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1"/>
  </p:notesMasterIdLst>
  <p:sldIdLst>
    <p:sldId id="270" r:id="rId3"/>
    <p:sldId id="257" r:id="rId4"/>
    <p:sldId id="271" r:id="rId5"/>
    <p:sldId id="283" r:id="rId6"/>
    <p:sldId id="272" r:id="rId7"/>
    <p:sldId id="280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77" r:id="rId17"/>
    <p:sldId id="273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7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4" r:id="rId4"/>
    <p:sldLayoutId id="2147483705" r:id="rId5"/>
    <p:sldLayoutId id="2147483706" r:id="rId6"/>
    <p:sldLayoutId id="2147483713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CS8811</a:t>
            </a:r>
            <a:endParaRPr lang="en-US" alt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34348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 – FINAL REVIEW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FINAL REVIEW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FORECASTING THROUGH CUSTOMER BEHAVIOR AND SEASONAL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640640"/>
            <a:ext cx="4458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GUIDE: Mr. T. PRABAHAR GODWIN JAMES </a:t>
            </a:r>
            <a:r>
              <a:rPr lang="en-IN" sz="17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M.Tech</a:t>
            </a:r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C14ED-0D8E-A0A8-CDBB-FD52436D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851079"/>
            <a:ext cx="7786255" cy="337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596284" y="5469134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386517" y="5550621"/>
            <a:ext cx="238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WAREHOUSE BASED ANALYSIS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0A05-D2FA-0DA0-3986-F6C50A6D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5" y="1878125"/>
            <a:ext cx="8379979" cy="3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B2440-D069-606C-6F29-D8F1F28B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5" y="1884388"/>
            <a:ext cx="84097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C4F04-94E3-E358-31C6-3A1ACE10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2" y="1680397"/>
            <a:ext cx="8380251" cy="42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3FA2F-7277-BA56-1271-51112D46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756304"/>
            <a:ext cx="7428571" cy="3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Bull-Whip (BE)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methods.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product demand.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39" y="3273650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39" y="4374220"/>
            <a:ext cx="8436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outliers.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changing market conditions.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weather conditions, unexpected events. 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at least one section of the bullwhip effect in the supply chain as much as possible.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THE 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B9EE-2884-CC4A-4FA7-3B2C068B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4" y="1803619"/>
            <a:ext cx="8380251" cy="3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B482D-FC22-BD7D-E7FE-117E450A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0" y="1851043"/>
            <a:ext cx="837997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MAJOR PROJECT –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C2B33-62BF-555A-82D9-18D24877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82" y="1898072"/>
            <a:ext cx="4100945" cy="39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4578F-CC04-33A0-BBE5-24B978C7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" y="1898072"/>
            <a:ext cx="4100945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65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823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74</cp:revision>
  <dcterms:modified xsi:type="dcterms:W3CDTF">2023-04-07T04:08:07Z</dcterms:modified>
</cp:coreProperties>
</file>