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17"/>
  </p:notesMasterIdLst>
  <p:sldIdLst>
    <p:sldId id="270" r:id="rId3"/>
    <p:sldId id="257" r:id="rId4"/>
    <p:sldId id="271" r:id="rId5"/>
    <p:sldId id="283" r:id="rId6"/>
    <p:sldId id="272" r:id="rId7"/>
    <p:sldId id="280" r:id="rId8"/>
    <p:sldId id="284" r:id="rId9"/>
    <p:sldId id="285" r:id="rId10"/>
    <p:sldId id="286" r:id="rId11"/>
    <p:sldId id="290" r:id="rId12"/>
    <p:sldId id="277" r:id="rId13"/>
    <p:sldId id="273" r:id="rId14"/>
    <p:sldId id="282" r:id="rId15"/>
    <p:sldId id="281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3"/>
            <p14:sldId id="272"/>
            <p14:sldId id="280"/>
            <p14:sldId id="284"/>
            <p14:sldId id="285"/>
            <p14:sldId id="286"/>
            <p14:sldId id="290"/>
            <p14:sldId id="277"/>
            <p14:sldId id="273"/>
            <p14:sldId id="282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951791C9-9448-4798-903D-60D3A9A15E0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4E6E1E-755A-4441-9B73-3F9E013DE2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42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798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0" r:id="rId2"/>
    <p:sldLayoutId id="2147483701" r:id="rId3"/>
    <p:sldLayoutId id="2147483702" r:id="rId4"/>
    <p:sldLayoutId id="2147483704" r:id="rId5"/>
    <p:sldLayoutId id="2147483705" r:id="rId6"/>
    <p:sldLayoutId id="2147483706" r:id="rId7"/>
    <p:sldLayoutId id="2147483712" r:id="rId8"/>
    <p:sldLayoutId id="2147483713" r:id="rId9"/>
    <p:sldLayoutId id="2147483707" r:id="rId10"/>
    <p:sldLayoutId id="214748370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IV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VIII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CS8611</a:t>
            </a: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231918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15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SECOND REVIEW	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329691"/>
            <a:ext cx="4213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DEMAND </a:t>
            </a: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FORECASTING THROUGH CUSTOMER BEHAVIOR AND SEASONAL PATTERN WITH RISK ADJUSTED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680E7-DBB8-E13D-B154-47B5527AA6F3}"/>
              </a:ext>
            </a:extLst>
          </p:cNvPr>
          <p:cNvSpPr txBox="1"/>
          <p:nvPr/>
        </p:nvSpPr>
        <p:spPr>
          <a:xfrm>
            <a:off x="4433888" y="4810260"/>
            <a:ext cx="44581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GUIDE : PRABAHAR GODWIN JAMES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MODULES USED AND IT’S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CE1F-888F-B9FA-DF59-06B84167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772" y="1932709"/>
            <a:ext cx="8520600" cy="2992582"/>
          </a:xfrm>
        </p:spPr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 is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artificial neural network used in the fields of artificial intelligence and deep learning.</a:t>
            </a:r>
          </a:p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GB" sz="2200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used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domain knowledge when the upper and lower boundaries are well-known.</a:t>
            </a: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Sequential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sequential model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us to specify a neural network, precisely, sequential: from input to output, passing through a series of neural layers, one after the other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98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 GOAL NO : 8)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 (SDG GOAL NO : 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(SDG GOAL NO : 12)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</a:rPr>
              <a:t>	</a:t>
            </a:r>
            <a:endParaRPr lang="en-I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564"/>
              </p:ext>
            </p:extLst>
          </p:nvPr>
        </p:nvGraphicFramePr>
        <p:xfrm>
          <a:off x="391886" y="1627612"/>
          <a:ext cx="8361590" cy="4274424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2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Radiation Forecasting Based on the Hybrid CNN-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11)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13856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6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Profit Prediction Using ARIMA, SARIMA and LSTM Models in Time Series Forecasting: A Comparison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10)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6055"/>
              </p:ext>
            </p:extLst>
          </p:nvPr>
        </p:nvGraphicFramePr>
        <p:xfrm>
          <a:off x="391885" y="1702257"/>
          <a:ext cx="8375658" cy="4236636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Retail Demand Forecasting using CNN- LSTM Model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2022 International Conference on Electronics and Renewable Systems (ICEARS)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Information Sharing in the Supply Chains of Products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Seasonal Demand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TRANSACTIONS ON ENGINEERING MANAGEMENT, VOL. 64, NO. 1, FEBRUARY 2017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9931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5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anose="020F0502020204030204" pitchFamily="34" charset="0"/>
              </a:rPr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72544" y="1797784"/>
            <a:ext cx="83989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or reduced inventory stock due to inaccurate forecasts.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great loss for firm or organization.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the disruptions as soon as it occurs in the supply chain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OBJECTIVE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86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BE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 which is faced by retailers can be done using power pricing policy.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241" y="1647825"/>
            <a:ext cx="8436233" cy="846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CNN – LSTM model to forecast the product demand.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will work only for the passed input data.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2682941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17241" y="3594349"/>
            <a:ext cx="843623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forecasted data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Failed to reduce the accuracy of the bullwhip effect.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sharing in the supply chain is not effective.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restrictive data flow customer demand information is not known through different supply chain partners.</a:t>
            </a: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2238375"/>
            <a:ext cx="8436233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machine learning techniques to forecast product demand in a more accurate way.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RNN-LSTM model in particular for better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bullwhip effect in the supply chain as much as possible.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Encouraging cross-border data flow for effective communication.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– SECOND REVIEW	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INNOVATION IN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22976"/>
            <a:ext cx="8520600" cy="537873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ARCHITECTURE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9EA61-F5C1-5B5B-C3B6-1FD3312CA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853" y="1838129"/>
            <a:ext cx="8192277" cy="421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97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CB00-9E2C-E9ED-D41F-A1E5FAD36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218" y="983672"/>
            <a:ext cx="8409709" cy="540327"/>
          </a:xfrm>
        </p:spPr>
        <p:txBody>
          <a:bodyPr/>
          <a:lstStyle/>
          <a:p>
            <a:pPr algn="ctr" eaLnBrk="1" hangingPunct="1"/>
            <a:r>
              <a:rPr lang="en-US" altLang="en-US" sz="28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WORKING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A7223-58E4-202D-D83A-4ED97C902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32" y="1914474"/>
            <a:ext cx="7539135" cy="395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2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5A55549-342C-2B08-39D4-12A423B152C2}"/>
              </a:ext>
            </a:extLst>
          </p:cNvPr>
          <p:cNvSpPr txBox="1">
            <a:spLocks/>
          </p:cNvSpPr>
          <p:nvPr/>
        </p:nvSpPr>
        <p:spPr>
          <a:xfrm>
            <a:off x="360218" y="983672"/>
            <a:ext cx="8409709" cy="540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eaLnBrk="1" hangingPunct="1"/>
            <a:r>
              <a:rPr lang="en-US" altLang="en-US" sz="2800" b="1" kern="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MODULES USED AND IT’S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4CE1F-888F-B9FA-DF59-06B841678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04109"/>
            <a:ext cx="8520600" cy="438772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Pandas is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Python library used for working with data sets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has functions for </a:t>
            </a:r>
            <a:r>
              <a:rPr lang="en-GB" sz="2200" b="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cleaning, exploring, and manipulating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 is a Python library used for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arrays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 also has functions for working in the domain of linear algebra, Fourier transform, and matrices.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- 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Matplotlib is a comprehensive library for 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static, animated, and interactive visualizations in Python</a:t>
            </a:r>
            <a:r>
              <a:rPr lang="en-GB" sz="2200" b="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sz="2200" b="1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 - 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Seaborn is the extended version of Matplotlib, which uses Matplotlib, </a:t>
            </a:r>
            <a:r>
              <a:rPr lang="en-GB" sz="2200" i="0" dirty="0" err="1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GB" sz="2200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Pandas to plot graphs.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9061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978</Words>
  <Application>Microsoft Office PowerPoint</Application>
  <PresentationFormat>On-screen Show (4:3)</PresentationFormat>
  <Paragraphs>169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 DIAGRAM</vt:lpstr>
      <vt:lpstr>MODEL WORKING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Syedabuthahir A</cp:lastModifiedBy>
  <cp:revision>67</cp:revision>
  <dcterms:modified xsi:type="dcterms:W3CDTF">2023-03-27T14:04:09Z</dcterms:modified>
</cp:coreProperties>
</file>