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5"/>
  </p:notesMasterIdLst>
  <p:sldIdLst>
    <p:sldId id="270" r:id="rId3"/>
    <p:sldId id="257" r:id="rId4"/>
    <p:sldId id="271" r:id="rId5"/>
    <p:sldId id="283" r:id="rId6"/>
    <p:sldId id="272" r:id="rId7"/>
    <p:sldId id="273" r:id="rId8"/>
    <p:sldId id="282" r:id="rId9"/>
    <p:sldId id="277" r:id="rId10"/>
    <p:sldId id="280" r:id="rId11"/>
    <p:sldId id="284" r:id="rId12"/>
    <p:sldId id="285" r:id="rId13"/>
    <p:sldId id="281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73"/>
            <p14:sldId id="282"/>
            <p14:sldId id="277"/>
            <p14:sldId id="280"/>
            <p14:sldId id="284"/>
            <p14:sldId id="285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6;p2">
            <a:extLst>
              <a:ext uri="{FF2B5EF4-FFF2-40B4-BE49-F238E27FC236}">
                <a16:creationId xmlns:a16="http://schemas.microsoft.com/office/drawing/2014/main" id="{99C770E7-682C-441C-9B79-D41CA730B1E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CC3AD-46DD-428E-AE3A-C0FCBBE8D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63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12" r:id="rId9"/>
    <p:sldLayoutId id="2147483713" r:id="rId10"/>
    <p:sldLayoutId id="2147483707" r:id="rId11"/>
    <p:sldLayoutId id="21474837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ZEROTH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AND DEMAND FORECASTING THROUGH CUSTOMER BEHAVIOR AND SEASONAL PATTERN WITH RISK ADJUSTED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FA7AD-529E-2D85-0D7C-0B497E65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19469"/>
            <a:ext cx="8014996" cy="42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visibility due to inaccurate knowledge of demand and inventory.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of demand and forecast uncertainty will result in excess inventory stock and also a loss in the firm’s profitability.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the product demand.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only for the passed input data.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68294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forecasted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reduce the accuracy of the bullwhip effect.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in the supply chain is not effective.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restrictive data flow customer demand information is not known through different supply chain partners.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RNN will use the output of the previous input data along with local state variable.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as much as possible.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cross-border data flow for effective communication.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58106"/>
              </p:ext>
            </p:extLst>
          </p:nvPr>
        </p:nvGraphicFramePr>
        <p:xfrm>
          <a:off x="391886" y="1627612"/>
          <a:ext cx="8361590" cy="4267200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Dynamic Demand Forecasting Model for Resilient Supply Chains using 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45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Annual Computers, Software and Applications Conference (COMPSAC)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 for Sales Forecasting by using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International Conference on Consumer Electronics and Computer Engineering (ICCECE 2021)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4788"/>
              </p:ext>
            </p:extLst>
          </p:nvPr>
        </p:nvGraphicFramePr>
        <p:xfrm>
          <a:off x="391885" y="1702257"/>
          <a:ext cx="8375658" cy="4129998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Prediction based on Machine Learning.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2021 2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E-Commerce and Internet Technology (ECIT).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for Supply Chain demand management – A Fuzzy time series approach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2019 13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Mathematics, Actuarial Science, Computer Science, and Statistics.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835</Words>
  <Application>Microsoft Office PowerPoint</Application>
  <PresentationFormat>On-screen Show (4:3)</PresentationFormat>
  <Paragraphs>160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58</cp:revision>
  <dcterms:modified xsi:type="dcterms:W3CDTF">2023-02-23T14:01:16Z</dcterms:modified>
</cp:coreProperties>
</file>