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4"/>
  </p:notesMasterIdLst>
  <p:sldIdLst>
    <p:sldId id="270" r:id="rId3"/>
    <p:sldId id="257" r:id="rId4"/>
    <p:sldId id="271" r:id="rId5"/>
    <p:sldId id="286" r:id="rId6"/>
    <p:sldId id="283" r:id="rId7"/>
    <p:sldId id="272" r:id="rId8"/>
    <p:sldId id="273" r:id="rId9"/>
    <p:sldId id="282" r:id="rId10"/>
    <p:sldId id="277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6"/>
            <p14:sldId id="283"/>
            <p14:sldId id="272"/>
            <p14:sldId id="273"/>
            <p14:sldId id="282"/>
            <p14:sldId id="277"/>
            <p14:sldId id="280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387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6;p2">
            <a:extLst>
              <a:ext uri="{FF2B5EF4-FFF2-40B4-BE49-F238E27FC236}">
                <a16:creationId xmlns:a16="http://schemas.microsoft.com/office/drawing/2014/main" id="{99C770E7-682C-441C-9B79-D41CA730B1E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CC3AD-46DD-428E-AE3A-C0FCBBE8D8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63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12" r:id="rId9"/>
    <p:sldLayoutId id="2147483713" r:id="rId10"/>
    <p:sldLayoutId id="2147483707" r:id="rId11"/>
    <p:sldLayoutId id="214748370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III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20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ZEROTH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286667"/>
            <a:ext cx="421322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AND DEMAND FORECASTING THROUGH CUSTOMER BEHAVIOR AND SEASONAL PATTERN WITH RISK ADJUSTED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approach to forecasting demand.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visibility due to inaccurate knowledge of demand and inventory.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inventory cost because of inaccurate prediction.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manual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resources.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communication between departments.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AA854FF9-1054-75F8-C1F6-F5D8E8725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05787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289A0-0D2F-5AF3-215C-48EF2BDD3EA7}"/>
              </a:ext>
            </a:extLst>
          </p:cNvPr>
          <p:cNvSpPr txBox="1"/>
          <p:nvPr/>
        </p:nvSpPr>
        <p:spPr>
          <a:xfrm>
            <a:off x="389808" y="1732920"/>
            <a:ext cx="83770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for enhancing the profit of the organization.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of the inventory products will highly depend on the demand for the products by the end user. 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accuracy in the demand forecasts will reduce the BE 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BullWhip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Effect) happening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seasonal and non-seasonal basis will overcome the problem of inaccuracy in the demand prediction system.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demand forecast will also help to utilize the manpower for production accordingly.</a:t>
            </a:r>
          </a:p>
        </p:txBody>
      </p:sp>
    </p:spTree>
    <p:extLst>
      <p:ext uri="{BB962C8B-B14F-4D97-AF65-F5344CB8AC3E}">
        <p14:creationId xmlns:p14="http://schemas.microsoft.com/office/powerpoint/2010/main" val="30288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Mean Squared Error (MMSE)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Regressive models include the Random Forest, and Linear Regression techniques.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99085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accuracy in material and production plan.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order for raw materials for defective and dynamic products.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and overstock alerts.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Lagging in automated statistical forecasting.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1957387"/>
            <a:ext cx="8436233" cy="344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different machine learning techniques and comparing different models for datasets passed to that model 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risk-adjusted forecasting solutions for the problem.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Data Driven Weighted Moving Average (DDWMA) model for risk-adjusted forecasting.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time series sales prediction algorithm (Auto Regressive Integrated Moving Average) for comparative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an efficient forecasting model which meets customer demand will increase an organization’s profit.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58106"/>
              </p:ext>
            </p:extLst>
          </p:nvPr>
        </p:nvGraphicFramePr>
        <p:xfrm>
          <a:off x="391886" y="1627612"/>
          <a:ext cx="8361590" cy="4267200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Novel Dynamic Demand Forecasting Model for Resilient Supply Chains using 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45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Annual Computers, Software and Applications Conference (COMPSAC)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 for Sales Forecasting by using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IEEE International Conference on Consumer Electronics and Computer Engineering (ICCECE 2021)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54788"/>
              </p:ext>
            </p:extLst>
          </p:nvPr>
        </p:nvGraphicFramePr>
        <p:xfrm>
          <a:off x="391885" y="1702257"/>
          <a:ext cx="8375658" cy="4129998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3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Prediction based on Machine Learning.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2021 2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E-Commerce and Internet Technology (ECIT).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for Supply Chain demand management – A Fuzzy time series approach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2019 13</a:t>
                      </a:r>
                      <a:r>
                        <a:rPr lang="en-US" sz="16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International Conference on Mathematics, Actuarial Science, Computer Science, and Statistics.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ZEROTH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878</Words>
  <Application>Microsoft Office PowerPoint</Application>
  <PresentationFormat>On-screen Show (4:3)</PresentationFormat>
  <Paragraphs>165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50</cp:revision>
  <dcterms:modified xsi:type="dcterms:W3CDTF">2023-01-19T04:42:05Z</dcterms:modified>
</cp:coreProperties>
</file>