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20"/>
  </p:notesMasterIdLst>
  <p:sldIdLst>
    <p:sldId id="270" r:id="rId3"/>
    <p:sldId id="257" r:id="rId4"/>
    <p:sldId id="271" r:id="rId5"/>
    <p:sldId id="283" r:id="rId6"/>
    <p:sldId id="272" r:id="rId7"/>
    <p:sldId id="280" r:id="rId8"/>
    <p:sldId id="284" r:id="rId9"/>
    <p:sldId id="285" r:id="rId10"/>
    <p:sldId id="291" r:id="rId11"/>
    <p:sldId id="292" r:id="rId12"/>
    <p:sldId id="293" r:id="rId13"/>
    <p:sldId id="294" r:id="rId14"/>
    <p:sldId id="295" r:id="rId15"/>
    <p:sldId id="277" r:id="rId16"/>
    <p:sldId id="273" r:id="rId17"/>
    <p:sldId id="282" r:id="rId18"/>
    <p:sldId id="28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80"/>
            <p14:sldId id="284"/>
            <p14:sldId id="285"/>
            <p14:sldId id="291"/>
            <p14:sldId id="292"/>
            <p14:sldId id="293"/>
            <p14:sldId id="294"/>
            <p14:sldId id="295"/>
            <p14:sldId id="277"/>
            <p14:sldId id="273"/>
            <p14:sldId id="282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951791C9-9448-4798-903D-60D3A9A15E0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E6E1E-755A-4441-9B73-3F9E013DE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4" r:id="rId5"/>
    <p:sldLayoutId id="2147483705" r:id="rId6"/>
    <p:sldLayoutId id="2147483706" r:id="rId7"/>
    <p:sldLayoutId id="2147483712" r:id="rId8"/>
    <p:sldLayoutId id="2147483713" r:id="rId9"/>
    <p:sldLayoutId id="2147483707" r:id="rId10"/>
    <p:sldLayoutId id="214748370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IV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VIII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CS8611</a:t>
            </a: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231918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15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SECOND REVIEW	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329691"/>
            <a:ext cx="421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DEMAND </a:t>
            </a: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FORECASTING THROUGH CUSTOMER BEHAVIOR AND SEASONAL PATTERN WITH RISK ADJUSTED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80E7-DBB8-E13D-B154-47B5527AA6F3}"/>
              </a:ext>
            </a:extLst>
          </p:cNvPr>
          <p:cNvSpPr txBox="1"/>
          <p:nvPr/>
        </p:nvSpPr>
        <p:spPr>
          <a:xfrm>
            <a:off x="4433888" y="4810260"/>
            <a:ext cx="44581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GUIDE : PRABAHAR GODWIN JAMES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DATA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93A66-4997-7575-5F61-0E6E529E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4" y="1851079"/>
            <a:ext cx="7786255" cy="33775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6B53B-F2F0-3D9F-2BBF-A46FBCCEF98E}"/>
              </a:ext>
            </a:extLst>
          </p:cNvPr>
          <p:cNvSpPr txBox="1"/>
          <p:nvPr/>
        </p:nvSpPr>
        <p:spPr>
          <a:xfrm>
            <a:off x="3596284" y="5401783"/>
            <a:ext cx="1951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3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DATA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E1687-5E59-3EDE-AEA4-367595B2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7" y="1901118"/>
            <a:ext cx="8409709" cy="3415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1632D5-3476-4D37-DE70-F4E4854F14B3}"/>
              </a:ext>
            </a:extLst>
          </p:cNvPr>
          <p:cNvSpPr txBox="1"/>
          <p:nvPr/>
        </p:nvSpPr>
        <p:spPr>
          <a:xfrm>
            <a:off x="3109612" y="5566551"/>
            <a:ext cx="2924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BASED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87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MODEL TRAINING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0F3925-D88B-89DB-075B-F92B7894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5" y="1884388"/>
            <a:ext cx="840970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9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PREDICTED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06EC3E-0F29-2194-AC63-3A47EB8EC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731818"/>
            <a:ext cx="8423564" cy="44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 GOAL NO : 8)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 (SDG GOAL NO : 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(SDG GOAL NO : 12)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564"/>
              </p:ext>
            </p:extLst>
          </p:nvPr>
        </p:nvGraphicFramePr>
        <p:xfrm>
          <a:off x="391886" y="1627612"/>
          <a:ext cx="8361590" cy="4274424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2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Radiation Forecasting Based on the Hybrid CNN-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11)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13856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6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Profit Prediction Using ARIMA, SARIMA and LSTM Models in Time Series Forecasting: A Comparison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10)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055"/>
              </p:ext>
            </p:extLst>
          </p:nvPr>
        </p:nvGraphicFramePr>
        <p:xfrm>
          <a:off x="391885" y="1702257"/>
          <a:ext cx="8375658" cy="4236636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Retail Demand Forecasting using CNN- LSTM Model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2022 International Conference on Electronics and Renewable Systems (ICEARS)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Sharing in the Supply Chains of Products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Seasonal Demand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TRANSACTIONS ON ENGINEERING MANAGEMENT, VOL. 64, NO. 1, FEBRUARY 2017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9931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or reduced inventory stock due to inaccurate forecasts.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great loss for firm or organization.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the disruptions as soon as it occurs in the supply chain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Bull-Whip (BE)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methods.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CNN – LSTM model to forecast product demand.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39" y="3273650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39" y="4374220"/>
            <a:ext cx="84362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outliers.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adapt to changing market conditions.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Scope: weather conditions, unexpected events. </a:t>
            </a: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2238375"/>
            <a:ext cx="8436233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machine learning techniques to forecast product demand in a more accurate way.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RNN-LSTM model in particular for better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at least one section of the bullwhip effect in the supply chain as much as possible.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INNOVATION IN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2976"/>
            <a:ext cx="8520600" cy="537873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9EA61-F5C1-5B5B-C3B6-1FD3312C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1838129"/>
            <a:ext cx="8192277" cy="42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983672"/>
            <a:ext cx="8409709" cy="540327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DAFE6-250E-71DB-51AC-B9D38BB4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799303"/>
            <a:ext cx="8409709" cy="40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DATA PREPROCESSING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A0EA7D-1B85-0C7A-5D2A-FBCDA4DE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53" y="1898072"/>
            <a:ext cx="3822555" cy="3976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9E2D0E-2718-3247-1C84-CA7854A32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982" y="1898072"/>
            <a:ext cx="4100945" cy="3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0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766</Words>
  <Application>Microsoft Office PowerPoint</Application>
  <PresentationFormat>On-screen Show (4:3)</PresentationFormat>
  <Paragraphs>165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</vt:lpstr>
      <vt:lpstr>MODEL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ismail - [2010]</cp:lastModifiedBy>
  <cp:revision>69</cp:revision>
  <dcterms:modified xsi:type="dcterms:W3CDTF">2023-04-05T15:47:08Z</dcterms:modified>
</cp:coreProperties>
</file>