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70" r:id="rId3"/>
    <p:sldId id="263" r:id="rId4"/>
    <p:sldId id="258" r:id="rId5"/>
    <p:sldId id="267" r:id="rId6"/>
    <p:sldId id="259" r:id="rId7"/>
    <p:sldId id="260" r:id="rId8"/>
    <p:sldId id="261" r:id="rId9"/>
    <p:sldId id="264" r:id="rId10"/>
    <p:sldId id="266" r:id="rId11"/>
    <p:sldId id="265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6.xml"/><Relationship Id="rId1" Type="http://schemas.openxmlformats.org/officeDocument/2006/relationships/slide" Target="../slides/slide4.xml"/><Relationship Id="rId5" Type="http://schemas.openxmlformats.org/officeDocument/2006/relationships/slide" Target="../slides/slide14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70DD9-32F6-48D5-BFA2-520CBDB50244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F0A8B3-6ADB-4DC7-9DE0-EAC56789F7A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What is TkInter</a:t>
          </a:r>
          <a:endParaRPr lang="en-US" dirty="0"/>
        </a:p>
      </dgm:t>
    </dgm:pt>
    <dgm:pt modelId="{58206B3C-148F-4EB1-893F-5DB395B18720}" type="parTrans" cxnId="{A968243E-0841-4881-822B-0CDDCD009F5C}">
      <dgm:prSet/>
      <dgm:spPr/>
      <dgm:t>
        <a:bodyPr/>
        <a:lstStyle/>
        <a:p>
          <a:endParaRPr lang="en-US"/>
        </a:p>
      </dgm:t>
    </dgm:pt>
    <dgm:pt modelId="{1A4064E6-4320-44F7-B451-14428CA16E2E}" type="sibTrans" cxnId="{A968243E-0841-4881-822B-0CDDCD009F5C}">
      <dgm:prSet/>
      <dgm:spPr/>
      <dgm:t>
        <a:bodyPr/>
        <a:lstStyle/>
        <a:p>
          <a:endParaRPr lang="en-US"/>
        </a:p>
      </dgm:t>
    </dgm:pt>
    <dgm:pt modelId="{2AE402FC-0B90-4E53-8A0A-566C05A4A12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Creating A Window and Canvas</a:t>
          </a:r>
          <a:endParaRPr lang="en-US" dirty="0"/>
        </a:p>
      </dgm:t>
    </dgm:pt>
    <dgm:pt modelId="{36191A08-724E-4707-AF4B-672C465C46A6}" type="parTrans" cxnId="{311D4077-BBF3-49D8-A453-D13F55968CA6}">
      <dgm:prSet/>
      <dgm:spPr/>
      <dgm:t>
        <a:bodyPr/>
        <a:lstStyle/>
        <a:p>
          <a:endParaRPr lang="en-US"/>
        </a:p>
      </dgm:t>
    </dgm:pt>
    <dgm:pt modelId="{FF2E04EA-A277-4315-807D-D941A414651E}" type="sibTrans" cxnId="{311D4077-BBF3-49D8-A453-D13F55968CA6}">
      <dgm:prSet/>
      <dgm:spPr/>
      <dgm:t>
        <a:bodyPr/>
        <a:lstStyle/>
        <a:p>
          <a:endParaRPr lang="en-US"/>
        </a:p>
      </dgm:t>
    </dgm:pt>
    <dgm:pt modelId="{6CD65B20-2A6D-4167-9ECD-836806C5748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Basic Shapes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0A677A4-1825-4EFC-AAB5-B91CC9077C2D}" type="parTrans" cxnId="{2D966129-57C5-427B-959D-6C3E59BC4D57}">
      <dgm:prSet/>
      <dgm:spPr/>
      <dgm:t>
        <a:bodyPr/>
        <a:lstStyle/>
        <a:p>
          <a:endParaRPr lang="en-US"/>
        </a:p>
      </dgm:t>
    </dgm:pt>
    <dgm:pt modelId="{390C899A-06BA-471E-9398-6E44A9A8D119}" type="sibTrans" cxnId="{2D966129-57C5-427B-959D-6C3E59BC4D57}">
      <dgm:prSet/>
      <dgm:spPr/>
      <dgm:t>
        <a:bodyPr/>
        <a:lstStyle/>
        <a:p>
          <a:endParaRPr lang="en-US"/>
        </a:p>
      </dgm:t>
    </dgm:pt>
    <dgm:pt modelId="{65DF6D19-5811-4EED-829B-B94841758B3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Colors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548213FA-BD32-40FF-92CB-2A21EAC2430C}" type="parTrans" cxnId="{EA6E8027-A73E-43A2-937C-27308151E9E5}">
      <dgm:prSet/>
      <dgm:spPr/>
      <dgm:t>
        <a:bodyPr/>
        <a:lstStyle/>
        <a:p>
          <a:endParaRPr lang="en-US"/>
        </a:p>
      </dgm:t>
    </dgm:pt>
    <dgm:pt modelId="{80A63A4B-3490-40C5-92D5-892824777AE2}" type="sibTrans" cxnId="{EA6E8027-A73E-43A2-937C-27308151E9E5}">
      <dgm:prSet/>
      <dgm:spPr/>
      <dgm:t>
        <a:bodyPr/>
        <a:lstStyle/>
        <a:p>
          <a:endParaRPr lang="en-US"/>
        </a:p>
      </dgm:t>
    </dgm:pt>
    <dgm:pt modelId="{E2F759F7-B38A-44C7-94C7-C246F0695B9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 action="ppaction://hlinksldjump"/>
            </a:rPr>
            <a:t>The End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0DFF3B6-A89C-49BA-A556-20C7DF14A916}" type="parTrans" cxnId="{95EA2AD7-2151-4B9D-A458-8C8E87045F07}">
      <dgm:prSet/>
      <dgm:spPr/>
      <dgm:t>
        <a:bodyPr/>
        <a:lstStyle/>
        <a:p>
          <a:endParaRPr lang="en-US"/>
        </a:p>
      </dgm:t>
    </dgm:pt>
    <dgm:pt modelId="{1257DFFB-D3BD-4838-B666-B4338237BD02}" type="sibTrans" cxnId="{95EA2AD7-2151-4B9D-A458-8C8E87045F07}">
      <dgm:prSet/>
      <dgm:spPr/>
      <dgm:t>
        <a:bodyPr/>
        <a:lstStyle/>
        <a:p>
          <a:endParaRPr lang="en-US"/>
        </a:p>
      </dgm:t>
    </dgm:pt>
    <dgm:pt modelId="{6780949A-DF6F-4C5A-89AB-C4B8C10D1D1B}" type="pres">
      <dgm:prSet presAssocID="{1A670DD9-32F6-48D5-BFA2-520CBDB50244}" presName="linear" presStyleCnt="0">
        <dgm:presLayoutVars>
          <dgm:animLvl val="lvl"/>
          <dgm:resizeHandles val="exact"/>
        </dgm:presLayoutVars>
      </dgm:prSet>
      <dgm:spPr/>
    </dgm:pt>
    <dgm:pt modelId="{DC99F1C6-F731-4DAA-98EC-D662E5C4AD5C}" type="pres">
      <dgm:prSet presAssocID="{51F0A8B3-6ADB-4DC7-9DE0-EAC56789F7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FE1790F-7B20-4C43-8F7A-0BB95ED34871}" type="pres">
      <dgm:prSet presAssocID="{1A4064E6-4320-44F7-B451-14428CA16E2E}" presName="spacer" presStyleCnt="0"/>
      <dgm:spPr/>
    </dgm:pt>
    <dgm:pt modelId="{1F4DAA4E-C6F3-4F7D-B65B-4975A15D4799}" type="pres">
      <dgm:prSet presAssocID="{2AE402FC-0B90-4E53-8A0A-566C05A4A1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CE1ABF-E820-4BCB-A5DB-1E62D1FD114C}" type="pres">
      <dgm:prSet presAssocID="{FF2E04EA-A277-4315-807D-D941A414651E}" presName="spacer" presStyleCnt="0"/>
      <dgm:spPr/>
    </dgm:pt>
    <dgm:pt modelId="{42CC7156-DD9B-4F10-8E1F-37777CBEE279}" type="pres">
      <dgm:prSet presAssocID="{6CD65B20-2A6D-4167-9ECD-836806C574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9FA9ED7-CCEF-40D8-9F90-BDC5639DDF5F}" type="pres">
      <dgm:prSet presAssocID="{390C899A-06BA-471E-9398-6E44A9A8D119}" presName="spacer" presStyleCnt="0"/>
      <dgm:spPr/>
    </dgm:pt>
    <dgm:pt modelId="{CF47DC6D-6253-48A2-AD4D-D20E2E292CFA}" type="pres">
      <dgm:prSet presAssocID="{65DF6D19-5811-4EED-829B-B94841758B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67BFC0-15A9-4EDD-9330-606E883D7D26}" type="pres">
      <dgm:prSet presAssocID="{80A63A4B-3490-40C5-92D5-892824777AE2}" presName="spacer" presStyleCnt="0"/>
      <dgm:spPr/>
    </dgm:pt>
    <dgm:pt modelId="{4094FBA8-ACED-432D-8853-14D79619FD3B}" type="pres">
      <dgm:prSet presAssocID="{E2F759F7-B38A-44C7-94C7-C246F0695B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90B108-9F67-403B-879C-2F429C46A569}" type="presOf" srcId="{1A670DD9-32F6-48D5-BFA2-520CBDB50244}" destId="{6780949A-DF6F-4C5A-89AB-C4B8C10D1D1B}" srcOrd="0" destOrd="0" presId="urn:microsoft.com/office/officeart/2005/8/layout/vList2"/>
    <dgm:cxn modelId="{B952FE0E-8D75-4C17-8B93-4FEE3122031E}" type="presOf" srcId="{2AE402FC-0B90-4E53-8A0A-566C05A4A12D}" destId="{1F4DAA4E-C6F3-4F7D-B65B-4975A15D4799}" srcOrd="0" destOrd="0" presId="urn:microsoft.com/office/officeart/2005/8/layout/vList2"/>
    <dgm:cxn modelId="{EA6E8027-A73E-43A2-937C-27308151E9E5}" srcId="{1A670DD9-32F6-48D5-BFA2-520CBDB50244}" destId="{65DF6D19-5811-4EED-829B-B94841758B3B}" srcOrd="3" destOrd="0" parTransId="{548213FA-BD32-40FF-92CB-2A21EAC2430C}" sibTransId="{80A63A4B-3490-40C5-92D5-892824777AE2}"/>
    <dgm:cxn modelId="{2D966129-57C5-427B-959D-6C3E59BC4D57}" srcId="{1A670DD9-32F6-48D5-BFA2-520CBDB50244}" destId="{6CD65B20-2A6D-4167-9ECD-836806C5748A}" srcOrd="2" destOrd="0" parTransId="{90A677A4-1825-4EFC-AAB5-B91CC9077C2D}" sibTransId="{390C899A-06BA-471E-9398-6E44A9A8D119}"/>
    <dgm:cxn modelId="{A968243E-0841-4881-822B-0CDDCD009F5C}" srcId="{1A670DD9-32F6-48D5-BFA2-520CBDB50244}" destId="{51F0A8B3-6ADB-4DC7-9DE0-EAC56789F7A6}" srcOrd="0" destOrd="0" parTransId="{58206B3C-148F-4EB1-893F-5DB395B18720}" sibTransId="{1A4064E6-4320-44F7-B451-14428CA16E2E}"/>
    <dgm:cxn modelId="{91BAEF63-6897-4358-899B-33F847D08093}" type="presOf" srcId="{65DF6D19-5811-4EED-829B-B94841758B3B}" destId="{CF47DC6D-6253-48A2-AD4D-D20E2E292CFA}" srcOrd="0" destOrd="0" presId="urn:microsoft.com/office/officeart/2005/8/layout/vList2"/>
    <dgm:cxn modelId="{F2A4FD6A-CFFE-4C97-9C9F-570922370681}" type="presOf" srcId="{6CD65B20-2A6D-4167-9ECD-836806C5748A}" destId="{42CC7156-DD9B-4F10-8E1F-37777CBEE279}" srcOrd="0" destOrd="0" presId="urn:microsoft.com/office/officeart/2005/8/layout/vList2"/>
    <dgm:cxn modelId="{311D4077-BBF3-49D8-A453-D13F55968CA6}" srcId="{1A670DD9-32F6-48D5-BFA2-520CBDB50244}" destId="{2AE402FC-0B90-4E53-8A0A-566C05A4A12D}" srcOrd="1" destOrd="0" parTransId="{36191A08-724E-4707-AF4B-672C465C46A6}" sibTransId="{FF2E04EA-A277-4315-807D-D941A414651E}"/>
    <dgm:cxn modelId="{EA2E6ECB-FE49-46E4-B743-D6A48E6A4F20}" type="presOf" srcId="{51F0A8B3-6ADB-4DC7-9DE0-EAC56789F7A6}" destId="{DC99F1C6-F731-4DAA-98EC-D662E5C4AD5C}" srcOrd="0" destOrd="0" presId="urn:microsoft.com/office/officeart/2005/8/layout/vList2"/>
    <dgm:cxn modelId="{95EA2AD7-2151-4B9D-A458-8C8E87045F07}" srcId="{1A670DD9-32F6-48D5-BFA2-520CBDB50244}" destId="{E2F759F7-B38A-44C7-94C7-C246F0695B94}" srcOrd="4" destOrd="0" parTransId="{20DFF3B6-A89C-49BA-A556-20C7DF14A916}" sibTransId="{1257DFFB-D3BD-4838-B666-B4338237BD02}"/>
    <dgm:cxn modelId="{065F9BE9-998D-40E0-BAE4-9F60AEEF8F30}" type="presOf" srcId="{E2F759F7-B38A-44C7-94C7-C246F0695B94}" destId="{4094FBA8-ACED-432D-8853-14D79619FD3B}" srcOrd="0" destOrd="0" presId="urn:microsoft.com/office/officeart/2005/8/layout/vList2"/>
    <dgm:cxn modelId="{B09A6B6B-62E5-4ABC-82F7-8929A40CEEF9}" type="presParOf" srcId="{6780949A-DF6F-4C5A-89AB-C4B8C10D1D1B}" destId="{DC99F1C6-F731-4DAA-98EC-D662E5C4AD5C}" srcOrd="0" destOrd="0" presId="urn:microsoft.com/office/officeart/2005/8/layout/vList2"/>
    <dgm:cxn modelId="{7821B9ED-B6C2-4AE3-9D4C-855C247E3E1F}" type="presParOf" srcId="{6780949A-DF6F-4C5A-89AB-C4B8C10D1D1B}" destId="{3FE1790F-7B20-4C43-8F7A-0BB95ED34871}" srcOrd="1" destOrd="0" presId="urn:microsoft.com/office/officeart/2005/8/layout/vList2"/>
    <dgm:cxn modelId="{EAC9C2D1-B938-452B-B81B-DC57F43688CC}" type="presParOf" srcId="{6780949A-DF6F-4C5A-89AB-C4B8C10D1D1B}" destId="{1F4DAA4E-C6F3-4F7D-B65B-4975A15D4799}" srcOrd="2" destOrd="0" presId="urn:microsoft.com/office/officeart/2005/8/layout/vList2"/>
    <dgm:cxn modelId="{33C38898-BF91-4AFE-80C9-032BCDCC17FF}" type="presParOf" srcId="{6780949A-DF6F-4C5A-89AB-C4B8C10D1D1B}" destId="{10CE1ABF-E820-4BCB-A5DB-1E62D1FD114C}" srcOrd="3" destOrd="0" presId="urn:microsoft.com/office/officeart/2005/8/layout/vList2"/>
    <dgm:cxn modelId="{F8300618-E6D5-421A-97CB-9B805F2E2086}" type="presParOf" srcId="{6780949A-DF6F-4C5A-89AB-C4B8C10D1D1B}" destId="{42CC7156-DD9B-4F10-8E1F-37777CBEE279}" srcOrd="4" destOrd="0" presId="urn:microsoft.com/office/officeart/2005/8/layout/vList2"/>
    <dgm:cxn modelId="{0F75FA71-D9F3-4349-9A91-37D0902311DD}" type="presParOf" srcId="{6780949A-DF6F-4C5A-89AB-C4B8C10D1D1B}" destId="{29FA9ED7-CCEF-40D8-9F90-BDC5639DDF5F}" srcOrd="5" destOrd="0" presId="urn:microsoft.com/office/officeart/2005/8/layout/vList2"/>
    <dgm:cxn modelId="{5E1D7D35-DAD8-4603-A8AA-766A7139FDD2}" type="presParOf" srcId="{6780949A-DF6F-4C5A-89AB-C4B8C10D1D1B}" destId="{CF47DC6D-6253-48A2-AD4D-D20E2E292CFA}" srcOrd="6" destOrd="0" presId="urn:microsoft.com/office/officeart/2005/8/layout/vList2"/>
    <dgm:cxn modelId="{7FC0B48C-9224-4814-8006-5192D6CC38BC}" type="presParOf" srcId="{6780949A-DF6F-4C5A-89AB-C4B8C10D1D1B}" destId="{7967BFC0-15A9-4EDD-9330-606E883D7D26}" srcOrd="7" destOrd="0" presId="urn:microsoft.com/office/officeart/2005/8/layout/vList2"/>
    <dgm:cxn modelId="{A49DA119-00D6-4569-809E-536901AE812D}" type="presParOf" srcId="{6780949A-DF6F-4C5A-89AB-C4B8C10D1D1B}" destId="{4094FBA8-ACED-432D-8853-14D79619FD3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AF74A-7ED6-43F2-BD77-9494D92F89EB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B85094C-3E13-4DB4-82F9-93D0ABFAE805}">
      <dgm:prSet custT="1"/>
      <dgm:spPr/>
      <dgm:t>
        <a:bodyPr/>
        <a:lstStyle/>
        <a:p>
          <a:r>
            <a:rPr lang="en-US" sz="2800" dirty="0"/>
            <a:t>Tk is a library of basic GUI elements</a:t>
          </a:r>
        </a:p>
      </dgm:t>
    </dgm:pt>
    <dgm:pt modelId="{7045CC52-6DD1-4B92-9F3C-AA80B98CC9F1}" type="parTrans" cxnId="{B6148123-DF03-4127-9397-91FEF4D79FA3}">
      <dgm:prSet/>
      <dgm:spPr/>
      <dgm:t>
        <a:bodyPr/>
        <a:lstStyle/>
        <a:p>
          <a:endParaRPr lang="en-US"/>
        </a:p>
      </dgm:t>
    </dgm:pt>
    <dgm:pt modelId="{3EB68C67-9F1E-47F0-BA9F-6FA0AB345957}" type="sibTrans" cxnId="{B6148123-DF03-4127-9397-91FEF4D79FA3}">
      <dgm:prSet/>
      <dgm:spPr/>
      <dgm:t>
        <a:bodyPr/>
        <a:lstStyle/>
        <a:p>
          <a:endParaRPr lang="en-US"/>
        </a:p>
      </dgm:t>
    </dgm:pt>
    <dgm:pt modelId="{B3442729-A000-4B08-A0F2-D11A0D48156A}">
      <dgm:prSet custT="1"/>
      <dgm:spPr/>
      <dgm:t>
        <a:bodyPr/>
        <a:lstStyle/>
        <a:p>
          <a:r>
            <a:rPr lang="en-US" sz="2800" dirty="0"/>
            <a:t>Another library that is commonly used is Qt</a:t>
          </a:r>
        </a:p>
      </dgm:t>
    </dgm:pt>
    <dgm:pt modelId="{43BDC443-4169-43AB-AF0B-3DEB9F0C634E}" type="parTrans" cxnId="{408CC067-594D-4FE6-8565-E01A4E31F3A7}">
      <dgm:prSet/>
      <dgm:spPr/>
      <dgm:t>
        <a:bodyPr/>
        <a:lstStyle/>
        <a:p>
          <a:endParaRPr lang="en-US"/>
        </a:p>
      </dgm:t>
    </dgm:pt>
    <dgm:pt modelId="{674C4D97-1172-4520-BF20-0AF4F36BC2E0}" type="sibTrans" cxnId="{408CC067-594D-4FE6-8565-E01A4E31F3A7}">
      <dgm:prSet/>
      <dgm:spPr/>
      <dgm:t>
        <a:bodyPr/>
        <a:lstStyle/>
        <a:p>
          <a:endParaRPr lang="en-US"/>
        </a:p>
      </dgm:t>
    </dgm:pt>
    <dgm:pt modelId="{0AF64F3D-1377-4436-AB4E-797878E78334}">
      <dgm:prSet custT="1"/>
      <dgm:spPr/>
      <dgm:t>
        <a:bodyPr/>
        <a:lstStyle/>
        <a:p>
          <a:r>
            <a:rPr lang="en-US" sz="2800" dirty="0"/>
            <a:t>TkInter is just the name for Pythons version of Tk</a:t>
          </a:r>
        </a:p>
      </dgm:t>
    </dgm:pt>
    <dgm:pt modelId="{085FF510-8B23-4CFA-ADD3-471EC5177059}" type="parTrans" cxnId="{B249A599-E2D6-4C3E-A385-937793C007CE}">
      <dgm:prSet/>
      <dgm:spPr/>
      <dgm:t>
        <a:bodyPr/>
        <a:lstStyle/>
        <a:p>
          <a:endParaRPr lang="en-US"/>
        </a:p>
      </dgm:t>
    </dgm:pt>
    <dgm:pt modelId="{61F55475-FBED-49F6-8D01-0CDD0132BA7C}" type="sibTrans" cxnId="{B249A599-E2D6-4C3E-A385-937793C007CE}">
      <dgm:prSet/>
      <dgm:spPr/>
      <dgm:t>
        <a:bodyPr/>
        <a:lstStyle/>
        <a:p>
          <a:endParaRPr lang="en-US"/>
        </a:p>
      </dgm:t>
    </dgm:pt>
    <dgm:pt modelId="{C79B211E-58B2-4FBC-85E5-F92E4ACF2686}">
      <dgm:prSet custT="1"/>
      <dgm:spPr/>
      <dgm:t>
        <a:bodyPr/>
        <a:lstStyle/>
        <a:p>
          <a:r>
            <a:rPr lang="en-US" sz="2800" dirty="0"/>
            <a:t>It is built into Python</a:t>
          </a:r>
        </a:p>
      </dgm:t>
    </dgm:pt>
    <dgm:pt modelId="{723D10E4-8170-4BE0-B624-80EBE2956A69}" type="parTrans" cxnId="{4D6B9E59-FEF8-4130-B0D0-7FC5F167D791}">
      <dgm:prSet/>
      <dgm:spPr/>
      <dgm:t>
        <a:bodyPr/>
        <a:lstStyle/>
        <a:p>
          <a:endParaRPr lang="en-US"/>
        </a:p>
      </dgm:t>
    </dgm:pt>
    <dgm:pt modelId="{BC965365-6383-49E7-AC76-72B59CABE2FB}" type="sibTrans" cxnId="{4D6B9E59-FEF8-4130-B0D0-7FC5F167D791}">
      <dgm:prSet/>
      <dgm:spPr/>
      <dgm:t>
        <a:bodyPr/>
        <a:lstStyle/>
        <a:p>
          <a:endParaRPr lang="en-US"/>
        </a:p>
      </dgm:t>
    </dgm:pt>
    <dgm:pt modelId="{57AD2A55-312C-4B13-A7CF-54015232E1C1}">
      <dgm:prSet custT="1"/>
      <dgm:spPr/>
      <dgm:t>
        <a:bodyPr/>
        <a:lstStyle/>
        <a:p>
          <a:r>
            <a:rPr lang="en-US" sz="2800" dirty="0"/>
            <a:t>You can use it to build forms like in Visual Basic, or you can use it to make images</a:t>
          </a:r>
        </a:p>
      </dgm:t>
    </dgm:pt>
    <dgm:pt modelId="{52311D86-E700-4CB4-BACF-453D6F3404B6}" type="parTrans" cxnId="{6440C197-BA64-4ED9-9B3C-A78637DEE7A8}">
      <dgm:prSet/>
      <dgm:spPr/>
      <dgm:t>
        <a:bodyPr/>
        <a:lstStyle/>
        <a:p>
          <a:endParaRPr lang="en-US"/>
        </a:p>
      </dgm:t>
    </dgm:pt>
    <dgm:pt modelId="{46CF49AE-2F36-4E2C-926A-64437CE98F92}" type="sibTrans" cxnId="{6440C197-BA64-4ED9-9B3C-A78637DEE7A8}">
      <dgm:prSet/>
      <dgm:spPr/>
      <dgm:t>
        <a:bodyPr/>
        <a:lstStyle/>
        <a:p>
          <a:endParaRPr lang="en-US"/>
        </a:p>
      </dgm:t>
    </dgm:pt>
    <dgm:pt modelId="{78880D69-C479-4D58-AA00-A5A77D49CF9B}" type="pres">
      <dgm:prSet presAssocID="{EADAF74A-7ED6-43F2-BD77-9494D92F89EB}" presName="vert0" presStyleCnt="0">
        <dgm:presLayoutVars>
          <dgm:dir/>
          <dgm:animOne val="branch"/>
          <dgm:animLvl val="lvl"/>
        </dgm:presLayoutVars>
      </dgm:prSet>
      <dgm:spPr/>
    </dgm:pt>
    <dgm:pt modelId="{79DA5911-A596-4059-B9D8-01ABCA85F5B9}" type="pres">
      <dgm:prSet presAssocID="{2B85094C-3E13-4DB4-82F9-93D0ABFAE805}" presName="thickLine" presStyleLbl="alignNode1" presStyleIdx="0" presStyleCnt="5"/>
      <dgm:spPr/>
    </dgm:pt>
    <dgm:pt modelId="{7BC1E1EC-6609-4D0B-BEF5-5A30FC74CFDC}" type="pres">
      <dgm:prSet presAssocID="{2B85094C-3E13-4DB4-82F9-93D0ABFAE805}" presName="horz1" presStyleCnt="0"/>
      <dgm:spPr/>
    </dgm:pt>
    <dgm:pt modelId="{33097F44-0C51-4999-ADDF-ACE93FB30D97}" type="pres">
      <dgm:prSet presAssocID="{2B85094C-3E13-4DB4-82F9-93D0ABFAE805}" presName="tx1" presStyleLbl="revTx" presStyleIdx="0" presStyleCnt="5"/>
      <dgm:spPr/>
    </dgm:pt>
    <dgm:pt modelId="{ED9CF6F7-A6E8-44D4-AA5A-DC3BB18A87E5}" type="pres">
      <dgm:prSet presAssocID="{2B85094C-3E13-4DB4-82F9-93D0ABFAE805}" presName="vert1" presStyleCnt="0"/>
      <dgm:spPr/>
    </dgm:pt>
    <dgm:pt modelId="{666DF06D-C767-4A43-8268-A176AA691FDC}" type="pres">
      <dgm:prSet presAssocID="{B3442729-A000-4B08-A0F2-D11A0D48156A}" presName="thickLine" presStyleLbl="alignNode1" presStyleIdx="1" presStyleCnt="5"/>
      <dgm:spPr/>
    </dgm:pt>
    <dgm:pt modelId="{66752C75-A2C6-4085-9464-AA877F51F10E}" type="pres">
      <dgm:prSet presAssocID="{B3442729-A000-4B08-A0F2-D11A0D48156A}" presName="horz1" presStyleCnt="0"/>
      <dgm:spPr/>
    </dgm:pt>
    <dgm:pt modelId="{4DC77B81-C329-410C-881E-56F2F361A485}" type="pres">
      <dgm:prSet presAssocID="{B3442729-A000-4B08-A0F2-D11A0D48156A}" presName="tx1" presStyleLbl="revTx" presStyleIdx="1" presStyleCnt="5"/>
      <dgm:spPr/>
    </dgm:pt>
    <dgm:pt modelId="{0A727399-D563-4AFB-953F-4F35B922D4A5}" type="pres">
      <dgm:prSet presAssocID="{B3442729-A000-4B08-A0F2-D11A0D48156A}" presName="vert1" presStyleCnt="0"/>
      <dgm:spPr/>
    </dgm:pt>
    <dgm:pt modelId="{229A08E7-0E14-4122-A300-412CF92C43C2}" type="pres">
      <dgm:prSet presAssocID="{0AF64F3D-1377-4436-AB4E-797878E78334}" presName="thickLine" presStyleLbl="alignNode1" presStyleIdx="2" presStyleCnt="5"/>
      <dgm:spPr/>
    </dgm:pt>
    <dgm:pt modelId="{48DD03E1-A6A5-4B3C-B2CC-57A2C65030F0}" type="pres">
      <dgm:prSet presAssocID="{0AF64F3D-1377-4436-AB4E-797878E78334}" presName="horz1" presStyleCnt="0"/>
      <dgm:spPr/>
    </dgm:pt>
    <dgm:pt modelId="{E4974EE6-A2E6-4A75-95C9-F9737519AD65}" type="pres">
      <dgm:prSet presAssocID="{0AF64F3D-1377-4436-AB4E-797878E78334}" presName="tx1" presStyleLbl="revTx" presStyleIdx="2" presStyleCnt="5"/>
      <dgm:spPr/>
    </dgm:pt>
    <dgm:pt modelId="{00A8D83B-1454-4225-BFA2-5C775DF9572B}" type="pres">
      <dgm:prSet presAssocID="{0AF64F3D-1377-4436-AB4E-797878E78334}" presName="vert1" presStyleCnt="0"/>
      <dgm:spPr/>
    </dgm:pt>
    <dgm:pt modelId="{1F05A176-A3DE-413C-8C03-7A62C9D33C49}" type="pres">
      <dgm:prSet presAssocID="{C79B211E-58B2-4FBC-85E5-F92E4ACF2686}" presName="thickLine" presStyleLbl="alignNode1" presStyleIdx="3" presStyleCnt="5"/>
      <dgm:spPr/>
    </dgm:pt>
    <dgm:pt modelId="{3261ADA2-78FD-4051-BB14-288A39DAC46B}" type="pres">
      <dgm:prSet presAssocID="{C79B211E-58B2-4FBC-85E5-F92E4ACF2686}" presName="horz1" presStyleCnt="0"/>
      <dgm:spPr/>
    </dgm:pt>
    <dgm:pt modelId="{FFB98F4E-5710-4965-8D34-297592D1591C}" type="pres">
      <dgm:prSet presAssocID="{C79B211E-58B2-4FBC-85E5-F92E4ACF2686}" presName="tx1" presStyleLbl="revTx" presStyleIdx="3" presStyleCnt="5"/>
      <dgm:spPr/>
    </dgm:pt>
    <dgm:pt modelId="{ECAEB6D3-51AD-4A1B-A76B-6A81E21507C6}" type="pres">
      <dgm:prSet presAssocID="{C79B211E-58B2-4FBC-85E5-F92E4ACF2686}" presName="vert1" presStyleCnt="0"/>
      <dgm:spPr/>
    </dgm:pt>
    <dgm:pt modelId="{83E55625-9C18-4970-A64E-F608477EA36D}" type="pres">
      <dgm:prSet presAssocID="{57AD2A55-312C-4B13-A7CF-54015232E1C1}" presName="thickLine" presStyleLbl="alignNode1" presStyleIdx="4" presStyleCnt="5"/>
      <dgm:spPr/>
    </dgm:pt>
    <dgm:pt modelId="{3A2CBFE4-6FF1-4AA8-B80E-24A6F4C989B1}" type="pres">
      <dgm:prSet presAssocID="{57AD2A55-312C-4B13-A7CF-54015232E1C1}" presName="horz1" presStyleCnt="0"/>
      <dgm:spPr/>
    </dgm:pt>
    <dgm:pt modelId="{8D942FBA-3980-448B-B99A-157E3F686362}" type="pres">
      <dgm:prSet presAssocID="{57AD2A55-312C-4B13-A7CF-54015232E1C1}" presName="tx1" presStyleLbl="revTx" presStyleIdx="4" presStyleCnt="5"/>
      <dgm:spPr/>
    </dgm:pt>
    <dgm:pt modelId="{8FED81FD-C3B0-4F62-B88A-E7A0B82AD110}" type="pres">
      <dgm:prSet presAssocID="{57AD2A55-312C-4B13-A7CF-54015232E1C1}" presName="vert1" presStyleCnt="0"/>
      <dgm:spPr/>
    </dgm:pt>
  </dgm:ptLst>
  <dgm:cxnLst>
    <dgm:cxn modelId="{B6148123-DF03-4127-9397-91FEF4D79FA3}" srcId="{EADAF74A-7ED6-43F2-BD77-9494D92F89EB}" destId="{2B85094C-3E13-4DB4-82F9-93D0ABFAE805}" srcOrd="0" destOrd="0" parTransId="{7045CC52-6DD1-4B92-9F3C-AA80B98CC9F1}" sibTransId="{3EB68C67-9F1E-47F0-BA9F-6FA0AB345957}"/>
    <dgm:cxn modelId="{7B9E2130-337E-421A-B970-D2367608F569}" type="presOf" srcId="{EADAF74A-7ED6-43F2-BD77-9494D92F89EB}" destId="{78880D69-C479-4D58-AA00-A5A77D49CF9B}" srcOrd="0" destOrd="0" presId="urn:microsoft.com/office/officeart/2008/layout/LinedList"/>
    <dgm:cxn modelId="{C6921E5E-0DB1-4849-8741-617F98E11769}" type="presOf" srcId="{57AD2A55-312C-4B13-A7CF-54015232E1C1}" destId="{8D942FBA-3980-448B-B99A-157E3F686362}" srcOrd="0" destOrd="0" presId="urn:microsoft.com/office/officeart/2008/layout/LinedList"/>
    <dgm:cxn modelId="{408CC067-594D-4FE6-8565-E01A4E31F3A7}" srcId="{EADAF74A-7ED6-43F2-BD77-9494D92F89EB}" destId="{B3442729-A000-4B08-A0F2-D11A0D48156A}" srcOrd="1" destOrd="0" parTransId="{43BDC443-4169-43AB-AF0B-3DEB9F0C634E}" sibTransId="{674C4D97-1172-4520-BF20-0AF4F36BC2E0}"/>
    <dgm:cxn modelId="{69560753-B492-4E55-ABF9-1029F63ABAC9}" type="presOf" srcId="{B3442729-A000-4B08-A0F2-D11A0D48156A}" destId="{4DC77B81-C329-410C-881E-56F2F361A485}" srcOrd="0" destOrd="0" presId="urn:microsoft.com/office/officeart/2008/layout/LinedList"/>
    <dgm:cxn modelId="{4DBB9855-07C0-4AEB-AA44-1C7262898317}" type="presOf" srcId="{C79B211E-58B2-4FBC-85E5-F92E4ACF2686}" destId="{FFB98F4E-5710-4965-8D34-297592D1591C}" srcOrd="0" destOrd="0" presId="urn:microsoft.com/office/officeart/2008/layout/LinedList"/>
    <dgm:cxn modelId="{4D6B9E59-FEF8-4130-B0D0-7FC5F167D791}" srcId="{EADAF74A-7ED6-43F2-BD77-9494D92F89EB}" destId="{C79B211E-58B2-4FBC-85E5-F92E4ACF2686}" srcOrd="3" destOrd="0" parTransId="{723D10E4-8170-4BE0-B624-80EBE2956A69}" sibTransId="{BC965365-6383-49E7-AC76-72B59CABE2FB}"/>
    <dgm:cxn modelId="{6440C197-BA64-4ED9-9B3C-A78637DEE7A8}" srcId="{EADAF74A-7ED6-43F2-BD77-9494D92F89EB}" destId="{57AD2A55-312C-4B13-A7CF-54015232E1C1}" srcOrd="4" destOrd="0" parTransId="{52311D86-E700-4CB4-BACF-453D6F3404B6}" sibTransId="{46CF49AE-2F36-4E2C-926A-64437CE98F92}"/>
    <dgm:cxn modelId="{B249A599-E2D6-4C3E-A385-937793C007CE}" srcId="{EADAF74A-7ED6-43F2-BD77-9494D92F89EB}" destId="{0AF64F3D-1377-4436-AB4E-797878E78334}" srcOrd="2" destOrd="0" parTransId="{085FF510-8B23-4CFA-ADD3-471EC5177059}" sibTransId="{61F55475-FBED-49F6-8D01-0CDD0132BA7C}"/>
    <dgm:cxn modelId="{73C067CD-A722-4148-A3AF-B31A46001E38}" type="presOf" srcId="{2B85094C-3E13-4DB4-82F9-93D0ABFAE805}" destId="{33097F44-0C51-4999-ADDF-ACE93FB30D97}" srcOrd="0" destOrd="0" presId="urn:microsoft.com/office/officeart/2008/layout/LinedList"/>
    <dgm:cxn modelId="{08E2D9D2-C252-4F7B-BA90-F70B314F265F}" type="presOf" srcId="{0AF64F3D-1377-4436-AB4E-797878E78334}" destId="{E4974EE6-A2E6-4A75-95C9-F9737519AD65}" srcOrd="0" destOrd="0" presId="urn:microsoft.com/office/officeart/2008/layout/LinedList"/>
    <dgm:cxn modelId="{93861B92-385A-429B-B090-989AF054954C}" type="presParOf" srcId="{78880D69-C479-4D58-AA00-A5A77D49CF9B}" destId="{79DA5911-A596-4059-B9D8-01ABCA85F5B9}" srcOrd="0" destOrd="0" presId="urn:microsoft.com/office/officeart/2008/layout/LinedList"/>
    <dgm:cxn modelId="{C7416FE8-C3BD-42F1-A4E5-C5F220A0870A}" type="presParOf" srcId="{78880D69-C479-4D58-AA00-A5A77D49CF9B}" destId="{7BC1E1EC-6609-4D0B-BEF5-5A30FC74CFDC}" srcOrd="1" destOrd="0" presId="urn:microsoft.com/office/officeart/2008/layout/LinedList"/>
    <dgm:cxn modelId="{C7FA7908-B7C7-44C7-A8E6-7D3EA24BC715}" type="presParOf" srcId="{7BC1E1EC-6609-4D0B-BEF5-5A30FC74CFDC}" destId="{33097F44-0C51-4999-ADDF-ACE93FB30D97}" srcOrd="0" destOrd="0" presId="urn:microsoft.com/office/officeart/2008/layout/LinedList"/>
    <dgm:cxn modelId="{EDFB9C8E-4449-48FA-88D7-67305C8F561F}" type="presParOf" srcId="{7BC1E1EC-6609-4D0B-BEF5-5A30FC74CFDC}" destId="{ED9CF6F7-A6E8-44D4-AA5A-DC3BB18A87E5}" srcOrd="1" destOrd="0" presId="urn:microsoft.com/office/officeart/2008/layout/LinedList"/>
    <dgm:cxn modelId="{6B43A298-651C-459C-9DF3-CE30EC963E3F}" type="presParOf" srcId="{78880D69-C479-4D58-AA00-A5A77D49CF9B}" destId="{666DF06D-C767-4A43-8268-A176AA691FDC}" srcOrd="2" destOrd="0" presId="urn:microsoft.com/office/officeart/2008/layout/LinedList"/>
    <dgm:cxn modelId="{81EB510B-5214-40E0-81B5-0B7A18094A7B}" type="presParOf" srcId="{78880D69-C479-4D58-AA00-A5A77D49CF9B}" destId="{66752C75-A2C6-4085-9464-AA877F51F10E}" srcOrd="3" destOrd="0" presId="urn:microsoft.com/office/officeart/2008/layout/LinedList"/>
    <dgm:cxn modelId="{5FE1BA01-C8D0-4C08-B116-113BE1439506}" type="presParOf" srcId="{66752C75-A2C6-4085-9464-AA877F51F10E}" destId="{4DC77B81-C329-410C-881E-56F2F361A485}" srcOrd="0" destOrd="0" presId="urn:microsoft.com/office/officeart/2008/layout/LinedList"/>
    <dgm:cxn modelId="{E8F9D91A-C78E-4B96-A294-758D4289A918}" type="presParOf" srcId="{66752C75-A2C6-4085-9464-AA877F51F10E}" destId="{0A727399-D563-4AFB-953F-4F35B922D4A5}" srcOrd="1" destOrd="0" presId="urn:microsoft.com/office/officeart/2008/layout/LinedList"/>
    <dgm:cxn modelId="{F4F6B730-AD54-4D32-9435-96EFD130CBF5}" type="presParOf" srcId="{78880D69-C479-4D58-AA00-A5A77D49CF9B}" destId="{229A08E7-0E14-4122-A300-412CF92C43C2}" srcOrd="4" destOrd="0" presId="urn:microsoft.com/office/officeart/2008/layout/LinedList"/>
    <dgm:cxn modelId="{8C9CFB86-1821-4508-9232-5BE2FD509AC3}" type="presParOf" srcId="{78880D69-C479-4D58-AA00-A5A77D49CF9B}" destId="{48DD03E1-A6A5-4B3C-B2CC-57A2C65030F0}" srcOrd="5" destOrd="0" presId="urn:microsoft.com/office/officeart/2008/layout/LinedList"/>
    <dgm:cxn modelId="{EC461C77-DD65-422C-8F98-31683B36ECEA}" type="presParOf" srcId="{48DD03E1-A6A5-4B3C-B2CC-57A2C65030F0}" destId="{E4974EE6-A2E6-4A75-95C9-F9737519AD65}" srcOrd="0" destOrd="0" presId="urn:microsoft.com/office/officeart/2008/layout/LinedList"/>
    <dgm:cxn modelId="{F3C10B76-016F-4B3D-A551-175D2BE726FF}" type="presParOf" srcId="{48DD03E1-A6A5-4B3C-B2CC-57A2C65030F0}" destId="{00A8D83B-1454-4225-BFA2-5C775DF9572B}" srcOrd="1" destOrd="0" presId="urn:microsoft.com/office/officeart/2008/layout/LinedList"/>
    <dgm:cxn modelId="{20A1F987-311F-4FE6-AA56-63426D98D638}" type="presParOf" srcId="{78880D69-C479-4D58-AA00-A5A77D49CF9B}" destId="{1F05A176-A3DE-413C-8C03-7A62C9D33C49}" srcOrd="6" destOrd="0" presId="urn:microsoft.com/office/officeart/2008/layout/LinedList"/>
    <dgm:cxn modelId="{AA4D7A02-BE88-495A-AD97-23EF8C0DAB78}" type="presParOf" srcId="{78880D69-C479-4D58-AA00-A5A77D49CF9B}" destId="{3261ADA2-78FD-4051-BB14-288A39DAC46B}" srcOrd="7" destOrd="0" presId="urn:microsoft.com/office/officeart/2008/layout/LinedList"/>
    <dgm:cxn modelId="{1E6F7D17-0FBC-4680-A64B-33EB1A89D17D}" type="presParOf" srcId="{3261ADA2-78FD-4051-BB14-288A39DAC46B}" destId="{FFB98F4E-5710-4965-8D34-297592D1591C}" srcOrd="0" destOrd="0" presId="urn:microsoft.com/office/officeart/2008/layout/LinedList"/>
    <dgm:cxn modelId="{0140DCAA-E99A-4B5D-A363-9BCF9942EE08}" type="presParOf" srcId="{3261ADA2-78FD-4051-BB14-288A39DAC46B}" destId="{ECAEB6D3-51AD-4A1B-A76B-6A81E21507C6}" srcOrd="1" destOrd="0" presId="urn:microsoft.com/office/officeart/2008/layout/LinedList"/>
    <dgm:cxn modelId="{1E376398-17BF-423C-A0CF-2F15CF28C661}" type="presParOf" srcId="{78880D69-C479-4D58-AA00-A5A77D49CF9B}" destId="{83E55625-9C18-4970-A64E-F608477EA36D}" srcOrd="8" destOrd="0" presId="urn:microsoft.com/office/officeart/2008/layout/LinedList"/>
    <dgm:cxn modelId="{2C51075A-9691-412A-BECD-27BFDCB33FF1}" type="presParOf" srcId="{78880D69-C479-4D58-AA00-A5A77D49CF9B}" destId="{3A2CBFE4-6FF1-4AA8-B80E-24A6F4C989B1}" srcOrd="9" destOrd="0" presId="urn:microsoft.com/office/officeart/2008/layout/LinedList"/>
    <dgm:cxn modelId="{FC6DB578-B51D-4D1D-A750-0508219BB8E2}" type="presParOf" srcId="{3A2CBFE4-6FF1-4AA8-B80E-24A6F4C989B1}" destId="{8D942FBA-3980-448B-B99A-157E3F686362}" srcOrd="0" destOrd="0" presId="urn:microsoft.com/office/officeart/2008/layout/LinedList"/>
    <dgm:cxn modelId="{E47CFDF5-D887-47FB-A6C4-7B5EE3648E11}" type="presParOf" srcId="{3A2CBFE4-6FF1-4AA8-B80E-24A6F4C989B1}" destId="{8FED81FD-C3B0-4F62-B88A-E7A0B82AD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9F1C6-F731-4DAA-98EC-D662E5C4AD5C}">
      <dsp:nvSpPr>
        <dsp:cNvPr id="0" name=""/>
        <dsp:cNvSpPr/>
      </dsp:nvSpPr>
      <dsp:spPr>
        <a:xfrm>
          <a:off x="0" y="39687"/>
          <a:ext cx="10058399" cy="719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linkClick xmlns:r="http://schemas.openxmlformats.org/officeDocument/2006/relationships" r:id="" action="ppaction://hlinksldjump"/>
            </a:rPr>
            <a:t>What is TkInter</a:t>
          </a:r>
          <a:endParaRPr lang="en-US" sz="3000" kern="1200" dirty="0"/>
        </a:p>
      </dsp:txBody>
      <dsp:txXfrm>
        <a:off x="35125" y="74812"/>
        <a:ext cx="9988149" cy="649299"/>
      </dsp:txXfrm>
    </dsp:sp>
    <dsp:sp modelId="{1F4DAA4E-C6F3-4F7D-B65B-4975A15D4799}">
      <dsp:nvSpPr>
        <dsp:cNvPr id="0" name=""/>
        <dsp:cNvSpPr/>
      </dsp:nvSpPr>
      <dsp:spPr>
        <a:xfrm>
          <a:off x="0" y="845637"/>
          <a:ext cx="10058399" cy="719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linkClick xmlns:r="http://schemas.openxmlformats.org/officeDocument/2006/relationships" r:id="" action="ppaction://hlinksldjump"/>
            </a:rPr>
            <a:t>Creating A Window and Canvas</a:t>
          </a:r>
          <a:endParaRPr lang="en-US" sz="3000" kern="1200" dirty="0"/>
        </a:p>
      </dsp:txBody>
      <dsp:txXfrm>
        <a:off x="35125" y="880762"/>
        <a:ext cx="9988149" cy="649299"/>
      </dsp:txXfrm>
    </dsp:sp>
    <dsp:sp modelId="{42CC7156-DD9B-4F10-8E1F-37777CBEE279}">
      <dsp:nvSpPr>
        <dsp:cNvPr id="0" name=""/>
        <dsp:cNvSpPr/>
      </dsp:nvSpPr>
      <dsp:spPr>
        <a:xfrm>
          <a:off x="0" y="1651587"/>
          <a:ext cx="10058399" cy="719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linkClick xmlns:r="http://schemas.openxmlformats.org/officeDocument/2006/relationships" r:id="" action="ppaction://hlinksldjump"/>
            </a:rPr>
            <a:t>Basic Shapes</a:t>
          </a:r>
          <a:endParaRPr lang="en-US" sz="3000" kern="1200" dirty="0"/>
        </a:p>
      </dsp:txBody>
      <dsp:txXfrm>
        <a:off x="35125" y="1686712"/>
        <a:ext cx="9988149" cy="649299"/>
      </dsp:txXfrm>
    </dsp:sp>
    <dsp:sp modelId="{CF47DC6D-6253-48A2-AD4D-D20E2E292CFA}">
      <dsp:nvSpPr>
        <dsp:cNvPr id="0" name=""/>
        <dsp:cNvSpPr/>
      </dsp:nvSpPr>
      <dsp:spPr>
        <a:xfrm>
          <a:off x="0" y="2457537"/>
          <a:ext cx="10058399" cy="719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linkClick xmlns:r="http://schemas.openxmlformats.org/officeDocument/2006/relationships" r:id="" action="ppaction://hlinksldjump"/>
            </a:rPr>
            <a:t>Colors</a:t>
          </a:r>
          <a:endParaRPr lang="en-US" sz="3000" kern="1200" dirty="0"/>
        </a:p>
      </dsp:txBody>
      <dsp:txXfrm>
        <a:off x="35125" y="2492662"/>
        <a:ext cx="9988149" cy="649299"/>
      </dsp:txXfrm>
    </dsp:sp>
    <dsp:sp modelId="{4094FBA8-ACED-432D-8853-14D79619FD3B}">
      <dsp:nvSpPr>
        <dsp:cNvPr id="0" name=""/>
        <dsp:cNvSpPr/>
      </dsp:nvSpPr>
      <dsp:spPr>
        <a:xfrm>
          <a:off x="0" y="3263487"/>
          <a:ext cx="10058399" cy="719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linkClick xmlns:r="http://schemas.openxmlformats.org/officeDocument/2006/relationships" r:id="" action="ppaction://hlinksldjump"/>
            </a:rPr>
            <a:t>The End</a:t>
          </a:r>
          <a:endParaRPr lang="en-US" sz="3000" kern="1200" dirty="0"/>
        </a:p>
      </dsp:txBody>
      <dsp:txXfrm>
        <a:off x="35125" y="3298612"/>
        <a:ext cx="9988149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A5911-A596-4059-B9D8-01ABCA85F5B9}">
      <dsp:nvSpPr>
        <dsp:cNvPr id="0" name=""/>
        <dsp:cNvSpPr/>
      </dsp:nvSpPr>
      <dsp:spPr>
        <a:xfrm>
          <a:off x="0" y="462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97F44-0C51-4999-ADDF-ACE93FB30D97}">
      <dsp:nvSpPr>
        <dsp:cNvPr id="0" name=""/>
        <dsp:cNvSpPr/>
      </dsp:nvSpPr>
      <dsp:spPr>
        <a:xfrm>
          <a:off x="0" y="462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Tk is a library of basic GUI elements</a:t>
          </a:r>
        </a:p>
      </dsp:txBody>
      <dsp:txXfrm>
        <a:off x="0" y="462"/>
        <a:ext cx="10058399" cy="757031"/>
      </dsp:txXfrm>
    </dsp:sp>
    <dsp:sp modelId="{666DF06D-C767-4A43-8268-A176AA691FDC}">
      <dsp:nvSpPr>
        <dsp:cNvPr id="0" name=""/>
        <dsp:cNvSpPr/>
      </dsp:nvSpPr>
      <dsp:spPr>
        <a:xfrm>
          <a:off x="0" y="757493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77B81-C329-410C-881E-56F2F361A485}">
      <dsp:nvSpPr>
        <dsp:cNvPr id="0" name=""/>
        <dsp:cNvSpPr/>
      </dsp:nvSpPr>
      <dsp:spPr>
        <a:xfrm>
          <a:off x="0" y="757493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Another library that is commonly used is Qt</a:t>
          </a:r>
        </a:p>
      </dsp:txBody>
      <dsp:txXfrm>
        <a:off x="0" y="757493"/>
        <a:ext cx="10058399" cy="757031"/>
      </dsp:txXfrm>
    </dsp:sp>
    <dsp:sp modelId="{229A08E7-0E14-4122-A300-412CF92C43C2}">
      <dsp:nvSpPr>
        <dsp:cNvPr id="0" name=""/>
        <dsp:cNvSpPr/>
      </dsp:nvSpPr>
      <dsp:spPr>
        <a:xfrm>
          <a:off x="0" y="1514524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74EE6-A2E6-4A75-95C9-F9737519AD65}">
      <dsp:nvSpPr>
        <dsp:cNvPr id="0" name=""/>
        <dsp:cNvSpPr/>
      </dsp:nvSpPr>
      <dsp:spPr>
        <a:xfrm>
          <a:off x="0" y="1514524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TkInter is just the name for Pythons version of Tk</a:t>
          </a:r>
        </a:p>
      </dsp:txBody>
      <dsp:txXfrm>
        <a:off x="0" y="1514524"/>
        <a:ext cx="10058399" cy="757031"/>
      </dsp:txXfrm>
    </dsp:sp>
    <dsp:sp modelId="{1F05A176-A3DE-413C-8C03-7A62C9D33C49}">
      <dsp:nvSpPr>
        <dsp:cNvPr id="0" name=""/>
        <dsp:cNvSpPr/>
      </dsp:nvSpPr>
      <dsp:spPr>
        <a:xfrm>
          <a:off x="0" y="2271555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98F4E-5710-4965-8D34-297592D1591C}">
      <dsp:nvSpPr>
        <dsp:cNvPr id="0" name=""/>
        <dsp:cNvSpPr/>
      </dsp:nvSpPr>
      <dsp:spPr>
        <a:xfrm>
          <a:off x="0" y="2271555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is built into Python</a:t>
          </a:r>
        </a:p>
      </dsp:txBody>
      <dsp:txXfrm>
        <a:off x="0" y="2271555"/>
        <a:ext cx="10058399" cy="757031"/>
      </dsp:txXfrm>
    </dsp:sp>
    <dsp:sp modelId="{83E55625-9C18-4970-A64E-F608477EA36D}">
      <dsp:nvSpPr>
        <dsp:cNvPr id="0" name=""/>
        <dsp:cNvSpPr/>
      </dsp:nvSpPr>
      <dsp:spPr>
        <a:xfrm>
          <a:off x="0" y="3028586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42FBA-3980-448B-B99A-157E3F686362}">
      <dsp:nvSpPr>
        <dsp:cNvPr id="0" name=""/>
        <dsp:cNvSpPr/>
      </dsp:nvSpPr>
      <dsp:spPr>
        <a:xfrm>
          <a:off x="0" y="3028586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can use it to build forms like in Visual Basic, or you can use it to make images</a:t>
          </a:r>
        </a:p>
      </dsp:txBody>
      <dsp:txXfrm>
        <a:off x="0" y="3028586"/>
        <a:ext cx="10058399" cy="75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6A56-1B56-4174-BCA2-14A440C95A7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F4F3-96F9-4FF0-B08D-A16EDE48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FF4F3-96F9-4FF0-B08D-A16EDE48B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FF4F3-96F9-4FF0-B08D-A16EDE48BE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099485-0337-425C-86BB-161F1675C34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4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tweikel/TkInterTutori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slide" Target="slide3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A9FB-67DD-1BA1-0C0E-50EA165F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TkInter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4530A-36E6-DFB3-944C-8A96A49E1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By: Trent Weikel</a:t>
            </a:r>
          </a:p>
        </p:txBody>
      </p:sp>
    </p:spTree>
    <p:extLst>
      <p:ext uri="{BB962C8B-B14F-4D97-AF65-F5344CB8AC3E}">
        <p14:creationId xmlns:p14="http://schemas.microsoft.com/office/powerpoint/2010/main" val="42896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774C-A2CD-626E-D658-BDB9AE0A736A}"/>
              </a:ext>
            </a:extLst>
          </p:cNvPr>
          <p:cNvSpPr>
            <a:spLocks/>
          </p:cNvSpPr>
          <p:nvPr/>
        </p:nvSpPr>
        <p:spPr>
          <a:xfrm>
            <a:off x="1605430" y="2602836"/>
            <a:ext cx="8981137" cy="3340100"/>
          </a:xfrm>
          <a:prstGeom prst="rect">
            <a:avLst/>
          </a:prstGeom>
        </p:spPr>
        <p:txBody>
          <a:bodyPr/>
          <a:lstStyle/>
          <a:p>
            <a:pPr marL="285750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built-in function for RGB values</a:t>
            </a:r>
          </a:p>
          <a:p>
            <a:pPr defTabSz="758952">
              <a:spcAft>
                <a:spcPts val="600"/>
              </a:spcAft>
            </a:pPr>
            <a:endParaRPr lang="en-US" sz="14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rgb((255, 255, 255))</a:t>
            </a:r>
            <a:endParaRPr lang="en-US" sz="2800" dirty="0"/>
          </a:p>
        </p:txBody>
      </p:sp>
      <p:pic>
        <p:nvPicPr>
          <p:cNvPr id="5" name="Picture 4" descr="A black background with white text and numbers&#10;&#10;Description automatically generated">
            <a:extLst>
              <a:ext uri="{FF2B5EF4-FFF2-40B4-BE49-F238E27FC236}">
                <a16:creationId xmlns:a16="http://schemas.microsoft.com/office/drawing/2014/main" id="{0303B826-3C0E-CC73-E9EB-EACB3084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06" y="3274353"/>
            <a:ext cx="5789986" cy="13751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6250767-89EC-C3DF-D302-93D4D05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Function</a:t>
            </a:r>
          </a:p>
        </p:txBody>
      </p:sp>
    </p:spTree>
    <p:extLst>
      <p:ext uri="{BB962C8B-B14F-4D97-AF65-F5344CB8AC3E}">
        <p14:creationId xmlns:p14="http://schemas.microsoft.com/office/powerpoint/2010/main" val="38875269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CB922AE-544D-645A-8834-FBEA5C82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34" y="1922265"/>
            <a:ext cx="4515304" cy="40227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C7491E-B0B7-0A7E-8541-BFFAE9BA4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2" y="1964249"/>
            <a:ext cx="3652700" cy="39387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57B283-168C-B55D-9100-1A448D41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Pickaxe</a:t>
            </a:r>
          </a:p>
        </p:txBody>
      </p:sp>
    </p:spTree>
    <p:extLst>
      <p:ext uri="{BB962C8B-B14F-4D97-AF65-F5344CB8AC3E}">
        <p14:creationId xmlns:p14="http://schemas.microsoft.com/office/powerpoint/2010/main" val="15108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B2D-A152-BE26-7950-89770337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France Flag</a:t>
            </a:r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B4E7382-C40F-778C-CBB1-AE475973D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908924"/>
            <a:ext cx="5113463" cy="397798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93C9A2-2D34-B814-6051-EC087CC1BB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04"/>
          <a:stretch/>
        </p:blipFill>
        <p:spPr>
          <a:xfrm>
            <a:off x="7357483" y="2058011"/>
            <a:ext cx="3798197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04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EB83-E73F-CBBC-DA4F-28EB6E75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Glasses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1BF3D64-3668-8B43-16B2-BC47FA3D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33" y="2026065"/>
            <a:ext cx="3498249" cy="4022725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CB25390-E0CE-62E0-E33F-E153A505D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95" y="1979848"/>
            <a:ext cx="3825572" cy="4115157"/>
          </a:xfrm>
          <a:prstGeom prst="rect">
            <a:avLst/>
          </a:prstGeom>
        </p:spPr>
      </p:pic>
      <p:sp>
        <p:nvSpPr>
          <p:cNvPr id="3" name="Arrow: U-Turn 2">
            <a:hlinkClick r:id="rId4" action="ppaction://hlinksldjump"/>
            <a:extLst>
              <a:ext uri="{FF2B5EF4-FFF2-40B4-BE49-F238E27FC236}">
                <a16:creationId xmlns:a16="http://schemas.microsoft.com/office/drawing/2014/main" id="{18060B91-3BE5-043B-44C4-D9271555E181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08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racture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C9FD-D3B8-C580-573C-BCD522E9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0" y="207945"/>
            <a:ext cx="3907339" cy="1450757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C2-F3EA-4C51-60D2-DF626031E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188" y="2921273"/>
            <a:ext cx="4359623" cy="1015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5" name="Arrow: U-Turn 4">
            <a:hlinkClick r:id="rId2" action="ppaction://hlinksldjump"/>
            <a:extLst>
              <a:ext uri="{FF2B5EF4-FFF2-40B4-BE49-F238E27FC236}">
                <a16:creationId xmlns:a16="http://schemas.microsoft.com/office/drawing/2014/main" id="{16ACEDCB-BB55-C0A4-12A4-14FC4DA7606E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07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74AF48E-BBDA-824D-F2F1-D63A9DA59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2243"/>
            <a:ext cx="1279476" cy="1279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31033-ED9A-1F83-99D1-49DBC7C8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FF7C-D780-B862-957A-1F1602D9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1609"/>
            <a:ext cx="10058400" cy="10547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hlinkClick r:id="rId3"/>
              </a:rPr>
              <a:t>https://github.com/24tweikel/TkInterTutorial</a:t>
            </a:r>
            <a:endParaRPr lang="en-US" sz="40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60A56AD-2D82-E028-F8C6-46BFACFC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44" y="372243"/>
            <a:ext cx="1279476" cy="12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C -0.01068 0.03171 -0.01029 0.02986 -0.02149 0.09514 C -0.03386 0.16759 -0.03451 0.19699 -0.03906 0.26597 C -0.03568 0.31389 -0.0405 0.36644 -0.02878 0.40903 C -0.01628 0.45533 0.00417 0.49769 0.02982 0.51991 C 0.17096 0.64213 0.21797 0.64745 0.3401 0.68241 C 0.37851 0.66898 0.4194 0.66921 0.4513 0.62292 C 0.45755 0.61389 0.45989 0.59908 0.46419 0.5875 C 0.46536 0.56852 0.46927 0.55 0.46745 0.53125 C 0.46432 0.49769 0.45104 0.46898 0.43919 0.44375 C 0.43568 0.43658 0.43151 0.43009 0.42799 0.42222 C 0.42422 0.41458 0.42148 0.40486 0.41745 0.39815 C 0.41471 0.39283 0.41081 0.39097 0.40781 0.38681 C 0.40625 0.38449 0.43476 0.42477 0.40378 0.37963 C 0.37279 0.33426 0.31693 0.22361 0.222 0.11597 C 0.15456 0.05255 0.03424 0.03218 -0.00065 -0.00116 " pathEditMode="relative" rAng="0" ptsTypes="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34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139 C -0.02643 0.04144 -0.02773 0.04676 -0.08711 0.10602 C -0.14635 0.16551 -0.26562 0.27315 -0.35482 0.35718 C -0.35638 0.35857 -0.35937 0.36135 -0.35937 0.36158 C -0.36953 0.4169 -0.36575 0.38727 -0.37057 0.45 C -0.36536 0.5132 -0.36836 0.51412 -0.34844 0.575 C -0.34049 0.59885 -0.33333 0.6257 -0.32083 0.6419 C -0.27656 0.70209 -0.2457 0.70926 -0.19596 0.73311 C -0.05625 0.64838 -0.10781 0.69236 -0.03555 0.625 C -0.02305 0.59931 -0.00508 0.56736 0.00313 0.53473 C 0.00729 0.51875 0.00912 0.50116 0.01211 0.48449 C 0.01289 0.47431 0.01341 0.46412 0.01445 0.4544 C 0.01836 0.41621 0.01589 0.45903 0.01771 0.41875 C 0.01888 0.34769 -6.25E-7 0.08218 -6.25E-7 -3.33333E-6 " pathEditMode="relative" rAng="0" ptsTypes="AAAAAAAAAAAAAA">
                                      <p:cBhvr>
                                        <p:cTn id="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3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2FFC-F1AE-53F5-CFD4-92A1AAC8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5D7E485-CBEE-6E60-E363-D5E97B9A8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36167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5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6BD-0451-4204-442E-1A69FCC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70" y="481781"/>
            <a:ext cx="5662460" cy="1142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7200" dirty="0"/>
              <a:t>What is TkInter?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D981-0FEE-30DD-8259-80132B43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63549"/>
            <a:ext cx="4533388" cy="133031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TkInter is a Python package that allows you to create GUI application.</a:t>
            </a:r>
          </a:p>
        </p:txBody>
      </p:sp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DCA6CEB8-0926-6402-4F9F-66373CD1C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12" y="1931568"/>
            <a:ext cx="3727143" cy="41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410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DE370-97C3-C0BE-2FA3-4D78369F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More About TkInter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B28F28-47DD-81F4-F1A1-01FB3E829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45793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blue and white feather on a red background&#10;&#10;Description automatically generated">
            <a:extLst>
              <a:ext uri="{FF2B5EF4-FFF2-40B4-BE49-F238E27FC236}">
                <a16:creationId xmlns:a16="http://schemas.microsoft.com/office/drawing/2014/main" id="{D5694DBA-5172-D51E-0A3B-6E4BBE319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838" y="2128332"/>
            <a:ext cx="457199" cy="671592"/>
          </a:xfrm>
          <a:prstGeom prst="rect">
            <a:avLst/>
          </a:prstGeom>
        </p:spPr>
      </p:pic>
      <p:pic>
        <p:nvPicPr>
          <p:cNvPr id="8" name="Picture 7" descr="A green square with white letters&#10;&#10;Description automatically generated">
            <a:extLst>
              <a:ext uri="{FF2B5EF4-FFF2-40B4-BE49-F238E27FC236}">
                <a16:creationId xmlns:a16="http://schemas.microsoft.com/office/drawing/2014/main" id="{F92F77A6-6226-3EDA-7EBB-5A8B02342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29" y="2934552"/>
            <a:ext cx="828608" cy="607861"/>
          </a:xfrm>
          <a:prstGeom prst="rect">
            <a:avLst/>
          </a:prstGeom>
        </p:spPr>
      </p:pic>
      <p:sp>
        <p:nvSpPr>
          <p:cNvPr id="9" name="Arrow: U-Turn 8">
            <a:hlinkClick r:id="rId10" action="ppaction://hlinksldjump"/>
            <a:extLst>
              <a:ext uri="{FF2B5EF4-FFF2-40B4-BE49-F238E27FC236}">
                <a16:creationId xmlns:a16="http://schemas.microsoft.com/office/drawing/2014/main" id="{B73C73E1-C2BE-0DA1-1532-28686D79D365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7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05A03D1-D9E7-6CDD-C741-84455AAF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86" y="2143432"/>
            <a:ext cx="8798628" cy="38054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4C67B6-5490-FA7B-B45D-C95A9B0F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Open A TkInter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9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46768D-18E5-0C6F-D189-B3C01024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15" y="2373682"/>
            <a:ext cx="3443794" cy="3653893"/>
          </a:xfrm>
          <a:prstGeom prst="rect">
            <a:avLst/>
          </a:prstGeom>
        </p:spPr>
      </p:pic>
      <p:pic>
        <p:nvPicPr>
          <p:cNvPr id="5" name="Content Placeholder 4" descr="A computer screen 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4C3540E9-516E-061A-0676-340929DC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4095092"/>
            <a:ext cx="4981906" cy="193248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2FC287E-90B3-1AE2-C825-B3026CBE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Canvas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9298E7-C254-2587-1FE4-990BFA7A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5389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code creates a canvas that can be used to draw shapes and pictures like in CMU Academy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canvas.create_rectangle(x1, y1, x2, y2, options)</a:t>
            </a:r>
          </a:p>
          <a:p>
            <a:endParaRPr lang="en-US" dirty="0"/>
          </a:p>
        </p:txBody>
      </p:sp>
      <p:sp>
        <p:nvSpPr>
          <p:cNvPr id="2" name="Arrow: U-Turn 1">
            <a:hlinkClick r:id="rId4" action="ppaction://hlinksldjump"/>
            <a:extLst>
              <a:ext uri="{FF2B5EF4-FFF2-40B4-BE49-F238E27FC236}">
                <a16:creationId xmlns:a16="http://schemas.microsoft.com/office/drawing/2014/main" id="{71BC0D0B-40C6-DD1E-F3C0-71C63D7E8956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window dir="ver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3B2BAF4-9C14-15E1-3F2D-2DF299D2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214558"/>
            <a:ext cx="5131088" cy="393137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1E154E-8D54-82A8-56B2-00DA605C0A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r="11582"/>
          <a:stretch/>
        </p:blipFill>
        <p:spPr>
          <a:xfrm>
            <a:off x="7262524" y="2181328"/>
            <a:ext cx="4213728" cy="39978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54BBB9-95BE-0B95-AB4A-F130EA9C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3 Rectangles</a:t>
            </a:r>
          </a:p>
        </p:txBody>
      </p:sp>
    </p:spTree>
    <p:extLst>
      <p:ext uri="{BB962C8B-B14F-4D97-AF65-F5344CB8AC3E}">
        <p14:creationId xmlns:p14="http://schemas.microsoft.com/office/powerpoint/2010/main" val="30460344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C13CEE-E0AB-F98C-D08C-6B46337D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75" y="1858351"/>
            <a:ext cx="4252328" cy="375698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A96EF6A-D215-1AF5-A8E0-EB8609742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8" y="1898856"/>
            <a:ext cx="3474909" cy="3716481"/>
          </a:xfrm>
          <a:prstGeom prst="rect">
            <a:avLst/>
          </a:prstGeom>
        </p:spPr>
      </p:pic>
      <p:sp>
        <p:nvSpPr>
          <p:cNvPr id="12" name="Arrow: U-Turn 11">
            <a:hlinkClick r:id="rId4" action="ppaction://hlinksldjump"/>
            <a:extLst>
              <a:ext uri="{FF2B5EF4-FFF2-40B4-BE49-F238E27FC236}">
                <a16:creationId xmlns:a16="http://schemas.microsoft.com/office/drawing/2014/main" id="{0C90B2FF-A951-7255-AC1D-8F69F0DB3EBB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58E3D-E6E2-108A-ADFD-C677DFB1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Pickaxe</a:t>
            </a:r>
          </a:p>
        </p:txBody>
      </p:sp>
    </p:spTree>
    <p:extLst>
      <p:ext uri="{BB962C8B-B14F-4D97-AF65-F5344CB8AC3E}">
        <p14:creationId xmlns:p14="http://schemas.microsoft.com/office/powerpoint/2010/main" val="1579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BE3789-F1A2-4DA4-9779-CD9755C36CC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592</TotalTime>
  <Words>177</Words>
  <Application>Microsoft Office PowerPoint</Application>
  <PresentationFormat>Widescreen</PresentationFormat>
  <Paragraphs>40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TkInter</vt:lpstr>
      <vt:lpstr>GitHub</vt:lpstr>
      <vt:lpstr>Table of Contents</vt:lpstr>
      <vt:lpstr>What is TkInter?</vt:lpstr>
      <vt:lpstr>More About TkInter</vt:lpstr>
      <vt:lpstr>How To Open A TkInter Window</vt:lpstr>
      <vt:lpstr>Creating A Canvas</vt:lpstr>
      <vt:lpstr>Create 3 Rectangles</vt:lpstr>
      <vt:lpstr>Pickaxe</vt:lpstr>
      <vt:lpstr>RGB Function</vt:lpstr>
      <vt:lpstr>Diamond Pickaxe</vt:lpstr>
      <vt:lpstr>France Flag</vt:lpstr>
      <vt:lpstr>3D Glasses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</dc:title>
  <dc:creator>Trent Weikel</dc:creator>
  <cp:lastModifiedBy>Trent Weikel</cp:lastModifiedBy>
  <cp:revision>25</cp:revision>
  <dcterms:created xsi:type="dcterms:W3CDTF">2024-02-06T18:28:21Z</dcterms:created>
  <dcterms:modified xsi:type="dcterms:W3CDTF">2024-04-30T17:12:20Z</dcterms:modified>
</cp:coreProperties>
</file>