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3"/>
  </p:notesMasterIdLst>
  <p:sldIdLst>
    <p:sldId id="256" r:id="rId2"/>
    <p:sldId id="263" r:id="rId3"/>
    <p:sldId id="258" r:id="rId4"/>
    <p:sldId id="267" r:id="rId5"/>
    <p:sldId id="259" r:id="rId6"/>
    <p:sldId id="260" r:id="rId7"/>
    <p:sldId id="261" r:id="rId8"/>
    <p:sldId id="264" r:id="rId9"/>
    <p:sldId id="266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7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slide" Target="../slides/slide5.xml"/><Relationship Id="rId1" Type="http://schemas.openxmlformats.org/officeDocument/2006/relationships/slide" Target="../slides/slide3.xml"/><Relationship Id="rId4" Type="http://schemas.openxmlformats.org/officeDocument/2006/relationships/slide" Target="../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670DD9-32F6-48D5-BFA2-520CBDB50244}" type="doc">
      <dgm:prSet loTypeId="urn:microsoft.com/office/officeart/2005/8/layout/vList2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51F0A8B3-6ADB-4DC7-9DE0-EAC56789F7A6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 action="ppaction://hlinksldjump"/>
            </a:rPr>
            <a:t>What is TkInter</a:t>
          </a:r>
          <a:endParaRPr lang="en-US" dirty="0"/>
        </a:p>
      </dgm:t>
    </dgm:pt>
    <dgm:pt modelId="{58206B3C-148F-4EB1-893F-5DB395B18720}" type="parTrans" cxnId="{A968243E-0841-4881-822B-0CDDCD009F5C}">
      <dgm:prSet/>
      <dgm:spPr/>
      <dgm:t>
        <a:bodyPr/>
        <a:lstStyle/>
        <a:p>
          <a:endParaRPr lang="en-US"/>
        </a:p>
      </dgm:t>
    </dgm:pt>
    <dgm:pt modelId="{1A4064E6-4320-44F7-B451-14428CA16E2E}" type="sibTrans" cxnId="{A968243E-0841-4881-822B-0CDDCD009F5C}">
      <dgm:prSet/>
      <dgm:spPr/>
      <dgm:t>
        <a:bodyPr/>
        <a:lstStyle/>
        <a:p>
          <a:endParaRPr lang="en-US"/>
        </a:p>
      </dgm:t>
    </dgm:pt>
    <dgm:pt modelId="{2AE402FC-0B90-4E53-8A0A-566C05A4A12D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2" action="ppaction://hlinksldjump"/>
            </a:rPr>
            <a:t>Creating A Window and Canvas</a:t>
          </a:r>
          <a:endParaRPr lang="en-US" dirty="0"/>
        </a:p>
      </dgm:t>
    </dgm:pt>
    <dgm:pt modelId="{36191A08-724E-4707-AF4B-672C465C46A6}" type="parTrans" cxnId="{311D4077-BBF3-49D8-A453-D13F55968CA6}">
      <dgm:prSet/>
      <dgm:spPr/>
      <dgm:t>
        <a:bodyPr/>
        <a:lstStyle/>
        <a:p>
          <a:endParaRPr lang="en-US"/>
        </a:p>
      </dgm:t>
    </dgm:pt>
    <dgm:pt modelId="{FF2E04EA-A277-4315-807D-D941A414651E}" type="sibTrans" cxnId="{311D4077-BBF3-49D8-A453-D13F55968CA6}">
      <dgm:prSet/>
      <dgm:spPr/>
      <dgm:t>
        <a:bodyPr/>
        <a:lstStyle/>
        <a:p>
          <a:endParaRPr lang="en-US"/>
        </a:p>
      </dgm:t>
    </dgm:pt>
    <dgm:pt modelId="{6CD65B20-2A6D-4167-9ECD-836806C5748A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3" action="ppaction://hlinksldjump"/>
            </a:rPr>
            <a:t>Basic Shapes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90A677A4-1825-4EFC-AAB5-B91CC9077C2D}" type="parTrans" cxnId="{2D966129-57C5-427B-959D-6C3E59BC4D57}">
      <dgm:prSet/>
      <dgm:spPr/>
      <dgm:t>
        <a:bodyPr/>
        <a:lstStyle/>
        <a:p>
          <a:endParaRPr lang="en-US"/>
        </a:p>
      </dgm:t>
    </dgm:pt>
    <dgm:pt modelId="{390C899A-06BA-471E-9398-6E44A9A8D119}" type="sibTrans" cxnId="{2D966129-57C5-427B-959D-6C3E59BC4D57}">
      <dgm:prSet/>
      <dgm:spPr/>
      <dgm:t>
        <a:bodyPr/>
        <a:lstStyle/>
        <a:p>
          <a:endParaRPr lang="en-US"/>
        </a:p>
      </dgm:t>
    </dgm:pt>
    <dgm:pt modelId="{65DF6D19-5811-4EED-829B-B94841758B3B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4" action="ppaction://hlinksldjump"/>
            </a:rPr>
            <a:t>Colors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548213FA-BD32-40FF-92CB-2A21EAC2430C}" type="parTrans" cxnId="{EA6E8027-A73E-43A2-937C-27308151E9E5}">
      <dgm:prSet/>
      <dgm:spPr/>
      <dgm:t>
        <a:bodyPr/>
        <a:lstStyle/>
        <a:p>
          <a:endParaRPr lang="en-US"/>
        </a:p>
      </dgm:t>
    </dgm:pt>
    <dgm:pt modelId="{80A63A4B-3490-40C5-92D5-892824777AE2}" type="sibTrans" cxnId="{EA6E8027-A73E-43A2-937C-27308151E9E5}">
      <dgm:prSet/>
      <dgm:spPr/>
      <dgm:t>
        <a:bodyPr/>
        <a:lstStyle/>
        <a:p>
          <a:endParaRPr lang="en-US"/>
        </a:p>
      </dgm:t>
    </dgm:pt>
    <dgm:pt modelId="{6780949A-DF6F-4C5A-89AB-C4B8C10D1D1B}" type="pres">
      <dgm:prSet presAssocID="{1A670DD9-32F6-48D5-BFA2-520CBDB50244}" presName="linear" presStyleCnt="0">
        <dgm:presLayoutVars>
          <dgm:animLvl val="lvl"/>
          <dgm:resizeHandles val="exact"/>
        </dgm:presLayoutVars>
      </dgm:prSet>
      <dgm:spPr/>
    </dgm:pt>
    <dgm:pt modelId="{DC99F1C6-F731-4DAA-98EC-D662E5C4AD5C}" type="pres">
      <dgm:prSet presAssocID="{51F0A8B3-6ADB-4DC7-9DE0-EAC56789F7A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FE1790F-7B20-4C43-8F7A-0BB95ED34871}" type="pres">
      <dgm:prSet presAssocID="{1A4064E6-4320-44F7-B451-14428CA16E2E}" presName="spacer" presStyleCnt="0"/>
      <dgm:spPr/>
    </dgm:pt>
    <dgm:pt modelId="{1F4DAA4E-C6F3-4F7D-B65B-4975A15D4799}" type="pres">
      <dgm:prSet presAssocID="{2AE402FC-0B90-4E53-8A0A-566C05A4A12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0CE1ABF-E820-4BCB-A5DB-1E62D1FD114C}" type="pres">
      <dgm:prSet presAssocID="{FF2E04EA-A277-4315-807D-D941A414651E}" presName="spacer" presStyleCnt="0"/>
      <dgm:spPr/>
    </dgm:pt>
    <dgm:pt modelId="{42CC7156-DD9B-4F10-8E1F-37777CBEE279}" type="pres">
      <dgm:prSet presAssocID="{6CD65B20-2A6D-4167-9ECD-836806C5748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9FA9ED7-CCEF-40D8-9F90-BDC5639DDF5F}" type="pres">
      <dgm:prSet presAssocID="{390C899A-06BA-471E-9398-6E44A9A8D119}" presName="spacer" presStyleCnt="0"/>
      <dgm:spPr/>
    </dgm:pt>
    <dgm:pt modelId="{CF47DC6D-6253-48A2-AD4D-D20E2E292CFA}" type="pres">
      <dgm:prSet presAssocID="{65DF6D19-5811-4EED-829B-B94841758B3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290B108-9F67-403B-879C-2F429C46A569}" type="presOf" srcId="{1A670DD9-32F6-48D5-BFA2-520CBDB50244}" destId="{6780949A-DF6F-4C5A-89AB-C4B8C10D1D1B}" srcOrd="0" destOrd="0" presId="urn:microsoft.com/office/officeart/2005/8/layout/vList2"/>
    <dgm:cxn modelId="{B952FE0E-8D75-4C17-8B93-4FEE3122031E}" type="presOf" srcId="{2AE402FC-0B90-4E53-8A0A-566C05A4A12D}" destId="{1F4DAA4E-C6F3-4F7D-B65B-4975A15D4799}" srcOrd="0" destOrd="0" presId="urn:microsoft.com/office/officeart/2005/8/layout/vList2"/>
    <dgm:cxn modelId="{EA6E8027-A73E-43A2-937C-27308151E9E5}" srcId="{1A670DD9-32F6-48D5-BFA2-520CBDB50244}" destId="{65DF6D19-5811-4EED-829B-B94841758B3B}" srcOrd="3" destOrd="0" parTransId="{548213FA-BD32-40FF-92CB-2A21EAC2430C}" sibTransId="{80A63A4B-3490-40C5-92D5-892824777AE2}"/>
    <dgm:cxn modelId="{2D966129-57C5-427B-959D-6C3E59BC4D57}" srcId="{1A670DD9-32F6-48D5-BFA2-520CBDB50244}" destId="{6CD65B20-2A6D-4167-9ECD-836806C5748A}" srcOrd="2" destOrd="0" parTransId="{90A677A4-1825-4EFC-AAB5-B91CC9077C2D}" sibTransId="{390C899A-06BA-471E-9398-6E44A9A8D119}"/>
    <dgm:cxn modelId="{A968243E-0841-4881-822B-0CDDCD009F5C}" srcId="{1A670DD9-32F6-48D5-BFA2-520CBDB50244}" destId="{51F0A8B3-6ADB-4DC7-9DE0-EAC56789F7A6}" srcOrd="0" destOrd="0" parTransId="{58206B3C-148F-4EB1-893F-5DB395B18720}" sibTransId="{1A4064E6-4320-44F7-B451-14428CA16E2E}"/>
    <dgm:cxn modelId="{91BAEF63-6897-4358-899B-33F847D08093}" type="presOf" srcId="{65DF6D19-5811-4EED-829B-B94841758B3B}" destId="{CF47DC6D-6253-48A2-AD4D-D20E2E292CFA}" srcOrd="0" destOrd="0" presId="urn:microsoft.com/office/officeart/2005/8/layout/vList2"/>
    <dgm:cxn modelId="{F2A4FD6A-CFFE-4C97-9C9F-570922370681}" type="presOf" srcId="{6CD65B20-2A6D-4167-9ECD-836806C5748A}" destId="{42CC7156-DD9B-4F10-8E1F-37777CBEE279}" srcOrd="0" destOrd="0" presId="urn:microsoft.com/office/officeart/2005/8/layout/vList2"/>
    <dgm:cxn modelId="{311D4077-BBF3-49D8-A453-D13F55968CA6}" srcId="{1A670DD9-32F6-48D5-BFA2-520CBDB50244}" destId="{2AE402FC-0B90-4E53-8A0A-566C05A4A12D}" srcOrd="1" destOrd="0" parTransId="{36191A08-724E-4707-AF4B-672C465C46A6}" sibTransId="{FF2E04EA-A277-4315-807D-D941A414651E}"/>
    <dgm:cxn modelId="{EA2E6ECB-FE49-46E4-B743-D6A48E6A4F20}" type="presOf" srcId="{51F0A8B3-6ADB-4DC7-9DE0-EAC56789F7A6}" destId="{DC99F1C6-F731-4DAA-98EC-D662E5C4AD5C}" srcOrd="0" destOrd="0" presId="urn:microsoft.com/office/officeart/2005/8/layout/vList2"/>
    <dgm:cxn modelId="{B09A6B6B-62E5-4ABC-82F7-8929A40CEEF9}" type="presParOf" srcId="{6780949A-DF6F-4C5A-89AB-C4B8C10D1D1B}" destId="{DC99F1C6-F731-4DAA-98EC-D662E5C4AD5C}" srcOrd="0" destOrd="0" presId="urn:microsoft.com/office/officeart/2005/8/layout/vList2"/>
    <dgm:cxn modelId="{7821B9ED-B6C2-4AE3-9D4C-855C247E3E1F}" type="presParOf" srcId="{6780949A-DF6F-4C5A-89AB-C4B8C10D1D1B}" destId="{3FE1790F-7B20-4C43-8F7A-0BB95ED34871}" srcOrd="1" destOrd="0" presId="urn:microsoft.com/office/officeart/2005/8/layout/vList2"/>
    <dgm:cxn modelId="{EAC9C2D1-B938-452B-B81B-DC57F43688CC}" type="presParOf" srcId="{6780949A-DF6F-4C5A-89AB-C4B8C10D1D1B}" destId="{1F4DAA4E-C6F3-4F7D-B65B-4975A15D4799}" srcOrd="2" destOrd="0" presId="urn:microsoft.com/office/officeart/2005/8/layout/vList2"/>
    <dgm:cxn modelId="{33C38898-BF91-4AFE-80C9-032BCDCC17FF}" type="presParOf" srcId="{6780949A-DF6F-4C5A-89AB-C4B8C10D1D1B}" destId="{10CE1ABF-E820-4BCB-A5DB-1E62D1FD114C}" srcOrd="3" destOrd="0" presId="urn:microsoft.com/office/officeart/2005/8/layout/vList2"/>
    <dgm:cxn modelId="{F8300618-E6D5-421A-97CB-9B805F2E2086}" type="presParOf" srcId="{6780949A-DF6F-4C5A-89AB-C4B8C10D1D1B}" destId="{42CC7156-DD9B-4F10-8E1F-37777CBEE279}" srcOrd="4" destOrd="0" presId="urn:microsoft.com/office/officeart/2005/8/layout/vList2"/>
    <dgm:cxn modelId="{0F75FA71-D9F3-4349-9A91-37D0902311DD}" type="presParOf" srcId="{6780949A-DF6F-4C5A-89AB-C4B8C10D1D1B}" destId="{29FA9ED7-CCEF-40D8-9F90-BDC5639DDF5F}" srcOrd="5" destOrd="0" presId="urn:microsoft.com/office/officeart/2005/8/layout/vList2"/>
    <dgm:cxn modelId="{5E1D7D35-DAD8-4603-A8AA-766A7139FDD2}" type="presParOf" srcId="{6780949A-DF6F-4C5A-89AB-C4B8C10D1D1B}" destId="{CF47DC6D-6253-48A2-AD4D-D20E2E292CF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DAF74A-7ED6-43F2-BD77-9494D92F89EB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B85094C-3E13-4DB4-82F9-93D0ABFAE805}">
      <dgm:prSet/>
      <dgm:spPr/>
      <dgm:t>
        <a:bodyPr/>
        <a:lstStyle/>
        <a:p>
          <a:r>
            <a:rPr lang="en-US" dirty="0"/>
            <a:t>Tk is a library of basic GUI elements</a:t>
          </a:r>
        </a:p>
      </dgm:t>
    </dgm:pt>
    <dgm:pt modelId="{7045CC52-6DD1-4B92-9F3C-AA80B98CC9F1}" type="parTrans" cxnId="{B6148123-DF03-4127-9397-91FEF4D79FA3}">
      <dgm:prSet/>
      <dgm:spPr/>
      <dgm:t>
        <a:bodyPr/>
        <a:lstStyle/>
        <a:p>
          <a:endParaRPr lang="en-US"/>
        </a:p>
      </dgm:t>
    </dgm:pt>
    <dgm:pt modelId="{3EB68C67-9F1E-47F0-BA9F-6FA0AB345957}" type="sibTrans" cxnId="{B6148123-DF03-4127-9397-91FEF4D79FA3}">
      <dgm:prSet/>
      <dgm:spPr/>
      <dgm:t>
        <a:bodyPr/>
        <a:lstStyle/>
        <a:p>
          <a:endParaRPr lang="en-US"/>
        </a:p>
      </dgm:t>
    </dgm:pt>
    <dgm:pt modelId="{B3442729-A000-4B08-A0F2-D11A0D48156A}">
      <dgm:prSet/>
      <dgm:spPr/>
      <dgm:t>
        <a:bodyPr/>
        <a:lstStyle/>
        <a:p>
          <a:r>
            <a:rPr lang="en-US"/>
            <a:t>Another library that is commonly used is Qt</a:t>
          </a:r>
        </a:p>
      </dgm:t>
    </dgm:pt>
    <dgm:pt modelId="{43BDC443-4169-43AB-AF0B-3DEB9F0C634E}" type="parTrans" cxnId="{408CC067-594D-4FE6-8565-E01A4E31F3A7}">
      <dgm:prSet/>
      <dgm:spPr/>
      <dgm:t>
        <a:bodyPr/>
        <a:lstStyle/>
        <a:p>
          <a:endParaRPr lang="en-US"/>
        </a:p>
      </dgm:t>
    </dgm:pt>
    <dgm:pt modelId="{674C4D97-1172-4520-BF20-0AF4F36BC2E0}" type="sibTrans" cxnId="{408CC067-594D-4FE6-8565-E01A4E31F3A7}">
      <dgm:prSet/>
      <dgm:spPr/>
      <dgm:t>
        <a:bodyPr/>
        <a:lstStyle/>
        <a:p>
          <a:endParaRPr lang="en-US"/>
        </a:p>
      </dgm:t>
    </dgm:pt>
    <dgm:pt modelId="{0AF64F3D-1377-4436-AB4E-797878E78334}">
      <dgm:prSet/>
      <dgm:spPr/>
      <dgm:t>
        <a:bodyPr/>
        <a:lstStyle/>
        <a:p>
          <a:r>
            <a:rPr lang="en-US" dirty="0"/>
            <a:t>TkInter is just the name for Pythons version of Tk</a:t>
          </a:r>
        </a:p>
      </dgm:t>
    </dgm:pt>
    <dgm:pt modelId="{085FF510-8B23-4CFA-ADD3-471EC5177059}" type="parTrans" cxnId="{B249A599-E2D6-4C3E-A385-937793C007CE}">
      <dgm:prSet/>
      <dgm:spPr/>
      <dgm:t>
        <a:bodyPr/>
        <a:lstStyle/>
        <a:p>
          <a:endParaRPr lang="en-US"/>
        </a:p>
      </dgm:t>
    </dgm:pt>
    <dgm:pt modelId="{61F55475-FBED-49F6-8D01-0CDD0132BA7C}" type="sibTrans" cxnId="{B249A599-E2D6-4C3E-A385-937793C007CE}">
      <dgm:prSet/>
      <dgm:spPr/>
      <dgm:t>
        <a:bodyPr/>
        <a:lstStyle/>
        <a:p>
          <a:endParaRPr lang="en-US"/>
        </a:p>
      </dgm:t>
    </dgm:pt>
    <dgm:pt modelId="{C79B211E-58B2-4FBC-85E5-F92E4ACF2686}">
      <dgm:prSet/>
      <dgm:spPr/>
      <dgm:t>
        <a:bodyPr/>
        <a:lstStyle/>
        <a:p>
          <a:r>
            <a:rPr lang="en-US"/>
            <a:t>It is built into Python</a:t>
          </a:r>
        </a:p>
      </dgm:t>
    </dgm:pt>
    <dgm:pt modelId="{723D10E4-8170-4BE0-B624-80EBE2956A69}" type="parTrans" cxnId="{4D6B9E59-FEF8-4130-B0D0-7FC5F167D791}">
      <dgm:prSet/>
      <dgm:spPr/>
      <dgm:t>
        <a:bodyPr/>
        <a:lstStyle/>
        <a:p>
          <a:endParaRPr lang="en-US"/>
        </a:p>
      </dgm:t>
    </dgm:pt>
    <dgm:pt modelId="{BC965365-6383-49E7-AC76-72B59CABE2FB}" type="sibTrans" cxnId="{4D6B9E59-FEF8-4130-B0D0-7FC5F167D791}">
      <dgm:prSet/>
      <dgm:spPr/>
      <dgm:t>
        <a:bodyPr/>
        <a:lstStyle/>
        <a:p>
          <a:endParaRPr lang="en-US"/>
        </a:p>
      </dgm:t>
    </dgm:pt>
    <dgm:pt modelId="{57AD2A55-312C-4B13-A7CF-54015232E1C1}">
      <dgm:prSet/>
      <dgm:spPr/>
      <dgm:t>
        <a:bodyPr/>
        <a:lstStyle/>
        <a:p>
          <a:r>
            <a:rPr lang="en-US" dirty="0"/>
            <a:t>You can use it to build forms like in Visual Basic, or you can use it to make images</a:t>
          </a:r>
        </a:p>
      </dgm:t>
    </dgm:pt>
    <dgm:pt modelId="{52311D86-E700-4CB4-BACF-453D6F3404B6}" type="parTrans" cxnId="{6440C197-BA64-4ED9-9B3C-A78637DEE7A8}">
      <dgm:prSet/>
      <dgm:spPr/>
      <dgm:t>
        <a:bodyPr/>
        <a:lstStyle/>
        <a:p>
          <a:endParaRPr lang="en-US"/>
        </a:p>
      </dgm:t>
    </dgm:pt>
    <dgm:pt modelId="{46CF49AE-2F36-4E2C-926A-64437CE98F92}" type="sibTrans" cxnId="{6440C197-BA64-4ED9-9B3C-A78637DEE7A8}">
      <dgm:prSet/>
      <dgm:spPr/>
      <dgm:t>
        <a:bodyPr/>
        <a:lstStyle/>
        <a:p>
          <a:endParaRPr lang="en-US"/>
        </a:p>
      </dgm:t>
    </dgm:pt>
    <dgm:pt modelId="{1D143043-7A34-4472-9765-983DDC0A9292}" type="pres">
      <dgm:prSet presAssocID="{EADAF74A-7ED6-43F2-BD77-9494D92F89EB}" presName="vert0" presStyleCnt="0">
        <dgm:presLayoutVars>
          <dgm:dir/>
          <dgm:animOne val="branch"/>
          <dgm:animLvl val="lvl"/>
        </dgm:presLayoutVars>
      </dgm:prSet>
      <dgm:spPr/>
    </dgm:pt>
    <dgm:pt modelId="{47343133-AA89-4A40-B723-1003B429D3E0}" type="pres">
      <dgm:prSet presAssocID="{2B85094C-3E13-4DB4-82F9-93D0ABFAE805}" presName="thickLine" presStyleLbl="alignNode1" presStyleIdx="0" presStyleCnt="5"/>
      <dgm:spPr/>
    </dgm:pt>
    <dgm:pt modelId="{D95483D8-F33F-4886-B07F-01FA6DE040F4}" type="pres">
      <dgm:prSet presAssocID="{2B85094C-3E13-4DB4-82F9-93D0ABFAE805}" presName="horz1" presStyleCnt="0"/>
      <dgm:spPr/>
    </dgm:pt>
    <dgm:pt modelId="{0A8873A7-5721-4982-BEC4-475149482679}" type="pres">
      <dgm:prSet presAssocID="{2B85094C-3E13-4DB4-82F9-93D0ABFAE805}" presName="tx1" presStyleLbl="revTx" presStyleIdx="0" presStyleCnt="5"/>
      <dgm:spPr/>
    </dgm:pt>
    <dgm:pt modelId="{6E92D2CC-751C-40B3-8F41-A54EF61B956A}" type="pres">
      <dgm:prSet presAssocID="{2B85094C-3E13-4DB4-82F9-93D0ABFAE805}" presName="vert1" presStyleCnt="0"/>
      <dgm:spPr/>
    </dgm:pt>
    <dgm:pt modelId="{AEA99F4E-43D4-47A6-B0B1-B4F0C10158E5}" type="pres">
      <dgm:prSet presAssocID="{B3442729-A000-4B08-A0F2-D11A0D48156A}" presName="thickLine" presStyleLbl="alignNode1" presStyleIdx="1" presStyleCnt="5"/>
      <dgm:spPr/>
    </dgm:pt>
    <dgm:pt modelId="{F125A386-51EF-489A-8BD7-9898F4EE8A69}" type="pres">
      <dgm:prSet presAssocID="{B3442729-A000-4B08-A0F2-D11A0D48156A}" presName="horz1" presStyleCnt="0"/>
      <dgm:spPr/>
    </dgm:pt>
    <dgm:pt modelId="{950236DF-829F-431C-A1F0-893BAD6D4554}" type="pres">
      <dgm:prSet presAssocID="{B3442729-A000-4B08-A0F2-D11A0D48156A}" presName="tx1" presStyleLbl="revTx" presStyleIdx="1" presStyleCnt="5"/>
      <dgm:spPr/>
    </dgm:pt>
    <dgm:pt modelId="{67D4BA2A-78B6-4958-A94C-21E6FF91CBAD}" type="pres">
      <dgm:prSet presAssocID="{B3442729-A000-4B08-A0F2-D11A0D48156A}" presName="vert1" presStyleCnt="0"/>
      <dgm:spPr/>
    </dgm:pt>
    <dgm:pt modelId="{343F73C3-8BFD-4BFA-B1BC-A330F34DA76E}" type="pres">
      <dgm:prSet presAssocID="{0AF64F3D-1377-4436-AB4E-797878E78334}" presName="thickLine" presStyleLbl="alignNode1" presStyleIdx="2" presStyleCnt="5"/>
      <dgm:spPr/>
    </dgm:pt>
    <dgm:pt modelId="{EC9DE735-F490-42FD-8CCE-56A097314647}" type="pres">
      <dgm:prSet presAssocID="{0AF64F3D-1377-4436-AB4E-797878E78334}" presName="horz1" presStyleCnt="0"/>
      <dgm:spPr/>
    </dgm:pt>
    <dgm:pt modelId="{B431B98C-AB9D-4525-86D9-9E9BB729C560}" type="pres">
      <dgm:prSet presAssocID="{0AF64F3D-1377-4436-AB4E-797878E78334}" presName="tx1" presStyleLbl="revTx" presStyleIdx="2" presStyleCnt="5"/>
      <dgm:spPr/>
    </dgm:pt>
    <dgm:pt modelId="{66CD3A4C-39E4-4FAE-B931-A524532B62DC}" type="pres">
      <dgm:prSet presAssocID="{0AF64F3D-1377-4436-AB4E-797878E78334}" presName="vert1" presStyleCnt="0"/>
      <dgm:spPr/>
    </dgm:pt>
    <dgm:pt modelId="{211BE429-2BC8-494B-991E-D87ED1DF2AA2}" type="pres">
      <dgm:prSet presAssocID="{C79B211E-58B2-4FBC-85E5-F92E4ACF2686}" presName="thickLine" presStyleLbl="alignNode1" presStyleIdx="3" presStyleCnt="5"/>
      <dgm:spPr/>
    </dgm:pt>
    <dgm:pt modelId="{EE895138-03D9-4624-B3AE-B5F8B0321BB4}" type="pres">
      <dgm:prSet presAssocID="{C79B211E-58B2-4FBC-85E5-F92E4ACF2686}" presName="horz1" presStyleCnt="0"/>
      <dgm:spPr/>
    </dgm:pt>
    <dgm:pt modelId="{36D2F53E-DAED-4E97-9012-5A353FBB3C28}" type="pres">
      <dgm:prSet presAssocID="{C79B211E-58B2-4FBC-85E5-F92E4ACF2686}" presName="tx1" presStyleLbl="revTx" presStyleIdx="3" presStyleCnt="5"/>
      <dgm:spPr/>
    </dgm:pt>
    <dgm:pt modelId="{53DB065B-9D08-4038-9415-AEECFA276510}" type="pres">
      <dgm:prSet presAssocID="{C79B211E-58B2-4FBC-85E5-F92E4ACF2686}" presName="vert1" presStyleCnt="0"/>
      <dgm:spPr/>
    </dgm:pt>
    <dgm:pt modelId="{74745725-7C5C-487C-BB27-0E860313F90F}" type="pres">
      <dgm:prSet presAssocID="{57AD2A55-312C-4B13-A7CF-54015232E1C1}" presName="thickLine" presStyleLbl="alignNode1" presStyleIdx="4" presStyleCnt="5"/>
      <dgm:spPr/>
    </dgm:pt>
    <dgm:pt modelId="{2813BEC9-DCF1-4FC1-96DF-806DEAFEC486}" type="pres">
      <dgm:prSet presAssocID="{57AD2A55-312C-4B13-A7CF-54015232E1C1}" presName="horz1" presStyleCnt="0"/>
      <dgm:spPr/>
    </dgm:pt>
    <dgm:pt modelId="{8FB14F7D-08B9-47EC-808F-A999F55FC175}" type="pres">
      <dgm:prSet presAssocID="{57AD2A55-312C-4B13-A7CF-54015232E1C1}" presName="tx1" presStyleLbl="revTx" presStyleIdx="4" presStyleCnt="5"/>
      <dgm:spPr/>
    </dgm:pt>
    <dgm:pt modelId="{015CCBCE-75CB-468F-9705-7551B6B92A50}" type="pres">
      <dgm:prSet presAssocID="{57AD2A55-312C-4B13-A7CF-54015232E1C1}" presName="vert1" presStyleCnt="0"/>
      <dgm:spPr/>
    </dgm:pt>
  </dgm:ptLst>
  <dgm:cxnLst>
    <dgm:cxn modelId="{B6148123-DF03-4127-9397-91FEF4D79FA3}" srcId="{EADAF74A-7ED6-43F2-BD77-9494D92F89EB}" destId="{2B85094C-3E13-4DB4-82F9-93D0ABFAE805}" srcOrd="0" destOrd="0" parTransId="{7045CC52-6DD1-4B92-9F3C-AA80B98CC9F1}" sibTransId="{3EB68C67-9F1E-47F0-BA9F-6FA0AB345957}"/>
    <dgm:cxn modelId="{8A01AA25-A84A-4BFB-B1CF-F8B2CBA37EB4}" type="presOf" srcId="{2B85094C-3E13-4DB4-82F9-93D0ABFAE805}" destId="{0A8873A7-5721-4982-BEC4-475149482679}" srcOrd="0" destOrd="0" presId="urn:microsoft.com/office/officeart/2008/layout/LinedList"/>
    <dgm:cxn modelId="{7E32FF28-360C-4FE8-9152-530963757419}" type="presOf" srcId="{57AD2A55-312C-4B13-A7CF-54015232E1C1}" destId="{8FB14F7D-08B9-47EC-808F-A999F55FC175}" srcOrd="0" destOrd="0" presId="urn:microsoft.com/office/officeart/2008/layout/LinedList"/>
    <dgm:cxn modelId="{2D661343-C7FD-433E-A315-EEE83AED5976}" type="presOf" srcId="{EADAF74A-7ED6-43F2-BD77-9494D92F89EB}" destId="{1D143043-7A34-4472-9765-983DDC0A9292}" srcOrd="0" destOrd="0" presId="urn:microsoft.com/office/officeart/2008/layout/LinedList"/>
    <dgm:cxn modelId="{408CC067-594D-4FE6-8565-E01A4E31F3A7}" srcId="{EADAF74A-7ED6-43F2-BD77-9494D92F89EB}" destId="{B3442729-A000-4B08-A0F2-D11A0D48156A}" srcOrd="1" destOrd="0" parTransId="{43BDC443-4169-43AB-AF0B-3DEB9F0C634E}" sibTransId="{674C4D97-1172-4520-BF20-0AF4F36BC2E0}"/>
    <dgm:cxn modelId="{4D6B9E59-FEF8-4130-B0D0-7FC5F167D791}" srcId="{EADAF74A-7ED6-43F2-BD77-9494D92F89EB}" destId="{C79B211E-58B2-4FBC-85E5-F92E4ACF2686}" srcOrd="3" destOrd="0" parTransId="{723D10E4-8170-4BE0-B624-80EBE2956A69}" sibTransId="{BC965365-6383-49E7-AC76-72B59CABE2FB}"/>
    <dgm:cxn modelId="{F3C42594-ADF0-4982-A560-804CFFE99521}" type="presOf" srcId="{B3442729-A000-4B08-A0F2-D11A0D48156A}" destId="{950236DF-829F-431C-A1F0-893BAD6D4554}" srcOrd="0" destOrd="0" presId="urn:microsoft.com/office/officeart/2008/layout/LinedList"/>
    <dgm:cxn modelId="{6440C197-BA64-4ED9-9B3C-A78637DEE7A8}" srcId="{EADAF74A-7ED6-43F2-BD77-9494D92F89EB}" destId="{57AD2A55-312C-4B13-A7CF-54015232E1C1}" srcOrd="4" destOrd="0" parTransId="{52311D86-E700-4CB4-BACF-453D6F3404B6}" sibTransId="{46CF49AE-2F36-4E2C-926A-64437CE98F92}"/>
    <dgm:cxn modelId="{B249A599-E2D6-4C3E-A385-937793C007CE}" srcId="{EADAF74A-7ED6-43F2-BD77-9494D92F89EB}" destId="{0AF64F3D-1377-4436-AB4E-797878E78334}" srcOrd="2" destOrd="0" parTransId="{085FF510-8B23-4CFA-ADD3-471EC5177059}" sibTransId="{61F55475-FBED-49F6-8D01-0CDD0132BA7C}"/>
    <dgm:cxn modelId="{61D6C8D9-4BB2-4636-94BA-E807F34A7C3F}" type="presOf" srcId="{C79B211E-58B2-4FBC-85E5-F92E4ACF2686}" destId="{36D2F53E-DAED-4E97-9012-5A353FBB3C28}" srcOrd="0" destOrd="0" presId="urn:microsoft.com/office/officeart/2008/layout/LinedList"/>
    <dgm:cxn modelId="{8347EBD9-029B-4963-8C6A-239E5150260F}" type="presOf" srcId="{0AF64F3D-1377-4436-AB4E-797878E78334}" destId="{B431B98C-AB9D-4525-86D9-9E9BB729C560}" srcOrd="0" destOrd="0" presId="urn:microsoft.com/office/officeart/2008/layout/LinedList"/>
    <dgm:cxn modelId="{34FFDD28-4A8A-461A-95AE-07133B3C5204}" type="presParOf" srcId="{1D143043-7A34-4472-9765-983DDC0A9292}" destId="{47343133-AA89-4A40-B723-1003B429D3E0}" srcOrd="0" destOrd="0" presId="urn:microsoft.com/office/officeart/2008/layout/LinedList"/>
    <dgm:cxn modelId="{17DF9A58-96ED-4A2F-83BE-60C667B8E53E}" type="presParOf" srcId="{1D143043-7A34-4472-9765-983DDC0A9292}" destId="{D95483D8-F33F-4886-B07F-01FA6DE040F4}" srcOrd="1" destOrd="0" presId="urn:microsoft.com/office/officeart/2008/layout/LinedList"/>
    <dgm:cxn modelId="{5D47795E-649C-45E6-997C-623ADFC4C19C}" type="presParOf" srcId="{D95483D8-F33F-4886-B07F-01FA6DE040F4}" destId="{0A8873A7-5721-4982-BEC4-475149482679}" srcOrd="0" destOrd="0" presId="urn:microsoft.com/office/officeart/2008/layout/LinedList"/>
    <dgm:cxn modelId="{D48AB355-E010-4883-9667-94718AFE8302}" type="presParOf" srcId="{D95483D8-F33F-4886-B07F-01FA6DE040F4}" destId="{6E92D2CC-751C-40B3-8F41-A54EF61B956A}" srcOrd="1" destOrd="0" presId="urn:microsoft.com/office/officeart/2008/layout/LinedList"/>
    <dgm:cxn modelId="{861CDF47-DFCB-489E-8EED-2BDA57E7E7B7}" type="presParOf" srcId="{1D143043-7A34-4472-9765-983DDC0A9292}" destId="{AEA99F4E-43D4-47A6-B0B1-B4F0C10158E5}" srcOrd="2" destOrd="0" presId="urn:microsoft.com/office/officeart/2008/layout/LinedList"/>
    <dgm:cxn modelId="{47E40DE6-A62D-42E7-9B99-3174E5856CD4}" type="presParOf" srcId="{1D143043-7A34-4472-9765-983DDC0A9292}" destId="{F125A386-51EF-489A-8BD7-9898F4EE8A69}" srcOrd="3" destOrd="0" presId="urn:microsoft.com/office/officeart/2008/layout/LinedList"/>
    <dgm:cxn modelId="{66FD31F9-BCD3-4A7B-BA5D-2C76F242CBED}" type="presParOf" srcId="{F125A386-51EF-489A-8BD7-9898F4EE8A69}" destId="{950236DF-829F-431C-A1F0-893BAD6D4554}" srcOrd="0" destOrd="0" presId="urn:microsoft.com/office/officeart/2008/layout/LinedList"/>
    <dgm:cxn modelId="{B34A28EC-A324-469E-861C-3416A030219B}" type="presParOf" srcId="{F125A386-51EF-489A-8BD7-9898F4EE8A69}" destId="{67D4BA2A-78B6-4958-A94C-21E6FF91CBAD}" srcOrd="1" destOrd="0" presId="urn:microsoft.com/office/officeart/2008/layout/LinedList"/>
    <dgm:cxn modelId="{8A61CC46-5CE0-4E2E-BA23-1CECECAD81F7}" type="presParOf" srcId="{1D143043-7A34-4472-9765-983DDC0A9292}" destId="{343F73C3-8BFD-4BFA-B1BC-A330F34DA76E}" srcOrd="4" destOrd="0" presId="urn:microsoft.com/office/officeart/2008/layout/LinedList"/>
    <dgm:cxn modelId="{A988EFCB-5162-419D-858C-2508EC63F1E9}" type="presParOf" srcId="{1D143043-7A34-4472-9765-983DDC0A9292}" destId="{EC9DE735-F490-42FD-8CCE-56A097314647}" srcOrd="5" destOrd="0" presId="urn:microsoft.com/office/officeart/2008/layout/LinedList"/>
    <dgm:cxn modelId="{84A13F8D-5DB0-4744-836F-1327D9A16018}" type="presParOf" srcId="{EC9DE735-F490-42FD-8CCE-56A097314647}" destId="{B431B98C-AB9D-4525-86D9-9E9BB729C560}" srcOrd="0" destOrd="0" presId="urn:microsoft.com/office/officeart/2008/layout/LinedList"/>
    <dgm:cxn modelId="{53B1F740-EB71-4B68-B265-9CC87A1BE52B}" type="presParOf" srcId="{EC9DE735-F490-42FD-8CCE-56A097314647}" destId="{66CD3A4C-39E4-4FAE-B931-A524532B62DC}" srcOrd="1" destOrd="0" presId="urn:microsoft.com/office/officeart/2008/layout/LinedList"/>
    <dgm:cxn modelId="{311061AA-AC53-4D59-82DF-208A11414011}" type="presParOf" srcId="{1D143043-7A34-4472-9765-983DDC0A9292}" destId="{211BE429-2BC8-494B-991E-D87ED1DF2AA2}" srcOrd="6" destOrd="0" presId="urn:microsoft.com/office/officeart/2008/layout/LinedList"/>
    <dgm:cxn modelId="{255AEE77-0920-4739-A1B5-EA7A99A7B4E5}" type="presParOf" srcId="{1D143043-7A34-4472-9765-983DDC0A9292}" destId="{EE895138-03D9-4624-B3AE-B5F8B0321BB4}" srcOrd="7" destOrd="0" presId="urn:microsoft.com/office/officeart/2008/layout/LinedList"/>
    <dgm:cxn modelId="{4B605BF5-9CB2-4934-B7EA-AB4D702EABE9}" type="presParOf" srcId="{EE895138-03D9-4624-B3AE-B5F8B0321BB4}" destId="{36D2F53E-DAED-4E97-9012-5A353FBB3C28}" srcOrd="0" destOrd="0" presId="urn:microsoft.com/office/officeart/2008/layout/LinedList"/>
    <dgm:cxn modelId="{0303B473-548D-4DE3-8DE2-5B1F8EB3516D}" type="presParOf" srcId="{EE895138-03D9-4624-B3AE-B5F8B0321BB4}" destId="{53DB065B-9D08-4038-9415-AEECFA276510}" srcOrd="1" destOrd="0" presId="urn:microsoft.com/office/officeart/2008/layout/LinedList"/>
    <dgm:cxn modelId="{A8BFA463-3E1F-478F-822A-D39348B4005C}" type="presParOf" srcId="{1D143043-7A34-4472-9765-983DDC0A9292}" destId="{74745725-7C5C-487C-BB27-0E860313F90F}" srcOrd="8" destOrd="0" presId="urn:microsoft.com/office/officeart/2008/layout/LinedList"/>
    <dgm:cxn modelId="{D859ED75-6FCB-4532-A77B-36ED65A2FB68}" type="presParOf" srcId="{1D143043-7A34-4472-9765-983DDC0A9292}" destId="{2813BEC9-DCF1-4FC1-96DF-806DEAFEC486}" srcOrd="9" destOrd="0" presId="urn:microsoft.com/office/officeart/2008/layout/LinedList"/>
    <dgm:cxn modelId="{FBB614D1-3680-49F0-BACC-95C7EF079516}" type="presParOf" srcId="{2813BEC9-DCF1-4FC1-96DF-806DEAFEC486}" destId="{8FB14F7D-08B9-47EC-808F-A999F55FC175}" srcOrd="0" destOrd="0" presId="urn:microsoft.com/office/officeart/2008/layout/LinedList"/>
    <dgm:cxn modelId="{26CFF0D6-ECFD-4984-858A-BDF3E15A0B4B}" type="presParOf" srcId="{2813BEC9-DCF1-4FC1-96DF-806DEAFEC486}" destId="{015CCBCE-75CB-468F-9705-7551B6B92A5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9F1C6-F731-4DAA-98EC-D662E5C4AD5C}">
      <dsp:nvSpPr>
        <dsp:cNvPr id="0" name=""/>
        <dsp:cNvSpPr/>
      </dsp:nvSpPr>
      <dsp:spPr>
        <a:xfrm>
          <a:off x="0" y="24342"/>
          <a:ext cx="10058399" cy="91143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hlinkClick xmlns:r="http://schemas.openxmlformats.org/officeDocument/2006/relationships" r:id="" action="ppaction://hlinksldjump"/>
            </a:rPr>
            <a:t>What is TkInter</a:t>
          </a:r>
          <a:endParaRPr lang="en-US" sz="3800" kern="1200" dirty="0"/>
        </a:p>
      </dsp:txBody>
      <dsp:txXfrm>
        <a:off x="44492" y="68834"/>
        <a:ext cx="9969415" cy="822446"/>
      </dsp:txXfrm>
    </dsp:sp>
    <dsp:sp modelId="{1F4DAA4E-C6F3-4F7D-B65B-4975A15D4799}">
      <dsp:nvSpPr>
        <dsp:cNvPr id="0" name=""/>
        <dsp:cNvSpPr/>
      </dsp:nvSpPr>
      <dsp:spPr>
        <a:xfrm>
          <a:off x="0" y="1045212"/>
          <a:ext cx="10058399" cy="91143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hlinkClick xmlns:r="http://schemas.openxmlformats.org/officeDocument/2006/relationships" r:id="" action="ppaction://hlinksldjump"/>
            </a:rPr>
            <a:t>Creating A Window and Canvas</a:t>
          </a:r>
          <a:endParaRPr lang="en-US" sz="3800" kern="1200" dirty="0"/>
        </a:p>
      </dsp:txBody>
      <dsp:txXfrm>
        <a:off x="44492" y="1089704"/>
        <a:ext cx="9969415" cy="822446"/>
      </dsp:txXfrm>
    </dsp:sp>
    <dsp:sp modelId="{42CC7156-DD9B-4F10-8E1F-37777CBEE279}">
      <dsp:nvSpPr>
        <dsp:cNvPr id="0" name=""/>
        <dsp:cNvSpPr/>
      </dsp:nvSpPr>
      <dsp:spPr>
        <a:xfrm>
          <a:off x="0" y="2066082"/>
          <a:ext cx="10058399" cy="91143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hlinkClick xmlns:r="http://schemas.openxmlformats.org/officeDocument/2006/relationships" r:id="" action="ppaction://hlinksldjump"/>
            </a:rPr>
            <a:t>Basic Shapes</a:t>
          </a:r>
          <a:endParaRPr lang="en-US" sz="3800" kern="1200" dirty="0"/>
        </a:p>
      </dsp:txBody>
      <dsp:txXfrm>
        <a:off x="44492" y="2110574"/>
        <a:ext cx="9969415" cy="822446"/>
      </dsp:txXfrm>
    </dsp:sp>
    <dsp:sp modelId="{CF47DC6D-6253-48A2-AD4D-D20E2E292CFA}">
      <dsp:nvSpPr>
        <dsp:cNvPr id="0" name=""/>
        <dsp:cNvSpPr/>
      </dsp:nvSpPr>
      <dsp:spPr>
        <a:xfrm>
          <a:off x="0" y="3086952"/>
          <a:ext cx="10058399" cy="91143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hlinkClick xmlns:r="http://schemas.openxmlformats.org/officeDocument/2006/relationships" r:id="" action="ppaction://hlinksldjump"/>
            </a:rPr>
            <a:t>Colors</a:t>
          </a:r>
          <a:endParaRPr lang="en-US" sz="3800" kern="1200" dirty="0"/>
        </a:p>
      </dsp:txBody>
      <dsp:txXfrm>
        <a:off x="44492" y="3131444"/>
        <a:ext cx="9969415" cy="8224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43133-AA89-4A40-B723-1003B429D3E0}">
      <dsp:nvSpPr>
        <dsp:cNvPr id="0" name=""/>
        <dsp:cNvSpPr/>
      </dsp:nvSpPr>
      <dsp:spPr>
        <a:xfrm>
          <a:off x="0" y="675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873A7-5721-4982-BEC4-475149482679}">
      <dsp:nvSpPr>
        <dsp:cNvPr id="0" name=""/>
        <dsp:cNvSpPr/>
      </dsp:nvSpPr>
      <dsp:spPr>
        <a:xfrm>
          <a:off x="0" y="67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Tk is a library of basic GUI elements</a:t>
          </a:r>
        </a:p>
      </dsp:txBody>
      <dsp:txXfrm>
        <a:off x="0" y="675"/>
        <a:ext cx="6291714" cy="1105876"/>
      </dsp:txXfrm>
    </dsp:sp>
    <dsp:sp modelId="{AEA99F4E-43D4-47A6-B0B1-B4F0C10158E5}">
      <dsp:nvSpPr>
        <dsp:cNvPr id="0" name=""/>
        <dsp:cNvSpPr/>
      </dsp:nvSpPr>
      <dsp:spPr>
        <a:xfrm>
          <a:off x="0" y="1106552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236DF-829F-431C-A1F0-893BAD6D4554}">
      <dsp:nvSpPr>
        <dsp:cNvPr id="0" name=""/>
        <dsp:cNvSpPr/>
      </dsp:nvSpPr>
      <dsp:spPr>
        <a:xfrm>
          <a:off x="0" y="110655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Another library that is commonly used is Qt</a:t>
          </a:r>
        </a:p>
      </dsp:txBody>
      <dsp:txXfrm>
        <a:off x="0" y="1106552"/>
        <a:ext cx="6291714" cy="1105876"/>
      </dsp:txXfrm>
    </dsp:sp>
    <dsp:sp modelId="{343F73C3-8BFD-4BFA-B1BC-A330F34DA76E}">
      <dsp:nvSpPr>
        <dsp:cNvPr id="0" name=""/>
        <dsp:cNvSpPr/>
      </dsp:nvSpPr>
      <dsp:spPr>
        <a:xfrm>
          <a:off x="0" y="2212429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31B98C-AB9D-4525-86D9-9E9BB729C560}">
      <dsp:nvSpPr>
        <dsp:cNvPr id="0" name=""/>
        <dsp:cNvSpPr/>
      </dsp:nvSpPr>
      <dsp:spPr>
        <a:xfrm>
          <a:off x="0" y="2212429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TkInter is just the name for Pythons version of Tk</a:t>
          </a:r>
        </a:p>
      </dsp:txBody>
      <dsp:txXfrm>
        <a:off x="0" y="2212429"/>
        <a:ext cx="6291714" cy="1105876"/>
      </dsp:txXfrm>
    </dsp:sp>
    <dsp:sp modelId="{211BE429-2BC8-494B-991E-D87ED1DF2AA2}">
      <dsp:nvSpPr>
        <dsp:cNvPr id="0" name=""/>
        <dsp:cNvSpPr/>
      </dsp:nvSpPr>
      <dsp:spPr>
        <a:xfrm>
          <a:off x="0" y="3318305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D2F53E-DAED-4E97-9012-5A353FBB3C28}">
      <dsp:nvSpPr>
        <dsp:cNvPr id="0" name=""/>
        <dsp:cNvSpPr/>
      </dsp:nvSpPr>
      <dsp:spPr>
        <a:xfrm>
          <a:off x="0" y="331830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It is built into Python</a:t>
          </a:r>
        </a:p>
      </dsp:txBody>
      <dsp:txXfrm>
        <a:off x="0" y="3318305"/>
        <a:ext cx="6291714" cy="1105876"/>
      </dsp:txXfrm>
    </dsp:sp>
    <dsp:sp modelId="{74745725-7C5C-487C-BB27-0E860313F90F}">
      <dsp:nvSpPr>
        <dsp:cNvPr id="0" name=""/>
        <dsp:cNvSpPr/>
      </dsp:nvSpPr>
      <dsp:spPr>
        <a:xfrm>
          <a:off x="0" y="4424182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14F7D-08B9-47EC-808F-A999F55FC175}">
      <dsp:nvSpPr>
        <dsp:cNvPr id="0" name=""/>
        <dsp:cNvSpPr/>
      </dsp:nvSpPr>
      <dsp:spPr>
        <a:xfrm>
          <a:off x="0" y="442418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You can use it to build forms like in Visual Basic, or you can use it to make images</a:t>
          </a:r>
        </a:p>
      </dsp:txBody>
      <dsp:txXfrm>
        <a:off x="0" y="4424182"/>
        <a:ext cx="6291714" cy="1105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26A56-1B56-4174-BCA2-14A440C95A7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FF4F3-96F9-4FF0-B08D-A16EDE48B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06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FF4F3-96F9-4FF0-B08D-A16EDE48BE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45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FF4F3-96F9-4FF0-B08D-A16EDE48BE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40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0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4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15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8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9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3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2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1099485-0337-425C-86BB-161F1675C34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1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099485-0337-425C-86BB-161F1675C34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54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A9FB-67DD-1BA1-0C0E-50EA165FC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chemeClr val="tx1"/>
                </a:solidFill>
              </a:rPr>
              <a:t>TkInter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4530A-36E6-DFB3-944C-8A96A49E1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9464" y="637762"/>
            <a:ext cx="4305881" cy="5860946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/>
              <a:t>By: Trent Weikel</a:t>
            </a:r>
          </a:p>
        </p:txBody>
      </p:sp>
    </p:spTree>
    <p:extLst>
      <p:ext uri="{BB962C8B-B14F-4D97-AF65-F5344CB8AC3E}">
        <p14:creationId xmlns:p14="http://schemas.microsoft.com/office/powerpoint/2010/main" val="428967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CB922AE-544D-645A-8834-FBEA5C823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511" y="1846263"/>
            <a:ext cx="4515304" cy="402272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CC7491E-B0B7-0A7E-8541-BFFAE9BA47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014" y="2365285"/>
            <a:ext cx="3652700" cy="393875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C57B283-168C-B55D-9100-1A448D41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Diamond Pickaxe</a:t>
            </a:r>
          </a:p>
        </p:txBody>
      </p:sp>
    </p:spTree>
    <p:extLst>
      <p:ext uri="{BB962C8B-B14F-4D97-AF65-F5344CB8AC3E}">
        <p14:creationId xmlns:p14="http://schemas.microsoft.com/office/powerpoint/2010/main" val="1510855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7B2D-A152-BE26-7950-89770337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1A527-B7A5-E4F7-82FF-EF9AF3EE3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0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12FFC-F1AE-53F5-CFD4-92A1AAC89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A5D7E485-CBEE-6E60-E363-D5E97B9A80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802027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758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E6BD-0451-4204-442E-1A69FCC4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4" y="1367673"/>
            <a:ext cx="4375151" cy="26655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200" dirty="0"/>
              <a:t>What is TkInter?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4D981-0FEE-30DD-8259-80132B43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82" y="4414180"/>
            <a:ext cx="4377793" cy="8845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200" dirty="0">
                <a:solidFill>
                  <a:schemeClr val="bg1"/>
                </a:solidFill>
              </a:rPr>
              <a:t>TkInter is a Python package that allows you to create GUI application</a:t>
            </a:r>
          </a:p>
        </p:txBody>
      </p:sp>
      <p:pic>
        <p:nvPicPr>
          <p:cNvPr id="6" name="Picture 5" descr="A blue and yellow logo&#10;&#10;Description automatically generated">
            <a:extLst>
              <a:ext uri="{FF2B5EF4-FFF2-40B4-BE49-F238E27FC236}">
                <a16:creationId xmlns:a16="http://schemas.microsoft.com/office/drawing/2014/main" id="{DCA6CEB8-0926-6402-4F9F-66373CD1C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980" y="-127819"/>
            <a:ext cx="6334468" cy="712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41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B28F28-47DD-81F4-F1A1-01FB3E8292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801054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rrow: U-Turn 4">
            <a:hlinkClick r:id="rId8" action="ppaction://hlinksldjump"/>
            <a:extLst>
              <a:ext uri="{FF2B5EF4-FFF2-40B4-BE49-F238E27FC236}">
                <a16:creationId xmlns:a16="http://schemas.microsoft.com/office/drawing/2014/main" id="{28883E63-D454-7135-D919-5EC4FAAFD0B9}"/>
              </a:ext>
            </a:extLst>
          </p:cNvPr>
          <p:cNvSpPr/>
          <p:nvPr/>
        </p:nvSpPr>
        <p:spPr>
          <a:xfrm>
            <a:off x="11356974" y="6027575"/>
            <a:ext cx="652083" cy="582011"/>
          </a:xfrm>
          <a:prstGeom prst="utur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7CDE370-97C3-C0BE-2FA3-4D78369FD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More About TkInter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47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05A03D1-D9E7-6CDD-C741-84455AAFB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686" y="2143432"/>
            <a:ext cx="8798628" cy="380540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14C67B6-5490-FA7B-B45D-C95A9B0F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To Open A TkInter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79531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E46768D-18E5-0C6F-D189-B3C010246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515" y="2373682"/>
            <a:ext cx="3443794" cy="3653893"/>
          </a:xfrm>
          <a:prstGeom prst="rect">
            <a:avLst/>
          </a:prstGeom>
        </p:spPr>
      </p:pic>
      <p:pic>
        <p:nvPicPr>
          <p:cNvPr id="5" name="Content Placeholder 4" descr="A computer screen shot of a black background with white text&#10;&#10;Description automatically generated">
            <a:extLst>
              <a:ext uri="{FF2B5EF4-FFF2-40B4-BE49-F238E27FC236}">
                <a16:creationId xmlns:a16="http://schemas.microsoft.com/office/drawing/2014/main" id="{4C3540E9-516E-061A-0676-340929DC3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91" y="4095092"/>
            <a:ext cx="4981906" cy="1932483"/>
          </a:xfrm>
          <a:prstGeom prst="rect">
            <a:avLst/>
          </a:prstGeom>
        </p:spPr>
      </p:pic>
      <p:sp>
        <p:nvSpPr>
          <p:cNvPr id="3" name="Arrow: U-Turn 2">
            <a:hlinkClick r:id="rId4" action="ppaction://hlinksldjump"/>
            <a:extLst>
              <a:ext uri="{FF2B5EF4-FFF2-40B4-BE49-F238E27FC236}">
                <a16:creationId xmlns:a16="http://schemas.microsoft.com/office/drawing/2014/main" id="{4374A172-C05B-A0C8-7E2E-89BA4001D31D}"/>
              </a:ext>
            </a:extLst>
          </p:cNvPr>
          <p:cNvSpPr/>
          <p:nvPr/>
        </p:nvSpPr>
        <p:spPr>
          <a:xfrm>
            <a:off x="11356974" y="6027575"/>
            <a:ext cx="652083" cy="582011"/>
          </a:xfrm>
          <a:prstGeom prst="utur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2FC287E-90B3-1AE2-C825-B3026CBE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Canvas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9298E7-C254-2587-1FE4-990BFA7A4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653893"/>
          </a:xfrm>
        </p:spPr>
        <p:txBody>
          <a:bodyPr/>
          <a:lstStyle/>
          <a:p>
            <a:r>
              <a:rPr lang="en-US" sz="2000" dirty="0"/>
              <a:t>This code creates a canvas that can be used to draw shapes and pictures like in CMU Academy</a:t>
            </a:r>
          </a:p>
          <a:p>
            <a:endParaRPr lang="en-US" sz="2000" dirty="0"/>
          </a:p>
          <a:p>
            <a:r>
              <a:rPr lang="en-US" sz="2000" dirty="0" err="1"/>
              <a:t>canvas.create_rectangle</a:t>
            </a:r>
            <a:r>
              <a:rPr lang="en-US" sz="2000" dirty="0"/>
              <a:t>(x1, y1, x2, y2, options)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3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3B2BAF4-9C14-15E1-3F2D-2DF299D25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8" y="2214558"/>
            <a:ext cx="5131088" cy="3931372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21E154E-8D54-82A8-56B2-00DA605C0A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" r="11582"/>
          <a:stretch/>
        </p:blipFill>
        <p:spPr>
          <a:xfrm>
            <a:off x="6345165" y="2217815"/>
            <a:ext cx="4213728" cy="399783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A54BBB9-95BE-0B95-AB4A-F130EA9C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3 Rectangles</a:t>
            </a:r>
          </a:p>
        </p:txBody>
      </p:sp>
    </p:spTree>
    <p:extLst>
      <p:ext uri="{BB962C8B-B14F-4D97-AF65-F5344CB8AC3E}">
        <p14:creationId xmlns:p14="http://schemas.microsoft.com/office/powerpoint/2010/main" val="304603443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7C13CEE-E0AB-F98C-D08C-6B46337D0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975" y="1858351"/>
            <a:ext cx="4252328" cy="3756986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2A96EF6A-D215-1AF5-A8E0-EB8609742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698" y="1898856"/>
            <a:ext cx="3474909" cy="3716481"/>
          </a:xfrm>
          <a:prstGeom prst="rect">
            <a:avLst/>
          </a:prstGeom>
        </p:spPr>
      </p:pic>
      <p:sp>
        <p:nvSpPr>
          <p:cNvPr id="12" name="Arrow: U-Turn 11">
            <a:hlinkClick r:id="rId4" action="ppaction://hlinksldjump"/>
            <a:extLst>
              <a:ext uri="{FF2B5EF4-FFF2-40B4-BE49-F238E27FC236}">
                <a16:creationId xmlns:a16="http://schemas.microsoft.com/office/drawing/2014/main" id="{0C90B2FF-A951-7255-AC1D-8F69F0DB3EBB}"/>
              </a:ext>
            </a:extLst>
          </p:cNvPr>
          <p:cNvSpPr/>
          <p:nvPr/>
        </p:nvSpPr>
        <p:spPr>
          <a:xfrm>
            <a:off x="11356974" y="6027575"/>
            <a:ext cx="652083" cy="582011"/>
          </a:xfrm>
          <a:prstGeom prst="utur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258E3D-E6E2-108A-ADFD-C677DFB1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Pickaxe</a:t>
            </a:r>
          </a:p>
        </p:txBody>
      </p:sp>
    </p:spTree>
    <p:extLst>
      <p:ext uri="{BB962C8B-B14F-4D97-AF65-F5344CB8AC3E}">
        <p14:creationId xmlns:p14="http://schemas.microsoft.com/office/powerpoint/2010/main" val="157970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0774C-A2CD-626E-D658-BDB9AE0A736A}"/>
              </a:ext>
            </a:extLst>
          </p:cNvPr>
          <p:cNvSpPr>
            <a:spLocks/>
          </p:cNvSpPr>
          <p:nvPr/>
        </p:nvSpPr>
        <p:spPr>
          <a:xfrm>
            <a:off x="1605431" y="2878138"/>
            <a:ext cx="8981137" cy="3340100"/>
          </a:xfrm>
          <a:prstGeom prst="rect">
            <a:avLst/>
          </a:prstGeom>
        </p:spPr>
        <p:txBody>
          <a:bodyPr/>
          <a:lstStyle/>
          <a:p>
            <a:pPr defTabSz="758952">
              <a:spcAft>
                <a:spcPts val="600"/>
              </a:spcAft>
            </a:pPr>
            <a:r>
              <a:rPr lang="en-US" sz="149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built-in function for RGB values</a:t>
            </a:r>
          </a:p>
          <a:p>
            <a:pPr defTabSz="758952">
              <a:spcAft>
                <a:spcPts val="600"/>
              </a:spcAft>
            </a:pPr>
            <a:endParaRPr lang="en-US" sz="149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58952">
              <a:spcAft>
                <a:spcPts val="600"/>
              </a:spcAft>
            </a:pPr>
            <a:endParaRPr lang="en-US" sz="149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58952">
              <a:spcAft>
                <a:spcPts val="600"/>
              </a:spcAft>
            </a:pPr>
            <a:endParaRPr lang="en-US" sz="149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58952">
              <a:spcAft>
                <a:spcPts val="600"/>
              </a:spcAft>
            </a:pPr>
            <a:endParaRPr lang="en-US" sz="149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58952">
              <a:spcAft>
                <a:spcPts val="600"/>
              </a:spcAft>
            </a:pPr>
            <a:endParaRPr lang="en-US" sz="149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58952">
              <a:spcAft>
                <a:spcPts val="600"/>
              </a:spcAft>
            </a:pPr>
            <a:r>
              <a:rPr lang="en-US" sz="149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rgb((255, 255, 255))</a:t>
            </a:r>
            <a:endParaRPr lang="en-US"/>
          </a:p>
        </p:txBody>
      </p:sp>
      <p:pic>
        <p:nvPicPr>
          <p:cNvPr id="5" name="Picture 4" descr="A black background with white text and numbers&#10;&#10;Description automatically generated">
            <a:extLst>
              <a:ext uri="{FF2B5EF4-FFF2-40B4-BE49-F238E27FC236}">
                <a16:creationId xmlns:a16="http://schemas.microsoft.com/office/drawing/2014/main" id="{0303B826-3C0E-CC73-E9EB-EACB30840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006" y="3274353"/>
            <a:ext cx="5789986" cy="137512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6250767-89EC-C3DF-D302-93D4D050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RGB Function</a:t>
            </a:r>
          </a:p>
        </p:txBody>
      </p:sp>
    </p:spTree>
    <p:extLst>
      <p:ext uri="{BB962C8B-B14F-4D97-AF65-F5344CB8AC3E}">
        <p14:creationId xmlns:p14="http://schemas.microsoft.com/office/powerpoint/2010/main" val="388752698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trospec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471</TotalTime>
  <Words>156</Words>
  <Application>Microsoft Office PowerPoint</Application>
  <PresentationFormat>Widescreen</PresentationFormat>
  <Paragraphs>33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TkInter</vt:lpstr>
      <vt:lpstr>Table of Contents</vt:lpstr>
      <vt:lpstr>What is TkInter?</vt:lpstr>
      <vt:lpstr>More About TkInter</vt:lpstr>
      <vt:lpstr>How To Open A TkInter Window</vt:lpstr>
      <vt:lpstr>Creating A Canvas</vt:lpstr>
      <vt:lpstr>Create 3 Rectangles</vt:lpstr>
      <vt:lpstr>Pickaxe</vt:lpstr>
      <vt:lpstr>RGB Function</vt:lpstr>
      <vt:lpstr>Diamond Pickaxe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tkinter</dc:title>
  <dc:creator>Trent Weikel</dc:creator>
  <cp:lastModifiedBy>Trent Weikel</cp:lastModifiedBy>
  <cp:revision>14</cp:revision>
  <dcterms:created xsi:type="dcterms:W3CDTF">2024-02-06T18:28:21Z</dcterms:created>
  <dcterms:modified xsi:type="dcterms:W3CDTF">2024-04-25T18:30:20Z</dcterms:modified>
</cp:coreProperties>
</file>