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70DD9-32F6-48D5-BFA2-520CBDB50244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F0A8B3-6ADB-4DC7-9DE0-EAC56789F7A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TkInter</a:t>
          </a:r>
          <a:endParaRPr lang="en-US" dirty="0"/>
        </a:p>
      </dgm:t>
    </dgm:pt>
    <dgm:pt modelId="{58206B3C-148F-4EB1-893F-5DB395B18720}" type="parTrans" cxnId="{A968243E-0841-4881-822B-0CDDCD009F5C}">
      <dgm:prSet/>
      <dgm:spPr/>
      <dgm:t>
        <a:bodyPr/>
        <a:lstStyle/>
        <a:p>
          <a:endParaRPr lang="en-US"/>
        </a:p>
      </dgm:t>
    </dgm:pt>
    <dgm:pt modelId="{1A4064E6-4320-44F7-B451-14428CA16E2E}" type="sibTrans" cxnId="{A968243E-0841-4881-822B-0CDDCD009F5C}">
      <dgm:prSet/>
      <dgm:spPr/>
      <dgm:t>
        <a:bodyPr/>
        <a:lstStyle/>
        <a:p>
          <a:endParaRPr lang="en-US"/>
        </a:p>
      </dgm:t>
    </dgm:pt>
    <dgm:pt modelId="{2AE402FC-0B90-4E53-8A0A-566C05A4A1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Creating A Window and Canvas</a:t>
          </a:r>
          <a:endParaRPr lang="en-US" dirty="0"/>
        </a:p>
      </dgm:t>
    </dgm:pt>
    <dgm:pt modelId="{36191A08-724E-4707-AF4B-672C465C46A6}" type="parTrans" cxnId="{311D4077-BBF3-49D8-A453-D13F55968CA6}">
      <dgm:prSet/>
      <dgm:spPr/>
      <dgm:t>
        <a:bodyPr/>
        <a:lstStyle/>
        <a:p>
          <a:endParaRPr lang="en-US"/>
        </a:p>
      </dgm:t>
    </dgm:pt>
    <dgm:pt modelId="{FF2E04EA-A277-4315-807D-D941A414651E}" type="sibTrans" cxnId="{311D4077-BBF3-49D8-A453-D13F55968CA6}">
      <dgm:prSet/>
      <dgm:spPr/>
      <dgm:t>
        <a:bodyPr/>
        <a:lstStyle/>
        <a:p>
          <a:endParaRPr lang="en-US"/>
        </a:p>
      </dgm:t>
    </dgm:pt>
    <dgm:pt modelId="{6CD65B20-2A6D-4167-9ECD-836806C5748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Basic Shapes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0A677A4-1825-4EFC-AAB5-B91CC9077C2D}" type="parTrans" cxnId="{2D966129-57C5-427B-959D-6C3E59BC4D57}">
      <dgm:prSet/>
      <dgm:spPr/>
      <dgm:t>
        <a:bodyPr/>
        <a:lstStyle/>
        <a:p>
          <a:endParaRPr lang="en-US"/>
        </a:p>
      </dgm:t>
    </dgm:pt>
    <dgm:pt modelId="{390C899A-06BA-471E-9398-6E44A9A8D119}" type="sibTrans" cxnId="{2D966129-57C5-427B-959D-6C3E59BC4D57}">
      <dgm:prSet/>
      <dgm:spPr/>
      <dgm:t>
        <a:bodyPr/>
        <a:lstStyle/>
        <a:p>
          <a:endParaRPr lang="en-US"/>
        </a:p>
      </dgm:t>
    </dgm:pt>
    <dgm:pt modelId="{65DF6D19-5811-4EED-829B-B94841758B3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Colors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48213FA-BD32-40FF-92CB-2A21EAC2430C}" type="parTrans" cxnId="{EA6E8027-A73E-43A2-937C-27308151E9E5}">
      <dgm:prSet/>
      <dgm:spPr/>
      <dgm:t>
        <a:bodyPr/>
        <a:lstStyle/>
        <a:p>
          <a:endParaRPr lang="en-US"/>
        </a:p>
      </dgm:t>
    </dgm:pt>
    <dgm:pt modelId="{80A63A4B-3490-40C5-92D5-892824777AE2}" type="sibTrans" cxnId="{EA6E8027-A73E-43A2-937C-27308151E9E5}">
      <dgm:prSet/>
      <dgm:spPr/>
      <dgm:t>
        <a:bodyPr/>
        <a:lstStyle/>
        <a:p>
          <a:endParaRPr lang="en-US"/>
        </a:p>
      </dgm:t>
    </dgm:pt>
    <dgm:pt modelId="{2D9C62BE-66A0-46B7-86D3-1241A5A77EB9}" type="pres">
      <dgm:prSet presAssocID="{1A670DD9-32F6-48D5-BFA2-520CBDB50244}" presName="diagram" presStyleCnt="0">
        <dgm:presLayoutVars>
          <dgm:dir/>
          <dgm:resizeHandles val="exact"/>
        </dgm:presLayoutVars>
      </dgm:prSet>
      <dgm:spPr/>
    </dgm:pt>
    <dgm:pt modelId="{65F185EA-C91F-4763-A5C8-8CA60B11B7A8}" type="pres">
      <dgm:prSet presAssocID="{51F0A8B3-6ADB-4DC7-9DE0-EAC56789F7A6}" presName="node" presStyleLbl="node1" presStyleIdx="0" presStyleCnt="4">
        <dgm:presLayoutVars>
          <dgm:bulletEnabled val="1"/>
        </dgm:presLayoutVars>
      </dgm:prSet>
      <dgm:spPr/>
    </dgm:pt>
    <dgm:pt modelId="{ABA51E78-396A-4959-9B70-22DE7F10E7BC}" type="pres">
      <dgm:prSet presAssocID="{1A4064E6-4320-44F7-B451-14428CA16E2E}" presName="sibTrans" presStyleCnt="0"/>
      <dgm:spPr/>
    </dgm:pt>
    <dgm:pt modelId="{8A63A624-C81C-44C5-AC11-525E46F12A54}" type="pres">
      <dgm:prSet presAssocID="{2AE402FC-0B90-4E53-8A0A-566C05A4A12D}" presName="node" presStyleLbl="node1" presStyleIdx="1" presStyleCnt="4">
        <dgm:presLayoutVars>
          <dgm:bulletEnabled val="1"/>
        </dgm:presLayoutVars>
      </dgm:prSet>
      <dgm:spPr/>
    </dgm:pt>
    <dgm:pt modelId="{743CA1E6-8033-410D-8393-50AE79163403}" type="pres">
      <dgm:prSet presAssocID="{FF2E04EA-A277-4315-807D-D941A414651E}" presName="sibTrans" presStyleCnt="0"/>
      <dgm:spPr/>
    </dgm:pt>
    <dgm:pt modelId="{4366A524-9679-4FB5-B06B-E1A5A794E53D}" type="pres">
      <dgm:prSet presAssocID="{6CD65B20-2A6D-4167-9ECD-836806C5748A}" presName="node" presStyleLbl="node1" presStyleIdx="2" presStyleCnt="4">
        <dgm:presLayoutVars>
          <dgm:bulletEnabled val="1"/>
        </dgm:presLayoutVars>
      </dgm:prSet>
      <dgm:spPr/>
    </dgm:pt>
    <dgm:pt modelId="{04A577BB-865F-474C-AB62-8BBAD3874377}" type="pres">
      <dgm:prSet presAssocID="{390C899A-06BA-471E-9398-6E44A9A8D119}" presName="sibTrans" presStyleCnt="0"/>
      <dgm:spPr/>
    </dgm:pt>
    <dgm:pt modelId="{EEB2FDBE-92D1-4693-B731-F6CAEE045ABE}" type="pres">
      <dgm:prSet presAssocID="{65DF6D19-5811-4EED-829B-B94841758B3B}" presName="node" presStyleLbl="node1" presStyleIdx="3" presStyleCnt="4">
        <dgm:presLayoutVars>
          <dgm:bulletEnabled val="1"/>
        </dgm:presLayoutVars>
      </dgm:prSet>
      <dgm:spPr/>
    </dgm:pt>
  </dgm:ptLst>
  <dgm:cxnLst>
    <dgm:cxn modelId="{EA6E8027-A73E-43A2-937C-27308151E9E5}" srcId="{1A670DD9-32F6-48D5-BFA2-520CBDB50244}" destId="{65DF6D19-5811-4EED-829B-B94841758B3B}" srcOrd="3" destOrd="0" parTransId="{548213FA-BD32-40FF-92CB-2A21EAC2430C}" sibTransId="{80A63A4B-3490-40C5-92D5-892824777AE2}"/>
    <dgm:cxn modelId="{2D966129-57C5-427B-959D-6C3E59BC4D57}" srcId="{1A670DD9-32F6-48D5-BFA2-520CBDB50244}" destId="{6CD65B20-2A6D-4167-9ECD-836806C5748A}" srcOrd="2" destOrd="0" parTransId="{90A677A4-1825-4EFC-AAB5-B91CC9077C2D}" sibTransId="{390C899A-06BA-471E-9398-6E44A9A8D119}"/>
    <dgm:cxn modelId="{A968243E-0841-4881-822B-0CDDCD009F5C}" srcId="{1A670DD9-32F6-48D5-BFA2-520CBDB50244}" destId="{51F0A8B3-6ADB-4DC7-9DE0-EAC56789F7A6}" srcOrd="0" destOrd="0" parTransId="{58206B3C-148F-4EB1-893F-5DB395B18720}" sibTransId="{1A4064E6-4320-44F7-B451-14428CA16E2E}"/>
    <dgm:cxn modelId="{519B0D5F-5F06-448C-B980-B86D699488E8}" type="presOf" srcId="{51F0A8B3-6ADB-4DC7-9DE0-EAC56789F7A6}" destId="{65F185EA-C91F-4763-A5C8-8CA60B11B7A8}" srcOrd="0" destOrd="0" presId="urn:microsoft.com/office/officeart/2005/8/layout/default"/>
    <dgm:cxn modelId="{311D4077-BBF3-49D8-A453-D13F55968CA6}" srcId="{1A670DD9-32F6-48D5-BFA2-520CBDB50244}" destId="{2AE402FC-0B90-4E53-8A0A-566C05A4A12D}" srcOrd="1" destOrd="0" parTransId="{36191A08-724E-4707-AF4B-672C465C46A6}" sibTransId="{FF2E04EA-A277-4315-807D-D941A414651E}"/>
    <dgm:cxn modelId="{7C7D015A-4B02-46C7-B3A1-3CAE20B647C5}" type="presOf" srcId="{6CD65B20-2A6D-4167-9ECD-836806C5748A}" destId="{4366A524-9679-4FB5-B06B-E1A5A794E53D}" srcOrd="0" destOrd="0" presId="urn:microsoft.com/office/officeart/2005/8/layout/default"/>
    <dgm:cxn modelId="{1C8A5A9C-0F8D-4722-9ED9-F1FF43ED20AC}" type="presOf" srcId="{2AE402FC-0B90-4E53-8A0A-566C05A4A12D}" destId="{8A63A624-C81C-44C5-AC11-525E46F12A54}" srcOrd="0" destOrd="0" presId="urn:microsoft.com/office/officeart/2005/8/layout/default"/>
    <dgm:cxn modelId="{09FE51C7-0621-4F99-9D46-E510EAC2D7F3}" type="presOf" srcId="{1A670DD9-32F6-48D5-BFA2-520CBDB50244}" destId="{2D9C62BE-66A0-46B7-86D3-1241A5A77EB9}" srcOrd="0" destOrd="0" presId="urn:microsoft.com/office/officeart/2005/8/layout/default"/>
    <dgm:cxn modelId="{CFFFEFC7-0823-4A32-9A00-9EF89A3DE344}" type="presOf" srcId="{65DF6D19-5811-4EED-829B-B94841758B3B}" destId="{EEB2FDBE-92D1-4693-B731-F6CAEE045ABE}" srcOrd="0" destOrd="0" presId="urn:microsoft.com/office/officeart/2005/8/layout/default"/>
    <dgm:cxn modelId="{E32773BC-A449-4915-A9B6-D4EFBFECBA38}" type="presParOf" srcId="{2D9C62BE-66A0-46B7-86D3-1241A5A77EB9}" destId="{65F185EA-C91F-4763-A5C8-8CA60B11B7A8}" srcOrd="0" destOrd="0" presId="urn:microsoft.com/office/officeart/2005/8/layout/default"/>
    <dgm:cxn modelId="{DE6C0342-1108-49C3-9EE5-94BF7F87CB25}" type="presParOf" srcId="{2D9C62BE-66A0-46B7-86D3-1241A5A77EB9}" destId="{ABA51E78-396A-4959-9B70-22DE7F10E7BC}" srcOrd="1" destOrd="0" presId="urn:microsoft.com/office/officeart/2005/8/layout/default"/>
    <dgm:cxn modelId="{489D087A-B353-4909-812D-07088857BBBB}" type="presParOf" srcId="{2D9C62BE-66A0-46B7-86D3-1241A5A77EB9}" destId="{8A63A624-C81C-44C5-AC11-525E46F12A54}" srcOrd="2" destOrd="0" presId="urn:microsoft.com/office/officeart/2005/8/layout/default"/>
    <dgm:cxn modelId="{A1799EB6-8372-42F3-982D-74DFF4D7EC3D}" type="presParOf" srcId="{2D9C62BE-66A0-46B7-86D3-1241A5A77EB9}" destId="{743CA1E6-8033-410D-8393-50AE79163403}" srcOrd="3" destOrd="0" presId="urn:microsoft.com/office/officeart/2005/8/layout/default"/>
    <dgm:cxn modelId="{FDDD6915-AA4C-4DB5-B736-502CF203D581}" type="presParOf" srcId="{2D9C62BE-66A0-46B7-86D3-1241A5A77EB9}" destId="{4366A524-9679-4FB5-B06B-E1A5A794E53D}" srcOrd="4" destOrd="0" presId="urn:microsoft.com/office/officeart/2005/8/layout/default"/>
    <dgm:cxn modelId="{C8BB5807-F543-4FA2-9A71-84C3E9DFF647}" type="presParOf" srcId="{2D9C62BE-66A0-46B7-86D3-1241A5A77EB9}" destId="{04A577BB-865F-474C-AB62-8BBAD3874377}" srcOrd="5" destOrd="0" presId="urn:microsoft.com/office/officeart/2005/8/layout/default"/>
    <dgm:cxn modelId="{72884440-2116-4AE6-B8DD-A66CF96B3175}" type="presParOf" srcId="{2D9C62BE-66A0-46B7-86D3-1241A5A77EB9}" destId="{EEB2FDBE-92D1-4693-B731-F6CAEE045AB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185EA-C91F-4763-A5C8-8CA60B11B7A8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/>
            </a:rPr>
            <a:t>What is TkInter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8A63A624-C81C-44C5-AC11-525E46F12A5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/>
            </a:rPr>
            <a:t>Creating A Window and Canvas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4366A524-9679-4FB5-B06B-E1A5A794E53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/>
            </a:rPr>
            <a:t>Basic Shapes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EEB2FDBE-92D1-4693-B731-F6CAEE045AB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hlinkClick xmlns:r="http://schemas.openxmlformats.org/officeDocument/2006/relationships" r:id=""/>
            </a:rPr>
            <a:t>Colors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F6CB-FF61-2674-DC5F-7BCC2231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7B90C-4EEB-02D3-B4EB-CF2E5C996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F572-7A66-73E3-746A-16D6966D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E820-450C-AA92-745F-188CB2AE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D7A5-5565-73D2-7155-85683B9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E68E-AF7A-0EA8-A1BC-F4B2D6F9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6F3A8-D141-590E-F487-4451256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DF18-EAEE-DD4C-BD71-D24E4A25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85E8-4DDF-724A-0CD2-2BE9D13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9830-EAC3-A63A-507A-FB59331A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33952-EF52-DDA3-9E9B-30D786638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B3B2-398E-E7C2-A63C-EE57F50D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4941-D212-3994-7651-1CC637D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9514-5554-CE6C-4DCA-243CFE5D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1773-D6A9-D1DC-B45B-CBF20B9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18CB-974B-1BE9-0C40-174081FC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CB27-0DDC-A867-2FB8-8FFE908F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9C12-C765-720C-FFF9-B8EBF5B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5A20-E31F-4D78-F80B-098B0E8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A3F6-FF05-BA18-0E65-EE1D7B99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FDF2-6492-A961-6D9C-241EB3B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88C8B-5B01-09B6-5EE0-E39A2730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51AF-324D-638E-7464-5C97B22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42CD-0298-C70D-64F3-9712D936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D44C-629B-B85B-68DC-B0BA554F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E4C-6BE7-C1E9-3EA1-2F788BA4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46AB-229D-D988-A7CB-621CA354D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EAD3-DA23-E411-2DCF-ACE88D7A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95AB-94A1-D870-0537-93E66311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DB1A7-7B91-5D09-9C02-8E2E59B0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C02F-F306-3C5B-22D6-38D61A8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BF74-04A0-6C52-B356-183F13B0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E619-2775-32B5-938E-099F067D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7C08-3689-9FA6-69B7-879B4C4AB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8CFB-C71F-B9E0-FC22-488F6094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9E63-B5DF-FA97-F4C1-98FB259B5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1ABFD-9D27-7F65-E424-BDE24B76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9276-DB8A-F8BF-1C7E-2390AEC4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EEC37-6B5B-AD5E-D344-5880D5CD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19E-88A4-6981-1781-6586419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C7F03-2F2F-54C4-E17C-85905A51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6DCA-E73F-D6F5-DB51-478F3B6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1CB3-8577-D43D-DFA9-5687676F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FF548-D268-D1ED-F033-9F255575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0DB2-B05B-6406-F298-781A7978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E9EA-8FAB-1994-82CA-160282E3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A28-CB8E-5157-1E78-6797CF42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10D3-74C1-C483-2D4B-20CBC7BB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F877-09A1-9822-7A20-77FCBC00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5060-7727-2B78-AE9B-DE2EDD09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88B-8698-24D0-EE92-C707A659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A472-C71F-1F38-D7DF-A8EA4F0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FCD-CFC5-8CCE-327A-E3503825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D5260-4F56-834B-B2EB-1AF5086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3819-A8E0-424C-4989-C64B6E09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6496-79D6-5169-04FC-8508023E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E9699-D5D2-4DD9-83B5-612E3D26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C2BCD-9437-9339-8480-F746F0EE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8842E-FAF8-0FA1-5886-DE2854E6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B08C9-30A2-1B32-23D6-79B2D566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52B0-02D3-A171-5D80-931842448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6491-6B0C-9E6C-952F-A5FA8F50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1BE7-DB3D-07C5-B17C-7CDE9734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DA9FB-67DD-1BA1-0C0E-50EA165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TkInter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530A-36E6-DFB3-944C-8A96A49E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By: Trent Weikel</a:t>
            </a:r>
          </a:p>
        </p:txBody>
      </p:sp>
    </p:spTree>
    <p:extLst>
      <p:ext uri="{BB962C8B-B14F-4D97-AF65-F5344CB8AC3E}">
        <p14:creationId xmlns:p14="http://schemas.microsoft.com/office/powerpoint/2010/main" val="4289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6589E-A1CF-DABD-E41E-F7770B4A1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12FFC-F1AE-53F5-CFD4-92A1AAC8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D7E485-CBEE-6E60-E363-D5E97B9A8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59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758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E6BD-0451-4204-442E-1A69FCC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What is TkInter?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D981-0FEE-30DD-8259-80132B43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82" y="4414180"/>
            <a:ext cx="4377793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dirty="0">
                <a:solidFill>
                  <a:schemeClr val="bg1"/>
                </a:solidFill>
              </a:rPr>
              <a:t>TkInter is a Python package that allows you to create GUI application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F3409BF6-6F16-7E24-CE00-B2AFC9AE9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07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rrow: U-Turn 3">
            <a:hlinkClick r:id="rId4" action="ppaction://hlinksldjump"/>
            <a:extLst>
              <a:ext uri="{FF2B5EF4-FFF2-40B4-BE49-F238E27FC236}">
                <a16:creationId xmlns:a16="http://schemas.microsoft.com/office/drawing/2014/main" id="{C0455920-7F85-EFD4-5D39-5E8F25A74050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4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51C5C-8C8A-25C0-1A27-B9F08A37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Open A TkInter Window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05A03D1-D9E7-6CDD-C741-84455AAF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5124"/>
            <a:ext cx="7214616" cy="31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B844A-6170-EFDA-1995-7EFEEB8D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Creating A Canvas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46768D-18E5-0C6F-D189-B3C01024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70" y="331311"/>
            <a:ext cx="2671648" cy="283464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F837256-446B-B2AC-6F29-B7E532E9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200" dirty="0"/>
              <a:t>This code creates a canvas that can be used to draw shapes and pictures like in CMU Academy</a:t>
            </a:r>
          </a:p>
          <a:p>
            <a:endParaRPr lang="en-US" sz="2200" dirty="0"/>
          </a:p>
          <a:p>
            <a:r>
              <a:rPr lang="en-US" sz="2200" dirty="0"/>
              <a:t>canvas.create_rectangle(x1, y1, x2, y2, options)</a:t>
            </a:r>
          </a:p>
        </p:txBody>
      </p:sp>
      <p:pic>
        <p:nvPicPr>
          <p:cNvPr id="5" name="Content Placeholder 4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4C3540E9-516E-061A-0676-340929D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8" y="3940785"/>
            <a:ext cx="4229773" cy="1640730"/>
          </a:xfrm>
          <a:prstGeom prst="rect">
            <a:avLst/>
          </a:prstGeom>
        </p:spPr>
      </p:pic>
      <p:sp>
        <p:nvSpPr>
          <p:cNvPr id="3" name="Arrow: U-Turn 2">
            <a:hlinkClick r:id="rId4" action="ppaction://hlinksldjump"/>
            <a:extLst>
              <a:ext uri="{FF2B5EF4-FFF2-40B4-BE49-F238E27FC236}">
                <a16:creationId xmlns:a16="http://schemas.microsoft.com/office/drawing/2014/main" id="{4374A172-C05B-A0C8-7E2E-89BA4001D31D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3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EB338-998D-5D16-47EF-1E86AC12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Create 3 Rectangles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2BAF4-9C14-15E1-3F2D-2DF299D2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14558"/>
            <a:ext cx="5131088" cy="393137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1E154E-8D54-82A8-56B2-00DA605C0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r="11582"/>
          <a:stretch/>
        </p:blipFill>
        <p:spPr>
          <a:xfrm>
            <a:off x="6345165" y="2217815"/>
            <a:ext cx="421372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6911-465B-D15C-DBB8-1149C0B6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Pickaxe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6EF6A-D215-1AF5-A8E0-EB860974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46" y="876301"/>
            <a:ext cx="3474909" cy="3716481"/>
          </a:xfrm>
          <a:prstGeom prst="rect">
            <a:avLst/>
          </a:prstGeom>
        </p:spPr>
      </p:pic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C13CEE-E0AB-F98C-D08C-6B46337D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4" y="876301"/>
            <a:ext cx="4206482" cy="37164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U-Turn 11">
            <a:hlinkClick r:id="rId4" action="ppaction://hlinksldjump"/>
            <a:extLst>
              <a:ext uri="{FF2B5EF4-FFF2-40B4-BE49-F238E27FC236}">
                <a16:creationId xmlns:a16="http://schemas.microsoft.com/office/drawing/2014/main" id="{0C90B2FF-A951-7255-AC1D-8F69F0DB3EBB}"/>
              </a:ext>
            </a:extLst>
          </p:cNvPr>
          <p:cNvSpPr/>
          <p:nvPr/>
        </p:nvSpPr>
        <p:spPr>
          <a:xfrm>
            <a:off x="11356974" y="6027575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280C-986F-8D21-08A5-670ABBDB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774C-A2CD-626E-D658-BDB9AE0A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built-in function for RGB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rgb((255, 255, 255))</a:t>
            </a:r>
          </a:p>
        </p:txBody>
      </p:sp>
      <p:pic>
        <p:nvPicPr>
          <p:cNvPr id="5" name="Picture 4" descr="A black background with white text and numbers&#10;&#10;Description automatically generated">
            <a:extLst>
              <a:ext uri="{FF2B5EF4-FFF2-40B4-BE49-F238E27FC236}">
                <a16:creationId xmlns:a16="http://schemas.microsoft.com/office/drawing/2014/main" id="{0303B826-3C0E-CC73-E9EB-EACB3084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36" y="2671916"/>
            <a:ext cx="6975728" cy="16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3F0A-E91A-2461-A864-46406DF4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B922AE-544D-645A-8834-FBEA5C82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22" y="1825625"/>
            <a:ext cx="4884155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7491E-B0B7-0A7E-8541-BFFAE9BA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55" y="1532852"/>
            <a:ext cx="3795089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319</TotalTime>
  <Words>98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TkInter</vt:lpstr>
      <vt:lpstr>Table of Contents</vt:lpstr>
      <vt:lpstr>What is TkInter?</vt:lpstr>
      <vt:lpstr>How To Open A TkInter Window</vt:lpstr>
      <vt:lpstr>Creating A Canvas</vt:lpstr>
      <vt:lpstr>Create 3 Rectangles</vt:lpstr>
      <vt:lpstr>Pickaxe</vt:lpstr>
      <vt:lpstr>RGB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Trent Weikel</dc:creator>
  <cp:lastModifiedBy>Trent Weikel</cp:lastModifiedBy>
  <cp:revision>11</cp:revision>
  <dcterms:created xsi:type="dcterms:W3CDTF">2024-02-06T18:28:21Z</dcterms:created>
  <dcterms:modified xsi:type="dcterms:W3CDTF">2024-04-18T18:18:15Z</dcterms:modified>
</cp:coreProperties>
</file>