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3" r:id="rId2"/>
    <p:sldId id="256" r:id="rId3"/>
    <p:sldId id="258" r:id="rId4"/>
    <p:sldId id="257" r:id="rId5"/>
    <p:sldId id="259" r:id="rId6"/>
    <p:sldId id="260" r:id="rId7"/>
    <p:sldId id="261" r:id="rId8"/>
    <p:sldId id="265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dhi" initials="S" lastIdx="1" clrIdx="0">
    <p:extLst>
      <p:ext uri="{19B8F6BF-5375-455C-9EA6-DF929625EA0E}">
        <p15:presenceInfo xmlns:p15="http://schemas.microsoft.com/office/powerpoint/2012/main" xmlns="" userId="Sud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82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50F7-5B98-4B2B-BE86-ACDD6FAE8F55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C33D-E191-4034-97DA-4B9D5ADE89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9262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50F7-5B98-4B2B-BE86-ACDD6FAE8F55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C33D-E191-4034-97DA-4B9D5ADE89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501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50F7-5B98-4B2B-BE86-ACDD6FAE8F55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C33D-E191-4034-97DA-4B9D5ADE89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881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50F7-5B98-4B2B-BE86-ACDD6FAE8F55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C33D-E191-4034-97DA-4B9D5ADE89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2242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50F7-5B98-4B2B-BE86-ACDD6FAE8F55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C33D-E191-4034-97DA-4B9D5ADE89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294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50F7-5B98-4B2B-BE86-ACDD6FAE8F55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C33D-E191-4034-97DA-4B9D5ADE89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608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50F7-5B98-4B2B-BE86-ACDD6FAE8F55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C33D-E191-4034-97DA-4B9D5ADE89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538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50F7-5B98-4B2B-BE86-ACDD6FAE8F55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C33D-E191-4034-97DA-4B9D5ADE89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253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50F7-5B98-4B2B-BE86-ACDD6FAE8F55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C33D-E191-4034-97DA-4B9D5ADE89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141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3250F7-5B98-4B2B-BE86-ACDD6FAE8F55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7CC33D-E191-4034-97DA-4B9D5ADE89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732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50F7-5B98-4B2B-BE86-ACDD6FAE8F55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C33D-E191-4034-97DA-4B9D5ADE89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644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3250F7-5B98-4B2B-BE86-ACDD6FAE8F55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7CC33D-E191-4034-97DA-4B9D5ADE89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346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guardstudio.com/blog/why-hire-an-architec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E129DDA-2E21-03CC-8890-7DFC81306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404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6D9B8-88CE-C5CC-4F1D-F3E83B3B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6032"/>
            <a:ext cx="10058400" cy="201167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Shiva </a:t>
            </a:r>
            <a:r>
              <a:rPr lang="en-IN" dirty="0" err="1" smtClean="0"/>
              <a:t>Pramaanam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Architects &amp; Builders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2A2C46-B954-5F9D-D2B3-4B9A6E99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   </a:t>
            </a:r>
          </a:p>
          <a:p>
            <a:endParaRPr lang="en-IN" dirty="0"/>
          </a:p>
          <a:p>
            <a:pPr algn="ctr"/>
            <a:r>
              <a:rPr lang="en-IN" sz="8000" dirty="0"/>
              <a:t>                                             Q&amp;A </a:t>
            </a:r>
          </a:p>
        </p:txBody>
      </p:sp>
      <p:pic>
        <p:nvPicPr>
          <p:cNvPr id="4" name="Picture 2" descr="C:\Users\Admin\Desktop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500041"/>
            <a:ext cx="2614664" cy="19769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371678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52A2EB8-2D4C-AB15-4650-4A1F01709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381000"/>
            <a:ext cx="6096000" cy="609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3E35E2-387D-3CEB-CEB0-0C06DEC08258}"/>
              </a:ext>
            </a:extLst>
          </p:cNvPr>
          <p:cNvSpPr txBox="1"/>
          <p:nvPr/>
        </p:nvSpPr>
        <p:spPr>
          <a:xfrm>
            <a:off x="88489" y="1553261"/>
            <a:ext cx="2861187" cy="286232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/>
              <a:t>Shiva Pramaanam </a:t>
            </a:r>
          </a:p>
          <a:p>
            <a:pPr algn="ctr"/>
            <a:r>
              <a:rPr lang="en-IN" dirty="0"/>
              <a:t>Architects &amp; Builders</a:t>
            </a:r>
          </a:p>
          <a:p>
            <a:pPr algn="ctr"/>
            <a:r>
              <a:rPr lang="en-IN" dirty="0"/>
              <a:t>Mrs Kokila K. N</a:t>
            </a:r>
          </a:p>
          <a:p>
            <a:pPr algn="ctr"/>
            <a:r>
              <a:rPr lang="en-IN" dirty="0"/>
              <a:t>Mobile No : </a:t>
            </a:r>
          </a:p>
          <a:p>
            <a:pPr algn="ctr"/>
            <a:r>
              <a:rPr lang="en-IN" dirty="0"/>
              <a:t>9964417984 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4197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04C9046-5767-0828-B7D1-E24E6C57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65520" y="381000"/>
            <a:ext cx="6096000" cy="609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A6048D-2998-0517-5C2B-4A6268BC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1845734"/>
            <a:ext cx="1082649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Architects just design new buildings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Architects are only interested in big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Architects cost too much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Architects just care about how buildings look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Architects just work in the big cities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Architects just do drawings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Architects only work for rich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Architects aren’t practical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Architects don’t listen.</a:t>
            </a:r>
          </a:p>
          <a:p>
            <a:endParaRPr lang="en-US" b="1" i="0" dirty="0">
              <a:solidFill>
                <a:srgbClr val="121212"/>
              </a:solidFill>
              <a:effectLst/>
              <a:latin typeface="proxima-nova"/>
            </a:endParaRPr>
          </a:p>
          <a:p>
            <a:endParaRPr lang="en-US" b="1" i="0" dirty="0">
              <a:solidFill>
                <a:srgbClr val="121212"/>
              </a:solidFill>
              <a:effectLst/>
              <a:latin typeface="proxima-nova"/>
            </a:endParaRPr>
          </a:p>
          <a:p>
            <a:endParaRPr lang="en-US" b="1" i="0" dirty="0">
              <a:solidFill>
                <a:srgbClr val="121212"/>
              </a:solidFill>
              <a:effectLst/>
              <a:latin typeface="proxima-nova"/>
            </a:endParaRPr>
          </a:p>
          <a:p>
            <a:endParaRPr lang="en-IN" b="1" i="0" dirty="0">
              <a:solidFill>
                <a:srgbClr val="121212"/>
              </a:solidFill>
              <a:effectLst/>
              <a:latin typeface="proxima-nova"/>
            </a:endParaRPr>
          </a:p>
          <a:p>
            <a:endParaRPr lang="en-IN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DA10DBC7-F743-AC8B-E372-6BBB8CD9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286603"/>
            <a:ext cx="10826496" cy="1450757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Myths about Architects </a:t>
            </a:r>
          </a:p>
        </p:txBody>
      </p:sp>
    </p:spTree>
    <p:extLst>
      <p:ext uri="{BB962C8B-B14F-4D97-AF65-F5344CB8AC3E}">
        <p14:creationId xmlns:p14="http://schemas.microsoft.com/office/powerpoint/2010/main" xmlns="" val="323846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04C9046-5767-0828-B7D1-E24E6C57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65520" y="381000"/>
            <a:ext cx="6096000" cy="609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A6048D-2998-0517-5C2B-4A6268BC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1845734"/>
            <a:ext cx="10826496" cy="40233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Greater understanding of your needs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</a:rPr>
              <a:t>Better design overall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</a:rPr>
              <a:t>We avoid design errors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We provide creative ways to solve problems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</a:rPr>
              <a:t>You can save money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Good design is a profitable investment- Resale value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We help you choose the right materials and finishes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</a:rPr>
              <a:t> Integrated energy efficiency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</a:rPr>
              <a:t>Negotiations with your contractor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endParaRPr lang="en-IN" b="1" i="0" dirty="0">
              <a:solidFill>
                <a:schemeClr val="accent1"/>
              </a:solidFill>
              <a:effectLst/>
              <a:latin typeface="proxima-nova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IN" b="1" i="0" dirty="0">
              <a:solidFill>
                <a:schemeClr val="accent1"/>
              </a:solidFill>
              <a:effectLst/>
              <a:latin typeface="proxima-nova"/>
            </a:endParaRPr>
          </a:p>
          <a:p>
            <a:endParaRPr lang="en-US" b="1" i="0" dirty="0">
              <a:solidFill>
                <a:srgbClr val="121212"/>
              </a:solidFill>
              <a:effectLst/>
              <a:latin typeface="proxima-nova"/>
            </a:endParaRPr>
          </a:p>
          <a:p>
            <a:endParaRPr lang="en-US" b="1" i="0" dirty="0">
              <a:solidFill>
                <a:srgbClr val="121212"/>
              </a:solidFill>
              <a:effectLst/>
              <a:latin typeface="proxima-nova"/>
            </a:endParaRPr>
          </a:p>
          <a:p>
            <a:endParaRPr lang="en-US" b="1" i="0" dirty="0">
              <a:solidFill>
                <a:srgbClr val="121212"/>
              </a:solidFill>
              <a:effectLst/>
              <a:latin typeface="proxima-nova"/>
            </a:endParaRPr>
          </a:p>
          <a:p>
            <a:endParaRPr lang="en-IN" b="1" i="0" dirty="0">
              <a:solidFill>
                <a:srgbClr val="121212"/>
              </a:solidFill>
              <a:effectLst/>
              <a:latin typeface="proxima-nova"/>
            </a:endParaRP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E74D30D-5F8D-92EC-4A62-4E51E62ED12D}"/>
              </a:ext>
            </a:extLst>
          </p:cNvPr>
          <p:cNvSpPr txBox="1"/>
          <p:nvPr/>
        </p:nvSpPr>
        <p:spPr>
          <a:xfrm>
            <a:off x="3048000" y="39728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DA10DBC7-F743-AC8B-E372-6BBB8CD9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286603"/>
            <a:ext cx="10826496" cy="1450757"/>
          </a:xfrm>
        </p:spPr>
        <p:txBody>
          <a:bodyPr/>
          <a:lstStyle/>
          <a:p>
            <a:r>
              <a:rPr lang="en-US" i="0" u="sng" strike="noStrike" dirty="0">
                <a:solidFill>
                  <a:schemeClr val="accent1"/>
                </a:solidFill>
                <a:effectLst/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Why You Should Hire</a:t>
            </a:r>
            <a:r>
              <a:rPr lang="en-US" i="0" u="sng" strike="noStrike" dirty="0">
                <a:solidFill>
                  <a:schemeClr val="accent1"/>
                </a:solidFill>
                <a:effectLst/>
                <a:latin typeface="+mn-lt"/>
              </a:rPr>
              <a:t>- </a:t>
            </a:r>
            <a:r>
              <a:rPr lang="en-IN" u="sng" dirty="0">
                <a:solidFill>
                  <a:schemeClr val="accent1"/>
                </a:solidFill>
                <a:latin typeface="+mn-lt"/>
              </a:rPr>
              <a:t>Shiva Pramaanam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74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A306EE7B-D66F-953A-BD27-E996F195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6603"/>
            <a:ext cx="10058717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92D050"/>
                </a:solidFill>
              </a:rPr>
              <a:t/>
            </a:r>
            <a:br>
              <a:rPr lang="en-IN" dirty="0">
                <a:solidFill>
                  <a:srgbClr val="92D050"/>
                </a:solidFill>
              </a:rPr>
            </a:br>
            <a:r>
              <a:rPr lang="en-IN" dirty="0">
                <a:solidFill>
                  <a:srgbClr val="92D050"/>
                </a:solidFill>
              </a:rPr>
              <a:t/>
            </a:r>
            <a:br>
              <a:rPr lang="en-IN" dirty="0">
                <a:solidFill>
                  <a:srgbClr val="92D050"/>
                </a:solidFill>
              </a:rPr>
            </a:br>
            <a:r>
              <a:rPr lang="en-IN" dirty="0">
                <a:solidFill>
                  <a:srgbClr val="92D050"/>
                </a:solidFill>
              </a:rPr>
              <a:t/>
            </a:r>
            <a:br>
              <a:rPr lang="en-IN" dirty="0">
                <a:solidFill>
                  <a:srgbClr val="92D050"/>
                </a:solidFill>
              </a:rPr>
            </a:br>
            <a:r>
              <a:rPr lang="en-IN" sz="4000" dirty="0">
                <a:solidFill>
                  <a:srgbClr val="92D050"/>
                </a:solidFill>
              </a:rPr>
              <a:t>Farm House Project</a:t>
            </a:r>
            <a:br>
              <a:rPr lang="en-IN" sz="4000" dirty="0">
                <a:solidFill>
                  <a:srgbClr val="92D050"/>
                </a:solidFill>
              </a:rPr>
            </a:br>
            <a:r>
              <a:rPr lang="en-IN" sz="4000" dirty="0">
                <a:solidFill>
                  <a:srgbClr val="92D050"/>
                </a:solidFill>
              </a:rPr>
              <a:t>Near </a:t>
            </a:r>
            <a:br>
              <a:rPr lang="en-IN" sz="4000" dirty="0">
                <a:solidFill>
                  <a:srgbClr val="92D050"/>
                </a:solidFill>
              </a:rPr>
            </a:br>
            <a:r>
              <a:rPr lang="en-IN" sz="4000" b="0" i="0" dirty="0" err="1">
                <a:solidFill>
                  <a:srgbClr val="92D050"/>
                </a:solidFill>
                <a:effectLst/>
                <a:latin typeface="+mn-lt"/>
              </a:rPr>
              <a:t>Chikkamagaluru</a:t>
            </a:r>
            <a:endParaRPr lang="en-IN" sz="4000" dirty="0">
              <a:solidFill>
                <a:srgbClr val="92D05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0A4C647-2B9A-06EA-4A22-6F8E40E911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6963" y="2005608"/>
            <a:ext cx="4938712" cy="3704034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9F1B7F70-54A3-B3C8-1FA1-6BF6E0C464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22E0B27-165D-3560-6437-D6F7C300C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7920" y="1845735"/>
            <a:ext cx="4877117" cy="4148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22E0B27-165D-3560-6437-D6F7C300C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7920" y="1866517"/>
            <a:ext cx="4877117" cy="4148245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xmlns="" id="{30A4C647-2B9A-06EA-4A22-6F8E40E911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380037" y="2345044"/>
            <a:ext cx="4938712" cy="37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225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D4C517E-B354-07A3-C885-BE7DB5B9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92D050"/>
                </a:solidFill>
                <a:effectLst/>
                <a:latin typeface="+mn-lt"/>
              </a:rPr>
              <a:t>Convention Hall- Hassan </a:t>
            </a:r>
            <a:endParaRPr lang="en-IN" dirty="0">
              <a:solidFill>
                <a:srgbClr val="92D050"/>
              </a:solidFill>
              <a:latin typeface="+mn-lt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5C49B661-2E36-952D-CD04-F0009862F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25856" y="1957278"/>
            <a:ext cx="7514508" cy="4011713"/>
          </a:xfrm>
        </p:spPr>
      </p:pic>
    </p:spTree>
    <p:extLst>
      <p:ext uri="{BB962C8B-B14F-4D97-AF65-F5344CB8AC3E}">
        <p14:creationId xmlns:p14="http://schemas.microsoft.com/office/powerpoint/2010/main" xmlns="" val="272110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D4C517E-B354-07A3-C885-BE7DB5B9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92D050"/>
                </a:solidFill>
                <a:latin typeface="+mn-lt"/>
              </a:rPr>
              <a:t>Residential Projects </a:t>
            </a:r>
            <a:br>
              <a:rPr lang="en-IN" dirty="0">
                <a:solidFill>
                  <a:srgbClr val="92D050"/>
                </a:solidFill>
                <a:latin typeface="+mn-lt"/>
              </a:rPr>
            </a:br>
            <a:r>
              <a:rPr lang="en-IN" dirty="0">
                <a:solidFill>
                  <a:srgbClr val="92D050"/>
                </a:solidFill>
                <a:latin typeface="+mn-lt"/>
              </a:rPr>
              <a:t>Mysore – Bangalore –Hassan ….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5AB367A-A415-253C-B186-4FB9E1DBE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44346" y="1846263"/>
            <a:ext cx="5363633" cy="4022725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76F6849E-8D0D-A95C-63B7-3CA26279BB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508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Residential and Commercial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7641" y="1846263"/>
            <a:ext cx="3017044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Landscape ,Form oriented Residence</a:t>
            </a:r>
            <a:endParaRPr lang="en-US" dirty="0"/>
          </a:p>
        </p:txBody>
      </p:sp>
      <p:pic>
        <p:nvPicPr>
          <p:cNvPr id="2050" name="Picture 2" descr="C:\Users\Admin\Desktop\shanthala\DSC_100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760" y="2286102"/>
            <a:ext cx="4423318" cy="2951502"/>
          </a:xfrm>
          <a:prstGeom prst="rect">
            <a:avLst/>
          </a:prstGeom>
          <a:noFill/>
        </p:spPr>
      </p:pic>
      <p:pic>
        <p:nvPicPr>
          <p:cNvPr id="2051" name="Picture 3" descr="C:\Users\Admin\Desktop\shanthala\DSC_10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0346" y="2239243"/>
            <a:ext cx="4991984" cy="3331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127</Words>
  <Application>Microsoft Office PowerPoint</Application>
  <PresentationFormat>Custom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Slide 1</vt:lpstr>
      <vt:lpstr>Slide 2</vt:lpstr>
      <vt:lpstr>Myths about Architects </vt:lpstr>
      <vt:lpstr>Why You Should Hire- Shiva Pramaanam</vt:lpstr>
      <vt:lpstr>   Farm House Project Near  Chikkamagaluru</vt:lpstr>
      <vt:lpstr>Convention Hall- Hassan </vt:lpstr>
      <vt:lpstr>Residential Projects  Mysore – Bangalore –Hassan ….</vt:lpstr>
      <vt:lpstr>Residential and Commercial </vt:lpstr>
      <vt:lpstr>Landscape ,Form oriented Residence</vt:lpstr>
      <vt:lpstr>                Shiva Pramaanam  Architects &amp; Builders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Sudhi</dc:creator>
  <cp:lastModifiedBy>Admin</cp:lastModifiedBy>
  <cp:revision>4</cp:revision>
  <dcterms:created xsi:type="dcterms:W3CDTF">2023-03-13T14:32:57Z</dcterms:created>
  <dcterms:modified xsi:type="dcterms:W3CDTF">2023-04-27T07:24:42Z</dcterms:modified>
</cp:coreProperties>
</file>