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E9EADC-04B0-4496-BC4A-600868DCB8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AE08A8-CD52-4FB1-8894-7B4F6C2A58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CA39FDA-926C-4726-98AA-9604E3DA70D1}"/>
              </a:ext>
            </a:extLst>
          </p:cNvPr>
          <p:cNvSpPr>
            <a:spLocks noGrp="1"/>
          </p:cNvSpPr>
          <p:nvPr>
            <p:ph type="dt" sz="half" idx="10"/>
          </p:nvPr>
        </p:nvSpPr>
        <p:spPr/>
        <p:txBody>
          <a:bodyPr/>
          <a:lstStyle/>
          <a:p>
            <a:fld id="{DD9C654A-F863-4FDF-A732-95F88C0AE13B}"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424241A1-A994-43E1-9080-469CD688C4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50F31D-20C9-4D74-93D6-24F09182B719}"/>
              </a:ext>
            </a:extLst>
          </p:cNvPr>
          <p:cNvSpPr>
            <a:spLocks noGrp="1"/>
          </p:cNvSpPr>
          <p:nvPr>
            <p:ph type="sldNum" sz="quarter" idx="12"/>
          </p:nvPr>
        </p:nvSpPr>
        <p:spPr/>
        <p:txBody>
          <a:body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201134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C0F1CB-DD80-4B56-966C-E51C3FCD7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62FCDF-2070-4A27-BDCE-D462BCF4C65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D06806-4F1A-40CC-84D4-1B4FE073D505}"/>
              </a:ext>
            </a:extLst>
          </p:cNvPr>
          <p:cNvSpPr>
            <a:spLocks noGrp="1"/>
          </p:cNvSpPr>
          <p:nvPr>
            <p:ph type="dt" sz="half" idx="10"/>
          </p:nvPr>
        </p:nvSpPr>
        <p:spPr/>
        <p:txBody>
          <a:bodyPr/>
          <a:lstStyle/>
          <a:p>
            <a:fld id="{DD9C654A-F863-4FDF-A732-95F88C0AE13B}"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F5470F98-F900-465D-8958-3A80DD706E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5EE954-7441-43EE-97EF-EF37BFAC4C45}"/>
              </a:ext>
            </a:extLst>
          </p:cNvPr>
          <p:cNvSpPr>
            <a:spLocks noGrp="1"/>
          </p:cNvSpPr>
          <p:nvPr>
            <p:ph type="sldNum" sz="quarter" idx="12"/>
          </p:nvPr>
        </p:nvSpPr>
        <p:spPr/>
        <p:txBody>
          <a:body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304897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F85C1FD-DA72-42EF-991D-235A9D44A80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B651C6-F168-4E65-A486-026041EF929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A00144-298C-4536-8203-8B653408AF36}"/>
              </a:ext>
            </a:extLst>
          </p:cNvPr>
          <p:cNvSpPr>
            <a:spLocks noGrp="1"/>
          </p:cNvSpPr>
          <p:nvPr>
            <p:ph type="dt" sz="half" idx="10"/>
          </p:nvPr>
        </p:nvSpPr>
        <p:spPr/>
        <p:txBody>
          <a:bodyPr/>
          <a:lstStyle/>
          <a:p>
            <a:fld id="{DD9C654A-F863-4FDF-A732-95F88C0AE13B}"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BC9DD154-109E-4CAE-960F-5D4C5EB8A9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26856A-0BC8-4D4C-9BAC-4918E54BD5C9}"/>
              </a:ext>
            </a:extLst>
          </p:cNvPr>
          <p:cNvSpPr>
            <a:spLocks noGrp="1"/>
          </p:cNvSpPr>
          <p:nvPr>
            <p:ph type="sldNum" sz="quarter" idx="12"/>
          </p:nvPr>
        </p:nvSpPr>
        <p:spPr/>
        <p:txBody>
          <a:body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155885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45F1C2-70B6-473F-B793-859965F2FB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56FC44-9EAA-41F9-B890-9D6DBC73BFC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D8F484-8F09-464A-B9A8-2D06806B94D7}"/>
              </a:ext>
            </a:extLst>
          </p:cNvPr>
          <p:cNvSpPr>
            <a:spLocks noGrp="1"/>
          </p:cNvSpPr>
          <p:nvPr>
            <p:ph type="dt" sz="half" idx="10"/>
          </p:nvPr>
        </p:nvSpPr>
        <p:spPr/>
        <p:txBody>
          <a:bodyPr/>
          <a:lstStyle/>
          <a:p>
            <a:fld id="{DD9C654A-F863-4FDF-A732-95F88C0AE13B}"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F8CE0B30-210D-47C1-B2D8-E99340811B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26C2F5-B5CC-473A-BA42-CCCD47089764}"/>
              </a:ext>
            </a:extLst>
          </p:cNvPr>
          <p:cNvSpPr>
            <a:spLocks noGrp="1"/>
          </p:cNvSpPr>
          <p:nvPr>
            <p:ph type="sldNum" sz="quarter" idx="12"/>
          </p:nvPr>
        </p:nvSpPr>
        <p:spPr/>
        <p:txBody>
          <a:body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186147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F9538-FCFC-4F6E-8B0F-9D404CE0965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D81809-BC23-420A-91D2-F735881AC7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5FB4A86-A10C-4818-BA45-025A42BD2CF4}"/>
              </a:ext>
            </a:extLst>
          </p:cNvPr>
          <p:cNvSpPr>
            <a:spLocks noGrp="1"/>
          </p:cNvSpPr>
          <p:nvPr>
            <p:ph type="dt" sz="half" idx="10"/>
          </p:nvPr>
        </p:nvSpPr>
        <p:spPr/>
        <p:txBody>
          <a:bodyPr/>
          <a:lstStyle/>
          <a:p>
            <a:fld id="{DD9C654A-F863-4FDF-A732-95F88C0AE13B}"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A7BD017D-FFD5-4E15-B5ED-79E4106566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655145-165B-4684-AB2F-58B216C7C36A}"/>
              </a:ext>
            </a:extLst>
          </p:cNvPr>
          <p:cNvSpPr>
            <a:spLocks noGrp="1"/>
          </p:cNvSpPr>
          <p:nvPr>
            <p:ph type="sldNum" sz="quarter" idx="12"/>
          </p:nvPr>
        </p:nvSpPr>
        <p:spPr/>
        <p:txBody>
          <a:body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423397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EBBE0-2FA1-4499-8803-C9A180F28F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E09FA2-19FF-4D3E-A011-D022892870C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7F6AEC6-2636-4AA1-A245-3CC4E0833F8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E8BBFB-E399-45CE-85C2-9A6BBC7C00FE}"/>
              </a:ext>
            </a:extLst>
          </p:cNvPr>
          <p:cNvSpPr>
            <a:spLocks noGrp="1"/>
          </p:cNvSpPr>
          <p:nvPr>
            <p:ph type="dt" sz="half" idx="10"/>
          </p:nvPr>
        </p:nvSpPr>
        <p:spPr/>
        <p:txBody>
          <a:bodyPr/>
          <a:lstStyle/>
          <a:p>
            <a:fld id="{DD9C654A-F863-4FDF-A732-95F88C0AE13B}"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D13FA145-5D91-4B6B-B536-4E1E18080F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9AE853-B207-4B3B-84C4-D8210977630E}"/>
              </a:ext>
            </a:extLst>
          </p:cNvPr>
          <p:cNvSpPr>
            <a:spLocks noGrp="1"/>
          </p:cNvSpPr>
          <p:nvPr>
            <p:ph type="sldNum" sz="quarter" idx="12"/>
          </p:nvPr>
        </p:nvSpPr>
        <p:spPr/>
        <p:txBody>
          <a:body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255202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7202FC-812C-44DD-8E31-7860B06C45E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B4405C-D6C6-4411-8658-AF187F709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DD9C20C-B3EA-4412-8AC5-A9145110F30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A2692A4-502E-42C1-989D-07DB9314BF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BE14C8A-10B3-4D19-90AE-3DADBB512C0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511FDB1-DA52-4B6B-92F1-D4CD88067C9B}"/>
              </a:ext>
            </a:extLst>
          </p:cNvPr>
          <p:cNvSpPr>
            <a:spLocks noGrp="1"/>
          </p:cNvSpPr>
          <p:nvPr>
            <p:ph type="dt" sz="half" idx="10"/>
          </p:nvPr>
        </p:nvSpPr>
        <p:spPr/>
        <p:txBody>
          <a:bodyPr/>
          <a:lstStyle/>
          <a:p>
            <a:fld id="{DD9C654A-F863-4FDF-A732-95F88C0AE13B}" type="datetimeFigureOut">
              <a:rPr kumimoji="1" lang="ja-JP" altLang="en-US" smtClean="0"/>
              <a:t>2018/7/30</a:t>
            </a:fld>
            <a:endParaRPr kumimoji="1" lang="ja-JP" altLang="en-US"/>
          </a:p>
        </p:txBody>
      </p:sp>
      <p:sp>
        <p:nvSpPr>
          <p:cNvPr id="8" name="フッター プレースホルダー 7">
            <a:extLst>
              <a:ext uri="{FF2B5EF4-FFF2-40B4-BE49-F238E27FC236}">
                <a16:creationId xmlns:a16="http://schemas.microsoft.com/office/drawing/2014/main" id="{50396577-DB3A-4D9F-BF45-E9C19CF5C30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BAF82E-8314-4780-8DB8-5DBDB13B9EC1}"/>
              </a:ext>
            </a:extLst>
          </p:cNvPr>
          <p:cNvSpPr>
            <a:spLocks noGrp="1"/>
          </p:cNvSpPr>
          <p:nvPr>
            <p:ph type="sldNum" sz="quarter" idx="12"/>
          </p:nvPr>
        </p:nvSpPr>
        <p:spPr/>
        <p:txBody>
          <a:body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740398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3EA38E-73FE-4C87-8E4C-7A94628FB0A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9D36A1-248E-4DB4-B527-2F9A9F81155D}"/>
              </a:ext>
            </a:extLst>
          </p:cNvPr>
          <p:cNvSpPr>
            <a:spLocks noGrp="1"/>
          </p:cNvSpPr>
          <p:nvPr>
            <p:ph type="dt" sz="half" idx="10"/>
          </p:nvPr>
        </p:nvSpPr>
        <p:spPr/>
        <p:txBody>
          <a:bodyPr/>
          <a:lstStyle/>
          <a:p>
            <a:fld id="{DD9C654A-F863-4FDF-A732-95F88C0AE13B}" type="datetimeFigureOut">
              <a:rPr kumimoji="1" lang="ja-JP" altLang="en-US" smtClean="0"/>
              <a:t>2018/7/30</a:t>
            </a:fld>
            <a:endParaRPr kumimoji="1" lang="ja-JP" altLang="en-US"/>
          </a:p>
        </p:txBody>
      </p:sp>
      <p:sp>
        <p:nvSpPr>
          <p:cNvPr id="4" name="フッター プレースホルダー 3">
            <a:extLst>
              <a:ext uri="{FF2B5EF4-FFF2-40B4-BE49-F238E27FC236}">
                <a16:creationId xmlns:a16="http://schemas.microsoft.com/office/drawing/2014/main" id="{190C00DA-89A0-49A5-AAEB-7343874A916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06AAA3B-9C6C-4470-A6E2-C6535C697894}"/>
              </a:ext>
            </a:extLst>
          </p:cNvPr>
          <p:cNvSpPr>
            <a:spLocks noGrp="1"/>
          </p:cNvSpPr>
          <p:nvPr>
            <p:ph type="sldNum" sz="quarter" idx="12"/>
          </p:nvPr>
        </p:nvSpPr>
        <p:spPr/>
        <p:txBody>
          <a:body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187771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1296FEF-8655-48DE-A3CF-1752958E7A9C}"/>
              </a:ext>
            </a:extLst>
          </p:cNvPr>
          <p:cNvSpPr>
            <a:spLocks noGrp="1"/>
          </p:cNvSpPr>
          <p:nvPr>
            <p:ph type="dt" sz="half" idx="10"/>
          </p:nvPr>
        </p:nvSpPr>
        <p:spPr/>
        <p:txBody>
          <a:bodyPr/>
          <a:lstStyle/>
          <a:p>
            <a:fld id="{DD9C654A-F863-4FDF-A732-95F88C0AE13B}" type="datetimeFigureOut">
              <a:rPr kumimoji="1" lang="ja-JP" altLang="en-US" smtClean="0"/>
              <a:t>2018/7/30</a:t>
            </a:fld>
            <a:endParaRPr kumimoji="1" lang="ja-JP" altLang="en-US"/>
          </a:p>
        </p:txBody>
      </p:sp>
      <p:sp>
        <p:nvSpPr>
          <p:cNvPr id="3" name="フッター プレースホルダー 2">
            <a:extLst>
              <a:ext uri="{FF2B5EF4-FFF2-40B4-BE49-F238E27FC236}">
                <a16:creationId xmlns:a16="http://schemas.microsoft.com/office/drawing/2014/main" id="{B232CDC1-6B90-45B0-9902-D9409D94856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92BF69-4D4E-4D4C-8A37-21E11966B955}"/>
              </a:ext>
            </a:extLst>
          </p:cNvPr>
          <p:cNvSpPr>
            <a:spLocks noGrp="1"/>
          </p:cNvSpPr>
          <p:nvPr>
            <p:ph type="sldNum" sz="quarter" idx="12"/>
          </p:nvPr>
        </p:nvSpPr>
        <p:spPr/>
        <p:txBody>
          <a:body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232727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C87DC-3A57-4C8D-9FFF-4DB33F61B4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FD6A5C-AB06-4AA7-AE07-4ADFDA80E6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46C8AD9-7584-4B14-A166-5B9800999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0B606DE-B9BB-4533-AF82-F48ABC3AC2F8}"/>
              </a:ext>
            </a:extLst>
          </p:cNvPr>
          <p:cNvSpPr>
            <a:spLocks noGrp="1"/>
          </p:cNvSpPr>
          <p:nvPr>
            <p:ph type="dt" sz="half" idx="10"/>
          </p:nvPr>
        </p:nvSpPr>
        <p:spPr/>
        <p:txBody>
          <a:bodyPr/>
          <a:lstStyle/>
          <a:p>
            <a:fld id="{DD9C654A-F863-4FDF-A732-95F88C0AE13B}"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B9CFD577-92EF-4465-9B02-F67035946E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E72F42-12E6-4CCA-B761-E64B83F33422}"/>
              </a:ext>
            </a:extLst>
          </p:cNvPr>
          <p:cNvSpPr>
            <a:spLocks noGrp="1"/>
          </p:cNvSpPr>
          <p:nvPr>
            <p:ph type="sldNum" sz="quarter" idx="12"/>
          </p:nvPr>
        </p:nvSpPr>
        <p:spPr/>
        <p:txBody>
          <a:body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15482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A75CB-723A-4504-8895-FC80357B1B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1D23D56-C172-4074-9FA3-6C5A092EA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032FF67-D97C-455B-91E1-9711354AE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589140-841A-4718-AFFF-84BE2842C428}"/>
              </a:ext>
            </a:extLst>
          </p:cNvPr>
          <p:cNvSpPr>
            <a:spLocks noGrp="1"/>
          </p:cNvSpPr>
          <p:nvPr>
            <p:ph type="dt" sz="half" idx="10"/>
          </p:nvPr>
        </p:nvSpPr>
        <p:spPr/>
        <p:txBody>
          <a:bodyPr/>
          <a:lstStyle/>
          <a:p>
            <a:fld id="{DD9C654A-F863-4FDF-A732-95F88C0AE13B}"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2942942F-2087-4249-9916-B52014FB8E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02EC47-6CC8-4C91-B65E-E26A12E9E385}"/>
              </a:ext>
            </a:extLst>
          </p:cNvPr>
          <p:cNvSpPr>
            <a:spLocks noGrp="1"/>
          </p:cNvSpPr>
          <p:nvPr>
            <p:ph type="sldNum" sz="quarter" idx="12"/>
          </p:nvPr>
        </p:nvSpPr>
        <p:spPr/>
        <p:txBody>
          <a:body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175056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8DE7379-7F0D-4CA8-9D79-60EFC6FCB6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3D2DB8-E5A9-4DE6-9805-B08AB121C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2499D6-9662-46A2-B14A-E9AA4786F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C654A-F863-4FDF-A732-95F88C0AE13B}"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5495FE0A-3745-4FD9-A602-8DA2420EF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7DF6297-8C2D-4BE5-A265-47BBA620F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292E3-3423-4B30-83EB-C3DBE206A6B7}" type="slidenum">
              <a:rPr kumimoji="1" lang="ja-JP" altLang="en-US" smtClean="0"/>
              <a:t>‹#›</a:t>
            </a:fld>
            <a:endParaRPr kumimoji="1" lang="ja-JP" altLang="en-US"/>
          </a:p>
        </p:txBody>
      </p:sp>
    </p:spTree>
    <p:extLst>
      <p:ext uri="{BB962C8B-B14F-4D97-AF65-F5344CB8AC3E}">
        <p14:creationId xmlns:p14="http://schemas.microsoft.com/office/powerpoint/2010/main" val="544992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A6245-86EB-47DA-94A7-887CEB43983D}"/>
              </a:ext>
            </a:extLst>
          </p:cNvPr>
          <p:cNvSpPr>
            <a:spLocks noGrp="1"/>
          </p:cNvSpPr>
          <p:nvPr>
            <p:ph type="ctrTitle"/>
          </p:nvPr>
        </p:nvSpPr>
        <p:spPr/>
        <p:txBody>
          <a:bodyPr>
            <a:normAutofit/>
          </a:bodyPr>
          <a:lstStyle/>
          <a:p>
            <a:r>
              <a:rPr kumimoji="1" lang="en-US" altLang="ja-JP" b="1" dirty="0"/>
              <a:t>Typing</a:t>
            </a:r>
            <a:r>
              <a:rPr kumimoji="1" lang="ja-JP" altLang="en-US" b="1" dirty="0"/>
              <a:t> </a:t>
            </a:r>
            <a:r>
              <a:rPr kumimoji="1" lang="en-US" altLang="ja-JP" b="1" dirty="0"/>
              <a:t>Game</a:t>
            </a:r>
            <a:endParaRPr kumimoji="1" lang="ja-JP" altLang="en-US" b="1" dirty="0"/>
          </a:p>
        </p:txBody>
      </p:sp>
      <p:sp>
        <p:nvSpPr>
          <p:cNvPr id="3" name="字幕 2">
            <a:extLst>
              <a:ext uri="{FF2B5EF4-FFF2-40B4-BE49-F238E27FC236}">
                <a16:creationId xmlns:a16="http://schemas.microsoft.com/office/drawing/2014/main" id="{CDADBCD1-316C-461F-A60D-979FE8209559}"/>
              </a:ext>
            </a:extLst>
          </p:cNvPr>
          <p:cNvSpPr>
            <a:spLocks noGrp="1"/>
          </p:cNvSpPr>
          <p:nvPr>
            <p:ph type="subTitle" idx="1"/>
          </p:nvPr>
        </p:nvSpPr>
        <p:spPr/>
        <p:txBody>
          <a:bodyPr/>
          <a:lstStyle/>
          <a:p>
            <a:endParaRPr kumimoji="1" lang="en-US" altLang="ja-JP" dirty="0"/>
          </a:p>
          <a:p>
            <a:r>
              <a:rPr kumimoji="1" lang="en-US" altLang="ja-JP" dirty="0"/>
              <a:t>15816070 </a:t>
            </a:r>
            <a:r>
              <a:rPr kumimoji="1" lang="ja-JP" altLang="en-US" dirty="0"/>
              <a:t>西澤祐汰</a:t>
            </a:r>
            <a:endParaRPr kumimoji="1" lang="en-US" altLang="ja-JP" dirty="0"/>
          </a:p>
          <a:p>
            <a:r>
              <a:rPr lang="en-US" altLang="ja-JP" dirty="0"/>
              <a:t>15816081 </a:t>
            </a:r>
            <a:r>
              <a:rPr lang="ja-JP" altLang="en-US" dirty="0"/>
              <a:t>堀田拓哉</a:t>
            </a:r>
            <a:endParaRPr kumimoji="1" lang="ja-JP" altLang="en-US" dirty="0"/>
          </a:p>
        </p:txBody>
      </p:sp>
    </p:spTree>
    <p:extLst>
      <p:ext uri="{BB962C8B-B14F-4D97-AF65-F5344CB8AC3E}">
        <p14:creationId xmlns:p14="http://schemas.microsoft.com/office/powerpoint/2010/main" val="301160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88554E-406A-4AB1-B2FC-2F20EAA84A39}"/>
              </a:ext>
            </a:extLst>
          </p:cNvPr>
          <p:cNvSpPr>
            <a:spLocks noGrp="1"/>
          </p:cNvSpPr>
          <p:nvPr>
            <p:ph type="title"/>
          </p:nvPr>
        </p:nvSpPr>
        <p:spPr/>
        <p:txBody>
          <a:bodyPr/>
          <a:lstStyle/>
          <a:p>
            <a:r>
              <a:rPr kumimoji="1" lang="ja-JP" altLang="en-US" b="1" dirty="0"/>
              <a:t>概要</a:t>
            </a:r>
          </a:p>
        </p:txBody>
      </p:sp>
      <p:sp>
        <p:nvSpPr>
          <p:cNvPr id="3" name="コンテンツ プレースホルダー 2">
            <a:extLst>
              <a:ext uri="{FF2B5EF4-FFF2-40B4-BE49-F238E27FC236}">
                <a16:creationId xmlns:a16="http://schemas.microsoft.com/office/drawing/2014/main" id="{C89D07E5-BDA6-4E89-AB39-5C2DE7AE2D06}"/>
              </a:ext>
            </a:extLst>
          </p:cNvPr>
          <p:cNvSpPr>
            <a:spLocks noGrp="1"/>
          </p:cNvSpPr>
          <p:nvPr>
            <p:ph idx="1"/>
          </p:nvPr>
        </p:nvSpPr>
        <p:spPr/>
        <p:txBody>
          <a:bodyPr/>
          <a:lstStyle/>
          <a:p>
            <a:r>
              <a:rPr kumimoji="1" lang="ja-JP" altLang="en-US" dirty="0"/>
              <a:t>スペースキーを押すと画面中央部の枠内に文字が表示される。</a:t>
            </a:r>
            <a:endParaRPr kumimoji="1" lang="en-US" altLang="ja-JP" dirty="0"/>
          </a:p>
          <a:p>
            <a:r>
              <a:rPr lang="ja-JP" altLang="en-US" dirty="0"/>
              <a:t>表示された文字と同じ文字が入力されれば次の文字に進み、間違えれば進まない。</a:t>
            </a:r>
            <a:endParaRPr lang="en-US" altLang="ja-JP" dirty="0"/>
          </a:p>
          <a:p>
            <a:r>
              <a:rPr kumimoji="1" lang="ja-JP" altLang="en-US" dirty="0"/>
              <a:t>最終的に</a:t>
            </a:r>
            <a:r>
              <a:rPr kumimoji="1" lang="en-US" altLang="ja-JP" dirty="0"/>
              <a:t>10</a:t>
            </a:r>
            <a:r>
              <a:rPr kumimoji="1" lang="ja-JP" altLang="en-US" dirty="0"/>
              <a:t>個の文字の入力が終わり、</a:t>
            </a:r>
            <a:r>
              <a:rPr lang="en-US" altLang="ja-JP" dirty="0"/>
              <a:t>10</a:t>
            </a:r>
            <a:r>
              <a:rPr lang="ja-JP" altLang="en-US" dirty="0"/>
              <a:t>問すべて正解すると回答時間とクリア時の画像が表示される。</a:t>
            </a:r>
            <a:endParaRPr lang="en-US" altLang="ja-JP" dirty="0"/>
          </a:p>
          <a:p>
            <a:r>
              <a:rPr lang="ja-JP" altLang="en-US" dirty="0"/>
              <a:t>失敗するとその回に間違えた文字とマッチング率が表示される。</a:t>
            </a:r>
            <a:endParaRPr lang="en-US" altLang="ja-JP" dirty="0"/>
          </a:p>
          <a:p>
            <a:r>
              <a:rPr kumimoji="1" lang="ja-JP" altLang="en-US" dirty="0"/>
              <a:t>クリア時間と最も間違いが多い文字は記憶され、ランキングと最も間違いが多い文字として上部に表示される。</a:t>
            </a:r>
          </a:p>
        </p:txBody>
      </p:sp>
    </p:spTree>
    <p:extLst>
      <p:ext uri="{BB962C8B-B14F-4D97-AF65-F5344CB8AC3E}">
        <p14:creationId xmlns:p14="http://schemas.microsoft.com/office/powerpoint/2010/main" val="31585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42FAE-40AD-4C4A-B285-3D6C08CC6B0D}"/>
              </a:ext>
            </a:extLst>
          </p:cNvPr>
          <p:cNvSpPr>
            <a:spLocks noGrp="1"/>
          </p:cNvSpPr>
          <p:nvPr>
            <p:ph type="title"/>
          </p:nvPr>
        </p:nvSpPr>
        <p:spPr/>
        <p:txBody>
          <a:bodyPr/>
          <a:lstStyle/>
          <a:p>
            <a:r>
              <a:rPr kumimoji="1" lang="ja-JP" altLang="en-US" b="1" dirty="0"/>
              <a:t>目的</a:t>
            </a:r>
          </a:p>
        </p:txBody>
      </p:sp>
      <p:sp>
        <p:nvSpPr>
          <p:cNvPr id="3" name="コンテンツ プレースホルダー 2">
            <a:extLst>
              <a:ext uri="{FF2B5EF4-FFF2-40B4-BE49-F238E27FC236}">
                <a16:creationId xmlns:a16="http://schemas.microsoft.com/office/drawing/2014/main" id="{AF6210AC-8A2D-48E5-AE30-6B5E2CDB4DF5}"/>
              </a:ext>
            </a:extLst>
          </p:cNvPr>
          <p:cNvSpPr>
            <a:spLocks noGrp="1"/>
          </p:cNvSpPr>
          <p:nvPr>
            <p:ph idx="1"/>
          </p:nvPr>
        </p:nvSpPr>
        <p:spPr/>
        <p:txBody>
          <a:bodyPr/>
          <a:lstStyle/>
          <a:p>
            <a:endParaRPr kumimoji="1" lang="en-US" altLang="ja-JP" dirty="0"/>
          </a:p>
          <a:p>
            <a:r>
              <a:rPr kumimoji="1" lang="ja-JP" altLang="en-US" dirty="0"/>
              <a:t>タイピングゲームができるようになる</a:t>
            </a:r>
            <a:endParaRPr kumimoji="1" lang="en-US" altLang="ja-JP" dirty="0"/>
          </a:p>
          <a:p>
            <a:endParaRPr lang="en-US" altLang="ja-JP" dirty="0"/>
          </a:p>
          <a:p>
            <a:r>
              <a:rPr kumimoji="1" lang="ja-JP" altLang="en-US" dirty="0"/>
              <a:t>ランキングなどの便利な機能を搭載し、実用的にする</a:t>
            </a:r>
          </a:p>
        </p:txBody>
      </p:sp>
    </p:spTree>
    <p:extLst>
      <p:ext uri="{BB962C8B-B14F-4D97-AF65-F5344CB8AC3E}">
        <p14:creationId xmlns:p14="http://schemas.microsoft.com/office/powerpoint/2010/main" val="2673953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BB050F-4A35-48E0-BF25-FF0FEF4189FC}"/>
              </a:ext>
            </a:extLst>
          </p:cNvPr>
          <p:cNvSpPr>
            <a:spLocks noGrp="1"/>
          </p:cNvSpPr>
          <p:nvPr>
            <p:ph type="title"/>
          </p:nvPr>
        </p:nvSpPr>
        <p:spPr/>
        <p:txBody>
          <a:bodyPr/>
          <a:lstStyle/>
          <a:p>
            <a:r>
              <a:rPr kumimoji="1" lang="ja-JP" altLang="en-US" b="1" dirty="0"/>
              <a:t>創意工夫した点</a:t>
            </a:r>
          </a:p>
        </p:txBody>
      </p:sp>
      <p:sp>
        <p:nvSpPr>
          <p:cNvPr id="3" name="コンテンツ プレースホルダー 2">
            <a:extLst>
              <a:ext uri="{FF2B5EF4-FFF2-40B4-BE49-F238E27FC236}">
                <a16:creationId xmlns:a16="http://schemas.microsoft.com/office/drawing/2014/main" id="{81A7F81A-C1E8-46AE-A37E-E7621F3053FE}"/>
              </a:ext>
            </a:extLst>
          </p:cNvPr>
          <p:cNvSpPr>
            <a:spLocks noGrp="1"/>
          </p:cNvSpPr>
          <p:nvPr>
            <p:ph idx="1"/>
          </p:nvPr>
        </p:nvSpPr>
        <p:spPr/>
        <p:txBody>
          <a:bodyPr>
            <a:normAutofit fontScale="47500" lnSpcReduction="20000"/>
          </a:bodyPr>
          <a:lstStyle/>
          <a:p>
            <a:pPr marL="0" indent="0">
              <a:buNone/>
            </a:pPr>
            <a:endParaRPr lang="en-US" altLang="ja-JP" dirty="0"/>
          </a:p>
          <a:p>
            <a:r>
              <a:rPr lang="ja-JP" altLang="en-US" sz="3200" dirty="0"/>
              <a:t>一度タイピングを間違えた時のためのリセットボタンの作成</a:t>
            </a:r>
            <a:endParaRPr lang="en-US" altLang="ja-JP" sz="3200" dirty="0"/>
          </a:p>
          <a:p>
            <a:r>
              <a:rPr lang="ja-JP" altLang="en-US" sz="3200" dirty="0"/>
              <a:t>スペースを押すことで再帰的にタイピングゲームをおこなえること</a:t>
            </a:r>
            <a:endParaRPr lang="en-US" altLang="ja-JP" sz="3200" dirty="0"/>
          </a:p>
          <a:p>
            <a:r>
              <a:rPr lang="ja-JP" altLang="en-US" sz="3200" dirty="0"/>
              <a:t>一ゲームごと文字がしっかりランダムに変わること</a:t>
            </a:r>
            <a:endParaRPr lang="en-US" altLang="ja-JP" sz="3200" dirty="0"/>
          </a:p>
          <a:p>
            <a:r>
              <a:rPr lang="ja-JP" altLang="en-US" sz="3200" dirty="0"/>
              <a:t>タイピングミスを記憶し、マッチング率や間違えた文を表示する。また頻繁に間違えているワードを表示する機能</a:t>
            </a:r>
            <a:endParaRPr lang="en-US" altLang="ja-JP" sz="3200" dirty="0"/>
          </a:p>
          <a:p>
            <a:r>
              <a:rPr lang="ja-JP" altLang="en-US" sz="3200" dirty="0"/>
              <a:t>クリア時間を記録する点</a:t>
            </a:r>
            <a:endParaRPr lang="en-US" altLang="ja-JP" sz="3200" dirty="0"/>
          </a:p>
          <a:p>
            <a:r>
              <a:rPr lang="ja-JP" altLang="en-US" sz="3200" dirty="0"/>
              <a:t>また時間の読み込みに少し時間がかかるために利用者がページを開いた時に少し目にとまるようなデザインの挿入</a:t>
            </a:r>
            <a:endParaRPr lang="en-US" altLang="ja-JP" sz="3200" dirty="0"/>
          </a:p>
          <a:p>
            <a:r>
              <a:rPr lang="ja-JP" altLang="en-US" sz="3200" dirty="0"/>
              <a:t>タイピングが入力しやすい、見やすい画面、背景の設定</a:t>
            </a:r>
            <a:endParaRPr lang="en-US" altLang="ja-JP" sz="3200" dirty="0"/>
          </a:p>
          <a:p>
            <a:r>
              <a:rPr lang="ja-JP" altLang="en-US" sz="3200" dirty="0"/>
              <a:t>さらには</a:t>
            </a:r>
            <a:r>
              <a:rPr lang="en-US" altLang="ja-JP" sz="3200" dirty="0" err="1"/>
              <a:t>javascript</a:t>
            </a:r>
            <a:r>
              <a:rPr lang="ja-JP" altLang="en-US" sz="3200" dirty="0"/>
              <a:t>と連結して</a:t>
            </a:r>
            <a:r>
              <a:rPr lang="en-US" altLang="ja-JP" sz="3200" dirty="0"/>
              <a:t>html</a:t>
            </a:r>
            <a:r>
              <a:rPr lang="ja-JP" altLang="en-US" sz="3200" dirty="0"/>
              <a:t>と</a:t>
            </a:r>
            <a:r>
              <a:rPr lang="en-US" altLang="ja-JP" sz="3200" dirty="0" err="1"/>
              <a:t>css</a:t>
            </a:r>
            <a:r>
              <a:rPr lang="ja-JP" altLang="en-US" sz="3200" dirty="0"/>
              <a:t>で作った枠に文字を入力ごとに出力できるようにすること（ここに一番力をいれました）</a:t>
            </a:r>
            <a:endParaRPr lang="en-US" altLang="ja-JP" sz="3200" dirty="0"/>
          </a:p>
          <a:p>
            <a:r>
              <a:rPr lang="en-US" altLang="ja-JP" sz="3200" dirty="0" err="1"/>
              <a:t>Javascript</a:t>
            </a:r>
            <a:r>
              <a:rPr lang="ja-JP" altLang="en-US" sz="3200" dirty="0"/>
              <a:t>と</a:t>
            </a:r>
            <a:r>
              <a:rPr lang="en-US" altLang="ja-JP" sz="3200" dirty="0" err="1"/>
              <a:t>css</a:t>
            </a:r>
            <a:r>
              <a:rPr lang="ja-JP" altLang="en-US" sz="3200" dirty="0"/>
              <a:t>の連携</a:t>
            </a:r>
            <a:r>
              <a:rPr lang="en-US" altLang="ja-JP" sz="3200" dirty="0"/>
              <a:t>(</a:t>
            </a:r>
            <a:r>
              <a:rPr lang="ja-JP" altLang="en-US" sz="3200" dirty="0"/>
              <a:t>ここは一番未だにわからない点がおおくて、なぞのエラーが多かったのでできるようにしたい）</a:t>
            </a:r>
            <a:endParaRPr lang="en-US" altLang="ja-JP" sz="3200" dirty="0"/>
          </a:p>
          <a:p>
            <a:endParaRPr lang="en-US" altLang="ja-JP" sz="3200" dirty="0"/>
          </a:p>
          <a:p>
            <a:r>
              <a:rPr lang="ja-JP" altLang="en-US" sz="3200" dirty="0"/>
              <a:t>クリア時間を記録し、ランキングとして表示する機能</a:t>
            </a:r>
            <a:endParaRPr lang="en-US" altLang="ja-JP" sz="3200" dirty="0"/>
          </a:p>
        </p:txBody>
      </p:sp>
    </p:spTree>
    <p:extLst>
      <p:ext uri="{BB962C8B-B14F-4D97-AF65-F5344CB8AC3E}">
        <p14:creationId xmlns:p14="http://schemas.microsoft.com/office/powerpoint/2010/main" val="160893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a:extLst>
              <a:ext uri="{FF2B5EF4-FFF2-40B4-BE49-F238E27FC236}">
                <a16:creationId xmlns:a16="http://schemas.microsoft.com/office/drawing/2014/main" id="{1F07A276-6873-4335-B2AB-673F04A19129}"/>
              </a:ext>
            </a:extLst>
          </p:cNvPr>
          <p:cNvPicPr>
            <a:picLocks noGrp="1" noChangeAspect="1"/>
          </p:cNvPicPr>
          <p:nvPr>
            <p:ph idx="1"/>
          </p:nvPr>
        </p:nvPicPr>
        <p:blipFill>
          <a:blip r:embed="rId2"/>
          <a:stretch>
            <a:fillRect/>
          </a:stretch>
        </p:blipFill>
        <p:spPr>
          <a:xfrm>
            <a:off x="838200" y="1690688"/>
            <a:ext cx="4408999" cy="4202112"/>
          </a:xfrm>
          <a:prstGeom prst="rect">
            <a:avLst/>
          </a:prstGeom>
        </p:spPr>
      </p:pic>
      <p:pic>
        <p:nvPicPr>
          <p:cNvPr id="5" name="図 4">
            <a:extLst>
              <a:ext uri="{FF2B5EF4-FFF2-40B4-BE49-F238E27FC236}">
                <a16:creationId xmlns:a16="http://schemas.microsoft.com/office/drawing/2014/main" id="{870810CF-F528-4D65-92FA-8C17B2CB0CF4}"/>
              </a:ext>
            </a:extLst>
          </p:cNvPr>
          <p:cNvPicPr>
            <a:picLocks noChangeAspect="1"/>
          </p:cNvPicPr>
          <p:nvPr/>
        </p:nvPicPr>
        <p:blipFill>
          <a:blip r:embed="rId3"/>
          <a:stretch>
            <a:fillRect/>
          </a:stretch>
        </p:blipFill>
        <p:spPr>
          <a:xfrm>
            <a:off x="5741879" y="1257228"/>
            <a:ext cx="3007157" cy="2849563"/>
          </a:xfrm>
          <a:prstGeom prst="rect">
            <a:avLst/>
          </a:prstGeom>
        </p:spPr>
      </p:pic>
      <p:pic>
        <p:nvPicPr>
          <p:cNvPr id="6" name="図 5">
            <a:extLst>
              <a:ext uri="{FF2B5EF4-FFF2-40B4-BE49-F238E27FC236}">
                <a16:creationId xmlns:a16="http://schemas.microsoft.com/office/drawing/2014/main" id="{57A230AD-3D6F-47B2-8C20-32AF842728F7}"/>
              </a:ext>
            </a:extLst>
          </p:cNvPr>
          <p:cNvPicPr>
            <a:picLocks noChangeAspect="1"/>
          </p:cNvPicPr>
          <p:nvPr/>
        </p:nvPicPr>
        <p:blipFill>
          <a:blip r:embed="rId4"/>
          <a:stretch>
            <a:fillRect/>
          </a:stretch>
        </p:blipFill>
        <p:spPr>
          <a:xfrm>
            <a:off x="8749036" y="3575675"/>
            <a:ext cx="3106337" cy="3089564"/>
          </a:xfrm>
          <a:prstGeom prst="rect">
            <a:avLst/>
          </a:prstGeom>
        </p:spPr>
      </p:pic>
      <p:sp>
        <p:nvSpPr>
          <p:cNvPr id="7" name="テキスト ボックス 6">
            <a:extLst>
              <a:ext uri="{FF2B5EF4-FFF2-40B4-BE49-F238E27FC236}">
                <a16:creationId xmlns:a16="http://schemas.microsoft.com/office/drawing/2014/main" id="{FA79D4C1-6951-4443-9C61-B183F54964A6}"/>
              </a:ext>
            </a:extLst>
          </p:cNvPr>
          <p:cNvSpPr txBox="1"/>
          <p:nvPr/>
        </p:nvSpPr>
        <p:spPr>
          <a:xfrm>
            <a:off x="1750998" y="844442"/>
            <a:ext cx="2583402" cy="523220"/>
          </a:xfrm>
          <a:prstGeom prst="rect">
            <a:avLst/>
          </a:prstGeom>
          <a:noFill/>
        </p:spPr>
        <p:txBody>
          <a:bodyPr wrap="square" rtlCol="0">
            <a:spAutoFit/>
          </a:bodyPr>
          <a:lstStyle/>
          <a:p>
            <a:pPr algn="ctr"/>
            <a:r>
              <a:rPr kumimoji="1" lang="ja-JP" altLang="en-US" sz="2800" b="1" dirty="0">
                <a:solidFill>
                  <a:schemeClr val="accent1">
                    <a:lumMod val="75000"/>
                  </a:schemeClr>
                </a:solidFill>
                <a:latin typeface="Century" panose="02040604050505020304" pitchFamily="18" charset="0"/>
              </a:rPr>
              <a:t>初期画面</a:t>
            </a:r>
          </a:p>
        </p:txBody>
      </p:sp>
      <p:sp>
        <p:nvSpPr>
          <p:cNvPr id="8" name="テキスト ボックス 7">
            <a:extLst>
              <a:ext uri="{FF2B5EF4-FFF2-40B4-BE49-F238E27FC236}">
                <a16:creationId xmlns:a16="http://schemas.microsoft.com/office/drawing/2014/main" id="{97186A89-0EC8-48C9-9AC8-7228AD85CAA1}"/>
              </a:ext>
            </a:extLst>
          </p:cNvPr>
          <p:cNvSpPr txBox="1"/>
          <p:nvPr/>
        </p:nvSpPr>
        <p:spPr>
          <a:xfrm>
            <a:off x="6362129" y="630379"/>
            <a:ext cx="1766656" cy="369332"/>
          </a:xfrm>
          <a:prstGeom prst="rect">
            <a:avLst/>
          </a:prstGeom>
          <a:noFill/>
        </p:spPr>
        <p:txBody>
          <a:bodyPr wrap="square" rtlCol="0">
            <a:spAutoFit/>
          </a:bodyPr>
          <a:lstStyle/>
          <a:p>
            <a:pPr algn="ctr"/>
            <a:r>
              <a:rPr lang="ja-JP" altLang="en-US" b="1" dirty="0">
                <a:solidFill>
                  <a:srgbClr val="FF0000"/>
                </a:solidFill>
              </a:rPr>
              <a:t>成功時</a:t>
            </a:r>
            <a:endParaRPr kumimoji="1" lang="ja-JP" altLang="en-US" b="1" dirty="0">
              <a:solidFill>
                <a:srgbClr val="FF0000"/>
              </a:solidFill>
            </a:endParaRPr>
          </a:p>
        </p:txBody>
      </p:sp>
      <p:sp>
        <p:nvSpPr>
          <p:cNvPr id="9" name="テキスト ボックス 8">
            <a:extLst>
              <a:ext uri="{FF2B5EF4-FFF2-40B4-BE49-F238E27FC236}">
                <a16:creationId xmlns:a16="http://schemas.microsoft.com/office/drawing/2014/main" id="{84278591-8944-4FD7-8153-E1223B40D1ED}"/>
              </a:ext>
            </a:extLst>
          </p:cNvPr>
          <p:cNvSpPr txBox="1"/>
          <p:nvPr/>
        </p:nvSpPr>
        <p:spPr>
          <a:xfrm>
            <a:off x="9680768" y="2912993"/>
            <a:ext cx="1242873" cy="369332"/>
          </a:xfrm>
          <a:prstGeom prst="rect">
            <a:avLst/>
          </a:prstGeom>
          <a:noFill/>
        </p:spPr>
        <p:txBody>
          <a:bodyPr wrap="square" rtlCol="0">
            <a:spAutoFit/>
          </a:bodyPr>
          <a:lstStyle/>
          <a:p>
            <a:pPr algn="ctr"/>
            <a:r>
              <a:rPr kumimoji="1" lang="ja-JP" altLang="en-US" b="1" dirty="0">
                <a:solidFill>
                  <a:srgbClr val="00B0F0"/>
                </a:solidFill>
              </a:rPr>
              <a:t>失敗時</a:t>
            </a:r>
          </a:p>
        </p:txBody>
      </p:sp>
    </p:spTree>
    <p:extLst>
      <p:ext uri="{BB962C8B-B14F-4D97-AF65-F5344CB8AC3E}">
        <p14:creationId xmlns:p14="http://schemas.microsoft.com/office/powerpoint/2010/main" val="35489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02801E-14D8-469F-92DA-1C4DEAE14F6A}"/>
              </a:ext>
            </a:extLst>
          </p:cNvPr>
          <p:cNvSpPr>
            <a:spLocks noGrp="1"/>
          </p:cNvSpPr>
          <p:nvPr>
            <p:ph type="title"/>
          </p:nvPr>
        </p:nvSpPr>
        <p:spPr/>
        <p:txBody>
          <a:bodyPr/>
          <a:lstStyle/>
          <a:p>
            <a:r>
              <a:rPr kumimoji="1" lang="ja-JP" altLang="en-US" b="1" dirty="0"/>
              <a:t>感想</a:t>
            </a:r>
          </a:p>
        </p:txBody>
      </p:sp>
      <p:sp>
        <p:nvSpPr>
          <p:cNvPr id="3" name="コンテンツ プレースホルダー 2">
            <a:extLst>
              <a:ext uri="{FF2B5EF4-FFF2-40B4-BE49-F238E27FC236}">
                <a16:creationId xmlns:a16="http://schemas.microsoft.com/office/drawing/2014/main" id="{32FA68DA-7AEB-4158-B58E-DD6435E04C23}"/>
              </a:ext>
            </a:extLst>
          </p:cNvPr>
          <p:cNvSpPr>
            <a:spLocks noGrp="1"/>
          </p:cNvSpPr>
          <p:nvPr>
            <p:ph idx="1"/>
          </p:nvPr>
        </p:nvSpPr>
        <p:spPr>
          <a:xfrm>
            <a:off x="838200" y="1473693"/>
            <a:ext cx="10515600" cy="5220070"/>
          </a:xfrm>
        </p:spPr>
        <p:txBody>
          <a:bodyPr>
            <a:normAutofit/>
          </a:bodyPr>
          <a:lstStyle/>
          <a:p>
            <a:pPr marL="0" indent="0">
              <a:buNone/>
            </a:pPr>
            <a:r>
              <a:rPr lang="en-US" altLang="ja-JP" dirty="0"/>
              <a:t>Html</a:t>
            </a:r>
            <a:r>
              <a:rPr lang="ja-JP" altLang="en-US" dirty="0"/>
              <a:t>と</a:t>
            </a:r>
            <a:r>
              <a:rPr lang="en-US" altLang="ja-JP" dirty="0" err="1"/>
              <a:t>css</a:t>
            </a:r>
            <a:r>
              <a:rPr lang="ja-JP" altLang="en-US" dirty="0"/>
              <a:t>と</a:t>
            </a:r>
            <a:r>
              <a:rPr lang="en-US" altLang="ja-JP" dirty="0"/>
              <a:t>Java</a:t>
            </a:r>
            <a:r>
              <a:rPr lang="ja-JP" altLang="en-US" dirty="0"/>
              <a:t> </a:t>
            </a:r>
            <a:r>
              <a:rPr lang="en-US" altLang="ja-JP" dirty="0"/>
              <a:t>Script</a:t>
            </a:r>
            <a:r>
              <a:rPr lang="ja-JP" altLang="en-US" dirty="0"/>
              <a:t>の連結によって特に</a:t>
            </a:r>
            <a:r>
              <a:rPr lang="en-US" altLang="ja-JP" dirty="0"/>
              <a:t>JavaScript</a:t>
            </a:r>
            <a:r>
              <a:rPr lang="ja-JP" altLang="en-US" dirty="0"/>
              <a:t>と結びつけることによって</a:t>
            </a:r>
            <a:r>
              <a:rPr lang="en-US" altLang="ja-JP" dirty="0"/>
              <a:t>html</a:t>
            </a:r>
            <a:r>
              <a:rPr lang="ja-JP" altLang="en-US" dirty="0"/>
              <a:t>においてもある程度、機能的で数式を使う実装を実現できた。</a:t>
            </a:r>
            <a:r>
              <a:rPr lang="en-US" altLang="ja-JP" dirty="0"/>
              <a:t>Html</a:t>
            </a:r>
            <a:r>
              <a:rPr lang="ja-JP" altLang="en-US" dirty="0"/>
              <a:t>で構造をつくり、</a:t>
            </a:r>
            <a:r>
              <a:rPr lang="en-US" altLang="ja-JP" dirty="0" err="1"/>
              <a:t>css</a:t>
            </a:r>
            <a:r>
              <a:rPr lang="ja-JP" altLang="en-US" dirty="0"/>
              <a:t>でデザイン、</a:t>
            </a:r>
            <a:r>
              <a:rPr lang="en-US" altLang="ja-JP" dirty="0"/>
              <a:t>JavaScript</a:t>
            </a:r>
            <a:r>
              <a:rPr lang="ja-JP" altLang="en-US" dirty="0"/>
              <a:t>で機能性を実装して組み合わせるという分担が明確でした。</a:t>
            </a:r>
            <a:r>
              <a:rPr lang="en-US" altLang="ja-JP" dirty="0" err="1"/>
              <a:t>javaScript</a:t>
            </a:r>
            <a:r>
              <a:rPr lang="ja-JP" altLang="en-US" dirty="0"/>
              <a:t>から逆に</a:t>
            </a:r>
            <a:r>
              <a:rPr lang="en-US" altLang="ja-JP" dirty="0"/>
              <a:t>html</a:t>
            </a:r>
            <a:r>
              <a:rPr lang="ja-JP" altLang="en-US" dirty="0"/>
              <a:t>の式を返す時にそのまま</a:t>
            </a:r>
            <a:r>
              <a:rPr lang="en-US" altLang="ja-JP" dirty="0" err="1"/>
              <a:t>document.getElementById</a:t>
            </a:r>
            <a:r>
              <a:rPr lang="en-US" altLang="ja-JP" dirty="0"/>
              <a:t>(“”).</a:t>
            </a:r>
            <a:r>
              <a:rPr lang="en-US" altLang="ja-JP" dirty="0" err="1"/>
              <a:t>innerHTMLhtml</a:t>
            </a:r>
            <a:r>
              <a:rPr lang="ja-JP" altLang="en-US" dirty="0"/>
              <a:t>を用いて</a:t>
            </a:r>
            <a:r>
              <a:rPr lang="en-US" altLang="ja-JP" dirty="0"/>
              <a:t>html</a:t>
            </a:r>
            <a:r>
              <a:rPr lang="ja-JP" altLang="en-US" dirty="0"/>
              <a:t>の式を返してもうまくいかなかったり、</a:t>
            </a:r>
            <a:r>
              <a:rPr lang="en-US" altLang="ja-JP" dirty="0" err="1"/>
              <a:t>css</a:t>
            </a:r>
            <a:r>
              <a:rPr lang="ja-JP" altLang="en-US" dirty="0"/>
              <a:t>と</a:t>
            </a:r>
            <a:r>
              <a:rPr lang="en-US" altLang="ja-JP" dirty="0"/>
              <a:t>Java</a:t>
            </a:r>
            <a:r>
              <a:rPr lang="ja-JP" altLang="en-US" dirty="0"/>
              <a:t> </a:t>
            </a:r>
            <a:r>
              <a:rPr lang="en-US" altLang="ja-JP" dirty="0"/>
              <a:t>Script</a:t>
            </a:r>
            <a:r>
              <a:rPr lang="ja-JP" altLang="en-US" dirty="0"/>
              <a:t>の連携によってその</a:t>
            </a:r>
            <a:r>
              <a:rPr lang="en-US" altLang="ja-JP" dirty="0"/>
              <a:t>html</a:t>
            </a:r>
            <a:r>
              <a:rPr lang="ja-JP" altLang="en-US" dirty="0"/>
              <a:t>の式にも多少のデザインを加えることはできたのですが、</a:t>
            </a:r>
            <a:r>
              <a:rPr lang="en-US" altLang="ja-JP" dirty="0"/>
              <a:t>html</a:t>
            </a:r>
            <a:r>
              <a:rPr lang="ja-JP" altLang="en-US" dirty="0"/>
              <a:t>と</a:t>
            </a:r>
            <a:r>
              <a:rPr lang="en-US" altLang="ja-JP" dirty="0" err="1"/>
              <a:t>css</a:t>
            </a:r>
            <a:r>
              <a:rPr lang="ja-JP" altLang="en-US" dirty="0"/>
              <a:t>の連携ならばシンプルにできるものも出来なかったりしたのでここは今後の課題です。今回やってみて出来ることの幅の広さを感じました。今回出来なかったことももっと時間をかけてしっかり勉強すればできると思います。ウェブアプリケーションの開発は楽しいものだと感じました。</a:t>
            </a:r>
            <a:endParaRPr lang="en-US" altLang="ja-JP" dirty="0"/>
          </a:p>
          <a:p>
            <a:pPr marL="0" indent="0">
              <a:buNone/>
            </a:pPr>
            <a:endParaRPr lang="en-US" altLang="ja-JP" dirty="0"/>
          </a:p>
        </p:txBody>
      </p:sp>
    </p:spTree>
    <p:extLst>
      <p:ext uri="{BB962C8B-B14F-4D97-AF65-F5344CB8AC3E}">
        <p14:creationId xmlns:p14="http://schemas.microsoft.com/office/powerpoint/2010/main" val="31047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6B2CD-D8A4-4790-AE61-B03A537997A4}"/>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F5A56D0C-CEE1-4EEC-9535-14077119E8BD}"/>
              </a:ext>
            </a:extLst>
          </p:cNvPr>
          <p:cNvSpPr>
            <a:spLocks noGrp="1"/>
          </p:cNvSpPr>
          <p:nvPr>
            <p:ph idx="1"/>
          </p:nvPr>
        </p:nvSpPr>
        <p:spPr/>
        <p:txBody>
          <a:bodyPr/>
          <a:lstStyle/>
          <a:p>
            <a:r>
              <a:rPr lang="en-US" altLang="ja-JP" dirty="0"/>
              <a:t>http://masayasviel.hatenablog.jp/entry/2018/05/18/204852</a:t>
            </a:r>
            <a:endParaRPr kumimoji="1" lang="ja-JP" altLang="en-US" dirty="0"/>
          </a:p>
        </p:txBody>
      </p:sp>
    </p:spTree>
    <p:extLst>
      <p:ext uri="{BB962C8B-B14F-4D97-AF65-F5344CB8AC3E}">
        <p14:creationId xmlns:p14="http://schemas.microsoft.com/office/powerpoint/2010/main" val="42044634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494</Words>
  <Application>Microsoft Office PowerPoint</Application>
  <PresentationFormat>ワイド画面</PresentationFormat>
  <Paragraphs>35</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Century</vt:lpstr>
      <vt:lpstr>Office テーマ</vt:lpstr>
      <vt:lpstr>Typing Game</vt:lpstr>
      <vt:lpstr>概要</vt:lpstr>
      <vt:lpstr>目的</vt:lpstr>
      <vt:lpstr>創意工夫した点</vt:lpstr>
      <vt:lpstr>PowerPoint プレゼンテーション</vt:lpstr>
      <vt:lpstr>感想</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HTML・CSSを用いた タイピングゲームの作成</dc:title>
  <dc:creator>堀田 拓哉</dc:creator>
  <cp:lastModifiedBy>祐汰 西澤</cp:lastModifiedBy>
  <cp:revision>16</cp:revision>
  <dcterms:created xsi:type="dcterms:W3CDTF">2018-07-29T16:03:41Z</dcterms:created>
  <dcterms:modified xsi:type="dcterms:W3CDTF">2018-07-30T01:38:08Z</dcterms:modified>
</cp:coreProperties>
</file>