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1457334"/>
          </a:xfrm>
        </p:spPr>
        <p:txBody>
          <a:bodyPr/>
          <a:lstStyle/>
          <a:p>
            <a:r>
              <a:rPr lang="zh-CN" altLang="en-US" dirty="0" smtClean="0"/>
              <a:t>石牌高中学生成绩管理系统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系统开发者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谢中贵</a:t>
            </a:r>
            <a:endParaRPr lang="en-US" dirty="0"/>
          </a:p>
        </p:txBody>
      </p:sp>
      <p:pic>
        <p:nvPicPr>
          <p:cNvPr id="5" name="图片 4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2928926" cy="5206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       系统主要使用技术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Struts2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请求响应</a:t>
            </a:r>
            <a:endParaRPr lang="en-US" dirty="0" smtClean="0"/>
          </a:p>
          <a:p>
            <a:r>
              <a:rPr lang="en-US" altLang="zh-CN" dirty="0" smtClean="0"/>
              <a:t>Spring——java</a:t>
            </a:r>
            <a:r>
              <a:rPr lang="zh-CN" altLang="en-US" dirty="0" smtClean="0"/>
              <a:t>对象注入</a:t>
            </a:r>
            <a:endParaRPr lang="en-US" altLang="zh-CN" dirty="0" smtClean="0"/>
          </a:p>
          <a:p>
            <a:r>
              <a:rPr lang="en-US" dirty="0" smtClean="0"/>
              <a:t>Spring JDBC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数据库连接</a:t>
            </a:r>
            <a:endParaRPr lang="en-US" altLang="zh-CN" dirty="0" smtClean="0"/>
          </a:p>
          <a:p>
            <a:r>
              <a:rPr lang="en-US" dirty="0" err="1" smtClean="0"/>
              <a:t>J</a:t>
            </a:r>
            <a:r>
              <a:rPr lang="en-US" altLang="zh-CN" dirty="0" err="1" smtClean="0"/>
              <a:t>query</a:t>
            </a:r>
            <a:r>
              <a:rPr lang="en-US" altLang="zh-CN" dirty="0" smtClean="0"/>
              <a:t> UI——</a:t>
            </a:r>
            <a:r>
              <a:rPr lang="zh-CN" altLang="en-US" dirty="0" smtClean="0"/>
              <a:t>界面设计</a:t>
            </a:r>
            <a:endParaRPr lang="en-US" altLang="zh-CN" dirty="0" smtClean="0"/>
          </a:p>
          <a:p>
            <a:r>
              <a:rPr lang="en-US" altLang="zh-CN" dirty="0" err="1" smtClean="0"/>
              <a:t>JFreeChart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成绩分析</a:t>
            </a:r>
            <a:endParaRPr lang="en-US" altLang="zh-CN" dirty="0" smtClean="0"/>
          </a:p>
          <a:p>
            <a:r>
              <a:rPr lang="en-US" altLang="zh-CN" dirty="0" err="1" smtClean="0"/>
              <a:t>iText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成绩打印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en-US" altLang="zh-CN" dirty="0" err="1" smtClean="0"/>
              <a:t>Ajax+Json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表单验证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图片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2928926" cy="5206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系统登录用户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学生用户（学号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验证码）</a:t>
            </a:r>
            <a:endParaRPr lang="en-US" altLang="zh-CN" dirty="0" smtClean="0"/>
          </a:p>
          <a:p>
            <a:r>
              <a:rPr lang="zh-CN" altLang="en-US" dirty="0" smtClean="0"/>
              <a:t>教师用户（教师编号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验证码）</a:t>
            </a:r>
            <a:endParaRPr lang="en-US" altLang="zh-CN" dirty="0" smtClean="0"/>
          </a:p>
          <a:p>
            <a:r>
              <a:rPr lang="zh-CN" altLang="en-US" dirty="0" smtClean="0"/>
              <a:t>管理员用户（姓名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验证码）</a:t>
            </a:r>
            <a:endParaRPr lang="en-US" dirty="0"/>
          </a:p>
        </p:txBody>
      </p:sp>
      <p:pic>
        <p:nvPicPr>
          <p:cNvPr id="5" name="图片 4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2928926" cy="5206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学生登录用户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成绩查询</a:t>
            </a:r>
            <a:endParaRPr lang="en-US" altLang="zh-CN" dirty="0" smtClean="0"/>
          </a:p>
          <a:p>
            <a:r>
              <a:rPr lang="zh-CN" altLang="en-US" dirty="0" smtClean="0"/>
              <a:t>修改登录密码</a:t>
            </a:r>
            <a:endParaRPr lang="en-US" dirty="0"/>
          </a:p>
        </p:txBody>
      </p:sp>
      <p:pic>
        <p:nvPicPr>
          <p:cNvPr id="4" name="图片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2928926" cy="5206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教师登录用户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成绩添加</a:t>
            </a:r>
            <a:endParaRPr lang="en-US" altLang="zh-CN" dirty="0" smtClean="0"/>
          </a:p>
          <a:p>
            <a:r>
              <a:rPr lang="zh-CN" altLang="en-US" dirty="0" smtClean="0"/>
              <a:t>成绩修改</a:t>
            </a:r>
            <a:endParaRPr lang="en-US" altLang="zh-CN" dirty="0" smtClean="0"/>
          </a:p>
          <a:p>
            <a:r>
              <a:rPr lang="zh-CN" altLang="en-US" dirty="0" smtClean="0"/>
              <a:t>成绩删除</a:t>
            </a:r>
            <a:endParaRPr lang="en-US" altLang="zh-CN" dirty="0" smtClean="0"/>
          </a:p>
          <a:p>
            <a:r>
              <a:rPr lang="zh-CN" altLang="en-US" dirty="0" smtClean="0"/>
              <a:t>成绩查看、分析</a:t>
            </a:r>
            <a:endParaRPr lang="en-US" altLang="zh-CN" dirty="0" smtClean="0"/>
          </a:p>
          <a:p>
            <a:r>
              <a:rPr lang="zh-CN" altLang="en-US" dirty="0" smtClean="0"/>
              <a:t>修改登录密码</a:t>
            </a:r>
            <a:endParaRPr lang="en-US" dirty="0"/>
          </a:p>
        </p:txBody>
      </p:sp>
      <p:pic>
        <p:nvPicPr>
          <p:cNvPr id="4" name="图片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2928926" cy="5206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管理员登录用户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学生管理</a:t>
            </a:r>
            <a:endParaRPr lang="en-US" altLang="zh-CN" dirty="0" smtClean="0"/>
          </a:p>
          <a:p>
            <a:r>
              <a:rPr lang="zh-CN" altLang="en-US" dirty="0" smtClean="0"/>
              <a:t>教师管理</a:t>
            </a:r>
            <a:endParaRPr lang="en-US" altLang="zh-CN" dirty="0" smtClean="0"/>
          </a:p>
          <a:p>
            <a:r>
              <a:rPr lang="zh-CN" altLang="en-US" dirty="0" smtClean="0"/>
              <a:t>课程管理</a:t>
            </a:r>
            <a:endParaRPr lang="en-US" altLang="zh-CN" dirty="0" smtClean="0"/>
          </a:p>
          <a:p>
            <a:r>
              <a:rPr lang="zh-CN" altLang="en-US" dirty="0" smtClean="0"/>
              <a:t>班级管理</a:t>
            </a:r>
            <a:endParaRPr lang="en-US" altLang="zh-CN" dirty="0" smtClean="0"/>
          </a:p>
          <a:p>
            <a:r>
              <a:rPr lang="zh-CN" altLang="en-US" dirty="0" smtClean="0"/>
              <a:t>成绩管理</a:t>
            </a:r>
            <a:endParaRPr lang="en-US" altLang="zh-CN" dirty="0" smtClean="0"/>
          </a:p>
          <a:p>
            <a:r>
              <a:rPr lang="zh-CN" altLang="en-US" dirty="0" smtClean="0"/>
              <a:t>修改登录密码</a:t>
            </a:r>
            <a:endParaRPr lang="en-US" dirty="0"/>
          </a:p>
        </p:txBody>
      </p:sp>
      <p:pic>
        <p:nvPicPr>
          <p:cNvPr id="4" name="图片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2928926" cy="5206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成绩管理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成绩添加</a:t>
            </a:r>
            <a:endParaRPr lang="en-US" altLang="zh-CN" dirty="0" smtClean="0"/>
          </a:p>
          <a:p>
            <a:r>
              <a:rPr lang="zh-CN" altLang="en-US" dirty="0" smtClean="0"/>
              <a:t>成绩查询</a:t>
            </a:r>
            <a:endParaRPr lang="en-US" altLang="zh-CN" dirty="0" smtClean="0"/>
          </a:p>
          <a:p>
            <a:r>
              <a:rPr lang="zh-CN" altLang="en-US" dirty="0" smtClean="0"/>
              <a:t>成绩分析</a:t>
            </a:r>
            <a:endParaRPr lang="en-US" altLang="zh-CN" dirty="0" smtClean="0"/>
          </a:p>
          <a:p>
            <a:r>
              <a:rPr lang="zh-CN" altLang="en-US" dirty="0" smtClean="0"/>
              <a:t>成绩修改</a:t>
            </a:r>
            <a:endParaRPr lang="en-US" altLang="zh-CN" dirty="0" smtClean="0"/>
          </a:p>
          <a:p>
            <a:r>
              <a:rPr lang="zh-CN" altLang="en-US" dirty="0" smtClean="0"/>
              <a:t>成绩删除</a:t>
            </a:r>
            <a:endParaRPr lang="en-US" altLang="zh-CN" dirty="0" smtClean="0"/>
          </a:p>
          <a:p>
            <a:r>
              <a:rPr lang="zh-CN" altLang="en-US" dirty="0" smtClean="0"/>
              <a:t>成绩统计</a:t>
            </a:r>
            <a:endParaRPr lang="en-US" altLang="zh-CN" dirty="0" smtClean="0"/>
          </a:p>
          <a:p>
            <a:r>
              <a:rPr lang="zh-CN" altLang="en-US" dirty="0" smtClean="0"/>
              <a:t>成绩打印（只支持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格式）</a:t>
            </a:r>
            <a:endParaRPr lang="en-US" altLang="zh-CN" dirty="0" smtClean="0"/>
          </a:p>
        </p:txBody>
      </p:sp>
      <p:pic>
        <p:nvPicPr>
          <p:cNvPr id="4" name="图片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2928926" cy="5206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谢谢！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2928926" cy="5206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152</Words>
  <PresentationFormat>全屏显示(4:3)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石牌高中学生成绩管理系统</vt:lpstr>
      <vt:lpstr>        系统主要使用技术</vt:lpstr>
      <vt:lpstr>系统登录用户</vt:lpstr>
      <vt:lpstr>学生登录用户</vt:lpstr>
      <vt:lpstr>教师登录用户</vt:lpstr>
      <vt:lpstr>     管理员登录用户</vt:lpstr>
      <vt:lpstr>成绩管理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洛天工作室</dc:title>
  <cp:lastModifiedBy>leorain</cp:lastModifiedBy>
  <cp:revision>44</cp:revision>
  <dcterms:modified xsi:type="dcterms:W3CDTF">2014-05-23T13:51:13Z</dcterms:modified>
</cp:coreProperties>
</file>