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1C645-FD67-7A84-5B8F-FA6A4B25FECC}" v="347" dt="2025-10-01T10:57:25.986"/>
    <p1510:client id="{F0330807-A794-8245-E1F9-AACFA6B48AC4}" v="30" dt="2025-10-01T11:04:57.183"/>
    <p1510:client id="{F604D9CF-268D-3213-3D8A-5EBE622F4E77}" v="202" dt="2025-10-01T11:31:4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3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7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3881" y="1875070"/>
            <a:ext cx="234411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a typeface="맑은 고딕"/>
              </a:rPr>
              <a:t>KING 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OF 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FIGHT</a:t>
            </a:r>
            <a:endParaRPr lang="ko-KR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0373" y="4264338"/>
            <a:ext cx="2712204" cy="900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2DGP 1차 게임발표</a:t>
            </a:r>
            <a:endParaRPr lang="ko-KR" sz="200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곽승준</a:t>
            </a:r>
          </a:p>
        </p:txBody>
      </p:sp>
      <p:pic>
        <p:nvPicPr>
          <p:cNvPr id="4" name="그림 3" descr="텍스트, 그래픽 디자인, 그래픽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98F6F6-20E5-AE0C-6A64-B375614F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90" y="911943"/>
            <a:ext cx="4717326" cy="2840209"/>
          </a:xfrm>
          <a:prstGeom prst="rect">
            <a:avLst/>
          </a:prstGeom>
        </p:spPr>
      </p:pic>
      <p:pic>
        <p:nvPicPr>
          <p:cNvPr id="5" name="그림 4" descr="사람, 스포츠, 스포츠 유니폼, 의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BC1A52-47DF-9BE0-A10D-31920DEA1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6" y="4057116"/>
            <a:ext cx="2438400" cy="2133600"/>
          </a:xfrm>
          <a:prstGeom prst="rect">
            <a:avLst/>
          </a:prstGeom>
        </p:spPr>
      </p:pic>
      <p:pic>
        <p:nvPicPr>
          <p:cNvPr id="9" name="그림 8" descr="스포츠, 댄스, 코스튬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91FC8A-D8B3-9AE1-F650-366A46BA3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62" y="4055693"/>
            <a:ext cx="2358637" cy="21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신발류, 의류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B305DA-98B1-529A-B6CF-633632D1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8" b="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632627-2B84-2929-2756-D7C197F9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60" y="2263285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200" err="1">
                <a:ea typeface="맑은 고딕"/>
              </a:rPr>
              <a:t>플레이어가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공격과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방어를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적절하게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활용해서</a:t>
            </a:r>
            <a:r>
              <a:rPr lang="en-US" altLang="ko-KR" sz="2200" dirty="0">
                <a:ea typeface="맑은 고딕"/>
              </a:rPr>
              <a:t> </a:t>
            </a:r>
            <a:r>
              <a:rPr lang="en-US" altLang="ko-KR" sz="2200" err="1">
                <a:ea typeface="맑은 고딕"/>
              </a:rPr>
              <a:t>AI와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상대하는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게임</a:t>
            </a:r>
            <a:endParaRPr lang="en-US" altLang="ko-KR" sz="2200" dirty="0">
              <a:ea typeface="맑은 고딕"/>
            </a:endParaRPr>
          </a:p>
          <a:p>
            <a:endParaRPr lang="en-US" altLang="ko-KR" sz="2400" dirty="0">
              <a:ea typeface="맑은 고딕"/>
            </a:endParaRPr>
          </a:p>
          <a:p>
            <a:endParaRPr lang="en-US" altLang="ko-KR" sz="2400" dirty="0">
              <a:ea typeface="맑은 고딕"/>
            </a:endParaRPr>
          </a:p>
          <a:p>
            <a:r>
              <a:rPr lang="ko-KR" altLang="en-US" sz="2200" dirty="0">
                <a:ea typeface="맑은 고딕"/>
              </a:rPr>
              <a:t>플레이어가 제한 시간 내에 </a:t>
            </a:r>
            <a:r>
              <a:rPr lang="ko-KR" altLang="en-US" sz="2200" dirty="0" err="1">
                <a:ea typeface="맑은 고딕"/>
              </a:rPr>
              <a:t>AI와</a:t>
            </a:r>
            <a:r>
              <a:rPr lang="ko-KR" altLang="en-US" sz="2200" dirty="0">
                <a:ea typeface="맑은 고딕"/>
              </a:rPr>
              <a:t> 승패를 나누는 게임</a:t>
            </a:r>
            <a:endParaRPr lang="en-US" sz="2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E38265-1484-0259-5CA5-7E1B8B09A0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64460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7DB6D-8156-E5D8-137D-1BAC73DF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게임 특징</a:t>
            </a:r>
            <a:endParaRPr lang="ko-KR" altLang="en-US" dirty="0"/>
          </a:p>
        </p:txBody>
      </p:sp>
      <p:pic>
        <p:nvPicPr>
          <p:cNvPr id="8" name="그림 7" descr="만화 영화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4C7F15-C8F2-B47D-CB7A-E7F2C3CD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93" y="3430513"/>
            <a:ext cx="4356396" cy="284557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65B7E-9C37-CC29-58E1-7D83C7AF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빠른 템포의 격투 게임</a:t>
            </a:r>
            <a:endParaRPr lang="ko-KR" altLang="en-US" sz="2400" dirty="0">
              <a:ea typeface="맑은 고딕" panose="020B0503020000020004" pitchFamily="34" charset="-127"/>
            </a:endParaRPr>
          </a:p>
          <a:p>
            <a:r>
              <a:rPr lang="ko-KR" altLang="en-US" sz="2400" dirty="0">
                <a:ea typeface="맑은 고딕"/>
              </a:rPr>
              <a:t>커맨드를 활용해 스킬을 발동시켜 변수 창출</a:t>
            </a:r>
          </a:p>
          <a:p>
            <a:r>
              <a:rPr lang="ko-KR" altLang="en-US" sz="2400" dirty="0">
                <a:ea typeface="맑은 고딕"/>
              </a:rPr>
              <a:t>방어의 활용으로 상대의 공격 무력화</a:t>
            </a:r>
          </a:p>
          <a:p>
            <a:r>
              <a:rPr lang="ko-KR" altLang="en-US" sz="2400" dirty="0">
                <a:ea typeface="맑은 고딕"/>
              </a:rPr>
              <a:t>실시간으로 대응하는 재미가 있는 게임</a:t>
            </a:r>
          </a:p>
          <a:p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502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E2797-BF1A-8066-B3D1-1805E457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게임 플레이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1E9347-E0D1-1D0E-94DC-E2D9CD7C3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157" y="1693038"/>
            <a:ext cx="3829050" cy="361950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F14C654-FFB8-9E65-1D59-9B201D49AD0E}"/>
              </a:ext>
            </a:extLst>
          </p:cNvPr>
          <p:cNvSpPr txBox="1">
            <a:spLocks/>
          </p:cNvSpPr>
          <p:nvPr/>
        </p:nvSpPr>
        <p:spPr>
          <a:xfrm>
            <a:off x="624555" y="2170706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err="1">
                <a:ea typeface="맑은 고딕"/>
              </a:rPr>
              <a:t>왼쪽과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오른쪽으로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나누어져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전투</a:t>
            </a:r>
            <a:endParaRPr lang="en-US" altLang="ko-KR" sz="2200">
              <a:ea typeface="맑은 고딕"/>
            </a:endParaRPr>
          </a:p>
          <a:p>
            <a:endParaRPr lang="en-US" altLang="ko-KR" sz="2200" dirty="0">
              <a:ea typeface="맑은 고딕"/>
            </a:endParaRPr>
          </a:p>
          <a:p>
            <a:r>
              <a:rPr lang="en-US" altLang="ko-KR" sz="2200" dirty="0" err="1">
                <a:ea typeface="맑은 고딕"/>
              </a:rPr>
              <a:t>화려한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dirty="0" err="1">
                <a:ea typeface="맑은 고딕"/>
              </a:rPr>
              <a:t>액션을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dirty="0" err="1">
                <a:ea typeface="맑은 고딕"/>
              </a:rPr>
              <a:t>통한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dirty="0" err="1">
                <a:ea typeface="맑은 고딕"/>
              </a:rPr>
              <a:t>스타일리쉬한</a:t>
            </a:r>
            <a:r>
              <a:rPr lang="en-US" altLang="ko-KR" sz="2200" dirty="0">
                <a:ea typeface="맑은 고딕"/>
              </a:rPr>
              <a:t> </a:t>
            </a:r>
            <a:r>
              <a:rPr lang="en-US" altLang="ko-KR" sz="2200" dirty="0" err="1">
                <a:ea typeface="맑은 고딕"/>
              </a:rPr>
              <a:t>격투</a:t>
            </a:r>
            <a:endParaRPr lang="en-US" dirty="0" err="1"/>
          </a:p>
          <a:p>
            <a:endParaRPr lang="en-US" altLang="ko-KR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111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62512-CF87-EA27-3BA9-3BCF855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7FB-ABEF-EF6B-CE39-D2EEBB7B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1주차 - 프레임워크 제작 &amp; 리소스 수집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2주차 - 리소스 편집 &amp; 이벤트 </a:t>
            </a:r>
            <a:r>
              <a:rPr lang="ko-KR" altLang="en-US" dirty="0" err="1">
                <a:ea typeface="맑은 고딕"/>
              </a:rPr>
              <a:t>핸들러</a:t>
            </a:r>
            <a:r>
              <a:rPr lang="ko-KR" altLang="en-US" dirty="0">
                <a:ea typeface="맑은 고딕"/>
              </a:rPr>
              <a:t> 추가</a:t>
            </a:r>
          </a:p>
          <a:p>
            <a:r>
              <a:rPr lang="ko-KR" altLang="en-US" dirty="0">
                <a:ea typeface="맑은 고딕"/>
              </a:rPr>
              <a:t>3주차 - 타이틀 신 제작 &amp; 버튼 추가</a:t>
            </a:r>
          </a:p>
          <a:p>
            <a:r>
              <a:rPr lang="ko-KR" altLang="en-US" dirty="0">
                <a:ea typeface="맑은 고딕"/>
              </a:rPr>
              <a:t>4주차 - 플레이 신 &amp; 타이머 제작</a:t>
            </a:r>
          </a:p>
          <a:p>
            <a:r>
              <a:rPr lang="ko-KR" altLang="en-US" dirty="0">
                <a:ea typeface="맑은 고딕"/>
              </a:rPr>
              <a:t>5주차 - 캐릭터 &amp; </a:t>
            </a:r>
            <a:r>
              <a:rPr lang="ko-KR" altLang="en-US" dirty="0" err="1">
                <a:ea typeface="맑은 고딕"/>
              </a:rPr>
              <a:t>콜라이더</a:t>
            </a:r>
            <a:r>
              <a:rPr lang="ko-KR" altLang="en-US" dirty="0">
                <a:ea typeface="맑은 고딕"/>
              </a:rPr>
              <a:t> 제작 &amp; 사운드 연동</a:t>
            </a:r>
          </a:p>
          <a:p>
            <a:r>
              <a:rPr lang="ko-KR" altLang="en-US" dirty="0">
                <a:ea typeface="맑은 고딕"/>
              </a:rPr>
              <a:t>6주차 - 캐릭터 추가 및 구현</a:t>
            </a:r>
          </a:p>
          <a:p>
            <a:r>
              <a:rPr lang="ko-KR" altLang="en-US" dirty="0">
                <a:ea typeface="맑은 고딕"/>
              </a:rPr>
              <a:t>7주차 - 캐릭터 버그 수정 &amp; </a:t>
            </a:r>
            <a:r>
              <a:rPr lang="ko-KR" dirty="0" err="1">
                <a:latin typeface="Malgun Gothic"/>
                <a:ea typeface="Malgun Gothic"/>
              </a:rPr>
              <a:t>AI구현</a:t>
            </a:r>
            <a:endParaRPr 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ea typeface="맑은 고딕"/>
              </a:rPr>
              <a:t>8주차 - 버그 수정 &amp; </a:t>
            </a:r>
            <a:r>
              <a:rPr lang="ko-KR" dirty="0">
                <a:latin typeface="Malgun Gothic"/>
                <a:ea typeface="Malgun Gothic"/>
              </a:rPr>
              <a:t>엔딩 신 구현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추후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- 2p </a:t>
            </a:r>
            <a:r>
              <a:rPr lang="en-US" altLang="ko-KR" dirty="0" err="1">
                <a:latin typeface="Malgun Gothic"/>
                <a:ea typeface="Malgun Gothic"/>
              </a:rPr>
              <a:t>전투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추가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예정</a:t>
            </a:r>
            <a:endParaRPr lang="en-US" alt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707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KING  OF  FIGHT</vt:lpstr>
      <vt:lpstr>PowerPoint 프레젠테이션</vt:lpstr>
      <vt:lpstr>게임 특징</vt:lpstr>
      <vt:lpstr>게임 플레이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193</cp:revision>
  <dcterms:created xsi:type="dcterms:W3CDTF">2025-10-01T10:42:24Z</dcterms:created>
  <dcterms:modified xsi:type="dcterms:W3CDTF">2025-10-01T11:33:06Z</dcterms:modified>
</cp:coreProperties>
</file>