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32"/>
  </p:notesMasterIdLst>
  <p:sldIdLst>
    <p:sldId id="312" r:id="rId2"/>
    <p:sldId id="338" r:id="rId3"/>
    <p:sldId id="336" r:id="rId4"/>
    <p:sldId id="283" r:id="rId5"/>
    <p:sldId id="337"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40" r:id="rId26"/>
    <p:sldId id="332" r:id="rId27"/>
    <p:sldId id="333" r:id="rId28"/>
    <p:sldId id="334" r:id="rId29"/>
    <p:sldId id="335" r:id="rId30"/>
    <p:sldId id="33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4"/>
    <p:restoredTop sz="96143" autoAdjust="0"/>
  </p:normalViewPr>
  <p:slideViewPr>
    <p:cSldViewPr snapToGrid="0" snapToObjects="1">
      <p:cViewPr varScale="1">
        <p:scale>
          <a:sx n="124" d="100"/>
          <a:sy n="124" d="100"/>
        </p:scale>
        <p:origin x="1032"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oChancy" userId="9da7f5f1-5b05-4358-a5b4-111610f8b428" providerId="ADAL" clId="{FA5CFE4F-5368-F546-98A0-7BF70387EA27}"/>
  </pc:docChgLst>
  <pc:docChgLst>
    <pc:chgData name="CaoChancy" userId="9da7f5f1-5b05-4358-a5b4-111610f8b428" providerId="ADAL" clId="{83A4EE20-14AA-4A97-96C4-4D951061EA0D}"/>
    <pc:docChg chg="undo redo custSel modSld">
      <pc:chgData name="CaoChancy" userId="9da7f5f1-5b05-4358-a5b4-111610f8b428" providerId="ADAL" clId="{83A4EE20-14AA-4A97-96C4-4D951061EA0D}" dt="2023-09-17T14:36:09.972" v="1352"/>
      <pc:docMkLst>
        <pc:docMk/>
      </pc:docMkLst>
      <pc:sldChg chg="addSp delSp modSp">
        <pc:chgData name="CaoChancy" userId="9da7f5f1-5b05-4358-a5b4-111610f8b428" providerId="ADAL" clId="{83A4EE20-14AA-4A97-96C4-4D951061EA0D}" dt="2023-09-12T06:37:34.497" v="335" actId="1076"/>
        <pc:sldMkLst>
          <pc:docMk/>
          <pc:sldMk cId="0" sldId="283"/>
        </pc:sldMkLst>
        <pc:spChg chg="add mod">
          <ac:chgData name="CaoChancy" userId="9da7f5f1-5b05-4358-a5b4-111610f8b428" providerId="ADAL" clId="{83A4EE20-14AA-4A97-96C4-4D951061EA0D}" dt="2023-09-12T06:37:34.497" v="335" actId="1076"/>
          <ac:spMkLst>
            <pc:docMk/>
            <pc:sldMk cId="0" sldId="283"/>
            <ac:spMk id="7" creationId="{6C6B3B0B-0A8F-4F06-9180-D6325128776E}"/>
          </ac:spMkLst>
        </pc:spChg>
        <pc:grpChg chg="del">
          <ac:chgData name="CaoChancy" userId="9da7f5f1-5b05-4358-a5b4-111610f8b428" providerId="ADAL" clId="{83A4EE20-14AA-4A97-96C4-4D951061EA0D}" dt="2023-09-12T06:32:53.068" v="311" actId="478"/>
          <ac:grpSpMkLst>
            <pc:docMk/>
            <pc:sldMk cId="0" sldId="283"/>
            <ac:grpSpMk id="11" creationId="{260C7216-64DE-3639-1011-046ACCFBEDE2}"/>
          </ac:grpSpMkLst>
        </pc:grpChg>
        <pc:graphicFrameChg chg="mod topLvl">
          <ac:chgData name="CaoChancy" userId="9da7f5f1-5b05-4358-a5b4-111610f8b428" providerId="ADAL" clId="{83A4EE20-14AA-4A97-96C4-4D951061EA0D}" dt="2023-09-12T06:37:29.146" v="334" actId="1076"/>
          <ac:graphicFrameMkLst>
            <pc:docMk/>
            <pc:sldMk cId="0" sldId="283"/>
            <ac:graphicFrameMk id="3" creationId="{76DD5A1F-037C-4C7A-932C-36CC89B606DB}"/>
          </ac:graphicFrameMkLst>
        </pc:graphicFrameChg>
        <pc:picChg chg="del mod topLvl">
          <ac:chgData name="CaoChancy" userId="9da7f5f1-5b05-4358-a5b4-111610f8b428" providerId="ADAL" clId="{83A4EE20-14AA-4A97-96C4-4D951061EA0D}" dt="2023-09-12T06:32:53.068" v="311" actId="478"/>
          <ac:picMkLst>
            <pc:docMk/>
            <pc:sldMk cId="0" sldId="283"/>
            <ac:picMk id="10" creationId="{8DE05F2A-2938-F173-C4FC-590467AD8DDB}"/>
          </ac:picMkLst>
        </pc:picChg>
      </pc:sldChg>
      <pc:sldChg chg="delSp modSp">
        <pc:chgData name="CaoChancy" userId="9da7f5f1-5b05-4358-a5b4-111610f8b428" providerId="ADAL" clId="{83A4EE20-14AA-4A97-96C4-4D951061EA0D}" dt="2023-09-06T05:59:45.136" v="6"/>
        <pc:sldMkLst>
          <pc:docMk/>
          <pc:sldMk cId="0" sldId="312"/>
        </pc:sldMkLst>
        <pc:spChg chg="mod">
          <ac:chgData name="CaoChancy" userId="9da7f5f1-5b05-4358-a5b4-111610f8b428" providerId="ADAL" clId="{83A4EE20-14AA-4A97-96C4-4D951061EA0D}" dt="2023-09-06T05:59:44.054" v="4"/>
          <ac:spMkLst>
            <pc:docMk/>
            <pc:sldMk cId="0" sldId="312"/>
            <ac:spMk id="19" creationId="{DBC1660D-D6C3-4B59-BB86-54C8CA6BB520}"/>
          </ac:spMkLst>
        </pc:spChg>
        <pc:spChg chg="del mod">
          <ac:chgData name="CaoChancy" userId="9da7f5f1-5b05-4358-a5b4-111610f8b428" providerId="ADAL" clId="{83A4EE20-14AA-4A97-96C4-4D951061EA0D}" dt="2023-09-06T05:59:45.136" v="6"/>
          <ac:spMkLst>
            <pc:docMk/>
            <pc:sldMk cId="0" sldId="312"/>
            <ac:spMk id="20" creationId="{5AA004A2-DBB0-4CED-8C9B-727524A736DE}"/>
          </ac:spMkLst>
        </pc:spChg>
      </pc:sldChg>
      <pc:sldChg chg="addSp delSp modSp">
        <pc:chgData name="CaoChancy" userId="9da7f5f1-5b05-4358-a5b4-111610f8b428" providerId="ADAL" clId="{83A4EE20-14AA-4A97-96C4-4D951061EA0D}" dt="2023-09-12T06:47:47.449" v="583" actId="20577"/>
        <pc:sldMkLst>
          <pc:docMk/>
          <pc:sldMk cId="2709279172" sldId="313"/>
        </pc:sldMkLst>
        <pc:spChg chg="mod">
          <ac:chgData name="CaoChancy" userId="9da7f5f1-5b05-4358-a5b4-111610f8b428" providerId="ADAL" clId="{83A4EE20-14AA-4A97-96C4-4D951061EA0D}" dt="2023-09-12T06:47:47.449" v="583" actId="20577"/>
          <ac:spMkLst>
            <pc:docMk/>
            <pc:sldMk cId="2709279172" sldId="313"/>
            <ac:spMk id="5" creationId="{FE2E069E-7765-B8CB-AD87-CB22F45872B9}"/>
          </ac:spMkLst>
        </pc:spChg>
        <pc:picChg chg="add del mod modCrop">
          <ac:chgData name="CaoChancy" userId="9da7f5f1-5b05-4358-a5b4-111610f8b428" providerId="ADAL" clId="{83A4EE20-14AA-4A97-96C4-4D951061EA0D}" dt="2023-09-12T06:39:57.638" v="347" actId="478"/>
          <ac:picMkLst>
            <pc:docMk/>
            <pc:sldMk cId="2709279172" sldId="313"/>
            <ac:picMk id="2" creationId="{F507BB4E-E30D-417B-9A0C-7F94E998012B}"/>
          </ac:picMkLst>
        </pc:picChg>
        <pc:picChg chg="add mod ord modCrop">
          <ac:chgData name="CaoChancy" userId="9da7f5f1-5b05-4358-a5b4-111610f8b428" providerId="ADAL" clId="{83A4EE20-14AA-4A97-96C4-4D951061EA0D}" dt="2023-09-12T06:41:44.964" v="487" actId="167"/>
          <ac:picMkLst>
            <pc:docMk/>
            <pc:sldMk cId="2709279172" sldId="313"/>
            <ac:picMk id="3" creationId="{7985CBAD-FDBA-4AB1-AAAA-3E194ACD56EC}"/>
          </ac:picMkLst>
        </pc:picChg>
      </pc:sldChg>
      <pc:sldChg chg="modSp">
        <pc:chgData name="CaoChancy" userId="9da7f5f1-5b05-4358-a5b4-111610f8b428" providerId="ADAL" clId="{83A4EE20-14AA-4A97-96C4-4D951061EA0D}" dt="2023-09-12T06:43:11.859" v="500" actId="1076"/>
        <pc:sldMkLst>
          <pc:docMk/>
          <pc:sldMk cId="2953090671" sldId="314"/>
        </pc:sldMkLst>
        <pc:spChg chg="mod">
          <ac:chgData name="CaoChancy" userId="9da7f5f1-5b05-4358-a5b4-111610f8b428" providerId="ADAL" clId="{83A4EE20-14AA-4A97-96C4-4D951061EA0D}" dt="2023-09-12T06:42:53.424" v="499" actId="20577"/>
          <ac:spMkLst>
            <pc:docMk/>
            <pc:sldMk cId="2953090671" sldId="314"/>
            <ac:spMk id="5" creationId="{D23A20E9-E653-B2E2-EB80-90034290F622}"/>
          </ac:spMkLst>
        </pc:spChg>
        <pc:spChg chg="mod">
          <ac:chgData name="CaoChancy" userId="9da7f5f1-5b05-4358-a5b4-111610f8b428" providerId="ADAL" clId="{83A4EE20-14AA-4A97-96C4-4D951061EA0D}" dt="2023-09-12T06:42:37.930" v="492" actId="1076"/>
          <ac:spMkLst>
            <pc:docMk/>
            <pc:sldMk cId="2953090671" sldId="314"/>
            <ac:spMk id="9" creationId="{1A8E14AE-3BC7-5897-1E53-96E277D89FE1}"/>
          </ac:spMkLst>
        </pc:spChg>
        <pc:picChg chg="mod">
          <ac:chgData name="CaoChancy" userId="9da7f5f1-5b05-4358-a5b4-111610f8b428" providerId="ADAL" clId="{83A4EE20-14AA-4A97-96C4-4D951061EA0D}" dt="2023-09-12T06:43:11.859" v="500" actId="1076"/>
          <ac:picMkLst>
            <pc:docMk/>
            <pc:sldMk cId="2953090671" sldId="314"/>
            <ac:picMk id="6" creationId="{FA083B9C-59AA-E783-0454-404286D927B7}"/>
          </ac:picMkLst>
        </pc:picChg>
      </pc:sldChg>
      <pc:sldChg chg="modSp">
        <pc:chgData name="CaoChancy" userId="9da7f5f1-5b05-4358-a5b4-111610f8b428" providerId="ADAL" clId="{83A4EE20-14AA-4A97-96C4-4D951061EA0D}" dt="2023-09-17T11:07:02.962" v="1162" actId="1076"/>
        <pc:sldMkLst>
          <pc:docMk/>
          <pc:sldMk cId="2136084264" sldId="315"/>
        </pc:sldMkLst>
        <pc:spChg chg="mod">
          <ac:chgData name="CaoChancy" userId="9da7f5f1-5b05-4358-a5b4-111610f8b428" providerId="ADAL" clId="{83A4EE20-14AA-4A97-96C4-4D951061EA0D}" dt="2023-09-12T06:55:27.292" v="666" actId="20577"/>
          <ac:spMkLst>
            <pc:docMk/>
            <pc:sldMk cId="2136084264" sldId="315"/>
            <ac:spMk id="5" creationId="{F01A8CC7-12D3-061A-A326-235B92B5081F}"/>
          </ac:spMkLst>
        </pc:spChg>
        <pc:spChg chg="mod">
          <ac:chgData name="CaoChancy" userId="9da7f5f1-5b05-4358-a5b4-111610f8b428" providerId="ADAL" clId="{83A4EE20-14AA-4A97-96C4-4D951061EA0D}" dt="2023-09-17T11:07:02.962" v="1162" actId="1076"/>
          <ac:spMkLst>
            <pc:docMk/>
            <pc:sldMk cId="2136084264" sldId="315"/>
            <ac:spMk id="8" creationId="{05A0EE52-4E67-82A3-E3C5-832BDAC871F9}"/>
          </ac:spMkLst>
        </pc:spChg>
        <pc:spChg chg="mod">
          <ac:chgData name="CaoChancy" userId="9da7f5f1-5b05-4358-a5b4-111610f8b428" providerId="ADAL" clId="{83A4EE20-14AA-4A97-96C4-4D951061EA0D}" dt="2023-09-12T06:51:47.046" v="646" actId="1076"/>
          <ac:spMkLst>
            <pc:docMk/>
            <pc:sldMk cId="2136084264" sldId="315"/>
            <ac:spMk id="10" creationId="{DD41B533-91A6-ECA0-75EC-0CC610E5EEDC}"/>
          </ac:spMkLst>
        </pc:spChg>
        <pc:spChg chg="mod">
          <ac:chgData name="CaoChancy" userId="9da7f5f1-5b05-4358-a5b4-111610f8b428" providerId="ADAL" clId="{83A4EE20-14AA-4A97-96C4-4D951061EA0D}" dt="2023-09-12T06:46:23.318" v="571" actId="1076"/>
          <ac:spMkLst>
            <pc:docMk/>
            <pc:sldMk cId="2136084264" sldId="315"/>
            <ac:spMk id="12" creationId="{7E667305-7FF0-0042-8586-73136683AA14}"/>
          </ac:spMkLst>
        </pc:spChg>
        <pc:spChg chg="mod">
          <ac:chgData name="CaoChancy" userId="9da7f5f1-5b05-4358-a5b4-111610f8b428" providerId="ADAL" clId="{83A4EE20-14AA-4A97-96C4-4D951061EA0D}" dt="2023-09-12T06:52:51.662" v="652" actId="1076"/>
          <ac:spMkLst>
            <pc:docMk/>
            <pc:sldMk cId="2136084264" sldId="315"/>
            <ac:spMk id="14" creationId="{F6794732-F6EE-B20B-3FE5-C1A47478DC7A}"/>
          </ac:spMkLst>
        </pc:spChg>
      </pc:sldChg>
      <pc:sldChg chg="modSp">
        <pc:chgData name="CaoChancy" userId="9da7f5f1-5b05-4358-a5b4-111610f8b428" providerId="ADAL" clId="{83A4EE20-14AA-4A97-96C4-4D951061EA0D}" dt="2023-09-12T06:55:30.292" v="668" actId="6549"/>
        <pc:sldMkLst>
          <pc:docMk/>
          <pc:sldMk cId="378987862" sldId="316"/>
        </pc:sldMkLst>
        <pc:spChg chg="mod">
          <ac:chgData name="CaoChancy" userId="9da7f5f1-5b05-4358-a5b4-111610f8b428" providerId="ADAL" clId="{83A4EE20-14AA-4A97-96C4-4D951061EA0D}" dt="2023-09-12T06:55:30.292" v="668" actId="6549"/>
          <ac:spMkLst>
            <pc:docMk/>
            <pc:sldMk cId="378987862" sldId="316"/>
            <ac:spMk id="7" creationId="{92265BD1-CC15-28CE-7F43-47FA4CAC05D7}"/>
          </ac:spMkLst>
        </pc:spChg>
      </pc:sldChg>
      <pc:sldChg chg="modSp">
        <pc:chgData name="CaoChancy" userId="9da7f5f1-5b05-4358-a5b4-111610f8b428" providerId="ADAL" clId="{83A4EE20-14AA-4A97-96C4-4D951061EA0D}" dt="2023-09-17T11:34:06.222" v="1203"/>
        <pc:sldMkLst>
          <pc:docMk/>
          <pc:sldMk cId="4019868020" sldId="317"/>
        </pc:sldMkLst>
        <pc:spChg chg="mod">
          <ac:chgData name="CaoChancy" userId="9da7f5f1-5b05-4358-a5b4-111610f8b428" providerId="ADAL" clId="{83A4EE20-14AA-4A97-96C4-4D951061EA0D}" dt="2023-09-12T07:18:38.182" v="949" actId="20577"/>
          <ac:spMkLst>
            <pc:docMk/>
            <pc:sldMk cId="4019868020" sldId="317"/>
            <ac:spMk id="5" creationId="{186EF0D5-3668-C287-A1BD-D05489556F59}"/>
          </ac:spMkLst>
        </pc:spChg>
        <pc:spChg chg="mod">
          <ac:chgData name="CaoChancy" userId="9da7f5f1-5b05-4358-a5b4-111610f8b428" providerId="ADAL" clId="{83A4EE20-14AA-4A97-96C4-4D951061EA0D}" dt="2023-09-17T11:18:44.195" v="1166" actId="1076"/>
          <ac:spMkLst>
            <pc:docMk/>
            <pc:sldMk cId="4019868020" sldId="317"/>
            <ac:spMk id="7" creationId="{6E6B55E9-8AA3-E2DC-31C2-E571A8EEB536}"/>
          </ac:spMkLst>
        </pc:spChg>
        <pc:spChg chg="mod">
          <ac:chgData name="CaoChancy" userId="9da7f5f1-5b05-4358-a5b4-111610f8b428" providerId="ADAL" clId="{83A4EE20-14AA-4A97-96C4-4D951061EA0D}" dt="2023-09-12T06:54:36.540" v="659" actId="1076"/>
          <ac:spMkLst>
            <pc:docMk/>
            <pc:sldMk cId="4019868020" sldId="317"/>
            <ac:spMk id="12" creationId="{818D6DE6-FCD1-EADB-50D5-4DD3A7137F49}"/>
          </ac:spMkLst>
        </pc:spChg>
        <pc:spChg chg="mod">
          <ac:chgData name="CaoChancy" userId="9da7f5f1-5b05-4358-a5b4-111610f8b428" providerId="ADAL" clId="{83A4EE20-14AA-4A97-96C4-4D951061EA0D}" dt="2023-09-17T11:34:06.222" v="1203"/>
          <ac:spMkLst>
            <pc:docMk/>
            <pc:sldMk cId="4019868020" sldId="317"/>
            <ac:spMk id="15" creationId="{77626F3C-577A-140B-F4B3-D24493E65CCC}"/>
          </ac:spMkLst>
        </pc:spChg>
      </pc:sldChg>
      <pc:sldChg chg="modSp">
        <pc:chgData name="CaoChancy" userId="9da7f5f1-5b05-4358-a5b4-111610f8b428" providerId="ADAL" clId="{83A4EE20-14AA-4A97-96C4-4D951061EA0D}" dt="2023-09-12T07:02:56.573" v="780" actId="1076"/>
        <pc:sldMkLst>
          <pc:docMk/>
          <pc:sldMk cId="876939849" sldId="318"/>
        </pc:sldMkLst>
        <pc:spChg chg="mod">
          <ac:chgData name="CaoChancy" userId="9da7f5f1-5b05-4358-a5b4-111610f8b428" providerId="ADAL" clId="{83A4EE20-14AA-4A97-96C4-4D951061EA0D}" dt="2023-09-12T07:01:26.355" v="723" actId="6549"/>
          <ac:spMkLst>
            <pc:docMk/>
            <pc:sldMk cId="876939849" sldId="318"/>
            <ac:spMk id="7" creationId="{593A825B-4208-341A-4550-625024D529F1}"/>
          </ac:spMkLst>
        </pc:spChg>
        <pc:spChg chg="mod">
          <ac:chgData name="CaoChancy" userId="9da7f5f1-5b05-4358-a5b4-111610f8b428" providerId="ADAL" clId="{83A4EE20-14AA-4A97-96C4-4D951061EA0D}" dt="2023-09-12T07:02:45.126" v="777" actId="1037"/>
          <ac:spMkLst>
            <pc:docMk/>
            <pc:sldMk cId="876939849" sldId="318"/>
            <ac:spMk id="11" creationId="{B2AF6D71-A3B2-EF64-89B0-3481C3E062F2}"/>
          </ac:spMkLst>
        </pc:spChg>
        <pc:spChg chg="mod">
          <ac:chgData name="CaoChancy" userId="9da7f5f1-5b05-4358-a5b4-111610f8b428" providerId="ADAL" clId="{83A4EE20-14AA-4A97-96C4-4D951061EA0D}" dt="2023-09-12T07:02:51.865" v="778" actId="1076"/>
          <ac:spMkLst>
            <pc:docMk/>
            <pc:sldMk cId="876939849" sldId="318"/>
            <ac:spMk id="14" creationId="{BD469843-6A91-1C3C-BB5F-117313739334}"/>
          </ac:spMkLst>
        </pc:spChg>
        <pc:spChg chg="mod">
          <ac:chgData name="CaoChancy" userId="9da7f5f1-5b05-4358-a5b4-111610f8b428" providerId="ADAL" clId="{83A4EE20-14AA-4A97-96C4-4D951061EA0D}" dt="2023-09-12T07:02:56.573" v="780" actId="1076"/>
          <ac:spMkLst>
            <pc:docMk/>
            <pc:sldMk cId="876939849" sldId="318"/>
            <ac:spMk id="15" creationId="{1B65032E-6BB6-F1D2-26D1-6EC3321C64DE}"/>
          </ac:spMkLst>
        </pc:spChg>
        <pc:spChg chg="mod">
          <ac:chgData name="CaoChancy" userId="9da7f5f1-5b05-4358-a5b4-111610f8b428" providerId="ADAL" clId="{83A4EE20-14AA-4A97-96C4-4D951061EA0D}" dt="2023-09-12T07:02:41.502" v="772" actId="1076"/>
          <ac:spMkLst>
            <pc:docMk/>
            <pc:sldMk cId="876939849" sldId="318"/>
            <ac:spMk id="17" creationId="{1A554D1F-87AB-8184-B5F2-220376C6A698}"/>
          </ac:spMkLst>
        </pc:spChg>
      </pc:sldChg>
      <pc:sldChg chg="addSp delSp modSp">
        <pc:chgData name="CaoChancy" userId="9da7f5f1-5b05-4358-a5b4-111610f8b428" providerId="ADAL" clId="{83A4EE20-14AA-4A97-96C4-4D951061EA0D}" dt="2023-09-17T11:19:26.193" v="1169" actId="14100"/>
        <pc:sldMkLst>
          <pc:docMk/>
          <pc:sldMk cId="3379448702" sldId="319"/>
        </pc:sldMkLst>
        <pc:spChg chg="mod">
          <ac:chgData name="CaoChancy" userId="9da7f5f1-5b05-4358-a5b4-111610f8b428" providerId="ADAL" clId="{83A4EE20-14AA-4A97-96C4-4D951061EA0D}" dt="2023-09-12T07:06:26.449" v="821" actId="20577"/>
          <ac:spMkLst>
            <pc:docMk/>
            <pc:sldMk cId="3379448702" sldId="319"/>
            <ac:spMk id="5" creationId="{FA6D04FD-12A4-A0B3-4796-83742D77B9A7}"/>
          </ac:spMkLst>
        </pc:spChg>
        <pc:spChg chg="mod">
          <ac:chgData name="CaoChancy" userId="9da7f5f1-5b05-4358-a5b4-111610f8b428" providerId="ADAL" clId="{83A4EE20-14AA-4A97-96C4-4D951061EA0D}" dt="2023-09-17T11:19:26.193" v="1169" actId="14100"/>
          <ac:spMkLst>
            <pc:docMk/>
            <pc:sldMk cId="3379448702" sldId="319"/>
            <ac:spMk id="8" creationId="{950B4152-5868-43CD-0A5D-DCC936F0EEF3}"/>
          </ac:spMkLst>
        </pc:spChg>
        <pc:spChg chg="mod">
          <ac:chgData name="CaoChancy" userId="9da7f5f1-5b05-4358-a5b4-111610f8b428" providerId="ADAL" clId="{83A4EE20-14AA-4A97-96C4-4D951061EA0D}" dt="2023-09-12T07:06:29.954" v="822" actId="1076"/>
          <ac:spMkLst>
            <pc:docMk/>
            <pc:sldMk cId="3379448702" sldId="319"/>
            <ac:spMk id="10" creationId="{1C2CDDD9-247A-CE8D-5A6F-3D0561B09819}"/>
          </ac:spMkLst>
        </pc:spChg>
        <pc:picChg chg="add mod">
          <ac:chgData name="CaoChancy" userId="9da7f5f1-5b05-4358-a5b4-111610f8b428" providerId="ADAL" clId="{83A4EE20-14AA-4A97-96C4-4D951061EA0D}" dt="2023-09-12T07:06:36.111" v="824" actId="1076"/>
          <ac:picMkLst>
            <pc:docMk/>
            <pc:sldMk cId="3379448702" sldId="319"/>
            <ac:picMk id="3" creationId="{F580E8B8-EFAB-426E-9A9E-1B513882FF06}"/>
          </ac:picMkLst>
        </pc:picChg>
        <pc:picChg chg="del mod">
          <ac:chgData name="CaoChancy" userId="9da7f5f1-5b05-4358-a5b4-111610f8b428" providerId="ADAL" clId="{83A4EE20-14AA-4A97-96C4-4D951061EA0D}" dt="2023-09-12T07:05:41.512" v="794" actId="478"/>
          <ac:picMkLst>
            <pc:docMk/>
            <pc:sldMk cId="3379448702" sldId="319"/>
            <ac:picMk id="6" creationId="{242C574D-1118-2991-A2D2-7C6273BA556C}"/>
          </ac:picMkLst>
        </pc:picChg>
      </pc:sldChg>
      <pc:sldChg chg="delSp modSp">
        <pc:chgData name="CaoChancy" userId="9da7f5f1-5b05-4358-a5b4-111610f8b428" providerId="ADAL" clId="{83A4EE20-14AA-4A97-96C4-4D951061EA0D}" dt="2023-09-17T11:19:41.865" v="1170" actId="6549"/>
        <pc:sldMkLst>
          <pc:docMk/>
          <pc:sldMk cId="1741002815" sldId="320"/>
        </pc:sldMkLst>
        <pc:spChg chg="mod">
          <ac:chgData name="CaoChancy" userId="9da7f5f1-5b05-4358-a5b4-111610f8b428" providerId="ADAL" clId="{83A4EE20-14AA-4A97-96C4-4D951061EA0D}" dt="2023-09-12T07:07:04.248" v="827" actId="1038"/>
          <ac:spMkLst>
            <pc:docMk/>
            <pc:sldMk cId="1741002815" sldId="320"/>
            <ac:spMk id="3" creationId="{59CA5028-B29F-F320-B888-64DE7C35B1D0}"/>
          </ac:spMkLst>
        </pc:spChg>
        <pc:spChg chg="mod">
          <ac:chgData name="CaoChancy" userId="9da7f5f1-5b05-4358-a5b4-111610f8b428" providerId="ADAL" clId="{83A4EE20-14AA-4A97-96C4-4D951061EA0D}" dt="2023-09-17T11:19:41.865" v="1170" actId="6549"/>
          <ac:spMkLst>
            <pc:docMk/>
            <pc:sldMk cId="1741002815" sldId="320"/>
            <ac:spMk id="5" creationId="{31C6FF39-B6CE-8FF4-F24D-A3FA1F17BC05}"/>
          </ac:spMkLst>
        </pc:spChg>
        <pc:spChg chg="mod">
          <ac:chgData name="CaoChancy" userId="9da7f5f1-5b05-4358-a5b4-111610f8b428" providerId="ADAL" clId="{83A4EE20-14AA-4A97-96C4-4D951061EA0D}" dt="2023-09-12T03:05:50.327" v="142" actId="114"/>
          <ac:spMkLst>
            <pc:docMk/>
            <pc:sldMk cId="1741002815" sldId="320"/>
            <ac:spMk id="7" creationId="{670FCE88-8251-82E8-AA3B-9822032E9C59}"/>
          </ac:spMkLst>
        </pc:spChg>
        <pc:spChg chg="del mod">
          <ac:chgData name="CaoChancy" userId="9da7f5f1-5b05-4358-a5b4-111610f8b428" providerId="ADAL" clId="{83A4EE20-14AA-4A97-96C4-4D951061EA0D}" dt="2023-09-12T02:56:43.295" v="15" actId="478"/>
          <ac:spMkLst>
            <pc:docMk/>
            <pc:sldMk cId="1741002815" sldId="320"/>
            <ac:spMk id="13" creationId="{6E4145AD-DECF-0972-4578-517B27AD2EC8}"/>
          </ac:spMkLst>
        </pc:spChg>
        <pc:spChg chg="mod">
          <ac:chgData name="CaoChancy" userId="9da7f5f1-5b05-4358-a5b4-111610f8b428" providerId="ADAL" clId="{83A4EE20-14AA-4A97-96C4-4D951061EA0D}" dt="2023-09-12T03:05:27.899" v="138" actId="114"/>
          <ac:spMkLst>
            <pc:docMk/>
            <pc:sldMk cId="1741002815" sldId="320"/>
            <ac:spMk id="15" creationId="{5E0D4B53-A00F-EB33-6156-310A19735060}"/>
          </ac:spMkLst>
        </pc:spChg>
        <pc:spChg chg="mod">
          <ac:chgData name="CaoChancy" userId="9da7f5f1-5b05-4358-a5b4-111610f8b428" providerId="ADAL" clId="{83A4EE20-14AA-4A97-96C4-4D951061EA0D}" dt="2023-09-12T03:05:43.007" v="141" actId="114"/>
          <ac:spMkLst>
            <pc:docMk/>
            <pc:sldMk cId="1741002815" sldId="320"/>
            <ac:spMk id="19" creationId="{21018F9D-448E-9BDA-E825-9B210C77A4AE}"/>
          </ac:spMkLst>
        </pc:spChg>
        <pc:spChg chg="mod">
          <ac:chgData name="CaoChancy" userId="9da7f5f1-5b05-4358-a5b4-111610f8b428" providerId="ADAL" clId="{83A4EE20-14AA-4A97-96C4-4D951061EA0D}" dt="2023-09-12T03:01:37.820" v="101" actId="1076"/>
          <ac:spMkLst>
            <pc:docMk/>
            <pc:sldMk cId="1741002815" sldId="320"/>
            <ac:spMk id="21" creationId="{FDE73683-962A-7693-0131-58E802D3CAF0}"/>
          </ac:spMkLst>
        </pc:spChg>
        <pc:spChg chg="mod">
          <ac:chgData name="CaoChancy" userId="9da7f5f1-5b05-4358-a5b4-111610f8b428" providerId="ADAL" clId="{83A4EE20-14AA-4A97-96C4-4D951061EA0D}" dt="2023-09-12T03:05:31.751" v="139" actId="114"/>
          <ac:spMkLst>
            <pc:docMk/>
            <pc:sldMk cId="1741002815" sldId="320"/>
            <ac:spMk id="25" creationId="{769DA064-68FE-A80B-C130-B04AD87B745A}"/>
          </ac:spMkLst>
        </pc:spChg>
      </pc:sldChg>
      <pc:sldChg chg="modSp">
        <pc:chgData name="CaoChancy" userId="9da7f5f1-5b05-4358-a5b4-111610f8b428" providerId="ADAL" clId="{83A4EE20-14AA-4A97-96C4-4D951061EA0D}" dt="2023-09-12T07:13:44.634" v="837" actId="20577"/>
        <pc:sldMkLst>
          <pc:docMk/>
          <pc:sldMk cId="3492950635" sldId="321"/>
        </pc:sldMkLst>
        <pc:spChg chg="mod">
          <ac:chgData name="CaoChancy" userId="9da7f5f1-5b05-4358-a5b4-111610f8b428" providerId="ADAL" clId="{83A4EE20-14AA-4A97-96C4-4D951061EA0D}" dt="2023-09-12T07:13:44.634" v="837" actId="20577"/>
          <ac:spMkLst>
            <pc:docMk/>
            <pc:sldMk cId="3492950635" sldId="321"/>
            <ac:spMk id="5" creationId="{702584FC-0454-4851-F12F-7ADFDC3464F4}"/>
          </ac:spMkLst>
        </pc:spChg>
        <pc:spChg chg="mod">
          <ac:chgData name="CaoChancy" userId="9da7f5f1-5b05-4358-a5b4-111610f8b428" providerId="ADAL" clId="{83A4EE20-14AA-4A97-96C4-4D951061EA0D}" dt="2023-09-12T07:07:28.342" v="830" actId="20577"/>
          <ac:spMkLst>
            <pc:docMk/>
            <pc:sldMk cId="3492950635" sldId="321"/>
            <ac:spMk id="13" creationId="{C1FABBD2-0E4B-BDF4-647D-1EE94B3BC947}"/>
          </ac:spMkLst>
        </pc:spChg>
        <pc:spChg chg="mod">
          <ac:chgData name="CaoChancy" userId="9da7f5f1-5b05-4358-a5b4-111610f8b428" providerId="ADAL" clId="{83A4EE20-14AA-4A97-96C4-4D951061EA0D}" dt="2023-09-12T07:07:32.116" v="832" actId="6549"/>
          <ac:spMkLst>
            <pc:docMk/>
            <pc:sldMk cId="3492950635" sldId="321"/>
            <ac:spMk id="14" creationId="{2B16D757-E6AB-06AC-BFFF-1F5543ECD0C7}"/>
          </ac:spMkLst>
        </pc:spChg>
        <pc:picChg chg="mod">
          <ac:chgData name="CaoChancy" userId="9da7f5f1-5b05-4358-a5b4-111610f8b428" providerId="ADAL" clId="{83A4EE20-14AA-4A97-96C4-4D951061EA0D}" dt="2023-09-12T03:03:44.426" v="122" actId="1076"/>
          <ac:picMkLst>
            <pc:docMk/>
            <pc:sldMk cId="3492950635" sldId="321"/>
            <ac:picMk id="9" creationId="{267D7F3B-243F-B99A-2AB7-FDA702BBBDD3}"/>
          </ac:picMkLst>
        </pc:picChg>
      </pc:sldChg>
      <pc:sldChg chg="addSp modSp modAnim">
        <pc:chgData name="CaoChancy" userId="9da7f5f1-5b05-4358-a5b4-111610f8b428" providerId="ADAL" clId="{83A4EE20-14AA-4A97-96C4-4D951061EA0D}" dt="2023-09-17T11:43:12.002" v="1208" actId="1037"/>
        <pc:sldMkLst>
          <pc:docMk/>
          <pc:sldMk cId="1591465826" sldId="322"/>
        </pc:sldMkLst>
        <pc:spChg chg="mod">
          <ac:chgData name="CaoChancy" userId="9da7f5f1-5b05-4358-a5b4-111610f8b428" providerId="ADAL" clId="{83A4EE20-14AA-4A97-96C4-4D951061EA0D}" dt="2023-09-12T07:18:44.051" v="950" actId="20577"/>
          <ac:spMkLst>
            <pc:docMk/>
            <pc:sldMk cId="1591465826" sldId="322"/>
            <ac:spMk id="5" creationId="{CA91C94C-80EC-0467-FF4E-2F8B78E07FDA}"/>
          </ac:spMkLst>
        </pc:spChg>
        <pc:spChg chg="mod">
          <ac:chgData name="CaoChancy" userId="9da7f5f1-5b05-4358-a5b4-111610f8b428" providerId="ADAL" clId="{83A4EE20-14AA-4A97-96C4-4D951061EA0D}" dt="2023-09-17T11:28:11.934" v="1201" actId="1037"/>
          <ac:spMkLst>
            <pc:docMk/>
            <pc:sldMk cId="1591465826" sldId="322"/>
            <ac:spMk id="8" creationId="{3C151FB7-11F7-5A16-DC30-25935675468A}"/>
          </ac:spMkLst>
        </pc:spChg>
        <pc:spChg chg="mod">
          <ac:chgData name="CaoChancy" userId="9da7f5f1-5b05-4358-a5b4-111610f8b428" providerId="ADAL" clId="{83A4EE20-14AA-4A97-96C4-4D951061EA0D}" dt="2023-09-17T07:09:24.842" v="1140" actId="1076"/>
          <ac:spMkLst>
            <pc:docMk/>
            <pc:sldMk cId="1591465826" sldId="322"/>
            <ac:spMk id="10" creationId="{53B5B680-229A-81F9-9291-261DC9C97CA2}"/>
          </ac:spMkLst>
        </pc:spChg>
        <pc:spChg chg="mod">
          <ac:chgData name="CaoChancy" userId="9da7f5f1-5b05-4358-a5b4-111610f8b428" providerId="ADAL" clId="{83A4EE20-14AA-4A97-96C4-4D951061EA0D}" dt="2023-09-17T11:43:12.002" v="1208" actId="1037"/>
          <ac:spMkLst>
            <pc:docMk/>
            <pc:sldMk cId="1591465826" sldId="322"/>
            <ac:spMk id="11" creationId="{AD7B799B-C096-767F-20AE-7DB39B40E279}"/>
          </ac:spMkLst>
        </pc:spChg>
        <pc:spChg chg="mod">
          <ac:chgData name="CaoChancy" userId="9da7f5f1-5b05-4358-a5b4-111610f8b428" providerId="ADAL" clId="{83A4EE20-14AA-4A97-96C4-4D951061EA0D}" dt="2023-09-17T11:43:07.551" v="1206" actId="1037"/>
          <ac:spMkLst>
            <pc:docMk/>
            <pc:sldMk cId="1591465826" sldId="322"/>
            <ac:spMk id="12" creationId="{3E263804-0799-A0C1-6B42-F1E9FB093243}"/>
          </ac:spMkLst>
        </pc:spChg>
        <pc:spChg chg="add mod">
          <ac:chgData name="CaoChancy" userId="9da7f5f1-5b05-4358-a5b4-111610f8b428" providerId="ADAL" clId="{83A4EE20-14AA-4A97-96C4-4D951061EA0D}" dt="2023-09-17T07:08:06.974" v="1121" actId="571"/>
          <ac:spMkLst>
            <pc:docMk/>
            <pc:sldMk cId="1591465826" sldId="322"/>
            <ac:spMk id="13" creationId="{3FA9E424-158B-4B2F-8B57-2914EA0A6002}"/>
          </ac:spMkLst>
        </pc:spChg>
        <pc:spChg chg="mod">
          <ac:chgData name="CaoChancy" userId="9da7f5f1-5b05-4358-a5b4-111610f8b428" providerId="ADAL" clId="{83A4EE20-14AA-4A97-96C4-4D951061EA0D}" dt="2023-09-17T11:28:01.859" v="1180" actId="1037"/>
          <ac:spMkLst>
            <pc:docMk/>
            <pc:sldMk cId="1591465826" sldId="322"/>
            <ac:spMk id="14" creationId="{0B3D22F4-7FA7-34A8-4E3D-1C6735BAFF0A}"/>
          </ac:spMkLst>
        </pc:spChg>
        <pc:spChg chg="add mod">
          <ac:chgData name="CaoChancy" userId="9da7f5f1-5b05-4358-a5b4-111610f8b428" providerId="ADAL" clId="{83A4EE20-14AA-4A97-96C4-4D951061EA0D}" dt="2023-09-17T07:08:06.974" v="1121" actId="571"/>
          <ac:spMkLst>
            <pc:docMk/>
            <pc:sldMk cId="1591465826" sldId="322"/>
            <ac:spMk id="15" creationId="{46B37C10-A30A-4412-A170-AAB75F4A4981}"/>
          </ac:spMkLst>
        </pc:spChg>
        <pc:spChg chg="mod">
          <ac:chgData name="CaoChancy" userId="9da7f5f1-5b05-4358-a5b4-111610f8b428" providerId="ADAL" clId="{83A4EE20-14AA-4A97-96C4-4D951061EA0D}" dt="2023-09-17T07:09:30.783" v="1141" actId="1076"/>
          <ac:spMkLst>
            <pc:docMk/>
            <pc:sldMk cId="1591465826" sldId="322"/>
            <ac:spMk id="17" creationId="{F5DAFC4B-648E-81D0-6E38-34899885B115}"/>
          </ac:spMkLst>
        </pc:spChg>
        <pc:cxnChg chg="mod">
          <ac:chgData name="CaoChancy" userId="9da7f5f1-5b05-4358-a5b4-111610f8b428" providerId="ADAL" clId="{83A4EE20-14AA-4A97-96C4-4D951061EA0D}" dt="2023-09-17T07:10:19.807" v="1160" actId="14100"/>
          <ac:cxnSpMkLst>
            <pc:docMk/>
            <pc:sldMk cId="1591465826" sldId="322"/>
            <ac:cxnSpMk id="6" creationId="{F43ABF49-8C4B-2EE7-515C-1978FDCE37B5}"/>
          </ac:cxnSpMkLst>
        </pc:cxnChg>
      </pc:sldChg>
      <pc:sldChg chg="modSp">
        <pc:chgData name="CaoChancy" userId="9da7f5f1-5b05-4358-a5b4-111610f8b428" providerId="ADAL" clId="{83A4EE20-14AA-4A97-96C4-4D951061EA0D}" dt="2023-09-17T14:03:05.726" v="1215" actId="20577"/>
        <pc:sldMkLst>
          <pc:docMk/>
          <pc:sldMk cId="2266288487" sldId="323"/>
        </pc:sldMkLst>
        <pc:spChg chg="mod">
          <ac:chgData name="CaoChancy" userId="9da7f5f1-5b05-4358-a5b4-111610f8b428" providerId="ADAL" clId="{83A4EE20-14AA-4A97-96C4-4D951061EA0D}" dt="2023-09-17T14:03:05.726" v="1215" actId="20577"/>
          <ac:spMkLst>
            <pc:docMk/>
            <pc:sldMk cId="2266288487" sldId="323"/>
            <ac:spMk id="13" creationId="{A402337C-04F3-E4B5-6842-3D2FE4388736}"/>
          </ac:spMkLst>
        </pc:spChg>
        <pc:spChg chg="mod">
          <ac:chgData name="CaoChancy" userId="9da7f5f1-5b05-4358-a5b4-111610f8b428" providerId="ADAL" clId="{83A4EE20-14AA-4A97-96C4-4D951061EA0D}" dt="2023-09-12T03:06:06.655" v="144" actId="114"/>
          <ac:spMkLst>
            <pc:docMk/>
            <pc:sldMk cId="2266288487" sldId="323"/>
            <ac:spMk id="20" creationId="{C10C6F23-80F8-010E-2CE8-BDE43F6ACB5F}"/>
          </ac:spMkLst>
        </pc:spChg>
      </pc:sldChg>
      <pc:sldChg chg="addSp modSp modAnim">
        <pc:chgData name="CaoChancy" userId="9da7f5f1-5b05-4358-a5b4-111610f8b428" providerId="ADAL" clId="{83A4EE20-14AA-4A97-96C4-4D951061EA0D}" dt="2023-09-17T14:09:07.572" v="1241"/>
        <pc:sldMkLst>
          <pc:docMk/>
          <pc:sldMk cId="1533420916" sldId="325"/>
        </pc:sldMkLst>
        <pc:spChg chg="mod">
          <ac:chgData name="CaoChancy" userId="9da7f5f1-5b05-4358-a5b4-111610f8b428" providerId="ADAL" clId="{83A4EE20-14AA-4A97-96C4-4D951061EA0D}" dt="2023-09-12T07:21:07.801" v="983" actId="1076"/>
          <ac:spMkLst>
            <pc:docMk/>
            <pc:sldMk cId="1533420916" sldId="325"/>
            <ac:spMk id="6" creationId="{EB456AAF-E48F-2EB3-E9C8-8AD3780FA161}"/>
          </ac:spMkLst>
        </pc:spChg>
        <pc:spChg chg="mod">
          <ac:chgData name="CaoChancy" userId="9da7f5f1-5b05-4358-a5b4-111610f8b428" providerId="ADAL" clId="{83A4EE20-14AA-4A97-96C4-4D951061EA0D}" dt="2023-09-17T14:08:43.193" v="1237" actId="6549"/>
          <ac:spMkLst>
            <pc:docMk/>
            <pc:sldMk cId="1533420916" sldId="325"/>
            <ac:spMk id="11" creationId="{92A03332-27EA-E34F-05D6-E66B8213E634}"/>
          </ac:spMkLst>
        </pc:spChg>
        <pc:spChg chg="mod">
          <ac:chgData name="CaoChancy" userId="9da7f5f1-5b05-4358-a5b4-111610f8b428" providerId="ADAL" clId="{83A4EE20-14AA-4A97-96C4-4D951061EA0D}" dt="2023-09-12T07:21:04.452" v="982" actId="403"/>
          <ac:spMkLst>
            <pc:docMk/>
            <pc:sldMk cId="1533420916" sldId="325"/>
            <ac:spMk id="12" creationId="{E15B7BBE-881A-07C1-0136-7DA136B288E8}"/>
          </ac:spMkLst>
        </pc:spChg>
        <pc:cxnChg chg="add mod">
          <ac:chgData name="CaoChancy" userId="9da7f5f1-5b05-4358-a5b4-111610f8b428" providerId="ADAL" clId="{83A4EE20-14AA-4A97-96C4-4D951061EA0D}" dt="2023-09-17T14:08:22.926" v="1229" actId="1582"/>
          <ac:cxnSpMkLst>
            <pc:docMk/>
            <pc:sldMk cId="1533420916" sldId="325"/>
            <ac:cxnSpMk id="5" creationId="{5E435A4D-08E7-4DED-ADA2-6DE9118CB4AC}"/>
          </ac:cxnSpMkLst>
        </pc:cxnChg>
        <pc:cxnChg chg="add mod">
          <ac:chgData name="CaoChancy" userId="9da7f5f1-5b05-4358-a5b4-111610f8b428" providerId="ADAL" clId="{83A4EE20-14AA-4A97-96C4-4D951061EA0D}" dt="2023-09-17T14:08:27.080" v="1231" actId="1076"/>
          <ac:cxnSpMkLst>
            <pc:docMk/>
            <pc:sldMk cId="1533420916" sldId="325"/>
            <ac:cxnSpMk id="15" creationId="{6FC91B56-9C90-4D7F-8DCC-45F909603D81}"/>
          </ac:cxnSpMkLst>
        </pc:cxnChg>
        <pc:cxnChg chg="add mod">
          <ac:chgData name="CaoChancy" userId="9da7f5f1-5b05-4358-a5b4-111610f8b428" providerId="ADAL" clId="{83A4EE20-14AA-4A97-96C4-4D951061EA0D}" dt="2023-09-17T14:08:50.761" v="1239" actId="14100"/>
          <ac:cxnSpMkLst>
            <pc:docMk/>
            <pc:sldMk cId="1533420916" sldId="325"/>
            <ac:cxnSpMk id="17" creationId="{4CCE8681-A9F4-4DF8-90D8-05B4324DD49D}"/>
          </ac:cxnSpMkLst>
        </pc:cxnChg>
      </pc:sldChg>
      <pc:sldChg chg="modSp">
        <pc:chgData name="CaoChancy" userId="9da7f5f1-5b05-4358-a5b4-111610f8b428" providerId="ADAL" clId="{83A4EE20-14AA-4A97-96C4-4D951061EA0D}" dt="2023-09-17T14:11:48.359" v="1244" actId="20577"/>
        <pc:sldMkLst>
          <pc:docMk/>
          <pc:sldMk cId="2673983130" sldId="326"/>
        </pc:sldMkLst>
        <pc:spChg chg="mod">
          <ac:chgData name="CaoChancy" userId="9da7f5f1-5b05-4358-a5b4-111610f8b428" providerId="ADAL" clId="{83A4EE20-14AA-4A97-96C4-4D951061EA0D}" dt="2023-09-12T07:22:17.854" v="993" actId="20577"/>
          <ac:spMkLst>
            <pc:docMk/>
            <pc:sldMk cId="2673983130" sldId="326"/>
            <ac:spMk id="7" creationId="{09CA3700-1803-4C05-B81F-AB80D1819810}"/>
          </ac:spMkLst>
        </pc:spChg>
        <pc:spChg chg="mod">
          <ac:chgData name="CaoChancy" userId="9da7f5f1-5b05-4358-a5b4-111610f8b428" providerId="ADAL" clId="{83A4EE20-14AA-4A97-96C4-4D951061EA0D}" dt="2023-09-17T14:11:48.359" v="1244" actId="20577"/>
          <ac:spMkLst>
            <pc:docMk/>
            <pc:sldMk cId="2673983130" sldId="326"/>
            <ac:spMk id="15" creationId="{17922FE8-ECD7-9733-9C61-4529FCAE4BAE}"/>
          </ac:spMkLst>
        </pc:spChg>
        <pc:spChg chg="mod">
          <ac:chgData name="CaoChancy" userId="9da7f5f1-5b05-4358-a5b4-111610f8b428" providerId="ADAL" clId="{83A4EE20-14AA-4A97-96C4-4D951061EA0D}" dt="2023-09-17T14:11:39.968" v="1242" actId="6549"/>
          <ac:spMkLst>
            <pc:docMk/>
            <pc:sldMk cId="2673983130" sldId="326"/>
            <ac:spMk id="16" creationId="{0A9E1E91-A0F3-77EA-4B17-E4F4D4D3399C}"/>
          </ac:spMkLst>
        </pc:spChg>
      </pc:sldChg>
      <pc:sldChg chg="modSp">
        <pc:chgData name="CaoChancy" userId="9da7f5f1-5b05-4358-a5b4-111610f8b428" providerId="ADAL" clId="{83A4EE20-14AA-4A97-96C4-4D951061EA0D}" dt="2023-09-17T14:13:00.367" v="1245" actId="20577"/>
        <pc:sldMkLst>
          <pc:docMk/>
          <pc:sldMk cId="880774732" sldId="327"/>
        </pc:sldMkLst>
        <pc:spChg chg="mod">
          <ac:chgData name="CaoChancy" userId="9da7f5f1-5b05-4358-a5b4-111610f8b428" providerId="ADAL" clId="{83A4EE20-14AA-4A97-96C4-4D951061EA0D}" dt="2023-09-12T07:22:38.592" v="1004" actId="20577"/>
          <ac:spMkLst>
            <pc:docMk/>
            <pc:sldMk cId="880774732" sldId="327"/>
            <ac:spMk id="18" creationId="{DBA25F38-7A63-5CAA-D173-0DDFAAD6E55B}"/>
          </ac:spMkLst>
        </pc:spChg>
        <pc:spChg chg="mod">
          <ac:chgData name="CaoChancy" userId="9da7f5f1-5b05-4358-a5b4-111610f8b428" providerId="ADAL" clId="{83A4EE20-14AA-4A97-96C4-4D951061EA0D}" dt="2023-09-17T14:13:00.367" v="1245" actId="20577"/>
          <ac:spMkLst>
            <pc:docMk/>
            <pc:sldMk cId="880774732" sldId="327"/>
            <ac:spMk id="19" creationId="{B89CFA52-E8AF-7B2D-EA9F-CB6C87D0034F}"/>
          </ac:spMkLst>
        </pc:spChg>
        <pc:spChg chg="mod">
          <ac:chgData name="CaoChancy" userId="9da7f5f1-5b05-4358-a5b4-111610f8b428" providerId="ADAL" clId="{83A4EE20-14AA-4A97-96C4-4D951061EA0D}" dt="2023-09-12T07:22:49.130" v="1007" actId="20577"/>
          <ac:spMkLst>
            <pc:docMk/>
            <pc:sldMk cId="880774732" sldId="327"/>
            <ac:spMk id="20" creationId="{3B8CB719-3A77-EED8-0522-8BC110DE2056}"/>
          </ac:spMkLst>
        </pc:spChg>
        <pc:spChg chg="mod">
          <ac:chgData name="CaoChancy" userId="9da7f5f1-5b05-4358-a5b4-111610f8b428" providerId="ADAL" clId="{83A4EE20-14AA-4A97-96C4-4D951061EA0D}" dt="2023-09-12T07:22:53.907" v="1011" actId="20577"/>
          <ac:spMkLst>
            <pc:docMk/>
            <pc:sldMk cId="880774732" sldId="327"/>
            <ac:spMk id="21" creationId="{D7C877A1-E949-2DFF-25EC-BD93A70FA6A7}"/>
          </ac:spMkLst>
        </pc:spChg>
      </pc:sldChg>
      <pc:sldChg chg="modSp">
        <pc:chgData name="CaoChancy" userId="9da7f5f1-5b05-4358-a5b4-111610f8b428" providerId="ADAL" clId="{83A4EE20-14AA-4A97-96C4-4D951061EA0D}" dt="2023-09-17T07:07:21.988" v="1119" actId="20577"/>
        <pc:sldMkLst>
          <pc:docMk/>
          <pc:sldMk cId="2900934193" sldId="328"/>
        </pc:sldMkLst>
        <pc:spChg chg="mod">
          <ac:chgData name="CaoChancy" userId="9da7f5f1-5b05-4358-a5b4-111610f8b428" providerId="ADAL" clId="{83A4EE20-14AA-4A97-96C4-4D951061EA0D}" dt="2023-09-17T07:07:21.988" v="1119" actId="20577"/>
          <ac:spMkLst>
            <pc:docMk/>
            <pc:sldMk cId="2900934193" sldId="328"/>
            <ac:spMk id="9" creationId="{555D8E02-B19A-4774-9B2E-420B6ED7DFC0}"/>
          </ac:spMkLst>
        </pc:spChg>
        <pc:spChg chg="mod">
          <ac:chgData name="CaoChancy" userId="9da7f5f1-5b05-4358-a5b4-111610f8b428" providerId="ADAL" clId="{83A4EE20-14AA-4A97-96C4-4D951061EA0D}" dt="2023-09-12T07:23:10.642" v="1013" actId="114"/>
          <ac:spMkLst>
            <pc:docMk/>
            <pc:sldMk cId="2900934193" sldId="328"/>
            <ac:spMk id="12" creationId="{6C340553-D1FA-5F36-B218-2266BD2E5A7E}"/>
          </ac:spMkLst>
        </pc:spChg>
        <pc:spChg chg="mod">
          <ac:chgData name="CaoChancy" userId="9da7f5f1-5b05-4358-a5b4-111610f8b428" providerId="ADAL" clId="{83A4EE20-14AA-4A97-96C4-4D951061EA0D}" dt="2023-09-12T07:23:17.801" v="1015" actId="114"/>
          <ac:spMkLst>
            <pc:docMk/>
            <pc:sldMk cId="2900934193" sldId="328"/>
            <ac:spMk id="13" creationId="{AEF677C6-C160-B828-8BDE-5E559CDF938B}"/>
          </ac:spMkLst>
        </pc:spChg>
      </pc:sldChg>
      <pc:sldChg chg="modSp">
        <pc:chgData name="CaoChancy" userId="9da7f5f1-5b05-4358-a5b4-111610f8b428" providerId="ADAL" clId="{83A4EE20-14AA-4A97-96C4-4D951061EA0D}" dt="2023-09-17T14:23:42.956" v="1272" actId="14100"/>
        <pc:sldMkLst>
          <pc:docMk/>
          <pc:sldMk cId="3768297139" sldId="329"/>
        </pc:sldMkLst>
        <pc:spChg chg="mod">
          <ac:chgData name="CaoChancy" userId="9da7f5f1-5b05-4358-a5b4-111610f8b428" providerId="ADAL" clId="{83A4EE20-14AA-4A97-96C4-4D951061EA0D}" dt="2023-09-17T14:23:30.181" v="1268" actId="404"/>
          <ac:spMkLst>
            <pc:docMk/>
            <pc:sldMk cId="3768297139" sldId="329"/>
            <ac:spMk id="9" creationId="{B9965947-E2B5-1C0E-8BC4-9C92109B1E58}"/>
          </ac:spMkLst>
        </pc:spChg>
        <pc:spChg chg="mod">
          <ac:chgData name="CaoChancy" userId="9da7f5f1-5b05-4358-a5b4-111610f8b428" providerId="ADAL" clId="{83A4EE20-14AA-4A97-96C4-4D951061EA0D}" dt="2023-09-17T14:23:42.956" v="1272" actId="14100"/>
          <ac:spMkLst>
            <pc:docMk/>
            <pc:sldMk cId="3768297139" sldId="329"/>
            <ac:spMk id="12" creationId="{B5B2EC65-54FD-8E32-0B66-DF0D740E4BCC}"/>
          </ac:spMkLst>
        </pc:spChg>
        <pc:spChg chg="mod">
          <ac:chgData name="CaoChancy" userId="9da7f5f1-5b05-4358-a5b4-111610f8b428" providerId="ADAL" clId="{83A4EE20-14AA-4A97-96C4-4D951061EA0D}" dt="2023-09-17T14:20:54.877" v="1247" actId="113"/>
          <ac:spMkLst>
            <pc:docMk/>
            <pc:sldMk cId="3768297139" sldId="329"/>
            <ac:spMk id="16" creationId="{6338F6C9-F09C-4C7B-993F-53A8A3845134}"/>
          </ac:spMkLst>
        </pc:spChg>
        <pc:spChg chg="mod">
          <ac:chgData name="CaoChancy" userId="9da7f5f1-5b05-4358-a5b4-111610f8b428" providerId="ADAL" clId="{83A4EE20-14AA-4A97-96C4-4D951061EA0D}" dt="2023-09-17T14:21:00.878" v="1248" actId="20577"/>
          <ac:spMkLst>
            <pc:docMk/>
            <pc:sldMk cId="3768297139" sldId="329"/>
            <ac:spMk id="17" creationId="{9E960F29-8FCC-46F9-8631-E7C8E422726F}"/>
          </ac:spMkLst>
        </pc:spChg>
        <pc:spChg chg="mod">
          <ac:chgData name="CaoChancy" userId="9da7f5f1-5b05-4358-a5b4-111610f8b428" providerId="ADAL" clId="{83A4EE20-14AA-4A97-96C4-4D951061EA0D}" dt="2023-09-17T14:23:30.181" v="1268" actId="404"/>
          <ac:spMkLst>
            <pc:docMk/>
            <pc:sldMk cId="3768297139" sldId="329"/>
            <ac:spMk id="18" creationId="{F9DF2503-01EE-4205-B8A6-DF1BFE90E9FC}"/>
          </ac:spMkLst>
        </pc:spChg>
        <pc:spChg chg="mod">
          <ac:chgData name="CaoChancy" userId="9da7f5f1-5b05-4358-a5b4-111610f8b428" providerId="ADAL" clId="{83A4EE20-14AA-4A97-96C4-4D951061EA0D}" dt="2023-09-17T14:23:30.181" v="1268" actId="404"/>
          <ac:spMkLst>
            <pc:docMk/>
            <pc:sldMk cId="3768297139" sldId="329"/>
            <ac:spMk id="19" creationId="{20874074-CEEA-49BA-9649-15E6A54EBC3E}"/>
          </ac:spMkLst>
        </pc:spChg>
      </pc:sldChg>
      <pc:sldChg chg="addSp modSp">
        <pc:chgData name="CaoChancy" userId="9da7f5f1-5b05-4358-a5b4-111610f8b428" providerId="ADAL" clId="{83A4EE20-14AA-4A97-96C4-4D951061EA0D}" dt="2023-09-17T14:24:23.166" v="1283" actId="1076"/>
        <pc:sldMkLst>
          <pc:docMk/>
          <pc:sldMk cId="767252586" sldId="330"/>
        </pc:sldMkLst>
        <pc:spChg chg="add mod">
          <ac:chgData name="CaoChancy" userId="9da7f5f1-5b05-4358-a5b4-111610f8b428" providerId="ADAL" clId="{83A4EE20-14AA-4A97-96C4-4D951061EA0D}" dt="2023-09-17T14:24:21.483" v="1282" actId="1076"/>
          <ac:spMkLst>
            <pc:docMk/>
            <pc:sldMk cId="767252586" sldId="330"/>
            <ac:spMk id="3" creationId="{5B3148FB-C3D1-4510-9386-848C7D895FC0}"/>
          </ac:spMkLst>
        </pc:spChg>
        <pc:spChg chg="mod">
          <ac:chgData name="CaoChancy" userId="9da7f5f1-5b05-4358-a5b4-111610f8b428" providerId="ADAL" clId="{83A4EE20-14AA-4A97-96C4-4D951061EA0D}" dt="2023-09-12T07:24:03.506" v="1033" actId="6549"/>
          <ac:spMkLst>
            <pc:docMk/>
            <pc:sldMk cId="767252586" sldId="330"/>
            <ac:spMk id="5" creationId="{5B4D0EA4-6006-87DA-D5F1-F0EA17A216B7}"/>
          </ac:spMkLst>
        </pc:spChg>
        <pc:spChg chg="mod">
          <ac:chgData name="CaoChancy" userId="9da7f5f1-5b05-4358-a5b4-111610f8b428" providerId="ADAL" clId="{83A4EE20-14AA-4A97-96C4-4D951061EA0D}" dt="2023-09-17T14:24:17.544" v="1281" actId="1076"/>
          <ac:spMkLst>
            <pc:docMk/>
            <pc:sldMk cId="767252586" sldId="330"/>
            <ac:spMk id="11" creationId="{442562F4-DCF7-B554-48F4-9A6E07B4C028}"/>
          </ac:spMkLst>
        </pc:spChg>
        <pc:spChg chg="mod">
          <ac:chgData name="CaoChancy" userId="9da7f5f1-5b05-4358-a5b4-111610f8b428" providerId="ADAL" clId="{83A4EE20-14AA-4A97-96C4-4D951061EA0D}" dt="2023-09-17T14:24:23.166" v="1283" actId="1076"/>
          <ac:spMkLst>
            <pc:docMk/>
            <pc:sldMk cId="767252586" sldId="330"/>
            <ac:spMk id="13" creationId="{00670419-E7F9-DD43-B05E-95D9437F31A2}"/>
          </ac:spMkLst>
        </pc:spChg>
      </pc:sldChg>
      <pc:sldChg chg="modSp">
        <pc:chgData name="CaoChancy" userId="9da7f5f1-5b05-4358-a5b4-111610f8b428" providerId="ADAL" clId="{83A4EE20-14AA-4A97-96C4-4D951061EA0D}" dt="2023-09-17T14:25:49.329" v="1287"/>
        <pc:sldMkLst>
          <pc:docMk/>
          <pc:sldMk cId="4209686346" sldId="331"/>
        </pc:sldMkLst>
        <pc:spChg chg="mod">
          <ac:chgData name="CaoChancy" userId="9da7f5f1-5b05-4358-a5b4-111610f8b428" providerId="ADAL" clId="{83A4EE20-14AA-4A97-96C4-4D951061EA0D}" dt="2023-09-17T14:25:26.376" v="1286" actId="20577"/>
          <ac:spMkLst>
            <pc:docMk/>
            <pc:sldMk cId="4209686346" sldId="331"/>
            <ac:spMk id="15" creationId="{B5C61CD4-5A9B-B0E9-720F-C99A769FAEFB}"/>
          </ac:spMkLst>
        </pc:spChg>
        <pc:spChg chg="mod">
          <ac:chgData name="CaoChancy" userId="9da7f5f1-5b05-4358-a5b4-111610f8b428" providerId="ADAL" clId="{83A4EE20-14AA-4A97-96C4-4D951061EA0D}" dt="2023-09-17T14:25:49.329" v="1287"/>
          <ac:spMkLst>
            <pc:docMk/>
            <pc:sldMk cId="4209686346" sldId="331"/>
            <ac:spMk id="19" creationId="{BDFBDC72-BF51-4642-7E22-57C8F303AD84}"/>
          </ac:spMkLst>
        </pc:spChg>
      </pc:sldChg>
      <pc:sldChg chg="modSp">
        <pc:chgData name="CaoChancy" userId="9da7f5f1-5b05-4358-a5b4-111610f8b428" providerId="ADAL" clId="{83A4EE20-14AA-4A97-96C4-4D951061EA0D}" dt="2023-09-17T14:29:46.601" v="1315" actId="20577"/>
        <pc:sldMkLst>
          <pc:docMk/>
          <pc:sldMk cId="2950359517" sldId="332"/>
        </pc:sldMkLst>
        <pc:spChg chg="mod">
          <ac:chgData name="CaoChancy" userId="9da7f5f1-5b05-4358-a5b4-111610f8b428" providerId="ADAL" clId="{83A4EE20-14AA-4A97-96C4-4D951061EA0D}" dt="2023-09-12T07:25:12.278" v="1045" actId="20577"/>
          <ac:spMkLst>
            <pc:docMk/>
            <pc:sldMk cId="2950359517" sldId="332"/>
            <ac:spMk id="5" creationId="{FE3EA937-5740-C93B-BE34-5FBC839D98CC}"/>
          </ac:spMkLst>
        </pc:spChg>
        <pc:spChg chg="mod">
          <ac:chgData name="CaoChancy" userId="9da7f5f1-5b05-4358-a5b4-111610f8b428" providerId="ADAL" clId="{83A4EE20-14AA-4A97-96C4-4D951061EA0D}" dt="2023-09-17T14:29:46.601" v="1315" actId="20577"/>
          <ac:spMkLst>
            <pc:docMk/>
            <pc:sldMk cId="2950359517" sldId="332"/>
            <ac:spMk id="12" creationId="{0BDB945F-2888-FAE2-C48A-121A793D7239}"/>
          </ac:spMkLst>
        </pc:spChg>
      </pc:sldChg>
      <pc:sldChg chg="modSp">
        <pc:chgData name="CaoChancy" userId="9da7f5f1-5b05-4358-a5b4-111610f8b428" providerId="ADAL" clId="{83A4EE20-14AA-4A97-96C4-4D951061EA0D}" dt="2023-09-17T14:30:26.269" v="1318" actId="20577"/>
        <pc:sldMkLst>
          <pc:docMk/>
          <pc:sldMk cId="3967525269" sldId="333"/>
        </pc:sldMkLst>
        <pc:spChg chg="mod">
          <ac:chgData name="CaoChancy" userId="9da7f5f1-5b05-4358-a5b4-111610f8b428" providerId="ADAL" clId="{83A4EE20-14AA-4A97-96C4-4D951061EA0D}" dt="2023-09-17T14:30:26.269" v="1318" actId="20577"/>
          <ac:spMkLst>
            <pc:docMk/>
            <pc:sldMk cId="3967525269" sldId="333"/>
            <ac:spMk id="10" creationId="{CC880584-4E88-628C-3721-7C7455CA5B70}"/>
          </ac:spMkLst>
        </pc:spChg>
      </pc:sldChg>
      <pc:sldChg chg="modSp">
        <pc:chgData name="CaoChancy" userId="9da7f5f1-5b05-4358-a5b4-111610f8b428" providerId="ADAL" clId="{83A4EE20-14AA-4A97-96C4-4D951061EA0D}" dt="2023-09-17T14:31:08.018" v="1320"/>
        <pc:sldMkLst>
          <pc:docMk/>
          <pc:sldMk cId="298732242" sldId="334"/>
        </pc:sldMkLst>
        <pc:spChg chg="mod">
          <ac:chgData name="CaoChancy" userId="9da7f5f1-5b05-4358-a5b4-111610f8b428" providerId="ADAL" clId="{83A4EE20-14AA-4A97-96C4-4D951061EA0D}" dt="2023-09-17T14:31:08.018" v="1320"/>
          <ac:spMkLst>
            <pc:docMk/>
            <pc:sldMk cId="298732242" sldId="334"/>
            <ac:spMk id="15" creationId="{E7D15E96-A6E8-479B-0A26-9203F8A9EF41}"/>
          </ac:spMkLst>
        </pc:spChg>
      </pc:sldChg>
      <pc:sldChg chg="modSp modAnim">
        <pc:chgData name="CaoChancy" userId="9da7f5f1-5b05-4358-a5b4-111610f8b428" providerId="ADAL" clId="{83A4EE20-14AA-4A97-96C4-4D951061EA0D}" dt="2023-09-17T14:36:09.972" v="1352"/>
        <pc:sldMkLst>
          <pc:docMk/>
          <pc:sldMk cId="2644855212" sldId="335"/>
        </pc:sldMkLst>
        <pc:spChg chg="mod">
          <ac:chgData name="CaoChancy" userId="9da7f5f1-5b05-4358-a5b4-111610f8b428" providerId="ADAL" clId="{83A4EE20-14AA-4A97-96C4-4D951061EA0D}" dt="2023-09-17T14:35:47.595" v="1351" actId="1076"/>
          <ac:spMkLst>
            <pc:docMk/>
            <pc:sldMk cId="2644855212" sldId="335"/>
            <ac:spMk id="5" creationId="{917B229B-CC70-DF7A-464C-3A29ED03F9C9}"/>
          </ac:spMkLst>
        </pc:spChg>
      </pc:sldChg>
      <pc:sldChg chg="addSp delSp modSp">
        <pc:chgData name="CaoChancy" userId="9da7f5f1-5b05-4358-a5b4-111610f8b428" providerId="ADAL" clId="{83A4EE20-14AA-4A97-96C4-4D951061EA0D}" dt="2023-09-15T09:19:14.632" v="1111" actId="20577"/>
        <pc:sldMkLst>
          <pc:docMk/>
          <pc:sldMk cId="553059626" sldId="336"/>
        </pc:sldMkLst>
        <pc:spChg chg="add del mod">
          <ac:chgData name="CaoChancy" userId="9da7f5f1-5b05-4358-a5b4-111610f8b428" providerId="ADAL" clId="{83A4EE20-14AA-4A97-96C4-4D951061EA0D}" dt="2023-09-12T03:04:28.573" v="133" actId="478"/>
          <ac:spMkLst>
            <pc:docMk/>
            <pc:sldMk cId="553059626" sldId="336"/>
            <ac:spMk id="3" creationId="{5031E26A-3F7E-4591-9A36-7437F13F6C01}"/>
          </ac:spMkLst>
        </pc:spChg>
        <pc:spChg chg="del">
          <ac:chgData name="CaoChancy" userId="9da7f5f1-5b05-4358-a5b4-111610f8b428" providerId="ADAL" clId="{83A4EE20-14AA-4A97-96C4-4D951061EA0D}" dt="2023-09-12T03:04:26.262" v="131" actId="478"/>
          <ac:spMkLst>
            <pc:docMk/>
            <pc:sldMk cId="553059626" sldId="336"/>
            <ac:spMk id="4" creationId="{AD0B38CA-EB7B-4781-83F8-994CA028FDBE}"/>
          </ac:spMkLst>
        </pc:spChg>
        <pc:spChg chg="mod">
          <ac:chgData name="CaoChancy" userId="9da7f5f1-5b05-4358-a5b4-111610f8b428" providerId="ADAL" clId="{83A4EE20-14AA-4A97-96C4-4D951061EA0D}" dt="2023-09-12T06:09:33.779" v="175" actId="20577"/>
          <ac:spMkLst>
            <pc:docMk/>
            <pc:sldMk cId="553059626" sldId="336"/>
            <ac:spMk id="10" creationId="{AE16A4E7-4AB9-4E31-90F4-6362F7344DC1}"/>
          </ac:spMkLst>
        </pc:spChg>
        <pc:spChg chg="add">
          <ac:chgData name="CaoChancy" userId="9da7f5f1-5b05-4358-a5b4-111610f8b428" providerId="ADAL" clId="{83A4EE20-14AA-4A97-96C4-4D951061EA0D}" dt="2023-09-12T03:04:26.590" v="132"/>
          <ac:spMkLst>
            <pc:docMk/>
            <pc:sldMk cId="553059626" sldId="336"/>
            <ac:spMk id="13" creationId="{4BD9E549-D970-4EC8-89F0-2EEE55BF0B7D}"/>
          </ac:spMkLst>
        </pc:spChg>
        <pc:spChg chg="mod">
          <ac:chgData name="CaoChancy" userId="9da7f5f1-5b05-4358-a5b4-111610f8b428" providerId="ADAL" clId="{83A4EE20-14AA-4A97-96C4-4D951061EA0D}" dt="2023-09-12T06:31:03.951" v="289" actId="1076"/>
          <ac:spMkLst>
            <pc:docMk/>
            <pc:sldMk cId="553059626" sldId="336"/>
            <ac:spMk id="17" creationId="{C7D0741F-5BCD-4D01-9DD0-14F48A417BD1}"/>
          </ac:spMkLst>
        </pc:spChg>
        <pc:spChg chg="mod">
          <ac:chgData name="CaoChancy" userId="9da7f5f1-5b05-4358-a5b4-111610f8b428" providerId="ADAL" clId="{83A4EE20-14AA-4A97-96C4-4D951061EA0D}" dt="2023-09-12T06:31:03.951" v="289" actId="1076"/>
          <ac:spMkLst>
            <pc:docMk/>
            <pc:sldMk cId="553059626" sldId="336"/>
            <ac:spMk id="18" creationId="{0D26D015-01F5-4BBE-B44A-9EB5EAC29A2A}"/>
          </ac:spMkLst>
        </pc:spChg>
        <pc:spChg chg="mod">
          <ac:chgData name="CaoChancy" userId="9da7f5f1-5b05-4358-a5b4-111610f8b428" providerId="ADAL" clId="{83A4EE20-14AA-4A97-96C4-4D951061EA0D}" dt="2023-09-12T06:31:03.951" v="289" actId="1076"/>
          <ac:spMkLst>
            <pc:docMk/>
            <pc:sldMk cId="553059626" sldId="336"/>
            <ac:spMk id="19" creationId="{474DFB3D-3ABA-48CA-AB62-12C174E8E24A}"/>
          </ac:spMkLst>
        </pc:spChg>
        <pc:spChg chg="mod">
          <ac:chgData name="CaoChancy" userId="9da7f5f1-5b05-4358-a5b4-111610f8b428" providerId="ADAL" clId="{83A4EE20-14AA-4A97-96C4-4D951061EA0D}" dt="2023-09-15T09:19:14.632" v="1111" actId="20577"/>
          <ac:spMkLst>
            <pc:docMk/>
            <pc:sldMk cId="553059626" sldId="336"/>
            <ac:spMk id="20" creationId="{2DB05477-8171-484A-B897-FDA8513C1BC1}"/>
          </ac:spMkLst>
        </pc:spChg>
        <pc:spChg chg="mod">
          <ac:chgData name="CaoChancy" userId="9da7f5f1-5b05-4358-a5b4-111610f8b428" providerId="ADAL" clId="{83A4EE20-14AA-4A97-96C4-4D951061EA0D}" dt="2023-09-12T06:30:57.859" v="288"/>
          <ac:spMkLst>
            <pc:docMk/>
            <pc:sldMk cId="553059626" sldId="336"/>
            <ac:spMk id="21" creationId="{52DBB085-4E81-4044-AEA2-3880CBFF66CC}"/>
          </ac:spMkLst>
        </pc:spChg>
        <pc:spChg chg="mod">
          <ac:chgData name="CaoChancy" userId="9da7f5f1-5b05-4358-a5b4-111610f8b428" providerId="ADAL" clId="{83A4EE20-14AA-4A97-96C4-4D951061EA0D}" dt="2023-09-12T06:30:49.497" v="286"/>
          <ac:spMkLst>
            <pc:docMk/>
            <pc:sldMk cId="553059626" sldId="336"/>
            <ac:spMk id="22" creationId="{32BF7C9B-145E-474C-B5A1-C365BB9FACEC}"/>
          </ac:spMkLst>
        </pc:spChg>
        <pc:picChg chg="add mod modCrop">
          <ac:chgData name="CaoChancy" userId="9da7f5f1-5b05-4358-a5b4-111610f8b428" providerId="ADAL" clId="{83A4EE20-14AA-4A97-96C4-4D951061EA0D}" dt="2023-09-12T06:30:02.027" v="254" actId="1076"/>
          <ac:picMkLst>
            <pc:docMk/>
            <pc:sldMk cId="553059626" sldId="336"/>
            <ac:picMk id="5" creationId="{4885CA08-B378-4366-A07C-58DAF0CB47CA}"/>
          </ac:picMkLst>
        </pc:picChg>
        <pc:picChg chg="add mod modCrop">
          <ac:chgData name="CaoChancy" userId="9da7f5f1-5b05-4358-a5b4-111610f8b428" providerId="ADAL" clId="{83A4EE20-14AA-4A97-96C4-4D951061EA0D}" dt="2023-09-12T06:30:03.131" v="255" actId="1076"/>
          <ac:picMkLst>
            <pc:docMk/>
            <pc:sldMk cId="553059626" sldId="336"/>
            <ac:picMk id="15" creationId="{C4AB07A3-3D86-4A4E-B041-D3CEC2CA5254}"/>
          </ac:picMkLst>
        </pc:picChg>
      </pc:sldChg>
      <pc:sldChg chg="modSp">
        <pc:chgData name="CaoChancy" userId="9da7f5f1-5b05-4358-a5b4-111610f8b428" providerId="ADAL" clId="{83A4EE20-14AA-4A97-96C4-4D951061EA0D}" dt="2023-09-12T06:47:41.333" v="581" actId="20577"/>
        <pc:sldMkLst>
          <pc:docMk/>
          <pc:sldMk cId="2663318133" sldId="337"/>
        </pc:sldMkLst>
        <pc:spChg chg="mod">
          <ac:chgData name="CaoChancy" userId="9da7f5f1-5b05-4358-a5b4-111610f8b428" providerId="ADAL" clId="{83A4EE20-14AA-4A97-96C4-4D951061EA0D}" dt="2023-09-12T06:47:41.333" v="581" actId="20577"/>
          <ac:spMkLst>
            <pc:docMk/>
            <pc:sldMk cId="2663318133" sldId="337"/>
            <ac:spMk id="5" creationId="{751E70B7-2A3B-4DB0-B603-99B715A90BA9}"/>
          </ac:spMkLst>
        </pc:spChg>
      </pc:sldChg>
      <pc:sldChg chg="delSp modSp">
        <pc:chgData name="CaoChancy" userId="9da7f5f1-5b05-4358-a5b4-111610f8b428" providerId="ADAL" clId="{83A4EE20-14AA-4A97-96C4-4D951061EA0D}" dt="2023-09-12T06:50:51.097" v="626" actId="20578"/>
        <pc:sldMkLst>
          <pc:docMk/>
          <pc:sldMk cId="3506776581" sldId="338"/>
        </pc:sldMkLst>
        <pc:spChg chg="mod">
          <ac:chgData name="CaoChancy" userId="9da7f5f1-5b05-4358-a5b4-111610f8b428" providerId="ADAL" clId="{83A4EE20-14AA-4A97-96C4-4D951061EA0D}" dt="2023-09-12T03:04:20.244" v="130" actId="6549"/>
          <ac:spMkLst>
            <pc:docMk/>
            <pc:sldMk cId="3506776581" sldId="338"/>
            <ac:spMk id="4" creationId="{AD0B38CA-EB7B-4781-83F8-994CA028FDBE}"/>
          </ac:spMkLst>
        </pc:spChg>
        <pc:spChg chg="mod">
          <ac:chgData name="CaoChancy" userId="9da7f5f1-5b05-4358-a5b4-111610f8b428" providerId="ADAL" clId="{83A4EE20-14AA-4A97-96C4-4D951061EA0D}" dt="2023-09-12T06:50:04.866" v="623" actId="113"/>
          <ac:spMkLst>
            <pc:docMk/>
            <pc:sldMk cId="3506776581" sldId="338"/>
            <ac:spMk id="10" creationId="{AE16A4E7-4AB9-4E31-90F4-6362F7344DC1}"/>
          </ac:spMkLst>
        </pc:spChg>
        <pc:spChg chg="mod">
          <ac:chgData name="CaoChancy" userId="9da7f5f1-5b05-4358-a5b4-111610f8b428" providerId="ADAL" clId="{83A4EE20-14AA-4A97-96C4-4D951061EA0D}" dt="2023-09-12T06:50:51.097" v="626" actId="20578"/>
          <ac:spMkLst>
            <pc:docMk/>
            <pc:sldMk cId="3506776581" sldId="338"/>
            <ac:spMk id="11" creationId="{4A44A5B1-7FEA-400E-A5A8-0F1BC5ACAFB0}"/>
          </ac:spMkLst>
        </pc:spChg>
        <pc:spChg chg="mod">
          <ac:chgData name="CaoChancy" userId="9da7f5f1-5b05-4358-a5b4-111610f8b428" providerId="ADAL" clId="{83A4EE20-14AA-4A97-96C4-4D951061EA0D}" dt="2023-09-12T06:25:43.701" v="227" actId="20577"/>
          <ac:spMkLst>
            <pc:docMk/>
            <pc:sldMk cId="3506776581" sldId="338"/>
            <ac:spMk id="13" creationId="{3EC9AB2C-9FAF-4130-961D-73976700E374}"/>
          </ac:spMkLst>
        </pc:spChg>
        <pc:spChg chg="mod">
          <ac:chgData name="CaoChancy" userId="9da7f5f1-5b05-4358-a5b4-111610f8b428" providerId="ADAL" clId="{83A4EE20-14AA-4A97-96C4-4D951061EA0D}" dt="2023-09-12T06:25:41.596" v="225" actId="20577"/>
          <ac:spMkLst>
            <pc:docMk/>
            <pc:sldMk cId="3506776581" sldId="338"/>
            <ac:spMk id="14" creationId="{28E0D304-C853-4AA6-90E5-B32FDC9DDB2E}"/>
          </ac:spMkLst>
        </pc:spChg>
        <pc:spChg chg="del mod">
          <ac:chgData name="CaoChancy" userId="9da7f5f1-5b05-4358-a5b4-111610f8b428" providerId="ADAL" clId="{83A4EE20-14AA-4A97-96C4-4D951061EA0D}" dt="2023-09-12T06:17:46.438" v="198" actId="478"/>
          <ac:spMkLst>
            <pc:docMk/>
            <pc:sldMk cId="3506776581" sldId="338"/>
            <ac:spMk id="15" creationId="{10AAF85F-8B88-4DD1-BCAC-F69916C04369}"/>
          </ac:spMkLst>
        </pc:spChg>
        <pc:spChg chg="mod">
          <ac:chgData name="CaoChancy" userId="9da7f5f1-5b05-4358-a5b4-111610f8b428" providerId="ADAL" clId="{83A4EE20-14AA-4A97-96C4-4D951061EA0D}" dt="2023-09-12T06:18:09.381" v="210"/>
          <ac:spMkLst>
            <pc:docMk/>
            <pc:sldMk cId="3506776581" sldId="338"/>
            <ac:spMk id="16" creationId="{F123ADB7-D9D5-4504-9080-FB248C649F13}"/>
          </ac:spMkLst>
        </pc:spChg>
      </pc:sldChg>
      <pc:sldChg chg="addSp modSp">
        <pc:chgData name="CaoChancy" userId="9da7f5f1-5b05-4358-a5b4-111610f8b428" providerId="ADAL" clId="{83A4EE20-14AA-4A97-96C4-4D951061EA0D}" dt="2023-09-17T14:35:32.690" v="1350" actId="20577"/>
        <pc:sldMkLst>
          <pc:docMk/>
          <pc:sldMk cId="3566584375" sldId="339"/>
        </pc:sldMkLst>
        <pc:spChg chg="add">
          <ac:chgData name="CaoChancy" userId="9da7f5f1-5b05-4358-a5b4-111610f8b428" providerId="ADAL" clId="{83A4EE20-14AA-4A97-96C4-4D951061EA0D}" dt="2023-09-12T07:26:19.481" v="1066"/>
          <ac:spMkLst>
            <pc:docMk/>
            <pc:sldMk cId="3566584375" sldId="339"/>
            <ac:spMk id="3" creationId="{369CB795-42FC-4FB8-8350-E21747CD3258}"/>
          </ac:spMkLst>
        </pc:spChg>
        <pc:spChg chg="mod">
          <ac:chgData name="CaoChancy" userId="9da7f5f1-5b05-4358-a5b4-111610f8b428" providerId="ADAL" clId="{83A4EE20-14AA-4A97-96C4-4D951061EA0D}" dt="2023-09-17T14:35:32.690" v="1350" actId="20577"/>
          <ac:spMkLst>
            <pc:docMk/>
            <pc:sldMk cId="3566584375" sldId="339"/>
            <ac:spMk id="4" creationId="{837854A8-AA5E-3AC3-9C38-901FB0220AE6}"/>
          </ac:spMkLst>
        </pc:spChg>
      </pc:sldChg>
      <pc:sldChg chg="delSp modSp">
        <pc:chgData name="CaoChancy" userId="9da7f5f1-5b05-4358-a5b4-111610f8b428" providerId="ADAL" clId="{83A4EE20-14AA-4A97-96C4-4D951061EA0D}" dt="2023-09-17T14:27:04.619" v="1309" actId="20577"/>
        <pc:sldMkLst>
          <pc:docMk/>
          <pc:sldMk cId="1360526618" sldId="340"/>
        </pc:sldMkLst>
        <pc:spChg chg="mod">
          <ac:chgData name="CaoChancy" userId="9da7f5f1-5b05-4358-a5b4-111610f8b428" providerId="ADAL" clId="{83A4EE20-14AA-4A97-96C4-4D951061EA0D}" dt="2023-09-17T14:27:04.619" v="1309" actId="20577"/>
          <ac:spMkLst>
            <pc:docMk/>
            <pc:sldMk cId="1360526618" sldId="340"/>
            <ac:spMk id="4" creationId="{7380CC99-D5D9-E39E-6D65-62B1FFF9E990}"/>
          </ac:spMkLst>
        </pc:spChg>
        <pc:spChg chg="del mod">
          <ac:chgData name="CaoChancy" userId="9da7f5f1-5b05-4358-a5b4-111610f8b428" providerId="ADAL" clId="{83A4EE20-14AA-4A97-96C4-4D951061EA0D}" dt="2023-09-17T14:26:44.609" v="1300" actId="478"/>
          <ac:spMkLst>
            <pc:docMk/>
            <pc:sldMk cId="1360526618" sldId="340"/>
            <ac:spMk id="5" creationId="{414ABC3F-F3A2-A664-2254-B689A6642237}"/>
          </ac:spMkLst>
        </pc:spChg>
        <pc:spChg chg="mod">
          <ac:chgData name="CaoChancy" userId="9da7f5f1-5b05-4358-a5b4-111610f8b428" providerId="ADAL" clId="{83A4EE20-14AA-4A97-96C4-4D951061EA0D}" dt="2023-09-12T07:24:49.069" v="1036" actId="114"/>
          <ac:spMkLst>
            <pc:docMk/>
            <pc:sldMk cId="1360526618" sldId="340"/>
            <ac:spMk id="10" creationId="{22C3AD98-A875-FC18-72C8-335642F5A24B}"/>
          </ac:spMkLst>
        </pc:spChg>
      </pc:sldChg>
    </pc:docChg>
  </pc:docChgLst>
  <pc:docChgLst>
    <pc:chgData name="Chancy Cao" userId="9da7f5f1-5b05-4358-a5b4-111610f8b428" providerId="ADAL" clId="{CF02C10B-44B3-49AD-8BD5-360EE8C02ABA}"/>
  </pc:docChgLst>
  <pc:docChgLst>
    <pc:chgData name="CaoChancy" userId="9da7f5f1-5b05-4358-a5b4-111610f8b428" providerId="ADAL" clId="{FEE24A24-72C9-4FC5-8D20-71D63813B3E2}"/>
    <pc:docChg chg="undo modSld">
      <pc:chgData name="CaoChancy" userId="9da7f5f1-5b05-4358-a5b4-111610f8b428" providerId="ADAL" clId="{FEE24A24-72C9-4FC5-8D20-71D63813B3E2}" dt="2023-09-13T01:31:34.165" v="228" actId="114"/>
      <pc:docMkLst>
        <pc:docMk/>
      </pc:docMkLst>
      <pc:sldChg chg="modSp">
        <pc:chgData name="CaoChancy" userId="9da7f5f1-5b05-4358-a5b4-111610f8b428" providerId="ADAL" clId="{FEE24A24-72C9-4FC5-8D20-71D63813B3E2}" dt="2023-09-13T00:09:33.426" v="12" actId="403"/>
        <pc:sldMkLst>
          <pc:docMk/>
          <pc:sldMk cId="0" sldId="283"/>
        </pc:sldMkLst>
        <pc:graphicFrameChg chg="mod">
          <ac:chgData name="CaoChancy" userId="9da7f5f1-5b05-4358-a5b4-111610f8b428" providerId="ADAL" clId="{FEE24A24-72C9-4FC5-8D20-71D63813B3E2}" dt="2023-09-13T00:09:33.426" v="12" actId="403"/>
          <ac:graphicFrameMkLst>
            <pc:docMk/>
            <pc:sldMk cId="0" sldId="283"/>
            <ac:graphicFrameMk id="3" creationId="{76DD5A1F-037C-4C7A-932C-36CC89B606DB}"/>
          </ac:graphicFrameMkLst>
        </pc:graphicFrameChg>
      </pc:sldChg>
      <pc:sldChg chg="modSp">
        <pc:chgData name="CaoChancy" userId="9da7f5f1-5b05-4358-a5b4-111610f8b428" providerId="ADAL" clId="{FEE24A24-72C9-4FC5-8D20-71D63813B3E2}" dt="2023-09-13T00:14:59.989" v="44"/>
        <pc:sldMkLst>
          <pc:docMk/>
          <pc:sldMk cId="2953090671" sldId="314"/>
        </pc:sldMkLst>
        <pc:spChg chg="mod">
          <ac:chgData name="CaoChancy" userId="9da7f5f1-5b05-4358-a5b4-111610f8b428" providerId="ADAL" clId="{FEE24A24-72C9-4FC5-8D20-71D63813B3E2}" dt="2023-09-13T00:14:59.989" v="44"/>
          <ac:spMkLst>
            <pc:docMk/>
            <pc:sldMk cId="2953090671" sldId="314"/>
            <ac:spMk id="5" creationId="{D23A20E9-E653-B2E2-EB80-90034290F622}"/>
          </ac:spMkLst>
        </pc:spChg>
      </pc:sldChg>
      <pc:sldChg chg="modSp modAnim">
        <pc:chgData name="CaoChancy" userId="9da7f5f1-5b05-4358-a5b4-111610f8b428" providerId="ADAL" clId="{FEE24A24-72C9-4FC5-8D20-71D63813B3E2}" dt="2023-09-13T00:37:54.130" v="71" actId="1076"/>
        <pc:sldMkLst>
          <pc:docMk/>
          <pc:sldMk cId="2136084264" sldId="315"/>
        </pc:sldMkLst>
        <pc:spChg chg="mod">
          <ac:chgData name="CaoChancy" userId="9da7f5f1-5b05-4358-a5b4-111610f8b428" providerId="ADAL" clId="{FEE24A24-72C9-4FC5-8D20-71D63813B3E2}" dt="2023-09-13T00:37:46.587" v="70"/>
          <ac:spMkLst>
            <pc:docMk/>
            <pc:sldMk cId="2136084264" sldId="315"/>
            <ac:spMk id="5" creationId="{F01A8CC7-12D3-061A-A326-235B92B5081F}"/>
          </ac:spMkLst>
        </pc:spChg>
        <pc:spChg chg="mod">
          <ac:chgData name="CaoChancy" userId="9da7f5f1-5b05-4358-a5b4-111610f8b428" providerId="ADAL" clId="{FEE24A24-72C9-4FC5-8D20-71D63813B3E2}" dt="2023-09-13T00:37:54.130" v="71" actId="1076"/>
          <ac:spMkLst>
            <pc:docMk/>
            <pc:sldMk cId="2136084264" sldId="315"/>
            <ac:spMk id="14" creationId="{F6794732-F6EE-B20B-3FE5-C1A47478DC7A}"/>
          </ac:spMkLst>
        </pc:spChg>
      </pc:sldChg>
      <pc:sldChg chg="modAnim">
        <pc:chgData name="CaoChancy" userId="9da7f5f1-5b05-4358-a5b4-111610f8b428" providerId="ADAL" clId="{FEE24A24-72C9-4FC5-8D20-71D63813B3E2}" dt="2023-09-13T00:38:28.836" v="72"/>
        <pc:sldMkLst>
          <pc:docMk/>
          <pc:sldMk cId="378987862" sldId="316"/>
        </pc:sldMkLst>
      </pc:sldChg>
      <pc:sldChg chg="modSp modAnim">
        <pc:chgData name="CaoChancy" userId="9da7f5f1-5b05-4358-a5b4-111610f8b428" providerId="ADAL" clId="{FEE24A24-72C9-4FC5-8D20-71D63813B3E2}" dt="2023-09-13T00:45:21.013" v="85"/>
        <pc:sldMkLst>
          <pc:docMk/>
          <pc:sldMk cId="4019868020" sldId="317"/>
        </pc:sldMkLst>
        <pc:spChg chg="mod">
          <ac:chgData name="CaoChancy" userId="9da7f5f1-5b05-4358-a5b4-111610f8b428" providerId="ADAL" clId="{FEE24A24-72C9-4FC5-8D20-71D63813B3E2}" dt="2023-09-13T00:44:30.427" v="75" actId="113"/>
          <ac:spMkLst>
            <pc:docMk/>
            <pc:sldMk cId="4019868020" sldId="317"/>
            <ac:spMk id="5" creationId="{186EF0D5-3668-C287-A1BD-D05489556F59}"/>
          </ac:spMkLst>
        </pc:spChg>
        <pc:spChg chg="mod">
          <ac:chgData name="CaoChancy" userId="9da7f5f1-5b05-4358-a5b4-111610f8b428" providerId="ADAL" clId="{FEE24A24-72C9-4FC5-8D20-71D63813B3E2}" dt="2023-09-13T00:45:09.328" v="83" actId="1035"/>
          <ac:spMkLst>
            <pc:docMk/>
            <pc:sldMk cId="4019868020" sldId="317"/>
            <ac:spMk id="12" creationId="{818D6DE6-FCD1-EADB-50D5-4DD3A7137F49}"/>
          </ac:spMkLst>
        </pc:spChg>
      </pc:sldChg>
      <pc:sldChg chg="addSp modSp modAnim">
        <pc:chgData name="CaoChancy" userId="9da7f5f1-5b05-4358-a5b4-111610f8b428" providerId="ADAL" clId="{FEE24A24-72C9-4FC5-8D20-71D63813B3E2}" dt="2023-09-13T00:52:26.826" v="110"/>
        <pc:sldMkLst>
          <pc:docMk/>
          <pc:sldMk cId="1741002815" sldId="320"/>
        </pc:sldMkLst>
        <pc:spChg chg="add mod">
          <ac:chgData name="CaoChancy" userId="9da7f5f1-5b05-4358-a5b4-111610f8b428" providerId="ADAL" clId="{FEE24A24-72C9-4FC5-8D20-71D63813B3E2}" dt="2023-09-13T00:50:15.153" v="91" actId="571"/>
          <ac:spMkLst>
            <pc:docMk/>
            <pc:sldMk cId="1741002815" sldId="320"/>
            <ac:spMk id="12" creationId="{B7955EF2-44B5-4649-8801-50E243D52F70}"/>
          </ac:spMkLst>
        </pc:spChg>
        <pc:spChg chg="add mod">
          <ac:chgData name="CaoChancy" userId="9da7f5f1-5b05-4358-a5b4-111610f8b428" providerId="ADAL" clId="{FEE24A24-72C9-4FC5-8D20-71D63813B3E2}" dt="2023-09-13T00:50:15.153" v="91" actId="571"/>
          <ac:spMkLst>
            <pc:docMk/>
            <pc:sldMk cId="1741002815" sldId="320"/>
            <ac:spMk id="13" creationId="{37656351-77F7-4F34-A6FD-8F4A6A11644B}"/>
          </ac:spMkLst>
        </pc:spChg>
        <pc:spChg chg="mod">
          <ac:chgData name="CaoChancy" userId="9da7f5f1-5b05-4358-a5b4-111610f8b428" providerId="ADAL" clId="{FEE24A24-72C9-4FC5-8D20-71D63813B3E2}" dt="2023-09-13T00:49:07.379" v="87" actId="1076"/>
          <ac:spMkLst>
            <pc:docMk/>
            <pc:sldMk cId="1741002815" sldId="320"/>
            <ac:spMk id="15" creationId="{5E0D4B53-A00F-EB33-6156-310A19735060}"/>
          </ac:spMkLst>
        </pc:spChg>
        <pc:spChg chg="add mod">
          <ac:chgData name="CaoChancy" userId="9da7f5f1-5b05-4358-a5b4-111610f8b428" providerId="ADAL" clId="{FEE24A24-72C9-4FC5-8D20-71D63813B3E2}" dt="2023-09-13T00:50:42.101" v="96" actId="571"/>
          <ac:spMkLst>
            <pc:docMk/>
            <pc:sldMk cId="1741002815" sldId="320"/>
            <ac:spMk id="16" creationId="{8925FD63-1120-4522-A1F8-A5769E435EA2}"/>
          </ac:spMkLst>
        </pc:spChg>
        <pc:spChg chg="add mod">
          <ac:chgData name="CaoChancy" userId="9da7f5f1-5b05-4358-a5b4-111610f8b428" providerId="ADAL" clId="{FEE24A24-72C9-4FC5-8D20-71D63813B3E2}" dt="2023-09-13T00:50:42.101" v="96" actId="571"/>
          <ac:spMkLst>
            <pc:docMk/>
            <pc:sldMk cId="1741002815" sldId="320"/>
            <ac:spMk id="17" creationId="{D816C63D-73A6-4CA8-B41F-E7DB85E83EB1}"/>
          </ac:spMkLst>
        </pc:spChg>
        <pc:spChg chg="mod">
          <ac:chgData name="CaoChancy" userId="9da7f5f1-5b05-4358-a5b4-111610f8b428" providerId="ADAL" clId="{FEE24A24-72C9-4FC5-8D20-71D63813B3E2}" dt="2023-09-13T00:49:32.372" v="89" actId="1036"/>
          <ac:spMkLst>
            <pc:docMk/>
            <pc:sldMk cId="1741002815" sldId="320"/>
            <ac:spMk id="19" creationId="{21018F9D-448E-9BDA-E825-9B210C77A4AE}"/>
          </ac:spMkLst>
        </pc:spChg>
      </pc:sldChg>
      <pc:sldChg chg="modAnim">
        <pc:chgData name="CaoChancy" userId="9da7f5f1-5b05-4358-a5b4-111610f8b428" providerId="ADAL" clId="{FEE24A24-72C9-4FC5-8D20-71D63813B3E2}" dt="2023-09-13T00:53:23.780" v="120"/>
        <pc:sldMkLst>
          <pc:docMk/>
          <pc:sldMk cId="3492950635" sldId="321"/>
        </pc:sldMkLst>
      </pc:sldChg>
      <pc:sldChg chg="modSp">
        <pc:chgData name="CaoChancy" userId="9da7f5f1-5b05-4358-a5b4-111610f8b428" providerId="ADAL" clId="{FEE24A24-72C9-4FC5-8D20-71D63813B3E2}" dt="2023-09-13T00:54:02.668" v="126" actId="20577"/>
        <pc:sldMkLst>
          <pc:docMk/>
          <pc:sldMk cId="2266288487" sldId="323"/>
        </pc:sldMkLst>
        <pc:spChg chg="mod">
          <ac:chgData name="CaoChancy" userId="9da7f5f1-5b05-4358-a5b4-111610f8b428" providerId="ADAL" clId="{FEE24A24-72C9-4FC5-8D20-71D63813B3E2}" dt="2023-09-13T00:53:55.400" v="124" actId="6549"/>
          <ac:spMkLst>
            <pc:docMk/>
            <pc:sldMk cId="2266288487" sldId="323"/>
            <ac:spMk id="13" creationId="{A402337C-04F3-E4B5-6842-3D2FE4388736}"/>
          </ac:spMkLst>
        </pc:spChg>
        <pc:spChg chg="mod">
          <ac:chgData name="CaoChancy" userId="9da7f5f1-5b05-4358-a5b4-111610f8b428" providerId="ADAL" clId="{FEE24A24-72C9-4FC5-8D20-71D63813B3E2}" dt="2023-09-13T00:54:02.668" v="126" actId="20577"/>
          <ac:spMkLst>
            <pc:docMk/>
            <pc:sldMk cId="2266288487" sldId="323"/>
            <ac:spMk id="20" creationId="{C10C6F23-80F8-010E-2CE8-BDE43F6ACB5F}"/>
          </ac:spMkLst>
        </pc:spChg>
      </pc:sldChg>
      <pc:sldChg chg="modAnim">
        <pc:chgData name="CaoChancy" userId="9da7f5f1-5b05-4358-a5b4-111610f8b428" providerId="ADAL" clId="{FEE24A24-72C9-4FC5-8D20-71D63813B3E2}" dt="2023-09-13T01:05:54.204" v="128"/>
        <pc:sldMkLst>
          <pc:docMk/>
          <pc:sldMk cId="1533420916" sldId="325"/>
        </pc:sldMkLst>
      </pc:sldChg>
      <pc:sldChg chg="modSp modAnim">
        <pc:chgData name="CaoChancy" userId="9da7f5f1-5b05-4358-a5b4-111610f8b428" providerId="ADAL" clId="{FEE24A24-72C9-4FC5-8D20-71D63813B3E2}" dt="2023-09-13T01:08:10.238" v="145"/>
        <pc:sldMkLst>
          <pc:docMk/>
          <pc:sldMk cId="2673983130" sldId="326"/>
        </pc:sldMkLst>
        <pc:spChg chg="mod">
          <ac:chgData name="CaoChancy" userId="9da7f5f1-5b05-4358-a5b4-111610f8b428" providerId="ADAL" clId="{FEE24A24-72C9-4FC5-8D20-71D63813B3E2}" dt="2023-09-13T01:07:07.595" v="131" actId="114"/>
          <ac:spMkLst>
            <pc:docMk/>
            <pc:sldMk cId="2673983130" sldId="326"/>
            <ac:spMk id="15" creationId="{17922FE8-ECD7-9733-9C61-4529FCAE4BAE}"/>
          </ac:spMkLst>
        </pc:spChg>
      </pc:sldChg>
      <pc:sldChg chg="modSp modAnim">
        <pc:chgData name="CaoChancy" userId="9da7f5f1-5b05-4358-a5b4-111610f8b428" providerId="ADAL" clId="{FEE24A24-72C9-4FC5-8D20-71D63813B3E2}" dt="2023-09-13T01:31:34.165" v="228" actId="114"/>
        <pc:sldMkLst>
          <pc:docMk/>
          <pc:sldMk cId="880774732" sldId="327"/>
        </pc:sldMkLst>
        <pc:spChg chg="mod">
          <ac:chgData name="CaoChancy" userId="9da7f5f1-5b05-4358-a5b4-111610f8b428" providerId="ADAL" clId="{FEE24A24-72C9-4FC5-8D20-71D63813B3E2}" dt="2023-09-13T01:31:34.165" v="228" actId="114"/>
          <ac:spMkLst>
            <pc:docMk/>
            <pc:sldMk cId="880774732" sldId="327"/>
            <ac:spMk id="19" creationId="{B89CFA52-E8AF-7B2D-EA9F-CB6C87D0034F}"/>
          </ac:spMkLst>
        </pc:spChg>
      </pc:sldChg>
      <pc:sldChg chg="modAnim">
        <pc:chgData name="CaoChancy" userId="9da7f5f1-5b05-4358-a5b4-111610f8b428" providerId="ADAL" clId="{FEE24A24-72C9-4FC5-8D20-71D63813B3E2}" dt="2023-09-13T01:24:18.845" v="150"/>
        <pc:sldMkLst>
          <pc:docMk/>
          <pc:sldMk cId="2900934193" sldId="328"/>
        </pc:sldMkLst>
      </pc:sldChg>
      <pc:sldChg chg="modSp modAnim">
        <pc:chgData name="CaoChancy" userId="9da7f5f1-5b05-4358-a5b4-111610f8b428" providerId="ADAL" clId="{FEE24A24-72C9-4FC5-8D20-71D63813B3E2}" dt="2023-09-13T01:31:16.995" v="227" actId="20577"/>
        <pc:sldMkLst>
          <pc:docMk/>
          <pc:sldMk cId="3768297139" sldId="329"/>
        </pc:sldMkLst>
        <pc:spChg chg="mod">
          <ac:chgData name="CaoChancy" userId="9da7f5f1-5b05-4358-a5b4-111610f8b428" providerId="ADAL" clId="{FEE24A24-72C9-4FC5-8D20-71D63813B3E2}" dt="2023-09-13T01:25:04.732" v="154" actId="20577"/>
          <ac:spMkLst>
            <pc:docMk/>
            <pc:sldMk cId="3768297139" sldId="329"/>
            <ac:spMk id="12" creationId="{B5B2EC65-54FD-8E32-0B66-DF0D740E4BCC}"/>
          </ac:spMkLst>
        </pc:spChg>
        <pc:spChg chg="mod">
          <ac:chgData name="CaoChancy" userId="9da7f5f1-5b05-4358-a5b4-111610f8b428" providerId="ADAL" clId="{FEE24A24-72C9-4FC5-8D20-71D63813B3E2}" dt="2023-09-13T01:31:16.995" v="227" actId="20577"/>
          <ac:spMkLst>
            <pc:docMk/>
            <pc:sldMk cId="3768297139" sldId="329"/>
            <ac:spMk id="19" creationId="{20874074-CEEA-49BA-9649-15E6A54EBC3E}"/>
          </ac:spMkLst>
        </pc:spChg>
      </pc:sldChg>
      <pc:sldChg chg="modSp">
        <pc:chgData name="CaoChancy" userId="9da7f5f1-5b05-4358-a5b4-111610f8b428" providerId="ADAL" clId="{FEE24A24-72C9-4FC5-8D20-71D63813B3E2}" dt="2023-09-13T01:31:04.936" v="226" actId="1076"/>
        <pc:sldMkLst>
          <pc:docMk/>
          <pc:sldMk cId="4209686346" sldId="331"/>
        </pc:sldMkLst>
        <pc:spChg chg="mod">
          <ac:chgData name="CaoChancy" userId="9da7f5f1-5b05-4358-a5b4-111610f8b428" providerId="ADAL" clId="{FEE24A24-72C9-4FC5-8D20-71D63813B3E2}" dt="2023-09-13T01:31:04.936" v="226" actId="1076"/>
          <ac:spMkLst>
            <pc:docMk/>
            <pc:sldMk cId="4209686346" sldId="331"/>
            <ac:spMk id="15" creationId="{B5C61CD4-5A9B-B0E9-720F-C99A769FAEFB}"/>
          </ac:spMkLst>
        </pc:spChg>
      </pc:sldChg>
      <pc:sldChg chg="modAnim">
        <pc:chgData name="CaoChancy" userId="9da7f5f1-5b05-4358-a5b4-111610f8b428" providerId="ADAL" clId="{FEE24A24-72C9-4FC5-8D20-71D63813B3E2}" dt="2023-09-13T01:26:33.738" v="163"/>
        <pc:sldMkLst>
          <pc:docMk/>
          <pc:sldMk cId="2950359517" sldId="332"/>
        </pc:sldMkLst>
      </pc:sldChg>
      <pc:sldChg chg="modAnim">
        <pc:chgData name="CaoChancy" userId="9da7f5f1-5b05-4358-a5b4-111610f8b428" providerId="ADAL" clId="{FEE24A24-72C9-4FC5-8D20-71D63813B3E2}" dt="2023-09-13T01:27:10.687" v="170"/>
        <pc:sldMkLst>
          <pc:docMk/>
          <pc:sldMk cId="3967525269" sldId="333"/>
        </pc:sldMkLst>
      </pc:sldChg>
      <pc:sldChg chg="modSp">
        <pc:chgData name="CaoChancy" userId="9da7f5f1-5b05-4358-a5b4-111610f8b428" providerId="ADAL" clId="{FEE24A24-72C9-4FC5-8D20-71D63813B3E2}" dt="2023-09-13T01:27:48.302" v="178" actId="14100"/>
        <pc:sldMkLst>
          <pc:docMk/>
          <pc:sldMk cId="298732242" sldId="334"/>
        </pc:sldMkLst>
        <pc:spChg chg="mod">
          <ac:chgData name="CaoChancy" userId="9da7f5f1-5b05-4358-a5b4-111610f8b428" providerId="ADAL" clId="{FEE24A24-72C9-4FC5-8D20-71D63813B3E2}" dt="2023-09-13T01:27:48.302" v="178" actId="14100"/>
          <ac:spMkLst>
            <pc:docMk/>
            <pc:sldMk cId="298732242" sldId="334"/>
            <ac:spMk id="4" creationId="{92966061-7A3B-C5A0-2D75-5754C13B5FE6}"/>
          </ac:spMkLst>
        </pc:spChg>
        <pc:spChg chg="mod">
          <ac:chgData name="CaoChancy" userId="9da7f5f1-5b05-4358-a5b4-111610f8b428" providerId="ADAL" clId="{FEE24A24-72C9-4FC5-8D20-71D63813B3E2}" dt="2023-09-13T01:27:44.718" v="177" actId="404"/>
          <ac:spMkLst>
            <pc:docMk/>
            <pc:sldMk cId="298732242" sldId="334"/>
            <ac:spMk id="5" creationId="{B5F316E8-BC4D-8282-14C7-406C01F61D67}"/>
          </ac:spMkLst>
        </pc:spChg>
        <pc:spChg chg="mod">
          <ac:chgData name="CaoChancy" userId="9da7f5f1-5b05-4358-a5b4-111610f8b428" providerId="ADAL" clId="{FEE24A24-72C9-4FC5-8D20-71D63813B3E2}" dt="2023-09-13T01:27:32.214" v="173" actId="403"/>
          <ac:spMkLst>
            <pc:docMk/>
            <pc:sldMk cId="298732242" sldId="334"/>
            <ac:spMk id="8" creationId="{485065F5-25B8-313B-09D9-61AEDACC87C9}"/>
          </ac:spMkLst>
        </pc:spChg>
        <pc:spChg chg="mod">
          <ac:chgData name="CaoChancy" userId="9da7f5f1-5b05-4358-a5b4-111610f8b428" providerId="ADAL" clId="{FEE24A24-72C9-4FC5-8D20-71D63813B3E2}" dt="2023-09-13T01:27:42.222" v="176" actId="404"/>
          <ac:spMkLst>
            <pc:docMk/>
            <pc:sldMk cId="298732242" sldId="334"/>
            <ac:spMk id="13" creationId="{14E27BC2-625F-DF40-726B-44FEC3847BFD}"/>
          </ac:spMkLst>
        </pc:spChg>
        <pc:spChg chg="mod">
          <ac:chgData name="CaoChancy" userId="9da7f5f1-5b05-4358-a5b4-111610f8b428" providerId="ADAL" clId="{FEE24A24-72C9-4FC5-8D20-71D63813B3E2}" dt="2023-09-13T01:27:32.214" v="173" actId="403"/>
          <ac:spMkLst>
            <pc:docMk/>
            <pc:sldMk cId="298732242" sldId="334"/>
            <ac:spMk id="15" creationId="{E7D15E96-A6E8-479B-0A26-9203F8A9EF41}"/>
          </ac:spMkLst>
        </pc:spChg>
      </pc:sldChg>
      <pc:sldChg chg="modSp modAnim">
        <pc:chgData name="CaoChancy" userId="9da7f5f1-5b05-4358-a5b4-111610f8b428" providerId="ADAL" clId="{FEE24A24-72C9-4FC5-8D20-71D63813B3E2}" dt="2023-09-13T01:28:32.755" v="194"/>
        <pc:sldMkLst>
          <pc:docMk/>
          <pc:sldMk cId="2644855212" sldId="335"/>
        </pc:sldMkLst>
        <pc:spChg chg="mod">
          <ac:chgData name="CaoChancy" userId="9da7f5f1-5b05-4358-a5b4-111610f8b428" providerId="ADAL" clId="{FEE24A24-72C9-4FC5-8D20-71D63813B3E2}" dt="2023-09-13T01:28:29.241" v="193" actId="20577"/>
          <ac:spMkLst>
            <pc:docMk/>
            <pc:sldMk cId="2644855212" sldId="335"/>
            <ac:spMk id="5" creationId="{917B229B-CC70-DF7A-464C-3A29ED03F9C9}"/>
          </ac:spMkLst>
        </pc:spChg>
      </pc:sldChg>
      <pc:sldChg chg="modSp modAnim">
        <pc:chgData name="CaoChancy" userId="9da7f5f1-5b05-4358-a5b4-111610f8b428" providerId="ADAL" clId="{FEE24A24-72C9-4FC5-8D20-71D63813B3E2}" dt="2023-09-13T00:12:28.722" v="35"/>
        <pc:sldMkLst>
          <pc:docMk/>
          <pc:sldMk cId="2663318133" sldId="337"/>
        </pc:sldMkLst>
        <pc:spChg chg="mod">
          <ac:chgData name="CaoChancy" userId="9da7f5f1-5b05-4358-a5b4-111610f8b428" providerId="ADAL" clId="{FEE24A24-72C9-4FC5-8D20-71D63813B3E2}" dt="2023-09-13T00:12:06.502" v="28" actId="20577"/>
          <ac:spMkLst>
            <pc:docMk/>
            <pc:sldMk cId="2663318133" sldId="337"/>
            <ac:spMk id="5" creationId="{751E70B7-2A3B-4DB0-B603-99B715A90BA9}"/>
          </ac:spMkLst>
        </pc:spChg>
      </pc:sldChg>
      <pc:sldChg chg="modAnim">
        <pc:chgData name="CaoChancy" userId="9da7f5f1-5b05-4358-a5b4-111610f8b428" providerId="ADAL" clId="{FEE24A24-72C9-4FC5-8D20-71D63813B3E2}" dt="2023-09-13T00:08:51.978" v="11"/>
        <pc:sldMkLst>
          <pc:docMk/>
          <pc:sldMk cId="3506776581" sldId="338"/>
        </pc:sldMkLst>
      </pc:sldChg>
      <pc:sldChg chg="modSp">
        <pc:chgData name="CaoChancy" userId="9da7f5f1-5b05-4358-a5b4-111610f8b428" providerId="ADAL" clId="{FEE24A24-72C9-4FC5-8D20-71D63813B3E2}" dt="2023-09-13T01:30:17.159" v="210" actId="20577"/>
        <pc:sldMkLst>
          <pc:docMk/>
          <pc:sldMk cId="1360526618" sldId="340"/>
        </pc:sldMkLst>
        <pc:spChg chg="mod">
          <ac:chgData name="CaoChancy" userId="9da7f5f1-5b05-4358-a5b4-111610f8b428" providerId="ADAL" clId="{FEE24A24-72C9-4FC5-8D20-71D63813B3E2}" dt="2023-09-13T01:30:17.159" v="210" actId="20577"/>
          <ac:spMkLst>
            <pc:docMk/>
            <pc:sldMk cId="1360526618" sldId="340"/>
            <ac:spMk id="6" creationId="{4EA0F0AF-4C28-F099-5C56-4E3EAA8D31AE}"/>
          </ac:spMkLst>
        </pc:spChg>
        <pc:spChg chg="mod">
          <ac:chgData name="CaoChancy" userId="9da7f5f1-5b05-4358-a5b4-111610f8b428" providerId="ADAL" clId="{FEE24A24-72C9-4FC5-8D20-71D63813B3E2}" dt="2023-09-13T01:26:02.377" v="157" actId="6549"/>
          <ac:spMkLst>
            <pc:docMk/>
            <pc:sldMk cId="1360526618" sldId="340"/>
            <ac:spMk id="10" creationId="{22C3AD98-A875-FC18-72C8-335642F5A24B}"/>
          </ac:spMkLst>
        </pc:spChg>
      </pc:sldChg>
    </pc:docChg>
  </pc:docChgLst>
  <pc:docChgLst>
    <pc:chgData name="CaoChancy" userId="9da7f5f1-5b05-4358-a5b4-111610f8b428" providerId="ADAL" clId="{F20F09F3-07A2-4092-9886-BC0702DDD0D1}"/>
    <pc:docChg chg="modSld">
      <pc:chgData name="CaoChancy" userId="9da7f5f1-5b05-4358-a5b4-111610f8b428" providerId="ADAL" clId="{F20F09F3-07A2-4092-9886-BC0702DDD0D1}" dt="2023-09-18T00:41:17.105" v="15"/>
      <pc:docMkLst>
        <pc:docMk/>
      </pc:docMkLst>
      <pc:sldChg chg="modAnim">
        <pc:chgData name="CaoChancy" userId="9da7f5f1-5b05-4358-a5b4-111610f8b428" providerId="ADAL" clId="{F20F09F3-07A2-4092-9886-BC0702DDD0D1}" dt="2023-09-18T00:39:54.270" v="2"/>
        <pc:sldMkLst>
          <pc:docMk/>
          <pc:sldMk cId="2136084264" sldId="315"/>
        </pc:sldMkLst>
      </pc:sldChg>
      <pc:sldChg chg="modAnim">
        <pc:chgData name="CaoChancy" userId="9da7f5f1-5b05-4358-a5b4-111610f8b428" providerId="ADAL" clId="{F20F09F3-07A2-4092-9886-BC0702DDD0D1}" dt="2023-09-18T00:39:59.407" v="3"/>
        <pc:sldMkLst>
          <pc:docMk/>
          <pc:sldMk cId="378987862" sldId="316"/>
        </pc:sldMkLst>
      </pc:sldChg>
      <pc:sldChg chg="modAnim">
        <pc:chgData name="CaoChancy" userId="9da7f5f1-5b05-4358-a5b4-111610f8b428" providerId="ADAL" clId="{F20F09F3-07A2-4092-9886-BC0702DDD0D1}" dt="2023-09-18T00:40:04.806" v="4"/>
        <pc:sldMkLst>
          <pc:docMk/>
          <pc:sldMk cId="4019868020" sldId="317"/>
        </pc:sldMkLst>
      </pc:sldChg>
      <pc:sldChg chg="modAnim">
        <pc:chgData name="CaoChancy" userId="9da7f5f1-5b05-4358-a5b4-111610f8b428" providerId="ADAL" clId="{F20F09F3-07A2-4092-9886-BC0702DDD0D1}" dt="2023-09-18T00:40:13.368" v="5"/>
        <pc:sldMkLst>
          <pc:docMk/>
          <pc:sldMk cId="1741002815" sldId="320"/>
        </pc:sldMkLst>
      </pc:sldChg>
      <pc:sldChg chg="modAnim">
        <pc:chgData name="CaoChancy" userId="9da7f5f1-5b05-4358-a5b4-111610f8b428" providerId="ADAL" clId="{F20F09F3-07A2-4092-9886-BC0702DDD0D1}" dt="2023-09-18T00:40:17.631" v="6"/>
        <pc:sldMkLst>
          <pc:docMk/>
          <pc:sldMk cId="3492950635" sldId="321"/>
        </pc:sldMkLst>
      </pc:sldChg>
      <pc:sldChg chg="modAnim">
        <pc:chgData name="CaoChancy" userId="9da7f5f1-5b05-4358-a5b4-111610f8b428" providerId="ADAL" clId="{F20F09F3-07A2-4092-9886-BC0702DDD0D1}" dt="2023-09-18T00:40:23.056" v="7"/>
        <pc:sldMkLst>
          <pc:docMk/>
          <pc:sldMk cId="1591465826" sldId="322"/>
        </pc:sldMkLst>
      </pc:sldChg>
      <pc:sldChg chg="modAnim">
        <pc:chgData name="CaoChancy" userId="9da7f5f1-5b05-4358-a5b4-111610f8b428" providerId="ADAL" clId="{F20F09F3-07A2-4092-9886-BC0702DDD0D1}" dt="2023-09-18T00:40:32.166" v="8"/>
        <pc:sldMkLst>
          <pc:docMk/>
          <pc:sldMk cId="1533420916" sldId="325"/>
        </pc:sldMkLst>
      </pc:sldChg>
      <pc:sldChg chg="modAnim">
        <pc:chgData name="CaoChancy" userId="9da7f5f1-5b05-4358-a5b4-111610f8b428" providerId="ADAL" clId="{F20F09F3-07A2-4092-9886-BC0702DDD0D1}" dt="2023-09-18T00:40:36.747" v="9"/>
        <pc:sldMkLst>
          <pc:docMk/>
          <pc:sldMk cId="2673983130" sldId="326"/>
        </pc:sldMkLst>
      </pc:sldChg>
      <pc:sldChg chg="modAnim">
        <pc:chgData name="CaoChancy" userId="9da7f5f1-5b05-4358-a5b4-111610f8b428" providerId="ADAL" clId="{F20F09F3-07A2-4092-9886-BC0702DDD0D1}" dt="2023-09-18T00:40:40.254" v="10"/>
        <pc:sldMkLst>
          <pc:docMk/>
          <pc:sldMk cId="880774732" sldId="327"/>
        </pc:sldMkLst>
      </pc:sldChg>
      <pc:sldChg chg="modAnim">
        <pc:chgData name="CaoChancy" userId="9da7f5f1-5b05-4358-a5b4-111610f8b428" providerId="ADAL" clId="{F20F09F3-07A2-4092-9886-BC0702DDD0D1}" dt="2023-09-18T00:40:44.051" v="11"/>
        <pc:sldMkLst>
          <pc:docMk/>
          <pc:sldMk cId="2900934193" sldId="328"/>
        </pc:sldMkLst>
      </pc:sldChg>
      <pc:sldChg chg="modAnim">
        <pc:chgData name="CaoChancy" userId="9da7f5f1-5b05-4358-a5b4-111610f8b428" providerId="ADAL" clId="{F20F09F3-07A2-4092-9886-BC0702DDD0D1}" dt="2023-09-18T00:40:47.581" v="12"/>
        <pc:sldMkLst>
          <pc:docMk/>
          <pc:sldMk cId="3768297139" sldId="329"/>
        </pc:sldMkLst>
      </pc:sldChg>
      <pc:sldChg chg="modAnim">
        <pc:chgData name="CaoChancy" userId="9da7f5f1-5b05-4358-a5b4-111610f8b428" providerId="ADAL" clId="{F20F09F3-07A2-4092-9886-BC0702DDD0D1}" dt="2023-09-18T00:40:55.146" v="13"/>
        <pc:sldMkLst>
          <pc:docMk/>
          <pc:sldMk cId="2950359517" sldId="332"/>
        </pc:sldMkLst>
      </pc:sldChg>
      <pc:sldChg chg="modAnim">
        <pc:chgData name="CaoChancy" userId="9da7f5f1-5b05-4358-a5b4-111610f8b428" providerId="ADAL" clId="{F20F09F3-07A2-4092-9886-BC0702DDD0D1}" dt="2023-09-18T00:41:17.105" v="15"/>
        <pc:sldMkLst>
          <pc:docMk/>
          <pc:sldMk cId="3967525269" sldId="333"/>
        </pc:sldMkLst>
      </pc:sldChg>
      <pc:sldChg chg="modAnim">
        <pc:chgData name="CaoChancy" userId="9da7f5f1-5b05-4358-a5b4-111610f8b428" providerId="ADAL" clId="{F20F09F3-07A2-4092-9886-BC0702DDD0D1}" dt="2023-09-18T00:41:11.154" v="14"/>
        <pc:sldMkLst>
          <pc:docMk/>
          <pc:sldMk cId="2644855212" sldId="335"/>
        </pc:sldMkLst>
      </pc:sldChg>
      <pc:sldChg chg="modAnim">
        <pc:chgData name="CaoChancy" userId="9da7f5f1-5b05-4358-a5b4-111610f8b428" providerId="ADAL" clId="{F20F09F3-07A2-4092-9886-BC0702DDD0D1}" dt="2023-09-18T00:39:46.881" v="1"/>
        <pc:sldMkLst>
          <pc:docMk/>
          <pc:sldMk cId="2663318133" sldId="337"/>
        </pc:sldMkLst>
      </pc:sldChg>
      <pc:sldChg chg="modAnim">
        <pc:chgData name="CaoChancy" userId="9da7f5f1-5b05-4358-a5b4-111610f8b428" providerId="ADAL" clId="{F20F09F3-07A2-4092-9886-BC0702DDD0D1}" dt="2023-09-18T00:39:39.704" v="0"/>
        <pc:sldMkLst>
          <pc:docMk/>
          <pc:sldMk cId="3506776581" sldId="338"/>
        </pc:sldMkLst>
      </pc:sldChg>
    </pc:docChg>
  </pc:docChgLst>
  <pc:docChgLst>
    <pc:chgData name="CaoChancy" userId="9da7f5f1-5b05-4358-a5b4-111610f8b428" providerId="ADAL" clId="{F54523FF-4B2D-1248-B69A-6DCA4D04BC88}"/>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13FB5A-8CAC-C64D-8872-9F18907821D8}" type="doc">
      <dgm:prSet loTypeId="urn:microsoft.com/office/officeart/2005/8/layout/hierarchy2" loCatId="" qsTypeId="urn:microsoft.com/office/officeart/2005/8/quickstyle/simple1" qsCatId="simple" csTypeId="urn:microsoft.com/office/officeart/2005/8/colors/accent1_2" csCatId="accent1" phldr="1"/>
      <dgm:spPr/>
      <dgm:t>
        <a:bodyPr/>
        <a:lstStyle/>
        <a:p>
          <a:endParaRPr lang="zh-CN" altLang="en-US"/>
        </a:p>
      </dgm:t>
    </dgm:pt>
    <dgm:pt modelId="{ACAD3E1C-3695-5C4F-BFA7-42E22F4D7E48}">
      <dgm:prSet phldrT="[文本]" custT="1"/>
      <dgm:spPr/>
      <dgm:t>
        <a:bodyPr/>
        <a:lstStyle/>
        <a:p>
          <a:r>
            <a:rPr lang="zh-CN" altLang="en-US" sz="2400" dirty="0"/>
            <a:t>线性模型</a:t>
          </a:r>
        </a:p>
      </dgm:t>
    </dgm:pt>
    <dgm:pt modelId="{895BFEC0-584F-6D4B-B07A-9F6623AD5924}" type="parTrans" cxnId="{F4B76DFD-FC48-DF4C-B455-640E18C9C833}">
      <dgm:prSet/>
      <dgm:spPr/>
      <dgm:t>
        <a:bodyPr/>
        <a:lstStyle/>
        <a:p>
          <a:endParaRPr lang="zh-CN" altLang="en-US"/>
        </a:p>
      </dgm:t>
    </dgm:pt>
    <dgm:pt modelId="{16C107BA-0B2D-6C4B-8C4E-80282C5FCCD3}" type="sibTrans" cxnId="{F4B76DFD-FC48-DF4C-B455-640E18C9C833}">
      <dgm:prSet/>
      <dgm:spPr/>
      <dgm:t>
        <a:bodyPr/>
        <a:lstStyle/>
        <a:p>
          <a:endParaRPr lang="zh-CN" altLang="en-US"/>
        </a:p>
      </dgm:t>
    </dgm:pt>
    <dgm:pt modelId="{5FEE3642-8271-7D41-BDD5-0484F2D8EDB3}">
      <dgm:prSet phldrT="[文本]" custT="1"/>
      <dgm:spPr/>
      <dgm:t>
        <a:bodyPr/>
        <a:lstStyle/>
        <a:p>
          <a:r>
            <a:rPr lang="zh-CN" altLang="en-US" sz="1800" dirty="0"/>
            <a:t>线性</a:t>
          </a:r>
          <a:endParaRPr lang="en-US" altLang="zh-CN" sz="1800" dirty="0"/>
        </a:p>
        <a:p>
          <a:r>
            <a:rPr lang="zh-CN" altLang="en-US" sz="1800" dirty="0"/>
            <a:t>分类模型</a:t>
          </a:r>
        </a:p>
      </dgm:t>
    </dgm:pt>
    <dgm:pt modelId="{1ED83613-682A-F744-A184-75EC97F9D76E}" type="parTrans" cxnId="{62F556BA-79B6-AB4F-856C-731F0E66F2CC}">
      <dgm:prSet/>
      <dgm:spPr/>
      <dgm:t>
        <a:bodyPr/>
        <a:lstStyle/>
        <a:p>
          <a:endParaRPr lang="zh-CN" altLang="en-US"/>
        </a:p>
      </dgm:t>
    </dgm:pt>
    <dgm:pt modelId="{9693F31E-8DBC-2146-987C-4E6A998C9F09}" type="sibTrans" cxnId="{62F556BA-79B6-AB4F-856C-731F0E66F2CC}">
      <dgm:prSet/>
      <dgm:spPr/>
      <dgm:t>
        <a:bodyPr/>
        <a:lstStyle/>
        <a:p>
          <a:endParaRPr lang="zh-CN" altLang="en-US"/>
        </a:p>
      </dgm:t>
    </dgm:pt>
    <dgm:pt modelId="{59BA4397-CCA5-BB46-9BD0-14C89D760E02}">
      <dgm:prSet phldrT="[文本]" custT="1"/>
      <dgm:spPr/>
      <dgm:t>
        <a:bodyPr/>
        <a:lstStyle/>
        <a:p>
          <a:r>
            <a:rPr lang="zh-CN" altLang="en-US" sz="1600" dirty="0"/>
            <a:t>感知机</a:t>
          </a:r>
        </a:p>
      </dgm:t>
    </dgm:pt>
    <dgm:pt modelId="{B476F782-3423-D54C-95D8-972228F9CD1E}" type="parTrans" cxnId="{531CB2C8-5311-A645-A1D5-04303B1A4CDA}">
      <dgm:prSet/>
      <dgm:spPr/>
      <dgm:t>
        <a:bodyPr/>
        <a:lstStyle/>
        <a:p>
          <a:endParaRPr lang="zh-CN" altLang="en-US"/>
        </a:p>
      </dgm:t>
    </dgm:pt>
    <dgm:pt modelId="{89C24D16-D70B-694A-9F6E-8A92D18CC6A1}" type="sibTrans" cxnId="{531CB2C8-5311-A645-A1D5-04303B1A4CDA}">
      <dgm:prSet/>
      <dgm:spPr/>
      <dgm:t>
        <a:bodyPr/>
        <a:lstStyle/>
        <a:p>
          <a:endParaRPr lang="zh-CN" altLang="en-US"/>
        </a:p>
      </dgm:t>
    </dgm:pt>
    <dgm:pt modelId="{5EBA87C2-1DAB-BA4D-A7B1-4DD2E6228A16}">
      <dgm:prSet phldrT="[文本]" custT="1"/>
      <dgm:spPr/>
      <dgm:t>
        <a:bodyPr/>
        <a:lstStyle/>
        <a:p>
          <a:r>
            <a:rPr lang="zh-CN" altLang="en-US" sz="1600"/>
            <a:t>线性判别分析</a:t>
          </a:r>
          <a:endParaRPr lang="zh-CN" altLang="en-US" sz="1600" dirty="0"/>
        </a:p>
      </dgm:t>
    </dgm:pt>
    <dgm:pt modelId="{461BE395-43D2-E647-8D00-E72A72AC9CAA}" type="parTrans" cxnId="{A1331D64-626A-1445-B616-D3D7CA04D3F2}">
      <dgm:prSet/>
      <dgm:spPr/>
      <dgm:t>
        <a:bodyPr/>
        <a:lstStyle/>
        <a:p>
          <a:endParaRPr lang="zh-CN" altLang="en-US"/>
        </a:p>
      </dgm:t>
    </dgm:pt>
    <dgm:pt modelId="{ECF50637-FC9B-C246-AB81-57DFAD00342E}" type="sibTrans" cxnId="{A1331D64-626A-1445-B616-D3D7CA04D3F2}">
      <dgm:prSet/>
      <dgm:spPr/>
      <dgm:t>
        <a:bodyPr/>
        <a:lstStyle/>
        <a:p>
          <a:endParaRPr lang="zh-CN" altLang="en-US"/>
        </a:p>
      </dgm:t>
    </dgm:pt>
    <dgm:pt modelId="{A4C2E59B-5D48-A345-9F92-93F3CB440DA3}">
      <dgm:prSet phldrT="[文本]" custT="1"/>
      <dgm:spPr/>
      <dgm:t>
        <a:bodyPr/>
        <a:lstStyle/>
        <a:p>
          <a:r>
            <a:rPr lang="zh-CN" altLang="en-US" sz="1800" dirty="0"/>
            <a:t>线性</a:t>
          </a:r>
          <a:endParaRPr lang="en-US" altLang="zh-CN" sz="1800" dirty="0"/>
        </a:p>
        <a:p>
          <a:r>
            <a:rPr lang="zh-CN" altLang="en-US" sz="1800" dirty="0"/>
            <a:t>回归模型</a:t>
          </a:r>
        </a:p>
      </dgm:t>
    </dgm:pt>
    <dgm:pt modelId="{8247440D-9C0B-3F49-BFD6-39981324C08C}" type="parTrans" cxnId="{0DE21A87-3144-8443-8637-0B392CE4205F}">
      <dgm:prSet/>
      <dgm:spPr/>
      <dgm:t>
        <a:bodyPr/>
        <a:lstStyle/>
        <a:p>
          <a:endParaRPr lang="zh-CN" altLang="en-US"/>
        </a:p>
      </dgm:t>
    </dgm:pt>
    <dgm:pt modelId="{5DA81E03-5D34-C54C-B126-BCC30000776F}" type="sibTrans" cxnId="{0DE21A87-3144-8443-8637-0B392CE4205F}">
      <dgm:prSet/>
      <dgm:spPr/>
      <dgm:t>
        <a:bodyPr/>
        <a:lstStyle/>
        <a:p>
          <a:endParaRPr lang="zh-CN" altLang="en-US"/>
        </a:p>
      </dgm:t>
    </dgm:pt>
    <dgm:pt modelId="{1427CB1F-EFB6-F846-A462-9D51C5BDE125}">
      <dgm:prSet phldrT="[文本]" custT="1"/>
      <dgm:spPr/>
      <dgm:t>
        <a:bodyPr/>
        <a:lstStyle/>
        <a:p>
          <a:r>
            <a:rPr lang="zh-CN" altLang="en-US" sz="1600" dirty="0"/>
            <a:t>多元线性回归</a:t>
          </a:r>
        </a:p>
      </dgm:t>
    </dgm:pt>
    <dgm:pt modelId="{BEF1365E-F107-BD43-8968-EEC6EB78D4D9}" type="parTrans" cxnId="{95555B63-3755-AD49-B4CF-FEB12F11101E}">
      <dgm:prSet/>
      <dgm:spPr/>
      <dgm:t>
        <a:bodyPr/>
        <a:lstStyle/>
        <a:p>
          <a:endParaRPr lang="zh-CN" altLang="en-US"/>
        </a:p>
      </dgm:t>
    </dgm:pt>
    <dgm:pt modelId="{18B09791-3EEE-4645-AC6F-380AB689D183}" type="sibTrans" cxnId="{95555B63-3755-AD49-B4CF-FEB12F11101E}">
      <dgm:prSet/>
      <dgm:spPr/>
      <dgm:t>
        <a:bodyPr/>
        <a:lstStyle/>
        <a:p>
          <a:endParaRPr lang="zh-CN" altLang="en-US"/>
        </a:p>
      </dgm:t>
    </dgm:pt>
    <dgm:pt modelId="{AD77CFC1-C49F-8143-A996-EE6FF4A9DE87}">
      <dgm:prSet custT="1"/>
      <dgm:spPr/>
      <dgm:t>
        <a:bodyPr/>
        <a:lstStyle/>
        <a:p>
          <a:r>
            <a:rPr lang="en-US" altLang="zh-CN" sz="1600" dirty="0"/>
            <a:t>LASSO</a:t>
          </a:r>
          <a:r>
            <a:rPr lang="zh-CN" altLang="en-US" sz="1600" dirty="0"/>
            <a:t>回归</a:t>
          </a:r>
        </a:p>
      </dgm:t>
    </dgm:pt>
    <dgm:pt modelId="{EC8D6BDC-2E27-DD43-BE74-5910C31BCDC9}" type="parTrans" cxnId="{64B96106-3DA6-E44C-ACDF-81D9B8CA239F}">
      <dgm:prSet/>
      <dgm:spPr/>
      <dgm:t>
        <a:bodyPr/>
        <a:lstStyle/>
        <a:p>
          <a:endParaRPr lang="zh-CN" altLang="en-US"/>
        </a:p>
      </dgm:t>
    </dgm:pt>
    <dgm:pt modelId="{552CF576-A133-F646-BB1A-94F4B1E61F4E}" type="sibTrans" cxnId="{64B96106-3DA6-E44C-ACDF-81D9B8CA239F}">
      <dgm:prSet/>
      <dgm:spPr/>
      <dgm:t>
        <a:bodyPr/>
        <a:lstStyle/>
        <a:p>
          <a:endParaRPr lang="zh-CN" altLang="en-US"/>
        </a:p>
      </dgm:t>
    </dgm:pt>
    <dgm:pt modelId="{3FB426C6-0594-7B46-84BF-D748A42682E3}">
      <dgm:prSet custT="1"/>
      <dgm:spPr/>
      <dgm:t>
        <a:bodyPr/>
        <a:lstStyle/>
        <a:p>
          <a:r>
            <a:rPr lang="zh-CN" altLang="en-US" sz="1600" dirty="0"/>
            <a:t>岭回归</a:t>
          </a:r>
        </a:p>
      </dgm:t>
    </dgm:pt>
    <dgm:pt modelId="{75E94E7E-853C-C342-83A3-E3D98441194D}" type="parTrans" cxnId="{383D1212-9C6E-BD46-BE19-5A2F8ABC186B}">
      <dgm:prSet/>
      <dgm:spPr/>
      <dgm:t>
        <a:bodyPr/>
        <a:lstStyle/>
        <a:p>
          <a:endParaRPr lang="zh-CN" altLang="en-US"/>
        </a:p>
      </dgm:t>
    </dgm:pt>
    <dgm:pt modelId="{D42CE1F0-CA14-9247-B178-6226BDB93293}" type="sibTrans" cxnId="{383D1212-9C6E-BD46-BE19-5A2F8ABC186B}">
      <dgm:prSet/>
      <dgm:spPr/>
      <dgm:t>
        <a:bodyPr/>
        <a:lstStyle/>
        <a:p>
          <a:endParaRPr lang="zh-CN" altLang="en-US"/>
        </a:p>
      </dgm:t>
    </dgm:pt>
    <dgm:pt modelId="{180AF6DE-7506-504E-9551-BFB8C216AAF6}">
      <dgm:prSet custT="1"/>
      <dgm:spPr/>
      <dgm:t>
        <a:bodyPr/>
        <a:lstStyle/>
        <a:p>
          <a:r>
            <a:rPr lang="en-US" altLang="zh-CN" sz="1600" dirty="0"/>
            <a:t>…</a:t>
          </a:r>
          <a:endParaRPr lang="zh-CN" altLang="en-US" sz="1600" dirty="0"/>
        </a:p>
      </dgm:t>
    </dgm:pt>
    <dgm:pt modelId="{0DB543EA-F567-E343-9A55-B48ABA676B04}" type="parTrans" cxnId="{196D57F8-F560-BA4D-A4C0-DA17D6E589DD}">
      <dgm:prSet/>
      <dgm:spPr/>
      <dgm:t>
        <a:bodyPr/>
        <a:lstStyle/>
        <a:p>
          <a:endParaRPr lang="zh-CN" altLang="en-US"/>
        </a:p>
      </dgm:t>
    </dgm:pt>
    <dgm:pt modelId="{DE48D80B-F138-9C4F-A495-ADFB9BA924EF}" type="sibTrans" cxnId="{196D57F8-F560-BA4D-A4C0-DA17D6E589DD}">
      <dgm:prSet/>
      <dgm:spPr/>
      <dgm:t>
        <a:bodyPr/>
        <a:lstStyle/>
        <a:p>
          <a:endParaRPr lang="zh-CN" altLang="en-US"/>
        </a:p>
      </dgm:t>
    </dgm:pt>
    <dgm:pt modelId="{AC1498CE-CC5C-BB4F-AEB4-688DA3A1F32D}">
      <dgm:prSet custT="1"/>
      <dgm:spPr/>
      <dgm:t>
        <a:bodyPr/>
        <a:lstStyle/>
        <a:p>
          <a:r>
            <a:rPr lang="en-US" altLang="zh-CN" sz="1600" dirty="0"/>
            <a:t>Logistic</a:t>
          </a:r>
          <a:r>
            <a:rPr lang="zh-CN" altLang="en-US" sz="1600" dirty="0"/>
            <a:t>回归</a:t>
          </a:r>
        </a:p>
      </dgm:t>
    </dgm:pt>
    <dgm:pt modelId="{CB146B99-2F88-4846-B3F0-3EC9CF86D0E3}" type="parTrans" cxnId="{8EEA3105-2223-C344-85E6-E0BBBD878236}">
      <dgm:prSet/>
      <dgm:spPr/>
      <dgm:t>
        <a:bodyPr/>
        <a:lstStyle/>
        <a:p>
          <a:endParaRPr lang="zh-CN" altLang="en-US"/>
        </a:p>
      </dgm:t>
    </dgm:pt>
    <dgm:pt modelId="{CBE47DC6-2F96-1F4E-8659-574640B2CC0F}" type="sibTrans" cxnId="{8EEA3105-2223-C344-85E6-E0BBBD878236}">
      <dgm:prSet/>
      <dgm:spPr/>
      <dgm:t>
        <a:bodyPr/>
        <a:lstStyle/>
        <a:p>
          <a:endParaRPr lang="zh-CN" altLang="en-US"/>
        </a:p>
      </dgm:t>
    </dgm:pt>
    <dgm:pt modelId="{3C4FA782-DA16-E245-A0C2-F9752A83699E}">
      <dgm:prSet/>
      <dgm:spPr/>
      <dgm:t>
        <a:bodyPr/>
        <a:lstStyle/>
        <a:p>
          <a:r>
            <a:rPr lang="en-US" altLang="zh-CN" dirty="0"/>
            <a:t>...</a:t>
          </a:r>
          <a:endParaRPr lang="zh-CN" altLang="en-US" dirty="0"/>
        </a:p>
      </dgm:t>
    </dgm:pt>
    <dgm:pt modelId="{297CF983-D933-724B-AC2F-34E305A0B6BD}" type="parTrans" cxnId="{D3C48A48-7D9A-064C-8F2C-2C878C52C803}">
      <dgm:prSet/>
      <dgm:spPr/>
      <dgm:t>
        <a:bodyPr/>
        <a:lstStyle/>
        <a:p>
          <a:endParaRPr lang="zh-CN" altLang="en-US"/>
        </a:p>
      </dgm:t>
    </dgm:pt>
    <dgm:pt modelId="{B9905D82-1029-094C-B24D-DDB18D56CD67}" type="sibTrans" cxnId="{D3C48A48-7D9A-064C-8F2C-2C878C52C803}">
      <dgm:prSet/>
      <dgm:spPr/>
      <dgm:t>
        <a:bodyPr/>
        <a:lstStyle/>
        <a:p>
          <a:endParaRPr lang="zh-CN" altLang="en-US"/>
        </a:p>
      </dgm:t>
    </dgm:pt>
    <dgm:pt modelId="{F09B7994-E639-0546-99FA-25A52A2A98FC}" type="pres">
      <dgm:prSet presAssocID="{0913FB5A-8CAC-C64D-8872-9F18907821D8}" presName="diagram" presStyleCnt="0">
        <dgm:presLayoutVars>
          <dgm:chPref val="1"/>
          <dgm:dir/>
          <dgm:animOne val="branch"/>
          <dgm:animLvl val="lvl"/>
          <dgm:resizeHandles val="exact"/>
        </dgm:presLayoutVars>
      </dgm:prSet>
      <dgm:spPr/>
    </dgm:pt>
    <dgm:pt modelId="{70338F9C-09FE-E14F-944C-2EE8848601AE}" type="pres">
      <dgm:prSet presAssocID="{ACAD3E1C-3695-5C4F-BFA7-42E22F4D7E48}" presName="root1" presStyleCnt="0"/>
      <dgm:spPr/>
    </dgm:pt>
    <dgm:pt modelId="{022128E6-70F3-D444-A541-E3BAAB48808F}" type="pres">
      <dgm:prSet presAssocID="{ACAD3E1C-3695-5C4F-BFA7-42E22F4D7E48}" presName="LevelOneTextNode" presStyleLbl="node0" presStyleIdx="0" presStyleCnt="1" custScaleX="134239" custScaleY="151163" custLinFactX="-76214" custLinFactNeighborX="-100000" custLinFactNeighborY="-4108">
        <dgm:presLayoutVars>
          <dgm:chPref val="3"/>
        </dgm:presLayoutVars>
      </dgm:prSet>
      <dgm:spPr/>
    </dgm:pt>
    <dgm:pt modelId="{6DC8ACB3-D49E-714F-B9BA-B3C2E92348BD}" type="pres">
      <dgm:prSet presAssocID="{ACAD3E1C-3695-5C4F-BFA7-42E22F4D7E48}" presName="level2hierChild" presStyleCnt="0"/>
      <dgm:spPr/>
    </dgm:pt>
    <dgm:pt modelId="{AEFE5CCC-DC7C-8046-B0A2-4B55C29F8C58}" type="pres">
      <dgm:prSet presAssocID="{1ED83613-682A-F744-A184-75EC97F9D76E}" presName="conn2-1" presStyleLbl="parChTrans1D2" presStyleIdx="0" presStyleCnt="2"/>
      <dgm:spPr/>
    </dgm:pt>
    <dgm:pt modelId="{76B9131A-106A-0C4A-9C5C-C62786C62444}" type="pres">
      <dgm:prSet presAssocID="{1ED83613-682A-F744-A184-75EC97F9D76E}" presName="connTx" presStyleLbl="parChTrans1D2" presStyleIdx="0" presStyleCnt="2"/>
      <dgm:spPr/>
    </dgm:pt>
    <dgm:pt modelId="{6AA97EC2-1214-D844-BA74-44CE0585DF0C}" type="pres">
      <dgm:prSet presAssocID="{5FEE3642-8271-7D41-BDD5-0484F2D8EDB3}" presName="root2" presStyleCnt="0"/>
      <dgm:spPr/>
    </dgm:pt>
    <dgm:pt modelId="{14807B69-A600-4E42-9B75-509F82BB6BFB}" type="pres">
      <dgm:prSet presAssocID="{5FEE3642-8271-7D41-BDD5-0484F2D8EDB3}" presName="LevelTwoTextNode" presStyleLbl="node2" presStyleIdx="0" presStyleCnt="2" custScaleX="126394" custScaleY="147932" custLinFactNeighborX="-82667" custLinFactNeighborY="16488">
        <dgm:presLayoutVars>
          <dgm:chPref val="3"/>
        </dgm:presLayoutVars>
      </dgm:prSet>
      <dgm:spPr/>
    </dgm:pt>
    <dgm:pt modelId="{5726E01A-9A69-A547-BF94-D13496AACA18}" type="pres">
      <dgm:prSet presAssocID="{5FEE3642-8271-7D41-BDD5-0484F2D8EDB3}" presName="level3hierChild" presStyleCnt="0"/>
      <dgm:spPr/>
    </dgm:pt>
    <dgm:pt modelId="{7E40D03A-683D-3F4E-8364-D9B88026461D}" type="pres">
      <dgm:prSet presAssocID="{B476F782-3423-D54C-95D8-972228F9CD1E}" presName="conn2-1" presStyleLbl="parChTrans1D3" presStyleIdx="0" presStyleCnt="8"/>
      <dgm:spPr/>
    </dgm:pt>
    <dgm:pt modelId="{F1AF8222-87A3-D34A-AAB5-404F1783404D}" type="pres">
      <dgm:prSet presAssocID="{B476F782-3423-D54C-95D8-972228F9CD1E}" presName="connTx" presStyleLbl="parChTrans1D3" presStyleIdx="0" presStyleCnt="8"/>
      <dgm:spPr/>
    </dgm:pt>
    <dgm:pt modelId="{DA5EA391-4C69-E948-A14C-15AB0DB2501A}" type="pres">
      <dgm:prSet presAssocID="{59BA4397-CCA5-BB46-9BD0-14C89D760E02}" presName="root2" presStyleCnt="0"/>
      <dgm:spPr/>
    </dgm:pt>
    <dgm:pt modelId="{52195623-02F6-EA4A-83F4-8C3504545CE1}" type="pres">
      <dgm:prSet presAssocID="{59BA4397-CCA5-BB46-9BD0-14C89D760E02}" presName="LevelTwoTextNode" presStyleLbl="node3" presStyleIdx="0" presStyleCnt="8" custScaleX="134523">
        <dgm:presLayoutVars>
          <dgm:chPref val="3"/>
        </dgm:presLayoutVars>
      </dgm:prSet>
      <dgm:spPr/>
    </dgm:pt>
    <dgm:pt modelId="{CCA25720-6E14-6D47-BED8-01156B1415FB}" type="pres">
      <dgm:prSet presAssocID="{59BA4397-CCA5-BB46-9BD0-14C89D760E02}" presName="level3hierChild" presStyleCnt="0"/>
      <dgm:spPr/>
    </dgm:pt>
    <dgm:pt modelId="{AE3686C2-158A-FE49-8278-C2057193659E}" type="pres">
      <dgm:prSet presAssocID="{461BE395-43D2-E647-8D00-E72A72AC9CAA}" presName="conn2-1" presStyleLbl="parChTrans1D3" presStyleIdx="1" presStyleCnt="8"/>
      <dgm:spPr/>
    </dgm:pt>
    <dgm:pt modelId="{941C18BD-AE63-F545-8A56-D575C7E65FDF}" type="pres">
      <dgm:prSet presAssocID="{461BE395-43D2-E647-8D00-E72A72AC9CAA}" presName="connTx" presStyleLbl="parChTrans1D3" presStyleIdx="1" presStyleCnt="8"/>
      <dgm:spPr/>
    </dgm:pt>
    <dgm:pt modelId="{564FA16D-AC38-8E4C-9EAC-814C66451D7D}" type="pres">
      <dgm:prSet presAssocID="{5EBA87C2-1DAB-BA4D-A7B1-4DD2E6228A16}" presName="root2" presStyleCnt="0"/>
      <dgm:spPr/>
    </dgm:pt>
    <dgm:pt modelId="{00048D3A-523A-FA43-9419-492A3CD4084A}" type="pres">
      <dgm:prSet presAssocID="{5EBA87C2-1DAB-BA4D-A7B1-4DD2E6228A16}" presName="LevelTwoTextNode" presStyleLbl="node3" presStyleIdx="1" presStyleCnt="8" custScaleX="134808" custLinFactNeighborX="-338" custLinFactNeighborY="2176">
        <dgm:presLayoutVars>
          <dgm:chPref val="3"/>
        </dgm:presLayoutVars>
      </dgm:prSet>
      <dgm:spPr/>
    </dgm:pt>
    <dgm:pt modelId="{DD1D16F5-609E-794C-80D7-7BBE9FDA73A0}" type="pres">
      <dgm:prSet presAssocID="{5EBA87C2-1DAB-BA4D-A7B1-4DD2E6228A16}" presName="level3hierChild" presStyleCnt="0"/>
      <dgm:spPr/>
    </dgm:pt>
    <dgm:pt modelId="{6E1CB713-12AD-7745-8AA0-B2D87E71A914}" type="pres">
      <dgm:prSet presAssocID="{CB146B99-2F88-4846-B3F0-3EC9CF86D0E3}" presName="conn2-1" presStyleLbl="parChTrans1D3" presStyleIdx="2" presStyleCnt="8"/>
      <dgm:spPr/>
    </dgm:pt>
    <dgm:pt modelId="{AE501A13-F358-CC43-A555-B1C85E1C94EA}" type="pres">
      <dgm:prSet presAssocID="{CB146B99-2F88-4846-B3F0-3EC9CF86D0E3}" presName="connTx" presStyleLbl="parChTrans1D3" presStyleIdx="2" presStyleCnt="8"/>
      <dgm:spPr/>
    </dgm:pt>
    <dgm:pt modelId="{4D30DE65-6E86-7142-AD44-E73C8F61CBA9}" type="pres">
      <dgm:prSet presAssocID="{AC1498CE-CC5C-BB4F-AEB4-688DA3A1F32D}" presName="root2" presStyleCnt="0"/>
      <dgm:spPr/>
    </dgm:pt>
    <dgm:pt modelId="{0CDE996A-A89B-794A-B304-15FDA98179EA}" type="pres">
      <dgm:prSet presAssocID="{AC1498CE-CC5C-BB4F-AEB4-688DA3A1F32D}" presName="LevelTwoTextNode" presStyleLbl="node3" presStyleIdx="2" presStyleCnt="8" custScaleX="133577">
        <dgm:presLayoutVars>
          <dgm:chPref val="3"/>
        </dgm:presLayoutVars>
      </dgm:prSet>
      <dgm:spPr/>
    </dgm:pt>
    <dgm:pt modelId="{A53F7714-269D-674C-A9DB-DDFCA6A7C66B}" type="pres">
      <dgm:prSet presAssocID="{AC1498CE-CC5C-BB4F-AEB4-688DA3A1F32D}" presName="level3hierChild" presStyleCnt="0"/>
      <dgm:spPr/>
    </dgm:pt>
    <dgm:pt modelId="{A11A5045-31B1-2447-9211-55E5EA87DB3F}" type="pres">
      <dgm:prSet presAssocID="{297CF983-D933-724B-AC2F-34E305A0B6BD}" presName="conn2-1" presStyleLbl="parChTrans1D3" presStyleIdx="3" presStyleCnt="8"/>
      <dgm:spPr/>
    </dgm:pt>
    <dgm:pt modelId="{97A761FA-86F8-034E-9CA2-547D7CB674CA}" type="pres">
      <dgm:prSet presAssocID="{297CF983-D933-724B-AC2F-34E305A0B6BD}" presName="connTx" presStyleLbl="parChTrans1D3" presStyleIdx="3" presStyleCnt="8"/>
      <dgm:spPr/>
    </dgm:pt>
    <dgm:pt modelId="{44613982-21F5-6542-B4E6-0D4547C6A9B0}" type="pres">
      <dgm:prSet presAssocID="{3C4FA782-DA16-E245-A0C2-F9752A83699E}" presName="root2" presStyleCnt="0"/>
      <dgm:spPr/>
    </dgm:pt>
    <dgm:pt modelId="{8F471607-753E-7A47-A003-BBC3835CF12B}" type="pres">
      <dgm:prSet presAssocID="{3C4FA782-DA16-E245-A0C2-F9752A83699E}" presName="LevelTwoTextNode" presStyleLbl="node3" presStyleIdx="3" presStyleCnt="8" custScaleX="135012">
        <dgm:presLayoutVars>
          <dgm:chPref val="3"/>
        </dgm:presLayoutVars>
      </dgm:prSet>
      <dgm:spPr/>
    </dgm:pt>
    <dgm:pt modelId="{F218649A-9517-CD45-8D13-719CA8907D12}" type="pres">
      <dgm:prSet presAssocID="{3C4FA782-DA16-E245-A0C2-F9752A83699E}" presName="level3hierChild" presStyleCnt="0"/>
      <dgm:spPr/>
    </dgm:pt>
    <dgm:pt modelId="{7925661E-8AE3-7E4D-A3D1-A41C1CBDF1A5}" type="pres">
      <dgm:prSet presAssocID="{8247440D-9C0B-3F49-BFD6-39981324C08C}" presName="conn2-1" presStyleLbl="parChTrans1D2" presStyleIdx="1" presStyleCnt="2"/>
      <dgm:spPr/>
    </dgm:pt>
    <dgm:pt modelId="{A3E3926B-CB90-3D4E-8A6F-4E70E8869D7B}" type="pres">
      <dgm:prSet presAssocID="{8247440D-9C0B-3F49-BFD6-39981324C08C}" presName="connTx" presStyleLbl="parChTrans1D2" presStyleIdx="1" presStyleCnt="2"/>
      <dgm:spPr/>
    </dgm:pt>
    <dgm:pt modelId="{0D2DA2B3-7BA1-0D45-9385-A274B9D00343}" type="pres">
      <dgm:prSet presAssocID="{A4C2E59B-5D48-A345-9F92-93F3CB440DA3}" presName="root2" presStyleCnt="0"/>
      <dgm:spPr/>
    </dgm:pt>
    <dgm:pt modelId="{76D855BC-8AA9-B94E-857E-1839A126D525}" type="pres">
      <dgm:prSet presAssocID="{A4C2E59B-5D48-A345-9F92-93F3CB440DA3}" presName="LevelTwoTextNode" presStyleLbl="node2" presStyleIdx="1" presStyleCnt="2" custScaleX="122742" custScaleY="147368" custLinFactNeighborX="-83755" custLinFactNeighborY="4351">
        <dgm:presLayoutVars>
          <dgm:chPref val="3"/>
        </dgm:presLayoutVars>
      </dgm:prSet>
      <dgm:spPr/>
    </dgm:pt>
    <dgm:pt modelId="{8BA8BDF7-3E57-9046-B52A-A458D603F655}" type="pres">
      <dgm:prSet presAssocID="{A4C2E59B-5D48-A345-9F92-93F3CB440DA3}" presName="level3hierChild" presStyleCnt="0"/>
      <dgm:spPr/>
    </dgm:pt>
    <dgm:pt modelId="{798377AC-6967-724C-B076-C395A1A5D0AA}" type="pres">
      <dgm:prSet presAssocID="{BEF1365E-F107-BD43-8968-EEC6EB78D4D9}" presName="conn2-1" presStyleLbl="parChTrans1D3" presStyleIdx="4" presStyleCnt="8"/>
      <dgm:spPr/>
    </dgm:pt>
    <dgm:pt modelId="{96B4B3E6-2E30-5244-B220-E53525C3A3C5}" type="pres">
      <dgm:prSet presAssocID="{BEF1365E-F107-BD43-8968-EEC6EB78D4D9}" presName="connTx" presStyleLbl="parChTrans1D3" presStyleIdx="4" presStyleCnt="8"/>
      <dgm:spPr/>
    </dgm:pt>
    <dgm:pt modelId="{1372E39D-FE7F-A94A-AE76-41C76B2E4B60}" type="pres">
      <dgm:prSet presAssocID="{1427CB1F-EFB6-F846-A462-9D51C5BDE125}" presName="root2" presStyleCnt="0"/>
      <dgm:spPr/>
    </dgm:pt>
    <dgm:pt modelId="{644F731B-2133-E347-8C8B-C96ED6766E9A}" type="pres">
      <dgm:prSet presAssocID="{1427CB1F-EFB6-F846-A462-9D51C5BDE125}" presName="LevelTwoTextNode" presStyleLbl="node3" presStyleIdx="4" presStyleCnt="8" custScaleX="135051" custLinFactNeighborX="3264">
        <dgm:presLayoutVars>
          <dgm:chPref val="3"/>
        </dgm:presLayoutVars>
      </dgm:prSet>
      <dgm:spPr/>
    </dgm:pt>
    <dgm:pt modelId="{9968C09C-E253-0645-AA7B-DE54B4BB3CA2}" type="pres">
      <dgm:prSet presAssocID="{1427CB1F-EFB6-F846-A462-9D51C5BDE125}" presName="level3hierChild" presStyleCnt="0"/>
      <dgm:spPr/>
    </dgm:pt>
    <dgm:pt modelId="{8FD9E767-873B-0646-BA56-7867D99E36FD}" type="pres">
      <dgm:prSet presAssocID="{EC8D6BDC-2E27-DD43-BE74-5910C31BCDC9}" presName="conn2-1" presStyleLbl="parChTrans1D3" presStyleIdx="5" presStyleCnt="8"/>
      <dgm:spPr/>
    </dgm:pt>
    <dgm:pt modelId="{5A1F8B84-DE12-BB46-87BF-779F20D9847C}" type="pres">
      <dgm:prSet presAssocID="{EC8D6BDC-2E27-DD43-BE74-5910C31BCDC9}" presName="connTx" presStyleLbl="parChTrans1D3" presStyleIdx="5" presStyleCnt="8"/>
      <dgm:spPr/>
    </dgm:pt>
    <dgm:pt modelId="{06C7E286-C112-D245-B510-A70BF6A1E8E6}" type="pres">
      <dgm:prSet presAssocID="{AD77CFC1-C49F-8143-A996-EE6FF4A9DE87}" presName="root2" presStyleCnt="0"/>
      <dgm:spPr/>
    </dgm:pt>
    <dgm:pt modelId="{7BB75B4D-3747-2E49-BC01-A204CCC49248}" type="pres">
      <dgm:prSet presAssocID="{AD77CFC1-C49F-8143-A996-EE6FF4A9DE87}" presName="LevelTwoTextNode" presStyleLbl="node3" presStyleIdx="5" presStyleCnt="8" custScaleX="135297" custLinFactNeighborX="3264">
        <dgm:presLayoutVars>
          <dgm:chPref val="3"/>
        </dgm:presLayoutVars>
      </dgm:prSet>
      <dgm:spPr/>
    </dgm:pt>
    <dgm:pt modelId="{8F425048-F4AA-B448-AA5D-0C03F4C2C854}" type="pres">
      <dgm:prSet presAssocID="{AD77CFC1-C49F-8143-A996-EE6FF4A9DE87}" presName="level3hierChild" presStyleCnt="0"/>
      <dgm:spPr/>
    </dgm:pt>
    <dgm:pt modelId="{9C6C969E-3E23-054E-9414-CA2E53DADCB0}" type="pres">
      <dgm:prSet presAssocID="{75E94E7E-853C-C342-83A3-E3D98441194D}" presName="conn2-1" presStyleLbl="parChTrans1D3" presStyleIdx="6" presStyleCnt="8"/>
      <dgm:spPr/>
    </dgm:pt>
    <dgm:pt modelId="{C552D3DB-C9E2-AE4D-8094-DA67B77B204C}" type="pres">
      <dgm:prSet presAssocID="{75E94E7E-853C-C342-83A3-E3D98441194D}" presName="connTx" presStyleLbl="parChTrans1D3" presStyleIdx="6" presStyleCnt="8"/>
      <dgm:spPr/>
    </dgm:pt>
    <dgm:pt modelId="{ADD80418-A182-7B49-8E85-4E01D38017AE}" type="pres">
      <dgm:prSet presAssocID="{3FB426C6-0594-7B46-84BF-D748A42682E3}" presName="root2" presStyleCnt="0"/>
      <dgm:spPr/>
    </dgm:pt>
    <dgm:pt modelId="{BADD9F0E-9E29-CA48-BBE1-51165285B811}" type="pres">
      <dgm:prSet presAssocID="{3FB426C6-0594-7B46-84BF-D748A42682E3}" presName="LevelTwoTextNode" presStyleLbl="node3" presStyleIdx="6" presStyleCnt="8" custScaleX="137719" custLinFactNeighborX="1088">
        <dgm:presLayoutVars>
          <dgm:chPref val="3"/>
        </dgm:presLayoutVars>
      </dgm:prSet>
      <dgm:spPr/>
    </dgm:pt>
    <dgm:pt modelId="{CF4944F9-7443-4D43-8719-B8620095B087}" type="pres">
      <dgm:prSet presAssocID="{3FB426C6-0594-7B46-84BF-D748A42682E3}" presName="level3hierChild" presStyleCnt="0"/>
      <dgm:spPr/>
    </dgm:pt>
    <dgm:pt modelId="{6936E9F4-51C6-2F43-A624-CE8256211316}" type="pres">
      <dgm:prSet presAssocID="{0DB543EA-F567-E343-9A55-B48ABA676B04}" presName="conn2-1" presStyleLbl="parChTrans1D3" presStyleIdx="7" presStyleCnt="8"/>
      <dgm:spPr/>
    </dgm:pt>
    <dgm:pt modelId="{B419EEE3-C6B5-204A-A623-EAAB0B4E0789}" type="pres">
      <dgm:prSet presAssocID="{0DB543EA-F567-E343-9A55-B48ABA676B04}" presName="connTx" presStyleLbl="parChTrans1D3" presStyleIdx="7" presStyleCnt="8"/>
      <dgm:spPr/>
    </dgm:pt>
    <dgm:pt modelId="{8C7CED31-5881-5B4B-8F8D-9EDE555C6E01}" type="pres">
      <dgm:prSet presAssocID="{180AF6DE-7506-504E-9551-BFB8C216AAF6}" presName="root2" presStyleCnt="0"/>
      <dgm:spPr/>
    </dgm:pt>
    <dgm:pt modelId="{366B55F2-D6AD-1341-9D3E-C22FB37CA2A7}" type="pres">
      <dgm:prSet presAssocID="{180AF6DE-7506-504E-9551-BFB8C216AAF6}" presName="LevelTwoTextNode" presStyleLbl="node3" presStyleIdx="7" presStyleCnt="8" custScaleX="135053" custLinFactNeighborX="1088">
        <dgm:presLayoutVars>
          <dgm:chPref val="3"/>
        </dgm:presLayoutVars>
      </dgm:prSet>
      <dgm:spPr/>
    </dgm:pt>
    <dgm:pt modelId="{F728A2A5-5222-6345-BB3B-39D6ED09491B}" type="pres">
      <dgm:prSet presAssocID="{180AF6DE-7506-504E-9551-BFB8C216AAF6}" presName="level3hierChild" presStyleCnt="0"/>
      <dgm:spPr/>
    </dgm:pt>
  </dgm:ptLst>
  <dgm:cxnLst>
    <dgm:cxn modelId="{8EEA3105-2223-C344-85E6-E0BBBD878236}" srcId="{5FEE3642-8271-7D41-BDD5-0484F2D8EDB3}" destId="{AC1498CE-CC5C-BB4F-AEB4-688DA3A1F32D}" srcOrd="2" destOrd="0" parTransId="{CB146B99-2F88-4846-B3F0-3EC9CF86D0E3}" sibTransId="{CBE47DC6-2F96-1F4E-8659-574640B2CC0F}"/>
    <dgm:cxn modelId="{49ACA005-AC26-C547-B87B-85BFFF13827B}" type="presOf" srcId="{1427CB1F-EFB6-F846-A462-9D51C5BDE125}" destId="{644F731B-2133-E347-8C8B-C96ED6766E9A}" srcOrd="0" destOrd="0" presId="urn:microsoft.com/office/officeart/2005/8/layout/hierarchy2"/>
    <dgm:cxn modelId="{64B96106-3DA6-E44C-ACDF-81D9B8CA239F}" srcId="{A4C2E59B-5D48-A345-9F92-93F3CB440DA3}" destId="{AD77CFC1-C49F-8143-A996-EE6FF4A9DE87}" srcOrd="1" destOrd="0" parTransId="{EC8D6BDC-2E27-DD43-BE74-5910C31BCDC9}" sibTransId="{552CF576-A133-F646-BB1A-94F4B1E61F4E}"/>
    <dgm:cxn modelId="{2D73B211-A252-B14D-BFDA-9952607DBEDC}" type="presOf" srcId="{461BE395-43D2-E647-8D00-E72A72AC9CAA}" destId="{941C18BD-AE63-F545-8A56-D575C7E65FDF}" srcOrd="1" destOrd="0" presId="urn:microsoft.com/office/officeart/2005/8/layout/hierarchy2"/>
    <dgm:cxn modelId="{383D1212-9C6E-BD46-BE19-5A2F8ABC186B}" srcId="{A4C2E59B-5D48-A345-9F92-93F3CB440DA3}" destId="{3FB426C6-0594-7B46-84BF-D748A42682E3}" srcOrd="2" destOrd="0" parTransId="{75E94E7E-853C-C342-83A3-E3D98441194D}" sibTransId="{D42CE1F0-CA14-9247-B178-6226BDB93293}"/>
    <dgm:cxn modelId="{3B71502A-96E3-B04E-94CD-D245E94235D3}" type="presOf" srcId="{59BA4397-CCA5-BB46-9BD0-14C89D760E02}" destId="{52195623-02F6-EA4A-83F4-8C3504545CE1}" srcOrd="0" destOrd="0" presId="urn:microsoft.com/office/officeart/2005/8/layout/hierarchy2"/>
    <dgm:cxn modelId="{BABDDD2C-7CD8-5B44-8ECB-719C66743A36}" type="presOf" srcId="{AD77CFC1-C49F-8143-A996-EE6FF4A9DE87}" destId="{7BB75B4D-3747-2E49-BC01-A204CCC49248}" srcOrd="0" destOrd="0" presId="urn:microsoft.com/office/officeart/2005/8/layout/hierarchy2"/>
    <dgm:cxn modelId="{3460122D-3FD6-CE4F-930B-FC82D2100FF0}" type="presOf" srcId="{297CF983-D933-724B-AC2F-34E305A0B6BD}" destId="{97A761FA-86F8-034E-9CA2-547D7CB674CA}" srcOrd="1" destOrd="0" presId="urn:microsoft.com/office/officeart/2005/8/layout/hierarchy2"/>
    <dgm:cxn modelId="{E94F9D31-B30E-804A-B76A-E4B933B7270E}" type="presOf" srcId="{A4C2E59B-5D48-A345-9F92-93F3CB440DA3}" destId="{76D855BC-8AA9-B94E-857E-1839A126D525}" srcOrd="0" destOrd="0" presId="urn:microsoft.com/office/officeart/2005/8/layout/hierarchy2"/>
    <dgm:cxn modelId="{59A9FE38-9A32-DF42-BA70-1D1E6DD35790}" type="presOf" srcId="{1ED83613-682A-F744-A184-75EC97F9D76E}" destId="{76B9131A-106A-0C4A-9C5C-C62786C62444}" srcOrd="1" destOrd="0" presId="urn:microsoft.com/office/officeart/2005/8/layout/hierarchy2"/>
    <dgm:cxn modelId="{2754E83D-C2D2-314B-A6D8-D77A8F0E930F}" type="presOf" srcId="{BEF1365E-F107-BD43-8968-EEC6EB78D4D9}" destId="{798377AC-6967-724C-B076-C395A1A5D0AA}" srcOrd="0" destOrd="0" presId="urn:microsoft.com/office/officeart/2005/8/layout/hierarchy2"/>
    <dgm:cxn modelId="{0D727A41-5363-754D-AA91-78918E347D01}" type="presOf" srcId="{0913FB5A-8CAC-C64D-8872-9F18907821D8}" destId="{F09B7994-E639-0546-99FA-25A52A2A98FC}" srcOrd="0" destOrd="0" presId="urn:microsoft.com/office/officeart/2005/8/layout/hierarchy2"/>
    <dgm:cxn modelId="{95555B63-3755-AD49-B4CF-FEB12F11101E}" srcId="{A4C2E59B-5D48-A345-9F92-93F3CB440DA3}" destId="{1427CB1F-EFB6-F846-A462-9D51C5BDE125}" srcOrd="0" destOrd="0" parTransId="{BEF1365E-F107-BD43-8968-EEC6EB78D4D9}" sibTransId="{18B09791-3EEE-4645-AC6F-380AB689D183}"/>
    <dgm:cxn modelId="{A1331D64-626A-1445-B616-D3D7CA04D3F2}" srcId="{5FEE3642-8271-7D41-BDD5-0484F2D8EDB3}" destId="{5EBA87C2-1DAB-BA4D-A7B1-4DD2E6228A16}" srcOrd="1" destOrd="0" parTransId="{461BE395-43D2-E647-8D00-E72A72AC9CAA}" sibTransId="{ECF50637-FC9B-C246-AB81-57DFAD00342E}"/>
    <dgm:cxn modelId="{1DDDDF65-C9B3-EE47-8096-30D64C7C7CFC}" type="presOf" srcId="{297CF983-D933-724B-AC2F-34E305A0B6BD}" destId="{A11A5045-31B1-2447-9211-55E5EA87DB3F}" srcOrd="0" destOrd="0" presId="urn:microsoft.com/office/officeart/2005/8/layout/hierarchy2"/>
    <dgm:cxn modelId="{D3C48A48-7D9A-064C-8F2C-2C878C52C803}" srcId="{5FEE3642-8271-7D41-BDD5-0484F2D8EDB3}" destId="{3C4FA782-DA16-E245-A0C2-F9752A83699E}" srcOrd="3" destOrd="0" parTransId="{297CF983-D933-724B-AC2F-34E305A0B6BD}" sibTransId="{B9905D82-1029-094C-B24D-DDB18D56CD67}"/>
    <dgm:cxn modelId="{71F2F669-627C-AB4A-8A58-AD25EC189DDE}" type="presOf" srcId="{461BE395-43D2-E647-8D00-E72A72AC9CAA}" destId="{AE3686C2-158A-FE49-8278-C2057193659E}" srcOrd="0" destOrd="0" presId="urn:microsoft.com/office/officeart/2005/8/layout/hierarchy2"/>
    <dgm:cxn modelId="{4D49176A-F7F7-224B-ACB1-25EFC0F21B5A}" type="presOf" srcId="{CB146B99-2F88-4846-B3F0-3EC9CF86D0E3}" destId="{AE501A13-F358-CC43-A555-B1C85E1C94EA}" srcOrd="1" destOrd="0" presId="urn:microsoft.com/office/officeart/2005/8/layout/hierarchy2"/>
    <dgm:cxn modelId="{60B32D51-82C0-F148-8C76-F8BB757D4E05}" type="presOf" srcId="{0DB543EA-F567-E343-9A55-B48ABA676B04}" destId="{6936E9F4-51C6-2F43-A624-CE8256211316}" srcOrd="0" destOrd="0" presId="urn:microsoft.com/office/officeart/2005/8/layout/hierarchy2"/>
    <dgm:cxn modelId="{15F81954-FF7D-1747-9278-847E1A09D04D}" type="presOf" srcId="{EC8D6BDC-2E27-DD43-BE74-5910C31BCDC9}" destId="{5A1F8B84-DE12-BB46-87BF-779F20D9847C}" srcOrd="1" destOrd="0" presId="urn:microsoft.com/office/officeart/2005/8/layout/hierarchy2"/>
    <dgm:cxn modelId="{3ACB5D56-E2C4-CD41-A90D-0E0FDEACE3AF}" type="presOf" srcId="{AC1498CE-CC5C-BB4F-AEB4-688DA3A1F32D}" destId="{0CDE996A-A89B-794A-B304-15FDA98179EA}" srcOrd="0" destOrd="0" presId="urn:microsoft.com/office/officeart/2005/8/layout/hierarchy2"/>
    <dgm:cxn modelId="{50DA8358-CE6D-EC4A-8782-48E617CD1810}" type="presOf" srcId="{75E94E7E-853C-C342-83A3-E3D98441194D}" destId="{9C6C969E-3E23-054E-9414-CA2E53DADCB0}" srcOrd="0" destOrd="0" presId="urn:microsoft.com/office/officeart/2005/8/layout/hierarchy2"/>
    <dgm:cxn modelId="{7F751F7D-71B5-FE45-9986-4BFD10933B6B}" type="presOf" srcId="{5EBA87C2-1DAB-BA4D-A7B1-4DD2E6228A16}" destId="{00048D3A-523A-FA43-9419-492A3CD4084A}" srcOrd="0" destOrd="0" presId="urn:microsoft.com/office/officeart/2005/8/layout/hierarchy2"/>
    <dgm:cxn modelId="{A2304485-2424-D043-96FA-815BD30A7418}" type="presOf" srcId="{3FB426C6-0594-7B46-84BF-D748A42682E3}" destId="{BADD9F0E-9E29-CA48-BBE1-51165285B811}" srcOrd="0" destOrd="0" presId="urn:microsoft.com/office/officeart/2005/8/layout/hierarchy2"/>
    <dgm:cxn modelId="{0DE21A87-3144-8443-8637-0B392CE4205F}" srcId="{ACAD3E1C-3695-5C4F-BFA7-42E22F4D7E48}" destId="{A4C2E59B-5D48-A345-9F92-93F3CB440DA3}" srcOrd="1" destOrd="0" parTransId="{8247440D-9C0B-3F49-BFD6-39981324C08C}" sibTransId="{5DA81E03-5D34-C54C-B126-BCC30000776F}"/>
    <dgm:cxn modelId="{1D724991-EF89-534C-BDDD-AF69F2783394}" type="presOf" srcId="{8247440D-9C0B-3F49-BFD6-39981324C08C}" destId="{7925661E-8AE3-7E4D-A3D1-A41C1CBDF1A5}" srcOrd="0" destOrd="0" presId="urn:microsoft.com/office/officeart/2005/8/layout/hierarchy2"/>
    <dgm:cxn modelId="{8C406C92-F07C-9E42-91F7-451E5C0DA192}" type="presOf" srcId="{B476F782-3423-D54C-95D8-972228F9CD1E}" destId="{F1AF8222-87A3-D34A-AAB5-404F1783404D}" srcOrd="1" destOrd="0" presId="urn:microsoft.com/office/officeart/2005/8/layout/hierarchy2"/>
    <dgm:cxn modelId="{98966496-E911-C94A-B849-906DE3125585}" type="presOf" srcId="{BEF1365E-F107-BD43-8968-EEC6EB78D4D9}" destId="{96B4B3E6-2E30-5244-B220-E53525C3A3C5}" srcOrd="1" destOrd="0" presId="urn:microsoft.com/office/officeart/2005/8/layout/hierarchy2"/>
    <dgm:cxn modelId="{E826EFA2-4987-3944-9B4C-AD46BDB27DA0}" type="presOf" srcId="{0DB543EA-F567-E343-9A55-B48ABA676B04}" destId="{B419EEE3-C6B5-204A-A623-EAAB0B4E0789}" srcOrd="1" destOrd="0" presId="urn:microsoft.com/office/officeart/2005/8/layout/hierarchy2"/>
    <dgm:cxn modelId="{A0B9B5B2-A808-D540-9162-6ADAD89F22FE}" type="presOf" srcId="{5FEE3642-8271-7D41-BDD5-0484F2D8EDB3}" destId="{14807B69-A600-4E42-9B75-509F82BB6BFB}" srcOrd="0" destOrd="0" presId="urn:microsoft.com/office/officeart/2005/8/layout/hierarchy2"/>
    <dgm:cxn modelId="{62F556BA-79B6-AB4F-856C-731F0E66F2CC}" srcId="{ACAD3E1C-3695-5C4F-BFA7-42E22F4D7E48}" destId="{5FEE3642-8271-7D41-BDD5-0484F2D8EDB3}" srcOrd="0" destOrd="0" parTransId="{1ED83613-682A-F744-A184-75EC97F9D76E}" sibTransId="{9693F31E-8DBC-2146-987C-4E6A998C9F09}"/>
    <dgm:cxn modelId="{88F6D1BA-7BE4-104A-AAE7-FCA07CFE33EF}" type="presOf" srcId="{75E94E7E-853C-C342-83A3-E3D98441194D}" destId="{C552D3DB-C9E2-AE4D-8094-DA67B77B204C}" srcOrd="1" destOrd="0" presId="urn:microsoft.com/office/officeart/2005/8/layout/hierarchy2"/>
    <dgm:cxn modelId="{531CB2C8-5311-A645-A1D5-04303B1A4CDA}" srcId="{5FEE3642-8271-7D41-BDD5-0484F2D8EDB3}" destId="{59BA4397-CCA5-BB46-9BD0-14C89D760E02}" srcOrd="0" destOrd="0" parTransId="{B476F782-3423-D54C-95D8-972228F9CD1E}" sibTransId="{89C24D16-D70B-694A-9F6E-8A92D18CC6A1}"/>
    <dgm:cxn modelId="{77B845D2-318A-0D42-874C-D041152EF653}" type="presOf" srcId="{180AF6DE-7506-504E-9551-BFB8C216AAF6}" destId="{366B55F2-D6AD-1341-9D3E-C22FB37CA2A7}" srcOrd="0" destOrd="0" presId="urn:microsoft.com/office/officeart/2005/8/layout/hierarchy2"/>
    <dgm:cxn modelId="{83D448DB-2955-F34E-8AE2-92E91C43409A}" type="presOf" srcId="{1ED83613-682A-F744-A184-75EC97F9D76E}" destId="{AEFE5CCC-DC7C-8046-B0A2-4B55C29F8C58}" srcOrd="0" destOrd="0" presId="urn:microsoft.com/office/officeart/2005/8/layout/hierarchy2"/>
    <dgm:cxn modelId="{03C8FBE1-3026-EA4F-BED9-EEDB18AE7A54}" type="presOf" srcId="{8247440D-9C0B-3F49-BFD6-39981324C08C}" destId="{A3E3926B-CB90-3D4E-8A6F-4E70E8869D7B}" srcOrd="1" destOrd="0" presId="urn:microsoft.com/office/officeart/2005/8/layout/hierarchy2"/>
    <dgm:cxn modelId="{4AC03FE3-56D8-D44C-902C-9F8ADB7B2996}" type="presOf" srcId="{CB146B99-2F88-4846-B3F0-3EC9CF86D0E3}" destId="{6E1CB713-12AD-7745-8AA0-B2D87E71A914}" srcOrd="0" destOrd="0" presId="urn:microsoft.com/office/officeart/2005/8/layout/hierarchy2"/>
    <dgm:cxn modelId="{4DEC13EA-749B-7943-8998-79FC09623740}" type="presOf" srcId="{3C4FA782-DA16-E245-A0C2-F9752A83699E}" destId="{8F471607-753E-7A47-A003-BBC3835CF12B}" srcOrd="0" destOrd="0" presId="urn:microsoft.com/office/officeart/2005/8/layout/hierarchy2"/>
    <dgm:cxn modelId="{E3F087EA-6DF4-B047-988E-9B2049AD03B4}" type="presOf" srcId="{B476F782-3423-D54C-95D8-972228F9CD1E}" destId="{7E40D03A-683D-3F4E-8364-D9B88026461D}" srcOrd="0" destOrd="0" presId="urn:microsoft.com/office/officeart/2005/8/layout/hierarchy2"/>
    <dgm:cxn modelId="{529DACEA-A7C8-224F-AD0B-E2B615D67BDE}" type="presOf" srcId="{EC8D6BDC-2E27-DD43-BE74-5910C31BCDC9}" destId="{8FD9E767-873B-0646-BA56-7867D99E36FD}" srcOrd="0" destOrd="0" presId="urn:microsoft.com/office/officeart/2005/8/layout/hierarchy2"/>
    <dgm:cxn modelId="{975218F1-8398-9048-99BB-DBA624994AE0}" type="presOf" srcId="{ACAD3E1C-3695-5C4F-BFA7-42E22F4D7E48}" destId="{022128E6-70F3-D444-A541-E3BAAB48808F}" srcOrd="0" destOrd="0" presId="urn:microsoft.com/office/officeart/2005/8/layout/hierarchy2"/>
    <dgm:cxn modelId="{196D57F8-F560-BA4D-A4C0-DA17D6E589DD}" srcId="{A4C2E59B-5D48-A345-9F92-93F3CB440DA3}" destId="{180AF6DE-7506-504E-9551-BFB8C216AAF6}" srcOrd="3" destOrd="0" parTransId="{0DB543EA-F567-E343-9A55-B48ABA676B04}" sibTransId="{DE48D80B-F138-9C4F-A495-ADFB9BA924EF}"/>
    <dgm:cxn modelId="{F4B76DFD-FC48-DF4C-B455-640E18C9C833}" srcId="{0913FB5A-8CAC-C64D-8872-9F18907821D8}" destId="{ACAD3E1C-3695-5C4F-BFA7-42E22F4D7E48}" srcOrd="0" destOrd="0" parTransId="{895BFEC0-584F-6D4B-B07A-9F6623AD5924}" sibTransId="{16C107BA-0B2D-6C4B-8C4E-80282C5FCCD3}"/>
    <dgm:cxn modelId="{B0B9CAA1-41E1-8A41-A5D6-54D625573BF6}" type="presParOf" srcId="{F09B7994-E639-0546-99FA-25A52A2A98FC}" destId="{70338F9C-09FE-E14F-944C-2EE8848601AE}" srcOrd="0" destOrd="0" presId="urn:microsoft.com/office/officeart/2005/8/layout/hierarchy2"/>
    <dgm:cxn modelId="{77DD6D13-57BB-3F43-99D6-0F5D89C9D06B}" type="presParOf" srcId="{70338F9C-09FE-E14F-944C-2EE8848601AE}" destId="{022128E6-70F3-D444-A541-E3BAAB48808F}" srcOrd="0" destOrd="0" presId="urn:microsoft.com/office/officeart/2005/8/layout/hierarchy2"/>
    <dgm:cxn modelId="{B5F4A146-C142-6241-A817-26974EB990B5}" type="presParOf" srcId="{70338F9C-09FE-E14F-944C-2EE8848601AE}" destId="{6DC8ACB3-D49E-714F-B9BA-B3C2E92348BD}" srcOrd="1" destOrd="0" presId="urn:microsoft.com/office/officeart/2005/8/layout/hierarchy2"/>
    <dgm:cxn modelId="{F261CFE4-5468-054E-966F-DA31DF045CA8}" type="presParOf" srcId="{6DC8ACB3-D49E-714F-B9BA-B3C2E92348BD}" destId="{AEFE5CCC-DC7C-8046-B0A2-4B55C29F8C58}" srcOrd="0" destOrd="0" presId="urn:microsoft.com/office/officeart/2005/8/layout/hierarchy2"/>
    <dgm:cxn modelId="{AF9668C8-6DE9-2747-BCB4-647F5DF046D6}" type="presParOf" srcId="{AEFE5CCC-DC7C-8046-B0A2-4B55C29F8C58}" destId="{76B9131A-106A-0C4A-9C5C-C62786C62444}" srcOrd="0" destOrd="0" presId="urn:microsoft.com/office/officeart/2005/8/layout/hierarchy2"/>
    <dgm:cxn modelId="{30890AAD-FB39-2247-8B99-801F0874A72B}" type="presParOf" srcId="{6DC8ACB3-D49E-714F-B9BA-B3C2E92348BD}" destId="{6AA97EC2-1214-D844-BA74-44CE0585DF0C}" srcOrd="1" destOrd="0" presId="urn:microsoft.com/office/officeart/2005/8/layout/hierarchy2"/>
    <dgm:cxn modelId="{3C49480E-D0AA-0B40-ADBC-F68AA7400068}" type="presParOf" srcId="{6AA97EC2-1214-D844-BA74-44CE0585DF0C}" destId="{14807B69-A600-4E42-9B75-509F82BB6BFB}" srcOrd="0" destOrd="0" presId="urn:microsoft.com/office/officeart/2005/8/layout/hierarchy2"/>
    <dgm:cxn modelId="{5AFDADFD-2071-D141-A369-63D9C1611768}" type="presParOf" srcId="{6AA97EC2-1214-D844-BA74-44CE0585DF0C}" destId="{5726E01A-9A69-A547-BF94-D13496AACA18}" srcOrd="1" destOrd="0" presId="urn:microsoft.com/office/officeart/2005/8/layout/hierarchy2"/>
    <dgm:cxn modelId="{8D8CA951-BEF7-A448-9729-463593ACF389}" type="presParOf" srcId="{5726E01A-9A69-A547-BF94-D13496AACA18}" destId="{7E40D03A-683D-3F4E-8364-D9B88026461D}" srcOrd="0" destOrd="0" presId="urn:microsoft.com/office/officeart/2005/8/layout/hierarchy2"/>
    <dgm:cxn modelId="{BEA68D10-6A5B-504B-8B39-C3F8055A4101}" type="presParOf" srcId="{7E40D03A-683D-3F4E-8364-D9B88026461D}" destId="{F1AF8222-87A3-D34A-AAB5-404F1783404D}" srcOrd="0" destOrd="0" presId="urn:microsoft.com/office/officeart/2005/8/layout/hierarchy2"/>
    <dgm:cxn modelId="{4D7A0DEA-4728-B346-B224-F123650AFE7A}" type="presParOf" srcId="{5726E01A-9A69-A547-BF94-D13496AACA18}" destId="{DA5EA391-4C69-E948-A14C-15AB0DB2501A}" srcOrd="1" destOrd="0" presId="urn:microsoft.com/office/officeart/2005/8/layout/hierarchy2"/>
    <dgm:cxn modelId="{DA519D4D-A089-234C-88DF-80B46D09E7B5}" type="presParOf" srcId="{DA5EA391-4C69-E948-A14C-15AB0DB2501A}" destId="{52195623-02F6-EA4A-83F4-8C3504545CE1}" srcOrd="0" destOrd="0" presId="urn:microsoft.com/office/officeart/2005/8/layout/hierarchy2"/>
    <dgm:cxn modelId="{2E9FD850-325A-1149-8C25-66E5F86BE9A3}" type="presParOf" srcId="{DA5EA391-4C69-E948-A14C-15AB0DB2501A}" destId="{CCA25720-6E14-6D47-BED8-01156B1415FB}" srcOrd="1" destOrd="0" presId="urn:microsoft.com/office/officeart/2005/8/layout/hierarchy2"/>
    <dgm:cxn modelId="{0F2D830C-C99F-1942-A645-B706907988BA}" type="presParOf" srcId="{5726E01A-9A69-A547-BF94-D13496AACA18}" destId="{AE3686C2-158A-FE49-8278-C2057193659E}" srcOrd="2" destOrd="0" presId="urn:microsoft.com/office/officeart/2005/8/layout/hierarchy2"/>
    <dgm:cxn modelId="{B8FD25E7-3354-6B4D-A2B0-E32E9791D54C}" type="presParOf" srcId="{AE3686C2-158A-FE49-8278-C2057193659E}" destId="{941C18BD-AE63-F545-8A56-D575C7E65FDF}" srcOrd="0" destOrd="0" presId="urn:microsoft.com/office/officeart/2005/8/layout/hierarchy2"/>
    <dgm:cxn modelId="{E6B1E088-6DFB-4A4A-A4D3-7F2AC0550E6B}" type="presParOf" srcId="{5726E01A-9A69-A547-BF94-D13496AACA18}" destId="{564FA16D-AC38-8E4C-9EAC-814C66451D7D}" srcOrd="3" destOrd="0" presId="urn:microsoft.com/office/officeart/2005/8/layout/hierarchy2"/>
    <dgm:cxn modelId="{6D3076EC-9EBB-1A42-BD7A-56E1CDCB88F5}" type="presParOf" srcId="{564FA16D-AC38-8E4C-9EAC-814C66451D7D}" destId="{00048D3A-523A-FA43-9419-492A3CD4084A}" srcOrd="0" destOrd="0" presId="urn:microsoft.com/office/officeart/2005/8/layout/hierarchy2"/>
    <dgm:cxn modelId="{ABED58A3-29BE-B442-9FA2-DE3EFAC1CE38}" type="presParOf" srcId="{564FA16D-AC38-8E4C-9EAC-814C66451D7D}" destId="{DD1D16F5-609E-794C-80D7-7BBE9FDA73A0}" srcOrd="1" destOrd="0" presId="urn:microsoft.com/office/officeart/2005/8/layout/hierarchy2"/>
    <dgm:cxn modelId="{DC005082-D49E-1940-9855-4F1720EAC928}" type="presParOf" srcId="{5726E01A-9A69-A547-BF94-D13496AACA18}" destId="{6E1CB713-12AD-7745-8AA0-B2D87E71A914}" srcOrd="4" destOrd="0" presId="urn:microsoft.com/office/officeart/2005/8/layout/hierarchy2"/>
    <dgm:cxn modelId="{2AA244D5-BF27-754D-9B5E-76BF8F14A4D6}" type="presParOf" srcId="{6E1CB713-12AD-7745-8AA0-B2D87E71A914}" destId="{AE501A13-F358-CC43-A555-B1C85E1C94EA}" srcOrd="0" destOrd="0" presId="urn:microsoft.com/office/officeart/2005/8/layout/hierarchy2"/>
    <dgm:cxn modelId="{0A09C7E7-6CD0-F647-9787-D74B8AC7A810}" type="presParOf" srcId="{5726E01A-9A69-A547-BF94-D13496AACA18}" destId="{4D30DE65-6E86-7142-AD44-E73C8F61CBA9}" srcOrd="5" destOrd="0" presId="urn:microsoft.com/office/officeart/2005/8/layout/hierarchy2"/>
    <dgm:cxn modelId="{6EBBBE79-635F-BD4E-85B1-E20231D8C470}" type="presParOf" srcId="{4D30DE65-6E86-7142-AD44-E73C8F61CBA9}" destId="{0CDE996A-A89B-794A-B304-15FDA98179EA}" srcOrd="0" destOrd="0" presId="urn:microsoft.com/office/officeart/2005/8/layout/hierarchy2"/>
    <dgm:cxn modelId="{CE5F6239-DD7A-944B-AEF0-47FA7B9821E0}" type="presParOf" srcId="{4D30DE65-6E86-7142-AD44-E73C8F61CBA9}" destId="{A53F7714-269D-674C-A9DB-DDFCA6A7C66B}" srcOrd="1" destOrd="0" presId="urn:microsoft.com/office/officeart/2005/8/layout/hierarchy2"/>
    <dgm:cxn modelId="{5F48D7A1-48FF-7E40-BFFD-A7F91D1F8886}" type="presParOf" srcId="{5726E01A-9A69-A547-BF94-D13496AACA18}" destId="{A11A5045-31B1-2447-9211-55E5EA87DB3F}" srcOrd="6" destOrd="0" presId="urn:microsoft.com/office/officeart/2005/8/layout/hierarchy2"/>
    <dgm:cxn modelId="{B0995AA5-BFBF-F642-89E4-A4A93DF02605}" type="presParOf" srcId="{A11A5045-31B1-2447-9211-55E5EA87DB3F}" destId="{97A761FA-86F8-034E-9CA2-547D7CB674CA}" srcOrd="0" destOrd="0" presId="urn:microsoft.com/office/officeart/2005/8/layout/hierarchy2"/>
    <dgm:cxn modelId="{EE4726BF-22AB-1A47-9353-02C379C789B3}" type="presParOf" srcId="{5726E01A-9A69-A547-BF94-D13496AACA18}" destId="{44613982-21F5-6542-B4E6-0D4547C6A9B0}" srcOrd="7" destOrd="0" presId="urn:microsoft.com/office/officeart/2005/8/layout/hierarchy2"/>
    <dgm:cxn modelId="{FCB6D122-C5B6-F942-8732-B0589C015B73}" type="presParOf" srcId="{44613982-21F5-6542-B4E6-0D4547C6A9B0}" destId="{8F471607-753E-7A47-A003-BBC3835CF12B}" srcOrd="0" destOrd="0" presId="urn:microsoft.com/office/officeart/2005/8/layout/hierarchy2"/>
    <dgm:cxn modelId="{6AA6575E-0EBE-444A-99F5-70DC5BA488F0}" type="presParOf" srcId="{44613982-21F5-6542-B4E6-0D4547C6A9B0}" destId="{F218649A-9517-CD45-8D13-719CA8907D12}" srcOrd="1" destOrd="0" presId="urn:microsoft.com/office/officeart/2005/8/layout/hierarchy2"/>
    <dgm:cxn modelId="{E8E684D3-4628-954A-805F-BD00860D6FED}" type="presParOf" srcId="{6DC8ACB3-D49E-714F-B9BA-B3C2E92348BD}" destId="{7925661E-8AE3-7E4D-A3D1-A41C1CBDF1A5}" srcOrd="2" destOrd="0" presId="urn:microsoft.com/office/officeart/2005/8/layout/hierarchy2"/>
    <dgm:cxn modelId="{BC909D58-290A-0041-8738-D03352DFCE6C}" type="presParOf" srcId="{7925661E-8AE3-7E4D-A3D1-A41C1CBDF1A5}" destId="{A3E3926B-CB90-3D4E-8A6F-4E70E8869D7B}" srcOrd="0" destOrd="0" presId="urn:microsoft.com/office/officeart/2005/8/layout/hierarchy2"/>
    <dgm:cxn modelId="{C63A98C1-540C-BD4D-B7C9-51C9526156E5}" type="presParOf" srcId="{6DC8ACB3-D49E-714F-B9BA-B3C2E92348BD}" destId="{0D2DA2B3-7BA1-0D45-9385-A274B9D00343}" srcOrd="3" destOrd="0" presId="urn:microsoft.com/office/officeart/2005/8/layout/hierarchy2"/>
    <dgm:cxn modelId="{89180106-3E8F-9249-8703-43B5C2AE7A9F}" type="presParOf" srcId="{0D2DA2B3-7BA1-0D45-9385-A274B9D00343}" destId="{76D855BC-8AA9-B94E-857E-1839A126D525}" srcOrd="0" destOrd="0" presId="urn:microsoft.com/office/officeart/2005/8/layout/hierarchy2"/>
    <dgm:cxn modelId="{A2550500-1EE9-7446-8093-9733F71CFC4E}" type="presParOf" srcId="{0D2DA2B3-7BA1-0D45-9385-A274B9D00343}" destId="{8BA8BDF7-3E57-9046-B52A-A458D603F655}" srcOrd="1" destOrd="0" presId="urn:microsoft.com/office/officeart/2005/8/layout/hierarchy2"/>
    <dgm:cxn modelId="{25B56CD5-CA53-484A-9E10-30DA4832FD6C}" type="presParOf" srcId="{8BA8BDF7-3E57-9046-B52A-A458D603F655}" destId="{798377AC-6967-724C-B076-C395A1A5D0AA}" srcOrd="0" destOrd="0" presId="urn:microsoft.com/office/officeart/2005/8/layout/hierarchy2"/>
    <dgm:cxn modelId="{4C9A9CBA-7B13-9E4B-9DCA-B2831CB7D341}" type="presParOf" srcId="{798377AC-6967-724C-B076-C395A1A5D0AA}" destId="{96B4B3E6-2E30-5244-B220-E53525C3A3C5}" srcOrd="0" destOrd="0" presId="urn:microsoft.com/office/officeart/2005/8/layout/hierarchy2"/>
    <dgm:cxn modelId="{1B2EE4B6-1E4F-5F4F-8118-4FAC8D4A57DB}" type="presParOf" srcId="{8BA8BDF7-3E57-9046-B52A-A458D603F655}" destId="{1372E39D-FE7F-A94A-AE76-41C76B2E4B60}" srcOrd="1" destOrd="0" presId="urn:microsoft.com/office/officeart/2005/8/layout/hierarchy2"/>
    <dgm:cxn modelId="{DCC3E3BA-E4D2-F742-8F52-70B50887EB52}" type="presParOf" srcId="{1372E39D-FE7F-A94A-AE76-41C76B2E4B60}" destId="{644F731B-2133-E347-8C8B-C96ED6766E9A}" srcOrd="0" destOrd="0" presId="urn:microsoft.com/office/officeart/2005/8/layout/hierarchy2"/>
    <dgm:cxn modelId="{3FA26A78-12F2-F249-8D8D-22EC7BF9872A}" type="presParOf" srcId="{1372E39D-FE7F-A94A-AE76-41C76B2E4B60}" destId="{9968C09C-E253-0645-AA7B-DE54B4BB3CA2}" srcOrd="1" destOrd="0" presId="urn:microsoft.com/office/officeart/2005/8/layout/hierarchy2"/>
    <dgm:cxn modelId="{3059E8AB-7410-0945-BD6E-0899D7604909}" type="presParOf" srcId="{8BA8BDF7-3E57-9046-B52A-A458D603F655}" destId="{8FD9E767-873B-0646-BA56-7867D99E36FD}" srcOrd="2" destOrd="0" presId="urn:microsoft.com/office/officeart/2005/8/layout/hierarchy2"/>
    <dgm:cxn modelId="{B4DB05C4-8E66-3B45-AFA8-26F741CA15B1}" type="presParOf" srcId="{8FD9E767-873B-0646-BA56-7867D99E36FD}" destId="{5A1F8B84-DE12-BB46-87BF-779F20D9847C}" srcOrd="0" destOrd="0" presId="urn:microsoft.com/office/officeart/2005/8/layout/hierarchy2"/>
    <dgm:cxn modelId="{C4172FC0-06F7-3343-B39E-8F1D7994F10B}" type="presParOf" srcId="{8BA8BDF7-3E57-9046-B52A-A458D603F655}" destId="{06C7E286-C112-D245-B510-A70BF6A1E8E6}" srcOrd="3" destOrd="0" presId="urn:microsoft.com/office/officeart/2005/8/layout/hierarchy2"/>
    <dgm:cxn modelId="{8CBB1810-D4DF-CE4D-BC86-8EB14380A546}" type="presParOf" srcId="{06C7E286-C112-D245-B510-A70BF6A1E8E6}" destId="{7BB75B4D-3747-2E49-BC01-A204CCC49248}" srcOrd="0" destOrd="0" presId="urn:microsoft.com/office/officeart/2005/8/layout/hierarchy2"/>
    <dgm:cxn modelId="{D92B8D5A-5F2B-A94B-B0E6-3E6CB400DB47}" type="presParOf" srcId="{06C7E286-C112-D245-B510-A70BF6A1E8E6}" destId="{8F425048-F4AA-B448-AA5D-0C03F4C2C854}" srcOrd="1" destOrd="0" presId="urn:microsoft.com/office/officeart/2005/8/layout/hierarchy2"/>
    <dgm:cxn modelId="{B4AECDB0-B75D-1240-9748-A1DCED686C65}" type="presParOf" srcId="{8BA8BDF7-3E57-9046-B52A-A458D603F655}" destId="{9C6C969E-3E23-054E-9414-CA2E53DADCB0}" srcOrd="4" destOrd="0" presId="urn:microsoft.com/office/officeart/2005/8/layout/hierarchy2"/>
    <dgm:cxn modelId="{99723C77-2DE2-D141-923C-2486B1792BD4}" type="presParOf" srcId="{9C6C969E-3E23-054E-9414-CA2E53DADCB0}" destId="{C552D3DB-C9E2-AE4D-8094-DA67B77B204C}" srcOrd="0" destOrd="0" presId="urn:microsoft.com/office/officeart/2005/8/layout/hierarchy2"/>
    <dgm:cxn modelId="{32F56422-AA69-B14A-A7D3-465830960CEB}" type="presParOf" srcId="{8BA8BDF7-3E57-9046-B52A-A458D603F655}" destId="{ADD80418-A182-7B49-8E85-4E01D38017AE}" srcOrd="5" destOrd="0" presId="urn:microsoft.com/office/officeart/2005/8/layout/hierarchy2"/>
    <dgm:cxn modelId="{BAB5623C-045D-2349-A6C9-B4C04B12E1A8}" type="presParOf" srcId="{ADD80418-A182-7B49-8E85-4E01D38017AE}" destId="{BADD9F0E-9E29-CA48-BBE1-51165285B811}" srcOrd="0" destOrd="0" presId="urn:microsoft.com/office/officeart/2005/8/layout/hierarchy2"/>
    <dgm:cxn modelId="{70B16241-71E0-924E-B75B-7BF8B02966AD}" type="presParOf" srcId="{ADD80418-A182-7B49-8E85-4E01D38017AE}" destId="{CF4944F9-7443-4D43-8719-B8620095B087}" srcOrd="1" destOrd="0" presId="urn:microsoft.com/office/officeart/2005/8/layout/hierarchy2"/>
    <dgm:cxn modelId="{6CE700C9-F566-D74A-BA80-7842EBA9BF14}" type="presParOf" srcId="{8BA8BDF7-3E57-9046-B52A-A458D603F655}" destId="{6936E9F4-51C6-2F43-A624-CE8256211316}" srcOrd="6" destOrd="0" presId="urn:microsoft.com/office/officeart/2005/8/layout/hierarchy2"/>
    <dgm:cxn modelId="{08A6CE1C-B77D-6249-8479-527AD64100F1}" type="presParOf" srcId="{6936E9F4-51C6-2F43-A624-CE8256211316}" destId="{B419EEE3-C6B5-204A-A623-EAAB0B4E0789}" srcOrd="0" destOrd="0" presId="urn:microsoft.com/office/officeart/2005/8/layout/hierarchy2"/>
    <dgm:cxn modelId="{FAD22F76-6409-264B-A3AA-077AAD61B6F8}" type="presParOf" srcId="{8BA8BDF7-3E57-9046-B52A-A458D603F655}" destId="{8C7CED31-5881-5B4B-8F8D-9EDE555C6E01}" srcOrd="7" destOrd="0" presId="urn:microsoft.com/office/officeart/2005/8/layout/hierarchy2"/>
    <dgm:cxn modelId="{A5051FA2-9A6F-A340-88DF-5A42924889A8}" type="presParOf" srcId="{8C7CED31-5881-5B4B-8F8D-9EDE555C6E01}" destId="{366B55F2-D6AD-1341-9D3E-C22FB37CA2A7}" srcOrd="0" destOrd="0" presId="urn:microsoft.com/office/officeart/2005/8/layout/hierarchy2"/>
    <dgm:cxn modelId="{7935AE01-04BD-FA4B-82CF-932E0E69B925}" type="presParOf" srcId="{8C7CED31-5881-5B4B-8F8D-9EDE555C6E01}" destId="{F728A2A5-5222-6345-BB3B-39D6ED09491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2128E6-70F3-D444-A541-E3BAAB48808F}">
      <dsp:nvSpPr>
        <dsp:cNvPr id="0" name=""/>
        <dsp:cNvSpPr/>
      </dsp:nvSpPr>
      <dsp:spPr>
        <a:xfrm>
          <a:off x="0" y="1867487"/>
          <a:ext cx="1343428" cy="756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线性模型</a:t>
          </a:r>
        </a:p>
      </dsp:txBody>
      <dsp:txXfrm>
        <a:off x="22154" y="1889641"/>
        <a:ext cx="1299120" cy="712091"/>
      </dsp:txXfrm>
    </dsp:sp>
    <dsp:sp modelId="{AEFE5CCC-DC7C-8046-B0A2-4B55C29F8C58}">
      <dsp:nvSpPr>
        <dsp:cNvPr id="0" name=""/>
        <dsp:cNvSpPr/>
      </dsp:nvSpPr>
      <dsp:spPr>
        <a:xfrm rot="18686451">
          <a:off x="1107256" y="1712191"/>
          <a:ext cx="1396837" cy="19865"/>
        </a:xfrm>
        <a:custGeom>
          <a:avLst/>
          <a:gdLst/>
          <a:ahLst/>
          <a:cxnLst/>
          <a:rect l="0" t="0" r="0" b="0"/>
          <a:pathLst>
            <a:path>
              <a:moveTo>
                <a:pt x="0" y="9932"/>
              </a:moveTo>
              <a:lnTo>
                <a:pt x="1396837" y="99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70754" y="1687203"/>
        <a:ext cx="69841" cy="69841"/>
      </dsp:txXfrm>
    </dsp:sp>
    <dsp:sp modelId="{14807B69-A600-4E42-9B75-509F82BB6BFB}">
      <dsp:nvSpPr>
        <dsp:cNvPr id="0" name=""/>
        <dsp:cNvSpPr/>
      </dsp:nvSpPr>
      <dsp:spPr>
        <a:xfrm>
          <a:off x="2267921" y="828446"/>
          <a:ext cx="1264918" cy="7402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线性</a:t>
          </a:r>
          <a:endParaRPr lang="en-US" altLang="zh-CN" sz="1800" kern="1200" dirty="0"/>
        </a:p>
        <a:p>
          <a:pPr marL="0" lvl="0" indent="0" algn="ctr" defTabSz="800100">
            <a:lnSpc>
              <a:spcPct val="90000"/>
            </a:lnSpc>
            <a:spcBef>
              <a:spcPct val="0"/>
            </a:spcBef>
            <a:spcAft>
              <a:spcPct val="35000"/>
            </a:spcAft>
            <a:buNone/>
          </a:pPr>
          <a:r>
            <a:rPr lang="zh-CN" altLang="en-US" sz="1800" kern="1200" dirty="0"/>
            <a:t>分类模型</a:t>
          </a:r>
        </a:p>
      </dsp:txBody>
      <dsp:txXfrm>
        <a:off x="2289602" y="850127"/>
        <a:ext cx="1221556" cy="696870"/>
      </dsp:txXfrm>
    </dsp:sp>
    <dsp:sp modelId="{7E40D03A-683D-3F4E-8364-D9B88026461D}">
      <dsp:nvSpPr>
        <dsp:cNvPr id="0" name=""/>
        <dsp:cNvSpPr/>
      </dsp:nvSpPr>
      <dsp:spPr>
        <a:xfrm rot="19343513">
          <a:off x="3371835" y="715793"/>
          <a:ext cx="1549626" cy="19865"/>
        </a:xfrm>
        <a:custGeom>
          <a:avLst/>
          <a:gdLst/>
          <a:ahLst/>
          <a:cxnLst/>
          <a:rect l="0" t="0" r="0" b="0"/>
          <a:pathLst>
            <a:path>
              <a:moveTo>
                <a:pt x="0" y="9932"/>
              </a:moveTo>
              <a:lnTo>
                <a:pt x="1549626"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07908" y="686986"/>
        <a:ext cx="77481" cy="77481"/>
      </dsp:txXfrm>
    </dsp:sp>
    <dsp:sp modelId="{52195623-02F6-EA4A-83F4-8C3504545CE1}">
      <dsp:nvSpPr>
        <dsp:cNvPr id="0" name=""/>
        <dsp:cNvSpPr/>
      </dsp:nvSpPr>
      <dsp:spPr>
        <a:xfrm>
          <a:off x="4760458" y="2697"/>
          <a:ext cx="1346271" cy="5003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感知机</a:t>
          </a:r>
        </a:p>
      </dsp:txBody>
      <dsp:txXfrm>
        <a:off x="4775114" y="17353"/>
        <a:ext cx="1316959" cy="471074"/>
      </dsp:txXfrm>
    </dsp:sp>
    <dsp:sp modelId="{AE3686C2-158A-FE49-8278-C2057193659E}">
      <dsp:nvSpPr>
        <dsp:cNvPr id="0" name=""/>
        <dsp:cNvSpPr/>
      </dsp:nvSpPr>
      <dsp:spPr>
        <a:xfrm rot="20618519">
          <a:off x="3507015" y="1008960"/>
          <a:ext cx="1275883" cy="19865"/>
        </a:xfrm>
        <a:custGeom>
          <a:avLst/>
          <a:gdLst/>
          <a:ahLst/>
          <a:cxnLst/>
          <a:rect l="0" t="0" r="0" b="0"/>
          <a:pathLst>
            <a:path>
              <a:moveTo>
                <a:pt x="0" y="9932"/>
              </a:moveTo>
              <a:lnTo>
                <a:pt x="1275883"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13060" y="986996"/>
        <a:ext cx="63794" cy="63794"/>
      </dsp:txXfrm>
    </dsp:sp>
    <dsp:sp modelId="{00048D3A-523A-FA43-9419-492A3CD4084A}">
      <dsp:nvSpPr>
        <dsp:cNvPr id="0" name=""/>
        <dsp:cNvSpPr/>
      </dsp:nvSpPr>
      <dsp:spPr>
        <a:xfrm>
          <a:off x="4757076" y="589031"/>
          <a:ext cx="1349123" cy="5003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a:t>线性判别分析</a:t>
          </a:r>
          <a:endParaRPr lang="zh-CN" altLang="en-US" sz="1600" kern="1200" dirty="0"/>
        </a:p>
      </dsp:txBody>
      <dsp:txXfrm>
        <a:off x="4771732" y="603687"/>
        <a:ext cx="1319811" cy="471074"/>
      </dsp:txXfrm>
    </dsp:sp>
    <dsp:sp modelId="{6E1CB713-12AD-7745-8AA0-B2D87E71A914}">
      <dsp:nvSpPr>
        <dsp:cNvPr id="0" name=""/>
        <dsp:cNvSpPr/>
      </dsp:nvSpPr>
      <dsp:spPr>
        <a:xfrm rot="569416">
          <a:off x="3524321" y="1291238"/>
          <a:ext cx="1244654" cy="19865"/>
        </a:xfrm>
        <a:custGeom>
          <a:avLst/>
          <a:gdLst/>
          <a:ahLst/>
          <a:cxnLst/>
          <a:rect l="0" t="0" r="0" b="0"/>
          <a:pathLst>
            <a:path>
              <a:moveTo>
                <a:pt x="0" y="9932"/>
              </a:moveTo>
              <a:lnTo>
                <a:pt x="1244654"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15532" y="1270055"/>
        <a:ext cx="62232" cy="62232"/>
      </dsp:txXfrm>
    </dsp:sp>
    <dsp:sp modelId="{0CDE996A-A89B-794A-B304-15FDA98179EA}">
      <dsp:nvSpPr>
        <dsp:cNvPr id="0" name=""/>
        <dsp:cNvSpPr/>
      </dsp:nvSpPr>
      <dsp:spPr>
        <a:xfrm>
          <a:off x="4760458" y="1153587"/>
          <a:ext cx="1336803" cy="5003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Logistic</a:t>
          </a:r>
          <a:r>
            <a:rPr lang="zh-CN" altLang="en-US" sz="1600" kern="1200" dirty="0"/>
            <a:t>回归</a:t>
          </a:r>
        </a:p>
      </dsp:txBody>
      <dsp:txXfrm>
        <a:off x="4775114" y="1168243"/>
        <a:ext cx="1307491" cy="471074"/>
      </dsp:txXfrm>
    </dsp:sp>
    <dsp:sp modelId="{A11A5045-31B1-2447-9211-55E5EA87DB3F}">
      <dsp:nvSpPr>
        <dsp:cNvPr id="0" name=""/>
        <dsp:cNvSpPr/>
      </dsp:nvSpPr>
      <dsp:spPr>
        <a:xfrm rot="1947178">
          <a:off x="3419241" y="1578961"/>
          <a:ext cx="1454814" cy="19865"/>
        </a:xfrm>
        <a:custGeom>
          <a:avLst/>
          <a:gdLst/>
          <a:ahLst/>
          <a:cxnLst/>
          <a:rect l="0" t="0" r="0" b="0"/>
          <a:pathLst>
            <a:path>
              <a:moveTo>
                <a:pt x="0" y="9932"/>
              </a:moveTo>
              <a:lnTo>
                <a:pt x="1454814"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10278" y="1552523"/>
        <a:ext cx="72740" cy="72740"/>
      </dsp:txXfrm>
    </dsp:sp>
    <dsp:sp modelId="{8F471607-753E-7A47-A003-BBC3835CF12B}">
      <dsp:nvSpPr>
        <dsp:cNvPr id="0" name=""/>
        <dsp:cNvSpPr/>
      </dsp:nvSpPr>
      <dsp:spPr>
        <a:xfrm>
          <a:off x="4760458" y="1729032"/>
          <a:ext cx="1351164" cy="5003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a:t>
          </a:r>
          <a:endParaRPr lang="zh-CN" altLang="en-US" sz="3000" kern="1200" dirty="0"/>
        </a:p>
      </dsp:txBody>
      <dsp:txXfrm>
        <a:off x="4775114" y="1743688"/>
        <a:ext cx="1321852" cy="471074"/>
      </dsp:txXfrm>
    </dsp:sp>
    <dsp:sp modelId="{7925661E-8AE3-7E4D-A3D1-A41C1CBDF1A5}">
      <dsp:nvSpPr>
        <dsp:cNvPr id="0" name=""/>
        <dsp:cNvSpPr/>
      </dsp:nvSpPr>
      <dsp:spPr>
        <a:xfrm rot="3154582">
          <a:off x="1048545" y="2832715"/>
          <a:ext cx="1503371" cy="19865"/>
        </a:xfrm>
        <a:custGeom>
          <a:avLst/>
          <a:gdLst/>
          <a:ahLst/>
          <a:cxnLst/>
          <a:rect l="0" t="0" r="0" b="0"/>
          <a:pathLst>
            <a:path>
              <a:moveTo>
                <a:pt x="0" y="9932"/>
              </a:moveTo>
              <a:lnTo>
                <a:pt x="1503371" y="99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62646" y="2805064"/>
        <a:ext cx="75168" cy="75168"/>
      </dsp:txXfrm>
    </dsp:sp>
    <dsp:sp modelId="{76D855BC-8AA9-B94E-857E-1839A126D525}">
      <dsp:nvSpPr>
        <dsp:cNvPr id="0" name=""/>
        <dsp:cNvSpPr/>
      </dsp:nvSpPr>
      <dsp:spPr>
        <a:xfrm>
          <a:off x="2257032" y="3070905"/>
          <a:ext cx="1228369" cy="7374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线性</a:t>
          </a:r>
          <a:endParaRPr lang="en-US" altLang="zh-CN" sz="1800" kern="1200" dirty="0"/>
        </a:p>
        <a:p>
          <a:pPr marL="0" lvl="0" indent="0" algn="ctr" defTabSz="800100">
            <a:lnSpc>
              <a:spcPct val="90000"/>
            </a:lnSpc>
            <a:spcBef>
              <a:spcPct val="0"/>
            </a:spcBef>
            <a:spcAft>
              <a:spcPct val="35000"/>
            </a:spcAft>
            <a:buNone/>
          </a:pPr>
          <a:r>
            <a:rPr lang="zh-CN" altLang="en-US" sz="1800" kern="1200" dirty="0"/>
            <a:t>回归模型</a:t>
          </a:r>
        </a:p>
      </dsp:txBody>
      <dsp:txXfrm>
        <a:off x="2278630" y="3092503"/>
        <a:ext cx="1185173" cy="694214"/>
      </dsp:txXfrm>
    </dsp:sp>
    <dsp:sp modelId="{798377AC-6967-724C-B076-C395A1A5D0AA}">
      <dsp:nvSpPr>
        <dsp:cNvPr id="0" name=""/>
        <dsp:cNvSpPr/>
      </dsp:nvSpPr>
      <dsp:spPr>
        <a:xfrm rot="19509355">
          <a:off x="3346554" y="2987207"/>
          <a:ext cx="1548869" cy="19865"/>
        </a:xfrm>
        <a:custGeom>
          <a:avLst/>
          <a:gdLst/>
          <a:ahLst/>
          <a:cxnLst/>
          <a:rect l="0" t="0" r="0" b="0"/>
          <a:pathLst>
            <a:path>
              <a:moveTo>
                <a:pt x="0" y="9932"/>
              </a:moveTo>
              <a:lnTo>
                <a:pt x="1548869"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82267" y="2958418"/>
        <a:ext cx="77443" cy="77443"/>
      </dsp:txXfrm>
    </dsp:sp>
    <dsp:sp modelId="{644F731B-2133-E347-8C8B-C96ED6766E9A}">
      <dsp:nvSpPr>
        <dsp:cNvPr id="0" name=""/>
        <dsp:cNvSpPr/>
      </dsp:nvSpPr>
      <dsp:spPr>
        <a:xfrm>
          <a:off x="4756575" y="2304477"/>
          <a:ext cx="1351555" cy="5003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多元线性回归</a:t>
          </a:r>
        </a:p>
      </dsp:txBody>
      <dsp:txXfrm>
        <a:off x="4771231" y="2319133"/>
        <a:ext cx="1322243" cy="471074"/>
      </dsp:txXfrm>
    </dsp:sp>
    <dsp:sp modelId="{8FD9E767-873B-0646-BA56-7867D99E36FD}">
      <dsp:nvSpPr>
        <dsp:cNvPr id="0" name=""/>
        <dsp:cNvSpPr/>
      </dsp:nvSpPr>
      <dsp:spPr>
        <a:xfrm rot="20778981">
          <a:off x="3466835" y="3274930"/>
          <a:ext cx="1308307" cy="19865"/>
        </a:xfrm>
        <a:custGeom>
          <a:avLst/>
          <a:gdLst/>
          <a:ahLst/>
          <a:cxnLst/>
          <a:rect l="0" t="0" r="0" b="0"/>
          <a:pathLst>
            <a:path>
              <a:moveTo>
                <a:pt x="0" y="9932"/>
              </a:moveTo>
              <a:lnTo>
                <a:pt x="1308307"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88281" y="3252155"/>
        <a:ext cx="65415" cy="65415"/>
      </dsp:txXfrm>
    </dsp:sp>
    <dsp:sp modelId="{7BB75B4D-3747-2E49-BC01-A204CCC49248}">
      <dsp:nvSpPr>
        <dsp:cNvPr id="0" name=""/>
        <dsp:cNvSpPr/>
      </dsp:nvSpPr>
      <dsp:spPr>
        <a:xfrm>
          <a:off x="4756575" y="2879922"/>
          <a:ext cx="1354017" cy="5003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LASSO</a:t>
          </a:r>
          <a:r>
            <a:rPr lang="zh-CN" altLang="en-US" sz="1600" kern="1200" dirty="0"/>
            <a:t>回归</a:t>
          </a:r>
        </a:p>
      </dsp:txBody>
      <dsp:txXfrm>
        <a:off x="4771231" y="2894578"/>
        <a:ext cx="1324705" cy="471074"/>
      </dsp:txXfrm>
    </dsp:sp>
    <dsp:sp modelId="{9C6C969E-3E23-054E-9414-CA2E53DADCB0}">
      <dsp:nvSpPr>
        <dsp:cNvPr id="0" name=""/>
        <dsp:cNvSpPr/>
      </dsp:nvSpPr>
      <dsp:spPr>
        <a:xfrm rot="721009">
          <a:off x="3471406" y="3562652"/>
          <a:ext cx="1277388" cy="19865"/>
        </a:xfrm>
        <a:custGeom>
          <a:avLst/>
          <a:gdLst/>
          <a:ahLst/>
          <a:cxnLst/>
          <a:rect l="0" t="0" r="0" b="0"/>
          <a:pathLst>
            <a:path>
              <a:moveTo>
                <a:pt x="0" y="9932"/>
              </a:moveTo>
              <a:lnTo>
                <a:pt x="1277388"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78166" y="3540650"/>
        <a:ext cx="63869" cy="63869"/>
      </dsp:txXfrm>
    </dsp:sp>
    <dsp:sp modelId="{BADD9F0E-9E29-CA48-BBE1-51165285B811}">
      <dsp:nvSpPr>
        <dsp:cNvPr id="0" name=""/>
        <dsp:cNvSpPr/>
      </dsp:nvSpPr>
      <dsp:spPr>
        <a:xfrm>
          <a:off x="4734798" y="3455367"/>
          <a:ext cx="1378255" cy="5003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岭回归</a:t>
          </a:r>
        </a:p>
      </dsp:txBody>
      <dsp:txXfrm>
        <a:off x="4749454" y="3470023"/>
        <a:ext cx="1348943" cy="471074"/>
      </dsp:txXfrm>
    </dsp:sp>
    <dsp:sp modelId="{6936E9F4-51C6-2F43-A624-CE8256211316}">
      <dsp:nvSpPr>
        <dsp:cNvPr id="0" name=""/>
        <dsp:cNvSpPr/>
      </dsp:nvSpPr>
      <dsp:spPr>
        <a:xfrm rot="2037478">
          <a:off x="3356951" y="3850375"/>
          <a:ext cx="1506299" cy="19865"/>
        </a:xfrm>
        <a:custGeom>
          <a:avLst/>
          <a:gdLst/>
          <a:ahLst/>
          <a:cxnLst/>
          <a:rect l="0" t="0" r="0" b="0"/>
          <a:pathLst>
            <a:path>
              <a:moveTo>
                <a:pt x="0" y="9932"/>
              </a:moveTo>
              <a:lnTo>
                <a:pt x="1506299" y="99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72443" y="3822650"/>
        <a:ext cx="75314" cy="75314"/>
      </dsp:txXfrm>
    </dsp:sp>
    <dsp:sp modelId="{366B55F2-D6AD-1341-9D3E-C22FB37CA2A7}">
      <dsp:nvSpPr>
        <dsp:cNvPr id="0" name=""/>
        <dsp:cNvSpPr/>
      </dsp:nvSpPr>
      <dsp:spPr>
        <a:xfrm>
          <a:off x="4734798" y="4030812"/>
          <a:ext cx="1351575" cy="5003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a:t>
          </a:r>
          <a:endParaRPr lang="zh-CN" altLang="en-US" sz="1600" kern="1200" dirty="0"/>
        </a:p>
      </dsp:txBody>
      <dsp:txXfrm>
        <a:off x="4749454" y="4045468"/>
        <a:ext cx="1322263" cy="47107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7A3B7-CFBD-F94B-9D76-43F785EDF11A}" type="datetimeFigureOut">
              <a:rPr lang="en-US" smtClean="0"/>
              <a:t>9/18/2023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045082-F0CD-7F40-B4D5-028C0594685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ltLang="zh-CN" baseline="0" dirty="0"/>
          </a:p>
        </p:txBody>
      </p:sp>
      <p:sp>
        <p:nvSpPr>
          <p:cNvPr id="4" name="Slide Number Placeholder 3"/>
          <p:cNvSpPr>
            <a:spLocks noGrp="1"/>
          </p:cNvSpPr>
          <p:nvPr>
            <p:ph type="sldNum" sz="quarter" idx="10"/>
          </p:nvPr>
        </p:nvSpPr>
        <p:spPr/>
        <p:txBody>
          <a:bodyPr/>
          <a:lstStyle/>
          <a:p>
            <a:fld id="{B66F6292-CFE9-1B49-A9F3-08B94B8117AB}"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D045082-F0CD-7F40-B4D5-028C05946858}" type="slidenum">
              <a:rPr lang="en-US" smtClean="0"/>
              <a:t>3</a:t>
            </a:fld>
            <a:endParaRPr lang="en-US"/>
          </a:p>
        </p:txBody>
      </p:sp>
    </p:spTree>
    <p:extLst>
      <p:ext uri="{BB962C8B-B14F-4D97-AF65-F5344CB8AC3E}">
        <p14:creationId xmlns:p14="http://schemas.microsoft.com/office/powerpoint/2010/main" val="4010104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045082-F0CD-7F40-B4D5-028C05946858}" type="slidenum">
              <a:rPr lang="en-US" smtClean="0"/>
              <a:t>10</a:t>
            </a:fld>
            <a:endParaRPr lang="en-US"/>
          </a:p>
        </p:txBody>
      </p:sp>
    </p:spTree>
    <p:extLst>
      <p:ext uri="{BB962C8B-B14F-4D97-AF65-F5344CB8AC3E}">
        <p14:creationId xmlns:p14="http://schemas.microsoft.com/office/powerpoint/2010/main" val="1507825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045082-F0CD-7F40-B4D5-028C05946858}" type="slidenum">
              <a:rPr lang="en-US" smtClean="0"/>
              <a:t>13</a:t>
            </a:fld>
            <a:endParaRPr lang="en-US"/>
          </a:p>
        </p:txBody>
      </p:sp>
    </p:spTree>
    <p:extLst>
      <p:ext uri="{BB962C8B-B14F-4D97-AF65-F5344CB8AC3E}">
        <p14:creationId xmlns:p14="http://schemas.microsoft.com/office/powerpoint/2010/main" val="491959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045082-F0CD-7F40-B4D5-028C05946858}" type="slidenum">
              <a:rPr lang="en-US" smtClean="0"/>
              <a:t>14</a:t>
            </a:fld>
            <a:endParaRPr lang="en-US"/>
          </a:p>
        </p:txBody>
      </p:sp>
    </p:spTree>
    <p:extLst>
      <p:ext uri="{BB962C8B-B14F-4D97-AF65-F5344CB8AC3E}">
        <p14:creationId xmlns:p14="http://schemas.microsoft.com/office/powerpoint/2010/main" val="2226170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045082-F0CD-7F40-B4D5-028C05946858}" type="slidenum">
              <a:rPr lang="en-US" smtClean="0"/>
              <a:t>18</a:t>
            </a:fld>
            <a:endParaRPr lang="en-US"/>
          </a:p>
        </p:txBody>
      </p:sp>
    </p:spTree>
    <p:extLst>
      <p:ext uri="{BB962C8B-B14F-4D97-AF65-F5344CB8AC3E}">
        <p14:creationId xmlns:p14="http://schemas.microsoft.com/office/powerpoint/2010/main" val="2055952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045082-F0CD-7F40-B4D5-028C05946858}" type="slidenum">
              <a:rPr lang="en-US" smtClean="0"/>
              <a:t>21</a:t>
            </a:fld>
            <a:endParaRPr lang="en-US"/>
          </a:p>
        </p:txBody>
      </p:sp>
    </p:spTree>
    <p:extLst>
      <p:ext uri="{BB962C8B-B14F-4D97-AF65-F5344CB8AC3E}">
        <p14:creationId xmlns:p14="http://schemas.microsoft.com/office/powerpoint/2010/main" val="3180205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045082-F0CD-7F40-B4D5-028C05946858}" type="slidenum">
              <a:rPr lang="en-US" smtClean="0"/>
              <a:t>23</a:t>
            </a:fld>
            <a:endParaRPr lang="en-US"/>
          </a:p>
        </p:txBody>
      </p:sp>
    </p:spTree>
    <p:extLst>
      <p:ext uri="{BB962C8B-B14F-4D97-AF65-F5344CB8AC3E}">
        <p14:creationId xmlns:p14="http://schemas.microsoft.com/office/powerpoint/2010/main" val="330718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68B2B15-5333-9A44-8000-50B29337B0D5}"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2322232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68B2B15-5333-9A44-8000-50B29337B0D5}"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2888479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68B2B15-5333-9A44-8000-50B29337B0D5}"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824230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68B2B15-5333-9A44-8000-50B29337B0D5}"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7" name="Title 1">
            <a:extLst>
              <a:ext uri="{FF2B5EF4-FFF2-40B4-BE49-F238E27FC236}">
                <a16:creationId xmlns:a16="http://schemas.microsoft.com/office/drawing/2014/main" id="{AACBC6CC-69AA-4E96-8589-BB3828B51D33}"/>
              </a:ext>
            </a:extLst>
          </p:cNvPr>
          <p:cNvSpPr txBox="1">
            <a:spLocks/>
          </p:cNvSpPr>
          <p:nvPr userDrawn="1"/>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单击此处编辑母版标题样式</a:t>
            </a:r>
            <a:endParaRPr lang="en-US" dirty="0"/>
          </a:p>
        </p:txBody>
      </p:sp>
      <p:sp>
        <p:nvSpPr>
          <p:cNvPr id="9" name="矩形 28">
            <a:extLst>
              <a:ext uri="{FF2B5EF4-FFF2-40B4-BE49-F238E27FC236}">
                <a16:creationId xmlns:a16="http://schemas.microsoft.com/office/drawing/2014/main" id="{5652CB8D-AB06-4DAB-A63F-F6DB3B538D59}"/>
              </a:ext>
            </a:extLst>
          </p:cNvPr>
          <p:cNvSpPr/>
          <p:nvPr userDrawn="1"/>
        </p:nvSpPr>
        <p:spPr>
          <a:xfrm>
            <a:off x="-1" y="1590836"/>
            <a:ext cx="6803394" cy="45719"/>
          </a:xfrm>
          <a:prstGeom prst="rect">
            <a:avLst/>
          </a:prstGeom>
          <a:solidFill>
            <a:schemeClr val="bg1">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29">
            <a:extLst>
              <a:ext uri="{FF2B5EF4-FFF2-40B4-BE49-F238E27FC236}">
                <a16:creationId xmlns:a16="http://schemas.microsoft.com/office/drawing/2014/main" id="{3698CAA7-AF4B-4048-991C-AA8C6BA0526A}"/>
              </a:ext>
            </a:extLst>
          </p:cNvPr>
          <p:cNvSpPr/>
          <p:nvPr userDrawn="1"/>
        </p:nvSpPr>
        <p:spPr>
          <a:xfrm>
            <a:off x="6841192" y="1598048"/>
            <a:ext cx="2302809" cy="3859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Slide Number Placeholder 5">
            <a:extLst>
              <a:ext uri="{FF2B5EF4-FFF2-40B4-BE49-F238E27FC236}">
                <a16:creationId xmlns:a16="http://schemas.microsoft.com/office/drawing/2014/main" id="{A68FBF93-07B5-4B1B-B2CE-1CA8F08D2A4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a:t>
            </a:fld>
            <a:endParaRPr lang="en-US"/>
          </a:p>
        </p:txBody>
      </p:sp>
      <p:sp>
        <p:nvSpPr>
          <p:cNvPr id="19" name="Rectangle 14">
            <a:extLst>
              <a:ext uri="{FF2B5EF4-FFF2-40B4-BE49-F238E27FC236}">
                <a16:creationId xmlns:a16="http://schemas.microsoft.com/office/drawing/2014/main" id="{E313D99F-4D85-D6B9-8224-57EFF4795335}"/>
              </a:ext>
            </a:extLst>
          </p:cNvPr>
          <p:cNvSpPr>
            <a:spLocks noChangeArrowheads="1"/>
          </p:cNvSpPr>
          <p:nvPr userDrawn="1"/>
        </p:nvSpPr>
        <p:spPr bwMode="auto">
          <a:xfrm>
            <a:off x="14892" y="-189"/>
            <a:ext cx="9135601" cy="1538319"/>
          </a:xfrm>
          <a:prstGeom prst="rect">
            <a:avLst/>
          </a:prstGeom>
          <a:solidFill>
            <a:srgbClr val="006CA8"/>
          </a:solidFill>
          <a:ln w="9525">
            <a:noFill/>
            <a:miter lim="800000"/>
          </a:ln>
          <a:effectLst/>
        </p:spPr>
        <p:txBody>
          <a:bodyPr lIns="91377" tIns="45690" rIns="91377" bIns="45690" anchor="ctr"/>
          <a:lstStyle/>
          <a:p>
            <a:pPr lvl="0" algn="ctr" eaLnBrk="1" hangingPunct="1">
              <a:lnSpc>
                <a:spcPct val="125000"/>
              </a:lnSpc>
              <a:defRPr/>
            </a:pPr>
            <a:endParaRPr kumimoji="0" lang="en-US" altLang="zh-CN" sz="4300" b="1" i="0" u="none" strike="noStrike" kern="1200" cap="none" spc="0" normalizeH="0" baseline="0" noProof="0" dirty="0">
              <a:ln>
                <a:noFill/>
              </a:ln>
              <a:solidFill>
                <a:schemeClr val="bg1"/>
              </a:solidFill>
              <a:uLnTx/>
              <a:uFillTx/>
              <a:latin typeface="微软雅黑" pitchFamily="34" charset="-122"/>
              <a:ea typeface="微软雅黑" pitchFamily="34" charset="-122"/>
            </a:endParaRPr>
          </a:p>
        </p:txBody>
      </p:sp>
      <p:pic>
        <p:nvPicPr>
          <p:cNvPr id="20" name="图片 19">
            <a:extLst>
              <a:ext uri="{FF2B5EF4-FFF2-40B4-BE49-F238E27FC236}">
                <a16:creationId xmlns:a16="http://schemas.microsoft.com/office/drawing/2014/main" id="{9C543E2F-821C-4715-5525-CCD46217E9F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144" y="197754"/>
            <a:ext cx="1090013" cy="1102991"/>
          </a:xfrm>
          <a:prstGeom prst="rect">
            <a:avLst/>
          </a:prstGeom>
        </p:spPr>
      </p:pic>
      <p:grpSp>
        <p:nvGrpSpPr>
          <p:cNvPr id="21" name="组合 20">
            <a:extLst>
              <a:ext uri="{FF2B5EF4-FFF2-40B4-BE49-F238E27FC236}">
                <a16:creationId xmlns:a16="http://schemas.microsoft.com/office/drawing/2014/main" id="{B31D3604-7DEB-3823-1010-428611A473FD}"/>
              </a:ext>
            </a:extLst>
          </p:cNvPr>
          <p:cNvGrpSpPr/>
          <p:nvPr userDrawn="1"/>
        </p:nvGrpSpPr>
        <p:grpSpPr>
          <a:xfrm>
            <a:off x="1478537" y="413365"/>
            <a:ext cx="3156432" cy="806531"/>
            <a:chOff x="1588510" y="433008"/>
            <a:chExt cx="2869484" cy="733211"/>
          </a:xfrm>
        </p:grpSpPr>
        <p:pic>
          <p:nvPicPr>
            <p:cNvPr id="22" name="Picture 2" descr="校名 黑色">
              <a:extLst>
                <a:ext uri="{FF2B5EF4-FFF2-40B4-BE49-F238E27FC236}">
                  <a16:creationId xmlns:a16="http://schemas.microsoft.com/office/drawing/2014/main" id="{2A8D6FBE-F2CF-24BC-DE7B-BE06865E5D80}"/>
                </a:ext>
              </a:extLst>
            </p:cNvPr>
            <p:cNvPicPr>
              <a:picLocks noChangeAspect="1" noChangeArrowheads="1"/>
            </p:cNvPicPr>
            <p:nvPr userDrawn="1"/>
          </p:nvPicPr>
          <p:blipFill>
            <a:blip r:embed="rId3">
              <a:clrChange>
                <a:clrFrom>
                  <a:srgbClr val="2C170A"/>
                </a:clrFrom>
                <a:clrTo>
                  <a:srgbClr val="2C170A">
                    <a:alpha val="0"/>
                  </a:srgbClr>
                </a:clrTo>
              </a:clrChange>
              <a:biLevel thresh="50000"/>
              <a:alphaModFix amt="85000"/>
              <a:extLst>
                <a:ext uri="{BEBA8EAE-BF5A-486C-A8C5-ECC9F3942E4B}">
                  <a14:imgProps xmlns:a14="http://schemas.microsoft.com/office/drawing/2010/main">
                    <a14:imgLayer r:embed="rId4">
                      <a14:imgEffect>
                        <a14:sharpenSoften amount="50000"/>
                      </a14:imgEffect>
                      <a14:imgEffect>
                        <a14:colorTemperature colorTemp="15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674587" y="433008"/>
              <a:ext cx="2618183" cy="498253"/>
            </a:xfrm>
            <a:prstGeom prst="rect">
              <a:avLst/>
            </a:prstGeom>
            <a:noFill/>
            <a:ln>
              <a:noFill/>
            </a:ln>
          </p:spPr>
        </p:pic>
        <p:sp>
          <p:nvSpPr>
            <p:cNvPr id="23" name="文本框 22">
              <a:extLst>
                <a:ext uri="{FF2B5EF4-FFF2-40B4-BE49-F238E27FC236}">
                  <a16:creationId xmlns:a16="http://schemas.microsoft.com/office/drawing/2014/main" id="{42E93E29-A141-5C9E-1AEF-E7E879330974}"/>
                </a:ext>
              </a:extLst>
            </p:cNvPr>
            <p:cNvSpPr txBox="1"/>
            <p:nvPr userDrawn="1"/>
          </p:nvSpPr>
          <p:spPr>
            <a:xfrm>
              <a:off x="1588510" y="942382"/>
              <a:ext cx="2869484" cy="223837"/>
            </a:xfrm>
            <a:prstGeom prst="rect">
              <a:avLst/>
            </a:prstGeom>
            <a:noFill/>
          </p:spPr>
          <p:txBody>
            <a:bodyPr wrap="square" rtlCol="0">
              <a:spAutoFit/>
            </a:bodyPr>
            <a:lstStyle/>
            <a:p>
              <a:r>
                <a:rPr kumimoji="1" lang="en-US" altLang="zh-CN" sz="1000" b="1" spc="0" dirty="0">
                  <a:solidFill>
                    <a:srgbClr val="EDEEF1"/>
                  </a:solidFill>
                  <a:latin typeface="October Condensed Tamil" pitchFamily="2" charset="0"/>
                  <a:ea typeface="SimHei" panose="02010609060101010101" pitchFamily="49" charset="-122"/>
                  <a:cs typeface="October Condensed Tamil" pitchFamily="2" charset="0"/>
                </a:rPr>
                <a:t>EAST</a:t>
              </a:r>
              <a:r>
                <a:rPr kumimoji="1" lang="zh-CN" altLang="en-US" sz="1000" b="1" spc="0" dirty="0">
                  <a:solidFill>
                    <a:srgbClr val="EDEEF1"/>
                  </a:solidFill>
                  <a:latin typeface="October Condensed Tamil" pitchFamily="2" charset="0"/>
                  <a:ea typeface="SimHei" panose="02010609060101010101" pitchFamily="49" charset="-122"/>
                  <a:cs typeface="October Condensed Tamil" pitchFamily="2" charset="0"/>
                </a:rPr>
                <a:t> </a:t>
              </a:r>
              <a:r>
                <a:rPr kumimoji="1" lang="en-US" altLang="zh-CN" sz="1000" b="1" spc="0" dirty="0">
                  <a:solidFill>
                    <a:srgbClr val="EDEEF1"/>
                  </a:solidFill>
                  <a:latin typeface="October Condensed Tamil" pitchFamily="2" charset="0"/>
                  <a:ea typeface="SimHei" panose="02010609060101010101" pitchFamily="49" charset="-122"/>
                  <a:cs typeface="October Condensed Tamil" pitchFamily="2" charset="0"/>
                </a:rPr>
                <a:t>CHINA UNIVERSITY OF SCIENCE AND TECHNOLOGY</a:t>
              </a:r>
              <a:endParaRPr kumimoji="1" lang="zh-CN" altLang="en-US" sz="1000" b="1" spc="0" dirty="0">
                <a:solidFill>
                  <a:srgbClr val="EDEEF1"/>
                </a:solidFill>
                <a:latin typeface="October Condensed Tamil" pitchFamily="2" charset="0"/>
                <a:ea typeface="SimHei" panose="02010609060101010101" pitchFamily="49" charset="-122"/>
                <a:cs typeface="October Condensed Tamil" pitchFamily="2" charset="0"/>
              </a:endParaRPr>
            </a:p>
          </p:txBody>
        </p:sp>
      </p:grpSp>
      <p:sp>
        <p:nvSpPr>
          <p:cNvPr id="24" name="文本框 23">
            <a:extLst>
              <a:ext uri="{FF2B5EF4-FFF2-40B4-BE49-F238E27FC236}">
                <a16:creationId xmlns:a16="http://schemas.microsoft.com/office/drawing/2014/main" id="{77993213-C2F2-2945-84B1-DD1F02D81B42}"/>
              </a:ext>
            </a:extLst>
          </p:cNvPr>
          <p:cNvSpPr txBox="1"/>
          <p:nvPr userDrawn="1"/>
        </p:nvSpPr>
        <p:spPr>
          <a:xfrm>
            <a:off x="4760579" y="385509"/>
            <a:ext cx="3723972" cy="810671"/>
          </a:xfrm>
          <a:prstGeom prst="rect">
            <a:avLst/>
          </a:prstGeom>
          <a:noFill/>
        </p:spPr>
        <p:txBody>
          <a:bodyPr wrap="square" rtlCol="0">
            <a:spAutoFit/>
          </a:bodyPr>
          <a:lstStyle/>
          <a:p>
            <a:pPr algn="ctr"/>
            <a:r>
              <a:rPr kumimoji="1" lang="zh-CN" altLang="en-US" sz="2800" b="0" dirty="0">
                <a:solidFill>
                  <a:srgbClr val="EDEEF1"/>
                </a:solidFill>
                <a:latin typeface="Microsoft YaHei" panose="020B0503020204020204" pitchFamily="34" charset="-122"/>
                <a:ea typeface="Microsoft YaHei" panose="020B0503020204020204" pitchFamily="34" charset="-122"/>
              </a:rPr>
              <a:t>信息科学与工程学院</a:t>
            </a:r>
            <a:endParaRPr kumimoji="1" lang="en-US" altLang="zh-CN" sz="2800" b="0" dirty="0">
              <a:solidFill>
                <a:srgbClr val="EDEEF1"/>
              </a:solidFill>
              <a:latin typeface="Microsoft YaHei" panose="020B0503020204020204" pitchFamily="34" charset="-122"/>
              <a:ea typeface="Microsoft YaHei" panose="020B0503020204020204" pitchFamily="34" charset="-122"/>
            </a:endParaRPr>
          </a:p>
          <a:p>
            <a:pPr algn="ctr">
              <a:lnSpc>
                <a:spcPct val="200000"/>
              </a:lnSpc>
            </a:pPr>
            <a:r>
              <a:rPr kumimoji="1" lang="en-US" altLang="zh-CN" sz="1100" dirty="0">
                <a:solidFill>
                  <a:srgbClr val="EDEEF1"/>
                </a:solidFill>
                <a:latin typeface="Microsoft YaHei" panose="020B0503020204020204" pitchFamily="34" charset="-122"/>
                <a:ea typeface="Microsoft YaHei" panose="020B0503020204020204" pitchFamily="34" charset="-122"/>
              </a:rPr>
              <a:t>School</a:t>
            </a:r>
            <a:r>
              <a:rPr kumimoji="1" lang="zh-CN" altLang="en-US" sz="1100" dirty="0">
                <a:solidFill>
                  <a:srgbClr val="EDEEF1"/>
                </a:solidFill>
                <a:latin typeface="Microsoft YaHei" panose="020B0503020204020204" pitchFamily="34" charset="-122"/>
                <a:ea typeface="Microsoft YaHei" panose="020B0503020204020204" pitchFamily="34" charset="-122"/>
              </a:rPr>
              <a:t> </a:t>
            </a:r>
            <a:r>
              <a:rPr kumimoji="1" lang="en-US" altLang="zh-CN" sz="1100" dirty="0">
                <a:solidFill>
                  <a:srgbClr val="EDEEF1"/>
                </a:solidFill>
                <a:latin typeface="Microsoft YaHei" panose="020B0503020204020204" pitchFamily="34" charset="-122"/>
                <a:ea typeface="Microsoft YaHei" panose="020B0503020204020204" pitchFamily="34" charset="-122"/>
              </a:rPr>
              <a:t>of</a:t>
            </a:r>
            <a:r>
              <a:rPr kumimoji="1" lang="zh-CN" altLang="en-US" sz="1100" dirty="0">
                <a:solidFill>
                  <a:srgbClr val="EDEEF1"/>
                </a:solidFill>
                <a:latin typeface="Microsoft YaHei" panose="020B0503020204020204" pitchFamily="34" charset="-122"/>
                <a:ea typeface="Microsoft YaHei" panose="020B0503020204020204" pitchFamily="34" charset="-122"/>
              </a:rPr>
              <a:t> </a:t>
            </a:r>
            <a:r>
              <a:rPr kumimoji="1" lang="en-US" altLang="zh-CN" sz="1100" dirty="0">
                <a:solidFill>
                  <a:srgbClr val="EDEEF1"/>
                </a:solidFill>
                <a:latin typeface="Microsoft YaHei" panose="020B0503020204020204" pitchFamily="34" charset="-122"/>
                <a:ea typeface="Microsoft YaHei" panose="020B0503020204020204" pitchFamily="34" charset="-122"/>
              </a:rPr>
              <a:t>Information</a:t>
            </a:r>
            <a:r>
              <a:rPr kumimoji="1" lang="zh-CN" altLang="en-US" sz="1100" dirty="0">
                <a:solidFill>
                  <a:srgbClr val="EDEEF1"/>
                </a:solidFill>
                <a:latin typeface="Microsoft YaHei" panose="020B0503020204020204" pitchFamily="34" charset="-122"/>
                <a:ea typeface="Microsoft YaHei" panose="020B0503020204020204" pitchFamily="34" charset="-122"/>
              </a:rPr>
              <a:t> </a:t>
            </a:r>
            <a:r>
              <a:rPr kumimoji="1" lang="en-US" altLang="zh-CN" sz="1100" dirty="0">
                <a:solidFill>
                  <a:srgbClr val="EDEEF1"/>
                </a:solidFill>
                <a:latin typeface="Microsoft YaHei" panose="020B0503020204020204" pitchFamily="34" charset="-122"/>
                <a:ea typeface="Microsoft YaHei" panose="020B0503020204020204" pitchFamily="34" charset="-122"/>
              </a:rPr>
              <a:t>Science</a:t>
            </a:r>
            <a:r>
              <a:rPr kumimoji="1" lang="zh-CN" altLang="en-US" sz="1100" dirty="0">
                <a:solidFill>
                  <a:srgbClr val="EDEEF1"/>
                </a:solidFill>
                <a:latin typeface="Microsoft YaHei" panose="020B0503020204020204" pitchFamily="34" charset="-122"/>
                <a:ea typeface="Microsoft YaHei" panose="020B0503020204020204" pitchFamily="34" charset="-122"/>
              </a:rPr>
              <a:t> </a:t>
            </a:r>
            <a:r>
              <a:rPr kumimoji="1" lang="en-US" altLang="zh-CN" sz="1100" dirty="0">
                <a:solidFill>
                  <a:srgbClr val="EDEEF1"/>
                </a:solidFill>
                <a:latin typeface="Microsoft YaHei" panose="020B0503020204020204" pitchFamily="34" charset="-122"/>
                <a:ea typeface="Microsoft YaHei" panose="020B0503020204020204" pitchFamily="34" charset="-122"/>
              </a:rPr>
              <a:t>and</a:t>
            </a:r>
            <a:r>
              <a:rPr kumimoji="1" lang="zh-CN" altLang="en-US" sz="1100" dirty="0">
                <a:solidFill>
                  <a:srgbClr val="EDEEF1"/>
                </a:solidFill>
                <a:latin typeface="Microsoft YaHei" panose="020B0503020204020204" pitchFamily="34" charset="-122"/>
                <a:ea typeface="Microsoft YaHei" panose="020B0503020204020204" pitchFamily="34" charset="-122"/>
              </a:rPr>
              <a:t> </a:t>
            </a:r>
            <a:r>
              <a:rPr kumimoji="1" lang="en-US" altLang="zh-CN" sz="1100" dirty="0">
                <a:solidFill>
                  <a:srgbClr val="EDEEF1"/>
                </a:solidFill>
                <a:latin typeface="Microsoft YaHei" panose="020B0503020204020204" pitchFamily="34" charset="-122"/>
                <a:ea typeface="Microsoft YaHei" panose="020B0503020204020204" pitchFamily="34" charset="-122"/>
              </a:rPr>
              <a:t>Engineering</a:t>
            </a:r>
            <a:endParaRPr kumimoji="1" lang="zh-CN" altLang="en-US" sz="1100" dirty="0">
              <a:solidFill>
                <a:srgbClr val="EDEEF1"/>
              </a:solidFill>
              <a:latin typeface="Microsoft YaHei" panose="020B0503020204020204" pitchFamily="34" charset="-122"/>
              <a:ea typeface="Microsoft YaHei" panose="020B0503020204020204" pitchFamily="34" charset="-122"/>
            </a:endParaRPr>
          </a:p>
        </p:txBody>
      </p:sp>
      <p:cxnSp>
        <p:nvCxnSpPr>
          <p:cNvPr id="25" name="直线连接符 24">
            <a:extLst>
              <a:ext uri="{FF2B5EF4-FFF2-40B4-BE49-F238E27FC236}">
                <a16:creationId xmlns:a16="http://schemas.microsoft.com/office/drawing/2014/main" id="{AD6C28D9-F607-4FDE-CEBA-E18CC056013A}"/>
              </a:ext>
            </a:extLst>
          </p:cNvPr>
          <p:cNvCxnSpPr/>
          <p:nvPr userDrawn="1"/>
        </p:nvCxnSpPr>
        <p:spPr>
          <a:xfrm>
            <a:off x="4739797" y="396299"/>
            <a:ext cx="0" cy="731660"/>
          </a:xfrm>
          <a:prstGeom prst="line">
            <a:avLst/>
          </a:prstGeom>
          <a:ln w="12700">
            <a:solidFill>
              <a:schemeClr val="bg1">
                <a:lumMod val="65000"/>
                <a:alpha val="90196"/>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59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68B2B15-5333-9A44-8000-50B29337B0D5}"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2808059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68B2B15-5333-9A44-8000-50B29337B0D5}"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2222778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68B2B15-5333-9A44-8000-50B29337B0D5}" type="datetimeFigureOut">
              <a:rPr lang="en-US" smtClean="0"/>
              <a:t>9/18/2023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88099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68B2B15-5333-9A44-8000-50B29337B0D5}" type="datetimeFigureOut">
              <a:rPr lang="en-US" smtClean="0"/>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2512930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8B2B15-5333-9A44-8000-50B29337B0D5}" type="datetimeFigureOut">
              <a:rPr lang="en-US" smtClean="0"/>
              <a:t>9/18/2023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488286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68B2B15-5333-9A44-8000-50B29337B0D5}"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168964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68B2B15-5333-9A44-8000-50B29337B0D5}"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86661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B2B15-5333-9A44-8000-50B29337B0D5}" type="datetimeFigureOut">
              <a:rPr lang="en-US" smtClean="0"/>
              <a:t>9/18/2023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61DEE-55DF-9C4C-9E32-9432A9F8E9FC}" type="slidenum">
              <a:rPr lang="en-US" smtClean="0"/>
              <a:t>‹#›</a:t>
            </a:fld>
            <a:endParaRPr lang="en-US"/>
          </a:p>
        </p:txBody>
      </p:sp>
    </p:spTree>
    <p:extLst>
      <p:ext uri="{BB962C8B-B14F-4D97-AF65-F5344CB8AC3E}">
        <p14:creationId xmlns:p14="http://schemas.microsoft.com/office/powerpoint/2010/main" val="16087130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80.png"/><Relationship Id="rId5" Type="http://schemas.openxmlformats.org/officeDocument/2006/relationships/image" Target="../media/image260.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14.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8.png"/><Relationship Id="rId7" Type="http://schemas.openxmlformats.org/officeDocument/2006/relationships/image" Target="../media/image5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49.png"/><Relationship Id="rId4" Type="http://schemas.openxmlformats.org/officeDocument/2006/relationships/image" Target="../media/image50.png"/></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4.png"/><Relationship Id="rId4" Type="http://schemas.openxmlformats.org/officeDocument/2006/relationships/image" Target="../media/image63.png"/></Relationships>
</file>

<file path=ppt/slides/_rels/slide1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18.xml.rels><?xml version="1.0" encoding="UTF-8" standalone="yes"?>
<Relationships xmlns="http://schemas.openxmlformats.org/package/2006/relationships"><Relationship Id="rId8" Type="http://schemas.openxmlformats.org/officeDocument/2006/relationships/image" Target="../media/image580.png"/><Relationship Id="rId3" Type="http://schemas.openxmlformats.org/officeDocument/2006/relationships/image" Target="../media/image65.png"/><Relationship Id="rId7" Type="http://schemas.openxmlformats.org/officeDocument/2006/relationships/image" Target="../media/image57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60.png"/><Relationship Id="rId5" Type="http://schemas.openxmlformats.org/officeDocument/2006/relationships/image" Target="../media/image550.png"/><Relationship Id="rId4" Type="http://schemas.openxmlformats.org/officeDocument/2006/relationships/image" Target="../media/image69.png"/></Relationships>
</file>

<file path=ppt/slides/_rels/slide1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2.xml.rels><?xml version="1.0" encoding="UTF-8" standalone="yes"?>
<Relationships xmlns="http://schemas.openxmlformats.org/package/2006/relationships"><Relationship Id="rId3" Type="http://schemas.openxmlformats.org/officeDocument/2006/relationships/image" Target="../media/image610.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21.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7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00.png"/><Relationship Id="rId5" Type="http://schemas.openxmlformats.org/officeDocument/2006/relationships/image" Target="../media/image690.png"/><Relationship Id="rId4" Type="http://schemas.openxmlformats.org/officeDocument/2006/relationships/image" Target="../media/image79.png"/></Relationships>
</file>

<file path=ppt/slides/_rels/slide22.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23.xml.rels><?xml version="1.0" encoding="UTF-8" standalone="yes"?>
<Relationships xmlns="http://schemas.openxmlformats.org/package/2006/relationships"><Relationship Id="rId3" Type="http://schemas.openxmlformats.org/officeDocument/2006/relationships/image" Target="../media/image86.png"/><Relationship Id="rId7" Type="http://schemas.openxmlformats.org/officeDocument/2006/relationships/image" Target="../media/image83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20.png"/><Relationship Id="rId5" Type="http://schemas.openxmlformats.org/officeDocument/2006/relationships/image" Target="../media/image810.png"/><Relationship Id="rId4" Type="http://schemas.openxmlformats.org/officeDocument/2006/relationships/image" Target="../media/image87.png"/></Relationships>
</file>

<file path=ppt/slides/_rels/slide2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70.png"/><Relationship Id="rId7"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900.png"/><Relationship Id="rId5" Type="http://schemas.openxmlformats.org/officeDocument/2006/relationships/image" Target="../media/image890.png"/><Relationship Id="rId4" Type="http://schemas.openxmlformats.org/officeDocument/2006/relationships/image" Target="../media/image880.png"/></Relationships>
</file>

<file path=ppt/slides/_rels/slide2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2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9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545" y="1735984"/>
            <a:ext cx="2083269" cy="700388"/>
          </a:xfrm>
          <a:prstGeom prst="rect">
            <a:avLst/>
          </a:prstGeom>
        </p:spPr>
      </p:pic>
      <p:pic>
        <p:nvPicPr>
          <p:cNvPr id="16" name="图片 15" descr="1-02">
            <a:extLst>
              <a:ext uri="{FF2B5EF4-FFF2-40B4-BE49-F238E27FC236}">
                <a16:creationId xmlns:a16="http://schemas.microsoft.com/office/drawing/2014/main" id="{10B68604-8CFA-4FD2-A56A-E4EBA5912F8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98" y="1458881"/>
            <a:ext cx="9142095" cy="5544616"/>
          </a:xfrm>
          <a:prstGeom prst="rect">
            <a:avLst/>
          </a:prstGeom>
        </p:spPr>
      </p:pic>
      <p:sp>
        <p:nvSpPr>
          <p:cNvPr id="17" name="Rectangle 14">
            <a:extLst>
              <a:ext uri="{FF2B5EF4-FFF2-40B4-BE49-F238E27FC236}">
                <a16:creationId xmlns:a16="http://schemas.microsoft.com/office/drawing/2014/main" id="{131A6749-B7CE-4B0E-9D34-5F262C0E9319}"/>
              </a:ext>
            </a:extLst>
          </p:cNvPr>
          <p:cNvSpPr>
            <a:spLocks noChangeArrowheads="1"/>
          </p:cNvSpPr>
          <p:nvPr/>
        </p:nvSpPr>
        <p:spPr bwMode="auto">
          <a:xfrm>
            <a:off x="0" y="2747775"/>
            <a:ext cx="9135601" cy="1362450"/>
          </a:xfrm>
          <a:prstGeom prst="rect">
            <a:avLst/>
          </a:prstGeom>
          <a:solidFill>
            <a:srgbClr val="006CA8"/>
          </a:solidFill>
          <a:ln w="9525">
            <a:noFill/>
            <a:miter lim="800000"/>
          </a:ln>
          <a:effectLst/>
        </p:spPr>
        <p:txBody>
          <a:bodyPr lIns="91377" tIns="45690" rIns="91377" bIns="45690" anchor="ctr"/>
          <a:lstStyle/>
          <a:p>
            <a:pPr algn="ctr">
              <a:lnSpc>
                <a:spcPct val="125000"/>
              </a:lnSpc>
              <a:defRPr/>
            </a:pPr>
            <a:r>
              <a:rPr lang="zh-CN" altLang="en-US" sz="4300" b="1">
                <a:solidFill>
                  <a:schemeClr val="bg1"/>
                </a:solidFill>
                <a:latin typeface="微软雅黑" pitchFamily="34" charset="-122"/>
                <a:ea typeface="微软雅黑" pitchFamily="34" charset="-122"/>
              </a:rPr>
              <a:t>第二章 线性感知机</a:t>
            </a:r>
            <a:endParaRPr kumimoji="0" lang="en-US" altLang="zh-CN" sz="4300" b="1" i="0" u="none" strike="noStrike" kern="1200" cap="none" spc="0" normalizeH="0" baseline="0" noProof="0" dirty="0">
              <a:ln>
                <a:noFill/>
              </a:ln>
              <a:solidFill>
                <a:schemeClr val="bg1"/>
              </a:solidFill>
              <a:uLnTx/>
              <a:uFillTx/>
              <a:latin typeface="微软雅黑" pitchFamily="34" charset="-122"/>
              <a:ea typeface="微软雅黑" pitchFamily="34" charset="-122"/>
            </a:endParaRPr>
          </a:p>
        </p:txBody>
      </p:sp>
      <p:pic>
        <p:nvPicPr>
          <p:cNvPr id="18" name="Picture 2" descr="https://bkimg.cdn.bcebos.com/pic/00e93901213fb80e5f110e4c36d12f2eb838946c?x-bce-process=image/resize,m_lfit,w_268,limit_1/format,f_jpg">
            <a:extLst>
              <a:ext uri="{FF2B5EF4-FFF2-40B4-BE49-F238E27FC236}">
                <a16:creationId xmlns:a16="http://schemas.microsoft.com/office/drawing/2014/main" id="{1190914D-1345-443D-ADA6-0D7571D6410D}"/>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79512" y="120489"/>
            <a:ext cx="1338392" cy="133839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2">
            <a:extLst>
              <a:ext uri="{FF2B5EF4-FFF2-40B4-BE49-F238E27FC236}">
                <a16:creationId xmlns:a16="http://schemas.microsoft.com/office/drawing/2014/main" id="{DBC1660D-D6C3-4B59-BB86-54C8CA6BB520}"/>
              </a:ext>
            </a:extLst>
          </p:cNvPr>
          <p:cNvSpPr txBox="1"/>
          <p:nvPr/>
        </p:nvSpPr>
        <p:spPr>
          <a:xfrm>
            <a:off x="1949859" y="1390477"/>
            <a:ext cx="5378395" cy="784830"/>
          </a:xfrm>
          <a:prstGeom prst="rect">
            <a:avLst/>
          </a:prstGeom>
          <a:noFill/>
        </p:spPr>
        <p:txBody>
          <a:bodyPr wrap="none" rtlCol="0">
            <a:spAutoFit/>
          </a:bodyPr>
          <a:lstStyle/>
          <a:p>
            <a:r>
              <a:rPr lang="zh-CN" altLang="en-US" sz="4500" b="1">
                <a:latin typeface="微软雅黑" panose="020B0503020204020204" pitchFamily="34" charset="-122"/>
                <a:ea typeface="微软雅黑" panose="020B0503020204020204" pitchFamily="34" charset="-122"/>
              </a:rPr>
              <a:t>模式识别与统计学习</a:t>
            </a:r>
            <a:endParaRPr lang="zh-CN" altLang="en-US" sz="45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CF8FA95-898B-A4AE-17D2-AD773EF1EF52}"/>
              </a:ext>
            </a:extLst>
          </p:cNvPr>
          <p:cNvSpPr txBox="1">
            <a:spLocks/>
          </p:cNvSpPr>
          <p:nvPr/>
        </p:nvSpPr>
        <p:spPr>
          <a:xfrm>
            <a:off x="234403" y="1641872"/>
            <a:ext cx="7886700"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ea"/>
                <a:ea typeface="+mn-ea"/>
              </a:rPr>
              <a:t>感知机：学习算法</a:t>
            </a:r>
            <a:endParaRPr lang="zh-CN" altLang="en-US" sz="3200" b="1" dirty="0">
              <a:solidFill>
                <a:schemeClr val="accent1">
                  <a:lumMod val="50000"/>
                </a:schemeClr>
              </a:solidFill>
              <a:latin typeface="+mn-ea"/>
              <a:ea typeface="+mn-ea"/>
            </a:endParaRP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186EF0D5-3668-C287-A1BD-D05489556F59}"/>
                  </a:ext>
                </a:extLst>
              </p:cNvPr>
              <p:cNvSpPr>
                <a:spLocks noGrp="1"/>
              </p:cNvSpPr>
              <p:nvPr>
                <p:ph idx="1"/>
              </p:nvPr>
            </p:nvSpPr>
            <p:spPr>
              <a:xfrm>
                <a:off x="344130" y="2636044"/>
                <a:ext cx="8407063" cy="3660555"/>
              </a:xfrm>
            </p:spPr>
            <p:txBody>
              <a:bodyPr>
                <a:normAutofit/>
              </a:bodyPr>
              <a:lstStyle/>
              <a:p>
                <a:pPr>
                  <a:lnSpc>
                    <a:spcPct val="100000"/>
                  </a:lnSpc>
                </a:pPr>
                <a:r>
                  <a:rPr kumimoji="1" lang="zh-CN" altLang="en-US" sz="2000" dirty="0"/>
                  <a:t>求解</a:t>
                </a:r>
                <a:r>
                  <a:rPr kumimoji="1" lang="zh-CN" altLang="en-US" sz="2000"/>
                  <a:t>最优化问题</a:t>
                </a:r>
                <a:r>
                  <a:rPr kumimoji="1" lang="en-US" altLang="zh-CN" sz="2000"/>
                  <a:t>:</a:t>
                </a:r>
                <a:endParaRPr kumimoji="1" lang="en-US" altLang="zh-CN" sz="2000" dirty="0"/>
              </a:p>
              <a:p>
                <a:pPr>
                  <a:lnSpc>
                    <a:spcPct val="100000"/>
                  </a:lnSpc>
                </a:pPr>
                <a:endParaRPr kumimoji="1" lang="en-US" altLang="zh-CN" sz="2000" dirty="0"/>
              </a:p>
              <a:p>
                <a:pPr>
                  <a:lnSpc>
                    <a:spcPct val="100000"/>
                  </a:lnSpc>
                </a:pPr>
                <a:endParaRPr kumimoji="1" lang="en-US" altLang="zh-CN" sz="2000" dirty="0"/>
              </a:p>
              <a:p>
                <a:pPr>
                  <a:lnSpc>
                    <a:spcPct val="100000"/>
                  </a:lnSpc>
                </a:pPr>
                <a:r>
                  <a:rPr kumimoji="1" lang="zh-CN" altLang="en-US" sz="2000" b="1" dirty="0">
                    <a:solidFill>
                      <a:srgbClr val="C00000"/>
                    </a:solidFill>
                  </a:rPr>
                  <a:t>随机</a:t>
                </a:r>
                <a:r>
                  <a:rPr kumimoji="1" lang="zh-CN" altLang="en-US" sz="2000" b="1">
                    <a:solidFill>
                      <a:srgbClr val="C00000"/>
                    </a:solidFill>
                  </a:rPr>
                  <a:t>梯度下降法 </a:t>
                </a:r>
                <a:r>
                  <a:rPr kumimoji="1" lang="en-US" altLang="zh-CN" sz="2000" b="1">
                    <a:solidFill>
                      <a:srgbClr val="C00000"/>
                    </a:solidFill>
                  </a:rPr>
                  <a:t>(Stochastic gradient descent, SGD):</a:t>
                </a:r>
                <a:endParaRPr kumimoji="1" lang="en-US" altLang="zh-CN" sz="2000" dirty="0"/>
              </a:p>
              <a:p>
                <a:pPr>
                  <a:lnSpc>
                    <a:spcPct val="100000"/>
                  </a:lnSpc>
                </a:pPr>
                <a:r>
                  <a:rPr kumimoji="1" lang="zh-CN" altLang="en-US" sz="2000" dirty="0"/>
                  <a:t>首先任意选择一个超平面</a:t>
                </a:r>
                <a:r>
                  <a:rPr kumimoji="1" lang="en-US" altLang="zh-CN" sz="2000" dirty="0"/>
                  <a:t>(</a:t>
                </a:r>
                <a:r>
                  <a:rPr kumimoji="1" lang="en-US" altLang="zh-CN" sz="2000" i="1" dirty="0"/>
                  <a:t>w</a:t>
                </a:r>
                <a:r>
                  <a:rPr kumimoji="1" lang="en-US" altLang="zh-CN" sz="2000" dirty="0"/>
                  <a:t>, </a:t>
                </a:r>
                <a:r>
                  <a:rPr kumimoji="1" lang="en-US" altLang="zh-CN" sz="2000" i="1"/>
                  <a:t>b</a:t>
                </a:r>
                <a:r>
                  <a:rPr kumimoji="1" lang="en-US" altLang="zh-CN" sz="2000"/>
                  <a:t>), </a:t>
                </a:r>
                <a:r>
                  <a:rPr kumimoji="1" lang="zh-CN" altLang="en-US" sz="2000"/>
                  <a:t>然后</a:t>
                </a:r>
                <a:r>
                  <a:rPr kumimoji="1" lang="zh-CN" altLang="en-US" sz="2000" dirty="0"/>
                  <a:t>不断极小化目标函数</a:t>
                </a:r>
                <a:endParaRPr kumimoji="1" lang="en-US" altLang="zh-CN" sz="2000" dirty="0"/>
              </a:p>
              <a:p>
                <a:pPr>
                  <a:lnSpc>
                    <a:spcPct val="100000"/>
                  </a:lnSpc>
                </a:pPr>
                <a:r>
                  <a:rPr kumimoji="1" lang="zh-CN" altLang="en-US" sz="2000"/>
                  <a:t>损失函数 </a:t>
                </a:r>
                <a:r>
                  <a:rPr kumimoji="1" lang="en-US" altLang="zh-CN" sz="2000" i="1"/>
                  <a:t>L </a:t>
                </a:r>
                <a:r>
                  <a:rPr kumimoji="1" lang="zh-CN" altLang="en-US" sz="2000"/>
                  <a:t>的梯度</a:t>
                </a:r>
                <a:r>
                  <a:rPr kumimoji="1" lang="en-US" altLang="zh-CN" sz="2000"/>
                  <a:t>:</a:t>
                </a:r>
                <a:endParaRPr kumimoji="1" lang="en-US" altLang="zh-CN" sz="2000" dirty="0"/>
              </a:p>
              <a:p>
                <a:pPr>
                  <a:lnSpc>
                    <a:spcPct val="100000"/>
                  </a:lnSpc>
                </a:pPr>
                <a:endParaRPr kumimoji="1" lang="en-US" altLang="zh-CN" sz="2000" dirty="0"/>
              </a:p>
              <a:p>
                <a:pPr>
                  <a:lnSpc>
                    <a:spcPct val="100000"/>
                  </a:lnSpc>
                </a:pPr>
                <a:r>
                  <a:rPr kumimoji="1" lang="zh-CN" altLang="en-US" sz="2000" b="1">
                    <a:solidFill>
                      <a:srgbClr val="0070C0"/>
                    </a:solidFill>
                  </a:rPr>
                  <a:t>随机选取一个误</a:t>
                </a:r>
                <a:r>
                  <a:rPr kumimoji="1" lang="zh-CN" altLang="en-US" sz="2000" b="1" dirty="0">
                    <a:solidFill>
                      <a:srgbClr val="0070C0"/>
                    </a:solidFill>
                  </a:rPr>
                  <a:t>分类</a:t>
                </a:r>
                <a:r>
                  <a:rPr kumimoji="1" lang="zh-CN" altLang="en-US" sz="2000" b="1">
                    <a:solidFill>
                      <a:srgbClr val="0070C0"/>
                    </a:solidFill>
                  </a:rPr>
                  <a:t>点 </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𝑖</m:t>
                        </m:r>
                      </m:sub>
                    </m:sSub>
                  </m:oMath>
                </a14:m>
                <a:r>
                  <a:rPr kumimoji="1" lang="zh-CN" altLang="en-US" sz="2000"/>
                  <a:t> 更新</a:t>
                </a:r>
                <a:r>
                  <a:rPr kumimoji="1" lang="en-US" altLang="zh-CN" sz="2000"/>
                  <a:t>:</a:t>
                </a:r>
                <a:endParaRPr kumimoji="1" lang="en-US" altLang="zh-CN" sz="2000" dirty="0"/>
              </a:p>
            </p:txBody>
          </p:sp>
        </mc:Choice>
        <mc:Fallback xmlns="">
          <p:sp>
            <p:nvSpPr>
              <p:cNvPr id="5" name="内容占位符 2">
                <a:extLst>
                  <a:ext uri="{FF2B5EF4-FFF2-40B4-BE49-F238E27FC236}">
                    <a16:creationId xmlns:a16="http://schemas.microsoft.com/office/drawing/2014/main" id="{186EF0D5-3668-C287-A1BD-D05489556F59}"/>
                  </a:ext>
                </a:extLst>
              </p:cNvPr>
              <p:cNvSpPr>
                <a:spLocks noGrp="1" noRot="1" noChangeAspect="1" noMove="1" noResize="1" noEditPoints="1" noAdjustHandles="1" noChangeArrowheads="1" noChangeShapeType="1" noTextEdit="1"/>
              </p:cNvSpPr>
              <p:nvPr>
                <p:ph idx="1"/>
              </p:nvPr>
            </p:nvSpPr>
            <p:spPr>
              <a:xfrm>
                <a:off x="344130" y="2636044"/>
                <a:ext cx="8407063" cy="3660555"/>
              </a:xfrm>
              <a:blipFill>
                <a:blip r:embed="rId3"/>
                <a:stretch>
                  <a:fillRect l="-652" t="-8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E6B55E9-8AA3-E2DC-31C2-E571A8EEB536}"/>
                  </a:ext>
                </a:extLst>
              </p:cNvPr>
              <p:cNvSpPr txBox="1"/>
              <p:nvPr/>
            </p:nvSpPr>
            <p:spPr>
              <a:xfrm>
                <a:off x="2559512" y="3040473"/>
                <a:ext cx="3638578" cy="8792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000" i="1" smtClean="0">
                              <a:latin typeface="Cambria Math" panose="02040503050406030204" pitchFamily="18" charset="0"/>
                            </a:rPr>
                          </m:ctrlPr>
                        </m:funcPr>
                        <m:fName>
                          <m:limLow>
                            <m:limLowPr>
                              <m:ctrlPr>
                                <a:rPr lang="en-US" altLang="zh-CN" sz="2000" i="1" smtClean="0">
                                  <a:latin typeface="Cambria Math" panose="02040503050406030204" pitchFamily="18" charset="0"/>
                                </a:rPr>
                              </m:ctrlPr>
                            </m:limLowPr>
                            <m:e>
                              <m:r>
                                <m:rPr>
                                  <m:sty m:val="p"/>
                                </m:rPr>
                                <a:rPr lang="en-US" altLang="zh-CN" sz="2000" i="0" smtClean="0">
                                  <a:latin typeface="Cambria Math" panose="02040503050406030204" pitchFamily="18" charset="0"/>
                                </a:rPr>
                                <m:t>min</m:t>
                              </m:r>
                            </m:e>
                            <m:lim>
                              <m:r>
                                <a:rPr lang="en-US" altLang="zh-CN" sz="2000" b="0" i="1" smtClean="0">
                                  <a:latin typeface="Cambria Math" panose="02040503050406030204" pitchFamily="18" charset="0"/>
                                </a:rPr>
                                <m:t>𝑤</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𝑏</m:t>
                              </m:r>
                            </m:lim>
                          </m:limLow>
                        </m:fName>
                        <m:e>
                          <m:r>
                            <a:rPr lang="en-US" altLang="zh-CN" sz="2000" b="0" i="1" smtClean="0">
                              <a:latin typeface="Cambria Math" panose="02040503050406030204" pitchFamily="18" charset="0"/>
                            </a:rPr>
                            <m:t>𝐿</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𝑤</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e>
                          </m:d>
                          <m:r>
                            <a:rPr lang="en-US" altLang="zh-CN" sz="2000" b="0" i="1" smtClean="0">
                              <a:latin typeface="Cambria Math" panose="02040503050406030204" pitchFamily="18" charset="0"/>
                            </a:rPr>
                            <m:t>=−</m:t>
                          </m:r>
                          <m:nary>
                            <m:naryPr>
                              <m:chr m:val="∑"/>
                              <m:supHide m:val="on"/>
                              <m:ctrlPr>
                                <a:rPr lang="en-US" altLang="zh-CN" sz="2000" i="1">
                                  <a:latin typeface="Cambria Math" panose="02040503050406030204" pitchFamily="18" charset="0"/>
                                </a:rPr>
                              </m:ctrlPr>
                            </m:naryPr>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m:rPr>
                                  <m:brk m:alnAt="7"/>
                                </m:rP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𝑀</m:t>
                              </m:r>
                            </m:sub>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en-US" altLang="zh-CN" sz="2000" i="1">
                                  <a:latin typeface="Cambria Math" panose="02040503050406030204" pitchFamily="18" charset="0"/>
                                </a:rPr>
                                <m:t>𝑤</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𝑏</m:t>
                              </m:r>
                              <m:r>
                                <a:rPr lang="en-US" altLang="zh-CN" sz="2000" i="1">
                                  <a:latin typeface="Cambria Math" panose="02040503050406030204" pitchFamily="18" charset="0"/>
                                  <a:ea typeface="Cambria Math" panose="02040503050406030204" pitchFamily="18" charset="0"/>
                                </a:rPr>
                                <m:t>)</m:t>
                              </m:r>
                            </m:e>
                          </m:nary>
                        </m:e>
                      </m:func>
                    </m:oMath>
                  </m:oMathPara>
                </a14:m>
                <a:endParaRPr lang="zh-CN" altLang="en-US" dirty="0"/>
              </a:p>
            </p:txBody>
          </p:sp>
        </mc:Choice>
        <mc:Fallback xmlns="">
          <p:sp>
            <p:nvSpPr>
              <p:cNvPr id="7" name="文本框 6">
                <a:extLst>
                  <a:ext uri="{FF2B5EF4-FFF2-40B4-BE49-F238E27FC236}">
                    <a16:creationId xmlns:a16="http://schemas.microsoft.com/office/drawing/2014/main" id="{6E6B55E9-8AA3-E2DC-31C2-E571A8EEB536}"/>
                  </a:ext>
                </a:extLst>
              </p:cNvPr>
              <p:cNvSpPr txBox="1">
                <a:spLocks noRot="1" noChangeAspect="1" noMove="1" noResize="1" noEditPoints="1" noAdjustHandles="1" noChangeArrowheads="1" noChangeShapeType="1" noTextEdit="1"/>
              </p:cNvSpPr>
              <p:nvPr/>
            </p:nvSpPr>
            <p:spPr>
              <a:xfrm>
                <a:off x="2559512" y="3040473"/>
                <a:ext cx="3638578" cy="879215"/>
              </a:xfrm>
              <a:prstGeom prst="rect">
                <a:avLst/>
              </a:prstGeom>
              <a:blipFill>
                <a:blip r:embed="rId4"/>
                <a:stretch>
                  <a:fillRect r="-58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F336530-0CB7-AD53-2E99-FE5302226C18}"/>
                  </a:ext>
                </a:extLst>
              </p:cNvPr>
              <p:cNvSpPr txBox="1"/>
              <p:nvPr/>
            </p:nvSpPr>
            <p:spPr>
              <a:xfrm>
                <a:off x="1540769" y="5208442"/>
                <a:ext cx="3849131" cy="401007"/>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𝑤</m:t>
                        </m:r>
                      </m:sub>
                    </m:sSub>
                  </m:oMath>
                </a14:m>
                <a:r>
                  <a:rPr lang="en-US" altLang="zh-CN" dirty="0"/>
                  <a:t> </a:t>
                </a:r>
                <a14:m>
                  <m:oMath xmlns:m="http://schemas.openxmlformats.org/officeDocument/2006/math">
                    <m:r>
                      <a:rPr lang="en-US" altLang="zh-CN" i="1">
                        <a:latin typeface="Cambria Math" panose="02040503050406030204" pitchFamily="18" charset="0"/>
                      </a:rPr>
                      <m:t>𝐿</m:t>
                    </m:r>
                    <m:d>
                      <m:dPr>
                        <m:ctrlPr>
                          <a:rPr lang="en-US" altLang="zh-CN" i="1">
                            <a:latin typeface="Cambria Math" panose="02040503050406030204" pitchFamily="18" charset="0"/>
                          </a:rPr>
                        </m:ctrlPr>
                      </m:dPr>
                      <m:e>
                        <m:r>
                          <a:rPr lang="en-US" altLang="zh-CN" i="1">
                            <a:latin typeface="Cambria Math" panose="02040503050406030204" pitchFamily="18" charset="0"/>
                          </a:rPr>
                          <m:t>𝑤</m:t>
                        </m:r>
                        <m:r>
                          <a:rPr lang="en-US" altLang="zh-CN" i="1">
                            <a:latin typeface="Cambria Math" panose="02040503050406030204" pitchFamily="18" charset="0"/>
                          </a:rPr>
                          <m:t>,</m:t>
                        </m:r>
                        <m:r>
                          <a:rPr lang="en-US" altLang="zh-CN" i="1">
                            <a:latin typeface="Cambria Math" panose="02040503050406030204" pitchFamily="18" charset="0"/>
                          </a:rPr>
                          <m:t>𝑏</m:t>
                        </m:r>
                      </m:e>
                    </m:d>
                    <m:r>
                      <a:rPr lang="en-US" altLang="zh-CN" b="0" i="0"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m:rPr>
                            <m:brk m:alnAt="7"/>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𝑀</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𝑖</m:t>
                            </m:r>
                          </m:sub>
                        </m:sSub>
                      </m:e>
                    </m:nary>
                  </m:oMath>
                </a14:m>
                <a:endParaRPr lang="zh-CN" altLang="en-US" dirty="0"/>
              </a:p>
            </p:txBody>
          </p:sp>
        </mc:Choice>
        <mc:Fallback xmlns="">
          <p:sp>
            <p:nvSpPr>
              <p:cNvPr id="10" name="文本框 9">
                <a:extLst>
                  <a:ext uri="{FF2B5EF4-FFF2-40B4-BE49-F238E27FC236}">
                    <a16:creationId xmlns:a16="http://schemas.microsoft.com/office/drawing/2014/main" id="{6F336530-0CB7-AD53-2E99-FE5302226C18}"/>
                  </a:ext>
                </a:extLst>
              </p:cNvPr>
              <p:cNvSpPr txBox="1">
                <a:spLocks noRot="1" noChangeAspect="1" noMove="1" noResize="1" noEditPoints="1" noAdjustHandles="1" noChangeArrowheads="1" noChangeShapeType="1" noTextEdit="1"/>
              </p:cNvSpPr>
              <p:nvPr/>
            </p:nvSpPr>
            <p:spPr>
              <a:xfrm>
                <a:off x="1540769" y="5208442"/>
                <a:ext cx="3849131" cy="401007"/>
              </a:xfrm>
              <a:prstGeom prst="rect">
                <a:avLst/>
              </a:prstGeom>
              <a:blipFill>
                <a:blip r:embed="rId5"/>
                <a:stretch>
                  <a:fillRect t="-100000" b="-1454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18D6DE6-FCD1-EADB-50D5-4DD3A7137F49}"/>
                  </a:ext>
                </a:extLst>
              </p:cNvPr>
              <p:cNvSpPr txBox="1"/>
              <p:nvPr/>
            </p:nvSpPr>
            <p:spPr>
              <a:xfrm>
                <a:off x="4621685" y="5213552"/>
                <a:ext cx="2864965" cy="401007"/>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𝑏</m:t>
                        </m:r>
                      </m:sub>
                    </m:sSub>
                  </m:oMath>
                </a14:m>
                <a:r>
                  <a:rPr lang="en-US" altLang="zh-CN" dirty="0"/>
                  <a:t> </a:t>
                </a:r>
                <a14:m>
                  <m:oMath xmlns:m="http://schemas.openxmlformats.org/officeDocument/2006/math">
                    <m:r>
                      <a:rPr lang="en-US" altLang="zh-CN" i="1">
                        <a:latin typeface="Cambria Math" panose="02040503050406030204" pitchFamily="18" charset="0"/>
                      </a:rPr>
                      <m:t>𝐿</m:t>
                    </m:r>
                    <m:d>
                      <m:dPr>
                        <m:ctrlPr>
                          <a:rPr lang="en-US" altLang="zh-CN" i="1">
                            <a:latin typeface="Cambria Math" panose="02040503050406030204" pitchFamily="18" charset="0"/>
                          </a:rPr>
                        </m:ctrlPr>
                      </m:dPr>
                      <m:e>
                        <m:r>
                          <a:rPr lang="en-US" altLang="zh-CN" i="1">
                            <a:latin typeface="Cambria Math" panose="02040503050406030204" pitchFamily="18" charset="0"/>
                          </a:rPr>
                          <m:t>𝑤</m:t>
                        </m:r>
                        <m:r>
                          <a:rPr lang="en-US" altLang="zh-CN" i="1">
                            <a:latin typeface="Cambria Math" panose="02040503050406030204" pitchFamily="18" charset="0"/>
                          </a:rPr>
                          <m:t>,</m:t>
                        </m:r>
                        <m:r>
                          <a:rPr lang="en-US" altLang="zh-CN" i="1">
                            <a:latin typeface="Cambria Math" panose="02040503050406030204" pitchFamily="18" charset="0"/>
                          </a:rPr>
                          <m:t>𝑏</m:t>
                        </m:r>
                      </m:e>
                    </m:d>
                    <m:r>
                      <a:rPr lang="en-US" altLang="zh-CN" b="0" i="0"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m:rPr>
                            <m:brk m:alnAt="7"/>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𝑀</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e>
                    </m:nary>
                  </m:oMath>
                </a14:m>
                <a:endParaRPr lang="zh-CN" altLang="en-US" dirty="0"/>
              </a:p>
            </p:txBody>
          </p:sp>
        </mc:Choice>
        <mc:Fallback xmlns="">
          <p:sp>
            <p:nvSpPr>
              <p:cNvPr id="12" name="文本框 11">
                <a:extLst>
                  <a:ext uri="{FF2B5EF4-FFF2-40B4-BE49-F238E27FC236}">
                    <a16:creationId xmlns:a16="http://schemas.microsoft.com/office/drawing/2014/main" id="{818D6DE6-FCD1-EADB-50D5-4DD3A7137F49}"/>
                  </a:ext>
                </a:extLst>
              </p:cNvPr>
              <p:cNvSpPr txBox="1">
                <a:spLocks noRot="1" noChangeAspect="1" noMove="1" noResize="1" noEditPoints="1" noAdjustHandles="1" noChangeArrowheads="1" noChangeShapeType="1" noTextEdit="1"/>
              </p:cNvSpPr>
              <p:nvPr/>
            </p:nvSpPr>
            <p:spPr>
              <a:xfrm>
                <a:off x="4621685" y="5213552"/>
                <a:ext cx="2864965" cy="401007"/>
              </a:xfrm>
              <a:prstGeom prst="rect">
                <a:avLst/>
              </a:prstGeom>
              <a:blipFill>
                <a:blip r:embed="rId6"/>
                <a:stretch>
                  <a:fillRect t="-109091" b="-16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77626F3C-577A-140B-F4B3-D24493E65CCC}"/>
                  </a:ext>
                </a:extLst>
              </p:cNvPr>
              <p:cNvSpPr txBox="1"/>
              <p:nvPr/>
            </p:nvSpPr>
            <p:spPr>
              <a:xfrm>
                <a:off x="2509972" y="6111933"/>
                <a:ext cx="20717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𝑤</m:t>
                      </m:r>
                      <m:r>
                        <a:rPr lang="en-US" altLang="zh-CN" b="0" i="1" smtClean="0">
                          <a:latin typeface="Cambria Math" panose="02040503050406030204" pitchFamily="18" charset="0"/>
                          <a:ea typeface="Cambria Math" panose="02040503050406030204" pitchFamily="18" charset="0"/>
                        </a:rPr>
                        <m:t>+</m:t>
                      </m:r>
                      <m:r>
                        <a:rPr lang="zh-CN" altLang="en-US" i="1" dirty="0" smtClean="0">
                          <a:latin typeface="Cambria Math" panose="02040503050406030204" pitchFamily="18" charset="0"/>
                        </a:rPr>
                        <m:t>𝜂</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𝑖</m:t>
                          </m:r>
                        </m:sub>
                      </m:sSub>
                    </m:oMath>
                  </m:oMathPara>
                </a14:m>
                <a:endParaRPr lang="zh-CN" altLang="en-US" dirty="0"/>
              </a:p>
            </p:txBody>
          </p:sp>
        </mc:Choice>
        <mc:Fallback xmlns="">
          <p:sp>
            <p:nvSpPr>
              <p:cNvPr id="15" name="文本框 14">
                <a:extLst>
                  <a:ext uri="{FF2B5EF4-FFF2-40B4-BE49-F238E27FC236}">
                    <a16:creationId xmlns:a16="http://schemas.microsoft.com/office/drawing/2014/main" id="{77626F3C-577A-140B-F4B3-D24493E65CCC}"/>
                  </a:ext>
                </a:extLst>
              </p:cNvPr>
              <p:cNvSpPr txBox="1">
                <a:spLocks noRot="1" noChangeAspect="1" noMove="1" noResize="1" noEditPoints="1" noAdjustHandles="1" noChangeArrowheads="1" noChangeShapeType="1" noTextEdit="1"/>
              </p:cNvSpPr>
              <p:nvPr/>
            </p:nvSpPr>
            <p:spPr>
              <a:xfrm>
                <a:off x="2509972" y="6111933"/>
                <a:ext cx="2071728" cy="369332"/>
              </a:xfrm>
              <a:prstGeom prst="rect">
                <a:avLst/>
              </a:prstGeom>
              <a:blipFill>
                <a:blip r:embed="rId7"/>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21BD05E7-8E83-CBBA-C1E0-60AB85618345}"/>
                  </a:ext>
                </a:extLst>
              </p:cNvPr>
              <p:cNvSpPr txBox="1"/>
              <p:nvPr/>
            </p:nvSpPr>
            <p:spPr>
              <a:xfrm>
                <a:off x="4491703" y="6130332"/>
                <a:ext cx="21377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rPr>
                        <m:t>𝜂</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oMath>
                  </m:oMathPara>
                </a14:m>
                <a:endParaRPr lang="zh-CN" altLang="en-US" dirty="0"/>
              </a:p>
            </p:txBody>
          </p:sp>
        </mc:Choice>
        <mc:Fallback xmlns="">
          <p:sp>
            <p:nvSpPr>
              <p:cNvPr id="17" name="文本框 16">
                <a:extLst>
                  <a:ext uri="{FF2B5EF4-FFF2-40B4-BE49-F238E27FC236}">
                    <a16:creationId xmlns:a16="http://schemas.microsoft.com/office/drawing/2014/main" id="{21BD05E7-8E83-CBBA-C1E0-60AB85618345}"/>
                  </a:ext>
                </a:extLst>
              </p:cNvPr>
              <p:cNvSpPr txBox="1">
                <a:spLocks noRot="1" noChangeAspect="1" noMove="1" noResize="1" noEditPoints="1" noAdjustHandles="1" noChangeArrowheads="1" noChangeShapeType="1" noTextEdit="1"/>
              </p:cNvSpPr>
              <p:nvPr/>
            </p:nvSpPr>
            <p:spPr>
              <a:xfrm>
                <a:off x="4491703" y="6130332"/>
                <a:ext cx="2137719" cy="369332"/>
              </a:xfrm>
              <a:prstGeom prst="rect">
                <a:avLst/>
              </a:prstGeom>
              <a:blipFill>
                <a:blip r:embed="rId8"/>
                <a:stretch>
                  <a:fillRect b="-10000"/>
                </a:stretch>
              </a:blipFill>
            </p:spPr>
            <p:txBody>
              <a:bodyPr/>
              <a:lstStyle/>
              <a:p>
                <a:r>
                  <a:rPr lang="zh-CN" altLang="en-US">
                    <a:noFill/>
                  </a:rPr>
                  <a:t> </a:t>
                </a:r>
              </a:p>
            </p:txBody>
          </p:sp>
        </mc:Fallback>
      </mc:AlternateContent>
      <p:sp>
        <p:nvSpPr>
          <p:cNvPr id="18" name="Slide Number Placeholder 5">
            <a:extLst>
              <a:ext uri="{FF2B5EF4-FFF2-40B4-BE49-F238E27FC236}">
                <a16:creationId xmlns:a16="http://schemas.microsoft.com/office/drawing/2014/main" id="{F0D97988-AF54-CCFE-82D5-EFE9021F838B}"/>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10</a:t>
            </a:fld>
            <a:endParaRPr lang="en-US" dirty="0"/>
          </a:p>
        </p:txBody>
      </p:sp>
    </p:spTree>
    <p:extLst>
      <p:ext uri="{BB962C8B-B14F-4D97-AF65-F5344CB8AC3E}">
        <p14:creationId xmlns:p14="http://schemas.microsoft.com/office/powerpoint/2010/main" val="4019868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39A0B06C-A9C2-620E-9D0F-08DC29BB7B9D}"/>
              </a:ext>
            </a:extLst>
          </p:cNvPr>
          <p:cNvSpPr>
            <a:spLocks noGrp="1"/>
          </p:cNvSpPr>
          <p:nvPr>
            <p:ph idx="1"/>
          </p:nvPr>
        </p:nvSpPr>
        <p:spPr>
          <a:xfrm>
            <a:off x="305755" y="2551728"/>
            <a:ext cx="7274245" cy="4071266"/>
          </a:xfrm>
        </p:spPr>
        <p:txBody>
          <a:bodyPr>
            <a:normAutofit/>
          </a:bodyPr>
          <a:lstStyle/>
          <a:p>
            <a:pPr marL="0" indent="0">
              <a:buNone/>
            </a:pPr>
            <a:r>
              <a:rPr kumimoji="1" lang="zh-CN" altLang="en-US" sz="2000" b="1" dirty="0">
                <a:solidFill>
                  <a:srgbClr val="C00000"/>
                </a:solidFill>
              </a:rPr>
              <a:t>原始形式</a:t>
            </a:r>
            <a:endParaRPr kumimoji="1" lang="en-US" altLang="zh-CN" sz="2000" b="1" dirty="0">
              <a:solidFill>
                <a:srgbClr val="C00000"/>
              </a:solidFill>
            </a:endParaRPr>
          </a:p>
          <a:p>
            <a:pPr marL="0" indent="0">
              <a:buNone/>
            </a:pPr>
            <a:endParaRPr kumimoji="1" lang="en-US" altLang="zh-CN" sz="20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93A825B-4208-341A-4550-625024D529F1}"/>
                  </a:ext>
                </a:extLst>
              </p:cNvPr>
              <p:cNvSpPr txBox="1"/>
              <p:nvPr/>
            </p:nvSpPr>
            <p:spPr>
              <a:xfrm>
                <a:off x="463379" y="2920772"/>
                <a:ext cx="5994571"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a:t>输入</a:t>
                </a:r>
                <a:r>
                  <a:rPr lang="en-US" altLang="zh-CN"/>
                  <a:t>: </a:t>
                </a:r>
                <a:r>
                  <a:rPr lang="zh-CN" altLang="en-US"/>
                  <a:t>训练</a:t>
                </a:r>
                <a:r>
                  <a:rPr lang="zh-CN" altLang="en-US" dirty="0"/>
                  <a:t>数据集    </a:t>
                </a:r>
                <a14:m>
                  <m:oMath xmlns:m="http://schemas.openxmlformats.org/officeDocument/2006/math">
                    <m:r>
                      <a:rPr lang="en-US" altLang="zh-CN" b="0" i="1" smtClean="0">
                        <a:latin typeface="Cambria Math" panose="02040503050406030204" pitchFamily="18" charset="0"/>
                      </a:rPr>
                      <m:t>𝑇</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en-US" altLang="zh-CN" dirty="0"/>
                  <a:t>,</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𝑦</m:t>
                        </m:r>
                      </m:e>
                      <m:sub>
                        <m:r>
                          <a:rPr lang="en-US" altLang="zh-CN" b="0" i="1" dirty="0" smtClean="0">
                            <a:latin typeface="Cambria Math" panose="02040503050406030204" pitchFamily="18" charset="0"/>
                          </a:rPr>
                          <m:t>1</m:t>
                        </m:r>
                      </m:sub>
                    </m:sSub>
                    <m:r>
                      <a:rPr lang="en-US" altLang="zh-CN" i="1" dirty="0"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a14:m>
                <a:r>
                  <a:rPr lang="en-US" altLang="zh-CN" dirty="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𝑦</m:t>
                        </m:r>
                      </m:e>
                      <m:sub>
                        <m:r>
                          <a:rPr lang="en-US" altLang="zh-CN" b="0" i="1" dirty="0" smtClean="0">
                            <a:latin typeface="Cambria Math" panose="02040503050406030204" pitchFamily="18" charset="0"/>
                          </a:rPr>
                          <m:t>2</m:t>
                        </m:r>
                      </m:sub>
                    </m:sSub>
                    <m:r>
                      <a:rPr lang="en-US" altLang="zh-CN" i="1" dirty="0" smtClean="0">
                        <a:latin typeface="Cambria Math" panose="02040503050406030204" pitchFamily="18" charset="0"/>
                      </a:rPr>
                      <m:t>)</m:t>
                    </m:r>
                  </m:oMath>
                </a14:m>
                <a:r>
                  <a:rPr lang="en-US" altLang="zh-CN" dirty="0"/>
                  <a:t>,</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b="0" i="1" smtClean="0">
                            <a:latin typeface="Cambria Math" panose="02040503050406030204" pitchFamily="18" charset="0"/>
                          </a:rPr>
                          <m:t>𝑁</m:t>
                        </m:r>
                      </m:sub>
                    </m:sSub>
                    <m:r>
                      <m:rPr>
                        <m:nor/>
                      </m:rPr>
                      <a:rPr lang="en-US" altLang="zh-CN" dirty="0"/>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𝑦</m:t>
                        </m:r>
                      </m:e>
                      <m:sub>
                        <m:r>
                          <a:rPr lang="en-US" altLang="zh-CN" b="0" i="1" dirty="0" smtClean="0">
                            <a:latin typeface="Cambria Math" panose="02040503050406030204" pitchFamily="18" charset="0"/>
                          </a:rPr>
                          <m:t>𝑁</m:t>
                        </m:r>
                      </m:sub>
                    </m:sSub>
                    <m:r>
                      <a:rPr lang="en-US" altLang="zh-CN" i="1" dirty="0">
                        <a:latin typeface="Cambria Math" panose="02040503050406030204" pitchFamily="18" charset="0"/>
                      </a:rPr>
                      <m:t>)</m:t>
                    </m:r>
                  </m:oMath>
                </a14:m>
                <a:r>
                  <a:rPr lang="en-US" altLang="zh-CN" dirty="0"/>
                  <a:t>},</a:t>
                </a:r>
              </a:p>
              <a:p>
                <a:pPr marL="285750" indent="-285750">
                  <a:buFont typeface="Arial" panose="020B0604020202020204" pitchFamily="34" charset="0"/>
                  <a:buChar char="•"/>
                </a:pPr>
                <a:endParaRPr lang="zh-CN" altLang="en-US" dirty="0"/>
              </a:p>
            </p:txBody>
          </p:sp>
        </mc:Choice>
        <mc:Fallback xmlns="">
          <p:sp>
            <p:nvSpPr>
              <p:cNvPr id="7" name="文本框 6">
                <a:extLst>
                  <a:ext uri="{FF2B5EF4-FFF2-40B4-BE49-F238E27FC236}">
                    <a16:creationId xmlns:a16="http://schemas.microsoft.com/office/drawing/2014/main" id="{593A825B-4208-341A-4550-625024D529F1}"/>
                  </a:ext>
                </a:extLst>
              </p:cNvPr>
              <p:cNvSpPr txBox="1">
                <a:spLocks noRot="1" noChangeAspect="1" noMove="1" noResize="1" noEditPoints="1" noAdjustHandles="1" noChangeArrowheads="1" noChangeShapeType="1" noTextEdit="1"/>
              </p:cNvSpPr>
              <p:nvPr/>
            </p:nvSpPr>
            <p:spPr>
              <a:xfrm>
                <a:off x="463379" y="2920772"/>
                <a:ext cx="5994571" cy="646331"/>
              </a:xfrm>
              <a:prstGeom prst="rect">
                <a:avLst/>
              </a:prstGeom>
              <a:blipFill>
                <a:blip r:embed="rId2"/>
                <a:stretch>
                  <a:fillRect l="-610" t="-47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63E396C-99BE-2814-67FA-45AFFF10893F}"/>
                  </a:ext>
                </a:extLst>
              </p:cNvPr>
              <p:cNvSpPr txBox="1"/>
              <p:nvPr/>
            </p:nvSpPr>
            <p:spPr>
              <a:xfrm>
                <a:off x="562232" y="3293789"/>
                <a:ext cx="6829168" cy="369332"/>
              </a:xfrm>
              <a:prstGeom prst="rect">
                <a:avLst/>
              </a:prstGeom>
              <a:noFill/>
            </p:spPr>
            <p:txBody>
              <a:bodyPr wrap="square" rtlCol="0">
                <a:spAutoFit/>
              </a:bodyPr>
              <a:lstStyle/>
              <a:p>
                <a:r>
                  <a:rPr lang="zh-CN" altLang="en-US" dirty="0"/>
                  <a:t>   其中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𝑛</m:t>
                        </m:r>
                      </m:sup>
                    </m:sSup>
                    <m:r>
                      <a:rPr lang="en-US" altLang="zh-CN" b="0" i="1" smtClean="0">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r>
                      <a:rPr lang="en-US" altLang="zh-CN" b="0" i="0"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0" smtClean="0">
                            <a:latin typeface="Cambria Math" panose="02040503050406030204" pitchFamily="18" charset="0"/>
                            <a:ea typeface="Cambria Math" panose="02040503050406030204" pitchFamily="18" charset="0"/>
                          </a:rPr>
                          <m:t>−1,+1</m:t>
                        </m:r>
                      </m:e>
                    </m:d>
                    <m:r>
                      <a:rPr lang="en-US" altLang="zh-CN" b="0" i="0" smtClean="0">
                        <a:latin typeface="Cambria Math" panose="02040503050406030204" pitchFamily="18" charset="0"/>
                        <a:ea typeface="Cambria Math" panose="02040503050406030204" pitchFamily="18" charset="0"/>
                      </a:rPr>
                      <m:t>,   </m:t>
                    </m:r>
                  </m:oMath>
                </a14:m>
                <a:endParaRPr lang="zh-CN" altLang="en-US" dirty="0"/>
              </a:p>
            </p:txBody>
          </p:sp>
        </mc:Choice>
        <mc:Fallback xmlns="">
          <p:sp>
            <p:nvSpPr>
              <p:cNvPr id="9" name="文本框 8">
                <a:extLst>
                  <a:ext uri="{FF2B5EF4-FFF2-40B4-BE49-F238E27FC236}">
                    <a16:creationId xmlns:a16="http://schemas.microsoft.com/office/drawing/2014/main" id="{C63E396C-99BE-2814-67FA-45AFFF10893F}"/>
                  </a:ext>
                </a:extLst>
              </p:cNvPr>
              <p:cNvSpPr txBox="1">
                <a:spLocks noRot="1" noChangeAspect="1" noMove="1" noResize="1" noEditPoints="1" noAdjustHandles="1" noChangeArrowheads="1" noChangeShapeType="1" noTextEdit="1"/>
              </p:cNvSpPr>
              <p:nvPr/>
            </p:nvSpPr>
            <p:spPr>
              <a:xfrm>
                <a:off x="562232" y="3293789"/>
                <a:ext cx="6829168" cy="369332"/>
              </a:xfrm>
              <a:prstGeom prst="rect">
                <a:avLst/>
              </a:prstGeom>
              <a:blipFill>
                <a:blip r:embed="rId3"/>
                <a:stretch>
                  <a:fillRect t="-6667"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817DD96-C830-99AE-03C7-2A397D6FCC18}"/>
                  </a:ext>
                </a:extLst>
              </p:cNvPr>
              <p:cNvSpPr txBox="1"/>
              <p:nvPr/>
            </p:nvSpPr>
            <p:spPr>
              <a:xfrm>
                <a:off x="726487" y="3661209"/>
                <a:ext cx="2281794" cy="369332"/>
              </a:xfrm>
              <a:prstGeom prst="rect">
                <a:avLst/>
              </a:prstGeom>
              <a:noFill/>
            </p:spPr>
            <p:txBody>
              <a:bodyPr wrap="square" rtlCol="0">
                <a:spAutoFit/>
              </a:bodyPr>
              <a:lstStyle/>
              <a:p>
                <a:r>
                  <a:rPr lang="zh-CN" altLang="en-US" dirty="0"/>
                  <a:t>学习率 </a:t>
                </a:r>
                <a14:m>
                  <m:oMath xmlns:m="http://schemas.openxmlformats.org/officeDocument/2006/math">
                    <m:r>
                      <a:rPr lang="zh-CN" altLang="en-US" i="1" smtClean="0">
                        <a:latin typeface="Cambria Math" panose="02040503050406030204" pitchFamily="18" charset="0"/>
                      </a:rPr>
                      <m:t>𝜂</m:t>
                    </m:r>
                    <m:r>
                      <a:rPr lang="zh-CN" altLang="en-US" b="0" i="1" smtClean="0">
                        <a:latin typeface="Cambria Math" panose="02040503050406030204" pitchFamily="18" charset="0"/>
                      </a:rPr>
                      <m:t> </m:t>
                    </m:r>
                    <m:r>
                      <a:rPr lang="en-US" altLang="zh-CN" b="0" i="1" smtClean="0">
                        <a:latin typeface="Cambria Math" panose="02040503050406030204" pitchFamily="18" charset="0"/>
                      </a:rPr>
                      <m:t>(0&lt;</m:t>
                    </m:r>
                    <m:r>
                      <a:rPr lang="zh-CN" altLang="en-US" i="1">
                        <a:latin typeface="Cambria Math" panose="02040503050406030204" pitchFamily="18" charset="0"/>
                      </a:rPr>
                      <m:t>𝜂</m:t>
                    </m:r>
                    <m:r>
                      <a:rPr lang="zh-CN" altLang="en-US" i="1" smtClean="0">
                        <a:latin typeface="Cambria Math" panose="02040503050406030204" pitchFamily="18" charset="0"/>
                      </a:rPr>
                      <m:t>≤</m:t>
                    </m:r>
                    <m:r>
                      <a:rPr lang="en-US" altLang="zh-CN" b="0" i="1" smtClean="0">
                        <a:latin typeface="Cambria Math" panose="02040503050406030204" pitchFamily="18" charset="0"/>
                      </a:rPr>
                      <m:t>1)</m:t>
                    </m:r>
                  </m:oMath>
                </a14:m>
                <a:endParaRPr lang="zh-CN" altLang="en-US" dirty="0"/>
              </a:p>
            </p:txBody>
          </p:sp>
        </mc:Choice>
        <mc:Fallback xmlns="">
          <p:sp>
            <p:nvSpPr>
              <p:cNvPr id="3" name="文本框 2">
                <a:extLst>
                  <a:ext uri="{FF2B5EF4-FFF2-40B4-BE49-F238E27FC236}">
                    <a16:creationId xmlns:a16="http://schemas.microsoft.com/office/drawing/2014/main" id="{B817DD96-C830-99AE-03C7-2A397D6FCC18}"/>
                  </a:ext>
                </a:extLst>
              </p:cNvPr>
              <p:cNvSpPr txBox="1">
                <a:spLocks noRot="1" noChangeAspect="1" noMove="1" noResize="1" noEditPoints="1" noAdjustHandles="1" noChangeArrowheads="1" noChangeShapeType="1" noTextEdit="1"/>
              </p:cNvSpPr>
              <p:nvPr/>
            </p:nvSpPr>
            <p:spPr>
              <a:xfrm>
                <a:off x="726487" y="3661209"/>
                <a:ext cx="2281794" cy="369332"/>
              </a:xfrm>
              <a:prstGeom prst="rect">
                <a:avLst/>
              </a:prstGeom>
              <a:blipFill>
                <a:blip r:embed="rId4"/>
                <a:stretch>
                  <a:fillRect l="-2222" t="-6667" r="-556"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2AF6D71-A3B2-EF64-89B0-3481C3E062F2}"/>
                  </a:ext>
                </a:extLst>
              </p:cNvPr>
              <p:cNvSpPr txBox="1"/>
              <p:nvPr/>
            </p:nvSpPr>
            <p:spPr>
              <a:xfrm>
                <a:off x="456939" y="4064263"/>
                <a:ext cx="6156877" cy="184967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输出</a:t>
                </a:r>
                <a:r>
                  <a:rPr lang="en-US" altLang="zh-CN" dirty="0"/>
                  <a:t>: </a:t>
                </a:r>
                <a14:m>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   </m:t>
                    </m:r>
                    <m:r>
                      <a:rPr lang="zh-CN" altLang="en-US" i="1">
                        <a:latin typeface="Cambria Math" panose="02040503050406030204" pitchFamily="18" charset="0"/>
                      </a:rPr>
                      <m:t>感知</m:t>
                    </m:r>
                  </m:oMath>
                </a14:m>
                <a:r>
                  <a:rPr lang="zh-CN" altLang="en-US" dirty="0"/>
                  <a:t>机模型</a:t>
                </a:r>
                <a:r>
                  <a:rPr lang="en-US" altLang="zh-CN" dirty="0"/>
                  <a:t>: </a:t>
                </a:r>
                <a14:m>
                  <m:oMath xmlns:m="http://schemas.openxmlformats.org/officeDocument/2006/math">
                    <m:r>
                      <a:rPr lang="en-US" altLang="zh-CN" b="0" i="1" dirty="0" smtClean="0">
                        <a:latin typeface="Cambria Math" panose="02040503050406030204" pitchFamily="18" charset="0"/>
                      </a:rPr>
                      <m:t>𝑓</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𝑠𝑖𝑔𝑛</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𝑤</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𝑥</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𝑏</m:t>
                        </m:r>
                      </m:e>
                    </m:d>
                  </m:oMath>
                </a14:m>
                <a:endParaRPr lang="en-US" altLang="zh-CN" b="0" dirty="0">
                  <a:ea typeface="Cambria Math" panose="02040503050406030204" pitchFamily="18" charset="0"/>
                </a:endParaRPr>
              </a:p>
              <a:p>
                <a:endParaRPr lang="en-US" altLang="zh-CN" dirty="0"/>
              </a:p>
              <a:p>
                <a:pPr>
                  <a:lnSpc>
                    <a:spcPct val="150000"/>
                  </a:lnSpc>
                </a:pPr>
                <a:r>
                  <a:rPr lang="zh-CN" altLang="en-US"/>
                  <a:t>     </a:t>
                </a:r>
                <a:r>
                  <a:rPr lang="en-US" altLang="zh-CN"/>
                  <a:t>(1) </a:t>
                </a:r>
                <a:r>
                  <a:rPr lang="zh-CN" altLang="en-US"/>
                  <a:t>选取</a:t>
                </a:r>
                <a:r>
                  <a:rPr lang="zh-CN" altLang="en-US" dirty="0"/>
                  <a:t>初值</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0</m:t>
                        </m:r>
                      </m:sub>
                    </m:sSub>
                  </m:oMath>
                </a14:m>
                <a:endParaRPr lang="en-US" altLang="zh-CN" b="0" dirty="0"/>
              </a:p>
              <a:p>
                <a:pPr>
                  <a:lnSpc>
                    <a:spcPct val="150000"/>
                  </a:lnSpc>
                </a:pPr>
                <a:r>
                  <a:rPr lang="zh-CN" altLang="en-US"/>
                  <a:t>     </a:t>
                </a:r>
                <a:r>
                  <a:rPr lang="en-US" altLang="zh-CN"/>
                  <a:t>(2) </a:t>
                </a:r>
                <a:r>
                  <a:rPr lang="zh-CN" altLang="en-US"/>
                  <a:t>在</a:t>
                </a:r>
                <a:r>
                  <a:rPr lang="zh-CN" altLang="en-US" dirty="0"/>
                  <a:t>训练集中选取数据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d>
                  </m:oMath>
                </a14:m>
                <a:endParaRPr lang="en-US" altLang="zh-CN" b="0" dirty="0"/>
              </a:p>
              <a:p>
                <a:pPr>
                  <a:lnSpc>
                    <a:spcPct val="150000"/>
                  </a:lnSpc>
                </a:pPr>
                <a:r>
                  <a:rPr lang="zh-CN" altLang="en-US"/>
                  <a:t>     </a:t>
                </a:r>
                <a:r>
                  <a:rPr lang="en-US" altLang="zh-CN"/>
                  <a:t>(3) </a:t>
                </a:r>
                <a:r>
                  <a:rPr lang="zh-CN" altLang="en-US"/>
                  <a:t>如果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)≤0</m:t>
                    </m:r>
                  </m:oMath>
                </a14:m>
                <a:endParaRPr lang="zh-CN" altLang="en-US" dirty="0"/>
              </a:p>
            </p:txBody>
          </p:sp>
        </mc:Choice>
        <mc:Fallback xmlns="">
          <p:sp>
            <p:nvSpPr>
              <p:cNvPr id="11" name="文本框 10">
                <a:extLst>
                  <a:ext uri="{FF2B5EF4-FFF2-40B4-BE49-F238E27FC236}">
                    <a16:creationId xmlns:a16="http://schemas.microsoft.com/office/drawing/2014/main" id="{B2AF6D71-A3B2-EF64-89B0-3481C3E062F2}"/>
                  </a:ext>
                </a:extLst>
              </p:cNvPr>
              <p:cNvSpPr txBox="1">
                <a:spLocks noRot="1" noChangeAspect="1" noMove="1" noResize="1" noEditPoints="1" noAdjustHandles="1" noChangeArrowheads="1" noChangeShapeType="1" noTextEdit="1"/>
              </p:cNvSpPr>
              <p:nvPr/>
            </p:nvSpPr>
            <p:spPr>
              <a:xfrm>
                <a:off x="456939" y="4064263"/>
                <a:ext cx="6156877" cy="1849674"/>
              </a:xfrm>
              <a:prstGeom prst="rect">
                <a:avLst/>
              </a:prstGeom>
              <a:blipFill>
                <a:blip r:embed="rId5"/>
                <a:stretch>
                  <a:fillRect l="-693" t="-1980" b="-46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BD469843-6A91-1C3C-BB5F-117313739334}"/>
                  </a:ext>
                </a:extLst>
              </p:cNvPr>
              <p:cNvSpPr txBox="1"/>
              <p:nvPr/>
            </p:nvSpPr>
            <p:spPr>
              <a:xfrm>
                <a:off x="2921711" y="5873249"/>
                <a:ext cx="2168977" cy="369332"/>
              </a:xfrm>
              <a:prstGeom prst="rect">
                <a:avLst/>
              </a:prstGeom>
              <a:noFill/>
            </p:spPr>
            <p:txBody>
              <a:bodyPr wrap="square" rtlCol="0">
                <a:spAutoFit/>
              </a:bodyPr>
              <a:lstStyle/>
              <a:p>
                <a14:m>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𝑤</m:t>
                    </m:r>
                    <m:r>
                      <a:rPr lang="en-US" altLang="zh-CN" i="1">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rPr>
                      <m:t>𝜂</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oMath>
                </a14:m>
                <a:r>
                  <a:rPr lang="en-US" altLang="zh-CN" dirty="0">
                    <a:ea typeface="Cambria Math" panose="02040503050406030204" pitchFamily="18" charset="0"/>
                  </a:rPr>
                  <a:t>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𝑖</m:t>
                        </m:r>
                      </m:sub>
                    </m:sSub>
                  </m:oMath>
                </a14:m>
                <a:endParaRPr lang="zh-CN" altLang="en-US" dirty="0"/>
              </a:p>
            </p:txBody>
          </p:sp>
        </mc:Choice>
        <mc:Fallback xmlns="">
          <p:sp>
            <p:nvSpPr>
              <p:cNvPr id="14" name="文本框 13">
                <a:extLst>
                  <a:ext uri="{FF2B5EF4-FFF2-40B4-BE49-F238E27FC236}">
                    <a16:creationId xmlns:a16="http://schemas.microsoft.com/office/drawing/2014/main" id="{BD469843-6A91-1C3C-BB5F-117313739334}"/>
                  </a:ext>
                </a:extLst>
              </p:cNvPr>
              <p:cNvSpPr txBox="1">
                <a:spLocks noRot="1" noChangeAspect="1" noMove="1" noResize="1" noEditPoints="1" noAdjustHandles="1" noChangeArrowheads="1" noChangeShapeType="1" noTextEdit="1"/>
              </p:cNvSpPr>
              <p:nvPr/>
            </p:nvSpPr>
            <p:spPr>
              <a:xfrm>
                <a:off x="2921711" y="5873249"/>
                <a:ext cx="2168977" cy="369332"/>
              </a:xfrm>
              <a:prstGeom prst="rect">
                <a:avLst/>
              </a:prstGeom>
              <a:blipFill>
                <a:blip r:embed="rId6"/>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1B65032E-6BB6-F1D2-26D1-6EC3321C64DE}"/>
                  </a:ext>
                </a:extLst>
              </p:cNvPr>
              <p:cNvSpPr txBox="1"/>
              <p:nvPr/>
            </p:nvSpPr>
            <p:spPr>
              <a:xfrm>
                <a:off x="4572000" y="5873249"/>
                <a:ext cx="21377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rPr>
                        <m:t>𝜂</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oMath>
                  </m:oMathPara>
                </a14:m>
                <a:endParaRPr lang="zh-CN" altLang="en-US" dirty="0"/>
              </a:p>
            </p:txBody>
          </p:sp>
        </mc:Choice>
        <mc:Fallback xmlns="">
          <p:sp>
            <p:nvSpPr>
              <p:cNvPr id="15" name="文本框 14">
                <a:extLst>
                  <a:ext uri="{FF2B5EF4-FFF2-40B4-BE49-F238E27FC236}">
                    <a16:creationId xmlns:a16="http://schemas.microsoft.com/office/drawing/2014/main" id="{1B65032E-6BB6-F1D2-26D1-6EC3321C64DE}"/>
                  </a:ext>
                </a:extLst>
              </p:cNvPr>
              <p:cNvSpPr txBox="1">
                <a:spLocks noRot="1" noChangeAspect="1" noMove="1" noResize="1" noEditPoints="1" noAdjustHandles="1" noChangeArrowheads="1" noChangeShapeType="1" noTextEdit="1"/>
              </p:cNvSpPr>
              <p:nvPr/>
            </p:nvSpPr>
            <p:spPr>
              <a:xfrm>
                <a:off x="4572000" y="5873249"/>
                <a:ext cx="2137719" cy="369332"/>
              </a:xfrm>
              <a:prstGeom prst="rect">
                <a:avLst/>
              </a:prstGeom>
              <a:blipFill>
                <a:blip r:embed="rId7"/>
                <a:stretch>
                  <a:fillRect b="-6557"/>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1A554D1F-87AB-8184-B5F2-220376C6A698}"/>
              </a:ext>
            </a:extLst>
          </p:cNvPr>
          <p:cNvSpPr txBox="1"/>
          <p:nvPr/>
        </p:nvSpPr>
        <p:spPr>
          <a:xfrm>
            <a:off x="726487" y="6316398"/>
            <a:ext cx="4901427" cy="369332"/>
          </a:xfrm>
          <a:prstGeom prst="rect">
            <a:avLst/>
          </a:prstGeom>
          <a:noFill/>
        </p:spPr>
        <p:txBody>
          <a:bodyPr wrap="square" rtlCol="0">
            <a:spAutoFit/>
          </a:bodyPr>
          <a:lstStyle/>
          <a:p>
            <a:r>
              <a:rPr lang="en-US" altLang="zh-CN"/>
              <a:t>(4) </a:t>
            </a:r>
            <a:r>
              <a:rPr lang="zh-CN" altLang="en-US"/>
              <a:t>转至</a:t>
            </a:r>
            <a:r>
              <a:rPr lang="en-US" altLang="zh-CN"/>
              <a:t>(2), </a:t>
            </a:r>
            <a:r>
              <a:rPr lang="zh-CN" altLang="en-US"/>
              <a:t>直至</a:t>
            </a:r>
            <a:r>
              <a:rPr lang="zh-CN" altLang="en-US" dirty="0"/>
              <a:t>训练集中没有误分类点</a:t>
            </a:r>
          </a:p>
        </p:txBody>
      </p:sp>
      <p:sp>
        <p:nvSpPr>
          <p:cNvPr id="2" name="Slide Number Placeholder 5">
            <a:extLst>
              <a:ext uri="{FF2B5EF4-FFF2-40B4-BE49-F238E27FC236}">
                <a16:creationId xmlns:a16="http://schemas.microsoft.com/office/drawing/2014/main" id="{2562FB38-750C-CF98-2A6D-2491E960743E}"/>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11</a:t>
            </a:fld>
            <a:endParaRPr lang="en-US" dirty="0"/>
          </a:p>
        </p:txBody>
      </p:sp>
      <p:sp>
        <p:nvSpPr>
          <p:cNvPr id="12" name="标题 1">
            <a:extLst>
              <a:ext uri="{FF2B5EF4-FFF2-40B4-BE49-F238E27FC236}">
                <a16:creationId xmlns:a16="http://schemas.microsoft.com/office/drawing/2014/main" id="{F6BA05F3-B845-4991-A777-C560D1903E92}"/>
              </a:ext>
            </a:extLst>
          </p:cNvPr>
          <p:cNvSpPr txBox="1">
            <a:spLocks/>
          </p:cNvSpPr>
          <p:nvPr/>
        </p:nvSpPr>
        <p:spPr>
          <a:xfrm>
            <a:off x="234403" y="1641872"/>
            <a:ext cx="7886700"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ea"/>
                <a:ea typeface="+mn-ea"/>
              </a:rPr>
              <a:t>感知机：学习算法</a:t>
            </a:r>
            <a:endParaRPr lang="zh-CN" altLang="en-US" sz="3200" b="1" dirty="0">
              <a:solidFill>
                <a:schemeClr val="accent1">
                  <a:lumMod val="50000"/>
                </a:schemeClr>
              </a:solidFill>
              <a:latin typeface="+mn-ea"/>
              <a:ea typeface="+mn-ea"/>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3044BB8-2B01-5331-0D3E-99A43D472F00}"/>
                  </a:ext>
                </a:extLst>
              </p:cNvPr>
              <p:cNvSpPr txBox="1"/>
              <p:nvPr/>
            </p:nvSpPr>
            <p:spPr>
              <a:xfrm>
                <a:off x="6032952" y="2932049"/>
                <a:ext cx="192763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𝑖</m:t>
                      </m:r>
                      <m:r>
                        <a:rPr lang="en-US" altLang="zh-CN" b="0" i="0" smtClean="0">
                          <a:latin typeface="Cambria Math" panose="02040503050406030204" pitchFamily="18" charset="0"/>
                          <a:ea typeface="Cambria Math" panose="02040503050406030204" pitchFamily="18" charset="0"/>
                        </a:rPr>
                        <m:t>=1,</m:t>
                      </m:r>
                      <m:r>
                        <a:rPr lang="zh-CN" altLang="en-US" b="0" i="0" smtClean="0">
                          <a:latin typeface="Cambria Math" panose="02040503050406030204" pitchFamily="18" charset="0"/>
                          <a:ea typeface="Cambria Math" panose="02040503050406030204" pitchFamily="18" charset="0"/>
                        </a:rPr>
                        <m:t> </m:t>
                      </m:r>
                      <m:r>
                        <a:rPr lang="en-US" altLang="zh-CN" b="0" i="0" smtClean="0">
                          <a:latin typeface="Cambria Math" panose="02040503050406030204" pitchFamily="18" charset="0"/>
                          <a:ea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r>
                        <a:rPr lang="en-US" altLang="zh-CN" b="0" i="0" smtClean="0">
                          <a:latin typeface="Cambria Math" panose="02040503050406030204" pitchFamily="18" charset="0"/>
                          <a:ea typeface="Cambria Math" panose="02040503050406030204" pitchFamily="18" charset="0"/>
                        </a:rPr>
                        <m:t> </m:t>
                      </m:r>
                    </m:oMath>
                  </m:oMathPara>
                </a14:m>
                <a:endParaRPr lang="zh-CN" altLang="en-US" dirty="0"/>
              </a:p>
            </p:txBody>
          </p:sp>
        </mc:Choice>
        <mc:Fallback xmlns="">
          <p:sp>
            <p:nvSpPr>
              <p:cNvPr id="6" name="文本框 5">
                <a:extLst>
                  <a:ext uri="{FF2B5EF4-FFF2-40B4-BE49-F238E27FC236}">
                    <a16:creationId xmlns:a16="http://schemas.microsoft.com/office/drawing/2014/main" id="{93044BB8-2B01-5331-0D3E-99A43D472F00}"/>
                  </a:ext>
                </a:extLst>
              </p:cNvPr>
              <p:cNvSpPr txBox="1">
                <a:spLocks noRot="1" noChangeAspect="1" noMove="1" noResize="1" noEditPoints="1" noAdjustHandles="1" noChangeArrowheads="1" noChangeShapeType="1" noTextEdit="1"/>
              </p:cNvSpPr>
              <p:nvPr/>
            </p:nvSpPr>
            <p:spPr>
              <a:xfrm>
                <a:off x="6032952" y="2932049"/>
                <a:ext cx="1927635" cy="369332"/>
              </a:xfrm>
              <a:prstGeom prst="rect">
                <a:avLst/>
              </a:prstGeom>
              <a:blipFill>
                <a:blip r:embed="rId8"/>
                <a:stretch>
                  <a:fillRect b="-129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6939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FA6D04FD-12A4-A0B3-4796-83742D77B9A7}"/>
              </a:ext>
            </a:extLst>
          </p:cNvPr>
          <p:cNvSpPr>
            <a:spLocks noGrp="1"/>
          </p:cNvSpPr>
          <p:nvPr>
            <p:ph idx="1"/>
          </p:nvPr>
        </p:nvSpPr>
        <p:spPr>
          <a:xfrm>
            <a:off x="437882" y="2569023"/>
            <a:ext cx="7253002" cy="3691890"/>
          </a:xfrm>
        </p:spPr>
        <p:txBody>
          <a:bodyPr>
            <a:normAutofit/>
          </a:bodyPr>
          <a:lstStyle/>
          <a:p>
            <a:pPr marL="0" indent="0">
              <a:buNone/>
            </a:pPr>
            <a:r>
              <a:rPr kumimoji="1" lang="zh-CN" altLang="en-US" sz="2400" b="1" dirty="0">
                <a:solidFill>
                  <a:srgbClr val="C00000"/>
                </a:solidFill>
              </a:rPr>
              <a:t>例</a:t>
            </a:r>
            <a:endParaRPr kumimoji="1" lang="en-US" altLang="zh-CN" sz="2400" b="1" dirty="0">
              <a:solidFill>
                <a:srgbClr val="C00000"/>
              </a:solidFill>
            </a:endParaRPr>
          </a:p>
          <a:p>
            <a:pPr marL="0" indent="0">
              <a:buNone/>
            </a:pPr>
            <a:r>
              <a:rPr kumimoji="1" lang="zh-CN" altLang="en-US" sz="2400" dirty="0"/>
              <a:t>   </a:t>
            </a:r>
            <a:endParaRPr kumimoji="1" lang="en-US" altLang="zh-CN" sz="2400" dirty="0"/>
          </a:p>
          <a:p>
            <a:pPr marL="0" indent="0">
              <a:buNone/>
            </a:pPr>
            <a:r>
              <a:rPr kumimoji="1" lang="zh-CN" altLang="en-US" sz="2000"/>
              <a:t>正例 </a:t>
            </a:r>
            <a:r>
              <a:rPr kumimoji="1" lang="en-US" altLang="zh-CN" sz="2000"/>
              <a:t>(o):</a:t>
            </a:r>
            <a:r>
              <a:rPr kumimoji="1" lang="zh-CN" altLang="en-US" sz="2000"/>
              <a:t>                  </a:t>
            </a:r>
            <a:r>
              <a:rPr kumimoji="1" lang="en-GB" altLang="zh-CN" sz="2000" dirty="0"/>
              <a:t>			</a:t>
            </a:r>
          </a:p>
          <a:p>
            <a:pPr marL="0" indent="0">
              <a:buNone/>
            </a:pPr>
            <a:endParaRPr kumimoji="1" lang="en-US" altLang="zh-CN" sz="2000" dirty="0"/>
          </a:p>
          <a:p>
            <a:pPr marL="0" indent="0">
              <a:buNone/>
            </a:pPr>
            <a:r>
              <a:rPr kumimoji="1" lang="zh-CN" altLang="en-US" sz="2000"/>
              <a:t>负例 </a:t>
            </a:r>
            <a:r>
              <a:rPr kumimoji="1" lang="en-US" altLang="zh-CN" sz="2000"/>
              <a:t>(x):</a:t>
            </a:r>
            <a:endParaRPr kumimoji="1" lang="en-US" altLang="zh-CN" sz="2000"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50B4152-5868-43CD-0A5D-DCC936F0EEF3}"/>
                  </a:ext>
                </a:extLst>
              </p:cNvPr>
              <p:cNvSpPr txBox="1"/>
              <p:nvPr/>
            </p:nvSpPr>
            <p:spPr>
              <a:xfrm>
                <a:off x="1773282" y="3429000"/>
                <a:ext cx="3002604" cy="405624"/>
              </a:xfrm>
              <a:prstGeom prst="rect">
                <a:avLst/>
              </a:prstGeom>
              <a:noFill/>
            </p:spPr>
            <p:txBody>
              <a:bodyPr wrap="squar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(3, 3)</m:t>
                        </m:r>
                      </m:e>
                      <m:sup>
                        <m:r>
                          <m:rPr>
                            <m:sty m:val="p"/>
                          </m:rPr>
                          <a:rPr lang="en-US" altLang="zh-CN" sz="2000" b="0" i="0" smtClean="0">
                            <a:latin typeface="Cambria Math" panose="02040503050406030204" pitchFamily="18" charset="0"/>
                          </a:rPr>
                          <m:t>T</m:t>
                        </m:r>
                      </m:sup>
                    </m:sSup>
                    <m:r>
                      <a:rPr lang="en-US" altLang="zh-CN" sz="2000" b="0" i="1" smtClean="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oMath>
                </a14:m>
                <a:r>
                  <a:rPr lang="en-US" altLang="zh-CN" sz="2000" dirty="0"/>
                  <a:t>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m:t>
                        </m:r>
                        <m:r>
                          <a:rPr lang="en-US" altLang="zh-CN" sz="2000" b="0" i="1" smtClean="0">
                            <a:latin typeface="Cambria Math" panose="02040503050406030204" pitchFamily="18" charset="0"/>
                          </a:rPr>
                          <m:t>4</m:t>
                        </m:r>
                        <m:r>
                          <a:rPr lang="en-US" altLang="zh-CN" sz="2000" i="1">
                            <a:latin typeface="Cambria Math" panose="02040503050406030204" pitchFamily="18" charset="0"/>
                          </a:rPr>
                          <m:t>,</m:t>
                        </m:r>
                        <m:r>
                          <a:rPr lang="en-US" altLang="zh-CN" sz="2000" b="0" i="1" smtClean="0">
                            <a:latin typeface="Cambria Math" panose="02040503050406030204" pitchFamily="18" charset="0"/>
                          </a:rPr>
                          <m:t> </m:t>
                        </m:r>
                        <m:r>
                          <a:rPr lang="en-US" altLang="zh-CN" sz="2000" i="1">
                            <a:latin typeface="Cambria Math" panose="02040503050406030204" pitchFamily="18" charset="0"/>
                          </a:rPr>
                          <m:t>3)</m:t>
                        </m:r>
                      </m:e>
                      <m:sup>
                        <m:r>
                          <m:rPr>
                            <m:sty m:val="p"/>
                          </m:rPr>
                          <a:rPr lang="en-US" altLang="zh-CN" sz="2000" i="0">
                            <a:latin typeface="Cambria Math" panose="02040503050406030204" pitchFamily="18" charset="0"/>
                          </a:rPr>
                          <m:t>T</m:t>
                        </m:r>
                      </m:sup>
                    </m:sSup>
                  </m:oMath>
                </a14:m>
                <a:endParaRPr lang="zh-CN" altLang="en-US" sz="2000" dirty="0"/>
              </a:p>
            </p:txBody>
          </p:sp>
        </mc:Choice>
        <mc:Fallback xmlns="">
          <p:sp>
            <p:nvSpPr>
              <p:cNvPr id="8" name="文本框 7">
                <a:extLst>
                  <a:ext uri="{FF2B5EF4-FFF2-40B4-BE49-F238E27FC236}">
                    <a16:creationId xmlns:a16="http://schemas.microsoft.com/office/drawing/2014/main" id="{950B4152-5868-43CD-0A5D-DCC936F0EEF3}"/>
                  </a:ext>
                </a:extLst>
              </p:cNvPr>
              <p:cNvSpPr txBox="1">
                <a:spLocks noRot="1" noChangeAspect="1" noMove="1" noResize="1" noEditPoints="1" noAdjustHandles="1" noChangeArrowheads="1" noChangeShapeType="1" noTextEdit="1"/>
              </p:cNvSpPr>
              <p:nvPr/>
            </p:nvSpPr>
            <p:spPr>
              <a:xfrm>
                <a:off x="1773282" y="3429000"/>
                <a:ext cx="3002604" cy="405624"/>
              </a:xfrm>
              <a:prstGeom prst="rect">
                <a:avLst/>
              </a:prstGeom>
              <a:blipFill>
                <a:blip r:embed="rId2"/>
                <a:stretch>
                  <a:fillRect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C2CDDD9-247A-CE8D-5A6F-3D0561B09819}"/>
                  </a:ext>
                </a:extLst>
              </p:cNvPr>
              <p:cNvSpPr txBox="1"/>
              <p:nvPr/>
            </p:nvSpPr>
            <p:spPr>
              <a:xfrm>
                <a:off x="1636191" y="4245666"/>
                <a:ext cx="1781065" cy="4056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sSup>
                        <m:sSupPr>
                          <m:ctrlPr>
                            <a:rPr lang="en-US" altLang="zh-CN" sz="2000" i="1">
                              <a:latin typeface="Cambria Math" panose="02040503050406030204" pitchFamily="18" charset="0"/>
                            </a:rPr>
                          </m:ctrlPr>
                        </m:sSupPr>
                        <m:e>
                          <m:r>
                            <a:rPr lang="en-US" altLang="zh-CN" sz="2000" b="0" i="1" smtClean="0">
                              <a:latin typeface="Cambria Math" panose="02040503050406030204" pitchFamily="18" charset="0"/>
                            </a:rPr>
                            <m:t>=</m:t>
                          </m:r>
                          <m:r>
                            <a:rPr lang="en-US" altLang="zh-CN" sz="2000" i="1">
                              <a:latin typeface="Cambria Math" panose="02040503050406030204" pitchFamily="18" charset="0"/>
                            </a:rPr>
                            <m:t>(</m:t>
                          </m:r>
                          <m:r>
                            <a:rPr lang="en-US" altLang="zh-CN" sz="2000" b="0" i="1" smtClean="0">
                              <a:latin typeface="Cambria Math" panose="02040503050406030204" pitchFamily="18" charset="0"/>
                            </a:rPr>
                            <m:t>1</m:t>
                          </m:r>
                          <m:r>
                            <a:rPr lang="en-US" altLang="zh-CN" sz="2000" i="1">
                              <a:latin typeface="Cambria Math" panose="02040503050406030204" pitchFamily="18" charset="0"/>
                            </a:rPr>
                            <m:t>,</m:t>
                          </m:r>
                          <m:r>
                            <a:rPr lang="en-US" altLang="zh-CN" sz="2000" b="0" i="1" smtClean="0">
                              <a:latin typeface="Cambria Math" panose="02040503050406030204" pitchFamily="18" charset="0"/>
                            </a:rPr>
                            <m:t> 1</m:t>
                          </m:r>
                          <m:r>
                            <a:rPr lang="en-US" altLang="zh-CN" sz="2000" i="1">
                              <a:latin typeface="Cambria Math" panose="02040503050406030204" pitchFamily="18" charset="0"/>
                            </a:rPr>
                            <m:t>)</m:t>
                          </m:r>
                        </m:e>
                        <m:sup>
                          <m:r>
                            <m:rPr>
                              <m:sty m:val="p"/>
                            </m:rPr>
                            <a:rPr lang="en-US" altLang="zh-CN" sz="2000" i="0">
                              <a:latin typeface="Cambria Math" panose="02040503050406030204" pitchFamily="18" charset="0"/>
                            </a:rPr>
                            <m:t>T</m:t>
                          </m:r>
                        </m:sup>
                      </m:sSup>
                    </m:oMath>
                  </m:oMathPara>
                </a14:m>
                <a:endParaRPr lang="zh-CN" altLang="en-US" sz="1600" dirty="0"/>
              </a:p>
            </p:txBody>
          </p:sp>
        </mc:Choice>
        <mc:Fallback xmlns="">
          <p:sp>
            <p:nvSpPr>
              <p:cNvPr id="10" name="文本框 9">
                <a:extLst>
                  <a:ext uri="{FF2B5EF4-FFF2-40B4-BE49-F238E27FC236}">
                    <a16:creationId xmlns:a16="http://schemas.microsoft.com/office/drawing/2014/main" id="{1C2CDDD9-247A-CE8D-5A6F-3D0561B09819}"/>
                  </a:ext>
                </a:extLst>
              </p:cNvPr>
              <p:cNvSpPr txBox="1">
                <a:spLocks noRot="1" noChangeAspect="1" noMove="1" noResize="1" noEditPoints="1" noAdjustHandles="1" noChangeArrowheads="1" noChangeShapeType="1" noTextEdit="1"/>
              </p:cNvSpPr>
              <p:nvPr/>
            </p:nvSpPr>
            <p:spPr>
              <a:xfrm>
                <a:off x="1636191" y="4245666"/>
                <a:ext cx="1781065" cy="405624"/>
              </a:xfrm>
              <a:prstGeom prst="rect">
                <a:avLst/>
              </a:prstGeom>
              <a:blipFill>
                <a:blip r:embed="rId3"/>
                <a:stretch>
                  <a:fillRect b="-14925"/>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86D6F6E2-F05E-6AE0-9382-8E3A3727A1A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12</a:t>
            </a:fld>
            <a:endParaRPr lang="en-US" dirty="0"/>
          </a:p>
        </p:txBody>
      </p:sp>
      <p:sp>
        <p:nvSpPr>
          <p:cNvPr id="9" name="标题 1">
            <a:extLst>
              <a:ext uri="{FF2B5EF4-FFF2-40B4-BE49-F238E27FC236}">
                <a16:creationId xmlns:a16="http://schemas.microsoft.com/office/drawing/2014/main" id="{7BF3BF9B-5196-4F38-8A8B-B864A05DDBC8}"/>
              </a:ext>
            </a:extLst>
          </p:cNvPr>
          <p:cNvSpPr txBox="1">
            <a:spLocks/>
          </p:cNvSpPr>
          <p:nvPr/>
        </p:nvSpPr>
        <p:spPr>
          <a:xfrm>
            <a:off x="197827" y="1641872"/>
            <a:ext cx="7886700"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ea"/>
                <a:ea typeface="+mn-ea"/>
              </a:rPr>
              <a:t>感知机：学习算法</a:t>
            </a:r>
            <a:endParaRPr lang="zh-CN" altLang="en-US" sz="3200" b="1" dirty="0">
              <a:solidFill>
                <a:schemeClr val="accent1">
                  <a:lumMod val="50000"/>
                </a:schemeClr>
              </a:solidFill>
              <a:latin typeface="+mn-ea"/>
              <a:ea typeface="+mn-ea"/>
            </a:endParaRPr>
          </a:p>
        </p:txBody>
      </p:sp>
      <p:pic>
        <p:nvPicPr>
          <p:cNvPr id="3" name="图片 2">
            <a:extLst>
              <a:ext uri="{FF2B5EF4-FFF2-40B4-BE49-F238E27FC236}">
                <a16:creationId xmlns:a16="http://schemas.microsoft.com/office/drawing/2014/main" id="{F580E8B8-EFAB-426E-9A9E-1B513882FF06}"/>
              </a:ext>
            </a:extLst>
          </p:cNvPr>
          <p:cNvPicPr>
            <a:picLocks noChangeAspect="1"/>
          </p:cNvPicPr>
          <p:nvPr/>
        </p:nvPicPr>
        <p:blipFill>
          <a:blip r:embed="rId4"/>
          <a:stretch>
            <a:fillRect/>
          </a:stretch>
        </p:blipFill>
        <p:spPr>
          <a:xfrm>
            <a:off x="4910891" y="3850639"/>
            <a:ext cx="3173636" cy="2730978"/>
          </a:xfrm>
          <a:prstGeom prst="rect">
            <a:avLst/>
          </a:prstGeom>
        </p:spPr>
      </p:pic>
    </p:spTree>
    <p:extLst>
      <p:ext uri="{BB962C8B-B14F-4D97-AF65-F5344CB8AC3E}">
        <p14:creationId xmlns:p14="http://schemas.microsoft.com/office/powerpoint/2010/main" val="3379448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31C6FF39-B6CE-8FF4-F24D-A3FA1F17BC05}"/>
                  </a:ext>
                </a:extLst>
              </p:cNvPr>
              <p:cNvSpPr>
                <a:spLocks noGrp="1"/>
              </p:cNvSpPr>
              <p:nvPr>
                <p:ph idx="1"/>
              </p:nvPr>
            </p:nvSpPr>
            <p:spPr>
              <a:xfrm>
                <a:off x="357256" y="2527639"/>
                <a:ext cx="6172200" cy="4156695"/>
              </a:xfrm>
            </p:spPr>
            <p:txBody>
              <a:bodyPr>
                <a:normAutofit/>
              </a:bodyPr>
              <a:lstStyle/>
              <a:p>
                <a:pPr>
                  <a:lnSpc>
                    <a:spcPct val="100000"/>
                  </a:lnSpc>
                </a:pPr>
                <a:r>
                  <a:rPr kumimoji="1" lang="zh-CN" altLang="en-US" sz="2000" dirty="0"/>
                  <a:t>构建</a:t>
                </a:r>
                <a:r>
                  <a:rPr kumimoji="1" lang="zh-CN" altLang="en-US" sz="2000"/>
                  <a:t>优化问题</a:t>
                </a:r>
                <a:r>
                  <a:rPr kumimoji="1" lang="en-US" altLang="zh-CN" sz="2000"/>
                  <a:t>:</a:t>
                </a:r>
                <a:endParaRPr kumimoji="1" lang="en-US" altLang="zh-CN" sz="2000" dirty="0"/>
              </a:p>
              <a:p>
                <a:endParaRPr kumimoji="1" lang="en-US" altLang="zh-CN" sz="2000"/>
              </a:p>
              <a:p>
                <a:r>
                  <a:rPr kumimoji="1" lang="zh-CN" altLang="en-US" sz="2000"/>
                  <a:t>求解</a:t>
                </a:r>
                <a:r>
                  <a:rPr kumimoji="1" lang="en-US" altLang="zh-CN" sz="2000"/>
                  <a:t>:</a:t>
                </a:r>
                <a:r>
                  <a:rPr lang="en-US" altLang="zh-CN" sz="2000"/>
                  <a:t> </a:t>
                </a:r>
                <a14:m>
                  <m:oMath xmlns:m="http://schemas.openxmlformats.org/officeDocument/2006/math">
                    <m:r>
                      <a:rPr lang="en-US" altLang="zh-CN" sz="2000" i="1">
                        <a:latin typeface="Cambria Math" panose="02040503050406030204" pitchFamily="18" charset="0"/>
                      </a:rPr>
                      <m:t>𝑤</m:t>
                    </m:r>
                    <m:r>
                      <a:rPr lang="en-US" altLang="zh-CN" sz="2000" b="0" i="0" smtClean="0">
                        <a:latin typeface="Cambria Math" panose="02040503050406030204" pitchFamily="18" charset="0"/>
                      </a:rPr>
                      <m:t>,</m:t>
                    </m:r>
                    <m:r>
                      <a:rPr lang="en-US" altLang="zh-CN" sz="2000" b="0" i="1" smtClean="0">
                        <a:latin typeface="Cambria Math" panose="02040503050406030204" pitchFamily="18" charset="0"/>
                      </a:rPr>
                      <m:t> </m:t>
                    </m:r>
                    <m:r>
                      <a:rPr lang="en-US" altLang="zh-CN" sz="2000" i="1">
                        <a:latin typeface="Cambria Math" panose="02040503050406030204" pitchFamily="18" charset="0"/>
                      </a:rPr>
                      <m:t>𝑏</m:t>
                    </m:r>
                    <m:r>
                      <a:rPr lang="en-US" altLang="zh-CN" sz="2000" b="0" i="1" smtClean="0">
                        <a:latin typeface="Cambria Math" panose="02040503050406030204" pitchFamily="18" charset="0"/>
                      </a:rPr>
                      <m:t>;  </m:t>
                    </m:r>
                    <m:r>
                      <a:rPr lang="zh-CN" altLang="en-US" sz="2000" i="1">
                        <a:latin typeface="Cambria Math" panose="02040503050406030204" pitchFamily="18" charset="0"/>
                      </a:rPr>
                      <m:t>𝜂</m:t>
                    </m:r>
                    <m:r>
                      <a:rPr lang="en-US" altLang="zh-CN" sz="2000" i="1">
                        <a:latin typeface="Cambria Math" panose="02040503050406030204" pitchFamily="18" charset="0"/>
                      </a:rPr>
                      <m:t>=1</m:t>
                    </m:r>
                  </m:oMath>
                </a14:m>
                <a:endParaRPr lang="zh-CN" altLang="en-US" sz="2000" dirty="0"/>
              </a:p>
              <a:p>
                <a:endParaRPr kumimoji="1" lang="en-US" altLang="zh-CN" sz="2000" dirty="0"/>
              </a:p>
              <a:p>
                <a:endParaRPr kumimoji="1" lang="en-US" altLang="zh-CN" sz="2000" dirty="0"/>
              </a:p>
              <a:p>
                <a:pPr marL="0" indent="0">
                  <a:buNone/>
                </a:pPr>
                <a:endParaRPr kumimoji="1" lang="en-US" altLang="zh-CN" sz="2000"/>
              </a:p>
              <a:p>
                <a:pPr marL="0" indent="0">
                  <a:buNone/>
                </a:pPr>
                <a:r>
                  <a:rPr kumimoji="1" lang="zh-CN" altLang="en-US" sz="2000"/>
                  <a:t>                  得线性模型：</a:t>
                </a:r>
                <a:endParaRPr kumimoji="1" lang="en-US" altLang="zh-CN" sz="2000"/>
              </a:p>
              <a:p>
                <a:pPr marL="0" indent="0">
                  <a:buNone/>
                </a:pPr>
                <a:endParaRPr kumimoji="1" lang="en-US" altLang="zh-CN" sz="2000" dirty="0"/>
              </a:p>
            </p:txBody>
          </p:sp>
        </mc:Choice>
        <mc:Fallback xmlns="">
          <p:sp>
            <p:nvSpPr>
              <p:cNvPr id="5" name="内容占位符 2">
                <a:extLst>
                  <a:ext uri="{FF2B5EF4-FFF2-40B4-BE49-F238E27FC236}">
                    <a16:creationId xmlns:a16="http://schemas.microsoft.com/office/drawing/2014/main" id="{31C6FF39-B6CE-8FF4-F24D-A3FA1F17BC05}"/>
                  </a:ext>
                </a:extLst>
              </p:cNvPr>
              <p:cNvSpPr>
                <a:spLocks noGrp="1" noRot="1" noChangeAspect="1" noMove="1" noResize="1" noEditPoints="1" noAdjustHandles="1" noChangeArrowheads="1" noChangeShapeType="1" noTextEdit="1"/>
              </p:cNvSpPr>
              <p:nvPr>
                <p:ph idx="1"/>
              </p:nvPr>
            </p:nvSpPr>
            <p:spPr>
              <a:xfrm>
                <a:off x="357256" y="2527639"/>
                <a:ext cx="6172200" cy="4156695"/>
              </a:xfrm>
              <a:blipFill>
                <a:blip r:embed="rId3"/>
                <a:stretch>
                  <a:fillRect l="-889" t="-8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FC0AE59-1AA9-38F7-62BF-408E110FB16B}"/>
                  </a:ext>
                </a:extLst>
              </p:cNvPr>
              <p:cNvSpPr txBox="1"/>
              <p:nvPr/>
            </p:nvSpPr>
            <p:spPr>
              <a:xfrm>
                <a:off x="2466495" y="2397348"/>
                <a:ext cx="4578178" cy="8007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min</m:t>
                              </m:r>
                            </m:e>
                            <m:lim>
                              <m:r>
                                <a:rPr lang="en-US" altLang="zh-CN" b="0" i="1" smtClean="0">
                                  <a:latin typeface="Cambria Math" panose="02040503050406030204" pitchFamily="18" charset="0"/>
                                </a:rPr>
                                <m:t>𝑤</m:t>
                              </m:r>
                              <m:r>
                                <a:rPr lang="en-US" altLang="zh-CN" b="0" i="1" smtClean="0">
                                  <a:latin typeface="Cambria Math" panose="02040503050406030204" pitchFamily="18" charset="0"/>
                                </a:rPr>
                                <m:t>,   </m:t>
                              </m:r>
                              <m:r>
                                <a:rPr lang="en-US" altLang="zh-CN" b="0" i="1" smtClean="0">
                                  <a:latin typeface="Cambria Math" panose="02040503050406030204" pitchFamily="18" charset="0"/>
                                </a:rPr>
                                <m:t>𝑏</m:t>
                              </m:r>
                            </m:lim>
                          </m:limLow>
                        </m:fName>
                        <m:e>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m:rPr>
                                  <m:brk m:alnAt="7"/>
                                </m:rP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𝑀</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𝑤</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𝑏</m:t>
                              </m:r>
                              <m:r>
                                <a:rPr lang="en-US" altLang="zh-CN" i="1">
                                  <a:latin typeface="Cambria Math" panose="02040503050406030204" pitchFamily="18" charset="0"/>
                                  <a:ea typeface="Cambria Math" panose="02040503050406030204" pitchFamily="18" charset="0"/>
                                </a:rPr>
                                <m:t>)</m:t>
                              </m:r>
                            </m:e>
                          </m:nary>
                        </m:e>
                      </m:func>
                    </m:oMath>
                  </m:oMathPara>
                </a14:m>
                <a:endParaRPr lang="zh-CN" altLang="en-US" dirty="0"/>
              </a:p>
            </p:txBody>
          </p:sp>
        </mc:Choice>
        <mc:Fallback xmlns="">
          <p:sp>
            <p:nvSpPr>
              <p:cNvPr id="9" name="文本框 8">
                <a:extLst>
                  <a:ext uri="{FF2B5EF4-FFF2-40B4-BE49-F238E27FC236}">
                    <a16:creationId xmlns:a16="http://schemas.microsoft.com/office/drawing/2014/main" id="{4FC0AE59-1AA9-38F7-62BF-408E110FB16B}"/>
                  </a:ext>
                </a:extLst>
              </p:cNvPr>
              <p:cNvSpPr txBox="1">
                <a:spLocks noRot="1" noChangeAspect="1" noMove="1" noResize="1" noEditPoints="1" noAdjustHandles="1" noChangeArrowheads="1" noChangeShapeType="1" noTextEdit="1"/>
              </p:cNvSpPr>
              <p:nvPr/>
            </p:nvSpPr>
            <p:spPr>
              <a:xfrm>
                <a:off x="2466495" y="2397348"/>
                <a:ext cx="4578178" cy="800732"/>
              </a:xfrm>
              <a:prstGeom prst="rect">
                <a:avLst/>
              </a:prstGeom>
              <a:blipFill>
                <a:blip r:embed="rId4"/>
                <a:stretch>
                  <a:fillRect t="-113846" b="-1538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E0D4B53-A00F-EB33-6156-310A19735060}"/>
                  </a:ext>
                </a:extLst>
              </p:cNvPr>
              <p:cNvSpPr txBox="1"/>
              <p:nvPr/>
            </p:nvSpPr>
            <p:spPr>
              <a:xfrm>
                <a:off x="1383857" y="3706919"/>
                <a:ext cx="7296665" cy="879023"/>
              </a:xfrm>
              <a:prstGeom prst="rect">
                <a:avLst/>
              </a:prstGeom>
              <a:noFill/>
            </p:spPr>
            <p:txBody>
              <a:bodyPr wrap="square" rtlCol="0">
                <a:spAutoFit/>
              </a:bodyPr>
              <a:lstStyle/>
              <a:p>
                <a:pPr marL="342900" indent="-342900">
                  <a:lnSpc>
                    <a:spcPct val="150000"/>
                  </a:lnSpc>
                  <a:buAutoNum type="arabicParenBoth"/>
                </a:pPr>
                <a:r>
                  <a:rPr lang="zh-CN" altLang="en-US" dirty="0"/>
                  <a:t>取初值</a:t>
                </a:r>
                <a:r>
                  <a:rPr lang="en-US" altLang="zh-CN" dirty="0"/>
                  <a:t> </a:t>
                </a:r>
                <a14:m>
                  <m:oMath xmlns:m="http://schemas.openxmlformats.org/officeDocument/2006/math">
                    <m:sSup>
                      <m:sSupPr>
                        <m:ctrlPr>
                          <a:rPr lang="en-US" altLang="zh-CN" i="1" dirty="0" smtClean="0">
                            <a:latin typeface="Cambria Math" panose="02040503050406030204" pitchFamily="18" charset="0"/>
                          </a:rPr>
                        </m:ctrlPr>
                      </m:sSupPr>
                      <m:e>
                        <m:r>
                          <a:rPr lang="en-US" altLang="zh-CN" i="1" dirty="0">
                            <a:latin typeface="Cambria Math" panose="02040503050406030204" pitchFamily="18" charset="0"/>
                          </a:rPr>
                          <m:t>𝑤</m:t>
                        </m:r>
                      </m:e>
                      <m:sup>
                        <m:r>
                          <a:rPr lang="en-US" altLang="zh-CN" b="0" i="1" dirty="0" smtClean="0">
                            <a:latin typeface="Cambria Math" panose="02040503050406030204" pitchFamily="18" charset="0"/>
                          </a:rPr>
                          <m:t>&lt;0&gt;</m:t>
                        </m:r>
                      </m:sup>
                    </m:sSup>
                    <m:r>
                      <a:rPr lang="en-US" altLang="zh-CN" b="0" i="1" smtClean="0">
                        <a:latin typeface="Cambria Math" panose="02040503050406030204" pitchFamily="18" charset="0"/>
                      </a:rPr>
                      <m:t>=0,   </m:t>
                    </m:r>
                    <m:sSup>
                      <m:sSupPr>
                        <m:ctrlPr>
                          <a:rPr lang="en-US" altLang="zh-CN" i="1" dirty="0">
                            <a:latin typeface="Cambria Math" panose="02040503050406030204" pitchFamily="18" charset="0"/>
                          </a:rPr>
                        </m:ctrlPr>
                      </m:sSupPr>
                      <m:e>
                        <m:r>
                          <a:rPr lang="en-US" altLang="zh-CN" b="0" i="1" dirty="0" smtClean="0">
                            <a:latin typeface="Cambria Math" panose="02040503050406030204" pitchFamily="18" charset="0"/>
                          </a:rPr>
                          <m:t>𝑏</m:t>
                        </m:r>
                      </m:e>
                      <m:sup>
                        <m:r>
                          <a:rPr lang="en-US" altLang="zh-CN" i="1" dirty="0">
                            <a:latin typeface="Cambria Math" panose="02040503050406030204" pitchFamily="18" charset="0"/>
                          </a:rPr>
                          <m:t>&lt;0&gt;</m:t>
                        </m:r>
                      </m:sup>
                    </m:sSup>
                    <m:r>
                      <a:rPr lang="en-US" altLang="zh-CN" b="0" i="1" smtClean="0">
                        <a:latin typeface="Cambria Math" panose="02040503050406030204" pitchFamily="18" charset="0"/>
                      </a:rPr>
                      <m:t>=0</m:t>
                    </m:r>
                  </m:oMath>
                </a14:m>
                <a:endParaRPr lang="en-US" altLang="zh-CN" b="0" dirty="0"/>
              </a:p>
              <a:p>
                <a:pPr marL="342900" indent="-342900">
                  <a:lnSpc>
                    <a:spcPct val="150000"/>
                  </a:lnSpc>
                  <a:buAutoNum type="arabicParenBoth"/>
                </a:pPr>
                <a:r>
                  <a:rPr lang="zh-CN" altLang="en-US" dirty="0"/>
                  <a:t>对</a:t>
                </a: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(3, 3)</m:t>
                        </m:r>
                      </m:e>
                      <m:sup>
                        <m:r>
                          <m:rPr>
                            <m:sty m:val="p"/>
                          </m:rPr>
                          <a:rPr lang="en-US" altLang="zh-CN" b="0" i="0" smtClean="0">
                            <a:latin typeface="Cambria Math" panose="02040503050406030204" pitchFamily="18" charset="0"/>
                          </a:rPr>
                          <m:t>T</m:t>
                        </m:r>
                      </m:sup>
                    </m:sSup>
                    <m:r>
                      <a:rPr lang="en-US" altLang="zh-CN" b="0" i="1" smtClean="0">
                        <a:latin typeface="Cambria Math" panose="02040503050406030204" pitchFamily="18" charset="0"/>
                      </a:rPr>
                      <m:t>,</m:t>
                    </m:r>
                  </m:oMath>
                </a14:m>
                <a:r>
                  <a:rPr lang="zh-CN" altLang="en-US"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    </m:t>
                        </m:r>
                        <m:r>
                          <a:rPr lang="en-US" altLang="zh-CN" i="1">
                            <a:latin typeface="Cambria Math" panose="02040503050406030204" pitchFamily="18" charset="0"/>
                          </a:rPr>
                          <m:t>𝑦</m:t>
                        </m:r>
                      </m:e>
                      <m:sub>
                        <m:r>
                          <a:rPr lang="en-US" altLang="zh-CN" b="0" i="1" smtClean="0">
                            <a:latin typeface="Cambria Math" panose="02040503050406030204" pitchFamily="18" charset="0"/>
                          </a:rPr>
                          <m:t>1</m:t>
                        </m:r>
                      </m:sub>
                    </m:sSub>
                    <m:d>
                      <m:dPr>
                        <m:ctrlPr>
                          <a:rPr lang="en-US" altLang="zh-CN" i="1">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𝑤</m:t>
                            </m:r>
                          </m:e>
                          <m:sup>
                            <m:r>
                              <a:rPr lang="en-US" altLang="zh-CN" i="1" dirty="0">
                                <a:latin typeface="Cambria Math" panose="02040503050406030204" pitchFamily="18" charset="0"/>
                              </a:rPr>
                              <m:t>&lt;0&gt;</m:t>
                            </m:r>
                          </m:sup>
                        </m:sSup>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𝑏</m:t>
                            </m:r>
                          </m:e>
                          <m:sup>
                            <m:r>
                              <a:rPr lang="en-US" altLang="zh-CN" i="1" dirty="0">
                                <a:latin typeface="Cambria Math" panose="02040503050406030204" pitchFamily="18" charset="0"/>
                              </a:rPr>
                              <m:t>&lt;0&gt;</m:t>
                            </m:r>
                          </m:sup>
                        </m:sSup>
                      </m:e>
                    </m:d>
                    <m:r>
                      <a:rPr lang="en-US" altLang="zh-CN" b="0" i="1" smtClean="0">
                        <a:latin typeface="Cambria Math" panose="02040503050406030204" pitchFamily="18" charset="0"/>
                        <a:ea typeface="Cambria Math" panose="02040503050406030204" pitchFamily="18" charset="0"/>
                      </a:rPr>
                      <m:t>=0,</m:t>
                    </m:r>
                  </m:oMath>
                </a14:m>
                <a:r>
                  <a:rPr lang="zh-CN" altLang="en-US" dirty="0"/>
                  <a:t> 未能被正确分类</a:t>
                </a:r>
              </a:p>
            </p:txBody>
          </p:sp>
        </mc:Choice>
        <mc:Fallback xmlns="">
          <p:sp>
            <p:nvSpPr>
              <p:cNvPr id="15" name="文本框 14">
                <a:extLst>
                  <a:ext uri="{FF2B5EF4-FFF2-40B4-BE49-F238E27FC236}">
                    <a16:creationId xmlns:a16="http://schemas.microsoft.com/office/drawing/2014/main" id="{5E0D4B53-A00F-EB33-6156-310A19735060}"/>
                  </a:ext>
                </a:extLst>
              </p:cNvPr>
              <p:cNvSpPr txBox="1">
                <a:spLocks noRot="1" noChangeAspect="1" noMove="1" noResize="1" noEditPoints="1" noAdjustHandles="1" noChangeArrowheads="1" noChangeShapeType="1" noTextEdit="1"/>
              </p:cNvSpPr>
              <p:nvPr/>
            </p:nvSpPr>
            <p:spPr>
              <a:xfrm>
                <a:off x="1383857" y="3706919"/>
                <a:ext cx="7296665" cy="879023"/>
              </a:xfrm>
              <a:prstGeom prst="rect">
                <a:avLst/>
              </a:prstGeom>
              <a:blipFill>
                <a:blip r:embed="rId5"/>
                <a:stretch>
                  <a:fillRect l="-668" b="-152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1018F9D-448E-9BDA-E825-9B210C77A4AE}"/>
                  </a:ext>
                </a:extLst>
              </p:cNvPr>
              <p:cNvSpPr txBox="1"/>
              <p:nvPr/>
            </p:nvSpPr>
            <p:spPr>
              <a:xfrm>
                <a:off x="1798748" y="4598342"/>
                <a:ext cx="5685645" cy="374270"/>
              </a:xfrm>
              <a:prstGeom prst="rect">
                <a:avLst/>
              </a:prstGeom>
              <a:noFill/>
            </p:spPr>
            <p:txBody>
              <a:bodyPr wrap="square" rtlCol="0">
                <a:spAutoFit/>
              </a:bodyPr>
              <a:lstStyle/>
              <a:p>
                <a14:m>
                  <m:oMath xmlns:m="http://schemas.openxmlformats.org/officeDocument/2006/math">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𝑤</m:t>
                        </m:r>
                      </m:e>
                      <m:sup>
                        <m:r>
                          <a:rPr lang="en-US" altLang="zh-CN" i="1" dirty="0">
                            <a:latin typeface="Cambria Math" panose="02040503050406030204" pitchFamily="18" charset="0"/>
                          </a:rPr>
                          <m:t>&lt;</m:t>
                        </m:r>
                        <m:r>
                          <a:rPr lang="en-US" altLang="zh-CN" b="0" i="1" dirty="0" smtClean="0">
                            <a:latin typeface="Cambria Math" panose="02040503050406030204" pitchFamily="18" charset="0"/>
                          </a:rPr>
                          <m:t>1</m:t>
                        </m:r>
                        <m:r>
                          <a:rPr lang="en-US" altLang="zh-CN" i="1" dirty="0">
                            <a:latin typeface="Cambria Math" panose="02040503050406030204" pitchFamily="18" charset="0"/>
                          </a:rPr>
                          <m:t>&gt;</m:t>
                        </m:r>
                      </m:sup>
                    </m:sSup>
                    <m:r>
                      <a:rPr lang="en-US" altLang="zh-CN" b="0" i="1" smtClean="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b="0" i="1" dirty="0" smtClean="0">
                            <a:latin typeface="Cambria Math" panose="02040503050406030204" pitchFamily="18" charset="0"/>
                          </a:rPr>
                          <m:t>𝑤</m:t>
                        </m:r>
                      </m:e>
                      <m:sup>
                        <m:r>
                          <a:rPr lang="en-US" altLang="zh-CN" i="1" dirty="0">
                            <a:latin typeface="Cambria Math" panose="02040503050406030204" pitchFamily="18" charset="0"/>
                          </a:rPr>
                          <m:t>&lt;0&gt;</m:t>
                        </m:r>
                      </m:sup>
                    </m:sSup>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1</m:t>
                        </m:r>
                      </m:sub>
                    </m:sSub>
                  </m:oMath>
                </a14:m>
                <a:r>
                  <a:rPr lang="en-US" altLang="zh-CN" dirty="0">
                    <a:ea typeface="Cambria Math" panose="02040503050406030204" pitchFamily="18" charset="0"/>
                  </a:rPr>
                  <a:t>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1</m:t>
                        </m:r>
                      </m:sub>
                    </m:sSub>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m:t>
                        </m:r>
                        <m:r>
                          <a:rPr lang="en-US" altLang="zh-CN" i="1">
                            <a:latin typeface="Cambria Math" panose="02040503050406030204" pitchFamily="18" charset="0"/>
                          </a:rPr>
                          <m:t>(3,</m:t>
                        </m:r>
                        <m:r>
                          <a:rPr lang="en-US" altLang="zh-CN" b="0" i="1" smtClean="0">
                            <a:latin typeface="Cambria Math" panose="02040503050406030204" pitchFamily="18" charset="0"/>
                          </a:rPr>
                          <m:t> </m:t>
                        </m:r>
                        <m:r>
                          <a:rPr lang="en-US" altLang="zh-CN" i="1">
                            <a:latin typeface="Cambria Math" panose="02040503050406030204" pitchFamily="18" charset="0"/>
                          </a:rPr>
                          <m:t>3)</m:t>
                        </m:r>
                      </m:e>
                      <m:sup>
                        <m:r>
                          <m:rPr>
                            <m:sty m:val="p"/>
                          </m:rPr>
                          <a:rPr lang="en-US" altLang="zh-CN" i="0">
                            <a:latin typeface="Cambria Math" panose="02040503050406030204" pitchFamily="18" charset="0"/>
                          </a:rPr>
                          <m:t>T</m:t>
                        </m:r>
                      </m:sup>
                    </m:sSup>
                    <m:r>
                      <a:rPr lang="en-US" altLang="zh-CN" b="0" i="1" smtClean="0">
                        <a:latin typeface="Cambria Math" panose="02040503050406030204" pitchFamily="18" charset="0"/>
                      </a:rPr>
                      <m:t>,   </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𝑏</m:t>
                        </m:r>
                      </m:e>
                      <m:sup>
                        <m:r>
                          <a:rPr lang="en-US" altLang="zh-CN" i="1" dirty="0">
                            <a:latin typeface="Cambria Math" panose="02040503050406030204" pitchFamily="18" charset="0"/>
                          </a:rPr>
                          <m:t>&lt;</m:t>
                        </m:r>
                        <m:r>
                          <a:rPr lang="en-US" altLang="zh-CN" b="0" i="1" dirty="0" smtClean="0">
                            <a:latin typeface="Cambria Math" panose="02040503050406030204" pitchFamily="18" charset="0"/>
                          </a:rPr>
                          <m:t>1</m:t>
                        </m:r>
                        <m:r>
                          <a:rPr lang="en-US" altLang="zh-CN" i="1" dirty="0">
                            <a:latin typeface="Cambria Math" panose="02040503050406030204" pitchFamily="18" charset="0"/>
                          </a:rPr>
                          <m:t>&gt;</m:t>
                        </m:r>
                      </m:sup>
                    </m:sSup>
                    <m:r>
                      <a:rPr lang="en-US" altLang="zh-CN" b="0" i="1" smtClean="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𝑏</m:t>
                        </m:r>
                      </m:e>
                      <m:sup>
                        <m:r>
                          <a:rPr lang="en-US" altLang="zh-CN" i="1" dirty="0">
                            <a:latin typeface="Cambria Math" panose="02040503050406030204" pitchFamily="18" charset="0"/>
                          </a:rPr>
                          <m:t>&lt;0&gt;</m:t>
                        </m:r>
                      </m:sup>
                    </m:sSup>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r>
                      <a:rPr lang="en-US" altLang="zh-CN" b="0" i="1" smtClean="0">
                        <a:latin typeface="Cambria Math" panose="02040503050406030204" pitchFamily="18" charset="0"/>
                      </a:rPr>
                      <m:t>=1</m:t>
                    </m:r>
                  </m:oMath>
                </a14:m>
                <a:endParaRPr lang="zh-CN" altLang="en-US" dirty="0"/>
              </a:p>
            </p:txBody>
          </p:sp>
        </mc:Choice>
        <mc:Fallback xmlns="">
          <p:sp>
            <p:nvSpPr>
              <p:cNvPr id="19" name="文本框 18">
                <a:extLst>
                  <a:ext uri="{FF2B5EF4-FFF2-40B4-BE49-F238E27FC236}">
                    <a16:creationId xmlns:a16="http://schemas.microsoft.com/office/drawing/2014/main" id="{21018F9D-448E-9BDA-E825-9B210C77A4AE}"/>
                  </a:ext>
                </a:extLst>
              </p:cNvPr>
              <p:cNvSpPr txBox="1">
                <a:spLocks noRot="1" noChangeAspect="1" noMove="1" noResize="1" noEditPoints="1" noAdjustHandles="1" noChangeArrowheads="1" noChangeShapeType="1" noTextEdit="1"/>
              </p:cNvSpPr>
              <p:nvPr/>
            </p:nvSpPr>
            <p:spPr>
              <a:xfrm>
                <a:off x="1798748" y="4598342"/>
                <a:ext cx="5685645" cy="374270"/>
              </a:xfrm>
              <a:prstGeom prst="rect">
                <a:avLst/>
              </a:prstGeom>
              <a:blipFill>
                <a:blip r:embed="rId6"/>
                <a:stretch>
                  <a:fillRect b="-129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DE73683-962A-7693-0131-58E802D3CAF0}"/>
                  </a:ext>
                </a:extLst>
              </p:cNvPr>
              <p:cNvSpPr txBox="1"/>
              <p:nvPr/>
            </p:nvSpPr>
            <p:spPr>
              <a:xfrm>
                <a:off x="2866469" y="4957293"/>
                <a:ext cx="3822416" cy="3929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𝑤</m:t>
                          </m:r>
                        </m:e>
                        <m:sup>
                          <m:r>
                            <a:rPr lang="en-US" altLang="zh-CN" i="1" dirty="0">
                              <a:latin typeface="Cambria Math" panose="02040503050406030204" pitchFamily="18" charset="0"/>
                            </a:rPr>
                            <m:t>&lt;1&gt;</m:t>
                          </m:r>
                        </m:sup>
                      </m:sSup>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𝑏</m:t>
                          </m:r>
                        </m:e>
                        <m:sup>
                          <m:r>
                            <a:rPr lang="en-US" altLang="zh-CN" i="1" dirty="0">
                              <a:latin typeface="Cambria Math" panose="02040503050406030204" pitchFamily="18" charset="0"/>
                            </a:rPr>
                            <m:t>&lt;1&gt;</m:t>
                          </m:r>
                        </m:sup>
                      </m:sSup>
                      <m:r>
                        <a:rPr lang="en-US" altLang="zh-CN" b="0" i="1" smtClean="0">
                          <a:latin typeface="Cambria Math" panose="02040503050406030204" pitchFamily="18" charset="0"/>
                          <a:ea typeface="Cambria Math" panose="02040503050406030204" pitchFamily="18" charset="0"/>
                        </a:rPr>
                        <m:t>=3</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𝑥</m:t>
                          </m:r>
                        </m:e>
                        <m:sup>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1</m:t>
                              </m:r>
                            </m:e>
                          </m:d>
                        </m:sup>
                      </m:sSup>
                      <m:r>
                        <a:rPr lang="en-US" altLang="zh-CN" b="0" i="1" smtClean="0">
                          <a:latin typeface="Cambria Math" panose="02040503050406030204" pitchFamily="18" charset="0"/>
                          <a:ea typeface="Cambria Math" panose="02040503050406030204" pitchFamily="18" charset="0"/>
                        </a:rPr>
                        <m:t>+3</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𝑥</m:t>
                          </m:r>
                        </m:e>
                        <m:sup>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2</m:t>
                              </m:r>
                            </m:e>
                          </m:d>
                        </m:sup>
                      </m:sSup>
                      <m:r>
                        <a:rPr lang="en-US" altLang="zh-CN" b="0" i="1" smtClean="0">
                          <a:latin typeface="Cambria Math" panose="02040503050406030204" pitchFamily="18" charset="0"/>
                          <a:ea typeface="Cambria Math" panose="02040503050406030204" pitchFamily="18" charset="0"/>
                        </a:rPr>
                        <m:t>+1</m:t>
                      </m:r>
                    </m:oMath>
                  </m:oMathPara>
                </a14:m>
                <a:endParaRPr lang="zh-CN" altLang="en-US" dirty="0"/>
              </a:p>
            </p:txBody>
          </p:sp>
        </mc:Choice>
        <mc:Fallback xmlns="">
          <p:sp>
            <p:nvSpPr>
              <p:cNvPr id="21" name="文本框 20">
                <a:extLst>
                  <a:ext uri="{FF2B5EF4-FFF2-40B4-BE49-F238E27FC236}">
                    <a16:creationId xmlns:a16="http://schemas.microsoft.com/office/drawing/2014/main" id="{FDE73683-962A-7693-0131-58E802D3CAF0}"/>
                  </a:ext>
                </a:extLst>
              </p:cNvPr>
              <p:cNvSpPr txBox="1">
                <a:spLocks noRot="1" noChangeAspect="1" noMove="1" noResize="1" noEditPoints="1" noAdjustHandles="1" noChangeArrowheads="1" noChangeShapeType="1" noTextEdit="1"/>
              </p:cNvSpPr>
              <p:nvPr/>
            </p:nvSpPr>
            <p:spPr>
              <a:xfrm>
                <a:off x="2866469" y="4957293"/>
                <a:ext cx="3822416" cy="39299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769DA064-68FE-A80B-C130-B04AD87B745A}"/>
                  </a:ext>
                </a:extLst>
              </p:cNvPr>
              <p:cNvSpPr txBox="1"/>
              <p:nvPr/>
            </p:nvSpPr>
            <p:spPr>
              <a:xfrm>
                <a:off x="1383857" y="5472151"/>
                <a:ext cx="5911888" cy="374270"/>
              </a:xfrm>
              <a:prstGeom prst="rect">
                <a:avLst/>
              </a:prstGeom>
              <a:noFill/>
            </p:spPr>
            <p:txBody>
              <a:bodyPr wrap="square" rtlCol="0">
                <a:spAutoFit/>
              </a:bodyPr>
              <a:lstStyle/>
              <a:p>
                <a:r>
                  <a:rPr lang="en-US" altLang="zh-CN" dirty="0"/>
                  <a:t>(3)</a:t>
                </a:r>
                <a14:m>
                  <m:oMath xmlns:m="http://schemas.openxmlformats.org/officeDocument/2006/math">
                    <m:r>
                      <a:rPr lang="zh-CN" altLang="en-US" b="0" i="0" smtClean="0">
                        <a:latin typeface="Cambria Math" panose="02040503050406030204" pitchFamily="18" charset="0"/>
                      </a:rPr>
                      <m:t> </m:t>
                    </m:r>
                    <m:r>
                      <a:rPr lang="zh-CN" altLang="en-US" i="1">
                        <a:latin typeface="Cambria Math" panose="02040503050406030204" pitchFamily="18" charset="0"/>
                      </a:rPr>
                      <m:t>对</m:t>
                    </m:r>
                    <m:r>
                      <a:rPr lang="zh-CN" altLang="en-US"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m:t>
                        </m:r>
                        <m:r>
                          <a:rPr lang="en-US" altLang="zh-CN" i="1">
                            <a:latin typeface="Cambria Math" panose="02040503050406030204" pitchFamily="18" charset="0"/>
                          </a:rPr>
                          <m:t>(4,</m:t>
                        </m:r>
                        <m:r>
                          <a:rPr lang="en-US" altLang="zh-CN" b="0" i="1" smtClean="0">
                            <a:latin typeface="Cambria Math" panose="02040503050406030204" pitchFamily="18" charset="0"/>
                          </a:rPr>
                          <m:t> </m:t>
                        </m:r>
                        <m:r>
                          <a:rPr lang="en-US" altLang="zh-CN" i="1">
                            <a:latin typeface="Cambria Math" panose="02040503050406030204" pitchFamily="18" charset="0"/>
                          </a:rPr>
                          <m:t>3)</m:t>
                        </m:r>
                      </m:e>
                      <m:sup>
                        <m:r>
                          <m:rPr>
                            <m:sty m:val="p"/>
                          </m:rPr>
                          <a:rPr lang="en-US" altLang="zh-CN" i="0">
                            <a:latin typeface="Cambria Math" panose="02040503050406030204" pitchFamily="18" charset="0"/>
                          </a:rPr>
                          <m:t>T</m:t>
                        </m:r>
                      </m:sup>
                    </m:sSup>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𝑤</m:t>
                        </m:r>
                      </m:e>
                      <m:sup>
                        <m:r>
                          <a:rPr lang="en-US" altLang="zh-CN" i="1" dirty="0">
                            <a:latin typeface="Cambria Math" panose="02040503050406030204" pitchFamily="18" charset="0"/>
                          </a:rPr>
                          <m:t>&lt;1&gt;</m:t>
                        </m:r>
                      </m:sup>
                    </m:sSup>
                    <m:r>
                      <a:rPr lang="en-US" altLang="zh-CN" b="0" i="1" smtClean="0">
                        <a:latin typeface="Cambria Math" panose="02040503050406030204" pitchFamily="18" charset="0"/>
                        <a:ea typeface="Cambria Math" panose="02040503050406030204" pitchFamily="18" charset="0"/>
                      </a:rPr>
                      <m:t>∙</m:t>
                    </m:r>
                  </m:oMath>
                </a14:m>
                <a:r>
                  <a:rPr lang="en-US" altLang="zh-CN" dirty="0">
                    <a:ea typeface="Cambria Math" panose="02040503050406030204" pitchFamily="18" charset="0"/>
                  </a:rPr>
                  <a:t>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𝑏</m:t>
                        </m:r>
                      </m:e>
                      <m:sup>
                        <m:r>
                          <a:rPr lang="en-US" altLang="zh-CN" i="1" dirty="0">
                            <a:latin typeface="Cambria Math" panose="02040503050406030204" pitchFamily="18" charset="0"/>
                          </a:rPr>
                          <m:t>&lt;1&gt;</m:t>
                        </m:r>
                      </m:sup>
                    </m:sSup>
                    <m:r>
                      <a:rPr lang="en-US" altLang="zh-CN" b="0" i="1" smtClean="0">
                        <a:latin typeface="Cambria Math" panose="02040503050406030204" pitchFamily="18" charset="0"/>
                        <a:ea typeface="Cambria Math" panose="02040503050406030204" pitchFamily="18" charset="0"/>
                      </a:rPr>
                      <m:t>)&gt;0,</m:t>
                    </m:r>
                    <m:r>
                      <a:rPr lang="zh-CN" altLang="en-US" b="0" i="1" smtClean="0">
                        <a:latin typeface="Cambria Math" panose="02040503050406030204" pitchFamily="18" charset="0"/>
                        <a:ea typeface="Cambria Math" panose="02040503050406030204" pitchFamily="18" charset="0"/>
                      </a:rPr>
                      <m:t> </m:t>
                    </m:r>
                  </m:oMath>
                </a14:m>
                <a:r>
                  <a:rPr lang="zh-CN" altLang="en-US" dirty="0"/>
                  <a:t>正确分类</a:t>
                </a:r>
              </a:p>
            </p:txBody>
          </p:sp>
        </mc:Choice>
        <mc:Fallback xmlns="">
          <p:sp>
            <p:nvSpPr>
              <p:cNvPr id="25" name="文本框 24">
                <a:extLst>
                  <a:ext uri="{FF2B5EF4-FFF2-40B4-BE49-F238E27FC236}">
                    <a16:creationId xmlns:a16="http://schemas.microsoft.com/office/drawing/2014/main" id="{769DA064-68FE-A80B-C130-B04AD87B745A}"/>
                  </a:ext>
                </a:extLst>
              </p:cNvPr>
              <p:cNvSpPr txBox="1">
                <a:spLocks noRot="1" noChangeAspect="1" noMove="1" noResize="1" noEditPoints="1" noAdjustHandles="1" noChangeArrowheads="1" noChangeShapeType="1" noTextEdit="1"/>
              </p:cNvSpPr>
              <p:nvPr/>
            </p:nvSpPr>
            <p:spPr>
              <a:xfrm>
                <a:off x="1383857" y="5472151"/>
                <a:ext cx="5911888" cy="374270"/>
              </a:xfrm>
              <a:prstGeom prst="rect">
                <a:avLst/>
              </a:prstGeom>
              <a:blipFill>
                <a:blip r:embed="rId8"/>
                <a:stretch>
                  <a:fillRect l="-825" t="-8197"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9CA5028-B29F-F320-B888-64DE7C35B1D0}"/>
                  </a:ext>
                </a:extLst>
              </p:cNvPr>
              <p:cNvSpPr txBox="1"/>
              <p:nvPr/>
            </p:nvSpPr>
            <p:spPr>
              <a:xfrm>
                <a:off x="1572227" y="5853530"/>
                <a:ext cx="6663876" cy="374270"/>
              </a:xfrm>
              <a:prstGeom prst="rect">
                <a:avLst/>
              </a:prstGeom>
              <a:noFill/>
            </p:spPr>
            <p:txBody>
              <a:bodyPr wrap="square" rtlCol="0">
                <a:spAutoFit/>
              </a:bodyPr>
              <a:lstStyle/>
              <a:p>
                <a:r>
                  <a:rPr lang="zh-CN" altLang="en-US" dirty="0"/>
                  <a:t>  对</a:t>
                </a:r>
                <a14:m>
                  <m:oMath xmlns:m="http://schemas.openxmlformats.org/officeDocument/2006/math">
                    <m:sSub>
                      <m:sSubPr>
                        <m:ctrlPr>
                          <a:rPr lang="en-US" altLang="zh-CN" i="1" smtClean="0">
                            <a:latin typeface="Cambria Math" panose="02040503050406030204" pitchFamily="18" charset="0"/>
                          </a:rPr>
                        </m:ctrlPr>
                      </m:sSubPr>
                      <m:e>
                        <m:r>
                          <a:rPr lang="zh-CN" altLang="en-US" b="0" i="1" smtClean="0">
                            <a:latin typeface="Cambria Math" panose="02040503050406030204" pitchFamily="18" charset="0"/>
                          </a:rPr>
                          <m:t> </m:t>
                        </m:r>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(1,1)</m:t>
                        </m:r>
                      </m:e>
                      <m:sup>
                        <m:r>
                          <m:rPr>
                            <m:sty m:val="p"/>
                          </m:rPr>
                          <a:rPr lang="en-US" altLang="zh-CN" b="0" i="0" smtClean="0">
                            <a:latin typeface="Cambria Math" panose="02040503050406030204" pitchFamily="18" charset="0"/>
                          </a:rPr>
                          <m:t>T</m:t>
                        </m:r>
                      </m:sup>
                    </m:sSup>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3</m:t>
                        </m:r>
                      </m:sub>
                    </m:sSub>
                    <m:d>
                      <m:dPr>
                        <m:ctrlPr>
                          <a:rPr lang="en-US" altLang="zh-CN" b="0" i="1" smtClean="0">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𝑤</m:t>
                            </m:r>
                          </m:e>
                          <m:sup>
                            <m:r>
                              <a:rPr lang="en-US" altLang="zh-CN" i="1" dirty="0">
                                <a:latin typeface="Cambria Math" panose="02040503050406030204" pitchFamily="18" charset="0"/>
                              </a:rPr>
                              <m:t>&lt;1&gt;</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baseline="-25000" smtClean="0">
                            <a:latin typeface="Cambria Math" panose="02040503050406030204" pitchFamily="18" charset="0"/>
                            <a:ea typeface="Cambria Math" panose="02040503050406030204" pitchFamily="18" charset="0"/>
                          </a:rPr>
                          <m:t>3</m:t>
                        </m:r>
                        <m:r>
                          <a:rPr lang="en-US" altLang="zh-CN" b="0" i="1" smtClean="0">
                            <a:latin typeface="Cambria Math" panose="02040503050406030204" pitchFamily="18" charset="0"/>
                            <a:ea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𝑏</m:t>
                            </m:r>
                          </m:e>
                          <m:sup>
                            <m:r>
                              <a:rPr lang="en-US" altLang="zh-CN" i="1" dirty="0">
                                <a:latin typeface="Cambria Math" panose="02040503050406030204" pitchFamily="18" charset="0"/>
                              </a:rPr>
                              <m:t>&lt;1&gt;</m:t>
                            </m:r>
                          </m:sup>
                        </m:sSup>
                      </m:e>
                    </m:d>
                    <m:r>
                      <a:rPr lang="en-US" altLang="zh-CN" b="0" i="1" smtClean="0">
                        <a:latin typeface="Cambria Math" panose="02040503050406030204" pitchFamily="18" charset="0"/>
                        <a:ea typeface="Cambria Math" panose="02040503050406030204" pitchFamily="18" charset="0"/>
                      </a:rPr>
                      <m:t>&lt;0,</m:t>
                    </m:r>
                  </m:oMath>
                </a14:m>
                <a:r>
                  <a:rPr lang="zh-CN" altLang="en-US" dirty="0"/>
                  <a:t> 被误分类，更新</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𝑤</m:t>
                    </m:r>
                    <m:r>
                      <a:rPr lang="en-US" altLang="zh-CN" i="1">
                        <a:latin typeface="Cambria Math" panose="02040503050406030204" pitchFamily="18" charset="0"/>
                      </a:rPr>
                      <m:t>,</m:t>
                    </m:r>
                    <m:r>
                      <a:rPr lang="en-US" altLang="zh-CN" i="1">
                        <a:latin typeface="Cambria Math" panose="02040503050406030204" pitchFamily="18" charset="0"/>
                      </a:rPr>
                      <m:t>𝑏</m:t>
                    </m:r>
                  </m:oMath>
                </a14:m>
                <a:endParaRPr lang="zh-CN" altLang="en-US" dirty="0"/>
              </a:p>
            </p:txBody>
          </p:sp>
        </mc:Choice>
        <mc:Fallback xmlns="">
          <p:sp>
            <p:nvSpPr>
              <p:cNvPr id="3" name="文本框 2">
                <a:extLst>
                  <a:ext uri="{FF2B5EF4-FFF2-40B4-BE49-F238E27FC236}">
                    <a16:creationId xmlns:a16="http://schemas.microsoft.com/office/drawing/2014/main" id="{59CA5028-B29F-F320-B888-64DE7C35B1D0}"/>
                  </a:ext>
                </a:extLst>
              </p:cNvPr>
              <p:cNvSpPr txBox="1">
                <a:spLocks noRot="1" noChangeAspect="1" noMove="1" noResize="1" noEditPoints="1" noAdjustHandles="1" noChangeArrowheads="1" noChangeShapeType="1" noTextEdit="1"/>
              </p:cNvSpPr>
              <p:nvPr/>
            </p:nvSpPr>
            <p:spPr>
              <a:xfrm>
                <a:off x="1572227" y="5853530"/>
                <a:ext cx="6663876" cy="374270"/>
              </a:xfrm>
              <a:prstGeom prst="rect">
                <a:avLst/>
              </a:prstGeom>
              <a:blipFill>
                <a:blip r:embed="rId9"/>
                <a:stretch>
                  <a:fillRect t="-6452" b="-241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70FCE88-8251-82E8-AA3B-9822032E9C59}"/>
                  </a:ext>
                </a:extLst>
              </p:cNvPr>
              <p:cNvSpPr txBox="1"/>
              <p:nvPr/>
            </p:nvSpPr>
            <p:spPr>
              <a:xfrm>
                <a:off x="1691577" y="6270650"/>
                <a:ext cx="6172200" cy="374270"/>
              </a:xfrm>
              <a:prstGeom prst="rect">
                <a:avLst/>
              </a:prstGeom>
              <a:noFill/>
            </p:spPr>
            <p:txBody>
              <a:bodyPr wrap="square" rtlCol="0">
                <a:spAutoFit/>
              </a:bodyPr>
              <a:lstStyle/>
              <a:p>
                <a14:m>
                  <m:oMath xmlns:m="http://schemas.openxmlformats.org/officeDocument/2006/math">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𝑤</m:t>
                        </m:r>
                      </m:e>
                      <m:sup>
                        <m:r>
                          <a:rPr lang="en-US" altLang="zh-CN" i="1" dirty="0">
                            <a:latin typeface="Cambria Math" panose="02040503050406030204" pitchFamily="18" charset="0"/>
                          </a:rPr>
                          <m:t>&lt;</m:t>
                        </m:r>
                        <m:r>
                          <a:rPr lang="en-US" altLang="zh-CN" b="0" i="1" dirty="0" smtClean="0">
                            <a:latin typeface="Cambria Math" panose="02040503050406030204" pitchFamily="18" charset="0"/>
                          </a:rPr>
                          <m:t>2</m:t>
                        </m:r>
                        <m:r>
                          <a:rPr lang="en-US" altLang="zh-CN" i="1" dirty="0">
                            <a:latin typeface="Cambria Math" panose="02040503050406030204" pitchFamily="18" charset="0"/>
                          </a:rPr>
                          <m:t>&gt;</m:t>
                        </m:r>
                      </m:sup>
                    </m:sSup>
                    <m:r>
                      <a:rPr lang="en-US" altLang="zh-CN" b="0" i="1" smtClean="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b="0" i="1" dirty="0" smtClean="0">
                            <a:latin typeface="Cambria Math" panose="02040503050406030204" pitchFamily="18" charset="0"/>
                          </a:rPr>
                          <m:t>𝑤</m:t>
                        </m:r>
                      </m:e>
                      <m:sup>
                        <m:r>
                          <a:rPr lang="en-US" altLang="zh-CN" i="1" dirty="0">
                            <a:latin typeface="Cambria Math" panose="02040503050406030204" pitchFamily="18" charset="0"/>
                          </a:rPr>
                          <m:t>&lt;1&gt;</m:t>
                        </m:r>
                      </m:sup>
                    </m:sSup>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3</m:t>
                        </m:r>
                      </m:sub>
                    </m:sSub>
                    <m:r>
                      <m:rPr>
                        <m:nor/>
                      </m:rPr>
                      <a:rPr lang="en-US" altLang="zh-CN" dirty="0">
                        <a:ea typeface="Cambria Math" panose="02040503050406030204" pitchFamily="18" charset="0"/>
                      </a:rPr>
                      <m:t> </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3</m:t>
                        </m:r>
                      </m:sub>
                    </m:sSub>
                    <m:r>
                      <a:rPr lang="en-US" altLang="zh-CN" b="0" i="1" smtClean="0">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 2</m:t>
                        </m:r>
                        <m:r>
                          <a:rPr lang="en-US" altLang="zh-CN" i="1">
                            <a:latin typeface="Cambria Math" panose="02040503050406030204" pitchFamily="18" charset="0"/>
                          </a:rPr>
                          <m:t>)</m:t>
                        </m:r>
                      </m:e>
                      <m:sup>
                        <m:r>
                          <m:rPr>
                            <m:sty m:val="p"/>
                          </m:rPr>
                          <a:rPr lang="en-US" altLang="zh-CN" i="0">
                            <a:latin typeface="Cambria Math" panose="02040503050406030204" pitchFamily="18" charset="0"/>
                          </a:rPr>
                          <m:t>T</m:t>
                        </m:r>
                      </m:sup>
                    </m:sSup>
                  </m:oMath>
                </a14:m>
                <a:r>
                  <a:rPr lang="en-US" altLang="zh-CN" dirty="0"/>
                  <a:t>,</a:t>
                </a:r>
                <a14:m>
                  <m:oMath xmlns:m="http://schemas.openxmlformats.org/officeDocument/2006/math">
                    <m:r>
                      <a:rPr lang="en-US" altLang="zh-CN" b="0" i="0" dirty="0" smtClean="0">
                        <a:latin typeface="Cambria Math" panose="02040503050406030204" pitchFamily="18" charset="0"/>
                      </a:rPr>
                      <m:t>      </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𝑏</m:t>
                        </m:r>
                      </m:e>
                      <m:sup>
                        <m:r>
                          <a:rPr lang="en-US" altLang="zh-CN" i="1" dirty="0">
                            <a:latin typeface="Cambria Math" panose="02040503050406030204" pitchFamily="18" charset="0"/>
                          </a:rPr>
                          <m:t>&lt;</m:t>
                        </m:r>
                        <m:r>
                          <a:rPr lang="en-US" altLang="zh-CN" b="0" i="1" dirty="0" smtClean="0">
                            <a:latin typeface="Cambria Math" panose="02040503050406030204" pitchFamily="18" charset="0"/>
                          </a:rPr>
                          <m:t>2</m:t>
                        </m:r>
                        <m:r>
                          <a:rPr lang="en-US" altLang="zh-CN" i="1" dirty="0">
                            <a:latin typeface="Cambria Math" panose="02040503050406030204" pitchFamily="18" charset="0"/>
                          </a:rPr>
                          <m:t>&gt;</m:t>
                        </m:r>
                      </m:sup>
                    </m:sSup>
                    <m:r>
                      <a:rPr lang="en-US" altLang="zh-CN" b="0" i="1" smtClean="0">
                        <a:latin typeface="Cambria Math" panose="02040503050406030204" pitchFamily="18" charset="0"/>
                      </a:rPr>
                      <m:t>=</m:t>
                    </m:r>
                  </m:oMath>
                </a14:m>
                <a:r>
                  <a:rPr lang="en-US" altLang="zh-CN" dirty="0">
                    <a:ea typeface="Cambria Math" panose="02040503050406030204" pitchFamily="18" charset="0"/>
                  </a:rPr>
                  <a:t> </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𝑏</m:t>
                        </m:r>
                      </m:e>
                      <m:sup>
                        <m:r>
                          <a:rPr lang="en-US" altLang="zh-CN" i="1" dirty="0">
                            <a:latin typeface="Cambria Math" panose="02040503050406030204" pitchFamily="18" charset="0"/>
                          </a:rPr>
                          <m:t>&lt;1&gt;</m:t>
                        </m:r>
                      </m:sup>
                    </m:sSup>
                    <m:r>
                      <a:rPr lang="en-US" altLang="zh-CN" i="1" dirty="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3</m:t>
                        </m:r>
                      </m:sub>
                    </m:sSub>
                    <m:r>
                      <a:rPr lang="en-US" altLang="zh-CN" b="0" i="0" smtClean="0">
                        <a:latin typeface="Cambria Math" panose="02040503050406030204" pitchFamily="18" charset="0"/>
                      </a:rPr>
                      <m:t>=0</m:t>
                    </m:r>
                  </m:oMath>
                </a14:m>
                <a:endParaRPr lang="zh-CN" altLang="en-US" dirty="0"/>
              </a:p>
            </p:txBody>
          </p:sp>
        </mc:Choice>
        <mc:Fallback xmlns="">
          <p:sp>
            <p:nvSpPr>
              <p:cNvPr id="7" name="文本框 6">
                <a:extLst>
                  <a:ext uri="{FF2B5EF4-FFF2-40B4-BE49-F238E27FC236}">
                    <a16:creationId xmlns:a16="http://schemas.microsoft.com/office/drawing/2014/main" id="{670FCE88-8251-82E8-AA3B-9822032E9C59}"/>
                  </a:ext>
                </a:extLst>
              </p:cNvPr>
              <p:cNvSpPr txBox="1">
                <a:spLocks noRot="1" noChangeAspect="1" noMove="1" noResize="1" noEditPoints="1" noAdjustHandles="1" noChangeArrowheads="1" noChangeShapeType="1" noTextEdit="1"/>
              </p:cNvSpPr>
              <p:nvPr/>
            </p:nvSpPr>
            <p:spPr>
              <a:xfrm>
                <a:off x="1691577" y="6270650"/>
                <a:ext cx="6172200" cy="374270"/>
              </a:xfrm>
              <a:prstGeom prst="rect">
                <a:avLst/>
              </a:prstGeom>
              <a:blipFill>
                <a:blip r:embed="rId10"/>
                <a:stretch>
                  <a:fillRect t="-8197" b="-26230"/>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0B93570C-BD4E-3A78-BA17-6AAF9E812C4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13</a:t>
            </a:fld>
            <a:endParaRPr lang="en-US" dirty="0"/>
          </a:p>
        </p:txBody>
      </p:sp>
      <p:sp>
        <p:nvSpPr>
          <p:cNvPr id="14" name="标题 1">
            <a:extLst>
              <a:ext uri="{FF2B5EF4-FFF2-40B4-BE49-F238E27FC236}">
                <a16:creationId xmlns:a16="http://schemas.microsoft.com/office/drawing/2014/main" id="{7B28849D-96BC-4543-8B03-1C866316EB60}"/>
              </a:ext>
            </a:extLst>
          </p:cNvPr>
          <p:cNvSpPr txBox="1">
            <a:spLocks/>
          </p:cNvSpPr>
          <p:nvPr/>
        </p:nvSpPr>
        <p:spPr>
          <a:xfrm>
            <a:off x="197827" y="1641872"/>
            <a:ext cx="7886700"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ea"/>
                <a:ea typeface="+mn-ea"/>
              </a:rPr>
              <a:t>感知机：学习算法</a:t>
            </a:r>
            <a:endParaRPr lang="zh-CN" altLang="en-US" sz="3200" b="1" dirty="0">
              <a:solidFill>
                <a:schemeClr val="accent1">
                  <a:lumMod val="50000"/>
                </a:schemeClr>
              </a:solidFill>
              <a:latin typeface="+mn-ea"/>
              <a:ea typeface="+mn-ea"/>
            </a:endParaRPr>
          </a:p>
        </p:txBody>
      </p:sp>
    </p:spTree>
    <p:extLst>
      <p:ext uri="{BB962C8B-B14F-4D97-AF65-F5344CB8AC3E}">
        <p14:creationId xmlns:p14="http://schemas.microsoft.com/office/powerpoint/2010/main" val="1741002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702584FC-0454-4851-F12F-7ADFDC3464F4}"/>
              </a:ext>
            </a:extLst>
          </p:cNvPr>
          <p:cNvSpPr>
            <a:spLocks noGrp="1"/>
          </p:cNvSpPr>
          <p:nvPr>
            <p:ph idx="1"/>
          </p:nvPr>
        </p:nvSpPr>
        <p:spPr>
          <a:xfrm>
            <a:off x="338504" y="2563837"/>
            <a:ext cx="6172200" cy="3691890"/>
          </a:xfrm>
        </p:spPr>
        <p:txBody>
          <a:bodyPr>
            <a:normAutofit/>
          </a:bodyPr>
          <a:lstStyle/>
          <a:p>
            <a:pPr marL="0" indent="0">
              <a:lnSpc>
                <a:spcPct val="100000"/>
              </a:lnSpc>
              <a:buNone/>
            </a:pPr>
            <a:r>
              <a:rPr kumimoji="1" lang="zh-CN" altLang="en-US" sz="2000"/>
              <a:t>    得到线性模型</a:t>
            </a:r>
            <a:r>
              <a:rPr kumimoji="1" lang="en-US" altLang="zh-CN" sz="2000"/>
              <a:t>:</a:t>
            </a:r>
            <a:endParaRPr kumimoji="1" lang="en-US" altLang="zh-CN" sz="2000" dirty="0"/>
          </a:p>
          <a:p>
            <a:pPr>
              <a:lnSpc>
                <a:spcPct val="100000"/>
              </a:lnSpc>
            </a:pPr>
            <a:r>
              <a:rPr kumimoji="1" lang="zh-CN" altLang="en-US" sz="2000" dirty="0"/>
              <a:t>如此</a:t>
            </a:r>
            <a:r>
              <a:rPr kumimoji="1" lang="zh-CN" altLang="en-US" sz="2000"/>
              <a:t>继续下去</a:t>
            </a:r>
            <a:r>
              <a:rPr kumimoji="1" lang="en-US" altLang="zh-CN" sz="2000"/>
              <a:t>:</a:t>
            </a:r>
            <a:endParaRPr kumimoji="1" lang="en-US" altLang="zh-CN" sz="2000" dirty="0"/>
          </a:p>
          <a:p>
            <a:pPr>
              <a:lnSpc>
                <a:spcPct val="100000"/>
              </a:lnSpc>
            </a:pPr>
            <a:endParaRPr kumimoji="1" lang="en-US" altLang="zh-CN" sz="2000" dirty="0"/>
          </a:p>
          <a:p>
            <a:pPr>
              <a:lnSpc>
                <a:spcPct val="100000"/>
              </a:lnSpc>
            </a:pPr>
            <a:endParaRPr kumimoji="1" lang="en-US" altLang="zh-CN" sz="2000" dirty="0"/>
          </a:p>
          <a:p>
            <a:pPr>
              <a:lnSpc>
                <a:spcPct val="100000"/>
              </a:lnSpc>
            </a:pPr>
            <a:r>
              <a:rPr kumimoji="1" lang="zh-CN" altLang="en-US" sz="2000"/>
              <a:t>分离超平面</a:t>
            </a:r>
            <a:r>
              <a:rPr kumimoji="1" lang="en-US" altLang="zh-CN" sz="2000"/>
              <a:t>:</a:t>
            </a:r>
            <a:endParaRPr kumimoji="1" lang="en-US" altLang="zh-CN" sz="2000" dirty="0"/>
          </a:p>
          <a:p>
            <a:pPr>
              <a:lnSpc>
                <a:spcPct val="100000"/>
              </a:lnSpc>
            </a:pPr>
            <a:endParaRPr kumimoji="1" lang="en-US" altLang="zh-CN" sz="2000" dirty="0"/>
          </a:p>
          <a:p>
            <a:pPr>
              <a:lnSpc>
                <a:spcPct val="100000"/>
              </a:lnSpc>
            </a:pPr>
            <a:r>
              <a:rPr kumimoji="1" lang="zh-CN" altLang="en-US" sz="2000"/>
              <a:t>感知机模型</a:t>
            </a:r>
            <a:r>
              <a:rPr kumimoji="1" lang="en-US" altLang="zh-CN" sz="2000"/>
              <a:t>:</a:t>
            </a:r>
            <a:endParaRPr kumimoji="1" lang="en-US" altLang="zh-CN" sz="2000" dirty="0"/>
          </a:p>
        </p:txBody>
      </p:sp>
      <p:pic>
        <p:nvPicPr>
          <p:cNvPr id="9" name="图片 8">
            <a:extLst>
              <a:ext uri="{FF2B5EF4-FFF2-40B4-BE49-F238E27FC236}">
                <a16:creationId xmlns:a16="http://schemas.microsoft.com/office/drawing/2014/main" id="{267D7F3B-243F-B99A-2AB7-FDA702BBBDD3}"/>
              </a:ext>
            </a:extLst>
          </p:cNvPr>
          <p:cNvPicPr>
            <a:picLocks noChangeAspect="1"/>
          </p:cNvPicPr>
          <p:nvPr/>
        </p:nvPicPr>
        <p:blipFill>
          <a:blip r:embed="rId3"/>
          <a:stretch>
            <a:fillRect/>
          </a:stretch>
        </p:blipFill>
        <p:spPr>
          <a:xfrm>
            <a:off x="3849732" y="4232274"/>
            <a:ext cx="4765825" cy="1967708"/>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3C28B25-E3F5-7C4F-324F-2BE652AC665B}"/>
                  </a:ext>
                </a:extLst>
              </p:cNvPr>
              <p:cNvSpPr txBox="1"/>
              <p:nvPr/>
            </p:nvSpPr>
            <p:spPr>
              <a:xfrm>
                <a:off x="2732609" y="2574069"/>
                <a:ext cx="4552773" cy="3879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dirty="0" smtClean="0">
                              <a:latin typeface="Cambria Math" panose="02040503050406030204" pitchFamily="18" charset="0"/>
                            </a:rPr>
                          </m:ctrlPr>
                        </m:sSupPr>
                        <m:e>
                          <m:r>
                            <a:rPr lang="en-US" altLang="zh-CN" i="1" dirty="0">
                              <a:latin typeface="Cambria Math" panose="02040503050406030204" pitchFamily="18" charset="0"/>
                            </a:rPr>
                            <m:t>𝑤</m:t>
                          </m:r>
                        </m:e>
                        <m:sup>
                          <m:r>
                            <a:rPr lang="en-US" altLang="zh-CN" i="1" dirty="0">
                              <a:latin typeface="Cambria Math" panose="02040503050406030204" pitchFamily="18" charset="0"/>
                            </a:rPr>
                            <m:t>&lt;2&gt;</m:t>
                          </m:r>
                        </m:sup>
                      </m:s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𝑏</m:t>
                          </m:r>
                        </m:e>
                        <m:sup>
                          <m:r>
                            <a:rPr lang="en-US" altLang="zh-CN" i="1" dirty="0">
                              <a:latin typeface="Cambria Math" panose="02040503050406030204" pitchFamily="18" charset="0"/>
                            </a:rPr>
                            <m:t>&lt;2&gt;</m:t>
                          </m:r>
                        </m:sup>
                      </m:sSup>
                      <m:r>
                        <a:rPr lang="en-US" altLang="zh-CN" b="0" i="1" smtClean="0">
                          <a:latin typeface="Cambria Math" panose="02040503050406030204" pitchFamily="18" charset="0"/>
                          <a:ea typeface="Cambria Math" panose="02040503050406030204" pitchFamily="18" charset="0"/>
                        </a:rPr>
                        <m:t>=2</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𝑥</m:t>
                          </m:r>
                        </m:e>
                        <m:sup>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1</m:t>
                              </m:r>
                            </m:e>
                          </m:d>
                        </m:sup>
                      </m:sSup>
                      <m:r>
                        <a:rPr lang="en-US" altLang="zh-CN" b="0" i="1" smtClean="0">
                          <a:latin typeface="Cambria Math" panose="02040503050406030204" pitchFamily="18" charset="0"/>
                          <a:ea typeface="Cambria Math" panose="02040503050406030204" pitchFamily="18" charset="0"/>
                        </a:rPr>
                        <m:t>+2</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𝑥</m:t>
                          </m:r>
                        </m:e>
                        <m:sup>
                          <m:d>
                            <m:dPr>
                              <m:ctrlPr>
                                <a:rPr lang="en-US" altLang="zh-CN" i="1">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2</m:t>
                              </m:r>
                            </m:e>
                          </m:d>
                        </m:sup>
                      </m:sSup>
                    </m:oMath>
                  </m:oMathPara>
                </a14:m>
                <a:endParaRPr lang="zh-CN" altLang="en-US" dirty="0"/>
              </a:p>
            </p:txBody>
          </p:sp>
        </mc:Choice>
        <mc:Fallback xmlns="">
          <p:sp>
            <p:nvSpPr>
              <p:cNvPr id="12" name="文本框 11">
                <a:extLst>
                  <a:ext uri="{FF2B5EF4-FFF2-40B4-BE49-F238E27FC236}">
                    <a16:creationId xmlns:a16="http://schemas.microsoft.com/office/drawing/2014/main" id="{83C28B25-E3F5-7C4F-324F-2BE652AC665B}"/>
                  </a:ext>
                </a:extLst>
              </p:cNvPr>
              <p:cNvSpPr txBox="1">
                <a:spLocks noRot="1" noChangeAspect="1" noMove="1" noResize="1" noEditPoints="1" noAdjustHandles="1" noChangeArrowheads="1" noChangeShapeType="1" noTextEdit="1"/>
              </p:cNvSpPr>
              <p:nvPr/>
            </p:nvSpPr>
            <p:spPr>
              <a:xfrm>
                <a:off x="2732609" y="2574069"/>
                <a:ext cx="4552773" cy="38792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1FABBD2-0E4B-BDF4-647D-1EE94B3BC947}"/>
                  </a:ext>
                </a:extLst>
              </p:cNvPr>
              <p:cNvSpPr txBox="1"/>
              <p:nvPr/>
            </p:nvSpPr>
            <p:spPr>
              <a:xfrm>
                <a:off x="3305233" y="2969886"/>
                <a:ext cx="3346148"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dirty="0" smtClean="0">
                              <a:latin typeface="Cambria Math" panose="02040503050406030204" pitchFamily="18" charset="0"/>
                            </a:rPr>
                          </m:ctrlPr>
                        </m:sSupPr>
                        <m:e>
                          <m:r>
                            <a:rPr lang="en-US" altLang="zh-CN" i="1" dirty="0">
                              <a:latin typeface="Cambria Math" panose="02040503050406030204" pitchFamily="18" charset="0"/>
                            </a:rPr>
                            <m:t>𝑤</m:t>
                          </m:r>
                        </m:e>
                        <m:sup>
                          <m:r>
                            <a:rPr lang="en-US" altLang="zh-CN" i="1" dirty="0">
                              <a:latin typeface="Cambria Math" panose="02040503050406030204" pitchFamily="18" charset="0"/>
                            </a:rPr>
                            <m:t>&lt;</m:t>
                          </m:r>
                          <m:r>
                            <a:rPr lang="en-US" altLang="zh-CN" b="0" i="1" dirty="0" smtClean="0">
                              <a:latin typeface="Cambria Math" panose="02040503050406030204" pitchFamily="18" charset="0"/>
                            </a:rPr>
                            <m:t>3</m:t>
                          </m:r>
                          <m:r>
                            <a:rPr lang="en-US" altLang="zh-CN" i="1" dirty="0">
                              <a:latin typeface="Cambria Math" panose="02040503050406030204" pitchFamily="18" charset="0"/>
                            </a:rPr>
                            <m:t>&gt;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(1, 1)</m:t>
                          </m:r>
                        </m:e>
                        <m:sup>
                          <m:r>
                            <m:rPr>
                              <m:sty m:val="p"/>
                            </m:rPr>
                            <a:rPr lang="en-US" altLang="zh-CN" b="0" i="0" smtClean="0">
                              <a:latin typeface="Cambria Math" panose="02040503050406030204" pitchFamily="18" charset="0"/>
                            </a:rPr>
                            <m:t>T</m:t>
                          </m:r>
                        </m:sup>
                      </m:sSup>
                      <m:r>
                        <a:rPr lang="en-US" altLang="zh-CN" b="0" i="1" smtClean="0">
                          <a:latin typeface="Cambria Math" panose="02040503050406030204" pitchFamily="18" charset="0"/>
                        </a:rPr>
                        <m:t>,  </m:t>
                      </m:r>
                      <m:sSup>
                        <m:sSupPr>
                          <m:ctrlPr>
                            <a:rPr lang="en-US" altLang="zh-CN" i="1" dirty="0">
                              <a:latin typeface="Cambria Math" panose="02040503050406030204" pitchFamily="18" charset="0"/>
                            </a:rPr>
                          </m:ctrlPr>
                        </m:sSupPr>
                        <m:e>
                          <m:r>
                            <a:rPr lang="en-US" altLang="zh-CN" b="0" i="1" dirty="0" smtClean="0">
                              <a:latin typeface="Cambria Math" panose="02040503050406030204" pitchFamily="18" charset="0"/>
                            </a:rPr>
                            <m:t>𝑏</m:t>
                          </m:r>
                        </m:e>
                        <m:sup>
                          <m:r>
                            <a:rPr lang="en-US" altLang="zh-CN" i="1" dirty="0">
                              <a:latin typeface="Cambria Math" panose="02040503050406030204" pitchFamily="18" charset="0"/>
                            </a:rPr>
                            <m:t>&lt;</m:t>
                          </m:r>
                          <m:r>
                            <a:rPr lang="en-US" altLang="zh-CN" b="0" i="1" dirty="0" smtClean="0">
                              <a:latin typeface="Cambria Math" panose="02040503050406030204" pitchFamily="18" charset="0"/>
                            </a:rPr>
                            <m:t>3</m:t>
                          </m:r>
                          <m:r>
                            <a:rPr lang="en-US" altLang="zh-CN" i="1" dirty="0">
                              <a:latin typeface="Cambria Math" panose="02040503050406030204" pitchFamily="18" charset="0"/>
                            </a:rPr>
                            <m:t>&gt;</m:t>
                          </m:r>
                        </m:sup>
                      </m:sSup>
                      <m:r>
                        <a:rPr lang="en-US" altLang="zh-CN" b="0" i="1" smtClean="0">
                          <a:latin typeface="Cambria Math" panose="02040503050406030204" pitchFamily="18" charset="0"/>
                        </a:rPr>
                        <m:t>=−1</m:t>
                      </m:r>
                    </m:oMath>
                  </m:oMathPara>
                </a14:m>
                <a:endParaRPr lang="zh-CN" altLang="en-US" dirty="0"/>
              </a:p>
            </p:txBody>
          </p:sp>
        </mc:Choice>
        <mc:Fallback xmlns="">
          <p:sp>
            <p:nvSpPr>
              <p:cNvPr id="13" name="文本框 12">
                <a:extLst>
                  <a:ext uri="{FF2B5EF4-FFF2-40B4-BE49-F238E27FC236}">
                    <a16:creationId xmlns:a16="http://schemas.microsoft.com/office/drawing/2014/main" id="{C1FABBD2-0E4B-BDF4-647D-1EE94B3BC947}"/>
                  </a:ext>
                </a:extLst>
              </p:cNvPr>
              <p:cNvSpPr txBox="1">
                <a:spLocks noRot="1" noChangeAspect="1" noMove="1" noResize="1" noEditPoints="1" noAdjustHandles="1" noChangeArrowheads="1" noChangeShapeType="1" noTextEdit="1"/>
              </p:cNvSpPr>
              <p:nvPr/>
            </p:nvSpPr>
            <p:spPr>
              <a:xfrm>
                <a:off x="3305233" y="2969886"/>
                <a:ext cx="3346148" cy="374270"/>
              </a:xfrm>
              <a:prstGeom prst="rect">
                <a:avLst/>
              </a:prstGeom>
              <a:blipFill>
                <a:blip r:embed="rId5"/>
                <a:stretch>
                  <a:fillRect b="-129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B16D757-E6AB-06AC-BFFF-1F5543ECD0C7}"/>
                  </a:ext>
                </a:extLst>
              </p:cNvPr>
              <p:cNvSpPr txBox="1"/>
              <p:nvPr/>
            </p:nvSpPr>
            <p:spPr>
              <a:xfrm>
                <a:off x="3196598" y="3479047"/>
                <a:ext cx="3681280" cy="387927"/>
              </a:xfrm>
              <a:prstGeom prst="rect">
                <a:avLst/>
              </a:prstGeom>
              <a:noFill/>
            </p:spPr>
            <p:txBody>
              <a:bodyPr wrap="square" rtlCol="0">
                <a:spAutoFit/>
              </a:bodyPr>
              <a:lstStyle/>
              <a:p>
                <a14:m>
                  <m:oMath xmlns:m="http://schemas.openxmlformats.org/officeDocument/2006/math">
                    <m:sSup>
                      <m:sSupPr>
                        <m:ctrlPr>
                          <a:rPr lang="en-US" altLang="zh-CN" i="1" dirty="0" smtClean="0">
                            <a:latin typeface="Cambria Math" panose="02040503050406030204" pitchFamily="18" charset="0"/>
                          </a:rPr>
                        </m:ctrlPr>
                      </m:sSupPr>
                      <m:e>
                        <m:r>
                          <a:rPr lang="en-US" altLang="zh-CN" i="1" dirty="0">
                            <a:latin typeface="Cambria Math" panose="02040503050406030204" pitchFamily="18" charset="0"/>
                          </a:rPr>
                          <m:t>𝑤</m:t>
                        </m:r>
                      </m:e>
                      <m:sup>
                        <m:r>
                          <a:rPr lang="en-US" altLang="zh-CN" i="1" dirty="0">
                            <a:latin typeface="Cambria Math" panose="02040503050406030204" pitchFamily="18" charset="0"/>
                          </a:rPr>
                          <m:t>&lt;3&gt;</m:t>
                        </m:r>
                      </m:sup>
                    </m:s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𝑏</m:t>
                        </m:r>
                      </m:e>
                      <m:sup>
                        <m:r>
                          <a:rPr lang="en-US" altLang="zh-CN" i="1" dirty="0">
                            <a:latin typeface="Cambria Math" panose="02040503050406030204" pitchFamily="18" charset="0"/>
                          </a:rPr>
                          <m:t>&lt;3&gt;</m:t>
                        </m:r>
                      </m:sup>
                    </m:sSup>
                    <m:r>
                      <a:rPr lang="en-US" altLang="zh-CN" b="0" i="1" smtClean="0">
                        <a:latin typeface="Cambria Math" panose="02040503050406030204" pitchFamily="18" charset="0"/>
                      </a:rPr>
                      <m:t>=</m:t>
                    </m:r>
                  </m:oMath>
                </a14:m>
                <a:r>
                  <a:rPr lang="en-US" altLang="zh-CN" dirty="0">
                    <a:ea typeface="Cambria Math" panose="02040503050406030204" pitchFamily="18" charset="0"/>
                  </a:rPr>
                  <a:t> </a:t>
                </a:r>
                <a14:m>
                  <m:oMath xmlns:m="http://schemas.openxmlformats.org/officeDocument/2006/math">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𝑥</m:t>
                        </m:r>
                      </m:e>
                      <m:sup>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e>
                        </m:d>
                      </m:sup>
                    </m:sSup>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𝑥</m:t>
                        </m:r>
                      </m:e>
                      <m:sup>
                        <m:d>
                          <m:dPr>
                            <m:ctrlPr>
                              <a:rPr lang="en-US" altLang="zh-CN" i="1">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2</m:t>
                            </m:r>
                          </m:e>
                        </m:d>
                      </m:sup>
                    </m:sSup>
                    <m:r>
                      <a:rPr lang="en-US" altLang="zh-CN" b="0" i="1" smtClean="0">
                        <a:latin typeface="Cambria Math" panose="02040503050406030204" pitchFamily="18" charset="0"/>
                        <a:ea typeface="Cambria Math" panose="02040503050406030204" pitchFamily="18" charset="0"/>
                      </a:rPr>
                      <m:t>−1</m:t>
                    </m:r>
                  </m:oMath>
                </a14:m>
                <a:endParaRPr lang="zh-CN" altLang="en-US" dirty="0"/>
              </a:p>
            </p:txBody>
          </p:sp>
        </mc:Choice>
        <mc:Fallback xmlns="">
          <p:sp>
            <p:nvSpPr>
              <p:cNvPr id="14" name="文本框 13">
                <a:extLst>
                  <a:ext uri="{FF2B5EF4-FFF2-40B4-BE49-F238E27FC236}">
                    <a16:creationId xmlns:a16="http://schemas.microsoft.com/office/drawing/2014/main" id="{2B16D757-E6AB-06AC-BFFF-1F5543ECD0C7}"/>
                  </a:ext>
                </a:extLst>
              </p:cNvPr>
              <p:cNvSpPr txBox="1">
                <a:spLocks noRot="1" noChangeAspect="1" noMove="1" noResize="1" noEditPoints="1" noAdjustHandles="1" noChangeArrowheads="1" noChangeShapeType="1" noTextEdit="1"/>
              </p:cNvSpPr>
              <p:nvPr/>
            </p:nvSpPr>
            <p:spPr>
              <a:xfrm>
                <a:off x="3196598" y="3479047"/>
                <a:ext cx="3681280" cy="38792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1F19B1D1-B70C-7DF4-58EE-F66733A52F88}"/>
                  </a:ext>
                </a:extLst>
              </p:cNvPr>
              <p:cNvSpPr txBox="1"/>
              <p:nvPr/>
            </p:nvSpPr>
            <p:spPr>
              <a:xfrm>
                <a:off x="909856" y="4698919"/>
                <a:ext cx="2162433" cy="3879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𝑥</m:t>
                          </m:r>
                        </m:e>
                        <m:sup>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e>
                          </m:d>
                        </m:sup>
                      </m:sSup>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𝑥</m:t>
                          </m:r>
                        </m:e>
                        <m:sup>
                          <m:d>
                            <m:dPr>
                              <m:ctrlPr>
                                <a:rPr lang="en-US" altLang="zh-CN" i="1">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2</m:t>
                              </m:r>
                            </m:e>
                          </m:d>
                        </m:sup>
                      </m:sSup>
                      <m:r>
                        <a:rPr lang="en-US" altLang="zh-CN" b="0" i="1" smtClean="0">
                          <a:latin typeface="Cambria Math" panose="02040503050406030204" pitchFamily="18" charset="0"/>
                          <a:ea typeface="Cambria Math" panose="02040503050406030204" pitchFamily="18" charset="0"/>
                        </a:rPr>
                        <m:t>−3=0</m:t>
                      </m:r>
                    </m:oMath>
                  </m:oMathPara>
                </a14:m>
                <a:endParaRPr lang="zh-CN" altLang="en-US" dirty="0"/>
              </a:p>
            </p:txBody>
          </p:sp>
        </mc:Choice>
        <mc:Fallback xmlns="">
          <p:sp>
            <p:nvSpPr>
              <p:cNvPr id="15" name="文本框 14">
                <a:extLst>
                  <a:ext uri="{FF2B5EF4-FFF2-40B4-BE49-F238E27FC236}">
                    <a16:creationId xmlns:a16="http://schemas.microsoft.com/office/drawing/2014/main" id="{1F19B1D1-B70C-7DF4-58EE-F66733A52F88}"/>
                  </a:ext>
                </a:extLst>
              </p:cNvPr>
              <p:cNvSpPr txBox="1">
                <a:spLocks noRot="1" noChangeAspect="1" noMove="1" noResize="1" noEditPoints="1" noAdjustHandles="1" noChangeArrowheads="1" noChangeShapeType="1" noTextEdit="1"/>
              </p:cNvSpPr>
              <p:nvPr/>
            </p:nvSpPr>
            <p:spPr>
              <a:xfrm>
                <a:off x="909856" y="4698919"/>
                <a:ext cx="2162433" cy="38792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54F3239A-F3CD-4A71-9534-B593F37B4AE8}"/>
                  </a:ext>
                </a:extLst>
              </p:cNvPr>
              <p:cNvSpPr txBox="1"/>
              <p:nvPr/>
            </p:nvSpPr>
            <p:spPr>
              <a:xfrm>
                <a:off x="542371" y="5646287"/>
                <a:ext cx="3327484" cy="3879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𝑠𝑖𝑔𝑛</m:t>
                      </m:r>
                      <m:r>
                        <a:rPr lang="en-US" altLang="zh-CN" b="0" i="1" smtClean="0">
                          <a:latin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𝑥</m:t>
                          </m:r>
                        </m:e>
                        <m:sup>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1</m:t>
                              </m:r>
                            </m:e>
                          </m:d>
                        </m:sup>
                      </m:sSup>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𝑥</m:t>
                          </m:r>
                        </m:e>
                        <m:sup>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2</m:t>
                              </m:r>
                            </m:e>
                          </m:d>
                        </m:sup>
                      </m:sSup>
                      <m:r>
                        <a:rPr lang="en-US" altLang="zh-CN" i="1">
                          <a:latin typeface="Cambria Math" panose="02040503050406030204" pitchFamily="18" charset="0"/>
                          <a:ea typeface="Cambria Math" panose="02040503050406030204" pitchFamily="18" charset="0"/>
                        </a:rPr>
                        <m:t>−3</m:t>
                      </m:r>
                      <m:r>
                        <a:rPr lang="en-US" altLang="zh-CN" b="0"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6" name="文本框 15">
                <a:extLst>
                  <a:ext uri="{FF2B5EF4-FFF2-40B4-BE49-F238E27FC236}">
                    <a16:creationId xmlns:a16="http://schemas.microsoft.com/office/drawing/2014/main" id="{54F3239A-F3CD-4A71-9534-B593F37B4AE8}"/>
                  </a:ext>
                </a:extLst>
              </p:cNvPr>
              <p:cNvSpPr txBox="1">
                <a:spLocks noRot="1" noChangeAspect="1" noMove="1" noResize="1" noEditPoints="1" noAdjustHandles="1" noChangeArrowheads="1" noChangeShapeType="1" noTextEdit="1"/>
              </p:cNvSpPr>
              <p:nvPr/>
            </p:nvSpPr>
            <p:spPr>
              <a:xfrm>
                <a:off x="542371" y="5646287"/>
                <a:ext cx="3327484" cy="387927"/>
              </a:xfrm>
              <a:prstGeom prst="rect">
                <a:avLst/>
              </a:prstGeom>
              <a:blipFill>
                <a:blip r:embed="rId8"/>
                <a:stretch>
                  <a:fillRect b="-12500"/>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566195F0-1502-3795-8EED-8715D861B6EC}"/>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14</a:t>
            </a:fld>
            <a:endParaRPr lang="en-US" dirty="0"/>
          </a:p>
        </p:txBody>
      </p:sp>
      <p:sp>
        <p:nvSpPr>
          <p:cNvPr id="17" name="标题 1">
            <a:extLst>
              <a:ext uri="{FF2B5EF4-FFF2-40B4-BE49-F238E27FC236}">
                <a16:creationId xmlns:a16="http://schemas.microsoft.com/office/drawing/2014/main" id="{DEE5E29A-E108-4642-8743-862A242DC6BC}"/>
              </a:ext>
            </a:extLst>
          </p:cNvPr>
          <p:cNvSpPr txBox="1">
            <a:spLocks/>
          </p:cNvSpPr>
          <p:nvPr/>
        </p:nvSpPr>
        <p:spPr>
          <a:xfrm>
            <a:off x="197827" y="1641872"/>
            <a:ext cx="7886700"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感知机：学习算法</a:t>
            </a:r>
          </a:p>
        </p:txBody>
      </p:sp>
    </p:spTree>
    <p:extLst>
      <p:ext uri="{BB962C8B-B14F-4D97-AF65-F5344CB8AC3E}">
        <p14:creationId xmlns:p14="http://schemas.microsoft.com/office/powerpoint/2010/main" val="3492950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717E03B-BA0F-DD29-06E7-2F5E106B61E2}"/>
              </a:ext>
            </a:extLst>
          </p:cNvPr>
          <p:cNvSpPr txBox="1">
            <a:spLocks/>
          </p:cNvSpPr>
          <p:nvPr/>
        </p:nvSpPr>
        <p:spPr>
          <a:xfrm>
            <a:off x="244795" y="1676050"/>
            <a:ext cx="7886700"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ea"/>
                <a:ea typeface="+mn-ea"/>
              </a:rPr>
              <a:t>感知机：学习算法</a:t>
            </a:r>
            <a:endParaRPr lang="zh-CN" altLang="en-US" sz="3200" b="1" dirty="0">
              <a:solidFill>
                <a:schemeClr val="accent1">
                  <a:lumMod val="50000"/>
                </a:schemeClr>
              </a:solidFill>
              <a:latin typeface="+mn-ea"/>
              <a:ea typeface="+mn-ea"/>
            </a:endParaRPr>
          </a:p>
        </p:txBody>
      </p:sp>
      <p:sp>
        <p:nvSpPr>
          <p:cNvPr id="5" name="内容占位符 2">
            <a:extLst>
              <a:ext uri="{FF2B5EF4-FFF2-40B4-BE49-F238E27FC236}">
                <a16:creationId xmlns:a16="http://schemas.microsoft.com/office/drawing/2014/main" id="{CA91C94C-80EC-0467-FF4E-2F8B78E07FDA}"/>
              </a:ext>
            </a:extLst>
          </p:cNvPr>
          <p:cNvSpPr>
            <a:spLocks noGrp="1"/>
          </p:cNvSpPr>
          <p:nvPr>
            <p:ph idx="1"/>
          </p:nvPr>
        </p:nvSpPr>
        <p:spPr>
          <a:xfrm>
            <a:off x="437994" y="2505276"/>
            <a:ext cx="8268684" cy="2752446"/>
          </a:xfrm>
        </p:spPr>
        <p:txBody>
          <a:bodyPr>
            <a:normAutofit/>
          </a:bodyPr>
          <a:lstStyle/>
          <a:p>
            <a:pPr marL="0" indent="0">
              <a:lnSpc>
                <a:spcPct val="100000"/>
              </a:lnSpc>
              <a:buNone/>
            </a:pPr>
            <a:r>
              <a:rPr lang="zh-CN" altLang="en-US" sz="2400" b="1" dirty="0">
                <a:solidFill>
                  <a:srgbClr val="C00000"/>
                </a:solidFill>
              </a:rPr>
              <a:t>对偶形式</a:t>
            </a:r>
            <a:endParaRPr lang="en-US" altLang="zh-CN" sz="2400" b="1" dirty="0">
              <a:solidFill>
                <a:srgbClr val="C00000"/>
              </a:solidFill>
            </a:endParaRPr>
          </a:p>
          <a:p>
            <a:pPr>
              <a:lnSpc>
                <a:spcPct val="100000"/>
              </a:lnSpc>
            </a:pPr>
            <a:r>
              <a:rPr lang="zh-CN" altLang="en-US" sz="2000"/>
              <a:t>与</a:t>
            </a:r>
            <a:r>
              <a:rPr lang="en-US" altLang="zh-CN" sz="2000"/>
              <a:t>SVM</a:t>
            </a:r>
            <a:r>
              <a:rPr lang="zh-CN" altLang="en-US" sz="2000"/>
              <a:t>原始形式与对偶形式相对应</a:t>
            </a:r>
            <a:endParaRPr lang="en-US" altLang="zh-CN" sz="2000"/>
          </a:p>
          <a:p>
            <a:pPr>
              <a:lnSpc>
                <a:spcPct val="100000"/>
              </a:lnSpc>
            </a:pPr>
            <a:r>
              <a:rPr lang="zh-CN" altLang="en-US" sz="2000"/>
              <a:t>基本想法</a:t>
            </a:r>
            <a:r>
              <a:rPr lang="en-US" altLang="zh-CN" sz="2000"/>
              <a:t>:</a:t>
            </a:r>
            <a:endParaRPr lang="en-US" altLang="zh-CN" sz="2000" dirty="0"/>
          </a:p>
          <a:p>
            <a:pPr>
              <a:lnSpc>
                <a:spcPct val="100000"/>
              </a:lnSpc>
            </a:pPr>
            <a:r>
              <a:rPr lang="zh-CN" altLang="en-US" sz="2000" dirty="0"/>
              <a:t>将</a:t>
            </a:r>
            <a:r>
              <a:rPr lang="en-US" altLang="zh-CN" sz="2000" dirty="0"/>
              <a:t> </a:t>
            </a:r>
            <a:r>
              <a:rPr lang="en-US" altLang="zh-CN" sz="2000" i="1" dirty="0"/>
              <a:t>w </a:t>
            </a:r>
            <a:r>
              <a:rPr lang="zh-CN" altLang="en-US" sz="2000" dirty="0"/>
              <a:t>和</a:t>
            </a:r>
            <a:r>
              <a:rPr lang="en-US" altLang="zh-CN" sz="2000" dirty="0"/>
              <a:t> </a:t>
            </a:r>
            <a:r>
              <a:rPr lang="en-US" altLang="zh-CN" sz="2000" i="1" dirty="0"/>
              <a:t>b </a:t>
            </a:r>
            <a:r>
              <a:rPr lang="zh-CN" altLang="en-US" sz="2000" dirty="0"/>
              <a:t>表示为</a:t>
            </a:r>
            <a:r>
              <a:rPr lang="zh-CN" altLang="en-US" sz="2000" b="1" dirty="0">
                <a:solidFill>
                  <a:schemeClr val="accent1"/>
                </a:solidFill>
              </a:rPr>
              <a:t>实例</a:t>
            </a:r>
            <a:r>
              <a:rPr lang="en-US" altLang="zh-CN" sz="2000" b="1" dirty="0">
                <a:solidFill>
                  <a:schemeClr val="accent1"/>
                </a:solidFill>
              </a:rPr>
              <a:t> </a:t>
            </a:r>
            <a:r>
              <a:rPr lang="en-US" altLang="zh-CN" sz="2000" b="1" i="1" dirty="0">
                <a:solidFill>
                  <a:schemeClr val="accent1"/>
                </a:solidFill>
              </a:rPr>
              <a:t>x</a:t>
            </a:r>
            <a:r>
              <a:rPr lang="en-US" altLang="zh-CN" sz="2000" b="1" i="1" baseline="-25000" dirty="0">
                <a:solidFill>
                  <a:schemeClr val="accent1"/>
                </a:solidFill>
              </a:rPr>
              <a:t>i </a:t>
            </a:r>
            <a:r>
              <a:rPr lang="zh-CN" altLang="en-US" sz="2000" b="1" dirty="0">
                <a:solidFill>
                  <a:schemeClr val="accent1"/>
                </a:solidFill>
              </a:rPr>
              <a:t>和标记</a:t>
            </a:r>
            <a:r>
              <a:rPr lang="en-US" altLang="zh-CN" sz="2000" b="1" dirty="0">
                <a:solidFill>
                  <a:schemeClr val="accent1"/>
                </a:solidFill>
              </a:rPr>
              <a:t> </a:t>
            </a:r>
            <a:r>
              <a:rPr lang="en-US" altLang="zh-CN" sz="2000" b="1" i="1" dirty="0" err="1">
                <a:solidFill>
                  <a:schemeClr val="accent1"/>
                </a:solidFill>
              </a:rPr>
              <a:t>y</a:t>
            </a:r>
            <a:r>
              <a:rPr lang="en-US" altLang="zh-CN" sz="2000" b="1" i="1" baseline="-25000" dirty="0" err="1">
                <a:solidFill>
                  <a:schemeClr val="accent1"/>
                </a:solidFill>
              </a:rPr>
              <a:t>i</a:t>
            </a:r>
            <a:r>
              <a:rPr lang="en-US" altLang="zh-CN" sz="2000" b="1" i="1" baseline="-25000" dirty="0">
                <a:solidFill>
                  <a:schemeClr val="accent1"/>
                </a:solidFill>
              </a:rPr>
              <a:t> </a:t>
            </a:r>
            <a:r>
              <a:rPr lang="zh-CN" altLang="en-US" sz="2000" b="1" dirty="0">
                <a:solidFill>
                  <a:schemeClr val="accent1"/>
                </a:solidFill>
              </a:rPr>
              <a:t>的线性组合</a:t>
            </a:r>
            <a:r>
              <a:rPr lang="zh-CN" altLang="en-US" sz="2000"/>
              <a:t>的形式</a:t>
            </a:r>
            <a:r>
              <a:rPr lang="en-US" altLang="zh-CN" sz="2000"/>
              <a:t>, </a:t>
            </a:r>
            <a:r>
              <a:rPr lang="zh-CN" altLang="en-US" sz="2000"/>
              <a:t>通过</a:t>
            </a:r>
            <a:r>
              <a:rPr lang="zh-CN" altLang="en-US" sz="2000" dirty="0"/>
              <a:t>求解</a:t>
            </a:r>
            <a:r>
              <a:rPr lang="zh-CN" altLang="en-US" sz="2000"/>
              <a:t>其系数</a:t>
            </a:r>
            <a:r>
              <a:rPr lang="en-US" altLang="zh-CN" sz="2000"/>
              <a:t>, </a:t>
            </a:r>
            <a:r>
              <a:rPr lang="zh-CN" altLang="en-US" sz="2000"/>
              <a:t>而</a:t>
            </a:r>
            <a:r>
              <a:rPr lang="zh-CN" altLang="en-US" sz="2000" dirty="0"/>
              <a:t>求得</a:t>
            </a:r>
            <a:r>
              <a:rPr lang="en-US" altLang="zh-CN" sz="2000" dirty="0"/>
              <a:t> </a:t>
            </a:r>
            <a:r>
              <a:rPr lang="en-US" altLang="zh-CN" sz="2000" i="1" dirty="0"/>
              <a:t>w </a:t>
            </a:r>
            <a:r>
              <a:rPr lang="zh-CN" altLang="en-US" sz="2000" dirty="0"/>
              <a:t>和</a:t>
            </a:r>
            <a:r>
              <a:rPr lang="en-US" altLang="zh-CN" sz="2000" dirty="0"/>
              <a:t> </a:t>
            </a:r>
            <a:r>
              <a:rPr lang="en-US" altLang="zh-CN" sz="2000" i="1" dirty="0"/>
              <a:t>b</a:t>
            </a:r>
          </a:p>
          <a:p>
            <a:pPr>
              <a:lnSpc>
                <a:spcPct val="100000"/>
              </a:lnSpc>
            </a:pPr>
            <a:r>
              <a:rPr lang="zh-CN" altLang="en-US" sz="2000"/>
              <a:t>通过</a:t>
            </a:r>
            <a:r>
              <a:rPr lang="en-US" altLang="zh-CN" sz="2000"/>
              <a:t>SGD</a:t>
            </a:r>
            <a:r>
              <a:rPr lang="zh-CN" altLang="en-US" sz="2000"/>
              <a:t>对</a:t>
            </a:r>
            <a:r>
              <a:rPr lang="zh-CN" altLang="en-US" sz="2000" dirty="0"/>
              <a:t>误</a:t>
            </a:r>
            <a:r>
              <a:rPr lang="zh-CN" altLang="en-US" sz="2000"/>
              <a:t>分类点更新 </a:t>
            </a:r>
            <a:r>
              <a:rPr lang="en-US" altLang="zh-CN" sz="2000" i="1"/>
              <a:t>n </a:t>
            </a:r>
            <a:r>
              <a:rPr lang="zh-CN" altLang="en-US" sz="2000"/>
              <a:t>次系数 </a:t>
            </a:r>
            <a:r>
              <a:rPr lang="en-US" altLang="zh-CN" sz="2000" i="1"/>
              <a:t>w </a:t>
            </a:r>
            <a:r>
              <a:rPr lang="zh-CN" altLang="en-US" sz="2000"/>
              <a:t>和 </a:t>
            </a:r>
            <a:r>
              <a:rPr lang="en-US" altLang="zh-CN" sz="2000" i="1"/>
              <a:t>b </a:t>
            </a:r>
            <a:r>
              <a:rPr lang="en-US" altLang="zh-CN" sz="2000"/>
              <a:t>:</a:t>
            </a:r>
            <a:endParaRPr lang="en-US" altLang="zh-CN" sz="2000"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C151FB7-11F7-5A16-DC30-25935675468A}"/>
                  </a:ext>
                </a:extLst>
              </p:cNvPr>
              <p:cNvSpPr txBox="1"/>
              <p:nvPr/>
            </p:nvSpPr>
            <p:spPr>
              <a:xfrm>
                <a:off x="1036727" y="5257722"/>
                <a:ext cx="216897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𝑤</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𝑤</m:t>
                      </m:r>
                      <m:r>
                        <a:rPr lang="en-US" altLang="zh-CN" sz="2000" i="1">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rPr>
                        <m:t>𝜂</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𝑖</m:t>
                          </m:r>
                        </m:sub>
                      </m:sSub>
                    </m:oMath>
                  </m:oMathPara>
                </a14:m>
                <a:endParaRPr lang="zh-CN" altLang="en-US" sz="2000" dirty="0"/>
              </a:p>
            </p:txBody>
          </p:sp>
        </mc:Choice>
        <mc:Fallback xmlns="">
          <p:sp>
            <p:nvSpPr>
              <p:cNvPr id="8" name="文本框 7">
                <a:extLst>
                  <a:ext uri="{FF2B5EF4-FFF2-40B4-BE49-F238E27FC236}">
                    <a16:creationId xmlns:a16="http://schemas.microsoft.com/office/drawing/2014/main" id="{3C151FB7-11F7-5A16-DC30-25935675468A}"/>
                  </a:ext>
                </a:extLst>
              </p:cNvPr>
              <p:cNvSpPr txBox="1">
                <a:spLocks noRot="1" noChangeAspect="1" noMove="1" noResize="1" noEditPoints="1" noAdjustHandles="1" noChangeArrowheads="1" noChangeShapeType="1" noTextEdit="1"/>
              </p:cNvSpPr>
              <p:nvPr/>
            </p:nvSpPr>
            <p:spPr>
              <a:xfrm>
                <a:off x="1036727" y="5257722"/>
                <a:ext cx="2168977" cy="400110"/>
              </a:xfrm>
              <a:prstGeom prst="rect">
                <a:avLst/>
              </a:prstGeom>
              <a:blipFill>
                <a:blip r:embed="rId2"/>
                <a:stretch>
                  <a:fillRect b="-75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3B5B680-229A-81F9-9291-261DC9C97CA2}"/>
                  </a:ext>
                </a:extLst>
              </p:cNvPr>
              <p:cNvSpPr txBox="1"/>
              <p:nvPr/>
            </p:nvSpPr>
            <p:spPr>
              <a:xfrm>
                <a:off x="904679" y="5764924"/>
                <a:ext cx="213771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𝑏</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𝑏</m:t>
                      </m:r>
                      <m:r>
                        <a:rPr lang="en-US" altLang="zh-CN" sz="2000" b="0" i="1" smtClean="0">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rPr>
                        <m:t>𝜂</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oMath>
                  </m:oMathPara>
                </a14:m>
                <a:endParaRPr lang="zh-CN" altLang="en-US" sz="2000" dirty="0"/>
              </a:p>
            </p:txBody>
          </p:sp>
        </mc:Choice>
        <mc:Fallback xmlns="">
          <p:sp>
            <p:nvSpPr>
              <p:cNvPr id="10" name="文本框 9">
                <a:extLst>
                  <a:ext uri="{FF2B5EF4-FFF2-40B4-BE49-F238E27FC236}">
                    <a16:creationId xmlns:a16="http://schemas.microsoft.com/office/drawing/2014/main" id="{53B5B680-229A-81F9-9291-261DC9C97CA2}"/>
                  </a:ext>
                </a:extLst>
              </p:cNvPr>
              <p:cNvSpPr txBox="1">
                <a:spLocks noRot="1" noChangeAspect="1" noMove="1" noResize="1" noEditPoints="1" noAdjustHandles="1" noChangeArrowheads="1" noChangeShapeType="1" noTextEdit="1"/>
              </p:cNvSpPr>
              <p:nvPr/>
            </p:nvSpPr>
            <p:spPr>
              <a:xfrm>
                <a:off x="904679" y="5764924"/>
                <a:ext cx="2137719" cy="400110"/>
              </a:xfrm>
              <a:prstGeom prst="rect">
                <a:avLst/>
              </a:prstGeom>
              <a:blipFill>
                <a:blip r:embed="rId3"/>
                <a:stretch>
                  <a:fillRect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3E263804-0799-A0C1-6B42-F1E9FB093243}"/>
                  </a:ext>
                </a:extLst>
              </p:cNvPr>
              <p:cNvSpPr txBox="1"/>
              <p:nvPr/>
            </p:nvSpPr>
            <p:spPr>
              <a:xfrm>
                <a:off x="3345798" y="5359464"/>
                <a:ext cx="1977007" cy="338554"/>
              </a:xfrm>
              <a:prstGeom prst="rect">
                <a:avLst/>
              </a:prstGeom>
              <a:noFill/>
            </p:spPr>
            <p:txBody>
              <a:bodyPr wrap="square" rtlCol="0">
                <a:spAutoFit/>
              </a:bodyPr>
              <a:lstStyle/>
              <a:p>
                <a:r>
                  <a:rPr lang="zh-CN" altLang="en-US" sz="1600" dirty="0"/>
                  <a:t>最后学习到的</a:t>
                </a:r>
                <a14:m>
                  <m:oMath xmlns:m="http://schemas.openxmlformats.org/officeDocument/2006/math">
                    <m:r>
                      <a:rPr lang="en-US" altLang="zh-CN" sz="1600" b="0" i="1" smtClean="0">
                        <a:latin typeface="Cambria Math" panose="02040503050406030204" pitchFamily="18" charset="0"/>
                      </a:rPr>
                      <m:t>𝑤</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𝑏</m:t>
                    </m:r>
                  </m:oMath>
                </a14:m>
                <a:endParaRPr lang="zh-CN" altLang="en-US" sz="1600" dirty="0"/>
              </a:p>
            </p:txBody>
          </p:sp>
        </mc:Choice>
        <mc:Fallback xmlns="">
          <p:sp>
            <p:nvSpPr>
              <p:cNvPr id="12" name="文本框 11">
                <a:extLst>
                  <a:ext uri="{FF2B5EF4-FFF2-40B4-BE49-F238E27FC236}">
                    <a16:creationId xmlns:a16="http://schemas.microsoft.com/office/drawing/2014/main" id="{3E263804-0799-A0C1-6B42-F1E9FB093243}"/>
                  </a:ext>
                </a:extLst>
              </p:cNvPr>
              <p:cNvSpPr txBox="1">
                <a:spLocks noRot="1" noChangeAspect="1" noMove="1" noResize="1" noEditPoints="1" noAdjustHandles="1" noChangeArrowheads="1" noChangeShapeType="1" noTextEdit="1"/>
              </p:cNvSpPr>
              <p:nvPr/>
            </p:nvSpPr>
            <p:spPr>
              <a:xfrm>
                <a:off x="3345798" y="5359464"/>
                <a:ext cx="1977007" cy="338554"/>
              </a:xfrm>
              <a:prstGeom prst="rect">
                <a:avLst/>
              </a:prstGeom>
              <a:blipFill>
                <a:blip r:embed="rId4"/>
                <a:stretch>
                  <a:fillRect l="-1852"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B3D22F4-7FA7-34A8-4E3D-1C6735BAFF0A}"/>
                  </a:ext>
                </a:extLst>
              </p:cNvPr>
              <p:cNvSpPr txBox="1"/>
              <p:nvPr/>
            </p:nvSpPr>
            <p:spPr>
              <a:xfrm>
                <a:off x="5138333" y="4851996"/>
                <a:ext cx="2912270" cy="9578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𝑤</m:t>
                      </m:r>
                      <m:r>
                        <a:rPr lang="en-US" altLang="zh-CN" sz="2000" b="0" i="1" smtClean="0">
                          <a:latin typeface="Cambria Math" panose="02040503050406030204" pitchFamily="18" charset="0"/>
                        </a:rPr>
                        <m:t>=</m:t>
                      </m:r>
                      <m:sSub>
                        <m:sSubPr>
                          <m:ctrlPr>
                            <a:rPr lang="en-US" altLang="zh-CN" sz="2000" b="0" i="1" smtClean="0">
                              <a:solidFill>
                                <a:schemeClr val="bg1">
                                  <a:lumMod val="50000"/>
                                </a:schemeClr>
                              </a:solidFill>
                              <a:latin typeface="Cambria Math" panose="02040503050406030204" pitchFamily="18" charset="0"/>
                            </a:rPr>
                          </m:ctrlPr>
                        </m:sSubPr>
                        <m:e>
                          <m:r>
                            <a:rPr lang="en-US" altLang="zh-CN" sz="2000" i="1">
                              <a:solidFill>
                                <a:schemeClr val="bg1">
                                  <a:lumMod val="50000"/>
                                </a:schemeClr>
                              </a:solidFill>
                              <a:latin typeface="Cambria Math" panose="02040503050406030204" pitchFamily="18" charset="0"/>
                            </a:rPr>
                            <m:t>𝑤</m:t>
                          </m:r>
                        </m:e>
                        <m:sub>
                          <m:r>
                            <a:rPr lang="en-US" altLang="zh-CN" sz="2000" i="1">
                              <a:solidFill>
                                <a:schemeClr val="bg1">
                                  <a:lumMod val="50000"/>
                                </a:schemeClr>
                              </a:solidFill>
                              <a:latin typeface="Cambria Math" panose="02040503050406030204" pitchFamily="18" charset="0"/>
                            </a:rPr>
                            <m:t>0</m:t>
                          </m:r>
                        </m:sub>
                      </m:sSub>
                      <m:r>
                        <a:rPr lang="en-US" altLang="zh-CN" sz="2000" b="0" i="1" smtClean="0">
                          <a:solidFill>
                            <a:schemeClr val="bg1">
                              <a:lumMod val="50000"/>
                            </a:schemeClr>
                          </a:solidFill>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𝑁</m:t>
                          </m:r>
                        </m:sup>
                        <m:e>
                          <m:sSub>
                            <m:sSubPr>
                              <m:ctrlPr>
                                <a:rPr lang="en-US" altLang="zh-CN" sz="2000" b="0" i="1" smtClean="0">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𝛼</m:t>
                              </m:r>
                            </m:e>
                            <m:sub>
                              <m:r>
                                <a:rPr lang="en-US" altLang="zh-CN" sz="2000" b="0" i="1" smtClean="0">
                                  <a:latin typeface="Cambria Math" panose="02040503050406030204" pitchFamily="18" charset="0"/>
                                </a:rPr>
                                <m:t>𝑖</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𝑖</m:t>
                              </m:r>
                            </m:sub>
                          </m:sSub>
                        </m:e>
                      </m:nary>
                    </m:oMath>
                  </m:oMathPara>
                </a14:m>
                <a:endParaRPr lang="zh-CN" altLang="en-US" sz="2000" dirty="0"/>
              </a:p>
            </p:txBody>
          </p:sp>
        </mc:Choice>
        <mc:Fallback xmlns="">
          <p:sp>
            <p:nvSpPr>
              <p:cNvPr id="14" name="文本框 13">
                <a:extLst>
                  <a:ext uri="{FF2B5EF4-FFF2-40B4-BE49-F238E27FC236}">
                    <a16:creationId xmlns:a16="http://schemas.microsoft.com/office/drawing/2014/main" id="{0B3D22F4-7FA7-34A8-4E3D-1C6735BAFF0A}"/>
                  </a:ext>
                </a:extLst>
              </p:cNvPr>
              <p:cNvSpPr txBox="1">
                <a:spLocks noRot="1" noChangeAspect="1" noMove="1" noResize="1" noEditPoints="1" noAdjustHandles="1" noChangeArrowheads="1" noChangeShapeType="1" noTextEdit="1"/>
              </p:cNvSpPr>
              <p:nvPr/>
            </p:nvSpPr>
            <p:spPr>
              <a:xfrm>
                <a:off x="5138333" y="4851996"/>
                <a:ext cx="2912270" cy="95782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F5DAFC4B-648E-81D0-6E38-34899885B115}"/>
                  </a:ext>
                </a:extLst>
              </p:cNvPr>
              <p:cNvSpPr txBox="1"/>
              <p:nvPr/>
            </p:nvSpPr>
            <p:spPr>
              <a:xfrm>
                <a:off x="5122542" y="5778590"/>
                <a:ext cx="2670816" cy="9578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sSub>
                        <m:sSubPr>
                          <m:ctrlPr>
                            <a:rPr lang="en-US" altLang="zh-CN" sz="2000" i="1" smtClean="0">
                              <a:solidFill>
                                <a:schemeClr val="bg1">
                                  <a:lumMod val="50000"/>
                                </a:schemeClr>
                              </a:solidFill>
                              <a:latin typeface="Cambria Math" panose="02040503050406030204" pitchFamily="18" charset="0"/>
                            </a:rPr>
                          </m:ctrlPr>
                        </m:sSubPr>
                        <m:e>
                          <m:r>
                            <a:rPr lang="en-US" altLang="zh-CN" sz="2000" b="0" i="1" smtClean="0">
                              <a:solidFill>
                                <a:schemeClr val="bg1">
                                  <a:lumMod val="50000"/>
                                </a:schemeClr>
                              </a:solidFill>
                              <a:latin typeface="Cambria Math" panose="02040503050406030204" pitchFamily="18" charset="0"/>
                            </a:rPr>
                            <m:t>𝑏</m:t>
                          </m:r>
                        </m:e>
                        <m:sub>
                          <m:r>
                            <a:rPr lang="en-US" altLang="zh-CN" sz="2000" i="1">
                              <a:solidFill>
                                <a:schemeClr val="bg1">
                                  <a:lumMod val="50000"/>
                                </a:schemeClr>
                              </a:solidFill>
                              <a:latin typeface="Cambria Math" panose="02040503050406030204" pitchFamily="18" charset="0"/>
                            </a:rPr>
                            <m:t>0</m:t>
                          </m:r>
                        </m:sub>
                      </m:sSub>
                      <m:r>
                        <a:rPr lang="en-US" altLang="zh-CN" sz="2000" i="1">
                          <a:solidFill>
                            <a:schemeClr val="bg1">
                              <a:lumMod val="50000"/>
                            </a:schemeClr>
                          </a:solidFill>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𝑁</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𝛼</m:t>
                              </m:r>
                            </m:e>
                            <m:sub>
                              <m:r>
                                <a:rPr lang="en-US" altLang="zh-CN" sz="2000" i="1">
                                  <a:latin typeface="Cambria Math" panose="02040503050406030204" pitchFamily="18" charset="0"/>
                                </a:rPr>
                                <m:t>𝑖</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r>
                            <m:rPr>
                              <m:nor/>
                            </m:rPr>
                            <a:rPr lang="en-US" altLang="zh-CN" sz="2000" dirty="0">
                              <a:ea typeface="Cambria Math" panose="02040503050406030204" pitchFamily="18" charset="0"/>
                            </a:rPr>
                            <m:t> </m:t>
                          </m:r>
                        </m:e>
                      </m:nary>
                    </m:oMath>
                  </m:oMathPara>
                </a14:m>
                <a:endParaRPr lang="zh-CN" altLang="en-US" sz="2000" dirty="0"/>
              </a:p>
            </p:txBody>
          </p:sp>
        </mc:Choice>
        <mc:Fallback xmlns="">
          <p:sp>
            <p:nvSpPr>
              <p:cNvPr id="17" name="文本框 16">
                <a:extLst>
                  <a:ext uri="{FF2B5EF4-FFF2-40B4-BE49-F238E27FC236}">
                    <a16:creationId xmlns:a16="http://schemas.microsoft.com/office/drawing/2014/main" id="{F5DAFC4B-648E-81D0-6E38-34899885B115}"/>
                  </a:ext>
                </a:extLst>
              </p:cNvPr>
              <p:cNvSpPr txBox="1">
                <a:spLocks noRot="1" noChangeAspect="1" noMove="1" noResize="1" noEditPoints="1" noAdjustHandles="1" noChangeArrowheads="1" noChangeShapeType="1" noTextEdit="1"/>
              </p:cNvSpPr>
              <p:nvPr/>
            </p:nvSpPr>
            <p:spPr>
              <a:xfrm>
                <a:off x="5122542" y="5778590"/>
                <a:ext cx="2670816" cy="957826"/>
              </a:xfrm>
              <a:prstGeom prst="rect">
                <a:avLst/>
              </a:prstGeom>
              <a:blipFill>
                <a:blip r:embed="rId6"/>
                <a:stretch>
                  <a:fillRect/>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1CE1BA3C-11A1-1D68-0C5F-917FB6859564}"/>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15</a:t>
            </a:fld>
            <a:endParaRPr lang="en-US" dirty="0"/>
          </a:p>
        </p:txBody>
      </p:sp>
      <p:cxnSp>
        <p:nvCxnSpPr>
          <p:cNvPr id="6" name="直线箭头连接符 5">
            <a:extLst>
              <a:ext uri="{FF2B5EF4-FFF2-40B4-BE49-F238E27FC236}">
                <a16:creationId xmlns:a16="http://schemas.microsoft.com/office/drawing/2014/main" id="{F43ABF49-8C4B-2EE7-515C-1978FDCE37B5}"/>
              </a:ext>
            </a:extLst>
          </p:cNvPr>
          <p:cNvCxnSpPr>
            <a:cxnSpLocks/>
          </p:cNvCxnSpPr>
          <p:nvPr/>
        </p:nvCxnSpPr>
        <p:spPr>
          <a:xfrm>
            <a:off x="3231292" y="5778590"/>
            <a:ext cx="2057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D7B799B-C096-767F-20AE-7DB39B40E279}"/>
                  </a:ext>
                </a:extLst>
              </p:cNvPr>
              <p:cNvSpPr txBox="1"/>
              <p:nvPr/>
            </p:nvSpPr>
            <p:spPr>
              <a:xfrm>
                <a:off x="3605532" y="5831671"/>
                <a:ext cx="1140514"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zh-CN" sz="1600" b="0" i="1" smtClean="0">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𝛼</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𝑛</m:t>
                              </m:r>
                            </m:e>
                            <m:sub>
                              <m:r>
                                <a:rPr lang="en-US" altLang="zh-CN" sz="1600" i="1">
                                  <a:latin typeface="Cambria Math" panose="02040503050406030204" pitchFamily="18" charset="0"/>
                                </a:rPr>
                                <m:t>𝑖</m:t>
                              </m:r>
                            </m:sub>
                          </m:sSub>
                          <m:r>
                            <a:rPr lang="zh-CN" altLang="en-US" sz="1600" i="1" dirty="0">
                              <a:latin typeface="Cambria Math" panose="02040503050406030204" pitchFamily="18" charset="0"/>
                            </a:rPr>
                            <m:t>𝜂</m:t>
                          </m:r>
                        </m:e>
                      </m:d>
                    </m:oMath>
                  </m:oMathPara>
                </a14:m>
                <a:endParaRPr lang="zh-CN" altLang="en-US" sz="1600" dirty="0"/>
              </a:p>
            </p:txBody>
          </p:sp>
        </mc:Choice>
        <mc:Fallback xmlns="">
          <p:sp>
            <p:nvSpPr>
              <p:cNvPr id="11" name="文本框 10">
                <a:extLst>
                  <a:ext uri="{FF2B5EF4-FFF2-40B4-BE49-F238E27FC236}">
                    <a16:creationId xmlns:a16="http://schemas.microsoft.com/office/drawing/2014/main" id="{AD7B799B-C096-767F-20AE-7DB39B40E279}"/>
                  </a:ext>
                </a:extLst>
              </p:cNvPr>
              <p:cNvSpPr txBox="1">
                <a:spLocks noRot="1" noChangeAspect="1" noMove="1" noResize="1" noEditPoints="1" noAdjustHandles="1" noChangeArrowheads="1" noChangeShapeType="1" noTextEdit="1"/>
              </p:cNvSpPr>
              <p:nvPr/>
            </p:nvSpPr>
            <p:spPr>
              <a:xfrm>
                <a:off x="3605532" y="5831671"/>
                <a:ext cx="1140514" cy="338554"/>
              </a:xfrm>
              <a:prstGeom prst="rect">
                <a:avLst/>
              </a:prstGeom>
              <a:blipFill>
                <a:blip r:embed="rId7"/>
                <a:stretch>
                  <a:fillRect b="-36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1465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38CECC6E-67B7-BC13-5011-7E21B345A031}"/>
              </a:ext>
            </a:extLst>
          </p:cNvPr>
          <p:cNvSpPr>
            <a:spLocks noGrp="1"/>
          </p:cNvSpPr>
          <p:nvPr>
            <p:ph idx="1"/>
          </p:nvPr>
        </p:nvSpPr>
        <p:spPr>
          <a:xfrm>
            <a:off x="352677" y="2554565"/>
            <a:ext cx="6172200" cy="3691890"/>
          </a:xfrm>
        </p:spPr>
        <p:txBody>
          <a:bodyPr>
            <a:normAutofit/>
          </a:bodyPr>
          <a:lstStyle/>
          <a:p>
            <a:pPr marL="0" indent="0">
              <a:buNone/>
            </a:pPr>
            <a:r>
              <a:rPr lang="zh-CN" altLang="en-US" sz="2400" b="1" dirty="0">
                <a:solidFill>
                  <a:srgbClr val="C00000"/>
                </a:solidFill>
              </a:rPr>
              <a:t>对偶形式</a:t>
            </a:r>
            <a:endParaRPr lang="en-US" altLang="zh-CN" sz="2400" b="1" dirty="0">
              <a:solidFill>
                <a:srgbClr val="C00000"/>
              </a:solidFill>
            </a:endParaRPr>
          </a:p>
          <a:p>
            <a:endParaRPr lang="en-US" altLang="zh-CN" sz="3200"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A402337C-04F3-E4B5-6842-3D2FE4388736}"/>
                  </a:ext>
                </a:extLst>
              </p:cNvPr>
              <p:cNvSpPr txBox="1"/>
              <p:nvPr/>
            </p:nvSpPr>
            <p:spPr>
              <a:xfrm>
                <a:off x="523498" y="3087401"/>
                <a:ext cx="7886700" cy="400110"/>
              </a:xfrm>
              <a:prstGeom prst="rect">
                <a:avLst/>
              </a:prstGeom>
              <a:noFill/>
            </p:spPr>
            <p:txBody>
              <a:bodyPr wrap="square">
                <a:spAutoFit/>
              </a:bodyPr>
              <a:lstStyle/>
              <a:p>
                <a:pPr marL="342900" indent="-342900">
                  <a:buFont typeface="Arial" panose="020B0604020202020204" pitchFamily="34" charset="0"/>
                  <a:buChar char="•"/>
                </a:pPr>
                <a:r>
                  <a:rPr lang="zh-CN" altLang="en-US" sz="2000">
                    <a:latin typeface="+mn-ea"/>
                  </a:rPr>
                  <a:t>输入</a:t>
                </a:r>
                <a:r>
                  <a:rPr lang="en-US" altLang="zh-CN" sz="2000"/>
                  <a:t>:</a:t>
                </a:r>
                <a:r>
                  <a:rPr lang="en-US" altLang="zh-CN" sz="2000">
                    <a:latin typeface="+mn-ea"/>
                  </a:rPr>
                  <a:t> </a:t>
                </a:r>
                <a:r>
                  <a:rPr lang="zh-CN" altLang="en-US" sz="2000">
                    <a:latin typeface="+mn-ea"/>
                  </a:rPr>
                  <a:t>训练</a:t>
                </a:r>
                <a:r>
                  <a:rPr lang="zh-CN" altLang="en-US" sz="2000" dirty="0">
                    <a:latin typeface="+mn-ea"/>
                  </a:rPr>
                  <a:t>数据集</a:t>
                </a:r>
                <a14:m>
                  <m:oMath xmlns:m="http://schemas.openxmlformats.org/officeDocument/2006/math">
                    <m:r>
                      <a:rPr lang="en-US" altLang="zh-CN" sz="2000" b="0" i="0" smtClean="0">
                        <a:latin typeface="Cambria Math" panose="02040503050406030204" pitchFamily="18" charset="0"/>
                      </a:rPr>
                      <m:t> </m:t>
                    </m:r>
                    <m:r>
                      <a:rPr lang="en-US" altLang="zh-CN" sz="2000" b="0" i="1" smtClean="0">
                        <a:latin typeface="Cambria Math" panose="02040503050406030204" pitchFamily="18" charset="0"/>
                      </a:rPr>
                      <m:t>𝑇</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0" smtClean="0">
                        <a:latin typeface="Cambria Math" panose="02040503050406030204" pitchFamily="18" charset="0"/>
                      </a:rPr>
                      <m:t>,</m:t>
                    </m:r>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𝑦</m:t>
                        </m:r>
                      </m:e>
                      <m:sub>
                        <m:r>
                          <a:rPr lang="en-US" altLang="zh-CN" sz="2000" b="0" i="1" dirty="0" smtClean="0">
                            <a:latin typeface="Cambria Math" panose="02040503050406030204" pitchFamily="18" charset="0"/>
                          </a:rPr>
                          <m:t>1</m:t>
                        </m:r>
                      </m:sub>
                    </m:sSub>
                    <m:r>
                      <a:rPr lang="en-US" altLang="zh-CN" sz="2000" i="1" dirty="0" smtClean="0">
                        <a:latin typeface="Cambria Math" panose="02040503050406030204" pitchFamily="18" charset="0"/>
                      </a:rPr>
                      <m:t>)</m:t>
                    </m:r>
                    <m:r>
                      <a:rPr lang="en-US" altLang="zh-CN" sz="2000" b="0" i="1" dirty="0" smtClean="0">
                        <a:latin typeface="Cambria Math" panose="02040503050406030204" pitchFamily="18" charset="0"/>
                      </a:rPr>
                      <m:t>,</m:t>
                    </m:r>
                  </m:oMath>
                </a14:m>
                <a:r>
                  <a:rPr lang="en-US" altLang="zh-CN" sz="2000" dirty="0">
                    <a:latin typeface="+mn-ea"/>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m:t>
                        </m:r>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𝑦</m:t>
                        </m:r>
                      </m:e>
                      <m:sub>
                        <m:r>
                          <a:rPr lang="en-US" altLang="zh-CN" sz="2000" b="0" i="1" dirty="0" smtClean="0">
                            <a:latin typeface="Cambria Math" panose="02040503050406030204" pitchFamily="18" charset="0"/>
                          </a:rPr>
                          <m:t>2</m:t>
                        </m:r>
                      </m:sub>
                    </m:sSub>
                    <m:r>
                      <a:rPr lang="en-US" altLang="zh-CN" sz="2000" i="1" dirty="0" smtClean="0">
                        <a:latin typeface="Cambria Math" panose="02040503050406030204" pitchFamily="18" charset="0"/>
                      </a:rPr>
                      <m:t>)</m:t>
                    </m:r>
                    <m:r>
                      <a:rPr lang="en-US" altLang="zh-CN" sz="2000" b="0" i="1" dirty="0" smtClean="0">
                        <a:latin typeface="Cambria Math" panose="02040503050406030204" pitchFamily="18" charset="0"/>
                      </a:rPr>
                      <m:t>,</m:t>
                    </m:r>
                    <m:r>
                      <a:rPr lang="en-US" altLang="zh-CN" sz="2000" i="1" dirty="0"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m:t>
                        </m:r>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𝑁</m:t>
                        </m:r>
                      </m:sub>
                    </m:sSub>
                    <m:r>
                      <m:rPr>
                        <m:nor/>
                      </m:rPr>
                      <a:rPr lang="en-US" altLang="zh-CN" sz="2000" b="0" i="0" smtClean="0">
                        <a:latin typeface="Cambria Math" panose="02040503050406030204" pitchFamily="18" charset="0"/>
                      </a:rPr>
                      <m:t>, </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𝑦</m:t>
                        </m:r>
                      </m:e>
                      <m:sub>
                        <m:r>
                          <a:rPr lang="en-US" altLang="zh-CN" sz="2000" b="0" i="1" dirty="0" smtClean="0">
                            <a:latin typeface="Cambria Math" panose="02040503050406030204" pitchFamily="18" charset="0"/>
                          </a:rPr>
                          <m:t>𝑁</m:t>
                        </m:r>
                      </m:sub>
                    </m:sSub>
                    <m:r>
                      <a:rPr lang="en-US" altLang="zh-CN" sz="2000" i="1" dirty="0">
                        <a:latin typeface="Cambria Math" panose="02040503050406030204" pitchFamily="18" charset="0"/>
                      </a:rPr>
                      <m:t>)}</m:t>
                    </m:r>
                    <m:r>
                      <a:rPr lang="en-US" altLang="zh-CN" sz="2000" b="0" i="0" dirty="0" smtClean="0">
                        <a:latin typeface="Cambria Math" panose="02040503050406030204" pitchFamily="18" charset="0"/>
                      </a:rPr>
                      <m:t>,</m:t>
                    </m:r>
                  </m:oMath>
                </a14:m>
                <a:r>
                  <a:rPr lang="en-US" altLang="zh-CN" sz="2000" dirty="0">
                    <a:latin typeface="+mn-ea"/>
                  </a:rPr>
                  <a:t> </a:t>
                </a:r>
                <a14:m>
                  <m:oMath xmlns:m="http://schemas.openxmlformats.org/officeDocument/2006/math">
                    <m:r>
                      <a:rPr lang="en-US" altLang="zh-CN" sz="2000" i="1">
                        <a:latin typeface="Cambria Math" panose="02040503050406030204" pitchFamily="18" charset="0"/>
                      </a:rPr>
                      <m:t>𝑖</m:t>
                    </m:r>
                    <m:r>
                      <a:rPr lang="en-US" altLang="zh-CN" sz="2000">
                        <a:latin typeface="Cambria Math" panose="02040503050406030204" pitchFamily="18" charset="0"/>
                      </a:rPr>
                      <m:t>=1,</m:t>
                    </m:r>
                    <m:r>
                      <a:rPr lang="zh-CN" altLang="en-US" sz="2000" b="0" i="0" smtClean="0">
                        <a:latin typeface="Cambria Math" panose="02040503050406030204" pitchFamily="18" charset="0"/>
                      </a:rPr>
                      <m:t> </m:t>
                    </m:r>
                    <m:r>
                      <a:rPr lang="en-US" altLang="zh-CN" sz="2000">
                        <a:latin typeface="Cambria Math" panose="02040503050406030204" pitchFamily="18" charset="0"/>
                      </a:rPr>
                      <m:t>2,</m:t>
                    </m:r>
                    <m:r>
                      <a:rPr lang="en-US" altLang="zh-CN" sz="2000" i="1">
                        <a:latin typeface="Cambria Math" panose="02040503050406030204" pitchFamily="18" charset="0"/>
                      </a:rPr>
                      <m:t>⋯,</m:t>
                    </m:r>
                    <m:r>
                      <a:rPr lang="en-US" altLang="zh-CN" sz="2000" i="1">
                        <a:latin typeface="Cambria Math" panose="02040503050406030204" pitchFamily="18" charset="0"/>
                      </a:rPr>
                      <m:t>𝑁</m:t>
                    </m:r>
                    <m:r>
                      <a:rPr lang="en-US" altLang="zh-CN" sz="2000">
                        <a:latin typeface="Cambria Math" panose="02040503050406030204" pitchFamily="18" charset="0"/>
                      </a:rPr>
                      <m:t> </m:t>
                    </m:r>
                  </m:oMath>
                </a14:m>
                <a:endParaRPr lang="en-US" altLang="zh-CN" sz="2000" dirty="0">
                  <a:latin typeface="+mn-ea"/>
                </a:endParaRPr>
              </a:p>
            </p:txBody>
          </p:sp>
        </mc:Choice>
        <mc:Fallback xmlns="">
          <p:sp>
            <p:nvSpPr>
              <p:cNvPr id="13" name="文本框 12">
                <a:extLst>
                  <a:ext uri="{FF2B5EF4-FFF2-40B4-BE49-F238E27FC236}">
                    <a16:creationId xmlns:a16="http://schemas.microsoft.com/office/drawing/2014/main" id="{A402337C-04F3-E4B5-6842-3D2FE4388736}"/>
                  </a:ext>
                </a:extLst>
              </p:cNvPr>
              <p:cNvSpPr txBox="1">
                <a:spLocks noRot="1" noChangeAspect="1" noMove="1" noResize="1" noEditPoints="1" noAdjustHandles="1" noChangeArrowheads="1" noChangeShapeType="1" noTextEdit="1"/>
              </p:cNvSpPr>
              <p:nvPr/>
            </p:nvSpPr>
            <p:spPr>
              <a:xfrm>
                <a:off x="523498" y="3087401"/>
                <a:ext cx="7886700" cy="400110"/>
              </a:xfrm>
              <a:prstGeom prst="rect">
                <a:avLst/>
              </a:prstGeom>
              <a:blipFill>
                <a:blip r:embed="rId2"/>
                <a:stretch>
                  <a:fillRect l="-696"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EAACA701-7B43-1622-45A9-D7271783DAEB}"/>
                  </a:ext>
                </a:extLst>
              </p:cNvPr>
              <p:cNvSpPr txBox="1"/>
              <p:nvPr/>
            </p:nvSpPr>
            <p:spPr>
              <a:xfrm>
                <a:off x="853125" y="3628438"/>
                <a:ext cx="5171303" cy="400110"/>
              </a:xfrm>
              <a:prstGeom prst="rect">
                <a:avLst/>
              </a:prstGeom>
              <a:noFill/>
            </p:spPr>
            <p:txBody>
              <a:bodyPr wrap="square" rtlCol="0">
                <a:spAutoFit/>
              </a:bodyPr>
              <a:lstStyle/>
              <a:p>
                <a:r>
                  <a:rPr lang="zh-CN" altLang="en-US" sz="2000" dirty="0"/>
                  <a:t>其中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𝑋</m:t>
                    </m:r>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𝑅</m:t>
                        </m:r>
                      </m:e>
                      <m:sup>
                        <m:r>
                          <a:rPr lang="en-US" altLang="zh-CN" sz="2000" b="0" i="1" smtClean="0">
                            <a:latin typeface="Cambria Math" panose="02040503050406030204" pitchFamily="18" charset="0"/>
                            <a:ea typeface="Cambria Math" panose="02040503050406030204" pitchFamily="18" charset="0"/>
                          </a:rPr>
                          <m:t>𝑛</m:t>
                        </m:r>
                      </m:sup>
                    </m:sSup>
                    <m:r>
                      <a:rPr lang="en-US" altLang="zh-CN" sz="2000" b="0" i="1" smtClean="0">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𝑌</m:t>
                    </m:r>
                    <m:r>
                      <a:rPr lang="en-US" altLang="zh-CN" sz="2000" b="0" i="0" smtClean="0">
                        <a:latin typeface="Cambria Math" panose="02040503050406030204" pitchFamily="18" charset="0"/>
                        <a:ea typeface="Cambria Math" panose="02040503050406030204" pitchFamily="18" charset="0"/>
                      </a:rPr>
                      <m:t>=</m:t>
                    </m:r>
                    <m:d>
                      <m:dPr>
                        <m:begChr m:val="{"/>
                        <m:endChr m:val="}"/>
                        <m:ctrlPr>
                          <a:rPr lang="en-US" altLang="zh-CN" sz="2000" b="0" i="1" smtClean="0">
                            <a:latin typeface="Cambria Math" panose="02040503050406030204" pitchFamily="18" charset="0"/>
                            <a:ea typeface="Cambria Math" panose="02040503050406030204" pitchFamily="18" charset="0"/>
                          </a:rPr>
                        </m:ctrlPr>
                      </m:dPr>
                      <m:e>
                        <m:r>
                          <a:rPr lang="en-US" altLang="zh-CN" sz="2000" b="0" i="0" smtClean="0">
                            <a:latin typeface="Cambria Math" panose="02040503050406030204" pitchFamily="18" charset="0"/>
                            <a:ea typeface="Cambria Math" panose="02040503050406030204" pitchFamily="18" charset="0"/>
                          </a:rPr>
                          <m:t>−1,+1</m:t>
                        </m:r>
                      </m:e>
                    </m:d>
                    <m:r>
                      <a:rPr lang="en-US" altLang="zh-CN" sz="2000" b="0" i="0" smtClean="0">
                        <a:latin typeface="Cambria Math" panose="02040503050406030204" pitchFamily="18" charset="0"/>
                        <a:ea typeface="Cambria Math" panose="02040503050406030204" pitchFamily="18" charset="0"/>
                      </a:rPr>
                      <m:t>,   </m:t>
                    </m:r>
                  </m:oMath>
                </a14:m>
                <a:endParaRPr lang="zh-CN" altLang="en-US" sz="2000" dirty="0"/>
              </a:p>
            </p:txBody>
          </p:sp>
        </mc:Choice>
        <mc:Fallback xmlns="">
          <p:sp>
            <p:nvSpPr>
              <p:cNvPr id="16" name="文本框 15">
                <a:extLst>
                  <a:ext uri="{FF2B5EF4-FFF2-40B4-BE49-F238E27FC236}">
                    <a16:creationId xmlns:a16="http://schemas.microsoft.com/office/drawing/2014/main" id="{EAACA701-7B43-1622-45A9-D7271783DAEB}"/>
                  </a:ext>
                </a:extLst>
              </p:cNvPr>
              <p:cNvSpPr txBox="1">
                <a:spLocks noRot="1" noChangeAspect="1" noMove="1" noResize="1" noEditPoints="1" noAdjustHandles="1" noChangeArrowheads="1" noChangeShapeType="1" noTextEdit="1"/>
              </p:cNvSpPr>
              <p:nvPr/>
            </p:nvSpPr>
            <p:spPr>
              <a:xfrm>
                <a:off x="853125" y="3628438"/>
                <a:ext cx="5171303" cy="400110"/>
              </a:xfrm>
              <a:prstGeom prst="rect">
                <a:avLst/>
              </a:prstGeom>
              <a:blipFill>
                <a:blip r:embed="rId3"/>
                <a:stretch>
                  <a:fillRect l="-1471" t="-6061" b="-242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71104CCF-0163-A9E8-0FF8-4924AB6F884A}"/>
                  </a:ext>
                </a:extLst>
              </p:cNvPr>
              <p:cNvSpPr txBox="1"/>
              <p:nvPr/>
            </p:nvSpPr>
            <p:spPr>
              <a:xfrm>
                <a:off x="853125" y="4099256"/>
                <a:ext cx="2919403" cy="400110"/>
              </a:xfrm>
              <a:prstGeom prst="rect">
                <a:avLst/>
              </a:prstGeom>
              <a:noFill/>
            </p:spPr>
            <p:txBody>
              <a:bodyPr wrap="square" rtlCol="0">
                <a:spAutoFit/>
              </a:bodyPr>
              <a:lstStyle/>
              <a:p>
                <a:r>
                  <a:rPr lang="zh-CN" altLang="en-US" sz="2000" dirty="0"/>
                  <a:t>学习率</a:t>
                </a:r>
                <a14:m>
                  <m:oMath xmlns:m="http://schemas.openxmlformats.org/officeDocument/2006/math">
                    <m:r>
                      <a:rPr lang="zh-CN" altLang="en-US" sz="2000" b="0" i="0" smtClean="0">
                        <a:latin typeface="Cambria Math" panose="02040503050406030204" pitchFamily="18" charset="0"/>
                      </a:rPr>
                      <m:t> </m:t>
                    </m:r>
                    <m:r>
                      <a:rPr lang="zh-CN" altLang="en-US" sz="2000" i="1" smtClean="0">
                        <a:latin typeface="Cambria Math" panose="02040503050406030204" pitchFamily="18" charset="0"/>
                      </a:rPr>
                      <m:t>𝜂</m:t>
                    </m:r>
                    <m:r>
                      <a:rPr lang="zh-CN" altLang="en-US" sz="2000" b="0" i="1" smtClean="0">
                        <a:latin typeface="Cambria Math" panose="02040503050406030204" pitchFamily="18" charset="0"/>
                      </a:rPr>
                      <m:t> </m:t>
                    </m:r>
                    <m:r>
                      <a:rPr lang="en-US" altLang="zh-CN" sz="2000" b="0" i="1" smtClean="0">
                        <a:latin typeface="Cambria Math" panose="02040503050406030204" pitchFamily="18" charset="0"/>
                      </a:rPr>
                      <m:t>(0&lt;</m:t>
                    </m:r>
                    <m:r>
                      <a:rPr lang="zh-CN" altLang="en-US" sz="2000" i="1">
                        <a:latin typeface="Cambria Math" panose="02040503050406030204" pitchFamily="18" charset="0"/>
                      </a:rPr>
                      <m:t>𝜂</m:t>
                    </m:r>
                    <m:r>
                      <a:rPr lang="zh-CN" altLang="en-US" sz="2000" i="1" smtClean="0">
                        <a:latin typeface="Cambria Math" panose="02040503050406030204" pitchFamily="18" charset="0"/>
                      </a:rPr>
                      <m:t>≤</m:t>
                    </m:r>
                    <m:r>
                      <a:rPr lang="en-US" altLang="zh-CN" sz="2000" b="0" i="1" smtClean="0">
                        <a:latin typeface="Cambria Math" panose="02040503050406030204" pitchFamily="18" charset="0"/>
                      </a:rPr>
                      <m:t>1)</m:t>
                    </m:r>
                  </m:oMath>
                </a14:m>
                <a:endParaRPr lang="zh-CN" altLang="en-US" sz="2000" dirty="0"/>
              </a:p>
            </p:txBody>
          </p:sp>
        </mc:Choice>
        <mc:Fallback xmlns="">
          <p:sp>
            <p:nvSpPr>
              <p:cNvPr id="17" name="文本框 16">
                <a:extLst>
                  <a:ext uri="{FF2B5EF4-FFF2-40B4-BE49-F238E27FC236}">
                    <a16:creationId xmlns:a16="http://schemas.microsoft.com/office/drawing/2014/main" id="{71104CCF-0163-A9E8-0FF8-4924AB6F884A}"/>
                  </a:ext>
                </a:extLst>
              </p:cNvPr>
              <p:cNvSpPr txBox="1">
                <a:spLocks noRot="1" noChangeAspect="1" noMove="1" noResize="1" noEditPoints="1" noAdjustHandles="1" noChangeArrowheads="1" noChangeShapeType="1" noTextEdit="1"/>
              </p:cNvSpPr>
              <p:nvPr/>
            </p:nvSpPr>
            <p:spPr>
              <a:xfrm>
                <a:off x="853125" y="4099256"/>
                <a:ext cx="2919403" cy="400110"/>
              </a:xfrm>
              <a:prstGeom prst="rect">
                <a:avLst/>
              </a:prstGeom>
              <a:blipFill>
                <a:blip r:embed="rId4"/>
                <a:stretch>
                  <a:fillRect l="-2597" t="-6061" b="-242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77ABD1AF-7911-0B55-F3BF-C6F661C3161B}"/>
                  </a:ext>
                </a:extLst>
              </p:cNvPr>
              <p:cNvSpPr txBox="1"/>
              <p:nvPr/>
            </p:nvSpPr>
            <p:spPr>
              <a:xfrm>
                <a:off x="536699" y="4686537"/>
                <a:ext cx="7302892" cy="45179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t>输出</a:t>
                </a:r>
                <a:r>
                  <a:rPr lang="en-US" altLang="zh-CN" sz="2000" dirty="0"/>
                  <a:t>: </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𝛼</m:t>
                    </m:r>
                  </m:oMath>
                </a14:m>
                <a:r>
                  <a:rPr lang="en-US" altLang="zh-CN" sz="2000" dirty="0"/>
                  <a:t>,</a:t>
                </a:r>
                <a:r>
                  <a:rPr lang="zh-CN" altLang="en-US" sz="2000" dirty="0"/>
                  <a:t> </a:t>
                </a:r>
                <a:r>
                  <a:rPr lang="en-US" altLang="zh-CN" sz="2000" i="1" dirty="0"/>
                  <a:t>b</a:t>
                </a:r>
                <a:r>
                  <a:rPr lang="en-US" altLang="zh-CN" sz="2000" dirty="0"/>
                  <a:t>;</a:t>
                </a:r>
                <a:r>
                  <a:rPr lang="zh-CN" altLang="en-US" sz="2000" dirty="0"/>
                  <a:t>  感知机模型 </a:t>
                </a:r>
                <a14:m>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𝑠𝑖𝑔𝑛</m:t>
                    </m:r>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𝑁</m:t>
                        </m:r>
                      </m:sup>
                      <m:e>
                        <m:sSub>
                          <m:sSubPr>
                            <m:ctrlPr>
                              <a:rPr lang="en-US" altLang="zh-CN" sz="2000" b="0" i="1" smtClean="0">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𝛼</m:t>
                            </m:r>
                          </m:e>
                          <m:sub>
                            <m:r>
                              <a:rPr lang="en-US" altLang="zh-CN" sz="2000" b="0" i="1" smtClean="0">
                                <a:latin typeface="Cambria Math" panose="02040503050406030204" pitchFamily="18" charset="0"/>
                              </a:rPr>
                              <m:t>𝑗</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𝑥</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𝑏</m:t>
                        </m:r>
                      </m:e>
                    </m:nary>
                  </m:oMath>
                </a14:m>
                <a:r>
                  <a:rPr lang="zh-CN" altLang="en-US" sz="2000" dirty="0"/>
                  <a:t>）</a:t>
                </a:r>
              </a:p>
            </p:txBody>
          </p:sp>
        </mc:Choice>
        <mc:Fallback xmlns="">
          <p:sp>
            <p:nvSpPr>
              <p:cNvPr id="19" name="文本框 18">
                <a:extLst>
                  <a:ext uri="{FF2B5EF4-FFF2-40B4-BE49-F238E27FC236}">
                    <a16:creationId xmlns:a16="http://schemas.microsoft.com/office/drawing/2014/main" id="{77ABD1AF-7911-0B55-F3BF-C6F661C3161B}"/>
                  </a:ext>
                </a:extLst>
              </p:cNvPr>
              <p:cNvSpPr txBox="1">
                <a:spLocks noRot="1" noChangeAspect="1" noMove="1" noResize="1" noEditPoints="1" noAdjustHandles="1" noChangeArrowheads="1" noChangeShapeType="1" noTextEdit="1"/>
              </p:cNvSpPr>
              <p:nvPr/>
            </p:nvSpPr>
            <p:spPr>
              <a:xfrm>
                <a:off x="536699" y="4686537"/>
                <a:ext cx="7302892" cy="451790"/>
              </a:xfrm>
              <a:prstGeom prst="rect">
                <a:avLst/>
              </a:prstGeom>
              <a:blipFill>
                <a:blip r:embed="rId5"/>
                <a:stretch>
                  <a:fillRect l="-694" t="-102778" b="-1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C10C6F23-80F8-010E-2CE8-BDE43F6ACB5F}"/>
                  </a:ext>
                </a:extLst>
              </p:cNvPr>
              <p:cNvSpPr txBox="1"/>
              <p:nvPr/>
            </p:nvSpPr>
            <p:spPr>
              <a:xfrm>
                <a:off x="873003" y="5325498"/>
                <a:ext cx="3460458" cy="405624"/>
              </a:xfrm>
              <a:prstGeom prst="rect">
                <a:avLst/>
              </a:prstGeom>
              <a:noFill/>
            </p:spPr>
            <p:txBody>
              <a:bodyPr wrap="square" rtlCol="0">
                <a:spAutoFit/>
              </a:bodyPr>
              <a:lstStyle/>
              <a:p>
                <a:r>
                  <a:rPr lang="zh-CN" altLang="en-US" sz="2000" dirty="0">
                    <a:latin typeface="+mn-ea"/>
                  </a:rPr>
                  <a:t>其中</a:t>
                </a:r>
                <a14:m>
                  <m:oMath xmlns:m="http://schemas.openxmlformats.org/officeDocument/2006/math">
                    <m:r>
                      <a:rPr lang="en-US" altLang="zh-CN" sz="2000" i="1">
                        <a:latin typeface="Cambria Math" panose="02040503050406030204" pitchFamily="18" charset="0"/>
                      </a:rPr>
                      <m:t>𝛼</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i="1">
                                <a:latin typeface="Cambria Math" panose="02040503050406030204" pitchFamily="18" charset="0"/>
                              </a:rPr>
                              <m:t>𝛼</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𝛼</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smtClean="0">
                                <a:latin typeface="Cambria Math" panose="02040503050406030204" pitchFamily="18" charset="0"/>
                              </a:rPr>
                              <m:t>⋯</m:t>
                            </m:r>
                            <m:r>
                              <a:rPr lang="en-US" altLang="zh-CN" sz="2000" b="0" i="1" smtClean="0">
                                <a:latin typeface="Cambria Math" panose="02040503050406030204" pitchFamily="18" charset="0"/>
                              </a:rPr>
                              <m:t>,</m:t>
                            </m:r>
                            <m:r>
                              <a:rPr lang="en-US" altLang="zh-CN" sz="2000" i="1">
                                <a:latin typeface="Cambria Math" panose="02040503050406030204" pitchFamily="18" charset="0"/>
                              </a:rPr>
                              <m:t>𝛼</m:t>
                            </m:r>
                          </m:e>
                          <m:sub>
                            <m:r>
                              <a:rPr lang="en-US" altLang="zh-CN" sz="2000" b="0" i="1" smtClean="0">
                                <a:latin typeface="Cambria Math" panose="02040503050406030204" pitchFamily="18" charset="0"/>
                              </a:rPr>
                              <m:t>𝑁</m:t>
                            </m:r>
                          </m:sub>
                        </m:sSub>
                        <m:r>
                          <a:rPr lang="en-US" altLang="zh-CN" sz="2000" b="0" i="1" smtClean="0">
                            <a:latin typeface="Cambria Math" panose="02040503050406030204" pitchFamily="18" charset="0"/>
                          </a:rPr>
                          <m:t>)</m:t>
                        </m:r>
                      </m:e>
                      <m:sup>
                        <m:r>
                          <m:rPr>
                            <m:sty m:val="p"/>
                          </m:rPr>
                          <a:rPr lang="en-US" altLang="zh-CN" sz="2000" b="0" i="0" smtClean="0">
                            <a:latin typeface="Cambria Math" panose="02040503050406030204" pitchFamily="18" charset="0"/>
                          </a:rPr>
                          <m:t>T</m:t>
                        </m:r>
                      </m:sup>
                    </m:sSup>
                  </m:oMath>
                </a14:m>
                <a:endParaRPr lang="zh-CN" altLang="en-US" sz="2000" dirty="0">
                  <a:latin typeface="+mn-ea"/>
                </a:endParaRPr>
              </a:p>
            </p:txBody>
          </p:sp>
        </mc:Choice>
        <mc:Fallback xmlns="">
          <p:sp>
            <p:nvSpPr>
              <p:cNvPr id="20" name="文本框 19">
                <a:extLst>
                  <a:ext uri="{FF2B5EF4-FFF2-40B4-BE49-F238E27FC236}">
                    <a16:creationId xmlns:a16="http://schemas.microsoft.com/office/drawing/2014/main" id="{C10C6F23-80F8-010E-2CE8-BDE43F6ACB5F}"/>
                  </a:ext>
                </a:extLst>
              </p:cNvPr>
              <p:cNvSpPr txBox="1">
                <a:spLocks noRot="1" noChangeAspect="1" noMove="1" noResize="1" noEditPoints="1" noAdjustHandles="1" noChangeArrowheads="1" noChangeShapeType="1" noTextEdit="1"/>
              </p:cNvSpPr>
              <p:nvPr/>
            </p:nvSpPr>
            <p:spPr>
              <a:xfrm>
                <a:off x="873003" y="5325498"/>
                <a:ext cx="3460458" cy="405624"/>
              </a:xfrm>
              <a:prstGeom prst="rect">
                <a:avLst/>
              </a:prstGeom>
              <a:blipFill>
                <a:blip r:embed="rId6"/>
                <a:stretch>
                  <a:fillRect l="-1761" t="-7576" b="-27273"/>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CC137677-9FB4-377B-4BFA-5CCA78C6D325}"/>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16</a:t>
            </a:fld>
            <a:endParaRPr lang="en-US" dirty="0"/>
          </a:p>
        </p:txBody>
      </p:sp>
      <p:sp>
        <p:nvSpPr>
          <p:cNvPr id="10" name="标题 1">
            <a:extLst>
              <a:ext uri="{FF2B5EF4-FFF2-40B4-BE49-F238E27FC236}">
                <a16:creationId xmlns:a16="http://schemas.microsoft.com/office/drawing/2014/main" id="{F1BA0877-C576-4A6F-9999-52EC9A8330C2}"/>
              </a:ext>
            </a:extLst>
          </p:cNvPr>
          <p:cNvSpPr txBox="1">
            <a:spLocks/>
          </p:cNvSpPr>
          <p:nvPr/>
        </p:nvSpPr>
        <p:spPr>
          <a:xfrm>
            <a:off x="244795" y="1666111"/>
            <a:ext cx="7886700"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感知机：学习算法</a:t>
            </a:r>
          </a:p>
        </p:txBody>
      </p:sp>
    </p:spTree>
    <p:extLst>
      <p:ext uri="{BB962C8B-B14F-4D97-AF65-F5344CB8AC3E}">
        <p14:creationId xmlns:p14="http://schemas.microsoft.com/office/powerpoint/2010/main" val="2266288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A57DFE0C-578C-FF2F-7221-6A82187DF44F}"/>
                  </a:ext>
                </a:extLst>
              </p:cNvPr>
              <p:cNvSpPr txBox="1"/>
              <p:nvPr/>
            </p:nvSpPr>
            <p:spPr>
              <a:xfrm>
                <a:off x="1100721" y="3065970"/>
                <a:ext cx="5068299" cy="1509965"/>
              </a:xfrm>
              <a:prstGeom prst="rect">
                <a:avLst/>
              </a:prstGeom>
              <a:noFill/>
            </p:spPr>
            <p:txBody>
              <a:bodyPr wrap="square" rtlCol="0">
                <a:spAutoFit/>
              </a:bodyPr>
              <a:lstStyle/>
              <a:p>
                <a:pPr>
                  <a:lnSpc>
                    <a:spcPct val="150000"/>
                  </a:lnSpc>
                </a:pPr>
                <a:r>
                  <a:rPr lang="en-US" altLang="zh-CN" sz="2000" dirty="0"/>
                  <a:t>(1)</a:t>
                </a:r>
                <a14:m>
                  <m:oMath xmlns:m="http://schemas.openxmlformats.org/officeDocument/2006/math">
                    <m:r>
                      <a:rPr lang="en-US" altLang="zh-CN" sz="2000" b="0" i="0" smtClean="0">
                        <a:latin typeface="Cambria Math" panose="02040503050406030204" pitchFamily="18" charset="0"/>
                        <a:ea typeface="Cambria Math" panose="02040503050406030204" pitchFamily="18" charset="0"/>
                      </a:rPr>
                      <m:t>  </m:t>
                    </m:r>
                    <m:r>
                      <a:rPr lang="en-US" altLang="zh-CN" sz="2000" i="1">
                        <a:latin typeface="Cambria Math" panose="02040503050406030204" pitchFamily="18" charset="0"/>
                        <a:ea typeface="Cambria Math" panose="02040503050406030204" pitchFamily="18" charset="0"/>
                      </a:rPr>
                      <m:t>𝛼</m:t>
                    </m:r>
                    <m:r>
                      <a:rPr lang="en-US" altLang="zh-CN" sz="2000" b="0" i="1" smtClean="0">
                        <a:latin typeface="Cambria Math" panose="02040503050406030204" pitchFamily="18" charset="0"/>
                        <a:ea typeface="Cambria Math" panose="02040503050406030204" pitchFamily="18" charset="0"/>
                      </a:rPr>
                      <m:t>←0,    </m:t>
                    </m:r>
                    <m:r>
                      <a:rPr lang="en-US" altLang="zh-CN" sz="2000" b="0" i="1" smtClean="0">
                        <a:latin typeface="Cambria Math" panose="02040503050406030204" pitchFamily="18" charset="0"/>
                        <a:ea typeface="Cambria Math" panose="02040503050406030204" pitchFamily="18" charset="0"/>
                      </a:rPr>
                      <m:t>𝑏</m:t>
                    </m:r>
                    <m:r>
                      <a:rPr lang="en-US" altLang="zh-CN" sz="2000" b="0" i="1" smtClean="0">
                        <a:latin typeface="Cambria Math" panose="02040503050406030204" pitchFamily="18" charset="0"/>
                        <a:ea typeface="Cambria Math" panose="02040503050406030204" pitchFamily="18" charset="0"/>
                      </a:rPr>
                      <m:t>←0</m:t>
                    </m:r>
                  </m:oMath>
                </a14:m>
                <a:endParaRPr lang="en-US" altLang="zh-CN" sz="2000" b="0" dirty="0">
                  <a:ea typeface="Cambria Math" panose="02040503050406030204" pitchFamily="18" charset="0"/>
                </a:endParaRPr>
              </a:p>
              <a:p>
                <a:pPr marL="342900" indent="-342900">
                  <a:lnSpc>
                    <a:spcPct val="150000"/>
                  </a:lnSpc>
                  <a:buAutoNum type="arabicParenBoth" startAt="2"/>
                </a:pPr>
                <a:r>
                  <a:rPr lang="zh-CN" altLang="en-US" sz="2000" dirty="0"/>
                  <a:t>在训练集中选取数据</a:t>
                </a:r>
                <a14:m>
                  <m:oMath xmlns:m="http://schemas.openxmlformats.org/officeDocument/2006/math">
                    <m:r>
                      <a:rPr lang="en-US" altLang="zh-CN" sz="2000" b="0" i="0" smtClean="0">
                        <a:latin typeface="Cambria Math" panose="02040503050406030204" pitchFamily="18" charset="0"/>
                      </a:rPr>
                      <m:t> </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oMath>
                </a14:m>
                <a:endParaRPr lang="en-US" altLang="zh-CN" sz="2000" dirty="0"/>
              </a:p>
              <a:p>
                <a:pPr marL="342900" indent="-342900">
                  <a:lnSpc>
                    <a:spcPct val="150000"/>
                  </a:lnSpc>
                  <a:buAutoNum type="arabicParenBoth" startAt="2"/>
                </a:pPr>
                <a:r>
                  <a:rPr lang="zh-CN" altLang="en-US" sz="2000" dirty="0"/>
                  <a:t>如果</a:t>
                </a:r>
                <a:r>
                  <a:rPr lang="en-US" altLang="zh-CN" sz="2000" dirty="0"/>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𝑖</m:t>
                        </m:r>
                      </m:sub>
                    </m:sSub>
                  </m:oMath>
                </a14:m>
                <a:r>
                  <a:rPr lang="en-US" altLang="zh-CN" sz="2000" dirty="0"/>
                  <a:t> </a:t>
                </a:r>
                <a14:m>
                  <m:oMath xmlns:m="http://schemas.openxmlformats.org/officeDocument/2006/math">
                    <m:r>
                      <a:rPr lang="en-US" altLang="zh-CN" sz="2000" i="1" dirty="0">
                        <a:latin typeface="Cambria Math" panose="02040503050406030204" pitchFamily="18" charset="0"/>
                      </a:rPr>
                      <m:t>(</m:t>
                    </m:r>
                    <m:nary>
                      <m:naryPr>
                        <m:chr m:val="∑"/>
                        <m:ctrlPr>
                          <a:rPr lang="en-US" altLang="zh-CN" sz="2000" i="1" smtClean="0">
                            <a:latin typeface="Cambria Math" panose="02040503050406030204" pitchFamily="18" charset="0"/>
                          </a:rPr>
                        </m:ctrlPr>
                      </m:naryPr>
                      <m:sub>
                        <m:r>
                          <m:rPr>
                            <m:brk m:alnAt="23"/>
                          </m:rPr>
                          <a:rPr lang="en-US" altLang="zh-CN" sz="2000" i="1">
                            <a:latin typeface="Cambria Math" panose="02040503050406030204" pitchFamily="18" charset="0"/>
                          </a:rPr>
                          <m:t>𝑗</m:t>
                        </m:r>
                        <m:r>
                          <a:rPr lang="en-US" altLang="zh-CN" sz="2000" i="1">
                            <a:latin typeface="Cambria Math" panose="02040503050406030204" pitchFamily="18" charset="0"/>
                          </a:rPr>
                          <m:t>=1</m:t>
                        </m:r>
                      </m:sub>
                      <m:sup>
                        <m:r>
                          <a:rPr lang="en-US" altLang="zh-CN" sz="2000" i="1">
                            <a:latin typeface="Cambria Math" panose="02040503050406030204" pitchFamily="18" charset="0"/>
                          </a:rPr>
                          <m:t>𝑁</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𝛼</m:t>
                            </m:r>
                          </m:e>
                          <m:sub>
                            <m:r>
                              <a:rPr lang="en-US" altLang="zh-CN" sz="2000" i="1">
                                <a:latin typeface="Cambria Math" panose="02040503050406030204" pitchFamily="18" charset="0"/>
                              </a:rPr>
                              <m:t>𝑗</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𝑗</m:t>
                            </m:r>
                          </m:sub>
                        </m:s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𝑥</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𝑏</m:t>
                        </m:r>
                        <m:r>
                          <a:rPr lang="en-US" altLang="zh-CN" sz="2000" b="0" i="1" smtClean="0">
                            <a:latin typeface="Cambria Math" panose="02040503050406030204" pitchFamily="18" charset="0"/>
                            <a:ea typeface="Cambria Math" panose="02040503050406030204" pitchFamily="18" charset="0"/>
                          </a:rPr>
                          <m:t>)≤0</m:t>
                        </m:r>
                      </m:e>
                    </m:nary>
                  </m:oMath>
                </a14:m>
                <a:endParaRPr lang="zh-CN" altLang="en-US" sz="2000" dirty="0"/>
              </a:p>
            </p:txBody>
          </p:sp>
        </mc:Choice>
        <mc:Fallback xmlns="">
          <p:sp>
            <p:nvSpPr>
              <p:cNvPr id="7" name="文本框 6">
                <a:extLst>
                  <a:ext uri="{FF2B5EF4-FFF2-40B4-BE49-F238E27FC236}">
                    <a16:creationId xmlns:a16="http://schemas.microsoft.com/office/drawing/2014/main" id="{A57DFE0C-578C-FF2F-7221-6A82187DF44F}"/>
                  </a:ext>
                </a:extLst>
              </p:cNvPr>
              <p:cNvSpPr txBox="1">
                <a:spLocks noRot="1" noChangeAspect="1" noMove="1" noResize="1" noEditPoints="1" noAdjustHandles="1" noChangeArrowheads="1" noChangeShapeType="1" noTextEdit="1"/>
              </p:cNvSpPr>
              <p:nvPr/>
            </p:nvSpPr>
            <p:spPr>
              <a:xfrm>
                <a:off x="1100721" y="3065970"/>
                <a:ext cx="5068299" cy="1509965"/>
              </a:xfrm>
              <a:prstGeom prst="rect">
                <a:avLst/>
              </a:prstGeom>
              <a:blipFill>
                <a:blip r:embed="rId2"/>
                <a:stretch>
                  <a:fillRect l="-1250" b="-4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EDC7EED-D08F-D12E-A9E3-4F531A1B80B1}"/>
                  </a:ext>
                </a:extLst>
              </p:cNvPr>
              <p:cNvSpPr txBox="1"/>
              <p:nvPr/>
            </p:nvSpPr>
            <p:spPr>
              <a:xfrm>
                <a:off x="2756023" y="4569725"/>
                <a:ext cx="238485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𝑖</m:t>
                          </m:r>
                        </m:sub>
                      </m:sSub>
                      <m:r>
                        <a:rPr lang="en-US" altLang="zh-CN" sz="200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𝑖</m:t>
                          </m:r>
                        </m:sub>
                      </m:sSub>
                      <m:r>
                        <a:rPr lang="en-US" altLang="zh-CN" sz="2000" b="0" i="1" smtClean="0">
                          <a:latin typeface="Cambria Math" panose="02040503050406030204" pitchFamily="18" charset="0"/>
                        </a:rPr>
                        <m:t>+</m:t>
                      </m:r>
                      <m:r>
                        <a:rPr lang="zh-CN" altLang="en-US" sz="2000" i="1" dirty="0" smtClean="0">
                          <a:latin typeface="Cambria Math" panose="02040503050406030204" pitchFamily="18" charset="0"/>
                        </a:rPr>
                        <m:t>𝜂</m:t>
                      </m:r>
                    </m:oMath>
                  </m:oMathPara>
                </a14:m>
                <a:endParaRPr lang="en-US" altLang="zh-CN" sz="2000" dirty="0"/>
              </a:p>
            </p:txBody>
          </p:sp>
        </mc:Choice>
        <mc:Fallback xmlns="">
          <p:sp>
            <p:nvSpPr>
              <p:cNvPr id="10" name="文本框 9">
                <a:extLst>
                  <a:ext uri="{FF2B5EF4-FFF2-40B4-BE49-F238E27FC236}">
                    <a16:creationId xmlns:a16="http://schemas.microsoft.com/office/drawing/2014/main" id="{6EDC7EED-D08F-D12E-A9E3-4F531A1B80B1}"/>
                  </a:ext>
                </a:extLst>
              </p:cNvPr>
              <p:cNvSpPr txBox="1">
                <a:spLocks noRot="1" noChangeAspect="1" noMove="1" noResize="1" noEditPoints="1" noAdjustHandles="1" noChangeArrowheads="1" noChangeShapeType="1" noTextEdit="1"/>
              </p:cNvSpPr>
              <p:nvPr/>
            </p:nvSpPr>
            <p:spPr>
              <a:xfrm>
                <a:off x="2756023" y="4569725"/>
                <a:ext cx="2384854" cy="400110"/>
              </a:xfrm>
              <a:prstGeom prst="rect">
                <a:avLst/>
              </a:prstGeom>
              <a:blipFill>
                <a:blip r:embed="rId3"/>
                <a:stretch>
                  <a:fillRect b="-6250"/>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10B43D87-A584-C5E3-A281-927B6783370B}"/>
              </a:ext>
            </a:extLst>
          </p:cNvPr>
          <p:cNvSpPr txBox="1"/>
          <p:nvPr/>
        </p:nvSpPr>
        <p:spPr>
          <a:xfrm>
            <a:off x="1100721" y="5513899"/>
            <a:ext cx="4195119" cy="400110"/>
          </a:xfrm>
          <a:prstGeom prst="rect">
            <a:avLst/>
          </a:prstGeom>
          <a:noFill/>
        </p:spPr>
        <p:txBody>
          <a:bodyPr wrap="square" rtlCol="0">
            <a:spAutoFit/>
          </a:bodyPr>
          <a:lstStyle/>
          <a:p>
            <a:r>
              <a:rPr lang="en-US" altLang="zh-CN" sz="2000" dirty="0"/>
              <a:t>(4)  </a:t>
            </a:r>
            <a:r>
              <a:rPr lang="zh-CN" altLang="en-US" sz="2000" dirty="0"/>
              <a:t>转至</a:t>
            </a:r>
            <a:r>
              <a:rPr lang="en-US" altLang="zh-CN" sz="2000" dirty="0"/>
              <a:t>(2)</a:t>
            </a:r>
            <a:r>
              <a:rPr lang="zh-CN" altLang="en-US" sz="2000" dirty="0"/>
              <a:t>直到没有误分类数据</a:t>
            </a:r>
          </a:p>
        </p:txBody>
      </p:sp>
      <p:sp>
        <p:nvSpPr>
          <p:cNvPr id="2" name="Slide Number Placeholder 5">
            <a:extLst>
              <a:ext uri="{FF2B5EF4-FFF2-40B4-BE49-F238E27FC236}">
                <a16:creationId xmlns:a16="http://schemas.microsoft.com/office/drawing/2014/main" id="{0735D3F0-E5B3-69F5-224D-C6644BB1BA48}"/>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17</a:t>
            </a:fld>
            <a:endParaRPr lang="en-US" dirty="0"/>
          </a:p>
        </p:txBody>
      </p:sp>
      <p:sp>
        <p:nvSpPr>
          <p:cNvPr id="13" name="内容占位符 2">
            <a:extLst>
              <a:ext uri="{FF2B5EF4-FFF2-40B4-BE49-F238E27FC236}">
                <a16:creationId xmlns:a16="http://schemas.microsoft.com/office/drawing/2014/main" id="{1253061E-6D36-437C-8315-D004BAF48305}"/>
              </a:ext>
            </a:extLst>
          </p:cNvPr>
          <p:cNvSpPr txBox="1">
            <a:spLocks/>
          </p:cNvSpPr>
          <p:nvPr/>
        </p:nvSpPr>
        <p:spPr>
          <a:xfrm>
            <a:off x="394961" y="2561699"/>
            <a:ext cx="6172200" cy="36512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400" b="1" dirty="0">
                <a:solidFill>
                  <a:srgbClr val="C00000"/>
                </a:solidFill>
              </a:rPr>
              <a:t>对偶形式</a:t>
            </a:r>
            <a:endParaRPr lang="en-US" altLang="zh-CN" sz="2400" b="1" dirty="0">
              <a:solidFill>
                <a:srgbClr val="C00000"/>
              </a:solidFill>
            </a:endParaRPr>
          </a:p>
          <a:p>
            <a:endParaRPr lang="en-US" altLang="zh-CN" sz="3200" dirty="0"/>
          </a:p>
        </p:txBody>
      </p:sp>
      <p:sp>
        <p:nvSpPr>
          <p:cNvPr id="18" name="标题 1">
            <a:extLst>
              <a:ext uri="{FF2B5EF4-FFF2-40B4-BE49-F238E27FC236}">
                <a16:creationId xmlns:a16="http://schemas.microsoft.com/office/drawing/2014/main" id="{2FA8A56F-C6DE-4645-9D0D-D3F490C41783}"/>
              </a:ext>
            </a:extLst>
          </p:cNvPr>
          <p:cNvSpPr txBox="1">
            <a:spLocks/>
          </p:cNvSpPr>
          <p:nvPr/>
        </p:nvSpPr>
        <p:spPr>
          <a:xfrm>
            <a:off x="244795" y="1646233"/>
            <a:ext cx="7886700"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感知机：学习算法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575D896-F27A-81C8-EC6A-EDF62C86D691}"/>
                  </a:ext>
                </a:extLst>
              </p:cNvPr>
              <p:cNvSpPr txBox="1"/>
              <p:nvPr/>
            </p:nvSpPr>
            <p:spPr>
              <a:xfrm>
                <a:off x="3070079" y="5033220"/>
                <a:ext cx="181637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𝑏</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𝑏</m:t>
                      </m:r>
                      <m:r>
                        <a:rPr lang="en-US" altLang="zh-CN" sz="2000" b="0" i="1" smtClean="0">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rPr>
                        <m:t>𝜂</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i="1">
                              <a:latin typeface="Cambria Math" panose="02040503050406030204" pitchFamily="18" charset="0"/>
                            </a:rPr>
                            <m:t>𝑖</m:t>
                          </m:r>
                        </m:sub>
                      </m:sSub>
                    </m:oMath>
                  </m:oMathPara>
                </a14:m>
                <a:endParaRPr lang="zh-CN" altLang="en-US" sz="2000" dirty="0"/>
              </a:p>
            </p:txBody>
          </p:sp>
        </mc:Choice>
        <mc:Fallback xmlns="">
          <p:sp>
            <p:nvSpPr>
              <p:cNvPr id="4" name="文本框 3">
                <a:extLst>
                  <a:ext uri="{FF2B5EF4-FFF2-40B4-BE49-F238E27FC236}">
                    <a16:creationId xmlns:a16="http://schemas.microsoft.com/office/drawing/2014/main" id="{1575D896-F27A-81C8-EC6A-EDF62C86D691}"/>
                  </a:ext>
                </a:extLst>
              </p:cNvPr>
              <p:cNvSpPr txBox="1">
                <a:spLocks noRot="1" noChangeAspect="1" noMove="1" noResize="1" noEditPoints="1" noAdjustHandles="1" noChangeArrowheads="1" noChangeShapeType="1" noTextEdit="1"/>
              </p:cNvSpPr>
              <p:nvPr/>
            </p:nvSpPr>
            <p:spPr>
              <a:xfrm>
                <a:off x="3070079" y="5033220"/>
                <a:ext cx="1816376" cy="400110"/>
              </a:xfrm>
              <a:prstGeom prst="rect">
                <a:avLst/>
              </a:prstGeom>
              <a:blipFill>
                <a:blip r:embed="rId4"/>
                <a:stretch>
                  <a:fillRect b="-62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4574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EB456AAF-E48F-2EB3-E9C8-8AD3780FA161}"/>
              </a:ext>
            </a:extLst>
          </p:cNvPr>
          <p:cNvSpPr/>
          <p:nvPr/>
        </p:nvSpPr>
        <p:spPr>
          <a:xfrm>
            <a:off x="627091" y="3003894"/>
            <a:ext cx="1920719" cy="369332"/>
          </a:xfrm>
          <a:prstGeom prst="rect">
            <a:avLst/>
          </a:prstGeom>
        </p:spPr>
        <p:txBody>
          <a:bodyPr wrap="none">
            <a:spAutoFit/>
          </a:bodyPr>
          <a:lstStyle/>
          <a:p>
            <a:pPr marL="285750" indent="-285750">
              <a:buFont typeface="Arial" panose="020B0604020202020204" pitchFamily="34" charset="0"/>
              <a:buChar char="•"/>
            </a:pPr>
            <a:r>
              <a:rPr lang="zh-CN" altLang="en-US" dirty="0"/>
              <a:t>继续</a:t>
            </a:r>
            <a:r>
              <a:rPr lang="zh-CN" altLang="en-US"/>
              <a:t>迭代条件</a:t>
            </a:r>
            <a:r>
              <a:rPr lang="en-US" altLang="zh-CN"/>
              <a:t>:</a:t>
            </a:r>
            <a:endParaRPr lang="zh-CN" altLang="en-US"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2A03332-27EA-E34F-05D6-E66B8213E634}"/>
                  </a:ext>
                </a:extLst>
              </p:cNvPr>
              <p:cNvSpPr txBox="1"/>
              <p:nvPr/>
            </p:nvSpPr>
            <p:spPr>
              <a:xfrm>
                <a:off x="244795" y="3429000"/>
                <a:ext cx="8275770" cy="18150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sSub>
                                <m:sSubPr>
                                  <m:ctrlPr>
                                    <a:rPr lang="en-US" altLang="zh-CN" i="1">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𝛼</m:t>
                                  </m:r>
                                </m:e>
                                <m:sub>
                                  <m:r>
                                    <a:rPr lang="en-US" altLang="zh-CN" i="1">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e>
                          </m:nary>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rPr>
                            <m:t>𝑁</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𝑁</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𝑁</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m:t>
                      </m:r>
                    </m:oMath>
                  </m:oMathPara>
                </a14:m>
                <a:endParaRPr lang="en-US" altLang="zh-CN" dirty="0"/>
              </a:p>
              <a:p>
                <a:r>
                  <a:rPr lang="en-US" altLang="zh-CN" dirty="0"/>
                  <a:t>                                                 </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𝛼</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𝛼</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𝛼</m:t>
                        </m:r>
                      </m:e>
                      <m:sub>
                        <m:r>
                          <a:rPr lang="en-US" altLang="zh-CN" i="1">
                            <a:latin typeface="Cambria Math" panose="02040503050406030204" pitchFamily="18" charset="0"/>
                          </a:rPr>
                          <m:t>𝑁</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𝑁</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𝑁</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m:t>
                    </m:r>
                  </m:oMath>
                </a14:m>
                <a:endParaRPr lang="en-US" altLang="zh-CN" b="0" i="1" dirty="0">
                  <a:latin typeface="Cambria Math" panose="02040503050406030204" pitchFamily="18" charset="0"/>
                  <a:ea typeface="Cambria Math" panose="02040503050406030204" pitchFamily="18" charset="0"/>
                </a:endParaRPr>
              </a:p>
              <a:p>
                <a:r>
                  <a:rPr lang="en-US" altLang="zh-CN" b="0" dirty="0">
                    <a:ea typeface="Cambria Math" panose="02040503050406030204" pitchFamily="18" charset="0"/>
                  </a:rPr>
                  <a:t>                            </a:t>
                </a:r>
                <a14:m>
                  <m:oMath xmlns:m="http://schemas.openxmlformats.org/officeDocument/2006/math">
                    <m:r>
                      <a:rPr lang="en-US" altLang="zh-CN" b="0" i="0"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 </m:t>
                    </m:r>
                  </m:oMath>
                </a14:m>
                <a:endParaRPr lang="en-US" altLang="zh-CN" b="0" i="1" dirty="0">
                  <a:latin typeface="Cambria Math" panose="02040503050406030204" pitchFamily="18" charset="0"/>
                  <a:ea typeface="Cambria Math" panose="02040503050406030204" pitchFamily="18" charset="0"/>
                </a:endParaRPr>
              </a:p>
              <a:p>
                <a:r>
                  <a:rPr lang="en-US" altLang="zh-CN" b="0" dirty="0">
                    <a:ea typeface="Cambria Math" panose="02040503050406030204" pitchFamily="18" charset="0"/>
                  </a:rPr>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≤0</m:t>
                    </m:r>
                  </m:oMath>
                </a14:m>
                <a:endParaRPr lang="zh-CN" altLang="en-US" dirty="0"/>
              </a:p>
            </p:txBody>
          </p:sp>
        </mc:Choice>
        <mc:Fallback xmlns="">
          <p:sp>
            <p:nvSpPr>
              <p:cNvPr id="11" name="文本框 10">
                <a:extLst>
                  <a:ext uri="{FF2B5EF4-FFF2-40B4-BE49-F238E27FC236}">
                    <a16:creationId xmlns:a16="http://schemas.microsoft.com/office/drawing/2014/main" id="{92A03332-27EA-E34F-05D6-E66B8213E634}"/>
                  </a:ext>
                </a:extLst>
              </p:cNvPr>
              <p:cNvSpPr txBox="1">
                <a:spLocks noRot="1" noChangeAspect="1" noMove="1" noResize="1" noEditPoints="1" noAdjustHandles="1" noChangeArrowheads="1" noChangeShapeType="1" noTextEdit="1"/>
              </p:cNvSpPr>
              <p:nvPr/>
            </p:nvSpPr>
            <p:spPr>
              <a:xfrm>
                <a:off x="244795" y="3429000"/>
                <a:ext cx="8275770" cy="181504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15B7BBE-881A-07C1-0136-7DA136B288E8}"/>
                  </a:ext>
                </a:extLst>
              </p:cNvPr>
              <p:cNvSpPr txBox="1"/>
              <p:nvPr/>
            </p:nvSpPr>
            <p:spPr>
              <a:xfrm>
                <a:off x="627091" y="5298806"/>
                <a:ext cx="1562278"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a:t>Gram</a:t>
                </a:r>
                <a14:m>
                  <m:oMath xmlns:m="http://schemas.openxmlformats.org/officeDocument/2006/math">
                    <m:r>
                      <a:rPr lang="zh-CN" altLang="en-US" i="1">
                        <a:latin typeface="Cambria Math" panose="02040503050406030204" pitchFamily="18" charset="0"/>
                      </a:rPr>
                      <m:t>矩阵</m:t>
                    </m:r>
                  </m:oMath>
                </a14:m>
                <a:endParaRPr lang="zh-CN" altLang="en-US" dirty="0"/>
              </a:p>
            </p:txBody>
          </p:sp>
        </mc:Choice>
        <mc:Fallback xmlns="">
          <p:sp>
            <p:nvSpPr>
              <p:cNvPr id="12" name="文本框 11">
                <a:extLst>
                  <a:ext uri="{FF2B5EF4-FFF2-40B4-BE49-F238E27FC236}">
                    <a16:creationId xmlns:a16="http://schemas.microsoft.com/office/drawing/2014/main" id="{E15B7BBE-881A-07C1-0136-7DA136B288E8}"/>
                  </a:ext>
                </a:extLst>
              </p:cNvPr>
              <p:cNvSpPr txBox="1">
                <a:spLocks noRot="1" noChangeAspect="1" noMove="1" noResize="1" noEditPoints="1" noAdjustHandles="1" noChangeArrowheads="1" noChangeShapeType="1" noTextEdit="1"/>
              </p:cNvSpPr>
              <p:nvPr/>
            </p:nvSpPr>
            <p:spPr>
              <a:xfrm>
                <a:off x="627091" y="5298806"/>
                <a:ext cx="1562278" cy="369332"/>
              </a:xfrm>
              <a:prstGeom prst="rect">
                <a:avLst/>
              </a:prstGeom>
              <a:blipFill>
                <a:blip r:embed="rId4"/>
                <a:stretch>
                  <a:fillRect l="-2734" t="-8197" b="-24590"/>
                </a:stretch>
              </a:blipFill>
            </p:spPr>
            <p:txBody>
              <a:bodyPr/>
              <a:lstStyle/>
              <a:p>
                <a:r>
                  <a:rPr lang="zh-CN" altLang="en-US">
                    <a:noFill/>
                  </a:rPr>
                  <a:t> </a:t>
                </a:r>
              </a:p>
            </p:txBody>
          </p:sp>
        </mc:Fallback>
      </mc:AlternateContent>
      <p:grpSp>
        <p:nvGrpSpPr>
          <p:cNvPr id="16" name="组合 15">
            <a:extLst>
              <a:ext uri="{FF2B5EF4-FFF2-40B4-BE49-F238E27FC236}">
                <a16:creationId xmlns:a16="http://schemas.microsoft.com/office/drawing/2014/main" id="{D7E10896-BAB7-4590-971C-F13257F61EBC}"/>
              </a:ext>
            </a:extLst>
          </p:cNvPr>
          <p:cNvGrpSpPr/>
          <p:nvPr/>
        </p:nvGrpSpPr>
        <p:grpSpPr>
          <a:xfrm>
            <a:off x="2189621" y="5548508"/>
            <a:ext cx="4955801" cy="1122102"/>
            <a:chOff x="2266919" y="5215046"/>
            <a:chExt cx="4955801" cy="1122102"/>
          </a:xfrm>
        </p:grpSpPr>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7A26A184-C835-BA5B-CC0D-305E96A7C1CA}"/>
                    </a:ext>
                  </a:extLst>
                </p:cNvPr>
                <p:cNvSpPr txBox="1"/>
                <p:nvPr/>
              </p:nvSpPr>
              <p:spPr>
                <a:xfrm>
                  <a:off x="2266919" y="5626441"/>
                  <a:ext cx="1229247"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b="0" i="1" smtClean="0">
                            <a:latin typeface="Cambria Math" panose="02040503050406030204" pitchFamily="18" charset="0"/>
                          </a:rPr>
                          <m:t>]</m:t>
                        </m:r>
                      </m:oMath>
                    </m:oMathPara>
                  </a14:m>
                  <a:endParaRPr lang="zh-CN" altLang="en-US" dirty="0"/>
                </a:p>
              </p:txBody>
            </p:sp>
          </mc:Choice>
          <mc:Fallback xmlns="">
            <p:sp>
              <p:nvSpPr>
                <p:cNvPr id="13" name="文本框 12">
                  <a:extLst>
                    <a:ext uri="{FF2B5EF4-FFF2-40B4-BE49-F238E27FC236}">
                      <a16:creationId xmlns:a16="http://schemas.microsoft.com/office/drawing/2014/main" id="{7A26A184-C835-BA5B-CC0D-305E96A7C1CA}"/>
                    </a:ext>
                  </a:extLst>
                </p:cNvPr>
                <p:cNvSpPr txBox="1">
                  <a:spLocks noRot="1" noChangeAspect="1" noMove="1" noResize="1" noEditPoints="1" noAdjustHandles="1" noChangeArrowheads="1" noChangeShapeType="1" noTextEdit="1"/>
                </p:cNvSpPr>
                <p:nvPr/>
              </p:nvSpPr>
              <p:spPr>
                <a:xfrm>
                  <a:off x="2266919" y="5626441"/>
                  <a:ext cx="1229247" cy="299313"/>
                </a:xfrm>
                <a:prstGeom prst="rect">
                  <a:avLst/>
                </a:prstGeom>
                <a:blipFill>
                  <a:blip r:embed="rId5"/>
                  <a:stretch>
                    <a:fillRect l="-4455" t="-2041" r="-6436" b="-2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AE5A8054-B716-46A0-53B5-0FDECB3E86E9}"/>
                    </a:ext>
                  </a:extLst>
                </p:cNvPr>
                <p:cNvSpPr txBox="1"/>
                <p:nvPr/>
              </p:nvSpPr>
              <p:spPr>
                <a:xfrm>
                  <a:off x="3373673" y="5776097"/>
                  <a:ext cx="594366"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100" b="0" i="1" smtClean="0">
                            <a:latin typeface="Cambria Math" panose="02040503050406030204" pitchFamily="18" charset="0"/>
                          </a:rPr>
                          <m:t>𝑁</m:t>
                        </m:r>
                        <m:r>
                          <a:rPr lang="en-US" altLang="zh-CN" sz="1100" b="0" i="1" smtClean="0">
                            <a:latin typeface="Cambria Math" panose="02040503050406030204" pitchFamily="18" charset="0"/>
                            <a:ea typeface="Cambria Math" panose="02040503050406030204" pitchFamily="18" charset="0"/>
                          </a:rPr>
                          <m:t>×</m:t>
                        </m:r>
                        <m:r>
                          <a:rPr lang="en-US" altLang="zh-CN" sz="1100" b="0" i="1" smtClean="0">
                            <a:latin typeface="Cambria Math" panose="02040503050406030204" pitchFamily="18" charset="0"/>
                            <a:ea typeface="Cambria Math" panose="02040503050406030204" pitchFamily="18" charset="0"/>
                          </a:rPr>
                          <m:t>𝑁</m:t>
                        </m:r>
                      </m:oMath>
                    </m:oMathPara>
                  </a14:m>
                  <a:endParaRPr lang="zh-CN" altLang="en-US" sz="1100" dirty="0"/>
                </a:p>
              </p:txBody>
            </p:sp>
          </mc:Choice>
          <mc:Fallback xmlns="">
            <p:sp>
              <p:nvSpPr>
                <p:cNvPr id="14" name="文本框 13">
                  <a:extLst>
                    <a:ext uri="{FF2B5EF4-FFF2-40B4-BE49-F238E27FC236}">
                      <a16:creationId xmlns:a16="http://schemas.microsoft.com/office/drawing/2014/main" id="{AE5A8054-B716-46A0-53B5-0FDECB3E86E9}"/>
                    </a:ext>
                  </a:extLst>
                </p:cNvPr>
                <p:cNvSpPr txBox="1">
                  <a:spLocks noRot="1" noChangeAspect="1" noMove="1" noResize="1" noEditPoints="1" noAdjustHandles="1" noChangeArrowheads="1" noChangeShapeType="1" noTextEdit="1"/>
                </p:cNvSpPr>
                <p:nvPr/>
              </p:nvSpPr>
              <p:spPr>
                <a:xfrm>
                  <a:off x="3373673" y="5776097"/>
                  <a:ext cx="594366" cy="26161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A95F63E-E818-96C2-9FF2-E21E37AD9D42}"/>
                    </a:ext>
                  </a:extLst>
                </p:cNvPr>
                <p:cNvSpPr txBox="1"/>
                <p:nvPr/>
              </p:nvSpPr>
              <p:spPr>
                <a:xfrm>
                  <a:off x="3496166" y="5591431"/>
                  <a:ext cx="94374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2" name="文本框 1">
                  <a:extLst>
                    <a:ext uri="{FF2B5EF4-FFF2-40B4-BE49-F238E27FC236}">
                      <a16:creationId xmlns:a16="http://schemas.microsoft.com/office/drawing/2014/main" id="{BA95F63E-E818-96C2-9FF2-E21E37AD9D42}"/>
                    </a:ext>
                  </a:extLst>
                </p:cNvPr>
                <p:cNvSpPr txBox="1">
                  <a:spLocks noRot="1" noChangeAspect="1" noMove="1" noResize="1" noEditPoints="1" noAdjustHandles="1" noChangeArrowheads="1" noChangeShapeType="1" noTextEdit="1"/>
                </p:cNvSpPr>
                <p:nvPr/>
              </p:nvSpPr>
              <p:spPr>
                <a:xfrm>
                  <a:off x="3496166" y="5591431"/>
                  <a:ext cx="943747"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CE2C985-033B-F8CC-88DA-562DBC22E307}"/>
                    </a:ext>
                  </a:extLst>
                </p:cNvPr>
                <p:cNvSpPr txBox="1"/>
                <p:nvPr/>
              </p:nvSpPr>
              <p:spPr>
                <a:xfrm>
                  <a:off x="4090532" y="5215046"/>
                  <a:ext cx="3132188" cy="11221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m>
                                    <m:mPr>
                                      <m:mcs>
                                        <m:mc>
                                          <m:mcPr>
                                            <m:count m:val="2"/>
                                            <m:mcJc m:val="center"/>
                                          </m:mcPr>
                                        </m:mc>
                                      </m:mcs>
                                      <m:ctrlPr>
                                        <a:rPr lang="en-US" altLang="zh-CN" i="1" smtClean="0">
                                          <a:latin typeface="Cambria Math" panose="02040503050406030204" pitchFamily="18" charset="0"/>
                                        </a:rPr>
                                      </m:ctrlPr>
                                    </m:mP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m:rPr>
                                            <m:brk m:alnAt="7"/>
                                          </m:rP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1</m:t>
                                            </m:r>
                                          </m:sub>
                                        </m:sSub>
                                      </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2</m:t>
                                            </m:r>
                                          </m:sub>
                                        </m:sSub>
                                      </m:e>
                                    </m:m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1</m:t>
                                            </m:r>
                                          </m:sub>
                                        </m:sSub>
                                      </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2</m:t>
                                            </m:r>
                                          </m:sub>
                                        </m:sSub>
                                      </m:e>
                                    </m:mr>
                                  </m:m>
                                </m:e>
                                <m:e>
                                  <m:r>
                                    <a:rPr lang="en-US" altLang="zh-CN" i="1" smtClean="0">
                                      <a:latin typeface="Cambria Math" panose="02040503050406030204" pitchFamily="18" charset="0"/>
                                    </a:rPr>
                                    <m:t>⋯</m:t>
                                  </m:r>
                                </m:e>
                                <m:e>
                                  <m:m>
                                    <m:mPr>
                                      <m:mcs>
                                        <m:mc>
                                          <m:mcPr>
                                            <m:count m:val="1"/>
                                            <m:mcJc m:val="center"/>
                                          </m:mcPr>
                                        </m:mc>
                                      </m:mcs>
                                      <m:ctrlPr>
                                        <a:rPr lang="en-US" altLang="zh-CN" i="1" smtClean="0">
                                          <a:latin typeface="Cambria Math" panose="02040503050406030204" pitchFamily="18" charset="0"/>
                                        </a:rPr>
                                      </m:ctrlPr>
                                    </m:mP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m:rPr>
                                            <m:brk m:alnAt="7"/>
                                          </m:rP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𝑁</m:t>
                                            </m:r>
                                          </m:sub>
                                        </m:sSub>
                                      </m:e>
                                    </m:m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𝑁</m:t>
                                            </m:r>
                                          </m:sub>
                                        </m:sSub>
                                      </m:e>
                                    </m:mr>
                                  </m:m>
                                </m:e>
                              </m:mr>
                              <m:mr>
                                <m:e>
                                  <m:r>
                                    <a:rPr lang="en-US" altLang="zh-CN" i="1" smtClean="0">
                                      <a:latin typeface="Cambria Math" panose="02040503050406030204" pitchFamily="18" charset="0"/>
                                    </a:rPr>
                                    <m:t>⋮</m:t>
                                  </m:r>
                                </m:e>
                                <m:e>
                                  <m:r>
                                    <a:rPr lang="en-US" altLang="zh-CN" i="1" smtClean="0">
                                      <a:latin typeface="Cambria Math" panose="02040503050406030204" pitchFamily="18" charset="0"/>
                                    </a:rPr>
                                    <m:t>⋱</m:t>
                                  </m:r>
                                </m:e>
                                <m:e>
                                  <m:r>
                                    <a:rPr lang="en-US" altLang="zh-CN" i="1" smtClean="0">
                                      <a:latin typeface="Cambria Math" panose="02040503050406030204" pitchFamily="18" charset="0"/>
                                    </a:rPr>
                                    <m:t>⋮</m:t>
                                  </m:r>
                                </m:e>
                              </m:mr>
                              <m:mr>
                                <m:e>
                                  <m:m>
                                    <m:mPr>
                                      <m:mcs>
                                        <m:mc>
                                          <m:mcPr>
                                            <m:count m:val="2"/>
                                            <m:mcJc m:val="center"/>
                                          </m:mcPr>
                                        </m:mc>
                                      </m:mcs>
                                      <m:ctrlPr>
                                        <a:rPr lang="en-US" altLang="zh-CN" i="1" smtClean="0">
                                          <a:latin typeface="Cambria Math" panose="02040503050406030204" pitchFamily="18" charset="0"/>
                                        </a:rPr>
                                      </m:ctrlPr>
                                    </m:mP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𝑁</m:t>
                                            </m:r>
                                          </m:sub>
                                        </m:sSub>
                                        <m:r>
                                          <m:rPr>
                                            <m:brk m:alnAt="7"/>
                                          </m:rP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1</m:t>
                                            </m:r>
                                          </m:sub>
                                        </m:sSub>
                                      </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𝑁</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2</m:t>
                                            </m:r>
                                          </m:sub>
                                        </m:sSub>
                                      </m:e>
                                    </m:mr>
                                  </m:m>
                                </m:e>
                                <m:e>
                                  <m:r>
                                    <a:rPr lang="en-US" altLang="zh-CN" i="1" smtClean="0">
                                      <a:latin typeface="Cambria Math" panose="02040503050406030204" pitchFamily="18" charset="0"/>
                                    </a:rPr>
                                    <m:t>⋯</m:t>
                                  </m:r>
                                </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𝑁</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𝑁</m:t>
                                      </m:r>
                                    </m:sub>
                                  </m:sSub>
                                </m:e>
                              </m:mr>
                            </m:m>
                          </m:e>
                        </m:d>
                      </m:oMath>
                    </m:oMathPara>
                  </a14:m>
                  <a:endParaRPr lang="zh-CN" altLang="en-US" dirty="0"/>
                </a:p>
              </p:txBody>
            </p:sp>
          </mc:Choice>
          <mc:Fallback xmlns="">
            <p:sp>
              <p:nvSpPr>
                <p:cNvPr id="3" name="文本框 2">
                  <a:extLst>
                    <a:ext uri="{FF2B5EF4-FFF2-40B4-BE49-F238E27FC236}">
                      <a16:creationId xmlns:a16="http://schemas.microsoft.com/office/drawing/2014/main" id="{ACE2C985-033B-F8CC-88DA-562DBC22E307}"/>
                    </a:ext>
                  </a:extLst>
                </p:cNvPr>
                <p:cNvSpPr txBox="1">
                  <a:spLocks noRot="1" noChangeAspect="1" noMove="1" noResize="1" noEditPoints="1" noAdjustHandles="1" noChangeArrowheads="1" noChangeShapeType="1" noTextEdit="1"/>
                </p:cNvSpPr>
                <p:nvPr/>
              </p:nvSpPr>
              <p:spPr>
                <a:xfrm>
                  <a:off x="4090532" y="5215046"/>
                  <a:ext cx="3132188" cy="1122102"/>
                </a:xfrm>
                <a:prstGeom prst="rect">
                  <a:avLst/>
                </a:prstGeom>
                <a:blipFill>
                  <a:blip r:embed="rId8"/>
                  <a:stretch>
                    <a:fillRect/>
                  </a:stretch>
                </a:blipFill>
              </p:spPr>
              <p:txBody>
                <a:bodyPr/>
                <a:lstStyle/>
                <a:p>
                  <a:r>
                    <a:rPr lang="zh-CN" altLang="en-US">
                      <a:noFill/>
                    </a:rPr>
                    <a:t> </a:t>
                  </a:r>
                </a:p>
              </p:txBody>
            </p:sp>
          </mc:Fallback>
        </mc:AlternateContent>
      </p:grpSp>
      <p:sp>
        <p:nvSpPr>
          <p:cNvPr id="7" name="Slide Number Placeholder 5">
            <a:extLst>
              <a:ext uri="{FF2B5EF4-FFF2-40B4-BE49-F238E27FC236}">
                <a16:creationId xmlns:a16="http://schemas.microsoft.com/office/drawing/2014/main" id="{8C70F23F-62F3-51EF-8618-BFB1DF456B95}"/>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18</a:t>
            </a:fld>
            <a:endParaRPr lang="en-US" dirty="0"/>
          </a:p>
        </p:txBody>
      </p:sp>
      <p:sp>
        <p:nvSpPr>
          <p:cNvPr id="8" name="内容占位符 2">
            <a:extLst>
              <a:ext uri="{FF2B5EF4-FFF2-40B4-BE49-F238E27FC236}">
                <a16:creationId xmlns:a16="http://schemas.microsoft.com/office/drawing/2014/main" id="{3D6A83A3-3D59-6F3A-6A2B-A759F8C710B4}"/>
              </a:ext>
            </a:extLst>
          </p:cNvPr>
          <p:cNvSpPr txBox="1">
            <a:spLocks/>
          </p:cNvSpPr>
          <p:nvPr/>
        </p:nvSpPr>
        <p:spPr>
          <a:xfrm>
            <a:off x="394961" y="2561699"/>
            <a:ext cx="6172200" cy="36512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400" b="1" dirty="0">
                <a:solidFill>
                  <a:srgbClr val="C00000"/>
                </a:solidFill>
              </a:rPr>
              <a:t>对偶形式</a:t>
            </a:r>
            <a:endParaRPr lang="en-US" altLang="zh-CN" sz="2400" b="1" dirty="0">
              <a:solidFill>
                <a:srgbClr val="C00000"/>
              </a:solidFill>
            </a:endParaRPr>
          </a:p>
        </p:txBody>
      </p:sp>
      <p:sp>
        <p:nvSpPr>
          <p:cNvPr id="9" name="标题 1">
            <a:extLst>
              <a:ext uri="{FF2B5EF4-FFF2-40B4-BE49-F238E27FC236}">
                <a16:creationId xmlns:a16="http://schemas.microsoft.com/office/drawing/2014/main" id="{043D0CB6-DDF5-2E0C-612D-4FDEFD0B567B}"/>
              </a:ext>
            </a:extLst>
          </p:cNvPr>
          <p:cNvSpPr txBox="1">
            <a:spLocks/>
          </p:cNvSpPr>
          <p:nvPr/>
        </p:nvSpPr>
        <p:spPr>
          <a:xfrm>
            <a:off x="244795" y="1646233"/>
            <a:ext cx="7886700"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感知机：学习算法</a:t>
            </a:r>
          </a:p>
        </p:txBody>
      </p:sp>
      <p:cxnSp>
        <p:nvCxnSpPr>
          <p:cNvPr id="5" name="直接连接符 4">
            <a:extLst>
              <a:ext uri="{FF2B5EF4-FFF2-40B4-BE49-F238E27FC236}">
                <a16:creationId xmlns:a16="http://schemas.microsoft.com/office/drawing/2014/main" id="{5E435A4D-08E7-4DED-ADA2-6DE9118CB4AC}"/>
              </a:ext>
            </a:extLst>
          </p:cNvPr>
          <p:cNvCxnSpPr/>
          <p:nvPr/>
        </p:nvCxnSpPr>
        <p:spPr>
          <a:xfrm>
            <a:off x="4114800" y="4689389"/>
            <a:ext cx="5375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FC91B56-9C90-4D7F-8DCC-45F909603D81}"/>
              </a:ext>
            </a:extLst>
          </p:cNvPr>
          <p:cNvCxnSpPr/>
          <p:nvPr/>
        </p:nvCxnSpPr>
        <p:spPr>
          <a:xfrm>
            <a:off x="5416378" y="4693508"/>
            <a:ext cx="5375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CCE8681-A9F4-4DF8-90D8-05B4324DD49D}"/>
              </a:ext>
            </a:extLst>
          </p:cNvPr>
          <p:cNvCxnSpPr>
            <a:cxnSpLocks/>
          </p:cNvCxnSpPr>
          <p:nvPr/>
        </p:nvCxnSpPr>
        <p:spPr>
          <a:xfrm>
            <a:off x="7306961" y="4693508"/>
            <a:ext cx="53751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420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5895C0DB-2004-CA6F-328A-CBF3FAB2DB0F}"/>
              </a:ext>
            </a:extLst>
          </p:cNvPr>
          <p:cNvSpPr>
            <a:spLocks noGrp="1"/>
          </p:cNvSpPr>
          <p:nvPr>
            <p:ph idx="1"/>
          </p:nvPr>
        </p:nvSpPr>
        <p:spPr>
          <a:xfrm>
            <a:off x="437224" y="2736659"/>
            <a:ext cx="575281" cy="553956"/>
          </a:xfrm>
        </p:spPr>
        <p:txBody>
          <a:bodyPr>
            <a:normAutofit/>
          </a:bodyPr>
          <a:lstStyle/>
          <a:p>
            <a:pPr marL="0" indent="0">
              <a:buNone/>
            </a:pPr>
            <a:r>
              <a:rPr lang="zh-CN" altLang="en-US" sz="2400" b="1">
                <a:solidFill>
                  <a:srgbClr val="C00000"/>
                </a:solidFill>
              </a:rPr>
              <a:t>例 </a:t>
            </a:r>
            <a:endParaRPr lang="en-US" altLang="zh-CN" sz="2400" b="1" dirty="0">
              <a:solidFill>
                <a:srgbClr val="C00000"/>
              </a:solidFill>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17922FE8-ECD7-9733-9C61-4529FCAE4BAE}"/>
                  </a:ext>
                </a:extLst>
              </p:cNvPr>
              <p:cNvSpPr txBox="1"/>
              <p:nvPr/>
            </p:nvSpPr>
            <p:spPr>
              <a:xfrm>
                <a:off x="1378730" y="2740148"/>
                <a:ext cx="7447213" cy="405624"/>
              </a:xfrm>
              <a:prstGeom prst="rect">
                <a:avLst/>
              </a:prstGeom>
              <a:noFill/>
            </p:spPr>
            <p:txBody>
              <a:bodyPr wrap="square" rtlCol="0">
                <a:spAutoFit/>
              </a:bodyPr>
              <a:lstStyle/>
              <a:p>
                <a:r>
                  <a:rPr lang="zh-CN" altLang="en-US" sz="2000" dirty="0"/>
                  <a:t>正样本点</a:t>
                </a:r>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(3, 3)</m:t>
                        </m:r>
                      </m:e>
                      <m:sup>
                        <m:r>
                          <m:rPr>
                            <m:sty m:val="p"/>
                          </m:rPr>
                          <a:rPr lang="en-US" altLang="zh-CN" sz="2000" b="0" i="0" smtClean="0">
                            <a:latin typeface="Cambria Math" panose="02040503050406030204" pitchFamily="18" charset="0"/>
                          </a:rPr>
                          <m:t>T</m:t>
                        </m:r>
                      </m:sup>
                    </m:sSup>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m:t>
                        </m:r>
                        <m:r>
                          <a:rPr lang="en-US" altLang="zh-CN" sz="2000" b="0" i="1" smtClean="0">
                            <a:latin typeface="Cambria Math" panose="02040503050406030204" pitchFamily="18" charset="0"/>
                          </a:rPr>
                          <m:t>4</m:t>
                        </m:r>
                        <m:r>
                          <a:rPr lang="en-US" altLang="zh-CN" sz="2000" i="1">
                            <a:latin typeface="Cambria Math" panose="02040503050406030204" pitchFamily="18" charset="0"/>
                          </a:rPr>
                          <m:t>,</m:t>
                        </m:r>
                        <m:r>
                          <a:rPr lang="en-US" altLang="zh-CN" sz="2000" b="0" i="1" smtClean="0">
                            <a:latin typeface="Cambria Math" panose="02040503050406030204" pitchFamily="18" charset="0"/>
                          </a:rPr>
                          <m:t> </m:t>
                        </m:r>
                        <m:r>
                          <a:rPr lang="en-US" altLang="zh-CN" sz="2000" i="1">
                            <a:latin typeface="Cambria Math" panose="02040503050406030204" pitchFamily="18" charset="0"/>
                          </a:rPr>
                          <m:t>3)</m:t>
                        </m:r>
                      </m:e>
                      <m:sup>
                        <m:r>
                          <m:rPr>
                            <m:sty m:val="p"/>
                          </m:rPr>
                          <a:rPr lang="en-US" altLang="zh-CN" sz="2000" i="0">
                            <a:latin typeface="Cambria Math" panose="02040503050406030204" pitchFamily="18" charset="0"/>
                          </a:rPr>
                          <m:t>T</m:t>
                        </m:r>
                      </m:sup>
                    </m:sSup>
                    <m:r>
                      <a:rPr lang="en-US" altLang="zh-CN" sz="2000" b="0" i="1" smtClean="0">
                        <a:latin typeface="Cambria Math" panose="02040503050406030204" pitchFamily="18" charset="0"/>
                      </a:rPr>
                      <m:t>;  </m:t>
                    </m:r>
                    <m:r>
                      <a:rPr lang="zh-CN" altLang="en-US" sz="2000" i="1">
                        <a:latin typeface="Cambria Math" panose="02040503050406030204" pitchFamily="18" charset="0"/>
                      </a:rPr>
                      <m:t>负样本</m:t>
                    </m:r>
                  </m:oMath>
                </a14:m>
                <a:r>
                  <a:rPr lang="zh-CN" altLang="en-US" sz="2000" dirty="0"/>
                  <a:t>点</a:t>
                </a:r>
                <a:r>
                  <a:rPr lang="en-US" altLang="zh-CN" sz="2000" dirty="0"/>
                  <a:t> </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3</m:t>
                        </m:r>
                      </m:sub>
                    </m:sSub>
                    <m:r>
                      <a:rPr lang="en-US" altLang="zh-CN" sz="2000" b="0" i="1" dirty="0" smtClean="0">
                        <a:latin typeface="Cambria Math" panose="02040503050406030204" pitchFamily="18" charset="0"/>
                      </a:rPr>
                      <m:t>=</m:t>
                    </m:r>
                    <m:sSup>
                      <m:sSupPr>
                        <m:ctrlPr>
                          <a:rPr lang="en-US" altLang="zh-CN" sz="2000" b="0" i="1" dirty="0" smtClean="0">
                            <a:latin typeface="Cambria Math" panose="02040503050406030204" pitchFamily="18" charset="0"/>
                          </a:rPr>
                        </m:ctrlPr>
                      </m:sSupPr>
                      <m:e>
                        <m:r>
                          <a:rPr lang="en-US" altLang="zh-CN" sz="2000" b="0" i="1" dirty="0" smtClean="0">
                            <a:latin typeface="Cambria Math" panose="02040503050406030204" pitchFamily="18" charset="0"/>
                          </a:rPr>
                          <m:t>(1, 1)</m:t>
                        </m:r>
                      </m:e>
                      <m:sup>
                        <m:r>
                          <m:rPr>
                            <m:sty m:val="p"/>
                          </m:rPr>
                          <a:rPr lang="en-US" altLang="zh-CN" sz="2000" b="0" i="0" dirty="0" smtClean="0">
                            <a:latin typeface="Cambria Math" panose="02040503050406030204" pitchFamily="18" charset="0"/>
                          </a:rPr>
                          <m:t>T</m:t>
                        </m:r>
                      </m:sup>
                    </m:sSup>
                  </m:oMath>
                </a14:m>
                <a:endParaRPr lang="zh-CN" altLang="en-US" sz="2000" dirty="0"/>
              </a:p>
            </p:txBody>
          </p:sp>
        </mc:Choice>
        <mc:Fallback xmlns="">
          <p:sp>
            <p:nvSpPr>
              <p:cNvPr id="15" name="文本框 14">
                <a:extLst>
                  <a:ext uri="{FF2B5EF4-FFF2-40B4-BE49-F238E27FC236}">
                    <a16:creationId xmlns:a16="http://schemas.microsoft.com/office/drawing/2014/main" id="{17922FE8-ECD7-9733-9C61-4529FCAE4BAE}"/>
                  </a:ext>
                </a:extLst>
              </p:cNvPr>
              <p:cNvSpPr txBox="1">
                <a:spLocks noRot="1" noChangeAspect="1" noMove="1" noResize="1" noEditPoints="1" noAdjustHandles="1" noChangeArrowheads="1" noChangeShapeType="1" noTextEdit="1"/>
              </p:cNvSpPr>
              <p:nvPr/>
            </p:nvSpPr>
            <p:spPr>
              <a:xfrm>
                <a:off x="1378730" y="2740148"/>
                <a:ext cx="7447213" cy="405624"/>
              </a:xfrm>
              <a:prstGeom prst="rect">
                <a:avLst/>
              </a:prstGeom>
              <a:blipFill>
                <a:blip r:embed="rId2"/>
                <a:stretch>
                  <a:fillRect l="-818" t="-5970" b="-253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0A9E1E91-A0F3-77EA-4B17-E4F4D4D3399C}"/>
                  </a:ext>
                </a:extLst>
              </p:cNvPr>
              <p:cNvSpPr txBox="1"/>
              <p:nvPr/>
            </p:nvSpPr>
            <p:spPr>
              <a:xfrm>
                <a:off x="1406385" y="3277570"/>
                <a:ext cx="5273864" cy="1993174"/>
              </a:xfrm>
              <a:prstGeom prst="rect">
                <a:avLst/>
              </a:prstGeom>
              <a:noFill/>
            </p:spPr>
            <p:txBody>
              <a:bodyPr wrap="square" rtlCol="0">
                <a:spAutoFit/>
              </a:bodyPr>
              <a:lstStyle/>
              <a:p>
                <a:pPr>
                  <a:spcAft>
                    <a:spcPts val="600"/>
                  </a:spcAft>
                </a:pPr>
                <a:r>
                  <a:rPr lang="zh-CN" altLang="en-US" dirty="0"/>
                  <a:t>按照算法</a:t>
                </a:r>
                <a:r>
                  <a:rPr lang="en-US" altLang="zh-CN" dirty="0"/>
                  <a:t>2.2</a:t>
                </a:r>
              </a:p>
              <a:p>
                <a:pPr marL="342900" indent="-342900">
                  <a:lnSpc>
                    <a:spcPct val="150000"/>
                  </a:lnSpc>
                  <a:buAutoNum type="arabicParenBoth"/>
                </a:pPr>
                <a:r>
                  <a:rPr lang="zh-CN" altLang="en-US" dirty="0"/>
                  <a:t>取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 (</m:t>
                    </m:r>
                    <m:r>
                      <a:rPr lang="en-US" altLang="zh-CN" b="0" i="1" smtClean="0">
                        <a:latin typeface="Cambria Math" panose="02040503050406030204" pitchFamily="18" charset="0"/>
                      </a:rPr>
                      <m:t>𝑖</m:t>
                    </m:r>
                    <m:r>
                      <a:rPr lang="en-US" altLang="zh-CN" b="0" i="1" smtClean="0">
                        <a:latin typeface="Cambria Math" panose="02040503050406030204" pitchFamily="18" charset="0"/>
                      </a:rPr>
                      <m:t>=1, 2, 3),      </m:t>
                    </m:r>
                    <m:r>
                      <a:rPr lang="en-US" altLang="zh-CN" b="0" i="1" smtClean="0">
                        <a:latin typeface="Cambria Math" panose="02040503050406030204" pitchFamily="18" charset="0"/>
                      </a:rPr>
                      <m:t>𝑏</m:t>
                    </m:r>
                    <m:r>
                      <a:rPr lang="en-US" altLang="zh-CN" b="0" i="1" smtClean="0">
                        <a:latin typeface="Cambria Math" panose="02040503050406030204" pitchFamily="18" charset="0"/>
                      </a:rPr>
                      <m:t>=0,     </m:t>
                    </m:r>
                    <m:r>
                      <a:rPr lang="zh-CN" altLang="en-US" i="1" dirty="0" smtClean="0">
                        <a:latin typeface="Cambria Math" panose="02040503050406030204" pitchFamily="18" charset="0"/>
                      </a:rPr>
                      <m:t>𝜂</m:t>
                    </m:r>
                    <m:r>
                      <a:rPr lang="en-US" altLang="zh-CN" b="0" i="1" dirty="0" smtClean="0">
                        <a:latin typeface="Cambria Math" panose="02040503050406030204" pitchFamily="18" charset="0"/>
                      </a:rPr>
                      <m:t>=1</m:t>
                    </m:r>
                  </m:oMath>
                </a14:m>
                <a:endParaRPr lang="en-US" altLang="zh-CN" dirty="0"/>
              </a:p>
              <a:p>
                <a:pPr marL="342900" indent="-342900">
                  <a:lnSpc>
                    <a:spcPct val="150000"/>
                  </a:lnSpc>
                  <a:buAutoNum type="arabicParenBoth"/>
                </a:pPr>
                <a:r>
                  <a:rPr lang="zh-CN" altLang="en-US" dirty="0"/>
                  <a:t>计算</a:t>
                </a:r>
                <a:r>
                  <a:rPr lang="en-US" altLang="zh-CN" dirty="0"/>
                  <a:t>Gram</a:t>
                </a:r>
                <a:r>
                  <a:rPr lang="zh-CN" altLang="en-US" dirty="0"/>
                  <a:t>矩阵</a:t>
                </a:r>
                <a:endParaRPr lang="en-US" altLang="zh-CN" dirty="0"/>
              </a:p>
              <a:p>
                <a:pPr algn="ctr"/>
                <a:r>
                  <a:rPr lang="en-US" altLang="zh-CN" b="0" dirty="0"/>
                  <a:t>                 </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d>
                      <m:dPr>
                        <m:ctrlPr>
                          <a:rPr lang="en-US" altLang="zh-CN" i="1" smtClean="0">
                            <a:latin typeface="Cambria Math" panose="02040503050406030204" pitchFamily="18" charset="0"/>
                          </a:rPr>
                        </m:ctrlPr>
                      </m:dPr>
                      <m:e>
                        <m:m>
                          <m:mPr>
                            <m:mcs>
                              <m:mc>
                                <m:mcPr>
                                  <m:count m:val="2"/>
                                  <m:mcJc m:val="center"/>
                                </m:mcPr>
                              </m:mc>
                            </m:mcs>
                            <m:ctrlPr>
                              <a:rPr lang="en-US" altLang="zh-CN" i="1" smtClean="0">
                                <a:latin typeface="Cambria Math" panose="02040503050406030204" pitchFamily="18" charset="0"/>
                              </a:rPr>
                            </m:ctrlPr>
                          </m:mPr>
                          <m:mr>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1</m:t>
                                    </m:r>
                                    <m:r>
                                      <a:rPr lang="en-US" altLang="zh-CN" b="0" i="1" smtClean="0">
                                        <a:latin typeface="Cambria Math" panose="02040503050406030204" pitchFamily="18" charset="0"/>
                                      </a:rPr>
                                      <m:t>8</m:t>
                                    </m:r>
                                  </m:e>
                                  <m:e>
                                    <m:r>
                                      <a:rPr lang="en-US" altLang="zh-CN" b="0" i="1" smtClean="0">
                                        <a:latin typeface="Cambria Math" panose="02040503050406030204" pitchFamily="18" charset="0"/>
                                      </a:rPr>
                                      <m:t>21</m:t>
                                    </m:r>
                                  </m:e>
                                </m:mr>
                                <m:mr>
                                  <m:e>
                                    <m:r>
                                      <a:rPr lang="en-US" altLang="zh-CN" b="0" i="1" smtClean="0">
                                        <a:latin typeface="Cambria Math" panose="02040503050406030204" pitchFamily="18" charset="0"/>
                                      </a:rPr>
                                      <m:t>21</m:t>
                                    </m:r>
                                  </m:e>
                                  <m:e>
                                    <m:r>
                                      <a:rPr lang="en-US" altLang="zh-CN" b="0" i="1" smtClean="0">
                                        <a:latin typeface="Cambria Math" panose="02040503050406030204" pitchFamily="18" charset="0"/>
                                      </a:rPr>
                                      <m:t>25</m:t>
                                    </m:r>
                                  </m:e>
                                </m:mr>
                              </m:m>
                            </m:e>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6</m:t>
                                    </m:r>
                                  </m:e>
                                </m:mr>
                                <m:mr>
                                  <m:e>
                                    <m:r>
                                      <a:rPr lang="en-US" altLang="zh-CN" b="0" i="1" smtClean="0">
                                        <a:latin typeface="Cambria Math" panose="02040503050406030204" pitchFamily="18" charset="0"/>
                                      </a:rPr>
                                      <m:t>7</m:t>
                                    </m:r>
                                  </m:e>
                                </m:mr>
                              </m:m>
                            </m:e>
                          </m:mr>
                          <m:mr>
                            <m:e>
                              <m:m>
                                <m:mPr>
                                  <m:mcs>
                                    <m:mc>
                                      <m:mcPr>
                                        <m:count m:val="2"/>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6</m:t>
                                    </m:r>
                                  </m:e>
                                  <m:e>
                                    <m:r>
                                      <a:rPr lang="en-US" altLang="zh-CN" b="0" i="1" smtClean="0">
                                        <a:latin typeface="Cambria Math" panose="02040503050406030204" pitchFamily="18" charset="0"/>
                                      </a:rPr>
                                      <m:t>7</m:t>
                                    </m:r>
                                  </m:e>
                                </m:mr>
                              </m:m>
                            </m:e>
                            <m:e>
                              <m:r>
                                <a:rPr lang="en-US" altLang="zh-CN" b="0" i="1" smtClean="0">
                                  <a:latin typeface="Cambria Math" panose="02040503050406030204" pitchFamily="18" charset="0"/>
                                </a:rPr>
                                <m:t>2</m:t>
                              </m:r>
                            </m:e>
                          </m:mr>
                        </m:m>
                      </m:e>
                    </m:d>
                  </m:oMath>
                </a14:m>
                <a:endParaRPr lang="zh-CN" altLang="en-US" dirty="0"/>
              </a:p>
            </p:txBody>
          </p:sp>
        </mc:Choice>
        <mc:Fallback xmlns="">
          <p:sp>
            <p:nvSpPr>
              <p:cNvPr id="16" name="文本框 15">
                <a:extLst>
                  <a:ext uri="{FF2B5EF4-FFF2-40B4-BE49-F238E27FC236}">
                    <a16:creationId xmlns:a16="http://schemas.microsoft.com/office/drawing/2014/main" id="{0A9E1E91-A0F3-77EA-4B17-E4F4D4D3399C}"/>
                  </a:ext>
                </a:extLst>
              </p:cNvPr>
              <p:cNvSpPr txBox="1">
                <a:spLocks noRot="1" noChangeAspect="1" noMove="1" noResize="1" noEditPoints="1" noAdjustHandles="1" noChangeArrowheads="1" noChangeShapeType="1" noTextEdit="1"/>
              </p:cNvSpPr>
              <p:nvPr/>
            </p:nvSpPr>
            <p:spPr>
              <a:xfrm>
                <a:off x="1406385" y="3277570"/>
                <a:ext cx="5273864" cy="1993174"/>
              </a:xfrm>
              <a:prstGeom prst="rect">
                <a:avLst/>
              </a:prstGeom>
              <a:blipFill>
                <a:blip r:embed="rId3"/>
                <a:stretch>
                  <a:fillRect l="-1040" t="-1835"/>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C54292BC-5B2A-7C08-503C-72D8119F26AD}"/>
              </a:ext>
            </a:extLst>
          </p:cNvPr>
          <p:cNvSpPr txBox="1"/>
          <p:nvPr/>
        </p:nvSpPr>
        <p:spPr>
          <a:xfrm>
            <a:off x="1406385" y="5308510"/>
            <a:ext cx="1853514" cy="369332"/>
          </a:xfrm>
          <a:prstGeom prst="rect">
            <a:avLst/>
          </a:prstGeom>
          <a:noFill/>
        </p:spPr>
        <p:txBody>
          <a:bodyPr wrap="square" rtlCol="0">
            <a:spAutoFit/>
          </a:bodyPr>
          <a:lstStyle/>
          <a:p>
            <a:r>
              <a:rPr lang="en-US" altLang="zh-CN" dirty="0"/>
              <a:t>(3) </a:t>
            </a:r>
            <a:r>
              <a:rPr lang="zh-CN" altLang="en-US" dirty="0"/>
              <a:t>误分条件</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5423CEAC-3BD5-EF69-443B-027CE52B8DDA}"/>
                  </a:ext>
                </a:extLst>
              </p:cNvPr>
              <p:cNvSpPr txBox="1"/>
              <p:nvPr/>
            </p:nvSpPr>
            <p:spPr>
              <a:xfrm>
                <a:off x="3277641" y="5752763"/>
                <a:ext cx="3033584" cy="415755"/>
              </a:xfrm>
              <a:prstGeom prst="rect">
                <a:avLst/>
              </a:prstGeom>
              <a:noFill/>
            </p:spPr>
            <p:txBody>
              <a:bodyPr wrap="square"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a14:m>
                <a:r>
                  <a:rPr lang="en-US" altLang="zh-CN" dirty="0"/>
                  <a:t> </a:t>
                </a:r>
                <a14:m>
                  <m:oMath xmlns:m="http://schemas.openxmlformats.org/officeDocument/2006/math">
                    <m:r>
                      <a:rPr lang="en-US" altLang="zh-CN" i="1" dirty="0">
                        <a:latin typeface="Cambria Math" panose="02040503050406030204" pitchFamily="18" charset="0"/>
                      </a:rPr>
                      <m:t>(</m:t>
                    </m:r>
                    <m:nary>
                      <m:naryPr>
                        <m:chr m:val="∑"/>
                        <m:ctrlPr>
                          <a:rPr lang="en-US" altLang="zh-CN" i="1" smtClean="0">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𝑁</m:t>
                        </m:r>
                      </m:sup>
                      <m:e>
                        <m:sSub>
                          <m:sSubPr>
                            <m:ctrlPr>
                              <a:rPr lang="en-US" altLang="zh-CN" i="1">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𝛼</m:t>
                            </m:r>
                          </m:e>
                          <m:sub>
                            <m:r>
                              <a:rPr lang="en-US" altLang="zh-CN" i="1">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)≤0</m:t>
                        </m:r>
                      </m:e>
                    </m:nary>
                  </m:oMath>
                </a14:m>
                <a:endParaRPr lang="zh-CN" altLang="en-US" dirty="0"/>
              </a:p>
            </p:txBody>
          </p:sp>
        </mc:Choice>
        <mc:Fallback xmlns="">
          <p:sp>
            <p:nvSpPr>
              <p:cNvPr id="19" name="文本框 18">
                <a:extLst>
                  <a:ext uri="{FF2B5EF4-FFF2-40B4-BE49-F238E27FC236}">
                    <a16:creationId xmlns:a16="http://schemas.microsoft.com/office/drawing/2014/main" id="{5423CEAC-3BD5-EF69-443B-027CE52B8DDA}"/>
                  </a:ext>
                </a:extLst>
              </p:cNvPr>
              <p:cNvSpPr txBox="1">
                <a:spLocks noRot="1" noChangeAspect="1" noMove="1" noResize="1" noEditPoints="1" noAdjustHandles="1" noChangeArrowheads="1" noChangeShapeType="1" noTextEdit="1"/>
              </p:cNvSpPr>
              <p:nvPr/>
            </p:nvSpPr>
            <p:spPr>
              <a:xfrm>
                <a:off x="3277641" y="5752763"/>
                <a:ext cx="3033584" cy="415755"/>
              </a:xfrm>
              <a:prstGeom prst="rect">
                <a:avLst/>
              </a:prstGeom>
              <a:blipFill>
                <a:blip r:embed="rId4"/>
                <a:stretch>
                  <a:fillRect t="-100000" b="-145455"/>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74F77AE5-6A16-1042-592B-CD2E60E1CA23}"/>
              </a:ext>
            </a:extLst>
          </p:cNvPr>
          <p:cNvSpPr txBox="1"/>
          <p:nvPr/>
        </p:nvSpPr>
        <p:spPr>
          <a:xfrm>
            <a:off x="1665832" y="6350662"/>
            <a:ext cx="1488989" cy="369332"/>
          </a:xfrm>
          <a:prstGeom prst="rect">
            <a:avLst/>
          </a:prstGeom>
          <a:noFill/>
        </p:spPr>
        <p:txBody>
          <a:bodyPr wrap="square" rtlCol="0">
            <a:spAutoFit/>
          </a:bodyPr>
          <a:lstStyle/>
          <a:p>
            <a:r>
              <a:rPr lang="zh-CN" altLang="en-US" dirty="0"/>
              <a:t>参数更新</a:t>
            </a: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A4F66309-AF41-D5EC-22BE-F6553FC233EA}"/>
                  </a:ext>
                </a:extLst>
              </p:cNvPr>
              <p:cNvSpPr txBox="1"/>
              <p:nvPr/>
            </p:nvSpPr>
            <p:spPr>
              <a:xfrm>
                <a:off x="2162454" y="6354247"/>
                <a:ext cx="50786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+1,  </m:t>
                      </m:r>
                      <m:r>
                        <a:rPr lang="en-US" altLang="zh-CN" b="0" i="1" smtClean="0">
                          <a:latin typeface="Cambria Math" panose="02040503050406030204" pitchFamily="18" charset="0"/>
                          <a:ea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𝑖</m:t>
                          </m:r>
                        </m:sub>
                      </m:sSub>
                    </m:oMath>
                  </m:oMathPara>
                </a14:m>
                <a:endParaRPr lang="zh-CN" altLang="en-US" dirty="0"/>
              </a:p>
            </p:txBody>
          </p:sp>
        </mc:Choice>
        <mc:Fallback xmlns="">
          <p:sp>
            <p:nvSpPr>
              <p:cNvPr id="21" name="文本框 20">
                <a:extLst>
                  <a:ext uri="{FF2B5EF4-FFF2-40B4-BE49-F238E27FC236}">
                    <a16:creationId xmlns:a16="http://schemas.microsoft.com/office/drawing/2014/main" id="{A4F66309-AF41-D5EC-22BE-F6553FC233EA}"/>
                  </a:ext>
                </a:extLst>
              </p:cNvPr>
              <p:cNvSpPr txBox="1">
                <a:spLocks noRot="1" noChangeAspect="1" noMove="1" noResize="1" noEditPoints="1" noAdjustHandles="1" noChangeArrowheads="1" noChangeShapeType="1" noTextEdit="1"/>
              </p:cNvSpPr>
              <p:nvPr/>
            </p:nvSpPr>
            <p:spPr>
              <a:xfrm>
                <a:off x="2162454" y="6354247"/>
                <a:ext cx="5078627" cy="369332"/>
              </a:xfrm>
              <a:prstGeom prst="rect">
                <a:avLst/>
              </a:prstGeom>
              <a:blipFill>
                <a:blip r:embed="rId5"/>
                <a:stretch>
                  <a:fillRect b="-6667"/>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04CD0524-8507-5116-BAD3-94A29FC5A204}"/>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19</a:t>
            </a:fld>
            <a:endParaRPr lang="en-US" dirty="0"/>
          </a:p>
        </p:txBody>
      </p:sp>
      <p:sp>
        <p:nvSpPr>
          <p:cNvPr id="13" name="标题 1">
            <a:extLst>
              <a:ext uri="{FF2B5EF4-FFF2-40B4-BE49-F238E27FC236}">
                <a16:creationId xmlns:a16="http://schemas.microsoft.com/office/drawing/2014/main" id="{36691E30-1977-466F-848D-0C42772478D0}"/>
              </a:ext>
            </a:extLst>
          </p:cNvPr>
          <p:cNvSpPr txBox="1">
            <a:spLocks/>
          </p:cNvSpPr>
          <p:nvPr/>
        </p:nvSpPr>
        <p:spPr>
          <a:xfrm>
            <a:off x="244795" y="1765501"/>
            <a:ext cx="7886700"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ea"/>
                <a:ea typeface="+mn-ea"/>
              </a:rPr>
              <a:t>感知机：学习算法</a:t>
            </a:r>
            <a:endParaRPr lang="zh-CN" altLang="en-US" sz="3200" b="1" dirty="0">
              <a:solidFill>
                <a:schemeClr val="accent1">
                  <a:lumMod val="50000"/>
                </a:schemeClr>
              </a:solidFill>
              <a:latin typeface="+mn-ea"/>
              <a:ea typeface="+mn-ea"/>
            </a:endParaRPr>
          </a:p>
        </p:txBody>
      </p:sp>
      <p:sp>
        <p:nvSpPr>
          <p:cNvPr id="7" name="矩形 6">
            <a:extLst>
              <a:ext uri="{FF2B5EF4-FFF2-40B4-BE49-F238E27FC236}">
                <a16:creationId xmlns:a16="http://schemas.microsoft.com/office/drawing/2014/main" id="{09CA3700-1803-4C05-B81F-AB80D1819810}"/>
              </a:ext>
            </a:extLst>
          </p:cNvPr>
          <p:cNvSpPr/>
          <p:nvPr/>
        </p:nvSpPr>
        <p:spPr>
          <a:xfrm>
            <a:off x="872452" y="3274277"/>
            <a:ext cx="478016" cy="369332"/>
          </a:xfrm>
          <a:prstGeom prst="rect">
            <a:avLst/>
          </a:prstGeom>
        </p:spPr>
        <p:txBody>
          <a:bodyPr wrap="none">
            <a:spAutoFit/>
          </a:bodyPr>
          <a:lstStyle/>
          <a:p>
            <a:r>
              <a:rPr lang="zh-CN" altLang="en-US"/>
              <a:t>解</a:t>
            </a:r>
            <a:r>
              <a:rPr lang="en-US" altLang="zh-CN"/>
              <a:t>:</a:t>
            </a:r>
            <a:endParaRPr lang="zh-CN" altLang="en-US" dirty="0"/>
          </a:p>
        </p:txBody>
      </p:sp>
    </p:spTree>
    <p:extLst>
      <p:ext uri="{BB962C8B-B14F-4D97-AF65-F5344CB8AC3E}">
        <p14:creationId xmlns:p14="http://schemas.microsoft.com/office/powerpoint/2010/main" val="2673983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D0B38CA-EB7B-4781-83F8-994CA028FDBE}"/>
              </a:ext>
            </a:extLst>
          </p:cNvPr>
          <p:cNvSpPr>
            <a:spLocks noGrp="1"/>
          </p:cNvSpPr>
          <p:nvPr>
            <p:ph type="title"/>
          </p:nvPr>
        </p:nvSpPr>
        <p:spPr>
          <a:xfrm>
            <a:off x="230915" y="1638154"/>
            <a:ext cx="7886700" cy="994172"/>
          </a:xfrm>
        </p:spPr>
        <p:txBody>
          <a:bodyPr/>
          <a:lstStyle/>
          <a:p>
            <a:r>
              <a:rPr lang="zh-CN" altLang="en-US" sz="3200" b="1">
                <a:solidFill>
                  <a:schemeClr val="accent1">
                    <a:lumMod val="50000"/>
                  </a:schemeClr>
                </a:solidFill>
                <a:latin typeface="+mn-ea"/>
                <a:ea typeface="+mn-ea"/>
              </a:rPr>
              <a:t>背景知识</a:t>
            </a:r>
            <a:endParaRPr lang="zh-CN" altLang="en-US" sz="3200" b="1" dirty="0">
              <a:solidFill>
                <a:schemeClr val="accent1">
                  <a:lumMod val="50000"/>
                </a:schemeClr>
              </a:solidFill>
              <a:latin typeface="+mn-ea"/>
              <a:ea typeface="+mn-ea"/>
            </a:endParaRPr>
          </a:p>
        </p:txBody>
      </p:sp>
      <p:sp>
        <p:nvSpPr>
          <p:cNvPr id="6" name="Slide Number Placeholder 5">
            <a:extLst>
              <a:ext uri="{FF2B5EF4-FFF2-40B4-BE49-F238E27FC236}">
                <a16:creationId xmlns:a16="http://schemas.microsoft.com/office/drawing/2014/main" id="{67B41159-4FBC-46A4-8734-50C2724A051A}"/>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a:t>
            </a:fld>
            <a:endParaRPr lang="en-US" dirty="0"/>
          </a:p>
        </p:txBody>
      </p:sp>
      <mc:AlternateContent xmlns:mc="http://schemas.openxmlformats.org/markup-compatibility/2006" xmlns:a14="http://schemas.microsoft.com/office/drawing/2010/main">
        <mc:Choice Requires="a14">
          <p:sp>
            <p:nvSpPr>
              <p:cNvPr id="10" name="内容占位符 2">
                <a:extLst>
                  <a:ext uri="{FF2B5EF4-FFF2-40B4-BE49-F238E27FC236}">
                    <a16:creationId xmlns:a16="http://schemas.microsoft.com/office/drawing/2014/main" id="{AE16A4E7-4AB9-4E31-90F4-6362F7344DC1}"/>
                  </a:ext>
                </a:extLst>
              </p:cNvPr>
              <p:cNvSpPr>
                <a:spLocks noGrp="1"/>
              </p:cNvSpPr>
              <p:nvPr>
                <p:ph idx="1"/>
              </p:nvPr>
            </p:nvSpPr>
            <p:spPr>
              <a:xfrm>
                <a:off x="390149" y="2644325"/>
                <a:ext cx="8353467" cy="3820270"/>
              </a:xfrm>
            </p:spPr>
            <p:txBody>
              <a:bodyPr>
                <a:normAutofit/>
              </a:bodyPr>
              <a:lstStyle/>
              <a:p>
                <a:pPr>
                  <a:lnSpc>
                    <a:spcPct val="120000"/>
                  </a:lnSpc>
                </a:pPr>
                <a:r>
                  <a:rPr kumimoji="1" lang="en-US" altLang="zh-CN" sz="2000" i="1"/>
                  <a:t>R</a:t>
                </a:r>
                <a:r>
                  <a:rPr kumimoji="1" lang="en-US" altLang="zh-CN" sz="2000" i="1" baseline="30000"/>
                  <a:t>n</a:t>
                </a:r>
                <a:r>
                  <a:rPr kumimoji="1" lang="en-US" altLang="zh-CN" sz="2000"/>
                  <a:t> </a:t>
                </a:r>
                <a:r>
                  <a:rPr kumimoji="1" lang="zh-CN" altLang="en-US" sz="2000"/>
                  <a:t>空间中的超平面方程</a:t>
                </a:r>
                <a:r>
                  <a:rPr kumimoji="1" lang="en-US" altLang="zh-CN" sz="2000"/>
                  <a:t>:</a:t>
                </a:r>
                <a:endParaRPr kumimoji="1" lang="en-US" altLang="zh-CN" sz="2000" dirty="0"/>
              </a:p>
              <a:p>
                <a:pPr>
                  <a:lnSpc>
                    <a:spcPct val="120000"/>
                  </a:lnSpc>
                </a:pPr>
                <a:endParaRPr kumimoji="1" lang="en-US" altLang="zh-CN" sz="2000" dirty="0"/>
              </a:p>
              <a:p>
                <a:pPr>
                  <a:lnSpc>
                    <a:spcPct val="120000"/>
                  </a:lnSpc>
                </a:pPr>
                <a:endParaRPr kumimoji="1" lang="en-US" altLang="zh-CN" sz="2000" dirty="0"/>
              </a:p>
              <a:p>
                <a:pPr>
                  <a:lnSpc>
                    <a:spcPct val="120000"/>
                  </a:lnSpc>
                </a:pPr>
                <a:r>
                  <a:rPr kumimoji="1" lang="zh-CN" altLang="en-US" sz="2000" dirty="0"/>
                  <a:t>超平面</a:t>
                </a:r>
                <a:r>
                  <a:rPr kumimoji="1" lang="zh-CN" altLang="en-US" sz="2000"/>
                  <a:t>法向量</a:t>
                </a:r>
                <a:r>
                  <a:rPr kumimoji="1" lang="en-US" altLang="zh-CN" sz="2000"/>
                  <a:t>: </a:t>
                </a:r>
                <a14:m>
                  <m:oMath xmlns:m="http://schemas.openxmlformats.org/officeDocument/2006/math">
                    <m:r>
                      <a:rPr lang="en-US" altLang="zh-CN" sz="2000" i="1">
                        <a:latin typeface="Cambria Math" panose="02040503050406030204" pitchFamily="18" charset="0"/>
                      </a:rPr>
                      <m:t>𝑤</m:t>
                    </m:r>
                  </m:oMath>
                </a14:m>
                <a:endParaRPr kumimoji="1" lang="en-US" altLang="zh-CN" sz="2000" dirty="0"/>
              </a:p>
              <a:p>
                <a:pPr>
                  <a:lnSpc>
                    <a:spcPct val="120000"/>
                  </a:lnSpc>
                </a:pPr>
                <a:endParaRPr kumimoji="1" lang="en-US" altLang="zh-CN" sz="2000" dirty="0"/>
              </a:p>
              <a:p>
                <a:pPr>
                  <a:lnSpc>
                    <a:spcPct val="120000"/>
                  </a:lnSpc>
                </a:pPr>
                <a:r>
                  <a:rPr kumimoji="1" lang="zh-CN" altLang="en-US" sz="2000" dirty="0"/>
                  <a:t>点到超平面</a:t>
                </a:r>
                <a:r>
                  <a:rPr kumimoji="1" lang="zh-CN" altLang="en-US" sz="2000" b="1">
                    <a:solidFill>
                      <a:srgbClr val="C00000"/>
                    </a:solidFill>
                  </a:rPr>
                  <a:t>几何距离</a:t>
                </a:r>
                <a:r>
                  <a:rPr kumimoji="1" lang="en-US" altLang="zh-CN" sz="2000"/>
                  <a:t>:</a:t>
                </a:r>
                <a:endParaRPr kumimoji="1" lang="en-US" altLang="zh-CN" sz="2000" dirty="0"/>
              </a:p>
            </p:txBody>
          </p:sp>
        </mc:Choice>
        <mc:Fallback xmlns="">
          <p:sp>
            <p:nvSpPr>
              <p:cNvPr id="10" name="内容占位符 2">
                <a:extLst>
                  <a:ext uri="{FF2B5EF4-FFF2-40B4-BE49-F238E27FC236}">
                    <a16:creationId xmlns:a16="http://schemas.microsoft.com/office/drawing/2014/main" id="{AE16A4E7-4AB9-4E31-90F4-6362F7344DC1}"/>
                  </a:ext>
                </a:extLst>
              </p:cNvPr>
              <p:cNvSpPr>
                <a:spLocks noGrp="1" noRot="1" noChangeAspect="1" noMove="1" noResize="1" noEditPoints="1" noAdjustHandles="1" noChangeArrowheads="1" noChangeShapeType="1" noTextEdit="1"/>
              </p:cNvSpPr>
              <p:nvPr>
                <p:ph idx="1"/>
              </p:nvPr>
            </p:nvSpPr>
            <p:spPr>
              <a:xfrm>
                <a:off x="390149" y="2644325"/>
                <a:ext cx="8353467" cy="3820270"/>
              </a:xfrm>
              <a:blipFill>
                <a:blip r:embed="rId2"/>
                <a:stretch>
                  <a:fillRect l="-6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B203D72-9FB4-4EAD-B0F3-D53F60CD5C68}"/>
                  </a:ext>
                </a:extLst>
              </p:cNvPr>
              <p:cNvSpPr txBox="1"/>
              <p:nvPr/>
            </p:nvSpPr>
            <p:spPr>
              <a:xfrm>
                <a:off x="3723405" y="3125759"/>
                <a:ext cx="151188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𝑤</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=0</m:t>
                      </m:r>
                    </m:oMath>
                  </m:oMathPara>
                </a14:m>
                <a:endParaRPr lang="zh-CN" altLang="en-US" sz="2000"/>
              </a:p>
            </p:txBody>
          </p:sp>
        </mc:Choice>
        <mc:Fallback xmlns="">
          <p:sp>
            <p:nvSpPr>
              <p:cNvPr id="12" name="文本框 11">
                <a:extLst>
                  <a:ext uri="{FF2B5EF4-FFF2-40B4-BE49-F238E27FC236}">
                    <a16:creationId xmlns:a16="http://schemas.microsoft.com/office/drawing/2014/main" id="{8B203D72-9FB4-4EAD-B0F3-D53F60CD5C68}"/>
                  </a:ext>
                </a:extLst>
              </p:cNvPr>
              <p:cNvSpPr txBox="1">
                <a:spLocks noRot="1" noChangeAspect="1" noMove="1" noResize="1" noEditPoints="1" noAdjustHandles="1" noChangeArrowheads="1" noChangeShapeType="1" noTextEdit="1"/>
              </p:cNvSpPr>
              <p:nvPr/>
            </p:nvSpPr>
            <p:spPr>
              <a:xfrm>
                <a:off x="3723405" y="3125759"/>
                <a:ext cx="1511888" cy="307777"/>
              </a:xfrm>
              <a:prstGeom prst="rect">
                <a:avLst/>
              </a:prstGeom>
              <a:blipFill>
                <a:blip r:embed="rId3"/>
                <a:stretch>
                  <a:fillRect l="-2016" r="-3226"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EC9AB2C-9FAF-4130-961D-73976700E374}"/>
                  </a:ext>
                </a:extLst>
              </p:cNvPr>
              <p:cNvSpPr txBox="1"/>
              <p:nvPr/>
            </p:nvSpPr>
            <p:spPr>
              <a:xfrm>
                <a:off x="1656861" y="3578352"/>
                <a:ext cx="2569037" cy="312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𝑤</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𝑤</m:t>
                              </m:r>
                            </m:e>
                            <m:sup>
                              <m:r>
                                <a:rPr lang="en-US" altLang="zh-CN" i="1">
                                  <a:latin typeface="Cambria Math" panose="02040503050406030204" pitchFamily="18" charset="0"/>
                                </a:rPr>
                                <m:t>(</m:t>
                              </m:r>
                              <m:r>
                                <a:rPr lang="en-US" altLang="zh-CN" b="0" i="1" smtClean="0">
                                  <a:latin typeface="Cambria Math" panose="02040503050406030204" pitchFamily="18" charset="0"/>
                                </a:rPr>
                                <m:t>2</m:t>
                              </m:r>
                              <m:r>
                                <a:rPr lang="en-US" altLang="zh-CN" i="1">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𝑤</m:t>
                              </m:r>
                            </m:e>
                            <m:sup>
                              <m:r>
                                <a:rPr lang="en-US" altLang="zh-CN" i="1">
                                  <a:latin typeface="Cambria Math" panose="02040503050406030204" pitchFamily="18" charset="0"/>
                                </a:rPr>
                                <m:t>(</m:t>
                              </m:r>
                              <m:r>
                                <a:rPr lang="en-US" altLang="zh-CN" b="0" i="1" smtClean="0">
                                  <a:latin typeface="Cambria Math" panose="02040503050406030204" pitchFamily="18" charset="0"/>
                                </a:rPr>
                                <m:t>𝑛</m:t>
                              </m:r>
                              <m:r>
                                <a:rPr lang="en-US" altLang="zh-CN" i="1">
                                  <a:latin typeface="Cambria Math" panose="02040503050406030204" pitchFamily="18" charset="0"/>
                                </a:rPr>
                                <m:t>)</m:t>
                              </m:r>
                            </m:sup>
                          </m:sSup>
                        </m:e>
                      </m:d>
                      <m:r>
                        <m:rPr>
                          <m:sty m:val="p"/>
                        </m:rPr>
                        <a:rPr lang="en-US" altLang="zh-CN" b="0" i="0" baseline="30000" smtClean="0">
                          <a:latin typeface="Cambria Math" panose="02040503050406030204" pitchFamily="18" charset="0"/>
                        </a:rPr>
                        <m:t>T</m:t>
                      </m:r>
                    </m:oMath>
                  </m:oMathPara>
                </a14:m>
                <a:endParaRPr lang="zh-CN" altLang="en-US"/>
              </a:p>
            </p:txBody>
          </p:sp>
        </mc:Choice>
        <mc:Fallback xmlns="">
          <p:sp>
            <p:nvSpPr>
              <p:cNvPr id="13" name="文本框 12">
                <a:extLst>
                  <a:ext uri="{FF2B5EF4-FFF2-40B4-BE49-F238E27FC236}">
                    <a16:creationId xmlns:a16="http://schemas.microsoft.com/office/drawing/2014/main" id="{3EC9AB2C-9FAF-4130-961D-73976700E374}"/>
                  </a:ext>
                </a:extLst>
              </p:cNvPr>
              <p:cNvSpPr txBox="1">
                <a:spLocks noRot="1" noChangeAspect="1" noMove="1" noResize="1" noEditPoints="1" noAdjustHandles="1" noChangeArrowheads="1" noChangeShapeType="1" noTextEdit="1"/>
              </p:cNvSpPr>
              <p:nvPr/>
            </p:nvSpPr>
            <p:spPr>
              <a:xfrm>
                <a:off x="1656861" y="3578352"/>
                <a:ext cx="2569037" cy="312650"/>
              </a:xfrm>
              <a:prstGeom prst="rect">
                <a:avLst/>
              </a:prstGeom>
              <a:blipFill>
                <a:blip r:embed="rId4"/>
                <a:stretch>
                  <a:fillRect l="-950" t="-3922" r="-950" b="-19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8E0D304-C853-4AA6-90E5-B32FDC9DDB2E}"/>
                  </a:ext>
                </a:extLst>
              </p:cNvPr>
              <p:cNvSpPr txBox="1"/>
              <p:nvPr/>
            </p:nvSpPr>
            <p:spPr>
              <a:xfrm>
                <a:off x="4918104" y="3578352"/>
                <a:ext cx="2379113" cy="312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i="1">
                                  <a:latin typeface="Cambria Math" panose="02040503050406030204" pitchFamily="18" charset="0"/>
                                </a:rPr>
                                <m:t>(</m:t>
                              </m:r>
                              <m:r>
                                <a:rPr lang="en-US" altLang="zh-CN" b="0" i="1" smtClean="0">
                                  <a:latin typeface="Cambria Math" panose="02040503050406030204" pitchFamily="18" charset="0"/>
                                </a:rPr>
                                <m:t>2</m:t>
                              </m:r>
                              <m:r>
                                <a:rPr lang="en-US" altLang="zh-CN" i="1">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i="1">
                                  <a:latin typeface="Cambria Math" panose="02040503050406030204" pitchFamily="18" charset="0"/>
                                </a:rPr>
                                <m:t>(</m:t>
                              </m:r>
                              <m:r>
                                <a:rPr lang="en-US" altLang="zh-CN" b="0" i="1" smtClean="0">
                                  <a:latin typeface="Cambria Math" panose="02040503050406030204" pitchFamily="18" charset="0"/>
                                </a:rPr>
                                <m:t>𝑛</m:t>
                              </m:r>
                              <m:r>
                                <a:rPr lang="en-US" altLang="zh-CN" i="1">
                                  <a:latin typeface="Cambria Math" panose="02040503050406030204" pitchFamily="18" charset="0"/>
                                </a:rPr>
                                <m:t>)</m:t>
                              </m:r>
                            </m:sup>
                          </m:sSup>
                        </m:e>
                      </m:d>
                      <m:r>
                        <m:rPr>
                          <m:sty m:val="p"/>
                        </m:rPr>
                        <a:rPr lang="en-US" altLang="zh-CN" b="0" i="0" baseline="30000" smtClean="0">
                          <a:latin typeface="Cambria Math" panose="02040503050406030204" pitchFamily="18" charset="0"/>
                        </a:rPr>
                        <m:t>T</m:t>
                      </m:r>
                    </m:oMath>
                  </m:oMathPara>
                </a14:m>
                <a:endParaRPr lang="zh-CN" altLang="en-US"/>
              </a:p>
            </p:txBody>
          </p:sp>
        </mc:Choice>
        <mc:Fallback xmlns="">
          <p:sp>
            <p:nvSpPr>
              <p:cNvPr id="14" name="文本框 13">
                <a:extLst>
                  <a:ext uri="{FF2B5EF4-FFF2-40B4-BE49-F238E27FC236}">
                    <a16:creationId xmlns:a16="http://schemas.microsoft.com/office/drawing/2014/main" id="{28E0D304-C853-4AA6-90E5-B32FDC9DDB2E}"/>
                  </a:ext>
                </a:extLst>
              </p:cNvPr>
              <p:cNvSpPr txBox="1">
                <a:spLocks noRot="1" noChangeAspect="1" noMove="1" noResize="1" noEditPoints="1" noAdjustHandles="1" noChangeArrowheads="1" noChangeShapeType="1" noTextEdit="1"/>
              </p:cNvSpPr>
              <p:nvPr/>
            </p:nvSpPr>
            <p:spPr>
              <a:xfrm>
                <a:off x="4918104" y="3578352"/>
                <a:ext cx="2379113" cy="312650"/>
              </a:xfrm>
              <a:prstGeom prst="rect">
                <a:avLst/>
              </a:prstGeom>
              <a:blipFill>
                <a:blip r:embed="rId5"/>
                <a:stretch>
                  <a:fillRect l="-1026" t="-3922" r="-1026" b="-19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F123ADB7-D9D5-4504-9080-FB248C649F13}"/>
                  </a:ext>
                </a:extLst>
              </p:cNvPr>
              <p:cNvSpPr/>
              <p:nvPr/>
            </p:nvSpPr>
            <p:spPr>
              <a:xfrm>
                <a:off x="1656861" y="4656424"/>
                <a:ext cx="5357108" cy="369332"/>
              </a:xfrm>
              <a:prstGeom prst="rect">
                <a:avLst/>
              </a:prstGeom>
            </p:spPr>
            <p:txBody>
              <a:bodyPr wrap="none">
                <a:spAutoFit/>
              </a:bodyPr>
              <a:lstStyle/>
              <a:p>
                <a:r>
                  <a:rPr lang="zh-CN" altLang="en-US"/>
                  <a:t>（设 </a:t>
                </a:r>
                <a14:m>
                  <m:oMath xmlns:m="http://schemas.openxmlformats.org/officeDocument/2006/math">
                    <m:r>
                      <a:rPr lang="en-US" altLang="zh-CN" i="1" smtClean="0">
                        <a:latin typeface="Cambria Math" panose="02040503050406030204" pitchFamily="18" charset="0"/>
                        <a:ea typeface="Cambria Math" panose="02040503050406030204" pitchFamily="18" charset="0"/>
                      </a:rPr>
                      <m:t>𝑥</m:t>
                    </m:r>
                    <m:r>
                      <a:rPr lang="en-US" altLang="zh-CN" i="1" baseline="-25000">
                        <a:latin typeface="Cambria Math" panose="02040503050406030204" pitchFamily="18" charset="0"/>
                        <a:ea typeface="Cambria Math" panose="02040503050406030204" pitchFamily="18" charset="0"/>
                      </a:rPr>
                      <m:t>1</m:t>
                    </m:r>
                  </m:oMath>
                </a14:m>
                <a:r>
                  <a:rPr lang="en-US" altLang="zh-CN"/>
                  <a:t>,</a:t>
                </a:r>
                <a:r>
                  <a:rPr lang="en-US" altLang="zh-CN">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𝑥</m:t>
                    </m:r>
                    <m:r>
                      <a:rPr lang="en-US" altLang="zh-CN" b="0" i="1" baseline="-25000" smtClean="0">
                        <a:latin typeface="Cambria Math" panose="02040503050406030204" pitchFamily="18" charset="0"/>
                        <a:ea typeface="Cambria Math" panose="02040503050406030204" pitchFamily="18" charset="0"/>
                      </a:rPr>
                      <m:t>2</m:t>
                    </m:r>
                  </m:oMath>
                </a14:m>
                <a:r>
                  <a:rPr lang="zh-CN" altLang="en-US"/>
                  <a:t> 为超平面上任意两点</a:t>
                </a:r>
                <a:r>
                  <a:rPr lang="en-US" altLang="zh-CN"/>
                  <a:t>, </a:t>
                </a:r>
                <a14:m>
                  <m:oMath xmlns:m="http://schemas.openxmlformats.org/officeDocument/2006/math">
                    <m:r>
                      <a:rPr lang="en-US" altLang="zh-CN" i="1">
                        <a:latin typeface="Cambria Math" panose="02040503050406030204" pitchFamily="18" charset="0"/>
                      </a:rPr>
                      <m:t>𝑤</m:t>
                    </m:r>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r>
                          <a:rPr lang="en-US" altLang="zh-CN" i="1" baseline="-25000">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i="1" baseline="-25000">
                            <a:latin typeface="Cambria Math" panose="02040503050406030204" pitchFamily="18" charset="0"/>
                            <a:ea typeface="Cambria Math" panose="02040503050406030204" pitchFamily="18" charset="0"/>
                          </a:rPr>
                          <m:t>2</m:t>
                        </m:r>
                      </m:e>
                    </m:d>
                    <m:r>
                      <a:rPr lang="en-US" altLang="zh-CN" i="1">
                        <a:latin typeface="Cambria Math" panose="02040503050406030204" pitchFamily="18" charset="0"/>
                        <a:ea typeface="Cambria Math" panose="02040503050406030204" pitchFamily="18" charset="0"/>
                      </a:rPr>
                      <m:t>=0</m:t>
                    </m:r>
                  </m:oMath>
                </a14:m>
                <a:r>
                  <a:rPr lang="zh-CN" altLang="en-US"/>
                  <a:t>）</a:t>
                </a:r>
              </a:p>
            </p:txBody>
          </p:sp>
        </mc:Choice>
        <mc:Fallback xmlns="">
          <p:sp>
            <p:nvSpPr>
              <p:cNvPr id="16" name="矩形 15">
                <a:extLst>
                  <a:ext uri="{FF2B5EF4-FFF2-40B4-BE49-F238E27FC236}">
                    <a16:creationId xmlns:a16="http://schemas.microsoft.com/office/drawing/2014/main" id="{F123ADB7-D9D5-4504-9080-FB248C649F13}"/>
                  </a:ext>
                </a:extLst>
              </p:cNvPr>
              <p:cNvSpPr>
                <a:spLocks noRot="1" noChangeAspect="1" noMove="1" noResize="1" noEditPoints="1" noAdjustHandles="1" noChangeArrowheads="1" noChangeShapeType="1" noTextEdit="1"/>
              </p:cNvSpPr>
              <p:nvPr/>
            </p:nvSpPr>
            <p:spPr>
              <a:xfrm>
                <a:off x="1656861" y="4656424"/>
                <a:ext cx="5357108" cy="369332"/>
              </a:xfrm>
              <a:prstGeom prst="rect">
                <a:avLst/>
              </a:prstGeom>
              <a:blipFill>
                <a:blip r:embed="rId6"/>
                <a:stretch>
                  <a:fillRect l="-1024"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A44A5B1-7FEA-400E-A5A8-0F1BC5ACAFB0}"/>
                  </a:ext>
                </a:extLst>
              </p:cNvPr>
              <p:cNvSpPr txBox="1"/>
              <p:nvPr/>
            </p:nvSpPr>
            <p:spPr>
              <a:xfrm>
                <a:off x="3698027" y="5642300"/>
                <a:ext cx="1688796" cy="6363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d>
                            <m:dPr>
                              <m:begChr m:val="|"/>
                              <m:endChr m:val="|"/>
                              <m:ctrlPr>
                                <a:rPr lang="en-US" altLang="zh-CN" sz="2000" b="0" i="1" smtClean="0">
                                  <a:latin typeface="Cambria Math" panose="02040503050406030204" pitchFamily="18" charset="0"/>
                                </a:rPr>
                              </m:ctrlPr>
                            </m:dPr>
                            <m:e>
                              <m:r>
                                <a:rPr lang="en-US" altLang="zh-CN" sz="2000" i="1">
                                  <a:latin typeface="Cambria Math" panose="02040503050406030204" pitchFamily="18" charset="0"/>
                                </a:rPr>
                                <m:t>𝑤</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𝑏</m:t>
                              </m:r>
                            </m:e>
                          </m:d>
                        </m:num>
                        <m:den>
                          <m:d>
                            <m:dPr>
                              <m:begChr m:val="‖"/>
                              <m:endChr m:val="‖"/>
                              <m:ctrlPr>
                                <a:rPr lang="en-US" altLang="zh-CN" sz="2000" b="0" i="1" smtClean="0">
                                  <a:latin typeface="Cambria Math" panose="02040503050406030204" pitchFamily="18" charset="0"/>
                                </a:rPr>
                              </m:ctrlPr>
                            </m:dPr>
                            <m:e>
                              <m:r>
                                <a:rPr lang="en-US" altLang="zh-CN" sz="2000" i="1">
                                  <a:latin typeface="Cambria Math" panose="02040503050406030204" pitchFamily="18" charset="0"/>
                                </a:rPr>
                                <m:t>𝑤</m:t>
                              </m:r>
                            </m:e>
                          </m:d>
                        </m:den>
                      </m:f>
                    </m:oMath>
                  </m:oMathPara>
                </a14:m>
                <a:endParaRPr lang="zh-CN" altLang="en-US" sz="2000"/>
              </a:p>
            </p:txBody>
          </p:sp>
        </mc:Choice>
        <mc:Fallback xmlns="">
          <p:sp>
            <p:nvSpPr>
              <p:cNvPr id="11" name="文本框 10">
                <a:extLst>
                  <a:ext uri="{FF2B5EF4-FFF2-40B4-BE49-F238E27FC236}">
                    <a16:creationId xmlns:a16="http://schemas.microsoft.com/office/drawing/2014/main" id="{4A44A5B1-7FEA-400E-A5A8-0F1BC5ACAFB0}"/>
                  </a:ext>
                </a:extLst>
              </p:cNvPr>
              <p:cNvSpPr txBox="1">
                <a:spLocks noRot="1" noChangeAspect="1" noMove="1" noResize="1" noEditPoints="1" noAdjustHandles="1" noChangeArrowheads="1" noChangeShapeType="1" noTextEdit="1"/>
              </p:cNvSpPr>
              <p:nvPr/>
            </p:nvSpPr>
            <p:spPr>
              <a:xfrm>
                <a:off x="3698027" y="5642300"/>
                <a:ext cx="1688796" cy="636328"/>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6776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3359ECE-C158-0736-C552-FB29C127AC45}"/>
              </a:ext>
            </a:extLst>
          </p:cNvPr>
          <p:cNvPicPr>
            <a:picLocks noChangeAspect="1"/>
          </p:cNvPicPr>
          <p:nvPr/>
        </p:nvPicPr>
        <p:blipFill>
          <a:blip r:embed="rId2"/>
          <a:stretch>
            <a:fillRect/>
          </a:stretch>
        </p:blipFill>
        <p:spPr>
          <a:xfrm>
            <a:off x="1721359" y="3252477"/>
            <a:ext cx="5701282" cy="1512168"/>
          </a:xfrm>
          <a:prstGeom prst="rect">
            <a:avLst/>
          </a:prstGeom>
        </p:spPr>
      </p:pic>
      <p:sp>
        <p:nvSpPr>
          <p:cNvPr id="18" name="文本框 17">
            <a:extLst>
              <a:ext uri="{FF2B5EF4-FFF2-40B4-BE49-F238E27FC236}">
                <a16:creationId xmlns:a16="http://schemas.microsoft.com/office/drawing/2014/main" id="{DBA25F38-7A63-5CAA-D173-0DDFAAD6E55B}"/>
              </a:ext>
            </a:extLst>
          </p:cNvPr>
          <p:cNvSpPr txBox="1"/>
          <p:nvPr/>
        </p:nvSpPr>
        <p:spPr>
          <a:xfrm>
            <a:off x="760899" y="2821409"/>
            <a:ext cx="4331043" cy="369332"/>
          </a:xfrm>
          <a:prstGeom prst="rect">
            <a:avLst/>
          </a:prstGeom>
          <a:noFill/>
        </p:spPr>
        <p:txBody>
          <a:bodyPr wrap="square" rtlCol="0">
            <a:spAutoFit/>
          </a:bodyPr>
          <a:lstStyle/>
          <a:p>
            <a:r>
              <a:rPr lang="en-US" altLang="zh-CN" dirty="0"/>
              <a:t>(4</a:t>
            </a:r>
            <a:r>
              <a:rPr lang="en-US" altLang="zh-CN"/>
              <a:t>)  </a:t>
            </a:r>
            <a:r>
              <a:rPr lang="zh-CN" altLang="en-US"/>
              <a:t>迭代</a:t>
            </a:r>
            <a:r>
              <a:rPr lang="en-US" altLang="zh-CN"/>
              <a:t>, </a:t>
            </a:r>
            <a:r>
              <a:rPr lang="zh-CN" altLang="en-US"/>
              <a:t>过程从略</a:t>
            </a:r>
            <a:r>
              <a:rPr lang="en-US" altLang="zh-CN"/>
              <a:t>, </a:t>
            </a:r>
            <a:r>
              <a:rPr lang="zh-CN" altLang="en-US"/>
              <a:t>结果表</a:t>
            </a:r>
            <a:r>
              <a:rPr lang="en-US" altLang="zh-CN"/>
              <a:t>:</a:t>
            </a:r>
            <a:endParaRPr lang="zh-CN" altLang="en-US" dirty="0"/>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89CFA52-E8AF-7B2D-EA9F-CB6C87D0034F}"/>
                  </a:ext>
                </a:extLst>
              </p:cNvPr>
              <p:cNvSpPr txBox="1"/>
              <p:nvPr/>
            </p:nvSpPr>
            <p:spPr>
              <a:xfrm>
                <a:off x="760899" y="4987399"/>
                <a:ext cx="4728152" cy="374270"/>
              </a:xfrm>
              <a:prstGeom prst="rect">
                <a:avLst/>
              </a:prstGeom>
              <a:noFill/>
            </p:spPr>
            <p:txBody>
              <a:bodyPr wrap="square" rtlCol="0">
                <a:spAutoFit/>
              </a:bodyPr>
              <a:lstStyle/>
              <a:p>
                <a:r>
                  <a:rPr lang="en-US" altLang="zh-CN" dirty="0"/>
                  <a:t>(5)</a:t>
                </a:r>
                <a:r>
                  <a:rPr lang="zh-CN" altLang="en-US" dirty="0"/>
                  <a:t>   </a:t>
                </a:r>
                <a14:m>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−5</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(1,1)</m:t>
                        </m:r>
                      </m:e>
                      <m:sup>
                        <m:r>
                          <m:rPr>
                            <m:sty m:val="p"/>
                          </m:rPr>
                          <a:rPr lang="en-US" altLang="zh-CN" b="0" i="0" smtClean="0">
                            <a:latin typeface="Cambria Math" panose="02040503050406030204" pitchFamily="18" charset="0"/>
                          </a:rPr>
                          <m:t>T</m:t>
                        </m:r>
                      </m:sup>
                    </m:sSup>
                  </m:oMath>
                </a14:m>
                <a:r>
                  <a:rPr lang="en-US" altLang="zh-CN" dirty="0"/>
                  <a:t>;</a:t>
                </a:r>
                <a:r>
                  <a:rPr lang="en-US" altLang="zh-CN"/>
                  <a:t>  </a:t>
                </a:r>
                <a14:m>
                  <m:oMath xmlns:m="http://schemas.openxmlformats.org/officeDocument/2006/math">
                    <m:r>
                      <a:rPr lang="en-US" altLang="zh-CN" i="1">
                        <a:latin typeface="Cambria Math" panose="02040503050406030204" pitchFamily="18" charset="0"/>
                      </a:rPr>
                      <m:t>𝑏</m:t>
                    </m:r>
                    <m:r>
                      <a:rPr lang="en-US" altLang="zh-CN" i="1">
                        <a:latin typeface="Cambria Math" panose="02040503050406030204" pitchFamily="18" charset="0"/>
                      </a:rPr>
                      <m:t>=−3</m:t>
                    </m:r>
                  </m:oMath>
                </a14:m>
                <a:endParaRPr lang="zh-CN" altLang="en-US" dirty="0"/>
              </a:p>
            </p:txBody>
          </p:sp>
        </mc:Choice>
        <mc:Fallback xmlns="">
          <p:sp>
            <p:nvSpPr>
              <p:cNvPr id="19" name="文本框 18">
                <a:extLst>
                  <a:ext uri="{FF2B5EF4-FFF2-40B4-BE49-F238E27FC236}">
                    <a16:creationId xmlns:a16="http://schemas.microsoft.com/office/drawing/2014/main" id="{B89CFA52-E8AF-7B2D-EA9F-CB6C87D0034F}"/>
                  </a:ext>
                </a:extLst>
              </p:cNvPr>
              <p:cNvSpPr txBox="1">
                <a:spLocks noRot="1" noChangeAspect="1" noMove="1" noResize="1" noEditPoints="1" noAdjustHandles="1" noChangeArrowheads="1" noChangeShapeType="1" noTextEdit="1"/>
              </p:cNvSpPr>
              <p:nvPr/>
            </p:nvSpPr>
            <p:spPr>
              <a:xfrm>
                <a:off x="760899" y="4987399"/>
                <a:ext cx="4728152" cy="374270"/>
              </a:xfrm>
              <a:prstGeom prst="rect">
                <a:avLst/>
              </a:prstGeom>
              <a:blipFill>
                <a:blip r:embed="rId3"/>
                <a:stretch>
                  <a:fillRect l="-1161" t="-6452" b="-241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B8CB719-3A77-EED8-0522-8BC110DE2056}"/>
                  </a:ext>
                </a:extLst>
              </p:cNvPr>
              <p:cNvSpPr txBox="1"/>
              <p:nvPr/>
            </p:nvSpPr>
            <p:spPr>
              <a:xfrm>
                <a:off x="1173530" y="5473605"/>
                <a:ext cx="4876289" cy="380810"/>
              </a:xfrm>
              <a:prstGeom prst="rect">
                <a:avLst/>
              </a:prstGeom>
              <a:noFill/>
            </p:spPr>
            <p:txBody>
              <a:bodyPr wrap="square" rtlCol="0">
                <a:spAutoFit/>
              </a:bodyPr>
              <a:lstStyle/>
              <a:p>
                <a:r>
                  <a:rPr lang="zh-CN" altLang="en-US"/>
                  <a:t>分离超平面</a:t>
                </a:r>
                <a:r>
                  <a:rPr lang="en-US" altLang="zh-CN"/>
                  <a:t>: </a:t>
                </a:r>
                <a:r>
                  <a:rPr lang="zh-CN" altLang="en-US"/>
                  <a:t>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−3=0</m:t>
                    </m:r>
                  </m:oMath>
                </a14:m>
                <a:endParaRPr lang="zh-CN" altLang="en-US" dirty="0"/>
              </a:p>
            </p:txBody>
          </p:sp>
        </mc:Choice>
        <mc:Fallback xmlns="">
          <p:sp>
            <p:nvSpPr>
              <p:cNvPr id="20" name="文本框 19">
                <a:extLst>
                  <a:ext uri="{FF2B5EF4-FFF2-40B4-BE49-F238E27FC236}">
                    <a16:creationId xmlns:a16="http://schemas.microsoft.com/office/drawing/2014/main" id="{3B8CB719-3A77-EED8-0522-8BC110DE2056}"/>
                  </a:ext>
                </a:extLst>
              </p:cNvPr>
              <p:cNvSpPr txBox="1">
                <a:spLocks noRot="1" noChangeAspect="1" noMove="1" noResize="1" noEditPoints="1" noAdjustHandles="1" noChangeArrowheads="1" noChangeShapeType="1" noTextEdit="1"/>
              </p:cNvSpPr>
              <p:nvPr/>
            </p:nvSpPr>
            <p:spPr>
              <a:xfrm>
                <a:off x="1173530" y="5473605"/>
                <a:ext cx="4876289" cy="380810"/>
              </a:xfrm>
              <a:prstGeom prst="rect">
                <a:avLst/>
              </a:prstGeom>
              <a:blipFill>
                <a:blip r:embed="rId4"/>
                <a:stretch>
                  <a:fillRect l="-1126" t="-6452" b="-258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D7C877A1-E949-2DFF-25EC-BD93A70FA6A7}"/>
                  </a:ext>
                </a:extLst>
              </p:cNvPr>
              <p:cNvSpPr txBox="1"/>
              <p:nvPr/>
            </p:nvSpPr>
            <p:spPr>
              <a:xfrm>
                <a:off x="1173530" y="5971290"/>
                <a:ext cx="5010282" cy="380810"/>
              </a:xfrm>
              <a:prstGeom prst="rect">
                <a:avLst/>
              </a:prstGeom>
              <a:noFill/>
            </p:spPr>
            <p:txBody>
              <a:bodyPr wrap="square" rtlCol="0">
                <a:spAutoFit/>
              </a:bodyPr>
              <a:lstStyle/>
              <a:p>
                <a:r>
                  <a:rPr lang="zh-CN" altLang="en-US" dirty="0"/>
                  <a:t>感知机模型</a:t>
                </a:r>
                <a:r>
                  <a:rPr lang="en-US" altLang="zh-CN" dirty="0"/>
                  <a:t>: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𝑠𝑖𝑔𝑛</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(1)</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r>
                      <a:rPr lang="en-US" altLang="zh-CN" i="1">
                        <a:latin typeface="Cambria Math" panose="02040503050406030204" pitchFamily="18" charset="0"/>
                      </a:rPr>
                      <m:t>−3</m:t>
                    </m:r>
                  </m:oMath>
                </a14:m>
                <a:r>
                  <a:rPr lang="en-US" altLang="zh-CN" dirty="0"/>
                  <a:t>)</a:t>
                </a:r>
                <a:endParaRPr lang="zh-CN" altLang="en-US" dirty="0"/>
              </a:p>
            </p:txBody>
          </p:sp>
        </mc:Choice>
        <mc:Fallback xmlns="">
          <p:sp>
            <p:nvSpPr>
              <p:cNvPr id="21" name="文本框 20">
                <a:extLst>
                  <a:ext uri="{FF2B5EF4-FFF2-40B4-BE49-F238E27FC236}">
                    <a16:creationId xmlns:a16="http://schemas.microsoft.com/office/drawing/2014/main" id="{D7C877A1-E949-2DFF-25EC-BD93A70FA6A7}"/>
                  </a:ext>
                </a:extLst>
              </p:cNvPr>
              <p:cNvSpPr txBox="1">
                <a:spLocks noRot="1" noChangeAspect="1" noMove="1" noResize="1" noEditPoints="1" noAdjustHandles="1" noChangeArrowheads="1" noChangeShapeType="1" noTextEdit="1"/>
              </p:cNvSpPr>
              <p:nvPr/>
            </p:nvSpPr>
            <p:spPr>
              <a:xfrm>
                <a:off x="1173530" y="5971290"/>
                <a:ext cx="5010282" cy="380810"/>
              </a:xfrm>
              <a:prstGeom prst="rect">
                <a:avLst/>
              </a:prstGeom>
              <a:blipFill>
                <a:blip r:embed="rId5"/>
                <a:stretch>
                  <a:fillRect l="-1096" t="-6452" b="-25806"/>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69680015-32A2-5439-779B-E6CCDC59CC29}"/>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20</a:t>
            </a:fld>
            <a:endParaRPr lang="en-US" dirty="0"/>
          </a:p>
        </p:txBody>
      </p:sp>
      <p:sp>
        <p:nvSpPr>
          <p:cNvPr id="15" name="标题 1">
            <a:extLst>
              <a:ext uri="{FF2B5EF4-FFF2-40B4-BE49-F238E27FC236}">
                <a16:creationId xmlns:a16="http://schemas.microsoft.com/office/drawing/2014/main" id="{1581863D-6CBB-42AF-A963-04F8B2EBE0F2}"/>
              </a:ext>
            </a:extLst>
          </p:cNvPr>
          <p:cNvSpPr txBox="1">
            <a:spLocks/>
          </p:cNvSpPr>
          <p:nvPr/>
        </p:nvSpPr>
        <p:spPr>
          <a:xfrm>
            <a:off x="244795" y="1765501"/>
            <a:ext cx="7886700"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ea"/>
                <a:ea typeface="+mn-ea"/>
              </a:rPr>
              <a:t>感知机：学习算法</a:t>
            </a:r>
            <a:endParaRPr lang="zh-CN" altLang="en-US" sz="3200" b="1" dirty="0">
              <a:solidFill>
                <a:schemeClr val="accent1">
                  <a:lumMod val="50000"/>
                </a:schemeClr>
              </a:solidFill>
              <a:latin typeface="+mn-ea"/>
              <a:ea typeface="+mn-ea"/>
            </a:endParaRPr>
          </a:p>
        </p:txBody>
      </p:sp>
    </p:spTree>
    <p:extLst>
      <p:ext uri="{BB962C8B-B14F-4D97-AF65-F5344CB8AC3E}">
        <p14:creationId xmlns:p14="http://schemas.microsoft.com/office/powerpoint/2010/main" val="880774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55D8E02-B19A-4774-9B2E-420B6ED7DFC0}"/>
              </a:ext>
            </a:extLst>
          </p:cNvPr>
          <p:cNvSpPr/>
          <p:nvPr/>
        </p:nvSpPr>
        <p:spPr>
          <a:xfrm>
            <a:off x="524255" y="3142685"/>
            <a:ext cx="8133361" cy="1711944"/>
          </a:xfrm>
          <a:prstGeom prst="rect">
            <a:avLst/>
          </a:prstGeom>
        </p:spPr>
        <p:txBody>
          <a:bodyPr wrap="square">
            <a:spAutoFit/>
          </a:bodyPr>
          <a:lstStyle/>
          <a:p>
            <a:pPr>
              <a:lnSpc>
                <a:spcPct val="150000"/>
              </a:lnSpc>
            </a:pPr>
            <a:r>
              <a:rPr kumimoji="1" lang="zh-CN" altLang="en-US"/>
              <a:t>证明</a:t>
            </a:r>
            <a:r>
              <a:rPr kumimoji="1" lang="en-US" altLang="zh-CN"/>
              <a:t>: </a:t>
            </a:r>
            <a:r>
              <a:rPr kumimoji="1" lang="zh-CN" altLang="en-US"/>
              <a:t>经过</a:t>
            </a:r>
            <a:r>
              <a:rPr kumimoji="1" lang="zh-CN" altLang="en-US" dirty="0"/>
              <a:t>有限次迭代可以得到一个将训练数据集完全正确划分的分离超平面及感知机模型</a:t>
            </a:r>
            <a:r>
              <a:rPr kumimoji="1" lang="en-US" altLang="zh-CN" dirty="0"/>
              <a:t>.  </a:t>
            </a:r>
          </a:p>
          <a:p>
            <a:pPr>
              <a:lnSpc>
                <a:spcPct val="150000"/>
              </a:lnSpc>
            </a:pPr>
            <a:r>
              <a:rPr kumimoji="1" lang="en-US" altLang="zh-CN" dirty="0"/>
              <a:t>        </a:t>
            </a:r>
          </a:p>
          <a:p>
            <a:pPr>
              <a:lnSpc>
                <a:spcPct val="150000"/>
              </a:lnSpc>
            </a:pPr>
            <a:r>
              <a:rPr kumimoji="1" lang="zh-CN" altLang="en-US" dirty="0"/>
              <a:t>将</a:t>
            </a:r>
            <a:r>
              <a:rPr kumimoji="1" lang="en-US" altLang="zh-CN" i="1" dirty="0"/>
              <a:t>b</a:t>
            </a:r>
            <a:r>
              <a:rPr kumimoji="1" lang="zh-CN" altLang="en-US" dirty="0"/>
              <a:t>并入权重</a:t>
            </a:r>
            <a:r>
              <a:rPr kumimoji="1" lang="zh-CN" altLang="en-US"/>
              <a:t>向量</a:t>
            </a:r>
            <a:r>
              <a:rPr kumimoji="1" lang="en-US" altLang="zh-CN" i="1"/>
              <a:t>w</a:t>
            </a:r>
            <a:r>
              <a:rPr kumimoji="1" lang="en-US" altLang="zh-CN"/>
              <a:t>, </a:t>
            </a:r>
            <a:r>
              <a:rPr kumimoji="1" lang="zh-CN" altLang="en-US"/>
              <a:t>记作</a:t>
            </a:r>
            <a:r>
              <a:rPr kumimoji="1" lang="en-US" altLang="zh-CN"/>
              <a:t>:</a:t>
            </a:r>
            <a:endParaRPr kumimoji="1" lang="en-US" altLang="zh-CN" dirty="0"/>
          </a:p>
        </p:txBody>
      </p:sp>
      <p:sp>
        <p:nvSpPr>
          <p:cNvPr id="5" name="内容占位符 2">
            <a:extLst>
              <a:ext uri="{FF2B5EF4-FFF2-40B4-BE49-F238E27FC236}">
                <a16:creationId xmlns:a16="http://schemas.microsoft.com/office/drawing/2014/main" id="{FC0ECEFA-D53E-6A37-C832-0FFC6F47045A}"/>
              </a:ext>
            </a:extLst>
          </p:cNvPr>
          <p:cNvSpPr>
            <a:spLocks noGrp="1"/>
          </p:cNvSpPr>
          <p:nvPr>
            <p:ph idx="1"/>
          </p:nvPr>
        </p:nvSpPr>
        <p:spPr>
          <a:xfrm>
            <a:off x="443984" y="2514775"/>
            <a:ext cx="8213632" cy="482440"/>
          </a:xfrm>
        </p:spPr>
        <p:txBody>
          <a:bodyPr>
            <a:normAutofit/>
          </a:bodyPr>
          <a:lstStyle/>
          <a:p>
            <a:pPr marL="0" indent="0">
              <a:lnSpc>
                <a:spcPct val="100000"/>
              </a:lnSpc>
              <a:buNone/>
            </a:pPr>
            <a:r>
              <a:rPr lang="zh-CN" altLang="en-US" sz="2400" b="1" dirty="0">
                <a:solidFill>
                  <a:srgbClr val="C00000"/>
                </a:solidFill>
              </a:rPr>
              <a:t>感知机算法收敛性定理</a:t>
            </a:r>
            <a:endParaRPr kumimoji="1" lang="en-US" altLang="zh-CN" sz="2400" dirty="0"/>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C340553-D1FA-5F36-B218-2266BD2E5A7E}"/>
                  </a:ext>
                </a:extLst>
              </p:cNvPr>
              <p:cNvSpPr txBox="1"/>
              <p:nvPr/>
            </p:nvSpPr>
            <p:spPr>
              <a:xfrm>
                <a:off x="2767584" y="4955880"/>
                <a:ext cx="1489710"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𝑤</m:t>
                          </m:r>
                        </m:e>
                      </m:acc>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𝑤</m:t>
                              </m:r>
                            </m:e>
                            <m:sup>
                              <m:r>
                                <m:rPr>
                                  <m:sty m:val="p"/>
                                </m:rPr>
                                <a:rPr lang="en-US" altLang="zh-CN" b="0" i="0" smtClean="0">
                                  <a:latin typeface="Cambria Math" panose="02040503050406030204" pitchFamily="18" charset="0"/>
                                </a:rPr>
                                <m:t>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e>
                        <m:sup>
                          <m:r>
                            <m:rPr>
                              <m:sty m:val="p"/>
                            </m:rPr>
                            <a:rPr lang="en-US" altLang="zh-CN" b="0" i="0" smtClean="0">
                              <a:latin typeface="Cambria Math" panose="02040503050406030204" pitchFamily="18" charset="0"/>
                            </a:rPr>
                            <m:t>T</m:t>
                          </m:r>
                        </m:sup>
                      </m:sSup>
                    </m:oMath>
                  </m:oMathPara>
                </a14:m>
                <a:endParaRPr lang="zh-CN" altLang="en-US" dirty="0"/>
              </a:p>
            </p:txBody>
          </p:sp>
        </mc:Choice>
        <mc:Fallback xmlns="">
          <p:sp>
            <p:nvSpPr>
              <p:cNvPr id="12" name="文本框 11">
                <a:extLst>
                  <a:ext uri="{FF2B5EF4-FFF2-40B4-BE49-F238E27FC236}">
                    <a16:creationId xmlns:a16="http://schemas.microsoft.com/office/drawing/2014/main" id="{6C340553-D1FA-5F36-B218-2266BD2E5A7E}"/>
                  </a:ext>
                </a:extLst>
              </p:cNvPr>
              <p:cNvSpPr txBox="1">
                <a:spLocks noRot="1" noChangeAspect="1" noMove="1" noResize="1" noEditPoints="1" noAdjustHandles="1" noChangeArrowheads="1" noChangeShapeType="1" noTextEdit="1"/>
              </p:cNvSpPr>
              <p:nvPr/>
            </p:nvSpPr>
            <p:spPr>
              <a:xfrm>
                <a:off x="2767584" y="4955880"/>
                <a:ext cx="1489710" cy="374270"/>
              </a:xfrm>
              <a:prstGeom prst="rect">
                <a:avLst/>
              </a:prstGeom>
              <a:blipFill>
                <a:blip r:embed="rId3"/>
                <a:stretch>
                  <a:fillRect t="-4918"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AEF677C6-C160-B828-8BDE-5E559CDF938B}"/>
                  </a:ext>
                </a:extLst>
              </p:cNvPr>
              <p:cNvSpPr txBox="1"/>
              <p:nvPr/>
            </p:nvSpPr>
            <p:spPr>
              <a:xfrm>
                <a:off x="2767584" y="5433242"/>
                <a:ext cx="1489710" cy="374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𝑥</m:t>
                          </m:r>
                        </m:e>
                      </m:acc>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m:rPr>
                                  <m:sty m:val="p"/>
                                </m:rPr>
                                <a:rPr lang="en-US" altLang="zh-CN" b="0" i="0" smtClean="0">
                                  <a:latin typeface="Cambria Math" panose="02040503050406030204" pitchFamily="18" charset="0"/>
                                </a:rPr>
                                <m:t>T</m:t>
                              </m:r>
                            </m:sup>
                          </m:sSup>
                          <m:r>
                            <a:rPr lang="en-US" altLang="zh-CN" b="0" i="1" smtClean="0">
                              <a:latin typeface="Cambria Math" panose="02040503050406030204" pitchFamily="18" charset="0"/>
                            </a:rPr>
                            <m:t>,1)</m:t>
                          </m:r>
                        </m:e>
                        <m:sup>
                          <m:r>
                            <m:rPr>
                              <m:sty m:val="p"/>
                            </m:rPr>
                            <a:rPr lang="en-US" altLang="zh-CN" b="0" i="0" smtClean="0">
                              <a:latin typeface="Cambria Math" panose="02040503050406030204" pitchFamily="18" charset="0"/>
                            </a:rPr>
                            <m:t>T</m:t>
                          </m:r>
                        </m:sup>
                      </m:sSup>
                    </m:oMath>
                  </m:oMathPara>
                </a14:m>
                <a:endParaRPr lang="zh-CN" altLang="en-US" dirty="0"/>
              </a:p>
            </p:txBody>
          </p:sp>
        </mc:Choice>
        <mc:Fallback xmlns="">
          <p:sp>
            <p:nvSpPr>
              <p:cNvPr id="13" name="文本框 12">
                <a:extLst>
                  <a:ext uri="{FF2B5EF4-FFF2-40B4-BE49-F238E27FC236}">
                    <a16:creationId xmlns:a16="http://schemas.microsoft.com/office/drawing/2014/main" id="{AEF677C6-C160-B828-8BDE-5E559CDF938B}"/>
                  </a:ext>
                </a:extLst>
              </p:cNvPr>
              <p:cNvSpPr txBox="1">
                <a:spLocks noRot="1" noChangeAspect="1" noMove="1" noResize="1" noEditPoints="1" noAdjustHandles="1" noChangeArrowheads="1" noChangeShapeType="1" noTextEdit="1"/>
              </p:cNvSpPr>
              <p:nvPr/>
            </p:nvSpPr>
            <p:spPr>
              <a:xfrm>
                <a:off x="2767584" y="5433242"/>
                <a:ext cx="1489710" cy="374270"/>
              </a:xfrm>
              <a:prstGeom prst="rect">
                <a:avLst/>
              </a:prstGeom>
              <a:blipFill>
                <a:blip r:embed="rId4"/>
                <a:stretch>
                  <a:fillRect t="-4839" b="-12903"/>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63258349-2558-8AAF-1953-CB2160660C88}"/>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21</a:t>
            </a:fld>
            <a:endParaRPr lang="en-US" dirty="0"/>
          </a:p>
        </p:txBody>
      </p:sp>
      <p:sp>
        <p:nvSpPr>
          <p:cNvPr id="11" name="标题 1">
            <a:extLst>
              <a:ext uri="{FF2B5EF4-FFF2-40B4-BE49-F238E27FC236}">
                <a16:creationId xmlns:a16="http://schemas.microsoft.com/office/drawing/2014/main" id="{9D5B9813-29FB-44AC-AA4D-64E597F8CF3A}"/>
              </a:ext>
            </a:extLst>
          </p:cNvPr>
          <p:cNvSpPr txBox="1">
            <a:spLocks/>
          </p:cNvSpPr>
          <p:nvPr/>
        </p:nvSpPr>
        <p:spPr>
          <a:xfrm>
            <a:off x="313944" y="1640963"/>
            <a:ext cx="7886700"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感知机：学习算法</a:t>
            </a: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49E98637-6611-44B5-BCAD-3873917E9797}"/>
                  </a:ext>
                </a:extLst>
              </p:cNvPr>
              <p:cNvSpPr/>
              <p:nvPr/>
            </p:nvSpPr>
            <p:spPr>
              <a:xfrm>
                <a:off x="4590935" y="4943050"/>
                <a:ext cx="128298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i="1" smtClean="0">
                              <a:latin typeface="Cambria Math" panose="02040503050406030204" pitchFamily="18" charset="0"/>
                            </a:rPr>
                          </m:ctrlPr>
                        </m:accPr>
                        <m:e>
                          <m:r>
                            <a:rPr lang="en-US" altLang="zh-CN" i="1">
                              <a:latin typeface="Cambria Math" panose="02040503050406030204" pitchFamily="18" charset="0"/>
                            </a:rPr>
                            <m:t>𝑤</m:t>
                          </m:r>
                        </m:e>
                      </m:acc>
                      <m:r>
                        <a:rPr lang="zh-CN" altLang="en-US"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𝑅</m:t>
                          </m:r>
                        </m:e>
                        <m:sup>
                          <m:r>
                            <a:rPr lang="en-US" altLang="zh-CN" i="1">
                              <a:latin typeface="Cambria Math" panose="02040503050406030204" pitchFamily="18" charset="0"/>
                            </a:rPr>
                            <m:t>𝑛</m:t>
                          </m:r>
                          <m:r>
                            <a:rPr lang="en-US" altLang="zh-CN" i="1">
                              <a:latin typeface="Cambria Math" panose="02040503050406030204" pitchFamily="18" charset="0"/>
                            </a:rPr>
                            <m:t>+1</m:t>
                          </m:r>
                        </m:sup>
                      </m:sSup>
                      <m:r>
                        <a:rPr lang="en-US" altLang="zh-CN" i="1">
                          <a:latin typeface="Cambria Math" panose="02040503050406030204" pitchFamily="18" charset="0"/>
                        </a:rPr>
                        <m:t>  </m:t>
                      </m:r>
                    </m:oMath>
                  </m:oMathPara>
                </a14:m>
                <a:endParaRPr lang="en-US" altLang="zh-CN" i="1">
                  <a:latin typeface="Cambria Math" panose="02040503050406030204" pitchFamily="18" charset="0"/>
                </a:endParaRPr>
              </a:p>
            </p:txBody>
          </p:sp>
        </mc:Choice>
        <mc:Fallback xmlns="">
          <p:sp>
            <p:nvSpPr>
              <p:cNvPr id="10" name="矩形 9">
                <a:extLst>
                  <a:ext uri="{FF2B5EF4-FFF2-40B4-BE49-F238E27FC236}">
                    <a16:creationId xmlns:a16="http://schemas.microsoft.com/office/drawing/2014/main" id="{49E98637-6611-44B5-BCAD-3873917E9797}"/>
                  </a:ext>
                </a:extLst>
              </p:cNvPr>
              <p:cNvSpPr>
                <a:spLocks noRot="1" noChangeAspect="1" noMove="1" noResize="1" noEditPoints="1" noAdjustHandles="1" noChangeArrowheads="1" noChangeShapeType="1" noTextEdit="1"/>
              </p:cNvSpPr>
              <p:nvPr/>
            </p:nvSpPr>
            <p:spPr>
              <a:xfrm>
                <a:off x="4590935" y="4943050"/>
                <a:ext cx="1282980" cy="369332"/>
              </a:xfrm>
              <a:prstGeom prst="rect">
                <a:avLst/>
              </a:prstGeom>
              <a:blipFill>
                <a:blip r:embed="rId5"/>
                <a:stretch>
                  <a:fillRect t="-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661FE857-5072-4492-8B86-237928FE731A}"/>
                  </a:ext>
                </a:extLst>
              </p:cNvPr>
              <p:cNvSpPr/>
              <p:nvPr/>
            </p:nvSpPr>
            <p:spPr>
              <a:xfrm>
                <a:off x="3385232" y="5934550"/>
                <a:ext cx="19468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 </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𝑤</m:t>
                          </m:r>
                        </m:e>
                      </m:acc>
                      <m:r>
                        <a:rPr lang="zh-CN" altLang="en-US" i="1">
                          <a:latin typeface="Cambria Math" panose="02040503050406030204" pitchFamily="18" charset="0"/>
                        </a:rPr>
                        <m:t>∙</m:t>
                      </m:r>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𝑥</m:t>
                          </m:r>
                        </m:e>
                      </m:acc>
                      <m:r>
                        <a:rPr lang="en-US" altLang="zh-CN" i="1">
                          <a:latin typeface="Cambria Math" panose="02040503050406030204" pitchFamily="18" charset="0"/>
                        </a:rPr>
                        <m:t>=</m:t>
                      </m:r>
                      <m:r>
                        <a:rPr lang="en-US" altLang="zh-CN" i="1">
                          <a:latin typeface="Cambria Math" panose="02040503050406030204" pitchFamily="18" charset="0"/>
                        </a:rPr>
                        <m:t>𝑤</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𝑏</m:t>
                      </m:r>
                    </m:oMath>
                  </m:oMathPara>
                </a14:m>
                <a:endParaRPr lang="zh-CN" altLang="en-US"/>
              </a:p>
            </p:txBody>
          </p:sp>
        </mc:Choice>
        <mc:Fallback xmlns="">
          <p:sp>
            <p:nvSpPr>
              <p:cNvPr id="16" name="矩形 15">
                <a:extLst>
                  <a:ext uri="{FF2B5EF4-FFF2-40B4-BE49-F238E27FC236}">
                    <a16:creationId xmlns:a16="http://schemas.microsoft.com/office/drawing/2014/main" id="{661FE857-5072-4492-8B86-237928FE731A}"/>
                  </a:ext>
                </a:extLst>
              </p:cNvPr>
              <p:cNvSpPr>
                <a:spLocks noRot="1" noChangeAspect="1" noMove="1" noResize="1" noEditPoints="1" noAdjustHandles="1" noChangeArrowheads="1" noChangeShapeType="1" noTextEdit="1"/>
              </p:cNvSpPr>
              <p:nvPr/>
            </p:nvSpPr>
            <p:spPr>
              <a:xfrm>
                <a:off x="3385232" y="5934550"/>
                <a:ext cx="1946815" cy="369332"/>
              </a:xfrm>
              <a:prstGeom prst="rect">
                <a:avLst/>
              </a:prstGeom>
              <a:blipFill>
                <a:blip r:embed="rId6"/>
                <a:stretch>
                  <a:fillRect t="-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D6EFA2F8-81ED-4A05-B62E-7C7EF6AFD77B}"/>
                  </a:ext>
                </a:extLst>
              </p:cNvPr>
              <p:cNvSpPr/>
              <p:nvPr/>
            </p:nvSpPr>
            <p:spPr>
              <a:xfrm>
                <a:off x="4590935" y="5433242"/>
                <a:ext cx="113575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r>
                        <a:rPr lang="zh-CN" altLang="en-US"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𝑅</m:t>
                          </m:r>
                        </m:e>
                        <m:sup>
                          <m:r>
                            <a:rPr lang="en-US" altLang="zh-CN" i="1">
                              <a:latin typeface="Cambria Math" panose="02040503050406030204" pitchFamily="18" charset="0"/>
                            </a:rPr>
                            <m:t>𝑛</m:t>
                          </m:r>
                          <m:r>
                            <a:rPr lang="en-US" altLang="zh-CN" i="1">
                              <a:latin typeface="Cambria Math" panose="02040503050406030204" pitchFamily="18" charset="0"/>
                            </a:rPr>
                            <m:t>+1</m:t>
                          </m:r>
                        </m:sup>
                      </m:sSup>
                    </m:oMath>
                  </m:oMathPara>
                </a14:m>
                <a:endParaRPr lang="zh-CN" altLang="en-US"/>
              </a:p>
            </p:txBody>
          </p:sp>
        </mc:Choice>
        <mc:Fallback xmlns="">
          <p:sp>
            <p:nvSpPr>
              <p:cNvPr id="17" name="矩形 16">
                <a:extLst>
                  <a:ext uri="{FF2B5EF4-FFF2-40B4-BE49-F238E27FC236}">
                    <a16:creationId xmlns:a16="http://schemas.microsoft.com/office/drawing/2014/main" id="{D6EFA2F8-81ED-4A05-B62E-7C7EF6AFD77B}"/>
                  </a:ext>
                </a:extLst>
              </p:cNvPr>
              <p:cNvSpPr>
                <a:spLocks noRot="1" noChangeAspect="1" noMove="1" noResize="1" noEditPoints="1" noAdjustHandles="1" noChangeArrowheads="1" noChangeShapeType="1" noTextEdit="1"/>
              </p:cNvSpPr>
              <p:nvPr/>
            </p:nvSpPr>
            <p:spPr>
              <a:xfrm>
                <a:off x="4590935" y="5433242"/>
                <a:ext cx="1135759" cy="369332"/>
              </a:xfrm>
              <a:prstGeom prst="rect">
                <a:avLst/>
              </a:prstGeom>
              <a:blipFill>
                <a:blip r:embed="rId7"/>
                <a:stretch>
                  <a:fillRect t="-65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0934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9965947-E2B5-1C0E-8BC4-9C92109B1E58}"/>
                  </a:ext>
                </a:extLst>
              </p:cNvPr>
              <p:cNvSpPr txBox="1"/>
              <p:nvPr/>
            </p:nvSpPr>
            <p:spPr>
              <a:xfrm>
                <a:off x="773032" y="3886919"/>
                <a:ext cx="8145416" cy="445891"/>
              </a:xfrm>
              <a:prstGeom prst="rect">
                <a:avLst/>
              </a:prstGeom>
              <a:noFill/>
            </p:spPr>
            <p:txBody>
              <a:bodyPr wrap="square" rtlCol="0">
                <a:spAutoFit/>
              </a:bodyPr>
              <a:lstStyle/>
              <a:p>
                <a:pPr marL="457200" indent="-457200">
                  <a:buAutoNum type="arabicParenBoth"/>
                </a:pPr>
                <a:r>
                  <a:rPr lang="zh-CN" altLang="en-US" sz="2000" dirty="0"/>
                  <a:t>存在满足条件</a:t>
                </a:r>
                <a14:m>
                  <m:oMath xmlns:m="http://schemas.openxmlformats.org/officeDocument/2006/math">
                    <m:d>
                      <m:dPr>
                        <m:begChr m:val="‖"/>
                        <m:endChr m:val="‖"/>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𝑤</m:t>
                                </m:r>
                              </m:e>
                            </m:acc>
                          </m:e>
                          <m:sub>
                            <m:r>
                              <a:rPr lang="en-US" altLang="zh-CN" sz="2000" b="0" i="1" smtClean="0">
                                <a:latin typeface="Cambria Math" panose="02040503050406030204" pitchFamily="18" charset="0"/>
                              </a:rPr>
                              <m:t>𝑜𝑝𝑡</m:t>
                            </m:r>
                          </m:sub>
                        </m:sSub>
                      </m:e>
                    </m:d>
                    <m:r>
                      <a:rPr lang="en-US" altLang="zh-CN" sz="2000" b="0" i="1" smtClean="0">
                        <a:latin typeface="Cambria Math" panose="02040503050406030204" pitchFamily="18" charset="0"/>
                      </a:rPr>
                      <m:t>=1</m:t>
                    </m:r>
                  </m:oMath>
                </a14:m>
                <a:r>
                  <a:rPr lang="zh-CN" altLang="en-US" sz="2000" dirty="0"/>
                  <a:t>的超平面</a:t>
                </a:r>
                <a:r>
                  <a:rPr lang="en-US" altLang="zh-CN" sz="2000" dirty="0"/>
                  <a:t>                      </a:t>
                </a:r>
                <a:r>
                  <a:rPr lang="zh-CN" altLang="en-US" sz="2000" dirty="0"/>
                  <a:t>     </a:t>
                </a:r>
              </a:p>
            </p:txBody>
          </p:sp>
        </mc:Choice>
        <mc:Fallback xmlns="">
          <p:sp>
            <p:nvSpPr>
              <p:cNvPr id="9" name="文本框 8">
                <a:extLst>
                  <a:ext uri="{FF2B5EF4-FFF2-40B4-BE49-F238E27FC236}">
                    <a16:creationId xmlns:a16="http://schemas.microsoft.com/office/drawing/2014/main" id="{B9965947-E2B5-1C0E-8BC4-9C92109B1E58}"/>
                  </a:ext>
                </a:extLst>
              </p:cNvPr>
              <p:cNvSpPr txBox="1">
                <a:spLocks noRot="1" noChangeAspect="1" noMove="1" noResize="1" noEditPoints="1" noAdjustHandles="1" noChangeArrowheads="1" noChangeShapeType="1" noTextEdit="1"/>
              </p:cNvSpPr>
              <p:nvPr/>
            </p:nvSpPr>
            <p:spPr>
              <a:xfrm>
                <a:off x="773032" y="3886919"/>
                <a:ext cx="8145416" cy="445891"/>
              </a:xfrm>
              <a:prstGeom prst="rect">
                <a:avLst/>
              </a:prstGeom>
              <a:blipFill>
                <a:blip r:embed="rId2"/>
                <a:stretch>
                  <a:fillRect l="-823" t="-4110" b="-191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5B2EC65-54FD-8E32-0B66-DF0D740E4BCC}"/>
                  </a:ext>
                </a:extLst>
              </p:cNvPr>
              <p:cNvSpPr txBox="1"/>
              <p:nvPr/>
            </p:nvSpPr>
            <p:spPr>
              <a:xfrm>
                <a:off x="1200518" y="4982833"/>
                <a:ext cx="6516277" cy="506164"/>
              </a:xfrm>
              <a:prstGeom prst="rect">
                <a:avLst/>
              </a:prstGeom>
              <a:noFill/>
            </p:spPr>
            <p:txBody>
              <a:bodyPr wrap="square" rtlCol="0">
                <a:spAutoFit/>
              </a:bodyPr>
              <a:lstStyle/>
              <a:p>
                <a:pPr>
                  <a:lnSpc>
                    <a:spcPct val="150000"/>
                  </a:lnSpc>
                </a:pPr>
                <a:r>
                  <a:rPr lang="zh-CN" altLang="en-US" sz="2000"/>
                  <a:t>将训练集完全分开</a:t>
                </a:r>
                <a:r>
                  <a:rPr lang="en-US" altLang="zh-CN" sz="2000"/>
                  <a:t>. </a:t>
                </a:r>
                <a:r>
                  <a:rPr lang="zh-CN" altLang="en-US" sz="2000"/>
                  <a:t>且</a:t>
                </a:r>
                <a:r>
                  <a:rPr lang="zh-CN" altLang="en-US" sz="2000" dirty="0"/>
                  <a:t>存在</a:t>
                </a:r>
                <a14:m>
                  <m:oMath xmlns:m="http://schemas.openxmlformats.org/officeDocument/2006/math">
                    <m:r>
                      <a:rPr lang="zh-CN" altLang="en-US" sz="2000" i="1" smtClean="0">
                        <a:latin typeface="Cambria Math" panose="02040503050406030204" pitchFamily="18" charset="0"/>
                      </a:rPr>
                      <m:t>𝛾</m:t>
                    </m:r>
                    <m:r>
                      <a:rPr lang="en-US" altLang="zh-CN" sz="2000" i="1" smtClean="0">
                        <a:latin typeface="Cambria Math" panose="02040503050406030204" pitchFamily="18" charset="0"/>
                        <a:ea typeface="Cambria Math" panose="02040503050406030204" pitchFamily="18" charset="0"/>
                      </a:rPr>
                      <m:t>&gt;</m:t>
                    </m:r>
                    <m:r>
                      <a:rPr lang="en-US" altLang="zh-CN" sz="2000" b="0" i="1" smtClean="0">
                        <a:latin typeface="Cambria Math" panose="02040503050406030204" pitchFamily="18" charset="0"/>
                        <a:ea typeface="Cambria Math" panose="02040503050406030204" pitchFamily="18" charset="0"/>
                      </a:rPr>
                      <m:t>0</m:t>
                    </m:r>
                  </m:oMath>
                </a14:m>
                <a:r>
                  <a:rPr lang="en-US" altLang="zh-CN" sz="2000" dirty="0"/>
                  <a:t>, </a:t>
                </a:r>
                <a:r>
                  <a:rPr lang="zh-CN" altLang="en-US" sz="2000" dirty="0"/>
                  <a:t>对所有</a:t>
                </a:r>
                <a14:m>
                  <m:oMath xmlns:m="http://schemas.openxmlformats.org/officeDocument/2006/math">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 2,⋯,</m:t>
                    </m:r>
                    <m:r>
                      <a:rPr lang="en-US" altLang="zh-CN" sz="2000" b="0" i="1" smtClean="0">
                        <a:latin typeface="Cambria Math" panose="02040503050406030204" pitchFamily="18" charset="0"/>
                        <a:ea typeface="Cambria Math" panose="02040503050406030204" pitchFamily="18" charset="0"/>
                      </a:rPr>
                      <m:t>𝑁</m:t>
                    </m:r>
                  </m:oMath>
                </a14:m>
                <a:r>
                  <a:rPr lang="en-US" altLang="zh-CN" sz="2000"/>
                  <a:t>, </a:t>
                </a:r>
                <a:r>
                  <a:rPr lang="zh-CN" altLang="en-US" sz="2000"/>
                  <a:t>有</a:t>
                </a:r>
                <a:endParaRPr lang="zh-CN" altLang="en-US" sz="2000" dirty="0"/>
              </a:p>
            </p:txBody>
          </p:sp>
        </mc:Choice>
        <mc:Fallback xmlns="">
          <p:sp>
            <p:nvSpPr>
              <p:cNvPr id="12" name="文本框 11">
                <a:extLst>
                  <a:ext uri="{FF2B5EF4-FFF2-40B4-BE49-F238E27FC236}">
                    <a16:creationId xmlns:a16="http://schemas.microsoft.com/office/drawing/2014/main" id="{B5B2EC65-54FD-8E32-0B66-DF0D740E4BCC}"/>
                  </a:ext>
                </a:extLst>
              </p:cNvPr>
              <p:cNvSpPr txBox="1">
                <a:spLocks noRot="1" noChangeAspect="1" noMove="1" noResize="1" noEditPoints="1" noAdjustHandles="1" noChangeArrowheads="1" noChangeShapeType="1" noTextEdit="1"/>
              </p:cNvSpPr>
              <p:nvPr/>
            </p:nvSpPr>
            <p:spPr>
              <a:xfrm>
                <a:off x="1200518" y="4982833"/>
                <a:ext cx="6516277" cy="506164"/>
              </a:xfrm>
              <a:prstGeom prst="rect">
                <a:avLst/>
              </a:prstGeom>
              <a:blipFill>
                <a:blip r:embed="rId3"/>
                <a:stretch>
                  <a:fillRect l="-1029" b="-20482"/>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4883B2DD-5C3E-A24B-46AC-2C8D551914E8}"/>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22</a:t>
            </a:fld>
            <a:endParaRPr lang="en-US" dirty="0"/>
          </a:p>
        </p:txBody>
      </p:sp>
      <p:sp>
        <p:nvSpPr>
          <p:cNvPr id="15" name="标题 1">
            <a:extLst>
              <a:ext uri="{FF2B5EF4-FFF2-40B4-BE49-F238E27FC236}">
                <a16:creationId xmlns:a16="http://schemas.microsoft.com/office/drawing/2014/main" id="{61FB19C7-4FC7-4D74-BD72-DF5C6A3CFB6C}"/>
              </a:ext>
            </a:extLst>
          </p:cNvPr>
          <p:cNvSpPr txBox="1">
            <a:spLocks/>
          </p:cNvSpPr>
          <p:nvPr/>
        </p:nvSpPr>
        <p:spPr>
          <a:xfrm>
            <a:off x="234855" y="1657133"/>
            <a:ext cx="7886700"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感知机：学习算法</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6338F6C9-F09C-4C7B-993F-53A8A3845134}"/>
                  </a:ext>
                </a:extLst>
              </p:cNvPr>
              <p:cNvSpPr txBox="1"/>
              <p:nvPr/>
            </p:nvSpPr>
            <p:spPr>
              <a:xfrm>
                <a:off x="481697" y="2695191"/>
                <a:ext cx="8272159" cy="5061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t>假设训练数据集 </a:t>
                </a:r>
                <a14:m>
                  <m:oMath xmlns:m="http://schemas.openxmlformats.org/officeDocument/2006/math">
                    <m:r>
                      <a:rPr lang="en-US" altLang="zh-CN" sz="2000" b="0" i="1" smtClean="0">
                        <a:latin typeface="Cambria Math" panose="02040503050406030204" pitchFamily="18" charset="0"/>
                      </a:rPr>
                      <m:t>𝑇</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oMath>
                </a14:m>
                <a:r>
                  <a:rPr lang="en-US" altLang="zh-CN" sz="2000" dirty="0"/>
                  <a:t>,</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𝑦</m:t>
                        </m:r>
                      </m:e>
                      <m:sub>
                        <m:r>
                          <a:rPr lang="en-US" altLang="zh-CN" sz="2000" b="0" i="1" dirty="0" smtClean="0">
                            <a:latin typeface="Cambria Math" panose="02040503050406030204" pitchFamily="18" charset="0"/>
                          </a:rPr>
                          <m:t>1</m:t>
                        </m:r>
                      </m:sub>
                    </m:sSub>
                    <m:r>
                      <a:rPr lang="en-US" altLang="zh-CN" sz="2000" i="1" dirty="0" smtClean="0">
                        <a:latin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m:t>
                        </m:r>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oMath>
                </a14:m>
                <a:r>
                  <a:rPr lang="en-US" altLang="zh-CN" sz="2000" dirty="0"/>
                  <a:t>,</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𝑦</m:t>
                        </m:r>
                      </m:e>
                      <m:sub>
                        <m:r>
                          <a:rPr lang="en-US" altLang="zh-CN" sz="2000" b="0" i="1" dirty="0" smtClean="0">
                            <a:latin typeface="Cambria Math" panose="02040503050406030204" pitchFamily="18" charset="0"/>
                          </a:rPr>
                          <m:t>2</m:t>
                        </m:r>
                      </m:sub>
                    </m:sSub>
                    <m:r>
                      <a:rPr lang="en-US" altLang="zh-CN" sz="2000" i="1" dirty="0" smtClean="0">
                        <a:latin typeface="Cambria Math" panose="02040503050406030204" pitchFamily="18" charset="0"/>
                      </a:rPr>
                      <m:t>)</m:t>
                    </m:r>
                  </m:oMath>
                </a14:m>
                <a:r>
                  <a:rPr lang="en-US" altLang="zh-CN" sz="2000" dirty="0"/>
                  <a:t>,</a:t>
                </a:r>
                <a14:m>
                  <m:oMath xmlns:m="http://schemas.openxmlformats.org/officeDocument/2006/math">
                    <m:r>
                      <a:rPr lang="en-US" altLang="zh-CN" sz="2000" i="1" dirty="0"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m:t>
                        </m:r>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𝑁</m:t>
                        </m:r>
                      </m:sub>
                    </m:sSub>
                    <m:r>
                      <m:rPr>
                        <m:nor/>
                      </m:rPr>
                      <a:rPr lang="en-US" altLang="zh-CN" sz="2000" dirty="0"/>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𝑦</m:t>
                        </m:r>
                      </m:e>
                      <m:sub>
                        <m:r>
                          <a:rPr lang="en-US" altLang="zh-CN" sz="2000" b="0" i="1" dirty="0" smtClean="0">
                            <a:latin typeface="Cambria Math" panose="02040503050406030204" pitchFamily="18" charset="0"/>
                          </a:rPr>
                          <m:t>𝑁</m:t>
                        </m:r>
                      </m:sub>
                    </m:sSub>
                    <m:r>
                      <a:rPr lang="en-US" altLang="zh-CN" sz="2000" i="1" dirty="0">
                        <a:latin typeface="Cambria Math" panose="02040503050406030204" pitchFamily="18" charset="0"/>
                      </a:rPr>
                      <m:t>)</m:t>
                    </m:r>
                    <m:r>
                      <a:rPr lang="en-US" altLang="zh-CN" sz="2000" b="0" i="1" dirty="0" smtClean="0">
                        <a:latin typeface="Cambria Math" panose="02040503050406030204" pitchFamily="18" charset="0"/>
                      </a:rPr>
                      <m:t>}</m:t>
                    </m:r>
                  </m:oMath>
                </a14:m>
                <a:r>
                  <a:rPr lang="en-US" altLang="zh-CN" sz="2000" dirty="0"/>
                  <a:t> </a:t>
                </a:r>
                <a:r>
                  <a:rPr lang="zh-CN" altLang="en-US" sz="2000" b="1">
                    <a:solidFill>
                      <a:srgbClr val="0070C0"/>
                    </a:solidFill>
                  </a:rPr>
                  <a:t>线性可分</a:t>
                </a:r>
                <a:r>
                  <a:rPr lang="en-US" altLang="zh-CN" sz="2000"/>
                  <a:t>,</a:t>
                </a:r>
                <a:endParaRPr lang="zh-CN" altLang="en-US" sz="2000" dirty="0"/>
              </a:p>
            </p:txBody>
          </p:sp>
        </mc:Choice>
        <mc:Fallback xmlns="">
          <p:sp>
            <p:nvSpPr>
              <p:cNvPr id="16" name="文本框 15">
                <a:extLst>
                  <a:ext uri="{FF2B5EF4-FFF2-40B4-BE49-F238E27FC236}">
                    <a16:creationId xmlns:a16="http://schemas.microsoft.com/office/drawing/2014/main" id="{6338F6C9-F09C-4C7B-993F-53A8A3845134}"/>
                  </a:ext>
                </a:extLst>
              </p:cNvPr>
              <p:cNvSpPr txBox="1">
                <a:spLocks noRot="1" noChangeAspect="1" noMove="1" noResize="1" noEditPoints="1" noAdjustHandles="1" noChangeArrowheads="1" noChangeShapeType="1" noTextEdit="1"/>
              </p:cNvSpPr>
              <p:nvPr/>
            </p:nvSpPr>
            <p:spPr>
              <a:xfrm>
                <a:off x="481697" y="2695191"/>
                <a:ext cx="8272159" cy="506164"/>
              </a:xfrm>
              <a:prstGeom prst="rect">
                <a:avLst/>
              </a:prstGeom>
              <a:blipFill>
                <a:blip r:embed="rId4"/>
                <a:stretch>
                  <a:fillRect l="-663" b="-204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9E960F29-8FCC-46F9-8631-E7C8E422726F}"/>
                  </a:ext>
                </a:extLst>
              </p:cNvPr>
              <p:cNvSpPr txBox="1"/>
              <p:nvPr/>
            </p:nvSpPr>
            <p:spPr>
              <a:xfrm>
                <a:off x="773032" y="3289127"/>
                <a:ext cx="7468760" cy="400110"/>
              </a:xfrm>
              <a:prstGeom prst="rect">
                <a:avLst/>
              </a:prstGeom>
              <a:noFill/>
            </p:spPr>
            <p:txBody>
              <a:bodyPr wrap="square" rtlCol="0">
                <a:spAutoFit/>
              </a:bodyPr>
              <a:lstStyle/>
              <a:p>
                <a:r>
                  <a:rPr lang="zh-CN" altLang="en-US" sz="2000" dirty="0"/>
                  <a:t>其中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𝑋</m:t>
                    </m:r>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𝑅</m:t>
                        </m:r>
                      </m:e>
                      <m:sup>
                        <m:r>
                          <a:rPr lang="en-US" altLang="zh-CN" sz="2000" b="0" i="1" smtClean="0">
                            <a:latin typeface="Cambria Math" panose="02040503050406030204" pitchFamily="18" charset="0"/>
                            <a:ea typeface="Cambria Math" panose="02040503050406030204" pitchFamily="18" charset="0"/>
                          </a:rPr>
                          <m:t>𝑛</m:t>
                        </m:r>
                      </m:sup>
                    </m:sSup>
                    <m:r>
                      <a:rPr lang="en-US" altLang="zh-CN" sz="2000" b="0" i="1" smtClean="0">
                        <a:latin typeface="Cambria Math" panose="02040503050406030204" pitchFamily="18" charset="0"/>
                        <a:ea typeface="Cambria Math" panose="02040503050406030204" pitchFamily="18" charset="0"/>
                      </a:rPr>
                      <m:t>,       </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𝑦</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𝑌</m:t>
                    </m:r>
                    <m:r>
                      <a:rPr lang="en-US" altLang="zh-CN" sz="2000" b="0" i="1" smtClean="0">
                        <a:latin typeface="Cambria Math" panose="02040503050406030204" pitchFamily="18" charset="0"/>
                        <a:ea typeface="Cambria Math" panose="02040503050406030204" pitchFamily="18" charset="0"/>
                      </a:rPr>
                      <m:t>=</m:t>
                    </m:r>
                    <m:d>
                      <m:dPr>
                        <m:begChr m:val="{"/>
                        <m:endChr m:val="}"/>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−1,+1</m:t>
                        </m:r>
                      </m:e>
                    </m:d>
                    <m:r>
                      <a:rPr lang="en-US" altLang="zh-CN" sz="2000" b="0" i="1" smtClean="0">
                        <a:latin typeface="Cambria Math" panose="02040503050406030204" pitchFamily="18" charset="0"/>
                        <a:ea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=1, 2,⋯,</m:t>
                    </m:r>
                    <m:r>
                      <a:rPr lang="en-US" altLang="zh-CN" sz="2000" b="0" i="1" smtClean="0">
                        <a:latin typeface="Cambria Math" panose="02040503050406030204" pitchFamily="18" charset="0"/>
                        <a:ea typeface="Cambria Math" panose="02040503050406030204" pitchFamily="18" charset="0"/>
                      </a:rPr>
                      <m:t>𝑁</m:t>
                    </m:r>
                  </m:oMath>
                </a14:m>
                <a:endParaRPr lang="zh-CN" altLang="en-US" sz="2000" dirty="0"/>
              </a:p>
            </p:txBody>
          </p:sp>
        </mc:Choice>
        <mc:Fallback xmlns="">
          <p:sp>
            <p:nvSpPr>
              <p:cNvPr id="17" name="文本框 16">
                <a:extLst>
                  <a:ext uri="{FF2B5EF4-FFF2-40B4-BE49-F238E27FC236}">
                    <a16:creationId xmlns:a16="http://schemas.microsoft.com/office/drawing/2014/main" id="{9E960F29-8FCC-46F9-8631-E7C8E422726F}"/>
                  </a:ext>
                </a:extLst>
              </p:cNvPr>
              <p:cNvSpPr txBox="1">
                <a:spLocks noRot="1" noChangeAspect="1" noMove="1" noResize="1" noEditPoints="1" noAdjustHandles="1" noChangeArrowheads="1" noChangeShapeType="1" noTextEdit="1"/>
              </p:cNvSpPr>
              <p:nvPr/>
            </p:nvSpPr>
            <p:spPr>
              <a:xfrm>
                <a:off x="773032" y="3289127"/>
                <a:ext cx="7468760" cy="400110"/>
              </a:xfrm>
              <a:prstGeom prst="rect">
                <a:avLst/>
              </a:prstGeom>
              <a:blipFill>
                <a:blip r:embed="rId5"/>
                <a:stretch>
                  <a:fillRect l="-898" t="-9231"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F9DF2503-01EE-4205-B8A6-DF1BFE90E9FC}"/>
                  </a:ext>
                </a:extLst>
              </p:cNvPr>
              <p:cNvSpPr/>
              <p:nvPr/>
            </p:nvSpPr>
            <p:spPr>
              <a:xfrm>
                <a:off x="1621143" y="5703131"/>
                <a:ext cx="4572855" cy="4458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𝑤</m:t>
                                  </m:r>
                                </m:e>
                              </m:acc>
                            </m:e>
                            <m:sub>
                              <m:r>
                                <a:rPr lang="en-US" altLang="zh-CN" sz="2000" i="1">
                                  <a:latin typeface="Cambria Math" panose="02040503050406030204" pitchFamily="18" charset="0"/>
                                </a:rPr>
                                <m:t>𝑜𝑝𝑡</m:t>
                              </m:r>
                            </m:sub>
                          </m:sSub>
                          <m:r>
                            <a:rPr lang="en-US" altLang="zh-CN" sz="2000" i="1">
                              <a:latin typeface="Cambria Math" panose="02040503050406030204" pitchFamily="18" charset="0"/>
                              <a:ea typeface="Cambria Math" panose="02040503050406030204" pitchFamily="18" charset="0"/>
                            </a:rPr>
                            <m:t>∙ </m:t>
                          </m:r>
                          <m:sSub>
                            <m:sSubPr>
                              <m:ctrlPr>
                                <a:rPr lang="en-US" altLang="zh-CN" sz="2000" i="1">
                                  <a:latin typeface="Cambria Math" panose="02040503050406030204" pitchFamily="18" charset="0"/>
                                  <a:ea typeface="Cambria Math" panose="02040503050406030204" pitchFamily="18" charset="0"/>
                                </a:rPr>
                              </m:ctrlPr>
                            </m:sSubPr>
                            <m:e>
                              <m:acc>
                                <m:accPr>
                                  <m:chr m:val="̂"/>
                                  <m:ctrlPr>
                                    <a:rPr lang="en-US" altLang="zh-CN" sz="2000" i="1">
                                      <a:latin typeface="Cambria Math" panose="02040503050406030204" pitchFamily="18" charset="0"/>
                                      <a:ea typeface="Cambria Math" panose="02040503050406030204" pitchFamily="18" charset="0"/>
                                    </a:rPr>
                                  </m:ctrlPr>
                                </m:accPr>
                                <m:e>
                                  <m:r>
                                    <a:rPr lang="en-US" altLang="zh-CN" sz="2000" i="1">
                                      <a:latin typeface="Cambria Math" panose="02040503050406030204" pitchFamily="18" charset="0"/>
                                      <a:ea typeface="Cambria Math" panose="02040503050406030204" pitchFamily="18" charset="0"/>
                                    </a:rPr>
                                    <m:t>𝑥</m:t>
                                  </m:r>
                                </m:e>
                              </m:acc>
                            </m:e>
                            <m:sub>
                              <m:r>
                                <a:rPr lang="en-US" altLang="zh-CN" sz="2000" i="1">
                                  <a:latin typeface="Cambria Math" panose="02040503050406030204" pitchFamily="18" charset="0"/>
                                  <a:ea typeface="Cambria Math" panose="02040503050406030204" pitchFamily="18" charset="0"/>
                                </a:rPr>
                                <m:t>𝑖</m:t>
                              </m:r>
                            </m:sub>
                          </m:sSub>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𝑜𝑝𝑡</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𝑏</m:t>
                          </m:r>
                        </m:e>
                        <m:sub>
                          <m:r>
                            <a:rPr lang="en-US" altLang="zh-CN" sz="2000" i="1">
                              <a:latin typeface="Cambria Math" panose="02040503050406030204" pitchFamily="18" charset="0"/>
                              <a:ea typeface="Cambria Math" panose="02040503050406030204" pitchFamily="18" charset="0"/>
                            </a:rPr>
                            <m:t>𝑜𝑝𝑡</m:t>
                          </m:r>
                        </m:sub>
                      </m:sSub>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𝛾</m:t>
                      </m:r>
                    </m:oMath>
                  </m:oMathPara>
                </a14:m>
                <a:endParaRPr lang="zh-CN" altLang="en-US" sz="2000"/>
              </a:p>
            </p:txBody>
          </p:sp>
        </mc:Choice>
        <mc:Fallback xmlns="">
          <p:sp>
            <p:nvSpPr>
              <p:cNvPr id="18" name="矩形 17">
                <a:extLst>
                  <a:ext uri="{FF2B5EF4-FFF2-40B4-BE49-F238E27FC236}">
                    <a16:creationId xmlns:a16="http://schemas.microsoft.com/office/drawing/2014/main" id="{F9DF2503-01EE-4205-B8A6-DF1BFE90E9FC}"/>
                  </a:ext>
                </a:extLst>
              </p:cNvPr>
              <p:cNvSpPr>
                <a:spLocks noRot="1" noChangeAspect="1" noMove="1" noResize="1" noEditPoints="1" noAdjustHandles="1" noChangeArrowheads="1" noChangeShapeType="1" noTextEdit="1"/>
              </p:cNvSpPr>
              <p:nvPr/>
            </p:nvSpPr>
            <p:spPr>
              <a:xfrm>
                <a:off x="1621143" y="5703131"/>
                <a:ext cx="4572855" cy="445891"/>
              </a:xfrm>
              <a:prstGeom prst="rect">
                <a:avLst/>
              </a:prstGeom>
              <a:blipFill>
                <a:blip r:embed="rId6"/>
                <a:stretch>
                  <a:fillRect b="-82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20874074-CEEA-49BA-9649-15E6A54EBC3E}"/>
                  </a:ext>
                </a:extLst>
              </p:cNvPr>
              <p:cNvSpPr/>
              <p:nvPr/>
            </p:nvSpPr>
            <p:spPr>
              <a:xfrm>
                <a:off x="2236472" y="4532517"/>
                <a:ext cx="3492238" cy="4237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𝑤</m:t>
                              </m:r>
                            </m:e>
                          </m:acc>
                        </m:e>
                        <m:sub>
                          <m:r>
                            <a:rPr lang="en-US" altLang="zh-CN" sz="2000" i="1">
                              <a:latin typeface="Cambria Math" panose="02040503050406030204" pitchFamily="18" charset="0"/>
                            </a:rPr>
                            <m:t>𝑜𝑝𝑡</m:t>
                          </m:r>
                        </m:sub>
                      </m:sSub>
                      <m:r>
                        <a:rPr lang="zh-CN" altLang="en-US" sz="2000" i="1">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𝑥</m:t>
                          </m:r>
                        </m:e>
                      </m:acc>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𝑜𝑝𝑡</m:t>
                          </m:r>
                        </m:sub>
                      </m:s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𝑥</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𝑏</m:t>
                          </m:r>
                        </m:e>
                        <m:sub>
                          <m:r>
                            <a:rPr lang="en-US" altLang="zh-CN" sz="2000" i="1">
                              <a:latin typeface="Cambria Math" panose="02040503050406030204" pitchFamily="18" charset="0"/>
                              <a:ea typeface="Cambria Math" panose="02040503050406030204" pitchFamily="18" charset="0"/>
                            </a:rPr>
                            <m:t>𝑜𝑝𝑡</m:t>
                          </m:r>
                        </m:sub>
                      </m:sSub>
                      <m:r>
                        <a:rPr lang="en-US" altLang="zh-CN" sz="2000" i="1">
                          <a:latin typeface="Cambria Math" panose="02040503050406030204" pitchFamily="18" charset="0"/>
                          <a:ea typeface="Cambria Math" panose="02040503050406030204" pitchFamily="18" charset="0"/>
                        </a:rPr>
                        <m:t>=0</m:t>
                      </m:r>
                    </m:oMath>
                  </m:oMathPara>
                </a14:m>
                <a:endParaRPr lang="zh-CN" altLang="en-US" sz="2000"/>
              </a:p>
            </p:txBody>
          </p:sp>
        </mc:Choice>
        <mc:Fallback xmlns="">
          <p:sp>
            <p:nvSpPr>
              <p:cNvPr id="19" name="矩形 18">
                <a:extLst>
                  <a:ext uri="{FF2B5EF4-FFF2-40B4-BE49-F238E27FC236}">
                    <a16:creationId xmlns:a16="http://schemas.microsoft.com/office/drawing/2014/main" id="{20874074-CEEA-49BA-9649-15E6A54EBC3E}"/>
                  </a:ext>
                </a:extLst>
              </p:cNvPr>
              <p:cNvSpPr>
                <a:spLocks noRot="1" noChangeAspect="1" noMove="1" noResize="1" noEditPoints="1" noAdjustHandles="1" noChangeArrowheads="1" noChangeShapeType="1" noTextEdit="1"/>
              </p:cNvSpPr>
              <p:nvPr/>
            </p:nvSpPr>
            <p:spPr>
              <a:xfrm>
                <a:off x="2236472" y="4532517"/>
                <a:ext cx="3492238" cy="423770"/>
              </a:xfrm>
              <a:prstGeom prst="rect">
                <a:avLst/>
              </a:prstGeom>
              <a:blipFill>
                <a:blip r:embed="rId7"/>
                <a:stretch>
                  <a:fillRect t="-4348" b="-8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8297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5B4D0EA4-6006-87DA-D5F1-F0EA17A216B7}"/>
              </a:ext>
            </a:extLst>
          </p:cNvPr>
          <p:cNvSpPr>
            <a:spLocks noGrp="1"/>
          </p:cNvSpPr>
          <p:nvPr>
            <p:ph idx="1"/>
          </p:nvPr>
        </p:nvSpPr>
        <p:spPr>
          <a:xfrm>
            <a:off x="478040" y="3002277"/>
            <a:ext cx="6172200" cy="3691890"/>
          </a:xfrm>
        </p:spPr>
        <p:txBody>
          <a:bodyPr>
            <a:normAutofit/>
          </a:bodyPr>
          <a:lstStyle/>
          <a:p>
            <a:r>
              <a:rPr kumimoji="1" lang="zh-CN" altLang="en-US" sz="2000" dirty="0">
                <a:sym typeface="Wingdings" panose="05000000000000000000"/>
              </a:rPr>
              <a:t>由线性可分</a:t>
            </a:r>
            <a:r>
              <a:rPr kumimoji="1" lang="en-US" altLang="zh-CN" sz="2000">
                <a:sym typeface="Wingdings" panose="05000000000000000000"/>
              </a:rPr>
              <a:t>,</a:t>
            </a:r>
            <a:r>
              <a:rPr kumimoji="1" lang="zh-CN" altLang="en-US" sz="2000">
                <a:sym typeface="Wingdings" panose="05000000000000000000"/>
              </a:rPr>
              <a:t> 存在超平面</a:t>
            </a:r>
            <a:r>
              <a:rPr kumimoji="1" lang="en-US" altLang="zh-CN" sz="2000">
                <a:sym typeface="Wingdings" panose="05000000000000000000"/>
              </a:rPr>
              <a:t>:</a:t>
            </a:r>
            <a:endParaRPr kumimoji="1" lang="en-US" altLang="zh-CN" sz="2000" dirty="0">
              <a:sym typeface="Wingdings" panose="05000000000000000000"/>
            </a:endParaRPr>
          </a:p>
          <a:p>
            <a:r>
              <a:rPr kumimoji="1" lang="zh-CN" altLang="en-US" sz="2000" dirty="0">
                <a:sym typeface="Wingdings" panose="05000000000000000000"/>
              </a:rPr>
              <a:t>由</a:t>
            </a:r>
            <a:r>
              <a:rPr kumimoji="1" lang="zh-CN" altLang="en-US" sz="2000">
                <a:sym typeface="Wingdings" panose="05000000000000000000"/>
              </a:rPr>
              <a:t>有限的点</a:t>
            </a:r>
            <a:r>
              <a:rPr kumimoji="1" lang="en-US" altLang="zh-CN" sz="2000">
                <a:sym typeface="Wingdings" panose="05000000000000000000"/>
              </a:rPr>
              <a:t>, </a:t>
            </a:r>
            <a:r>
              <a:rPr kumimoji="1" lang="zh-CN" altLang="en-US" sz="2000">
                <a:sym typeface="Wingdings" panose="05000000000000000000"/>
              </a:rPr>
              <a:t>均有</a:t>
            </a:r>
            <a:r>
              <a:rPr kumimoji="1" lang="en-US" altLang="zh-CN" sz="2000">
                <a:sym typeface="Wingdings" panose="05000000000000000000"/>
              </a:rPr>
              <a:t>:</a:t>
            </a:r>
            <a:endParaRPr kumimoji="1" lang="en-US" altLang="zh-CN" sz="2000" dirty="0">
              <a:sym typeface="Wingdings" panose="05000000000000000000"/>
            </a:endParaRPr>
          </a:p>
          <a:p>
            <a:pPr marL="0" indent="0">
              <a:buNone/>
            </a:pPr>
            <a:endParaRPr kumimoji="1" lang="en-US" altLang="zh-CN" sz="2000" dirty="0">
              <a:sym typeface="Wingdings" panose="05000000000000000000"/>
            </a:endParaRPr>
          </a:p>
          <a:p>
            <a:r>
              <a:rPr kumimoji="1" lang="zh-CN" altLang="en-US" sz="2000" dirty="0">
                <a:sym typeface="Wingdings" panose="05000000000000000000"/>
              </a:rPr>
              <a:t>存在</a:t>
            </a:r>
            <a:endParaRPr kumimoji="1" lang="en-US" altLang="zh-CN" sz="2000" dirty="0">
              <a:sym typeface="Wingdings" panose="05000000000000000000"/>
            </a:endParaRPr>
          </a:p>
          <a:p>
            <a:endParaRPr kumimoji="1" lang="en-US" altLang="zh-CN" sz="2000" dirty="0">
              <a:sym typeface="Wingdings" panose="05000000000000000000"/>
            </a:endParaRPr>
          </a:p>
          <a:p>
            <a:r>
              <a:rPr kumimoji="1" lang="zh-CN" altLang="en-US" sz="2000">
                <a:sym typeface="Wingdings" panose="05000000000000000000"/>
              </a:rPr>
              <a:t>使</a:t>
            </a:r>
            <a:r>
              <a:rPr kumimoji="1" lang="en-US" altLang="zh-CN" sz="2000">
                <a:sym typeface="Wingdings" panose="05000000000000000000"/>
              </a:rPr>
              <a:t>:</a:t>
            </a:r>
            <a:endParaRPr lang="en-US" altLang="zh-CN" sz="2000"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42562F4-DCF7-B554-48F4-9A6E07B4C028}"/>
                  </a:ext>
                </a:extLst>
              </p:cNvPr>
              <p:cNvSpPr txBox="1"/>
              <p:nvPr/>
            </p:nvSpPr>
            <p:spPr>
              <a:xfrm>
                <a:off x="3278616" y="2992233"/>
                <a:ext cx="3719384"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𝑤</m:t>
                              </m:r>
                            </m:e>
                          </m:acc>
                        </m:e>
                        <m:sub>
                          <m:r>
                            <a:rPr lang="en-US" altLang="zh-CN" i="1">
                              <a:latin typeface="Cambria Math" panose="02040503050406030204" pitchFamily="18" charset="0"/>
                              <a:ea typeface="Cambria Math" panose="02040503050406030204" pitchFamily="18" charset="0"/>
                            </a:rPr>
                            <m:t>𝑜𝑝𝑡</m:t>
                          </m:r>
                        </m:sub>
                      </m:sSub>
                      <m:r>
                        <a:rPr lang="zh-CN" altLang="en-US" i="1" smtClean="0">
                          <a:latin typeface="Cambria Math" panose="02040503050406030204" pitchFamily="18" charset="0"/>
                        </a:rPr>
                        <m:t>∙</m:t>
                      </m:r>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𝑥</m:t>
                          </m:r>
                        </m:e>
                      </m:ac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𝑜𝑝𝑡</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𝑏</m:t>
                          </m:r>
                        </m:e>
                        <m:sub>
                          <m:r>
                            <a:rPr lang="en-US" altLang="zh-CN" b="0" i="1" smtClean="0">
                              <a:latin typeface="Cambria Math" panose="02040503050406030204" pitchFamily="18" charset="0"/>
                              <a:ea typeface="Cambria Math" panose="02040503050406030204" pitchFamily="18" charset="0"/>
                            </a:rPr>
                            <m:t>𝑜𝑝𝑡</m:t>
                          </m:r>
                        </m:sub>
                      </m:sSub>
                      <m:r>
                        <a:rPr lang="en-US" altLang="zh-CN" b="0" i="1" smtClean="0">
                          <a:latin typeface="Cambria Math" panose="02040503050406030204" pitchFamily="18" charset="0"/>
                          <a:ea typeface="Cambria Math" panose="02040503050406030204" pitchFamily="18" charset="0"/>
                        </a:rPr>
                        <m:t>=0</m:t>
                      </m:r>
                    </m:oMath>
                  </m:oMathPara>
                </a14:m>
                <a:endParaRPr lang="zh-CN" altLang="en-US" dirty="0"/>
              </a:p>
            </p:txBody>
          </p:sp>
        </mc:Choice>
        <mc:Fallback xmlns="">
          <p:sp>
            <p:nvSpPr>
              <p:cNvPr id="11" name="文本框 10">
                <a:extLst>
                  <a:ext uri="{FF2B5EF4-FFF2-40B4-BE49-F238E27FC236}">
                    <a16:creationId xmlns:a16="http://schemas.microsoft.com/office/drawing/2014/main" id="{442562F4-DCF7-B554-48F4-9A6E07B4C028}"/>
                  </a:ext>
                </a:extLst>
              </p:cNvPr>
              <p:cNvSpPr txBox="1">
                <a:spLocks noRot="1" noChangeAspect="1" noMove="1" noResize="1" noEditPoints="1" noAdjustHandles="1" noChangeArrowheads="1" noChangeShapeType="1" noTextEdit="1"/>
              </p:cNvSpPr>
              <p:nvPr/>
            </p:nvSpPr>
            <p:spPr>
              <a:xfrm>
                <a:off x="3278616" y="2992233"/>
                <a:ext cx="3719384" cy="390748"/>
              </a:xfrm>
              <a:prstGeom prst="rect">
                <a:avLst/>
              </a:prstGeom>
              <a:blipFill>
                <a:blip r:embed="rId3"/>
                <a:stretch>
                  <a:fillRect t="-4688" b="-6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0670419-E7F9-DD43-B05E-95D9437F31A2}"/>
                  </a:ext>
                </a:extLst>
              </p:cNvPr>
              <p:cNvSpPr txBox="1"/>
              <p:nvPr/>
            </p:nvSpPr>
            <p:spPr>
              <a:xfrm>
                <a:off x="6878394" y="2951948"/>
                <a:ext cx="1636956" cy="4104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𝑤</m:t>
                                  </m:r>
                                </m:e>
                              </m:acc>
                            </m:e>
                            <m:sub>
                              <m:r>
                                <a:rPr lang="en-US" altLang="zh-CN" i="1">
                                  <a:latin typeface="Cambria Math" panose="02040503050406030204" pitchFamily="18" charset="0"/>
                                  <a:ea typeface="Cambria Math" panose="02040503050406030204" pitchFamily="18" charset="0"/>
                                </a:rPr>
                                <m:t>𝑜𝑝𝑡</m:t>
                              </m:r>
                            </m:sub>
                          </m:sSub>
                        </m:e>
                      </m:d>
                      <m:r>
                        <a:rPr lang="en-US" altLang="zh-CN" b="0" i="1" smtClean="0">
                          <a:latin typeface="Cambria Math" panose="02040503050406030204" pitchFamily="18" charset="0"/>
                        </a:rPr>
                        <m:t>=1</m:t>
                      </m:r>
                    </m:oMath>
                  </m:oMathPara>
                </a14:m>
                <a:endParaRPr lang="zh-CN" altLang="en-US" sz="1400" dirty="0"/>
              </a:p>
            </p:txBody>
          </p:sp>
        </mc:Choice>
        <mc:Fallback xmlns="">
          <p:sp>
            <p:nvSpPr>
              <p:cNvPr id="13" name="文本框 12">
                <a:extLst>
                  <a:ext uri="{FF2B5EF4-FFF2-40B4-BE49-F238E27FC236}">
                    <a16:creationId xmlns:a16="http://schemas.microsoft.com/office/drawing/2014/main" id="{00670419-E7F9-DD43-B05E-95D9437F31A2}"/>
                  </a:ext>
                </a:extLst>
              </p:cNvPr>
              <p:cNvSpPr txBox="1">
                <a:spLocks noRot="1" noChangeAspect="1" noMove="1" noResize="1" noEditPoints="1" noAdjustHandles="1" noChangeArrowheads="1" noChangeShapeType="1" noTextEdit="1"/>
              </p:cNvSpPr>
              <p:nvPr/>
            </p:nvSpPr>
            <p:spPr>
              <a:xfrm>
                <a:off x="6878394" y="2951948"/>
                <a:ext cx="1636956" cy="410497"/>
              </a:xfrm>
              <a:prstGeom prst="rect">
                <a:avLst/>
              </a:prstGeom>
              <a:blipFill>
                <a:blip r:embed="rId4"/>
                <a:stretch>
                  <a:fillRect b="-44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80CA2DFD-764F-DDD4-569C-FAC18A7C83EE}"/>
                  </a:ext>
                </a:extLst>
              </p:cNvPr>
              <p:cNvSpPr txBox="1"/>
              <p:nvPr/>
            </p:nvSpPr>
            <p:spPr>
              <a:xfrm>
                <a:off x="2203047" y="3803481"/>
                <a:ext cx="4300151" cy="4104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𝑤</m:t>
                                  </m:r>
                                </m:e>
                              </m:acc>
                            </m:e>
                            <m:sub>
                              <m:r>
                                <a:rPr lang="en-US" altLang="zh-CN" i="1">
                                  <a:latin typeface="Cambria Math" panose="02040503050406030204" pitchFamily="18" charset="0"/>
                                  <a:ea typeface="Cambria Math" panose="02040503050406030204" pitchFamily="18" charset="0"/>
                                </a:rPr>
                                <m:t>𝑜𝑝𝑡</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𝑥</m:t>
                                  </m:r>
                                </m:e>
                              </m:acc>
                            </m:e>
                            <m:sub>
                              <m:r>
                                <a:rPr lang="en-US" altLang="zh-CN" i="1">
                                  <a:latin typeface="Cambria Math" panose="02040503050406030204" pitchFamily="18" charset="0"/>
                                  <a:ea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𝑜𝑝𝑡</m:t>
                          </m:r>
                        </m:sub>
                      </m:sSub>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i="1">
                              <a:latin typeface="Cambria Math" panose="02040503050406030204" pitchFamily="18" charset="0"/>
                              <a:ea typeface="Cambria Math" panose="02040503050406030204" pitchFamily="18" charset="0"/>
                            </a:rPr>
                            <m:t>𝑜𝑝</m:t>
                          </m:r>
                          <m:r>
                            <a:rPr lang="en-US" altLang="zh-CN" b="0" i="1" smtClean="0">
                              <a:latin typeface="Cambria Math" panose="02040503050406030204" pitchFamily="18" charset="0"/>
                              <a:ea typeface="Cambria Math" panose="02040503050406030204" pitchFamily="18" charset="0"/>
                            </a:rPr>
                            <m:t>𝑡</m:t>
                          </m:r>
                        </m:sub>
                      </m:sSub>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&gt;</m:t>
                      </m:r>
                      <m:r>
                        <a:rPr lang="en-US" altLang="zh-CN" b="0" i="1" smtClean="0">
                          <a:latin typeface="Cambria Math" panose="02040503050406030204" pitchFamily="18" charset="0"/>
                          <a:ea typeface="Cambria Math" panose="02040503050406030204" pitchFamily="18" charset="0"/>
                        </a:rPr>
                        <m:t>0</m:t>
                      </m:r>
                    </m:oMath>
                  </m:oMathPara>
                </a14:m>
                <a:endParaRPr lang="zh-CN" altLang="en-US" dirty="0"/>
              </a:p>
            </p:txBody>
          </p:sp>
        </mc:Choice>
        <mc:Fallback xmlns="">
          <p:sp>
            <p:nvSpPr>
              <p:cNvPr id="16" name="文本框 15">
                <a:extLst>
                  <a:ext uri="{FF2B5EF4-FFF2-40B4-BE49-F238E27FC236}">
                    <a16:creationId xmlns:a16="http://schemas.microsoft.com/office/drawing/2014/main" id="{80CA2DFD-764F-DDD4-569C-FAC18A7C83EE}"/>
                  </a:ext>
                </a:extLst>
              </p:cNvPr>
              <p:cNvSpPr txBox="1">
                <a:spLocks noRot="1" noChangeAspect="1" noMove="1" noResize="1" noEditPoints="1" noAdjustHandles="1" noChangeArrowheads="1" noChangeShapeType="1" noTextEdit="1"/>
              </p:cNvSpPr>
              <p:nvPr/>
            </p:nvSpPr>
            <p:spPr>
              <a:xfrm>
                <a:off x="2203047" y="3803481"/>
                <a:ext cx="4300151" cy="410497"/>
              </a:xfrm>
              <a:prstGeom prst="rect">
                <a:avLst/>
              </a:prstGeom>
              <a:blipFill>
                <a:blip r:embed="rId5"/>
                <a:stretch>
                  <a:fillRect b="-121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1750A116-733C-F508-35D9-AB54A45D34E6}"/>
                  </a:ext>
                </a:extLst>
              </p:cNvPr>
              <p:cNvSpPr txBox="1"/>
              <p:nvPr/>
            </p:nvSpPr>
            <p:spPr>
              <a:xfrm>
                <a:off x="2598323" y="4512065"/>
                <a:ext cx="3859627" cy="4530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𝛾</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𝑖</m:t>
                              </m:r>
                            </m:lim>
                          </m:limLow>
                        </m:fName>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𝑜𝑝𝑡</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i="1">
                                  <a:latin typeface="Cambria Math" panose="02040503050406030204" pitchFamily="18" charset="0"/>
                                  <a:ea typeface="Cambria Math" panose="02040503050406030204" pitchFamily="18" charset="0"/>
                                </a:rPr>
                                <m:t>𝑜𝑝𝑡</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e>
                      </m:func>
                    </m:oMath>
                  </m:oMathPara>
                </a14:m>
                <a:endParaRPr lang="zh-CN" altLang="en-US" dirty="0"/>
              </a:p>
            </p:txBody>
          </p:sp>
        </mc:Choice>
        <mc:Fallback xmlns="">
          <p:sp>
            <p:nvSpPr>
              <p:cNvPr id="19" name="文本框 18">
                <a:extLst>
                  <a:ext uri="{FF2B5EF4-FFF2-40B4-BE49-F238E27FC236}">
                    <a16:creationId xmlns:a16="http://schemas.microsoft.com/office/drawing/2014/main" id="{1750A116-733C-F508-35D9-AB54A45D34E6}"/>
                  </a:ext>
                </a:extLst>
              </p:cNvPr>
              <p:cNvSpPr txBox="1">
                <a:spLocks noRot="1" noChangeAspect="1" noMove="1" noResize="1" noEditPoints="1" noAdjustHandles="1" noChangeArrowheads="1" noChangeShapeType="1" noTextEdit="1"/>
              </p:cNvSpPr>
              <p:nvPr/>
            </p:nvSpPr>
            <p:spPr>
              <a:xfrm>
                <a:off x="2598323" y="4512065"/>
                <a:ext cx="3859627" cy="453009"/>
              </a:xfrm>
              <a:prstGeom prst="rect">
                <a:avLst/>
              </a:prstGeom>
              <a:blipFill>
                <a:blip r:embed="rId6"/>
                <a:stretch>
                  <a:fillRect b="-2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974FF28E-2E68-4B1D-F751-C40DE4596845}"/>
                  </a:ext>
                </a:extLst>
              </p:cNvPr>
              <p:cNvSpPr txBox="1"/>
              <p:nvPr/>
            </p:nvSpPr>
            <p:spPr>
              <a:xfrm>
                <a:off x="2203047" y="5310348"/>
                <a:ext cx="4300151" cy="4104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𝑤</m:t>
                                  </m:r>
                                </m:e>
                              </m:acc>
                            </m:e>
                            <m:sub>
                              <m:r>
                                <a:rPr lang="en-US" altLang="zh-CN" i="1">
                                  <a:latin typeface="Cambria Math" panose="02040503050406030204" pitchFamily="18" charset="0"/>
                                  <a:ea typeface="Cambria Math" panose="02040503050406030204" pitchFamily="18" charset="0"/>
                                </a:rPr>
                                <m:t>𝑜𝑝𝑡</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𝑥</m:t>
                                  </m:r>
                                </m:e>
                              </m:acc>
                            </m:e>
                            <m:sub>
                              <m:r>
                                <a:rPr lang="en-US" altLang="zh-CN" i="1">
                                  <a:latin typeface="Cambria Math" panose="02040503050406030204" pitchFamily="18" charset="0"/>
                                  <a:ea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𝑜𝑝𝑡</m:t>
                          </m:r>
                        </m:sub>
                      </m:sSub>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𝑏</m:t>
                          </m:r>
                        </m:e>
                        <m:sub>
                          <m:r>
                            <a:rPr lang="en-US" altLang="zh-CN" i="1">
                              <a:latin typeface="Cambria Math" panose="02040503050406030204" pitchFamily="18" charset="0"/>
                              <a:ea typeface="Cambria Math" panose="02040503050406030204" pitchFamily="18" charset="0"/>
                            </a:rPr>
                            <m:t>𝑜𝑝</m:t>
                          </m:r>
                          <m:r>
                            <a:rPr lang="en-US" altLang="zh-CN" b="0" i="1" smtClean="0">
                              <a:latin typeface="Cambria Math" panose="02040503050406030204" pitchFamily="18" charset="0"/>
                              <a:ea typeface="Cambria Math" panose="02040503050406030204" pitchFamily="18" charset="0"/>
                            </a:rPr>
                            <m:t>𝑡</m:t>
                          </m:r>
                        </m:sub>
                      </m:sSub>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𝛾</m:t>
                      </m:r>
                    </m:oMath>
                  </m:oMathPara>
                </a14:m>
                <a:endParaRPr lang="zh-CN" altLang="en-US" dirty="0"/>
              </a:p>
            </p:txBody>
          </p:sp>
        </mc:Choice>
        <mc:Fallback xmlns="">
          <p:sp>
            <p:nvSpPr>
              <p:cNvPr id="21" name="文本框 20">
                <a:extLst>
                  <a:ext uri="{FF2B5EF4-FFF2-40B4-BE49-F238E27FC236}">
                    <a16:creationId xmlns:a16="http://schemas.microsoft.com/office/drawing/2014/main" id="{974FF28E-2E68-4B1D-F751-C40DE4596845}"/>
                  </a:ext>
                </a:extLst>
              </p:cNvPr>
              <p:cNvSpPr txBox="1">
                <a:spLocks noRot="1" noChangeAspect="1" noMove="1" noResize="1" noEditPoints="1" noAdjustHandles="1" noChangeArrowheads="1" noChangeShapeType="1" noTextEdit="1"/>
              </p:cNvSpPr>
              <p:nvPr/>
            </p:nvSpPr>
            <p:spPr>
              <a:xfrm>
                <a:off x="2203047" y="5310348"/>
                <a:ext cx="4300151" cy="410497"/>
              </a:xfrm>
              <a:prstGeom prst="rect">
                <a:avLst/>
              </a:prstGeom>
              <a:blipFill>
                <a:blip r:embed="rId7"/>
                <a:stretch>
                  <a:fillRect b="-9091"/>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5B5EB3FB-3697-8B26-D9B7-0B430C4FDFAC}"/>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23</a:t>
            </a:fld>
            <a:endParaRPr lang="en-US" dirty="0"/>
          </a:p>
        </p:txBody>
      </p:sp>
      <p:sp>
        <p:nvSpPr>
          <p:cNvPr id="20" name="标题 1">
            <a:extLst>
              <a:ext uri="{FF2B5EF4-FFF2-40B4-BE49-F238E27FC236}">
                <a16:creationId xmlns:a16="http://schemas.microsoft.com/office/drawing/2014/main" id="{06E803CE-13E9-4CD0-8B5B-997A4BA9BC5F}"/>
              </a:ext>
            </a:extLst>
          </p:cNvPr>
          <p:cNvSpPr txBox="1">
            <a:spLocks/>
          </p:cNvSpPr>
          <p:nvPr/>
        </p:nvSpPr>
        <p:spPr>
          <a:xfrm>
            <a:off x="244795" y="1636294"/>
            <a:ext cx="7886700"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感知机：学习算法</a:t>
            </a:r>
          </a:p>
        </p:txBody>
      </p:sp>
      <p:sp>
        <p:nvSpPr>
          <p:cNvPr id="4" name="文本框 3">
            <a:extLst>
              <a:ext uri="{FF2B5EF4-FFF2-40B4-BE49-F238E27FC236}">
                <a16:creationId xmlns:a16="http://schemas.microsoft.com/office/drawing/2014/main" id="{7652531C-57B4-E6CB-3527-E9D44C95BCE6}"/>
              </a:ext>
            </a:extLst>
          </p:cNvPr>
          <p:cNvSpPr txBox="1"/>
          <p:nvPr/>
        </p:nvSpPr>
        <p:spPr>
          <a:xfrm>
            <a:off x="342004" y="2438993"/>
            <a:ext cx="4576968" cy="461665"/>
          </a:xfrm>
          <a:prstGeom prst="rect">
            <a:avLst/>
          </a:prstGeom>
          <a:noFill/>
        </p:spPr>
        <p:txBody>
          <a:bodyPr wrap="square">
            <a:spAutoFit/>
          </a:bodyPr>
          <a:lstStyle/>
          <a:p>
            <a:r>
              <a:rPr kumimoji="1" lang="zh-CN" altLang="en-US" sz="2400" b="1" dirty="0">
                <a:solidFill>
                  <a:srgbClr val="C00000"/>
                </a:solidFill>
              </a:rPr>
              <a:t>证明</a:t>
            </a:r>
            <a:endParaRPr lang="zh-CN" altLang="en-US" sz="2400" dirty="0"/>
          </a:p>
        </p:txBody>
      </p:sp>
      <p:sp>
        <p:nvSpPr>
          <p:cNvPr id="3" name="矩形 2">
            <a:extLst>
              <a:ext uri="{FF2B5EF4-FFF2-40B4-BE49-F238E27FC236}">
                <a16:creationId xmlns:a16="http://schemas.microsoft.com/office/drawing/2014/main" id="{5B3148FB-C3D1-4510-9386-848C7D895FC0}"/>
              </a:ext>
            </a:extLst>
          </p:cNvPr>
          <p:cNvSpPr/>
          <p:nvPr/>
        </p:nvSpPr>
        <p:spPr>
          <a:xfrm>
            <a:off x="6650240" y="2974968"/>
            <a:ext cx="415498" cy="369332"/>
          </a:xfrm>
          <a:prstGeom prst="rect">
            <a:avLst/>
          </a:prstGeom>
        </p:spPr>
        <p:txBody>
          <a:bodyPr wrap="none">
            <a:spAutoFit/>
          </a:bodyPr>
          <a:lstStyle/>
          <a:p>
            <a:r>
              <a:rPr kumimoji="1" lang="zh-CN" altLang="en-US"/>
              <a:t>使</a:t>
            </a:r>
            <a:endParaRPr lang="zh-CN" altLang="en-US"/>
          </a:p>
        </p:txBody>
      </p:sp>
    </p:spTree>
    <p:extLst>
      <p:ext uri="{BB962C8B-B14F-4D97-AF65-F5344CB8AC3E}">
        <p14:creationId xmlns:p14="http://schemas.microsoft.com/office/powerpoint/2010/main" val="767252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B5C61CD4-5A9B-B0E9-720F-C99A769FAEFB}"/>
                  </a:ext>
                </a:extLst>
              </p:cNvPr>
              <p:cNvSpPr txBox="1"/>
              <p:nvPr/>
            </p:nvSpPr>
            <p:spPr>
              <a:xfrm>
                <a:off x="790832" y="2833854"/>
                <a:ext cx="7611763" cy="1314655"/>
              </a:xfrm>
              <a:prstGeom prst="rect">
                <a:avLst/>
              </a:prstGeom>
              <a:noFill/>
            </p:spPr>
            <p:txBody>
              <a:bodyPr wrap="square" rtlCol="0">
                <a:spAutoFit/>
              </a:bodyPr>
              <a:lstStyle/>
              <a:p>
                <a:pPr>
                  <a:lnSpc>
                    <a:spcPct val="150000"/>
                  </a:lnSpc>
                </a:pPr>
                <a:r>
                  <a:rPr lang="en-US" altLang="zh-CN" sz="2400" dirty="0"/>
                  <a:t>(2)  </a:t>
                </a:r>
                <a:r>
                  <a:rPr lang="zh-CN" altLang="en-US" sz="2400" dirty="0"/>
                  <a:t>令</a:t>
                </a:r>
                <a14:m>
                  <m:oMath xmlns:m="http://schemas.openxmlformats.org/officeDocument/2006/math">
                    <m:r>
                      <a:rPr lang="en-US" altLang="zh-CN" sz="2400" b="0" i="1" smtClean="0">
                        <a:latin typeface="Cambria Math" panose="02040503050406030204" pitchFamily="18" charset="0"/>
                      </a:rPr>
                      <m:t>𝑅</m:t>
                    </m:r>
                    <m:r>
                      <a:rPr lang="en-US" altLang="zh-CN" sz="2400" b="0" i="1" smtClean="0">
                        <a:latin typeface="Cambria Math" panose="02040503050406030204" pitchFamily="18" charset="0"/>
                      </a:rPr>
                      <m:t>=</m:t>
                    </m:r>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i="1">
                                <a:latin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𝑖</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𝑁</m:t>
                            </m:r>
                          </m:lim>
                        </m:limLow>
                      </m:fName>
                      <m:e>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𝑥</m:t>
                                    </m:r>
                                  </m:e>
                                </m:acc>
                              </m:e>
                              <m:sub>
                                <m:r>
                                  <a:rPr lang="en-US" altLang="zh-CN" sz="2400" i="1">
                                    <a:latin typeface="Cambria Math" panose="02040503050406030204" pitchFamily="18" charset="0"/>
                                  </a:rPr>
                                  <m:t>𝑖</m:t>
                                </m:r>
                              </m:sub>
                            </m:sSub>
                          </m:e>
                        </m:d>
                      </m:e>
                    </m:func>
                  </m:oMath>
                </a14:m>
                <a:r>
                  <a:rPr lang="en-US" altLang="zh-CN" sz="2400" dirty="0"/>
                  <a:t>, </a:t>
                </a:r>
                <a:r>
                  <a:rPr lang="zh-CN" altLang="en-US" sz="2400" dirty="0"/>
                  <a:t>算法在训练集的误分类次数 </a:t>
                </a:r>
                <a14:m>
                  <m:oMath xmlns:m="http://schemas.openxmlformats.org/officeDocument/2006/math">
                    <m:r>
                      <a:rPr lang="en-US" altLang="zh-CN" sz="2400" i="1">
                        <a:latin typeface="Cambria Math" panose="02040503050406030204" pitchFamily="18" charset="0"/>
                      </a:rPr>
                      <m:t>𝑘</m:t>
                    </m:r>
                  </m:oMath>
                </a14:m>
                <a:r>
                  <a:rPr lang="zh-CN" altLang="en-US" sz="2400" dirty="0"/>
                  <a:t> 满足不等式 </a:t>
                </a:r>
              </a:p>
            </p:txBody>
          </p:sp>
        </mc:Choice>
        <mc:Fallback xmlns="">
          <p:sp>
            <p:nvSpPr>
              <p:cNvPr id="15" name="文本框 14">
                <a:extLst>
                  <a:ext uri="{FF2B5EF4-FFF2-40B4-BE49-F238E27FC236}">
                    <a16:creationId xmlns:a16="http://schemas.microsoft.com/office/drawing/2014/main" id="{B5C61CD4-5A9B-B0E9-720F-C99A769FAEFB}"/>
                  </a:ext>
                </a:extLst>
              </p:cNvPr>
              <p:cNvSpPr txBox="1">
                <a:spLocks noRot="1" noChangeAspect="1" noMove="1" noResize="1" noEditPoints="1" noAdjustHandles="1" noChangeArrowheads="1" noChangeShapeType="1" noTextEdit="1"/>
              </p:cNvSpPr>
              <p:nvPr/>
            </p:nvSpPr>
            <p:spPr>
              <a:xfrm>
                <a:off x="790832" y="2833854"/>
                <a:ext cx="7611763" cy="1314655"/>
              </a:xfrm>
              <a:prstGeom prst="rect">
                <a:avLst/>
              </a:prstGeom>
              <a:blipFill>
                <a:blip r:embed="rId2"/>
                <a:stretch>
                  <a:fillRect l="-1282" r="-240" b="-97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DFBDC72-BF51-4642-7E22-57C8F303AD84}"/>
                  </a:ext>
                </a:extLst>
              </p:cNvPr>
              <p:cNvSpPr txBox="1"/>
              <p:nvPr/>
            </p:nvSpPr>
            <p:spPr>
              <a:xfrm>
                <a:off x="3385256" y="4545626"/>
                <a:ext cx="2260141" cy="8416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𝑘</m:t>
                      </m:r>
                      <m:r>
                        <a:rPr lang="en-US" altLang="zh-CN" sz="2400" b="0" i="1" smtClean="0">
                          <a:latin typeface="Cambria Math" panose="02040503050406030204" pitchFamily="18" charset="0"/>
                          <a:ea typeface="Cambria Math" panose="02040503050406030204" pitchFamily="18" charset="0"/>
                        </a:rPr>
                        <m:t>≤</m:t>
                      </m:r>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m:t>
                          </m:r>
                          <m:f>
                            <m:fPr>
                              <m:ctrlPr>
                                <a:rPr lang="en-US" altLang="zh-CN" sz="2400" i="1">
                                  <a:latin typeface="Cambria Math" panose="02040503050406030204" pitchFamily="18" charset="0"/>
                                  <a:ea typeface="Cambria Math" panose="02040503050406030204" pitchFamily="18" charset="0"/>
                                </a:rPr>
                              </m:ctrlPr>
                            </m:fPr>
                            <m:num>
                              <m:r>
                                <a:rPr lang="en-US" altLang="zh-CN" sz="2400" i="1">
                                  <a:latin typeface="Cambria Math" panose="02040503050406030204" pitchFamily="18" charset="0"/>
                                  <a:ea typeface="Cambria Math" panose="02040503050406030204" pitchFamily="18" charset="0"/>
                                </a:rPr>
                                <m:t>𝑅</m:t>
                              </m:r>
                            </m:num>
                            <m:den>
                              <m:r>
                                <a:rPr lang="zh-CN" altLang="en-US" sz="2400" i="1">
                                  <a:latin typeface="Cambria Math" panose="02040503050406030204" pitchFamily="18" charset="0"/>
                                  <a:ea typeface="Cambria Math" panose="02040503050406030204" pitchFamily="18" charset="0"/>
                                </a:rPr>
                                <m:t>𝛾</m:t>
                              </m:r>
                            </m:den>
                          </m:f>
                          <m:r>
                            <a:rPr lang="en-US" altLang="zh-CN" sz="2400" i="1">
                              <a:latin typeface="Cambria Math" panose="02040503050406030204" pitchFamily="18" charset="0"/>
                              <a:ea typeface="Cambria Math" panose="02040503050406030204" pitchFamily="18" charset="0"/>
                            </a:rPr>
                            <m:t>)</m:t>
                          </m:r>
                        </m:e>
                        <m:sup>
                          <m:r>
                            <a:rPr lang="en-US" altLang="zh-CN" sz="2400" b="0" i="1" smtClean="0">
                              <a:latin typeface="Cambria Math" panose="02040503050406030204" pitchFamily="18" charset="0"/>
                              <a:ea typeface="Cambria Math" panose="02040503050406030204" pitchFamily="18" charset="0"/>
                            </a:rPr>
                            <m:t>2</m:t>
                          </m:r>
                        </m:sup>
                      </m:sSup>
                    </m:oMath>
                  </m:oMathPara>
                </a14:m>
                <a:endParaRPr lang="zh-CN" altLang="en-US" sz="2400" dirty="0"/>
              </a:p>
            </p:txBody>
          </p:sp>
        </mc:Choice>
        <mc:Fallback xmlns="">
          <p:sp>
            <p:nvSpPr>
              <p:cNvPr id="19" name="文本框 18">
                <a:extLst>
                  <a:ext uri="{FF2B5EF4-FFF2-40B4-BE49-F238E27FC236}">
                    <a16:creationId xmlns:a16="http://schemas.microsoft.com/office/drawing/2014/main" id="{BDFBDC72-BF51-4642-7E22-57C8F303AD84}"/>
                  </a:ext>
                </a:extLst>
              </p:cNvPr>
              <p:cNvSpPr txBox="1">
                <a:spLocks noRot="1" noChangeAspect="1" noMove="1" noResize="1" noEditPoints="1" noAdjustHandles="1" noChangeArrowheads="1" noChangeShapeType="1" noTextEdit="1"/>
              </p:cNvSpPr>
              <p:nvPr/>
            </p:nvSpPr>
            <p:spPr>
              <a:xfrm>
                <a:off x="3385256" y="4545626"/>
                <a:ext cx="2260141" cy="841641"/>
              </a:xfrm>
              <a:prstGeom prst="rect">
                <a:avLst/>
              </a:prstGeom>
              <a:blipFill>
                <a:blip r:embed="rId3"/>
                <a:stretch>
                  <a:fillRect/>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6353025C-219C-DF58-F22F-593B1279D928}"/>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24</a:t>
            </a:fld>
            <a:endParaRPr lang="en-US" dirty="0"/>
          </a:p>
        </p:txBody>
      </p:sp>
      <p:sp>
        <p:nvSpPr>
          <p:cNvPr id="29" name="标题 1">
            <a:extLst>
              <a:ext uri="{FF2B5EF4-FFF2-40B4-BE49-F238E27FC236}">
                <a16:creationId xmlns:a16="http://schemas.microsoft.com/office/drawing/2014/main" id="{ACC33B72-9AE9-4627-8E1E-25E417D29A57}"/>
              </a:ext>
            </a:extLst>
          </p:cNvPr>
          <p:cNvSpPr txBox="1">
            <a:spLocks/>
          </p:cNvSpPr>
          <p:nvPr/>
        </p:nvSpPr>
        <p:spPr>
          <a:xfrm>
            <a:off x="244795" y="1765501"/>
            <a:ext cx="7886700"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ea"/>
                <a:ea typeface="+mn-ea"/>
              </a:rPr>
              <a:t>感知机：学习算法</a:t>
            </a:r>
            <a:endParaRPr lang="zh-CN" altLang="en-US" sz="3200" b="1" dirty="0">
              <a:solidFill>
                <a:schemeClr val="accent1">
                  <a:lumMod val="50000"/>
                </a:schemeClr>
              </a:solidFill>
              <a:latin typeface="+mn-ea"/>
              <a:ea typeface="+mn-ea"/>
            </a:endParaRPr>
          </a:p>
        </p:txBody>
      </p:sp>
    </p:spTree>
    <p:extLst>
      <p:ext uri="{BB962C8B-B14F-4D97-AF65-F5344CB8AC3E}">
        <p14:creationId xmlns:p14="http://schemas.microsoft.com/office/powerpoint/2010/main" val="4209686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7380CC99-D5D9-E39E-6D65-62B1FFF9E990}"/>
                  </a:ext>
                </a:extLst>
              </p:cNvPr>
              <p:cNvSpPr>
                <a:spLocks noGrp="1"/>
              </p:cNvSpPr>
              <p:nvPr>
                <p:ph idx="1"/>
              </p:nvPr>
            </p:nvSpPr>
            <p:spPr>
              <a:xfrm>
                <a:off x="489590" y="2630466"/>
                <a:ext cx="8123069" cy="3691890"/>
              </a:xfrm>
            </p:spPr>
            <p:txBody>
              <a:bodyPr>
                <a:normAutofit/>
              </a:bodyPr>
              <a:lstStyle/>
              <a:p>
                <a:pPr marL="0" indent="0">
                  <a:lnSpc>
                    <a:spcPct val="110000"/>
                  </a:lnSpc>
                  <a:buNone/>
                </a:pPr>
                <a:r>
                  <a:rPr lang="zh-CN" altLang="en-US" sz="2000" dirty="0"/>
                  <a:t>  </a:t>
                </a:r>
                <a:r>
                  <a:rPr lang="en-GB" altLang="zh-CN" sz="2000" dirty="0"/>
                  <a:t>		</a:t>
                </a:r>
                <a:endParaRPr lang="en-US" altLang="zh-CN" sz="2000" dirty="0"/>
              </a:p>
              <a:p>
                <a:pPr>
                  <a:lnSpc>
                    <a:spcPct val="110000"/>
                  </a:lnSpc>
                </a:pPr>
                <a:r>
                  <a:rPr lang="zh-CN" altLang="en-US" sz="2000"/>
                  <a:t>令</a:t>
                </a:r>
                <a14:m>
                  <m:oMath xmlns:m="http://schemas.openxmlformats.org/officeDocument/2006/math">
                    <m:sSub>
                      <m:sSubPr>
                        <m:ctrlPr>
                          <a:rPr lang="en-US" altLang="zh-CN" sz="2000" i="1">
                            <a:latin typeface="Cambria Math" panose="02040503050406030204" pitchFamily="18" charset="0"/>
                          </a:rPr>
                        </m:ctrlPr>
                      </m:sSub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𝑤</m:t>
                            </m:r>
                          </m:e>
                        </m:acc>
                      </m:e>
                      <m:sub>
                        <m:r>
                          <a:rPr lang="en-US" altLang="zh-CN" sz="2000" i="1">
                            <a:latin typeface="Cambria Math" panose="02040503050406030204" pitchFamily="18" charset="0"/>
                          </a:rPr>
                          <m:t>𝑘</m:t>
                        </m:r>
                        <m:r>
                          <a:rPr lang="en-US" altLang="zh-CN" sz="2000" i="1">
                            <a:latin typeface="Cambria Math" panose="02040503050406030204" pitchFamily="18" charset="0"/>
                          </a:rPr>
                          <m:t>−1</m:t>
                        </m:r>
                      </m:sub>
                    </m:sSub>
                  </m:oMath>
                </a14:m>
                <a:r>
                  <a:rPr lang="zh-CN" altLang="en-US" sz="2000"/>
                  <a:t>是第 </a:t>
                </a:r>
                <a14:m>
                  <m:oMath xmlns:m="http://schemas.openxmlformats.org/officeDocument/2006/math">
                    <m:r>
                      <a:rPr lang="en-US" altLang="zh-CN" sz="2000" i="1">
                        <a:latin typeface="Cambria Math" panose="02040503050406030204" pitchFamily="18" charset="0"/>
                      </a:rPr>
                      <m:t>𝑘</m:t>
                    </m:r>
                  </m:oMath>
                </a14:m>
                <a:r>
                  <a:rPr lang="zh-CN" altLang="en-US" sz="2000"/>
                  <a:t> 个</a:t>
                </a:r>
                <a:r>
                  <a:rPr lang="zh-CN" altLang="en-US" sz="2000" dirty="0"/>
                  <a:t>误分类实例之前的扩充权</a:t>
                </a:r>
                <a:r>
                  <a:rPr lang="zh-CN" altLang="en-US" sz="2000"/>
                  <a:t>值向量</a:t>
                </a:r>
                <a:r>
                  <a:rPr lang="en-US" altLang="zh-CN" sz="2000"/>
                  <a:t>, </a:t>
                </a:r>
                <a:r>
                  <a:rPr lang="zh-CN" altLang="en-US" sz="2000"/>
                  <a:t>即</a:t>
                </a:r>
                <a:r>
                  <a:rPr lang="en-US" altLang="zh-CN" sz="2000"/>
                  <a:t>:</a:t>
                </a:r>
                <a:endParaRPr lang="en-US" altLang="zh-CN" sz="2000" dirty="0"/>
              </a:p>
              <a:p>
                <a:pPr marL="0" indent="0">
                  <a:lnSpc>
                    <a:spcPct val="110000"/>
                  </a:lnSpc>
                  <a:buNone/>
                </a:pPr>
                <a:endParaRPr lang="en-GB" altLang="zh-CN" sz="2000" dirty="0"/>
              </a:p>
              <a:p>
                <a:pPr>
                  <a:lnSpc>
                    <a:spcPct val="110000"/>
                  </a:lnSpc>
                </a:pPr>
                <a:r>
                  <a:rPr lang="zh-CN" altLang="en-US" sz="2000" dirty="0"/>
                  <a:t>第 </a:t>
                </a:r>
                <a14:m>
                  <m:oMath xmlns:m="http://schemas.openxmlformats.org/officeDocument/2006/math">
                    <m:r>
                      <a:rPr lang="en-US" altLang="zh-CN" sz="2000" i="1">
                        <a:latin typeface="Cambria Math" panose="02040503050406030204" pitchFamily="18" charset="0"/>
                      </a:rPr>
                      <m:t>𝑘</m:t>
                    </m:r>
                  </m:oMath>
                </a14:m>
                <a:r>
                  <a:rPr lang="zh-CN" altLang="en-US" sz="2000" i="1" dirty="0"/>
                  <a:t> </a:t>
                </a:r>
                <a:r>
                  <a:rPr lang="zh-CN" altLang="en-US" sz="2000" dirty="0"/>
                  <a:t>个误分类实例的</a:t>
                </a:r>
                <a:r>
                  <a:rPr lang="zh-CN" altLang="en-US" sz="2000"/>
                  <a:t>条件是</a:t>
                </a:r>
                <a:r>
                  <a:rPr lang="en-US" altLang="zh-CN" sz="2000"/>
                  <a:t>:</a:t>
                </a:r>
                <a:endParaRPr lang="en-US" altLang="zh-CN" sz="2000" dirty="0"/>
              </a:p>
              <a:p>
                <a:pPr>
                  <a:lnSpc>
                    <a:spcPct val="110000"/>
                  </a:lnSpc>
                </a:pPr>
                <a:endParaRPr lang="en-US" altLang="zh-CN" sz="2000" dirty="0"/>
              </a:p>
              <a:p>
                <a:pPr>
                  <a:lnSpc>
                    <a:spcPct val="110000"/>
                  </a:lnSpc>
                </a:pPr>
                <a:r>
                  <a:rPr lang="zh-CN" altLang="en-US" sz="2000" dirty="0"/>
                  <a:t>则 </a:t>
                </a:r>
                <a14:m>
                  <m:oMath xmlns:m="http://schemas.openxmlformats.org/officeDocument/2006/math">
                    <m:r>
                      <a:rPr lang="en-US" altLang="zh-CN" sz="2000" i="1" dirty="0">
                        <a:latin typeface="Cambria Math" panose="02040503050406030204" pitchFamily="18" charset="0"/>
                      </a:rPr>
                      <m:t>𝑤</m:t>
                    </m:r>
                  </m:oMath>
                </a14:m>
                <a:r>
                  <a:rPr lang="zh-CN" altLang="en-US" sz="2000" dirty="0"/>
                  <a:t> 和 </a:t>
                </a:r>
                <a14:m>
                  <m:oMath xmlns:m="http://schemas.openxmlformats.org/officeDocument/2006/math">
                    <m:r>
                      <a:rPr lang="en-US" altLang="zh-CN" sz="2000" i="1">
                        <a:latin typeface="Cambria Math" panose="02040503050406030204" pitchFamily="18" charset="0"/>
                        <a:ea typeface="Cambria Math" panose="02040503050406030204" pitchFamily="18" charset="0"/>
                      </a:rPr>
                      <m:t>𝑏</m:t>
                    </m:r>
                  </m:oMath>
                </a14:m>
                <a:r>
                  <a:rPr lang="zh-CN" altLang="en-US" sz="2000" i="1" dirty="0"/>
                  <a:t> </a:t>
                </a:r>
                <a:r>
                  <a:rPr lang="zh-CN" altLang="en-US" sz="2000"/>
                  <a:t>的更新</a:t>
                </a:r>
                <a:r>
                  <a:rPr lang="en-US" altLang="zh-CN" sz="2000"/>
                  <a:t>:</a:t>
                </a:r>
                <a:endParaRPr lang="en-US" altLang="zh-CN" sz="2000" dirty="0"/>
              </a:p>
              <a:p>
                <a:pPr>
                  <a:lnSpc>
                    <a:spcPct val="110000"/>
                  </a:lnSpc>
                </a:pPr>
                <a:endParaRPr lang="en-US" altLang="zh-CN" sz="2000" dirty="0"/>
              </a:p>
              <a:p>
                <a:pPr>
                  <a:lnSpc>
                    <a:spcPct val="110000"/>
                  </a:lnSpc>
                </a:pPr>
                <a:r>
                  <a:rPr lang="zh-CN" altLang="en-US" sz="2000"/>
                  <a:t>即</a:t>
                </a:r>
                <a:r>
                  <a:rPr lang="en-US" altLang="zh-CN" sz="2000"/>
                  <a:t>:</a:t>
                </a:r>
                <a:r>
                  <a:rPr lang="zh-CN" altLang="en-US" sz="2000"/>
                  <a:t>               </a:t>
                </a:r>
                <a:r>
                  <a:rPr lang="en-GB" altLang="zh-CN" sz="2000" dirty="0"/>
                  <a:t>		</a:t>
                </a:r>
                <a:endParaRPr lang="en-US" altLang="zh-CN" sz="2000" dirty="0"/>
              </a:p>
              <a:p>
                <a:pPr>
                  <a:lnSpc>
                    <a:spcPct val="110000"/>
                  </a:lnSpc>
                </a:pPr>
                <a:endParaRPr lang="en-US" altLang="zh-CN" sz="2000" dirty="0"/>
              </a:p>
              <a:p>
                <a:pPr>
                  <a:lnSpc>
                    <a:spcPct val="110000"/>
                  </a:lnSpc>
                </a:pPr>
                <a:endParaRPr lang="en-US" altLang="zh-CN" sz="2000" dirty="0"/>
              </a:p>
              <a:p>
                <a:pPr marL="0" indent="0">
                  <a:lnSpc>
                    <a:spcPct val="110000"/>
                  </a:lnSpc>
                  <a:buNone/>
                </a:pPr>
                <a:endParaRPr lang="en-US" altLang="zh-CN" sz="2000" dirty="0"/>
              </a:p>
            </p:txBody>
          </p:sp>
        </mc:Choice>
        <mc:Fallback xmlns="">
          <p:sp>
            <p:nvSpPr>
              <p:cNvPr id="4" name="内容占位符 2">
                <a:extLst>
                  <a:ext uri="{FF2B5EF4-FFF2-40B4-BE49-F238E27FC236}">
                    <a16:creationId xmlns:a16="http://schemas.microsoft.com/office/drawing/2014/main" id="{7380CC99-D5D9-E39E-6D65-62B1FFF9E990}"/>
                  </a:ext>
                </a:extLst>
              </p:cNvPr>
              <p:cNvSpPr>
                <a:spLocks noGrp="1" noRot="1" noChangeAspect="1" noMove="1" noResize="1" noEditPoints="1" noAdjustHandles="1" noChangeArrowheads="1" noChangeShapeType="1" noTextEdit="1"/>
              </p:cNvSpPr>
              <p:nvPr>
                <p:ph idx="1"/>
              </p:nvPr>
            </p:nvSpPr>
            <p:spPr>
              <a:xfrm>
                <a:off x="489590" y="2630466"/>
                <a:ext cx="8123069" cy="3691890"/>
              </a:xfrm>
              <a:blipFill>
                <a:blip r:embed="rId2"/>
                <a:stretch>
                  <a:fillRect l="-675" b="-18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EA0F0AF-4C28-F099-5C56-4E3EAA8D31AE}"/>
                  </a:ext>
                </a:extLst>
              </p:cNvPr>
              <p:cNvSpPr txBox="1"/>
              <p:nvPr/>
            </p:nvSpPr>
            <p:spPr>
              <a:xfrm>
                <a:off x="2146852" y="4460742"/>
                <a:ext cx="45720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dirty="0" smtClean="0">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𝑤</m:t>
                              </m:r>
                            </m:e>
                          </m:acc>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b="0" i="1" dirty="0" smtClean="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acc>
                            <m:accPr>
                              <m:chr m:val="̂"/>
                              <m:ctrlPr>
                                <a:rPr lang="en-US" altLang="zh-CN" i="1" dirty="0" smtClean="0">
                                  <a:latin typeface="Cambria Math" panose="02040503050406030204" pitchFamily="18" charset="0"/>
                                  <a:ea typeface="Cambria Math" panose="02040503050406030204" pitchFamily="18" charset="0"/>
                                </a:rPr>
                              </m:ctrlPr>
                            </m:accPr>
                            <m:e>
                              <m:r>
                                <a:rPr lang="en-US" altLang="zh-CN" b="0" i="1" dirty="0" smtClean="0">
                                  <a:latin typeface="Cambria Math" panose="02040503050406030204" pitchFamily="18" charset="0"/>
                                  <a:ea typeface="Cambria Math" panose="02040503050406030204" pitchFamily="18" charset="0"/>
                                </a:rPr>
                                <m:t>𝑥</m:t>
                              </m:r>
                            </m:e>
                          </m:acc>
                        </m:e>
                        <m:sub>
                          <m:r>
                            <a:rPr lang="en-US" altLang="zh-CN" i="1" dirty="0">
                              <a:latin typeface="Cambria Math" panose="02040503050406030204" pitchFamily="18" charset="0"/>
                              <a:ea typeface="Cambria Math" panose="02040503050406030204" pitchFamily="18" charset="0"/>
                            </a:rPr>
                            <m:t>𝑖</m:t>
                          </m:r>
                        </m:sub>
                      </m:sSub>
                      <m:r>
                        <a:rPr lang="en-US" altLang="zh-CN" b="0" i="1" dirty="0"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𝑏</m:t>
                          </m:r>
                        </m:e>
                        <m:sub>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)≤0</m:t>
                      </m:r>
                    </m:oMath>
                  </m:oMathPara>
                </a14:m>
                <a:endParaRPr lang="zh-CN" altLang="en-US" dirty="0"/>
              </a:p>
            </p:txBody>
          </p:sp>
        </mc:Choice>
        <mc:Fallback xmlns="">
          <p:sp>
            <p:nvSpPr>
              <p:cNvPr id="6" name="文本框 5">
                <a:extLst>
                  <a:ext uri="{FF2B5EF4-FFF2-40B4-BE49-F238E27FC236}">
                    <a16:creationId xmlns:a16="http://schemas.microsoft.com/office/drawing/2014/main" id="{4EA0F0AF-4C28-F099-5C56-4E3EAA8D31AE}"/>
                  </a:ext>
                </a:extLst>
              </p:cNvPr>
              <p:cNvSpPr txBox="1">
                <a:spLocks noRot="1" noChangeAspect="1" noMove="1" noResize="1" noEditPoints="1" noAdjustHandles="1" noChangeArrowheads="1" noChangeShapeType="1" noTextEdit="1"/>
              </p:cNvSpPr>
              <p:nvPr/>
            </p:nvSpPr>
            <p:spPr>
              <a:xfrm>
                <a:off x="2146852" y="4460742"/>
                <a:ext cx="4572002" cy="369332"/>
              </a:xfrm>
              <a:prstGeom prst="rect">
                <a:avLst/>
              </a:prstGeom>
              <a:blipFill>
                <a:blip r:embed="rId3"/>
                <a:stretch>
                  <a:fillRect t="-6667"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EB621ED-9E5F-403D-E475-8111FC88F221}"/>
                  </a:ext>
                </a:extLst>
              </p:cNvPr>
              <p:cNvSpPr txBox="1"/>
              <p:nvPr/>
            </p:nvSpPr>
            <p:spPr>
              <a:xfrm>
                <a:off x="3301030" y="4953443"/>
                <a:ext cx="2541939" cy="369332"/>
              </a:xfrm>
              <a:prstGeom prst="rect">
                <a:avLst/>
              </a:prstGeom>
              <a:noFill/>
            </p:spPr>
            <p:txBody>
              <a:bodyPr wrap="square" rtlCol="0">
                <a:spAutoFit/>
              </a:bodyPr>
              <a:lstStyle/>
              <a:p>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𝑤</m:t>
                        </m:r>
                      </m:e>
                      <m:sub>
                        <m:r>
                          <a:rPr lang="en-US" altLang="zh-CN" b="0" i="1" dirty="0" smtClean="0">
                            <a:latin typeface="Cambria Math" panose="02040503050406030204" pitchFamily="18" charset="0"/>
                          </a:rPr>
                          <m:t>𝑘</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𝑤</m:t>
                        </m:r>
                      </m:e>
                      <m:sub>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rPr>
                      <m:t>𝜂</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oMath>
                </a14:m>
                <a:r>
                  <a:rPr lang="en-US" altLang="zh-CN" dirty="0">
                    <a:ea typeface="Cambria Math" panose="02040503050406030204" pitchFamily="18" charset="0"/>
                  </a:rPr>
                  <a:t>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𝑖</m:t>
                        </m:r>
                      </m:sub>
                    </m:sSub>
                  </m:oMath>
                </a14:m>
                <a:endParaRPr lang="zh-CN" altLang="en-US" dirty="0"/>
              </a:p>
            </p:txBody>
          </p:sp>
        </mc:Choice>
        <mc:Fallback xmlns="">
          <p:sp>
            <p:nvSpPr>
              <p:cNvPr id="7" name="文本框 6">
                <a:extLst>
                  <a:ext uri="{FF2B5EF4-FFF2-40B4-BE49-F238E27FC236}">
                    <a16:creationId xmlns:a16="http://schemas.microsoft.com/office/drawing/2014/main" id="{CEB621ED-9E5F-403D-E475-8111FC88F221}"/>
                  </a:ext>
                </a:extLst>
              </p:cNvPr>
              <p:cNvSpPr txBox="1">
                <a:spLocks noRot="1" noChangeAspect="1" noMove="1" noResize="1" noEditPoints="1" noAdjustHandles="1" noChangeArrowheads="1" noChangeShapeType="1" noTextEdit="1"/>
              </p:cNvSpPr>
              <p:nvPr/>
            </p:nvSpPr>
            <p:spPr>
              <a:xfrm>
                <a:off x="3301030" y="4953443"/>
                <a:ext cx="2541939" cy="369332"/>
              </a:xfrm>
              <a:prstGeom prst="rect">
                <a:avLst/>
              </a:prstGeom>
              <a:blipFill>
                <a:blip r:embed="rId4"/>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9F89A9E-0026-A5E6-561A-D20490832388}"/>
                  </a:ext>
                </a:extLst>
              </p:cNvPr>
              <p:cNvSpPr txBox="1"/>
              <p:nvPr/>
            </p:nvSpPr>
            <p:spPr>
              <a:xfrm>
                <a:off x="3119285" y="5391549"/>
                <a:ext cx="21377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𝑏</m:t>
                          </m:r>
                        </m:e>
                        <m:sub>
                          <m:r>
                            <a:rPr lang="en-US" altLang="zh-CN" b="0" i="1" smtClean="0">
                              <a:latin typeface="Cambria Math" panose="02040503050406030204" pitchFamily="18" charset="0"/>
                              <a:ea typeface="Cambria Math" panose="02040503050406030204" pitchFamily="18" charset="0"/>
                            </a:rPr>
                            <m:t>𝑘</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𝑏</m:t>
                          </m:r>
                        </m:e>
                        <m:sub>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rPr>
                        <m:t>𝜂</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oMath>
                  </m:oMathPara>
                </a14:m>
                <a:endParaRPr lang="zh-CN" altLang="en-US" dirty="0"/>
              </a:p>
            </p:txBody>
          </p:sp>
        </mc:Choice>
        <mc:Fallback xmlns="">
          <p:sp>
            <p:nvSpPr>
              <p:cNvPr id="8" name="文本框 7">
                <a:extLst>
                  <a:ext uri="{FF2B5EF4-FFF2-40B4-BE49-F238E27FC236}">
                    <a16:creationId xmlns:a16="http://schemas.microsoft.com/office/drawing/2014/main" id="{39F89A9E-0026-A5E6-561A-D20490832388}"/>
                  </a:ext>
                </a:extLst>
              </p:cNvPr>
              <p:cNvSpPr txBox="1">
                <a:spLocks noRot="1" noChangeAspect="1" noMove="1" noResize="1" noEditPoints="1" noAdjustHandles="1" noChangeArrowheads="1" noChangeShapeType="1" noTextEdit="1"/>
              </p:cNvSpPr>
              <p:nvPr/>
            </p:nvSpPr>
            <p:spPr>
              <a:xfrm>
                <a:off x="3119285" y="5391549"/>
                <a:ext cx="2137719" cy="369332"/>
              </a:xfrm>
              <a:prstGeom prst="rect">
                <a:avLst/>
              </a:prstGeom>
              <a:blipFill>
                <a:blip r:embed="rId5"/>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8019D44-54DD-3C48-FE74-7E8FB4D7AC87}"/>
                  </a:ext>
                </a:extLst>
              </p:cNvPr>
              <p:cNvSpPr txBox="1"/>
              <p:nvPr/>
            </p:nvSpPr>
            <p:spPr>
              <a:xfrm>
                <a:off x="3240498" y="5947615"/>
                <a:ext cx="21377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𝑤</m:t>
                              </m:r>
                            </m:e>
                          </m:acc>
                        </m:e>
                        <m:sub>
                          <m:r>
                            <a:rPr lang="en-US" altLang="zh-CN" i="1">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𝑤</m:t>
                              </m:r>
                            </m:e>
                          </m:acc>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b="0" i="1" smtClean="0">
                          <a:latin typeface="Cambria Math" panose="02040503050406030204" pitchFamily="18" charset="0"/>
                        </a:rPr>
                        <m:t>+</m:t>
                      </m:r>
                      <m:r>
                        <a:rPr lang="zh-CN" altLang="en-US" i="1" dirty="0" smtClean="0">
                          <a:latin typeface="Cambria Math" panose="02040503050406030204" pitchFamily="18" charset="0"/>
                        </a:rPr>
                        <m:t>𝜂</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acc>
                        <m:accPr>
                          <m:chr m:val="̂"/>
                          <m:ctrlPr>
                            <a:rPr lang="en-US" altLang="zh-CN"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oMath>
                  </m:oMathPara>
                </a14:m>
                <a:endParaRPr lang="zh-CN" altLang="en-US" dirty="0"/>
              </a:p>
            </p:txBody>
          </p:sp>
        </mc:Choice>
        <mc:Fallback xmlns="">
          <p:sp>
            <p:nvSpPr>
              <p:cNvPr id="9" name="文本框 8">
                <a:extLst>
                  <a:ext uri="{FF2B5EF4-FFF2-40B4-BE49-F238E27FC236}">
                    <a16:creationId xmlns:a16="http://schemas.microsoft.com/office/drawing/2014/main" id="{D8019D44-54DD-3C48-FE74-7E8FB4D7AC87}"/>
                  </a:ext>
                </a:extLst>
              </p:cNvPr>
              <p:cNvSpPr txBox="1">
                <a:spLocks noRot="1" noChangeAspect="1" noMove="1" noResize="1" noEditPoints="1" noAdjustHandles="1" noChangeArrowheads="1" noChangeShapeType="1" noTextEdit="1"/>
              </p:cNvSpPr>
              <p:nvPr/>
            </p:nvSpPr>
            <p:spPr>
              <a:xfrm>
                <a:off x="3240498" y="5947615"/>
                <a:ext cx="2137718" cy="369332"/>
              </a:xfrm>
              <a:prstGeom prst="rect">
                <a:avLst/>
              </a:prstGeom>
              <a:blipFill>
                <a:blip r:embed="rId6"/>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2C3AD98-A875-FC18-72C8-335642F5A24B}"/>
                  </a:ext>
                </a:extLst>
              </p:cNvPr>
              <p:cNvSpPr txBox="1"/>
              <p:nvPr/>
            </p:nvSpPr>
            <p:spPr>
              <a:xfrm>
                <a:off x="3182408" y="3553102"/>
                <a:ext cx="2500890" cy="3860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𝑤</m:t>
                              </m:r>
                            </m:e>
                          </m:acc>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𝑘</m:t>
                              </m:r>
                              <m:r>
                                <a:rPr lang="en-US" altLang="zh-CN" i="1">
                                  <a:latin typeface="Cambria Math" panose="02040503050406030204" pitchFamily="18" charset="0"/>
                                </a:rPr>
                                <m:t>−1</m:t>
                              </m:r>
                            </m:sub>
                            <m:sup>
                              <m:r>
                                <m:rPr>
                                  <m:sty m:val="p"/>
                                </m:rPr>
                                <a:rPr lang="en-US" altLang="zh-CN" i="0">
                                  <a:latin typeface="Cambria Math" panose="02040503050406030204" pitchFamily="18" charset="0"/>
                                </a:rPr>
                                <m:t>T</m:t>
                              </m:r>
                            </m:sup>
                          </m:sSub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e>
                        <m:sup>
                          <m:r>
                            <m:rPr>
                              <m:sty m:val="p"/>
                            </m:rPr>
                            <a:rPr lang="en-US" altLang="zh-CN" i="0">
                              <a:latin typeface="Cambria Math" panose="02040503050406030204" pitchFamily="18" charset="0"/>
                            </a:rPr>
                            <m:t>T</m:t>
                          </m:r>
                        </m:sup>
                      </m:sSup>
                    </m:oMath>
                  </m:oMathPara>
                </a14:m>
                <a:endParaRPr lang="zh-CN" altLang="en-US" dirty="0"/>
              </a:p>
            </p:txBody>
          </p:sp>
        </mc:Choice>
        <mc:Fallback xmlns="">
          <p:sp>
            <p:nvSpPr>
              <p:cNvPr id="10" name="文本框 9">
                <a:extLst>
                  <a:ext uri="{FF2B5EF4-FFF2-40B4-BE49-F238E27FC236}">
                    <a16:creationId xmlns:a16="http://schemas.microsoft.com/office/drawing/2014/main" id="{22C3AD98-A875-FC18-72C8-335642F5A24B}"/>
                  </a:ext>
                </a:extLst>
              </p:cNvPr>
              <p:cNvSpPr txBox="1">
                <a:spLocks noRot="1" noChangeAspect="1" noMove="1" noResize="1" noEditPoints="1" noAdjustHandles="1" noChangeArrowheads="1" noChangeShapeType="1" noTextEdit="1"/>
              </p:cNvSpPr>
              <p:nvPr/>
            </p:nvSpPr>
            <p:spPr>
              <a:xfrm>
                <a:off x="3182408" y="3553102"/>
                <a:ext cx="2500890" cy="386068"/>
              </a:xfrm>
              <a:prstGeom prst="rect">
                <a:avLst/>
              </a:prstGeom>
              <a:blipFill>
                <a:blip r:embed="rId7"/>
                <a:stretch>
                  <a:fillRect t="-1587" b="-12698"/>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BF55289E-AAEE-423E-97DD-87F23E8625C7}"/>
              </a:ext>
            </a:extLst>
          </p:cNvPr>
          <p:cNvSpPr txBox="1"/>
          <p:nvPr/>
        </p:nvSpPr>
        <p:spPr>
          <a:xfrm>
            <a:off x="342004" y="2438993"/>
            <a:ext cx="4576968" cy="461665"/>
          </a:xfrm>
          <a:prstGeom prst="rect">
            <a:avLst/>
          </a:prstGeom>
          <a:noFill/>
        </p:spPr>
        <p:txBody>
          <a:bodyPr wrap="square">
            <a:spAutoFit/>
          </a:bodyPr>
          <a:lstStyle/>
          <a:p>
            <a:r>
              <a:rPr kumimoji="1" lang="zh-CN" altLang="en-US" sz="2400" b="1" dirty="0">
                <a:solidFill>
                  <a:srgbClr val="C00000"/>
                </a:solidFill>
              </a:rPr>
              <a:t>证明</a:t>
            </a:r>
            <a:endParaRPr lang="zh-CN" altLang="en-US" sz="2400" dirty="0"/>
          </a:p>
        </p:txBody>
      </p:sp>
      <p:sp>
        <p:nvSpPr>
          <p:cNvPr id="14" name="标题 1">
            <a:extLst>
              <a:ext uri="{FF2B5EF4-FFF2-40B4-BE49-F238E27FC236}">
                <a16:creationId xmlns:a16="http://schemas.microsoft.com/office/drawing/2014/main" id="{5151E65C-A86F-059C-D354-95442A718533}"/>
              </a:ext>
            </a:extLst>
          </p:cNvPr>
          <p:cNvSpPr txBox="1">
            <a:spLocks/>
          </p:cNvSpPr>
          <p:nvPr/>
        </p:nvSpPr>
        <p:spPr>
          <a:xfrm>
            <a:off x="244795" y="1636294"/>
            <a:ext cx="7886700"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感知机：学习算法</a:t>
            </a:r>
          </a:p>
        </p:txBody>
      </p:sp>
    </p:spTree>
    <p:extLst>
      <p:ext uri="{BB962C8B-B14F-4D97-AF65-F5344CB8AC3E}">
        <p14:creationId xmlns:p14="http://schemas.microsoft.com/office/powerpoint/2010/main" val="1360526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FE3EA937-5740-C93B-BE34-5FBC839D98CC}"/>
              </a:ext>
            </a:extLst>
          </p:cNvPr>
          <p:cNvSpPr>
            <a:spLocks noGrp="1"/>
          </p:cNvSpPr>
          <p:nvPr>
            <p:ph idx="1"/>
          </p:nvPr>
        </p:nvSpPr>
        <p:spPr>
          <a:xfrm>
            <a:off x="442771" y="2712067"/>
            <a:ext cx="8113034" cy="3691890"/>
          </a:xfrm>
        </p:spPr>
        <p:txBody>
          <a:bodyPr>
            <a:normAutofit/>
          </a:bodyPr>
          <a:lstStyle/>
          <a:p>
            <a:r>
              <a:rPr lang="zh-CN" altLang="en-US" sz="2000" dirty="0"/>
              <a:t>推导两个不等式</a:t>
            </a:r>
            <a:r>
              <a:rPr lang="zh-CN" altLang="en-US" sz="2000" dirty="0">
                <a:sym typeface="Wingdings" panose="05000000000000000000"/>
              </a:rPr>
              <a:t>: </a:t>
            </a:r>
            <a:endParaRPr lang="en-US" altLang="zh-CN" sz="2000" dirty="0">
              <a:sym typeface="Wingdings" panose="05000000000000000000"/>
            </a:endParaRPr>
          </a:p>
          <a:p>
            <a:pPr marL="0" indent="0">
              <a:buNone/>
            </a:pPr>
            <a:r>
              <a:rPr lang="zh-CN" altLang="en-US" sz="2000" dirty="0">
                <a:sym typeface="Wingdings" panose="05000000000000000000"/>
              </a:rPr>
              <a:t>    </a:t>
            </a:r>
            <a:r>
              <a:rPr lang="en-US" altLang="zh-CN" sz="2000" dirty="0">
                <a:sym typeface="Wingdings" panose="05000000000000000000"/>
              </a:rPr>
              <a:t>(1)</a:t>
            </a:r>
          </a:p>
          <a:p>
            <a:r>
              <a:rPr lang="zh-CN" altLang="en-US" sz="2000">
                <a:sym typeface="Wingdings" panose="05000000000000000000"/>
              </a:rPr>
              <a:t>由</a:t>
            </a:r>
            <a:r>
              <a:rPr lang="en-US" altLang="zh-CN" sz="2000">
                <a:sym typeface="Wingdings" panose="05000000000000000000"/>
              </a:rPr>
              <a:t>:</a:t>
            </a:r>
            <a:endParaRPr lang="en-US" altLang="zh-CN" sz="2000" dirty="0">
              <a:sym typeface="Wingdings" panose="05000000000000000000"/>
            </a:endParaRPr>
          </a:p>
          <a:p>
            <a:pPr marL="0" indent="0">
              <a:buNone/>
            </a:pPr>
            <a:endParaRPr lang="en-US" altLang="zh-CN" sz="2000" dirty="0">
              <a:sym typeface="Wingdings" panose="05000000000000000000"/>
            </a:endParaRPr>
          </a:p>
          <a:p>
            <a:pPr marL="0" indent="0">
              <a:buNone/>
            </a:pPr>
            <a:endParaRPr lang="en-US" altLang="zh-CN" sz="2000" dirty="0">
              <a:sym typeface="Wingdings" panose="05000000000000000000"/>
            </a:endParaRPr>
          </a:p>
          <a:p>
            <a:r>
              <a:rPr lang="zh-CN" altLang="en-US" sz="2000">
                <a:sym typeface="Wingdings" panose="05000000000000000000"/>
              </a:rPr>
              <a:t>得</a:t>
            </a:r>
            <a:r>
              <a:rPr lang="en-US" altLang="zh-CN" sz="2000">
                <a:sym typeface="Wingdings" panose="05000000000000000000"/>
              </a:rPr>
              <a:t>:</a:t>
            </a:r>
            <a:endParaRPr lang="en-US" altLang="zh-CN" sz="2000" dirty="0"/>
          </a:p>
          <a:p>
            <a:endParaRPr lang="en-US" altLang="zh-CN" sz="2000" dirty="0"/>
          </a:p>
          <a:p>
            <a:endParaRPr lang="en-US" altLang="zh-CN" sz="2000"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B81BC7E-9E3C-0E59-6A38-B4AE16CA1F4F}"/>
                  </a:ext>
                </a:extLst>
              </p:cNvPr>
              <p:cNvSpPr txBox="1"/>
              <p:nvPr/>
            </p:nvSpPr>
            <p:spPr>
              <a:xfrm>
                <a:off x="838223" y="3084423"/>
                <a:ext cx="2275678"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𝑤</m:t>
                              </m:r>
                            </m:e>
                          </m:acc>
                        </m:e>
                        <m:sub>
                          <m:r>
                            <a:rPr lang="en-US" altLang="zh-CN" b="0" i="1" smtClean="0">
                              <a:latin typeface="Cambria Math" panose="02040503050406030204" pitchFamily="18" charset="0"/>
                            </a:rPr>
                            <m:t>𝑘</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acc>
                            <m:accPr>
                              <m:chr m:val="̂"/>
                              <m:ctrlPr>
                                <a:rPr lang="en-US" altLang="zh-CN"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𝑤</m:t>
                              </m:r>
                            </m:e>
                          </m:acc>
                        </m:e>
                        <m:sub>
                          <m:r>
                            <a:rPr lang="en-US" altLang="zh-CN" b="0" i="1" smtClean="0">
                              <a:latin typeface="Cambria Math" panose="02040503050406030204" pitchFamily="18" charset="0"/>
                              <a:ea typeface="Cambria Math" panose="02040503050406030204" pitchFamily="18" charset="0"/>
                            </a:rPr>
                            <m:t>𝑜𝑝𝑡</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zh-CN" altLang="en-US" i="1" dirty="0" smtClean="0">
                          <a:latin typeface="Cambria Math" panose="02040503050406030204" pitchFamily="18" charset="0"/>
                        </a:rPr>
                        <m:t>𝜂𝛾</m:t>
                      </m:r>
                    </m:oMath>
                  </m:oMathPara>
                </a14:m>
                <a:endParaRPr lang="zh-CN" altLang="en-US" dirty="0"/>
              </a:p>
            </p:txBody>
          </p:sp>
        </mc:Choice>
        <mc:Fallback xmlns="">
          <p:sp>
            <p:nvSpPr>
              <p:cNvPr id="9" name="文本框 8">
                <a:extLst>
                  <a:ext uri="{FF2B5EF4-FFF2-40B4-BE49-F238E27FC236}">
                    <a16:creationId xmlns:a16="http://schemas.microsoft.com/office/drawing/2014/main" id="{CB81BC7E-9E3C-0E59-6A38-B4AE16CA1F4F}"/>
                  </a:ext>
                </a:extLst>
              </p:cNvPr>
              <p:cNvSpPr txBox="1">
                <a:spLocks noRot="1" noChangeAspect="1" noMove="1" noResize="1" noEditPoints="1" noAdjustHandles="1" noChangeArrowheads="1" noChangeShapeType="1" noTextEdit="1"/>
              </p:cNvSpPr>
              <p:nvPr/>
            </p:nvSpPr>
            <p:spPr>
              <a:xfrm>
                <a:off x="838223" y="3084423"/>
                <a:ext cx="2275678" cy="390748"/>
              </a:xfrm>
              <a:prstGeom prst="rect">
                <a:avLst/>
              </a:prstGeom>
              <a:blipFill>
                <a:blip r:embed="rId2"/>
                <a:stretch>
                  <a:fillRect b="-6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3BA3501-BD2D-7688-7922-6A937602282B}"/>
                  </a:ext>
                </a:extLst>
              </p:cNvPr>
              <p:cNvSpPr txBox="1"/>
              <p:nvPr/>
            </p:nvSpPr>
            <p:spPr>
              <a:xfrm>
                <a:off x="1976062" y="3918931"/>
                <a:ext cx="4769709" cy="6891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𝑤</m:t>
                              </m:r>
                            </m:e>
                          </m:acc>
                        </m:e>
                        <m:sub>
                          <m:r>
                            <a:rPr lang="en-US" altLang="zh-CN" b="0" i="1" smtClean="0">
                              <a:latin typeface="Cambria Math" panose="02040503050406030204" pitchFamily="18" charset="0"/>
                            </a:rPr>
                            <m:t>𝑘</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acc>
                            <m:accPr>
                              <m:chr m:val="̂"/>
                              <m:ctrlPr>
                                <a:rPr lang="en-US" altLang="zh-CN"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𝑤</m:t>
                              </m:r>
                            </m:e>
                          </m:acc>
                        </m:e>
                        <m:sub>
                          <m:r>
                            <a:rPr lang="en-US" altLang="zh-CN" b="0" i="1" smtClean="0">
                              <a:latin typeface="Cambria Math" panose="02040503050406030204" pitchFamily="18" charset="0"/>
                              <a:ea typeface="Cambria Math" panose="02040503050406030204" pitchFamily="18" charset="0"/>
                            </a:rPr>
                            <m:t>𝑜𝑝𝑡</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𝑤</m:t>
                              </m:r>
                            </m:e>
                          </m:acc>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𝑤</m:t>
                              </m:r>
                            </m:e>
                          </m:acc>
                        </m:e>
                        <m:sub>
                          <m:r>
                            <a:rPr lang="en-US" altLang="zh-CN" i="1">
                              <a:latin typeface="Cambria Math" panose="02040503050406030204" pitchFamily="18" charset="0"/>
                              <a:ea typeface="Cambria Math" panose="02040503050406030204" pitchFamily="18" charset="0"/>
                            </a:rPr>
                            <m:t>𝑜𝑝𝑡</m:t>
                          </m:r>
                        </m:sub>
                      </m:sSub>
                      <m:r>
                        <a:rPr lang="en-US" altLang="zh-CN" b="0" i="1" smtClean="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rPr>
                        <m:t>𝜂</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ea typeface="Cambria Math" panose="02040503050406030204" pitchFamily="18" charset="0"/>
                            </a:rPr>
                          </m:ctrlPr>
                        </m:sSubPr>
                        <m:e>
                          <m:acc>
                            <m:accPr>
                              <m:chr m:val="̂"/>
                              <m:ctrlPr>
                                <a:rPr lang="en-US" altLang="zh-CN" i="1">
                                  <a:latin typeface="Cambria Math" panose="02040503050406030204" pitchFamily="18" charset="0"/>
                                  <a:ea typeface="Cambria Math" panose="02040503050406030204" pitchFamily="18" charset="0"/>
                                </a:rPr>
                              </m:ctrlPr>
                            </m:accPr>
                            <m:e>
                              <m:r>
                                <a:rPr lang="en-US" altLang="zh-CN" i="1" smtClean="0">
                                  <a:latin typeface="Cambria Math" panose="02040503050406030204" pitchFamily="18" charset="0"/>
                                  <a:ea typeface="Cambria Math" panose="02040503050406030204" pitchFamily="18" charset="0"/>
                                </a:rPr>
                                <m:t>𝑤</m:t>
                              </m:r>
                            </m:e>
                          </m:acc>
                        </m:e>
                        <m:sub>
                          <m:r>
                            <a:rPr lang="en-US" altLang="zh-CN" i="1">
                              <a:latin typeface="Cambria Math" panose="02040503050406030204" pitchFamily="18" charset="0"/>
                              <a:ea typeface="Cambria Math" panose="02040503050406030204" pitchFamily="18" charset="0"/>
                            </a:rPr>
                            <m:t>𝑜𝑝𝑡</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acc>
                            <m:accPr>
                              <m:chr m:val="̂"/>
                              <m:ctrlPr>
                                <a:rPr lang="en-US" altLang="zh-CN"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𝑥</m:t>
                              </m:r>
                            </m:e>
                          </m:acc>
                        </m:e>
                        <m:sub>
                          <m:r>
                            <a:rPr lang="en-US" altLang="zh-CN" b="0" i="1" smtClean="0">
                              <a:latin typeface="Cambria Math" panose="02040503050406030204" pitchFamily="18" charset="0"/>
                              <a:ea typeface="Cambria Math" panose="02040503050406030204" pitchFamily="18" charset="0"/>
                            </a:rPr>
                            <m:t>𝑖</m:t>
                          </m:r>
                        </m:sub>
                      </m:sSub>
                    </m:oMath>
                  </m:oMathPara>
                </a14:m>
                <a:endParaRPr lang="en-US" altLang="zh-CN" dirty="0"/>
              </a:p>
              <a:p>
                <a:r>
                  <a:rPr lang="en-US" altLang="zh-CN" dirty="0"/>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𝑤</m:t>
                            </m:r>
                          </m:e>
                        </m:acc>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𝑤</m:t>
                            </m:r>
                          </m:e>
                        </m:acc>
                      </m:e>
                      <m:sub>
                        <m:r>
                          <a:rPr lang="en-US" altLang="zh-CN" i="1">
                            <a:latin typeface="Cambria Math" panose="02040503050406030204" pitchFamily="18" charset="0"/>
                            <a:ea typeface="Cambria Math" panose="02040503050406030204" pitchFamily="18" charset="0"/>
                          </a:rPr>
                          <m:t>𝑜𝑝𝑡</m:t>
                        </m:r>
                      </m:sub>
                    </m:sSub>
                    <m:r>
                      <a:rPr lang="en-US" altLang="zh-CN" b="0" i="0" smtClean="0">
                        <a:latin typeface="Cambria Math" panose="02040503050406030204" pitchFamily="18" charset="0"/>
                        <a:ea typeface="Cambria Math" panose="02040503050406030204" pitchFamily="18" charset="0"/>
                      </a:rPr>
                      <m:t>+</m:t>
                    </m:r>
                    <m:r>
                      <a:rPr lang="zh-CN" altLang="en-US" b="0" i="0" dirty="0" smtClean="0">
                        <a:latin typeface="Cambria Math" panose="02040503050406030204" pitchFamily="18" charset="0"/>
                      </a:rPr>
                      <m:t> </m:t>
                    </m:r>
                    <m:r>
                      <a:rPr lang="en-US" altLang="zh-CN" i="1" dirty="0" smtClean="0">
                        <a:latin typeface="Cambria Math" panose="02040503050406030204" pitchFamily="18" charset="0"/>
                      </a:rPr>
                      <m:t>𝜂</m:t>
                    </m:r>
                    <m:r>
                      <a:rPr lang="zh-CN" altLang="en-US" i="1" dirty="0" smtClean="0">
                        <a:latin typeface="Cambria Math" panose="02040503050406030204" pitchFamily="18" charset="0"/>
                      </a:rPr>
                      <m:t>𝛾</m:t>
                    </m:r>
                  </m:oMath>
                </a14:m>
                <a:endParaRPr lang="zh-CN" altLang="en-US" dirty="0"/>
              </a:p>
            </p:txBody>
          </p:sp>
        </mc:Choice>
        <mc:Fallback xmlns="">
          <p:sp>
            <p:nvSpPr>
              <p:cNvPr id="10" name="文本框 9">
                <a:extLst>
                  <a:ext uri="{FF2B5EF4-FFF2-40B4-BE49-F238E27FC236}">
                    <a16:creationId xmlns:a16="http://schemas.microsoft.com/office/drawing/2014/main" id="{D3BA3501-BD2D-7688-7922-6A937602282B}"/>
                  </a:ext>
                </a:extLst>
              </p:cNvPr>
              <p:cNvSpPr txBox="1">
                <a:spLocks noRot="1" noChangeAspect="1" noMove="1" noResize="1" noEditPoints="1" noAdjustHandles="1" noChangeArrowheads="1" noChangeShapeType="1" noTextEdit="1"/>
              </p:cNvSpPr>
              <p:nvPr/>
            </p:nvSpPr>
            <p:spPr>
              <a:xfrm>
                <a:off x="1976062" y="3918931"/>
                <a:ext cx="4769709" cy="689163"/>
              </a:xfrm>
              <a:prstGeom prst="rect">
                <a:avLst/>
              </a:prstGeom>
              <a:blipFill>
                <a:blip r:embed="rId3"/>
                <a:stretch>
                  <a:fillRect b="-54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BDB945F-2888-FAE2-C48A-121A793D7239}"/>
                  </a:ext>
                </a:extLst>
              </p:cNvPr>
              <p:cNvSpPr txBox="1"/>
              <p:nvPr/>
            </p:nvSpPr>
            <p:spPr>
              <a:xfrm>
                <a:off x="1366879" y="5249186"/>
                <a:ext cx="6642506" cy="390748"/>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𝑤</m:t>
                            </m:r>
                          </m:e>
                        </m:acc>
                      </m:e>
                      <m:sub>
                        <m:r>
                          <a:rPr lang="en-US" altLang="zh-CN" b="0" i="1" smtClean="0">
                            <a:latin typeface="Cambria Math" panose="02040503050406030204" pitchFamily="18" charset="0"/>
                          </a:rPr>
                          <m:t>𝑘</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acc>
                          <m:accPr>
                            <m:chr m:val="̂"/>
                            <m:ctrlPr>
                              <a:rPr lang="en-US" altLang="zh-CN"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𝑤</m:t>
                            </m:r>
                          </m:e>
                        </m:acc>
                      </m:e>
                      <m:sub>
                        <m:r>
                          <a:rPr lang="en-US" altLang="zh-CN" b="0" i="1" smtClean="0">
                            <a:latin typeface="Cambria Math" panose="02040503050406030204" pitchFamily="18" charset="0"/>
                            <a:ea typeface="Cambria Math" panose="02040503050406030204" pitchFamily="18" charset="0"/>
                          </a:rPr>
                          <m:t>𝑜𝑝𝑡</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𝑤</m:t>
                            </m:r>
                          </m:e>
                        </m:acc>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𝑤</m:t>
                            </m:r>
                          </m:e>
                        </m:acc>
                      </m:e>
                      <m:sub>
                        <m:r>
                          <a:rPr lang="en-US" altLang="zh-CN" i="1">
                            <a:latin typeface="Cambria Math" panose="02040503050406030204" pitchFamily="18" charset="0"/>
                            <a:ea typeface="Cambria Math" panose="02040503050406030204" pitchFamily="18" charset="0"/>
                          </a:rPr>
                          <m:t>𝑜𝑝𝑡</m:t>
                        </m:r>
                      </m:sub>
                    </m:sSub>
                  </m:oMath>
                </a14:m>
                <a:r>
                  <a:rPr lang="en-US" altLang="zh-CN" dirty="0"/>
                  <a:t> +</a:t>
                </a:r>
                <a14:m>
                  <m:oMath xmlns:m="http://schemas.openxmlformats.org/officeDocument/2006/math">
                    <m:r>
                      <a:rPr lang="en-US" altLang="zh-CN" i="1" dirty="0">
                        <a:latin typeface="Cambria Math" panose="02040503050406030204" pitchFamily="18" charset="0"/>
                      </a:rPr>
                      <m:t>𝜂</m:t>
                    </m:r>
                    <m:r>
                      <a:rPr lang="zh-CN" altLang="en-US" i="1" dirty="0">
                        <a:latin typeface="Cambria Math" panose="02040503050406030204" pitchFamily="18" charset="0"/>
                      </a:rPr>
                      <m:t>𝛾</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𝑤</m:t>
                            </m:r>
                          </m:e>
                        </m:acc>
                      </m:e>
                      <m:sub>
                        <m:r>
                          <a:rPr lang="en-US" altLang="zh-CN" i="1">
                            <a:latin typeface="Cambria Math" panose="02040503050406030204" pitchFamily="18" charset="0"/>
                          </a:rPr>
                          <m:t>𝑘</m:t>
                        </m:r>
                        <m:r>
                          <a:rPr lang="en-US" altLang="zh-CN" i="1">
                            <a:latin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𝑤</m:t>
                            </m:r>
                          </m:e>
                        </m:acc>
                      </m:e>
                      <m:sub>
                        <m:r>
                          <a:rPr lang="en-US" altLang="zh-CN" i="1">
                            <a:latin typeface="Cambria Math" panose="02040503050406030204" pitchFamily="18" charset="0"/>
                            <a:ea typeface="Cambria Math" panose="02040503050406030204" pitchFamily="18" charset="0"/>
                          </a:rPr>
                          <m:t>𝑜𝑝𝑡</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2</m:t>
                    </m:r>
                    <m:r>
                      <a:rPr lang="en-US" altLang="zh-CN" i="1" dirty="0">
                        <a:latin typeface="Cambria Math" panose="02040503050406030204" pitchFamily="18" charset="0"/>
                      </a:rPr>
                      <m:t>𝜂</m:t>
                    </m:r>
                    <m:r>
                      <a:rPr lang="zh-CN" altLang="en-US" i="1" dirty="0">
                        <a:latin typeface="Cambria Math" panose="02040503050406030204" pitchFamily="18" charset="0"/>
                      </a:rPr>
                      <m:t>𝛾</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r>
                      <a:rPr lang="en-US" altLang="zh-CN" i="1" dirty="0">
                        <a:latin typeface="Cambria Math" panose="02040503050406030204" pitchFamily="18" charset="0"/>
                      </a:rPr>
                      <m:t>𝜂</m:t>
                    </m:r>
                    <m:r>
                      <a:rPr lang="zh-CN" altLang="en-US" i="1" dirty="0">
                        <a:latin typeface="Cambria Math" panose="02040503050406030204" pitchFamily="18" charset="0"/>
                      </a:rPr>
                      <m:t>𝛾</m:t>
                    </m:r>
                  </m:oMath>
                </a14:m>
                <a:endParaRPr lang="zh-CN" altLang="en-US" dirty="0"/>
              </a:p>
            </p:txBody>
          </p:sp>
        </mc:Choice>
        <mc:Fallback xmlns="">
          <p:sp>
            <p:nvSpPr>
              <p:cNvPr id="12" name="文本框 11">
                <a:extLst>
                  <a:ext uri="{FF2B5EF4-FFF2-40B4-BE49-F238E27FC236}">
                    <a16:creationId xmlns:a16="http://schemas.microsoft.com/office/drawing/2014/main" id="{0BDB945F-2888-FAE2-C48A-121A793D7239}"/>
                  </a:ext>
                </a:extLst>
              </p:cNvPr>
              <p:cNvSpPr txBox="1">
                <a:spLocks noRot="1" noChangeAspect="1" noMove="1" noResize="1" noEditPoints="1" noAdjustHandles="1" noChangeArrowheads="1" noChangeShapeType="1" noTextEdit="1"/>
              </p:cNvSpPr>
              <p:nvPr/>
            </p:nvSpPr>
            <p:spPr>
              <a:xfrm>
                <a:off x="1366879" y="5249186"/>
                <a:ext cx="6642506" cy="390748"/>
              </a:xfrm>
              <a:prstGeom prst="rect">
                <a:avLst/>
              </a:prstGeom>
              <a:blipFill>
                <a:blip r:embed="rId4"/>
                <a:stretch>
                  <a:fillRect t="-6250" b="-20313"/>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8A05A263-DD97-97DC-7832-76811495DE21}"/>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26</a:t>
            </a:fld>
            <a:endParaRPr lang="en-US" dirty="0"/>
          </a:p>
        </p:txBody>
      </p:sp>
      <p:sp>
        <p:nvSpPr>
          <p:cNvPr id="8" name="标题 1">
            <a:extLst>
              <a:ext uri="{FF2B5EF4-FFF2-40B4-BE49-F238E27FC236}">
                <a16:creationId xmlns:a16="http://schemas.microsoft.com/office/drawing/2014/main" id="{EA4B157D-9D9F-480F-9ECE-583F065D1FB3}"/>
              </a:ext>
            </a:extLst>
          </p:cNvPr>
          <p:cNvSpPr txBox="1">
            <a:spLocks/>
          </p:cNvSpPr>
          <p:nvPr/>
        </p:nvSpPr>
        <p:spPr>
          <a:xfrm>
            <a:off x="244795" y="1765501"/>
            <a:ext cx="7886700"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ea"/>
                <a:ea typeface="+mn-ea"/>
              </a:rPr>
              <a:t>感知机：学习算法</a:t>
            </a:r>
            <a:endParaRPr lang="zh-CN" altLang="en-US" sz="3200" b="1" dirty="0">
              <a:solidFill>
                <a:schemeClr val="accent1">
                  <a:lumMod val="50000"/>
                </a:schemeClr>
              </a:solidFill>
              <a:latin typeface="+mn-ea"/>
              <a:ea typeface="+mn-ea"/>
            </a:endParaRPr>
          </a:p>
        </p:txBody>
      </p:sp>
    </p:spTree>
    <p:extLst>
      <p:ext uri="{BB962C8B-B14F-4D97-AF65-F5344CB8AC3E}">
        <p14:creationId xmlns:p14="http://schemas.microsoft.com/office/powerpoint/2010/main" val="2950359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DCC7FDAD-6178-672F-DEB0-BD0C5DC12730}"/>
              </a:ext>
            </a:extLst>
          </p:cNvPr>
          <p:cNvSpPr>
            <a:spLocks noGrp="1"/>
          </p:cNvSpPr>
          <p:nvPr>
            <p:ph idx="1"/>
          </p:nvPr>
        </p:nvSpPr>
        <p:spPr>
          <a:xfrm>
            <a:off x="552427" y="2712067"/>
            <a:ext cx="7657831" cy="3691890"/>
          </a:xfrm>
        </p:spPr>
        <p:txBody>
          <a:bodyPr>
            <a:normAutofit/>
          </a:bodyPr>
          <a:lstStyle/>
          <a:p>
            <a:r>
              <a:rPr lang="zh-CN" altLang="en-US" sz="2000" dirty="0"/>
              <a:t>推导两个不等式</a:t>
            </a:r>
            <a:r>
              <a:rPr lang="zh-CN" altLang="en-US" sz="2000" dirty="0">
                <a:sym typeface="Wingdings" panose="05000000000000000000"/>
              </a:rPr>
              <a:t>: </a:t>
            </a:r>
            <a:endParaRPr lang="en-US" altLang="zh-CN" sz="2000" dirty="0">
              <a:sym typeface="Wingdings" panose="05000000000000000000"/>
            </a:endParaRPr>
          </a:p>
          <a:p>
            <a:pPr marL="0" indent="0">
              <a:buNone/>
            </a:pPr>
            <a:r>
              <a:rPr lang="zh-CN" altLang="en-US" sz="2000" dirty="0">
                <a:sym typeface="Wingdings" panose="05000000000000000000"/>
              </a:rPr>
              <a:t>    </a:t>
            </a:r>
            <a:r>
              <a:rPr lang="zh-CN" altLang="zh-CN" sz="2000" dirty="0">
                <a:sym typeface="Wingdings" panose="05000000000000000000"/>
              </a:rPr>
              <a:t>(</a:t>
            </a:r>
            <a:r>
              <a:rPr lang="en-US" altLang="zh-CN" sz="2000" dirty="0">
                <a:sym typeface="Wingdings" panose="05000000000000000000"/>
              </a:rPr>
              <a:t>2)</a:t>
            </a:r>
          </a:p>
          <a:p>
            <a:endParaRPr lang="en-US" altLang="zh-CN" sz="2000" dirty="0">
              <a:sym typeface="Wingdings" panose="05000000000000000000"/>
            </a:endParaRPr>
          </a:p>
          <a:p>
            <a:endParaRPr lang="en-US" altLang="zh-CN" sz="2000" dirty="0">
              <a:sym typeface="Wingdings" panose="05000000000000000000"/>
            </a:endParaRPr>
          </a:p>
          <a:p>
            <a:endParaRPr lang="en-US" altLang="zh-CN" sz="2000" dirty="0"/>
          </a:p>
          <a:p>
            <a:endParaRPr lang="en-US" altLang="zh-CN" sz="2000" dirty="0"/>
          </a:p>
          <a:p>
            <a:endParaRPr lang="en-US" altLang="zh-CN" sz="2000"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BC3EF0A-90DA-01FB-F3DC-20A6D5F1B215}"/>
                  </a:ext>
                </a:extLst>
              </p:cNvPr>
              <p:cNvSpPr txBox="1"/>
              <p:nvPr/>
            </p:nvSpPr>
            <p:spPr>
              <a:xfrm>
                <a:off x="1116137" y="3084112"/>
                <a:ext cx="19029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𝑤</m:t>
                                      </m:r>
                                    </m:e>
                                  </m:acc>
                                </m:e>
                                <m:sub>
                                  <m:r>
                                    <a:rPr lang="en-US" altLang="zh-CN" i="1">
                                      <a:latin typeface="Cambria Math" panose="02040503050406030204" pitchFamily="18" charset="0"/>
                                    </a:rPr>
                                    <m:t>𝑘</m:t>
                                  </m:r>
                                </m:sub>
                              </m:sSub>
                            </m:e>
                          </m:d>
                        </m:e>
                        <m:sup>
                          <m:r>
                            <a:rPr lang="en-US" altLang="zh-CN" b="0" i="1" smtClean="0">
                              <a:latin typeface="Cambria Math" panose="02040503050406030204" pitchFamily="18" charset="0"/>
                            </a:rPr>
                            <m:t>2</m:t>
                          </m:r>
                        </m:sup>
                      </m:s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𝜂</m:t>
                          </m:r>
                        </m:e>
                        <m:sup>
                          <m:r>
                            <a:rPr lang="en-US" altLang="zh-CN" b="0" i="1" smtClean="0">
                              <a:latin typeface="Cambria Math" panose="02040503050406030204" pitchFamily="18" charset="0"/>
                              <a:ea typeface="Cambria Math" panose="02040503050406030204" pitchFamily="18" charset="0"/>
                            </a:rPr>
                            <m:t>2</m:t>
                          </m:r>
                        </m:sup>
                      </m:sSup>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2</m:t>
                          </m:r>
                        </m:sup>
                      </m:sSup>
                    </m:oMath>
                  </m:oMathPara>
                </a14:m>
                <a:endParaRPr lang="zh-CN" altLang="en-US" dirty="0"/>
              </a:p>
            </p:txBody>
          </p:sp>
        </mc:Choice>
        <mc:Fallback xmlns="">
          <p:sp>
            <p:nvSpPr>
              <p:cNvPr id="9" name="文本框 8">
                <a:extLst>
                  <a:ext uri="{FF2B5EF4-FFF2-40B4-BE49-F238E27FC236}">
                    <a16:creationId xmlns:a16="http://schemas.microsoft.com/office/drawing/2014/main" id="{2BC3EF0A-90DA-01FB-F3DC-20A6D5F1B215}"/>
                  </a:ext>
                </a:extLst>
              </p:cNvPr>
              <p:cNvSpPr txBox="1">
                <a:spLocks noRot="1" noChangeAspect="1" noMove="1" noResize="1" noEditPoints="1" noAdjustHandles="1" noChangeArrowheads="1" noChangeShapeType="1" noTextEdit="1"/>
              </p:cNvSpPr>
              <p:nvPr/>
            </p:nvSpPr>
            <p:spPr>
              <a:xfrm>
                <a:off x="1116137" y="3084112"/>
                <a:ext cx="1902941" cy="369332"/>
              </a:xfrm>
              <a:prstGeom prst="rect">
                <a:avLst/>
              </a:prstGeom>
              <a:blipFill>
                <a:blip r:embed="rId2"/>
                <a:stretch>
                  <a:fillRect b="-64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C880584-4E88-628C-3721-7C7455CA5B70}"/>
                  </a:ext>
                </a:extLst>
              </p:cNvPr>
              <p:cNvSpPr txBox="1"/>
              <p:nvPr/>
            </p:nvSpPr>
            <p:spPr>
              <a:xfrm>
                <a:off x="2026483" y="3568610"/>
                <a:ext cx="4709720" cy="2540504"/>
              </a:xfrm>
              <a:prstGeom prst="rect">
                <a:avLst/>
              </a:prstGeom>
              <a:noFill/>
            </p:spPr>
            <p:txBody>
              <a:bodyPr wrap="square" rtlCol="0">
                <a:spAutoFit/>
              </a:bodyPr>
              <a:lstStyle/>
              <a:p>
                <a:pPr>
                  <a:lnSpc>
                    <a:spcPct val="150000"/>
                  </a:lnSpc>
                </a:pPr>
                <a14:m>
                  <m:oMath xmlns:m="http://schemas.openxmlformats.org/officeDocument/2006/math">
                    <m:sSup>
                      <m:sSupPr>
                        <m:ctrlPr>
                          <a:rPr lang="en-US" altLang="zh-CN" i="1" smtClean="0">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𝑤</m:t>
                                    </m:r>
                                  </m:e>
                                </m:acc>
                              </m:e>
                              <m:sub>
                                <m:r>
                                  <a:rPr lang="en-US" altLang="zh-CN" i="1">
                                    <a:latin typeface="Cambria Math" panose="02040503050406030204" pitchFamily="18" charset="0"/>
                                  </a:rPr>
                                  <m:t>𝑘</m:t>
                                </m:r>
                              </m:sub>
                            </m:sSub>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𝑤</m:t>
                                    </m:r>
                                  </m:e>
                                </m:acc>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e>
                      <m:sup>
                        <m:r>
                          <a:rPr lang="en-US" altLang="zh-CN" i="1">
                            <a:latin typeface="Cambria Math" panose="02040503050406030204" pitchFamily="18" charset="0"/>
                          </a:rPr>
                          <m:t>2</m:t>
                        </m:r>
                      </m:sup>
                    </m:sSup>
                    <m:r>
                      <a:rPr lang="en-US" altLang="zh-CN" b="0" i="1" smtClean="0">
                        <a:latin typeface="Cambria Math" panose="02040503050406030204" pitchFamily="18" charset="0"/>
                      </a:rPr>
                      <m:t>+2</m:t>
                    </m:r>
                    <m:r>
                      <a:rPr lang="zh-CN" altLang="en-US" i="1" dirty="0">
                        <a:latin typeface="Cambria Math" panose="02040503050406030204" pitchFamily="18" charset="0"/>
                      </a:rPr>
                      <m:t>𝜂</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𝑤</m:t>
                            </m:r>
                          </m:e>
                        </m:acc>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smtClean="0">
                        <a:latin typeface="Cambria Math" panose="02040503050406030204" pitchFamily="18" charset="0"/>
                        <a:ea typeface="Cambria Math" panose="02040503050406030204" pitchFamily="18" charset="0"/>
                      </a:rPr>
                      <m:t>∙</m:t>
                    </m:r>
                  </m:oMath>
                </a14:m>
                <a:r>
                  <a:rPr lang="en-US" altLang="zh-CN" dirty="0">
                    <a:ea typeface="Cambria Math" panose="02040503050406030204" pitchFamily="18" charset="0"/>
                  </a:rPr>
                  <a:t>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𝑥</m:t>
                            </m:r>
                          </m:e>
                        </m:acc>
                      </m:e>
                      <m:sub>
                        <m:r>
                          <a:rPr lang="en-US" altLang="zh-CN" i="1">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𝜂</m:t>
                        </m:r>
                      </m:e>
                      <m:sup>
                        <m:r>
                          <a:rPr lang="en-US" altLang="zh-CN" b="0" i="1" smtClean="0">
                            <a:latin typeface="Cambria Math" panose="02040503050406030204" pitchFamily="18" charset="0"/>
                            <a:ea typeface="Cambria Math" panose="02040503050406030204" pitchFamily="18" charset="0"/>
                          </a:rPr>
                          <m:t>2</m:t>
                        </m:r>
                      </m:sup>
                    </m:sSup>
                    <m:sSup>
                      <m:sSupPr>
                        <m:ctrlPr>
                          <a:rPr lang="en-US" altLang="zh-CN" b="0" i="1" smtClean="0">
                            <a:latin typeface="Cambria Math" panose="02040503050406030204" pitchFamily="18" charset="0"/>
                            <a:ea typeface="Cambria Math" panose="02040503050406030204" pitchFamily="18" charset="0"/>
                          </a:rPr>
                        </m:ctrlPr>
                      </m:sSupPr>
                      <m:e>
                        <m:d>
                          <m:dPr>
                            <m:begChr m:val="‖"/>
                            <m:endChr m:val="‖"/>
                            <m:ctrlPr>
                              <a:rPr lang="en-US" altLang="zh-CN" b="0" i="1" smtClean="0">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𝑥</m:t>
                                    </m:r>
                                  </m:e>
                                </m:acc>
                              </m:e>
                              <m:sub>
                                <m:r>
                                  <a:rPr lang="en-US" altLang="zh-CN" i="1">
                                    <a:latin typeface="Cambria Math" panose="02040503050406030204" pitchFamily="18" charset="0"/>
                                    <a:ea typeface="Cambria Math" panose="02040503050406030204" pitchFamily="18" charset="0"/>
                                  </a:rPr>
                                  <m:t>𝑖</m:t>
                                </m:r>
                              </m:sub>
                            </m:sSub>
                          </m:e>
                        </m:d>
                      </m:e>
                      <m:sup>
                        <m:r>
                          <a:rPr lang="en-US" altLang="zh-CN" b="0" i="1" smtClean="0">
                            <a:latin typeface="Cambria Math" panose="02040503050406030204" pitchFamily="18" charset="0"/>
                            <a:ea typeface="Cambria Math" panose="02040503050406030204" pitchFamily="18" charset="0"/>
                          </a:rPr>
                          <m:t>2</m:t>
                        </m:r>
                      </m:sup>
                    </m:sSup>
                  </m:oMath>
                </a14:m>
                <a:endParaRPr lang="en-US" altLang="zh-CN" dirty="0"/>
              </a:p>
              <a:p>
                <a:pPr>
                  <a:lnSpc>
                    <a:spcPct val="150000"/>
                  </a:lnSpc>
                </a:pPr>
                <a:r>
                  <a:rPr lang="en-US" altLang="zh-CN" dirty="0"/>
                  <a:t>            </a:t>
                </a:r>
                <a14:m>
                  <m:oMath xmlns:m="http://schemas.openxmlformats.org/officeDocument/2006/math">
                    <m:r>
                      <a:rPr lang="en-US" altLang="zh-CN" b="0" i="0" smtClean="0">
                        <a:latin typeface="Cambria Math" panose="02040503050406030204" pitchFamily="18" charset="0"/>
                        <a:ea typeface="Cambria Math" panose="02040503050406030204" pitchFamily="18" charset="0"/>
                      </a:rPr>
                      <m:t> </m:t>
                    </m:r>
                    <m:r>
                      <a:rPr lang="en-US" altLang="zh-CN" i="1" smtClean="0">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𝑤</m:t>
                                    </m:r>
                                  </m:e>
                                </m:acc>
                              </m:e>
                              <m:sub>
                                <m:r>
                                  <a:rPr lang="en-US" altLang="zh-CN" i="1">
                                    <a:latin typeface="Cambria Math" panose="02040503050406030204" pitchFamily="18" charset="0"/>
                                  </a:rPr>
                                  <m:t>𝑘</m:t>
                                </m:r>
                                <m:r>
                                  <a:rPr lang="en-US" altLang="zh-CN" i="1">
                                    <a:latin typeface="Cambria Math" panose="02040503050406030204" pitchFamily="18" charset="0"/>
                                  </a:rPr>
                                  <m:t>−1</m:t>
                                </m:r>
                              </m:sub>
                            </m:sSub>
                          </m:e>
                        </m:d>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oMath>
                </a14:m>
                <a:r>
                  <a:rPr lang="zh-CN" altLang="en-US" dirty="0"/>
                  <a:t> </a:t>
                </a:r>
                <a14:m>
                  <m:oMath xmlns:m="http://schemas.openxmlformats.org/officeDocument/2006/math">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𝜂</m:t>
                        </m:r>
                      </m:e>
                      <m:sup>
                        <m:r>
                          <a:rPr lang="en-US" altLang="zh-CN" i="1">
                            <a:latin typeface="Cambria Math" panose="02040503050406030204" pitchFamily="18" charset="0"/>
                            <a:ea typeface="Cambria Math" panose="02040503050406030204" pitchFamily="18" charset="0"/>
                          </a:rPr>
                          <m:t>2</m:t>
                        </m:r>
                      </m:sup>
                    </m:sSup>
                    <m:sSup>
                      <m:sSupPr>
                        <m:ctrlPr>
                          <a:rPr lang="en-US" altLang="zh-CN" i="1">
                            <a:latin typeface="Cambria Math" panose="02040503050406030204" pitchFamily="18" charset="0"/>
                            <a:ea typeface="Cambria Math" panose="02040503050406030204" pitchFamily="18" charset="0"/>
                          </a:rPr>
                        </m:ctrlPr>
                      </m:sSupPr>
                      <m:e>
                        <m:d>
                          <m:dPr>
                            <m:begChr m:val="‖"/>
                            <m:endChr m:val="‖"/>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𝑥</m:t>
                                    </m:r>
                                  </m:e>
                                </m:acc>
                              </m:e>
                              <m:sub>
                                <m:r>
                                  <a:rPr lang="en-US" altLang="zh-CN" i="1">
                                    <a:latin typeface="Cambria Math" panose="02040503050406030204" pitchFamily="18" charset="0"/>
                                    <a:ea typeface="Cambria Math" panose="02040503050406030204" pitchFamily="18" charset="0"/>
                                  </a:rPr>
                                  <m:t>𝑖</m:t>
                                </m:r>
                              </m:sub>
                            </m:sSub>
                          </m:e>
                        </m:d>
                      </m:e>
                      <m:sup>
                        <m:r>
                          <a:rPr lang="en-US" altLang="zh-CN" i="1">
                            <a:latin typeface="Cambria Math" panose="02040503050406030204" pitchFamily="18" charset="0"/>
                            <a:ea typeface="Cambria Math" panose="02040503050406030204" pitchFamily="18" charset="0"/>
                          </a:rPr>
                          <m:t>2</m:t>
                        </m:r>
                      </m:sup>
                    </m:sSup>
                  </m:oMath>
                </a14:m>
                <a:endParaRPr lang="en-US" altLang="zh-CN" dirty="0"/>
              </a:p>
              <a:p>
                <a:pPr>
                  <a:lnSpc>
                    <a:spcPct val="150000"/>
                  </a:lnSpc>
                </a:pPr>
                <a:r>
                  <a:rPr lang="en-US" altLang="zh-CN" dirty="0"/>
                  <a:t> </a:t>
                </a:r>
                <a14:m>
                  <m:oMath xmlns:m="http://schemas.openxmlformats.org/officeDocument/2006/math">
                    <m:r>
                      <a:rPr lang="en-US" altLang="zh-CN" b="0" i="0" smtClean="0">
                        <a:latin typeface="Cambria Math" panose="02040503050406030204" pitchFamily="18" charset="0"/>
                        <a:ea typeface="Cambria Math" panose="02040503050406030204" pitchFamily="18" charset="0"/>
                      </a:rPr>
                      <m:t>            </m:t>
                    </m:r>
                    <m:r>
                      <a:rPr lang="en-US" altLang="zh-CN" i="1" smtClean="0">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𝑤</m:t>
                                    </m:r>
                                  </m:e>
                                </m:acc>
                              </m:e>
                              <m:sub>
                                <m:r>
                                  <a:rPr lang="en-US" altLang="zh-CN" i="1">
                                    <a:latin typeface="Cambria Math" panose="02040503050406030204" pitchFamily="18" charset="0"/>
                                  </a:rPr>
                                  <m:t>𝑘</m:t>
                                </m:r>
                                <m:r>
                                  <a:rPr lang="en-US" altLang="zh-CN" i="1">
                                    <a:latin typeface="Cambria Math" panose="02040503050406030204" pitchFamily="18" charset="0"/>
                                  </a:rPr>
                                  <m:t>−1</m:t>
                                </m:r>
                              </m:sub>
                            </m:sSub>
                          </m:e>
                        </m:d>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oMath>
                </a14:m>
                <a:r>
                  <a:rPr lang="en-US" altLang="zh-CN" dirty="0">
                    <a:ea typeface="Cambria Math" panose="02040503050406030204" pitchFamily="18" charset="0"/>
                  </a:rPr>
                  <a:t> </a:t>
                </a:r>
                <a14:m>
                  <m:oMath xmlns:m="http://schemas.openxmlformats.org/officeDocument/2006/math">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𝜂</m:t>
                        </m:r>
                      </m:e>
                      <m:sup>
                        <m:r>
                          <a:rPr lang="en-US" altLang="zh-CN" i="1">
                            <a:latin typeface="Cambria Math" panose="02040503050406030204" pitchFamily="18" charset="0"/>
                            <a:ea typeface="Cambria Math" panose="02040503050406030204" pitchFamily="18" charset="0"/>
                          </a:rPr>
                          <m:t>2</m:t>
                        </m:r>
                      </m:sup>
                    </m:sSup>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2</m:t>
                        </m:r>
                      </m:sup>
                    </m:sSup>
                  </m:oMath>
                </a14:m>
                <a:endParaRPr lang="en-US" altLang="zh-CN" dirty="0"/>
              </a:p>
              <a:p>
                <a:pPr>
                  <a:lnSpc>
                    <a:spcPct val="150000"/>
                  </a:lnSpc>
                </a:pPr>
                <a:r>
                  <a:rPr lang="en-US" altLang="zh-CN" dirty="0"/>
                  <a:t> </a:t>
                </a:r>
                <a14:m>
                  <m:oMath xmlns:m="http://schemas.openxmlformats.org/officeDocument/2006/math">
                    <m:r>
                      <a:rPr lang="en-US" altLang="zh-CN" b="0" i="0" smtClean="0">
                        <a:latin typeface="Cambria Math" panose="02040503050406030204" pitchFamily="18" charset="0"/>
                        <a:ea typeface="Cambria Math" panose="02040503050406030204" pitchFamily="18" charset="0"/>
                      </a:rPr>
                      <m:t>            </m:t>
                    </m:r>
                    <m:r>
                      <a:rPr lang="en-US" altLang="zh-CN" i="1" smtClean="0">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𝑤</m:t>
                                    </m:r>
                                  </m:e>
                                </m:acc>
                              </m:e>
                              <m:sub>
                                <m:r>
                                  <a:rPr lang="en-US" altLang="zh-CN" i="1">
                                    <a:latin typeface="Cambria Math" panose="02040503050406030204" pitchFamily="18" charset="0"/>
                                  </a:rPr>
                                  <m:t>𝑘</m:t>
                                </m:r>
                                <m:r>
                                  <a:rPr lang="en-US" altLang="zh-CN" i="1">
                                    <a:latin typeface="Cambria Math" panose="02040503050406030204" pitchFamily="18" charset="0"/>
                                  </a:rPr>
                                  <m:t>−2</m:t>
                                </m:r>
                              </m:sub>
                            </m:sSub>
                          </m:e>
                        </m:d>
                      </m:e>
                      <m:sup>
                        <m:r>
                          <a:rPr lang="en-US" altLang="zh-CN" i="1">
                            <a:latin typeface="Cambria Math" panose="02040503050406030204" pitchFamily="18" charset="0"/>
                          </a:rPr>
                          <m:t>2</m:t>
                        </m:r>
                      </m:sup>
                    </m:sSup>
                    <m:r>
                      <a:rPr lang="en-US" altLang="zh-CN" b="0" i="1" smtClean="0">
                        <a:latin typeface="Cambria Math" panose="02040503050406030204" pitchFamily="18" charset="0"/>
                      </a:rPr>
                      <m:t>+2</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𝜂</m:t>
                        </m:r>
                      </m:e>
                      <m:sup>
                        <m:r>
                          <a:rPr lang="en-US" altLang="zh-CN" i="1">
                            <a:latin typeface="Cambria Math" panose="02040503050406030204" pitchFamily="18" charset="0"/>
                            <a:ea typeface="Cambria Math" panose="02040503050406030204" pitchFamily="18" charset="0"/>
                          </a:rPr>
                          <m:t>2</m:t>
                        </m:r>
                      </m:sup>
                    </m:sSup>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𝑅</m:t>
                        </m:r>
                      </m:e>
                      <m:sup>
                        <m:r>
                          <a:rPr lang="en-US" altLang="zh-CN" i="1">
                            <a:latin typeface="Cambria Math" panose="02040503050406030204" pitchFamily="18" charset="0"/>
                            <a:ea typeface="Cambria Math" panose="02040503050406030204" pitchFamily="18" charset="0"/>
                          </a:rPr>
                          <m:t>2</m:t>
                        </m:r>
                      </m:sup>
                    </m:sSup>
                  </m:oMath>
                </a14:m>
                <a:endParaRPr lang="en-US" altLang="zh-CN" dirty="0">
                  <a:ea typeface="Cambria Math" panose="02040503050406030204" pitchFamily="18" charset="0"/>
                </a:endParaRPr>
              </a:p>
              <a:p>
                <a:pPr>
                  <a:lnSpc>
                    <a:spcPct val="150000"/>
                  </a:lnSpc>
                </a:pPr>
                <a:r>
                  <a:rPr lang="zh-CN" altLang="en-US" dirty="0">
                    <a:ea typeface="Cambria Math" panose="02040503050406030204" pitchFamily="18" charset="0"/>
                  </a:rPr>
                  <a:t>            </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oMath>
                </a14:m>
                <a:endParaRPr lang="en-US" altLang="zh-CN" dirty="0">
                  <a:ea typeface="Cambria Math" panose="02040503050406030204" pitchFamily="18" charset="0"/>
                </a:endParaRPr>
              </a:p>
              <a:p>
                <a:pPr>
                  <a:lnSpc>
                    <a:spcPct val="150000"/>
                  </a:lnSpc>
                </a:pPr>
                <a:r>
                  <a:rPr lang="zh-CN" altLang="en-US" dirty="0"/>
                  <a:t> </a:t>
                </a:r>
                <a14:m>
                  <m:oMath xmlns:m="http://schemas.openxmlformats.org/officeDocument/2006/math">
                    <m:r>
                      <a:rPr lang="en-US" altLang="zh-CN" b="0" i="0" smtClean="0">
                        <a:latin typeface="Cambria Math" panose="02040503050406030204" pitchFamily="18" charset="0"/>
                        <a:ea typeface="Cambria Math" panose="02040503050406030204" pitchFamily="18" charset="0"/>
                      </a:rPr>
                      <m:t>            </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oMath>
                </a14:m>
                <a:r>
                  <a:rPr lang="en-US" altLang="zh-CN" dirty="0">
                    <a:ea typeface="Cambria Math" panose="02040503050406030204" pitchFamily="18" charset="0"/>
                  </a:rPr>
                  <a:t> </a:t>
                </a:r>
                <a14:m>
                  <m:oMath xmlns:m="http://schemas.openxmlformats.org/officeDocument/2006/math">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𝜂</m:t>
                        </m:r>
                      </m:e>
                      <m:sup>
                        <m:r>
                          <a:rPr lang="en-US" altLang="zh-CN" i="1">
                            <a:latin typeface="Cambria Math" panose="02040503050406030204" pitchFamily="18" charset="0"/>
                            <a:ea typeface="Cambria Math" panose="02040503050406030204" pitchFamily="18" charset="0"/>
                          </a:rPr>
                          <m:t>2</m:t>
                        </m:r>
                      </m:sup>
                    </m:sSup>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𝑅</m:t>
                        </m:r>
                      </m:e>
                      <m:sup>
                        <m:r>
                          <a:rPr lang="en-US" altLang="zh-CN" i="1">
                            <a:latin typeface="Cambria Math" panose="02040503050406030204" pitchFamily="18" charset="0"/>
                            <a:ea typeface="Cambria Math" panose="02040503050406030204" pitchFamily="18" charset="0"/>
                          </a:rPr>
                          <m:t>2</m:t>
                        </m:r>
                      </m:sup>
                    </m:sSup>
                  </m:oMath>
                </a14:m>
                <a:r>
                  <a:rPr lang="en-US" altLang="zh-CN" dirty="0">
                    <a:ea typeface="Cambria Math" panose="02040503050406030204" pitchFamily="18" charset="0"/>
                  </a:rPr>
                  <a:t> </a:t>
                </a:r>
                <a:endParaRPr lang="zh-CN" altLang="en-US" dirty="0"/>
              </a:p>
            </p:txBody>
          </p:sp>
        </mc:Choice>
        <mc:Fallback xmlns="">
          <p:sp>
            <p:nvSpPr>
              <p:cNvPr id="10" name="文本框 9">
                <a:extLst>
                  <a:ext uri="{FF2B5EF4-FFF2-40B4-BE49-F238E27FC236}">
                    <a16:creationId xmlns:a16="http://schemas.microsoft.com/office/drawing/2014/main" id="{CC880584-4E88-628C-3721-7C7455CA5B70}"/>
                  </a:ext>
                </a:extLst>
              </p:cNvPr>
              <p:cNvSpPr txBox="1">
                <a:spLocks noRot="1" noChangeAspect="1" noMove="1" noResize="1" noEditPoints="1" noAdjustHandles="1" noChangeArrowheads="1" noChangeShapeType="1" noTextEdit="1"/>
              </p:cNvSpPr>
              <p:nvPr/>
            </p:nvSpPr>
            <p:spPr>
              <a:xfrm>
                <a:off x="2026483" y="3568610"/>
                <a:ext cx="4709720" cy="2540504"/>
              </a:xfrm>
              <a:prstGeom prst="rect">
                <a:avLst/>
              </a:prstGeom>
              <a:blipFill>
                <a:blip r:embed="rId3"/>
                <a:stretch>
                  <a:fillRect b="-240"/>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7F7E724E-FBA5-A291-DE77-DADF681F88A7}"/>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27</a:t>
            </a:fld>
            <a:endParaRPr lang="en-US" dirty="0"/>
          </a:p>
        </p:txBody>
      </p:sp>
      <p:sp>
        <p:nvSpPr>
          <p:cNvPr id="7" name="标题 1">
            <a:extLst>
              <a:ext uri="{FF2B5EF4-FFF2-40B4-BE49-F238E27FC236}">
                <a16:creationId xmlns:a16="http://schemas.microsoft.com/office/drawing/2014/main" id="{137E734E-2AFC-4AC5-A5CC-F28CAE7DAE9F}"/>
              </a:ext>
            </a:extLst>
          </p:cNvPr>
          <p:cNvSpPr txBox="1">
            <a:spLocks/>
          </p:cNvSpPr>
          <p:nvPr/>
        </p:nvSpPr>
        <p:spPr>
          <a:xfrm>
            <a:off x="244795" y="1765501"/>
            <a:ext cx="7886700"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ea"/>
                <a:ea typeface="+mn-ea"/>
              </a:rPr>
              <a:t>感知机：学习算法</a:t>
            </a:r>
            <a:endParaRPr lang="zh-CN" altLang="en-US" sz="3200" b="1" dirty="0">
              <a:solidFill>
                <a:schemeClr val="accent1">
                  <a:lumMod val="50000"/>
                </a:schemeClr>
              </a:solidFill>
              <a:latin typeface="+mn-ea"/>
              <a:ea typeface="+mn-ea"/>
            </a:endParaRPr>
          </a:p>
        </p:txBody>
      </p:sp>
    </p:spTree>
    <p:extLst>
      <p:ext uri="{BB962C8B-B14F-4D97-AF65-F5344CB8AC3E}">
        <p14:creationId xmlns:p14="http://schemas.microsoft.com/office/powerpoint/2010/main" val="3967525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B5F316E8-BC4D-8282-14C7-406C01F61D67}"/>
              </a:ext>
            </a:extLst>
          </p:cNvPr>
          <p:cNvSpPr>
            <a:spLocks noGrp="1"/>
          </p:cNvSpPr>
          <p:nvPr>
            <p:ph idx="1"/>
          </p:nvPr>
        </p:nvSpPr>
        <p:spPr>
          <a:xfrm>
            <a:off x="443316" y="2925680"/>
            <a:ext cx="8257367" cy="3691890"/>
          </a:xfrm>
        </p:spPr>
        <p:txBody>
          <a:bodyPr>
            <a:normAutofit/>
          </a:bodyPr>
          <a:lstStyle/>
          <a:p>
            <a:r>
              <a:rPr lang="zh-CN" altLang="en-US" sz="2000" dirty="0">
                <a:sym typeface="Wingdings" panose="05000000000000000000"/>
              </a:rPr>
              <a:t>结合两个不等式：</a:t>
            </a:r>
            <a:endParaRPr lang="en-US" altLang="zh-CN" sz="2000" dirty="0">
              <a:sym typeface="Wingdings" panose="05000000000000000000"/>
            </a:endParaRPr>
          </a:p>
          <a:p>
            <a:pPr marL="0" indent="0">
              <a:buNone/>
            </a:pPr>
            <a:endParaRPr lang="en-US" altLang="zh-CN" sz="2000" dirty="0">
              <a:sym typeface="Wingdings" panose="05000000000000000000"/>
            </a:endParaRPr>
          </a:p>
          <a:p>
            <a:pPr marL="0" indent="0">
              <a:buNone/>
            </a:pPr>
            <a:endParaRPr lang="en-US" altLang="zh-CN" sz="2000" dirty="0">
              <a:sym typeface="Wingdings" panose="05000000000000000000"/>
            </a:endParaRPr>
          </a:p>
          <a:p>
            <a:r>
              <a:rPr lang="zh-CN" altLang="en-US" sz="2000">
                <a:sym typeface="Wingdings" panose="05000000000000000000"/>
              </a:rPr>
              <a:t>得</a:t>
            </a:r>
            <a:r>
              <a:rPr lang="zh-CN" altLang="en-US" sz="2000" dirty="0">
                <a:sym typeface="Wingdings" panose="05000000000000000000"/>
              </a:rPr>
              <a:t>：</a:t>
            </a:r>
            <a:endParaRPr lang="en-US" altLang="zh-CN" sz="2000" dirty="0">
              <a:sym typeface="Wingdings" panose="05000000000000000000"/>
            </a:endParaRPr>
          </a:p>
          <a:p>
            <a:endParaRPr lang="en-US" altLang="zh-CN" sz="2000" dirty="0"/>
          </a:p>
          <a:p>
            <a:endParaRPr lang="en-US" altLang="zh-CN" sz="2000" dirty="0"/>
          </a:p>
          <a:p>
            <a:endParaRPr lang="en-US" altLang="zh-CN" sz="2000"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4E27BC2-625F-DF40-726B-44FEC3847BFD}"/>
                  </a:ext>
                </a:extLst>
              </p:cNvPr>
              <p:cNvSpPr txBox="1"/>
              <p:nvPr/>
            </p:nvSpPr>
            <p:spPr>
              <a:xfrm>
                <a:off x="2906131" y="3303533"/>
                <a:ext cx="2564027" cy="8917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i="1" smtClean="0">
                              <a:latin typeface="Cambria Math" panose="02040503050406030204" pitchFamily="18" charset="0"/>
                            </a:rPr>
                          </m:ctrlPr>
                        </m:dPr>
                        <m:e>
                          <m:eqArr>
                            <m:eqArrPr>
                              <m:ctrlPr>
                                <a:rPr lang="en-US" altLang="zh-CN" sz="2000" i="1" smtClean="0">
                                  <a:latin typeface="Cambria Math" panose="02040503050406030204" pitchFamily="18" charset="0"/>
                                </a:rPr>
                              </m:ctrlPr>
                            </m:eqArrPr>
                            <m:e>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𝑤</m:t>
                                      </m:r>
                                    </m:e>
                                  </m:acc>
                                </m:e>
                                <m:sub>
                                  <m:r>
                                    <a:rPr lang="en-US" altLang="zh-CN" sz="2000" i="1">
                                      <a:latin typeface="Cambria Math" panose="02040503050406030204" pitchFamily="18" charset="0"/>
                                    </a:rPr>
                                    <m:t>𝑘</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acc>
                                    <m:accPr>
                                      <m:chr m:val="̂"/>
                                      <m:ctrlPr>
                                        <a:rPr lang="en-US" altLang="zh-CN" sz="2000" i="1">
                                          <a:latin typeface="Cambria Math" panose="02040503050406030204" pitchFamily="18" charset="0"/>
                                          <a:ea typeface="Cambria Math" panose="02040503050406030204" pitchFamily="18" charset="0"/>
                                        </a:rPr>
                                      </m:ctrlPr>
                                    </m:accPr>
                                    <m:e>
                                      <m:r>
                                        <a:rPr lang="en-US" altLang="zh-CN" sz="2000" i="1">
                                          <a:latin typeface="Cambria Math" panose="02040503050406030204" pitchFamily="18" charset="0"/>
                                          <a:ea typeface="Cambria Math" panose="02040503050406030204" pitchFamily="18" charset="0"/>
                                        </a:rPr>
                                        <m:t>𝑤</m:t>
                                      </m:r>
                                    </m:e>
                                  </m:acc>
                                </m:e>
                                <m:sub>
                                  <m:r>
                                    <a:rPr lang="en-US" altLang="zh-CN" sz="2000" i="1">
                                      <a:latin typeface="Cambria Math" panose="02040503050406030204" pitchFamily="18" charset="0"/>
                                      <a:ea typeface="Cambria Math" panose="02040503050406030204" pitchFamily="18" charset="0"/>
                                    </a:rPr>
                                    <m:t>𝑜𝑝𝑡</m:t>
                                  </m:r>
                                </m:sub>
                              </m:sSub>
                              <m:r>
                                <a:rPr lang="en-US" altLang="zh-CN" sz="200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𝑘</m:t>
                              </m:r>
                              <m:r>
                                <a:rPr lang="zh-CN" altLang="en-US" sz="2000" i="1" dirty="0">
                                  <a:latin typeface="Cambria Math" panose="02040503050406030204" pitchFamily="18" charset="0"/>
                                </a:rPr>
                                <m:t>𝜂𝛾</m:t>
                              </m:r>
                            </m:e>
                            <m:e>
                              <m:sSup>
                                <m:sSupPr>
                                  <m:ctrlPr>
                                    <a:rPr lang="en-US" altLang="zh-CN" sz="2000" i="1">
                                      <a:latin typeface="Cambria Math" panose="02040503050406030204" pitchFamily="18" charset="0"/>
                                    </a:rPr>
                                  </m:ctrlPr>
                                </m:sSupPr>
                                <m:e>
                                  <m:d>
                                    <m:dPr>
                                      <m:begChr m:val="‖"/>
                                      <m:endChr m:val="‖"/>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𝑤</m:t>
                                              </m:r>
                                            </m:e>
                                          </m:acc>
                                        </m:e>
                                        <m:sub>
                                          <m:r>
                                            <a:rPr lang="en-US" altLang="zh-CN" sz="2000" i="1">
                                              <a:latin typeface="Cambria Math" panose="02040503050406030204" pitchFamily="18" charset="0"/>
                                            </a:rPr>
                                            <m:t>𝑘</m:t>
                                          </m:r>
                                        </m:sub>
                                      </m:sSub>
                                    </m:e>
                                  </m:d>
                                </m:e>
                                <m:sup>
                                  <m:r>
                                    <a:rPr lang="en-US" altLang="zh-CN" sz="2000" i="1">
                                      <a:latin typeface="Cambria Math" panose="02040503050406030204" pitchFamily="18" charset="0"/>
                                    </a:rPr>
                                    <m:t>2</m:t>
                                  </m:r>
                                </m:sup>
                              </m:sSup>
                              <m:r>
                                <a:rPr lang="en-US" altLang="zh-CN" sz="200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𝑘</m:t>
                              </m:r>
                              <m:r>
                                <m:rPr>
                                  <m:nor/>
                                </m:rPr>
                                <a:rPr lang="en-US" altLang="zh-CN" sz="2000" dirty="0">
                                  <a:ea typeface="Cambria Math" panose="02040503050406030204" pitchFamily="18" charset="0"/>
                                </a:rPr>
                                <m:t> </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𝜂</m:t>
                                  </m:r>
                                </m:e>
                                <m:sup>
                                  <m:r>
                                    <a:rPr lang="en-US" altLang="zh-CN" sz="2000" i="1">
                                      <a:latin typeface="Cambria Math" panose="02040503050406030204" pitchFamily="18" charset="0"/>
                                      <a:ea typeface="Cambria Math" panose="02040503050406030204" pitchFamily="18" charset="0"/>
                                    </a:rPr>
                                    <m:t>2</m:t>
                                  </m:r>
                                </m:sup>
                              </m:sSup>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𝑅</m:t>
                                  </m:r>
                                </m:e>
                                <m:sup>
                                  <m:r>
                                    <a:rPr lang="en-US" altLang="zh-CN" sz="2000" i="1">
                                      <a:latin typeface="Cambria Math" panose="02040503050406030204" pitchFamily="18" charset="0"/>
                                      <a:ea typeface="Cambria Math" panose="02040503050406030204" pitchFamily="18" charset="0"/>
                                    </a:rPr>
                                    <m:t>2</m:t>
                                  </m:r>
                                </m:sup>
                              </m:sSup>
                            </m:e>
                          </m:eqArr>
                        </m:e>
                      </m:d>
                    </m:oMath>
                  </m:oMathPara>
                </a14:m>
                <a:endParaRPr lang="zh-CN" altLang="en-US" sz="2000" dirty="0"/>
              </a:p>
            </p:txBody>
          </p:sp>
        </mc:Choice>
        <mc:Fallback xmlns="">
          <p:sp>
            <p:nvSpPr>
              <p:cNvPr id="13" name="文本框 12">
                <a:extLst>
                  <a:ext uri="{FF2B5EF4-FFF2-40B4-BE49-F238E27FC236}">
                    <a16:creationId xmlns:a16="http://schemas.microsoft.com/office/drawing/2014/main" id="{14E27BC2-625F-DF40-726B-44FEC3847BFD}"/>
                  </a:ext>
                </a:extLst>
              </p:cNvPr>
              <p:cNvSpPr txBox="1">
                <a:spLocks noRot="1" noChangeAspect="1" noMove="1" noResize="1" noEditPoints="1" noAdjustHandles="1" noChangeArrowheads="1" noChangeShapeType="1" noTextEdit="1"/>
              </p:cNvSpPr>
              <p:nvPr/>
            </p:nvSpPr>
            <p:spPr>
              <a:xfrm>
                <a:off x="2906131" y="3303533"/>
                <a:ext cx="2564027" cy="89171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7D15E96-A6E8-479B-0A26-9203F8A9EF41}"/>
                  </a:ext>
                </a:extLst>
              </p:cNvPr>
              <p:cNvSpPr txBox="1"/>
              <p:nvPr/>
            </p:nvSpPr>
            <p:spPr>
              <a:xfrm>
                <a:off x="2239660" y="4378155"/>
                <a:ext cx="4664678" cy="573875"/>
              </a:xfrm>
              <a:prstGeom prst="rect">
                <a:avLst/>
              </a:prstGeom>
              <a:noFill/>
            </p:spPr>
            <p:txBody>
              <a:bodyPr wrap="square" rtlCol="0">
                <a:spAutoFit/>
              </a:bodyPr>
              <a:lstStyle/>
              <a:p>
                <a:pPr>
                  <a:lnSpc>
                    <a:spcPct val="150000"/>
                  </a:lnSpc>
                </a:pP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𝑘</m:t>
                    </m:r>
                    <m:r>
                      <a:rPr lang="en-US" altLang="zh-CN" sz="2000" i="1" dirty="0">
                        <a:latin typeface="Cambria Math" panose="02040503050406030204" pitchFamily="18" charset="0"/>
                      </a:rPr>
                      <m:t>𝜂</m:t>
                    </m:r>
                    <m:r>
                      <a:rPr lang="zh-CN" altLang="en-US" sz="2000" i="1" dirty="0">
                        <a:latin typeface="Cambria Math" panose="02040503050406030204" pitchFamily="18" charset="0"/>
                      </a:rPr>
                      <m:t>𝛾</m:t>
                    </m:r>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𝑤</m:t>
                            </m:r>
                          </m:e>
                        </m:acc>
                      </m:e>
                      <m:sub>
                        <m:r>
                          <a:rPr lang="en-US" altLang="zh-CN" sz="2000" i="1">
                            <a:latin typeface="Cambria Math" panose="02040503050406030204" pitchFamily="18" charset="0"/>
                          </a:rPr>
                          <m:t>𝑘</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acc>
                          <m:accPr>
                            <m:chr m:val="̂"/>
                            <m:ctrlPr>
                              <a:rPr lang="en-US" altLang="zh-CN" sz="2000" i="1">
                                <a:latin typeface="Cambria Math" panose="02040503050406030204" pitchFamily="18" charset="0"/>
                                <a:ea typeface="Cambria Math" panose="02040503050406030204" pitchFamily="18" charset="0"/>
                              </a:rPr>
                            </m:ctrlPr>
                          </m:accPr>
                          <m:e>
                            <m:r>
                              <a:rPr lang="en-US" altLang="zh-CN" sz="2000" i="1">
                                <a:latin typeface="Cambria Math" panose="02040503050406030204" pitchFamily="18" charset="0"/>
                                <a:ea typeface="Cambria Math" panose="02040503050406030204" pitchFamily="18" charset="0"/>
                              </a:rPr>
                              <m:t>𝑤</m:t>
                            </m:r>
                          </m:e>
                        </m:acc>
                      </m:e>
                      <m:sub>
                        <m:r>
                          <a:rPr lang="en-US" altLang="zh-CN" sz="2000" i="1">
                            <a:latin typeface="Cambria Math" panose="02040503050406030204" pitchFamily="18" charset="0"/>
                            <a:ea typeface="Cambria Math" panose="02040503050406030204" pitchFamily="18" charset="0"/>
                          </a:rPr>
                          <m:t>𝑜𝑝𝑡</m:t>
                        </m:r>
                      </m:sub>
                    </m:sSub>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d>
                      <m:dPr>
                        <m:begChr m:val="‖"/>
                        <m:endChr m:val="‖"/>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𝑤</m:t>
                                </m:r>
                              </m:e>
                            </m:acc>
                          </m:e>
                          <m:sub>
                            <m:r>
                              <a:rPr lang="en-US" altLang="zh-CN" sz="2000" i="1">
                                <a:latin typeface="Cambria Math" panose="02040503050406030204" pitchFamily="18" charset="0"/>
                              </a:rPr>
                              <m:t>𝑘</m:t>
                            </m:r>
                          </m:sub>
                        </m:sSub>
                      </m:e>
                    </m:d>
                    <m:d>
                      <m:dPr>
                        <m:begChr m:val="‖"/>
                        <m:endChr m:val="‖"/>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𝑤</m:t>
                                </m:r>
                              </m:e>
                            </m:acc>
                          </m:e>
                          <m:sub>
                            <m:r>
                              <a:rPr lang="en-US" altLang="zh-CN" sz="2000" b="0" i="1" smtClean="0">
                                <a:latin typeface="Cambria Math" panose="02040503050406030204" pitchFamily="18" charset="0"/>
                              </a:rPr>
                              <m:t>𝑜𝑝𝑡</m:t>
                            </m:r>
                          </m:sub>
                        </m:sSub>
                      </m:e>
                    </m:d>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rad>
                      <m:radPr>
                        <m:degHide m:val="on"/>
                        <m:ctrlPr>
                          <a:rPr lang="en-US" altLang="zh-CN" sz="2000" i="1" smtClean="0">
                            <a:latin typeface="Cambria Math" panose="02040503050406030204" pitchFamily="18" charset="0"/>
                            <a:ea typeface="Cambria Math" panose="02040503050406030204" pitchFamily="18" charset="0"/>
                          </a:rPr>
                        </m:ctrlPr>
                      </m:radPr>
                      <m:deg/>
                      <m:e>
                        <m:r>
                          <a:rPr lang="en-US" altLang="zh-CN" sz="2000" b="0" i="1" smtClean="0">
                            <a:latin typeface="Cambria Math" panose="02040503050406030204" pitchFamily="18" charset="0"/>
                            <a:ea typeface="Cambria Math" panose="02040503050406030204" pitchFamily="18" charset="0"/>
                          </a:rPr>
                          <m:t>𝑘</m:t>
                        </m:r>
                      </m:e>
                    </m:rad>
                    <m:r>
                      <a:rPr lang="zh-CN" altLang="en-US" sz="2000" i="1" dirty="0" smtClean="0">
                        <a:latin typeface="Cambria Math" panose="02040503050406030204" pitchFamily="18" charset="0"/>
                      </a:rPr>
                      <m:t>𝜂</m:t>
                    </m:r>
                    <m:r>
                      <a:rPr lang="en-US" altLang="zh-CN" sz="2000" b="0" i="1" dirty="0" smtClean="0">
                        <a:latin typeface="Cambria Math" panose="02040503050406030204" pitchFamily="18" charset="0"/>
                      </a:rPr>
                      <m:t>𝑅</m:t>
                    </m:r>
                  </m:oMath>
                </a14:m>
                <a:endParaRPr lang="en-US" altLang="zh-CN" sz="2000" dirty="0"/>
              </a:p>
            </p:txBody>
          </p:sp>
        </mc:Choice>
        <mc:Fallback xmlns="">
          <p:sp>
            <p:nvSpPr>
              <p:cNvPr id="15" name="文本框 14">
                <a:extLst>
                  <a:ext uri="{FF2B5EF4-FFF2-40B4-BE49-F238E27FC236}">
                    <a16:creationId xmlns:a16="http://schemas.microsoft.com/office/drawing/2014/main" id="{E7D15E96-A6E8-479B-0A26-9203F8A9EF41}"/>
                  </a:ext>
                </a:extLst>
              </p:cNvPr>
              <p:cNvSpPr txBox="1">
                <a:spLocks noRot="1" noChangeAspect="1" noMove="1" noResize="1" noEditPoints="1" noAdjustHandles="1" noChangeArrowheads="1" noChangeShapeType="1" noTextEdit="1"/>
              </p:cNvSpPr>
              <p:nvPr/>
            </p:nvSpPr>
            <p:spPr>
              <a:xfrm>
                <a:off x="2239660" y="4378155"/>
                <a:ext cx="4664678" cy="573875"/>
              </a:xfrm>
              <a:prstGeom prst="rect">
                <a:avLst/>
              </a:prstGeom>
              <a:blipFill>
                <a:blip r:embed="rId3"/>
                <a:stretch>
                  <a:fillRect b="-7447"/>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BF627384-CDD9-5447-25FD-0022E4275A23}"/>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28</a:t>
            </a:fld>
            <a:endParaRPr lang="en-US" dirty="0"/>
          </a:p>
        </p:txBody>
      </p:sp>
      <p:sp>
        <p:nvSpPr>
          <p:cNvPr id="7" name="标题 1">
            <a:extLst>
              <a:ext uri="{FF2B5EF4-FFF2-40B4-BE49-F238E27FC236}">
                <a16:creationId xmlns:a16="http://schemas.microsoft.com/office/drawing/2014/main" id="{03A7E509-F872-496A-85C5-F45C26D3ED9C}"/>
              </a:ext>
            </a:extLst>
          </p:cNvPr>
          <p:cNvSpPr txBox="1">
            <a:spLocks/>
          </p:cNvSpPr>
          <p:nvPr/>
        </p:nvSpPr>
        <p:spPr>
          <a:xfrm>
            <a:off x="244795" y="1765501"/>
            <a:ext cx="7886700"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ea"/>
                <a:ea typeface="+mn-ea"/>
              </a:rPr>
              <a:t>感知机：学习算法</a:t>
            </a:r>
            <a:endParaRPr lang="zh-CN" altLang="en-US" sz="3200" b="1" dirty="0">
              <a:solidFill>
                <a:schemeClr val="accent1">
                  <a:lumMod val="50000"/>
                </a:schemeClr>
              </a:solidFill>
              <a:latin typeface="+mn-ea"/>
              <a:ea typeface="+mn-ea"/>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2966061-7A3B-C5A0-2D75-5754C13B5FE6}"/>
                  </a:ext>
                </a:extLst>
              </p:cNvPr>
              <p:cNvSpPr txBox="1"/>
              <p:nvPr/>
            </p:nvSpPr>
            <p:spPr>
              <a:xfrm>
                <a:off x="3513526" y="5017565"/>
                <a:ext cx="1782960" cy="504177"/>
              </a:xfrm>
              <a:prstGeom prst="rect">
                <a:avLst/>
              </a:prstGeom>
              <a:noFill/>
            </p:spPr>
            <p:txBody>
              <a:bodyPr wrap="square">
                <a:spAutoFit/>
              </a:bodyPr>
              <a:lstStyle/>
              <a:p>
                <a:pPr>
                  <a:lnSpc>
                    <a:spcPct val="150000"/>
                  </a:lnSpc>
                </a:pP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𝑘</m:t>
                        </m:r>
                      </m:e>
                      <m:sup>
                        <m:r>
                          <a:rPr lang="en-US" altLang="zh-CN" sz="2000" b="0" i="1" smtClean="0">
                            <a:latin typeface="Cambria Math" panose="02040503050406030204" pitchFamily="18" charset="0"/>
                          </a:rPr>
                          <m:t>2</m:t>
                        </m:r>
                      </m:sup>
                    </m:sSup>
                    <m:sSup>
                      <m:sSupPr>
                        <m:ctrlPr>
                          <a:rPr lang="en-US" altLang="zh-CN" sz="2000" i="1" smtClean="0">
                            <a:latin typeface="Cambria Math" panose="02040503050406030204" pitchFamily="18" charset="0"/>
                          </a:rPr>
                        </m:ctrlPr>
                      </m:sSupPr>
                      <m:e>
                        <m:r>
                          <a:rPr lang="zh-CN" altLang="en-US" sz="2000" i="1" smtClean="0">
                            <a:latin typeface="Cambria Math" panose="02040503050406030204" pitchFamily="18" charset="0"/>
                          </a:rPr>
                          <m:t>𝛾</m:t>
                        </m:r>
                      </m:e>
                      <m:sup>
                        <m:r>
                          <a:rPr lang="en-US" altLang="zh-CN" sz="2000" b="0" i="1" smtClean="0">
                            <a:latin typeface="Cambria Math" panose="02040503050406030204" pitchFamily="18" charset="0"/>
                          </a:rPr>
                          <m:t>2</m:t>
                        </m:r>
                      </m:sup>
                    </m:sSup>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𝑘</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𝑅</m:t>
                        </m:r>
                      </m:e>
                      <m:sup>
                        <m:r>
                          <a:rPr lang="en-US" altLang="zh-CN" sz="2000" b="0" i="1" smtClean="0">
                            <a:latin typeface="Cambria Math" panose="02040503050406030204" pitchFamily="18" charset="0"/>
                            <a:ea typeface="Cambria Math" panose="02040503050406030204" pitchFamily="18" charset="0"/>
                          </a:rPr>
                          <m:t>2</m:t>
                        </m:r>
                      </m:sup>
                    </m:sSup>
                  </m:oMath>
                </a14:m>
                <a:endParaRPr lang="en-US" altLang="zh-CN" sz="2000" dirty="0"/>
              </a:p>
            </p:txBody>
          </p:sp>
        </mc:Choice>
        <mc:Fallback xmlns="">
          <p:sp>
            <p:nvSpPr>
              <p:cNvPr id="4" name="文本框 3">
                <a:extLst>
                  <a:ext uri="{FF2B5EF4-FFF2-40B4-BE49-F238E27FC236}">
                    <a16:creationId xmlns:a16="http://schemas.microsoft.com/office/drawing/2014/main" id="{92966061-7A3B-C5A0-2D75-5754C13B5FE6}"/>
                  </a:ext>
                </a:extLst>
              </p:cNvPr>
              <p:cNvSpPr txBox="1">
                <a:spLocks noRot="1" noChangeAspect="1" noMove="1" noResize="1" noEditPoints="1" noAdjustHandles="1" noChangeArrowheads="1" noChangeShapeType="1" noTextEdit="1"/>
              </p:cNvSpPr>
              <p:nvPr/>
            </p:nvSpPr>
            <p:spPr>
              <a:xfrm>
                <a:off x="3513526" y="5017565"/>
                <a:ext cx="1782960" cy="504177"/>
              </a:xfrm>
              <a:prstGeom prst="rect">
                <a:avLst/>
              </a:prstGeom>
              <a:blipFill>
                <a:blip r:embed="rId4"/>
                <a:stretch>
                  <a:fillRect b="-36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85065F5-25B8-313B-09D9-61AEDACC87C9}"/>
                  </a:ext>
                </a:extLst>
              </p:cNvPr>
              <p:cNvSpPr txBox="1"/>
              <p:nvPr/>
            </p:nvSpPr>
            <p:spPr>
              <a:xfrm>
                <a:off x="3670023" y="5567769"/>
                <a:ext cx="1279663" cy="564065"/>
              </a:xfrm>
              <a:prstGeom prst="rect">
                <a:avLst/>
              </a:prstGeom>
              <a:noFill/>
            </p:spPr>
            <p:txBody>
              <a:bodyPr wrap="square">
                <a:spAutoFit/>
              </a:bodyPr>
              <a:lstStyle/>
              <a:p>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𝑘</m:t>
                    </m:r>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m:t>
                        </m:r>
                        <m:f>
                          <m:fPr>
                            <m:ctrlPr>
                              <a:rPr lang="en-US" altLang="zh-CN" sz="200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𝑅</m:t>
                            </m:r>
                          </m:num>
                          <m:den>
                            <m:r>
                              <a:rPr lang="zh-CN" altLang="en-US" sz="2000" i="1" smtClean="0">
                                <a:latin typeface="Cambria Math" panose="02040503050406030204" pitchFamily="18" charset="0"/>
                                <a:ea typeface="Cambria Math" panose="02040503050406030204" pitchFamily="18" charset="0"/>
                              </a:rPr>
                              <m:t>𝛾</m:t>
                            </m:r>
                          </m:den>
                        </m:f>
                        <m:r>
                          <a:rPr lang="en-US" altLang="zh-CN" sz="2000" b="0" i="1" smtClean="0">
                            <a:latin typeface="Cambria Math" panose="02040503050406030204" pitchFamily="18" charset="0"/>
                            <a:ea typeface="Cambria Math" panose="02040503050406030204" pitchFamily="18" charset="0"/>
                          </a:rPr>
                          <m:t>)</m:t>
                        </m:r>
                      </m:e>
                      <m:sup>
                        <m:r>
                          <a:rPr lang="en-US" altLang="zh-CN" sz="2000" b="0" i="1" smtClean="0">
                            <a:latin typeface="Cambria Math" panose="02040503050406030204" pitchFamily="18" charset="0"/>
                            <a:ea typeface="Cambria Math" panose="02040503050406030204" pitchFamily="18" charset="0"/>
                          </a:rPr>
                          <m:t>2</m:t>
                        </m:r>
                      </m:sup>
                    </m:sSup>
                  </m:oMath>
                </a14:m>
                <a:endParaRPr lang="zh-CN" altLang="en-US" sz="2000" dirty="0"/>
              </a:p>
            </p:txBody>
          </p:sp>
        </mc:Choice>
        <mc:Fallback xmlns="">
          <p:sp>
            <p:nvSpPr>
              <p:cNvPr id="8" name="文本框 7">
                <a:extLst>
                  <a:ext uri="{FF2B5EF4-FFF2-40B4-BE49-F238E27FC236}">
                    <a16:creationId xmlns:a16="http://schemas.microsoft.com/office/drawing/2014/main" id="{485065F5-25B8-313B-09D9-61AEDACC87C9}"/>
                  </a:ext>
                </a:extLst>
              </p:cNvPr>
              <p:cNvSpPr txBox="1">
                <a:spLocks noRot="1" noChangeAspect="1" noMove="1" noResize="1" noEditPoints="1" noAdjustHandles="1" noChangeArrowheads="1" noChangeShapeType="1" noTextEdit="1"/>
              </p:cNvSpPr>
              <p:nvPr/>
            </p:nvSpPr>
            <p:spPr>
              <a:xfrm>
                <a:off x="3670023" y="5567769"/>
                <a:ext cx="1279663" cy="564065"/>
              </a:xfrm>
              <a:prstGeom prst="rect">
                <a:avLst/>
              </a:prstGeom>
              <a:blipFill>
                <a:blip r:embed="rId5"/>
                <a:stretch>
                  <a:fillRect b="-32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732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917B229B-CC70-DF7A-464C-3A29ED03F9C9}"/>
              </a:ext>
            </a:extLst>
          </p:cNvPr>
          <p:cNvSpPr>
            <a:spLocks noGrp="1"/>
          </p:cNvSpPr>
          <p:nvPr>
            <p:ph idx="1"/>
          </p:nvPr>
        </p:nvSpPr>
        <p:spPr>
          <a:xfrm>
            <a:off x="434829" y="3252278"/>
            <a:ext cx="8273073" cy="2994479"/>
          </a:xfrm>
        </p:spPr>
        <p:txBody>
          <a:bodyPr>
            <a:normAutofit lnSpcReduction="10000"/>
          </a:bodyPr>
          <a:lstStyle/>
          <a:p>
            <a:pPr>
              <a:lnSpc>
                <a:spcPct val="110000"/>
              </a:lnSpc>
            </a:pPr>
            <a:r>
              <a:rPr lang="zh-CN" altLang="en-US" sz="2200"/>
              <a:t>误分类次数 </a:t>
            </a:r>
            <a:r>
              <a:rPr lang="en-US" altLang="zh-CN" sz="2200" i="1"/>
              <a:t>k </a:t>
            </a:r>
            <a:r>
              <a:rPr lang="zh-CN" altLang="en-US" sz="2200"/>
              <a:t>有上界</a:t>
            </a:r>
            <a:r>
              <a:rPr lang="en-US" altLang="zh-CN" sz="2200"/>
              <a:t>, </a:t>
            </a:r>
            <a:r>
              <a:rPr lang="zh-CN" altLang="en-US" sz="2200"/>
              <a:t>即</a:t>
            </a:r>
            <a:r>
              <a:rPr lang="zh-CN" altLang="en-US" sz="2200" dirty="0"/>
              <a:t>当训练数据集线性</a:t>
            </a:r>
            <a:r>
              <a:rPr lang="zh-CN" altLang="en-US" sz="2200"/>
              <a:t>可分时</a:t>
            </a:r>
            <a:r>
              <a:rPr lang="en-US" altLang="zh-CN" sz="2200"/>
              <a:t>, </a:t>
            </a:r>
            <a:r>
              <a:rPr lang="zh-CN" altLang="en-US" sz="2200"/>
              <a:t>感知机</a:t>
            </a:r>
            <a:r>
              <a:rPr lang="zh-CN" altLang="en-US" sz="2200" dirty="0"/>
              <a:t>学习算法原始形式迭代是</a:t>
            </a:r>
            <a:r>
              <a:rPr lang="zh-CN" altLang="en-US" sz="2200"/>
              <a:t>收敛的</a:t>
            </a:r>
            <a:endParaRPr lang="en-US" altLang="zh-CN" sz="2200"/>
          </a:p>
          <a:p>
            <a:pPr>
              <a:lnSpc>
                <a:spcPct val="110000"/>
              </a:lnSpc>
            </a:pPr>
            <a:endParaRPr lang="en-US" altLang="zh-CN" sz="2200" dirty="0"/>
          </a:p>
          <a:p>
            <a:pPr>
              <a:lnSpc>
                <a:spcPct val="110000"/>
              </a:lnSpc>
            </a:pPr>
            <a:r>
              <a:rPr lang="zh-CN" altLang="en-US" sz="2200" dirty="0"/>
              <a:t>感知机算法存在</a:t>
            </a:r>
            <a:r>
              <a:rPr lang="zh-CN" altLang="en-US" sz="2200"/>
              <a:t>许多解</a:t>
            </a:r>
            <a:r>
              <a:rPr lang="en-US" altLang="zh-CN" sz="2200"/>
              <a:t>, </a:t>
            </a:r>
            <a:r>
              <a:rPr lang="zh-CN" altLang="en-US" sz="2200"/>
              <a:t>既</a:t>
            </a:r>
            <a:r>
              <a:rPr lang="zh-CN" altLang="en-US" sz="2200" dirty="0"/>
              <a:t>依赖</a:t>
            </a:r>
            <a:r>
              <a:rPr lang="zh-CN" altLang="en-US" sz="2200"/>
              <a:t>于初值</a:t>
            </a:r>
            <a:r>
              <a:rPr lang="en-US" altLang="zh-CN" sz="2200"/>
              <a:t>, </a:t>
            </a:r>
            <a:r>
              <a:rPr lang="zh-CN" altLang="en-US" sz="2200"/>
              <a:t>也</a:t>
            </a:r>
            <a:r>
              <a:rPr lang="zh-CN" altLang="en-US" sz="2200" dirty="0"/>
              <a:t>依赖迭代过程中误分类点的选择顺序</a:t>
            </a:r>
            <a:endParaRPr lang="en-US" altLang="zh-CN" sz="2200" dirty="0"/>
          </a:p>
          <a:p>
            <a:pPr>
              <a:lnSpc>
                <a:spcPct val="110000"/>
              </a:lnSpc>
            </a:pPr>
            <a:r>
              <a:rPr lang="zh-CN" altLang="en-US" sz="2200" dirty="0"/>
              <a:t>为得到</a:t>
            </a:r>
            <a:r>
              <a:rPr lang="zh-CN" altLang="en-US" sz="2200"/>
              <a:t>唯一分离超平面</a:t>
            </a:r>
            <a:r>
              <a:rPr lang="en-US" altLang="zh-CN" sz="2200"/>
              <a:t>, </a:t>
            </a:r>
            <a:r>
              <a:rPr lang="zh-CN" altLang="en-US" sz="2200"/>
              <a:t>需要增加约束 </a:t>
            </a:r>
            <a:r>
              <a:rPr lang="en-US" altLang="zh-CN" sz="2200"/>
              <a:t>(SVM</a:t>
            </a:r>
            <a:r>
              <a:rPr lang="en-US" altLang="zh-CN" sz="2200" dirty="0"/>
              <a:t>)</a:t>
            </a:r>
          </a:p>
          <a:p>
            <a:pPr>
              <a:lnSpc>
                <a:spcPct val="110000"/>
              </a:lnSpc>
            </a:pPr>
            <a:r>
              <a:rPr lang="zh-CN" altLang="en-US" sz="2200" dirty="0"/>
              <a:t>线性不可分</a:t>
            </a:r>
            <a:r>
              <a:rPr lang="zh-CN" altLang="en-US" sz="2200"/>
              <a:t>数据集</a:t>
            </a:r>
            <a:r>
              <a:rPr lang="en-US" altLang="zh-CN" sz="2200"/>
              <a:t>, </a:t>
            </a:r>
            <a:r>
              <a:rPr lang="zh-CN" altLang="en-US" sz="2200"/>
              <a:t>迭代</a:t>
            </a:r>
            <a:r>
              <a:rPr lang="zh-CN" altLang="en-US" sz="2200" dirty="0"/>
              <a:t>震荡                </a:t>
            </a:r>
            <a:endParaRPr lang="en-US" altLang="zh-CN" sz="2200" dirty="0"/>
          </a:p>
        </p:txBody>
      </p:sp>
      <p:sp>
        <p:nvSpPr>
          <p:cNvPr id="2" name="Slide Number Placeholder 5">
            <a:extLst>
              <a:ext uri="{FF2B5EF4-FFF2-40B4-BE49-F238E27FC236}">
                <a16:creationId xmlns:a16="http://schemas.microsoft.com/office/drawing/2014/main" id="{822FFE5F-5A09-5455-C70D-586B5A1CFFFD}"/>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29</a:t>
            </a:fld>
            <a:endParaRPr lang="en-US" dirty="0"/>
          </a:p>
        </p:txBody>
      </p:sp>
      <p:sp>
        <p:nvSpPr>
          <p:cNvPr id="6" name="标题 1">
            <a:extLst>
              <a:ext uri="{FF2B5EF4-FFF2-40B4-BE49-F238E27FC236}">
                <a16:creationId xmlns:a16="http://schemas.microsoft.com/office/drawing/2014/main" id="{27DFC985-8AAF-4901-881F-467C61032530}"/>
              </a:ext>
            </a:extLst>
          </p:cNvPr>
          <p:cNvSpPr txBox="1">
            <a:spLocks/>
          </p:cNvSpPr>
          <p:nvPr/>
        </p:nvSpPr>
        <p:spPr>
          <a:xfrm>
            <a:off x="244795" y="1765501"/>
            <a:ext cx="7886700"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感知机：学习算法</a:t>
            </a:r>
          </a:p>
        </p:txBody>
      </p:sp>
      <p:sp>
        <p:nvSpPr>
          <p:cNvPr id="3" name="内容占位符 2">
            <a:extLst>
              <a:ext uri="{FF2B5EF4-FFF2-40B4-BE49-F238E27FC236}">
                <a16:creationId xmlns:a16="http://schemas.microsoft.com/office/drawing/2014/main" id="{36AA0C82-B654-E8C2-A436-2234B814F814}"/>
              </a:ext>
            </a:extLst>
          </p:cNvPr>
          <p:cNvSpPr txBox="1">
            <a:spLocks/>
          </p:cNvSpPr>
          <p:nvPr/>
        </p:nvSpPr>
        <p:spPr>
          <a:xfrm>
            <a:off x="344390" y="2660245"/>
            <a:ext cx="8213632" cy="482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zh-CN" altLang="en-US" sz="2400" b="1" dirty="0">
                <a:solidFill>
                  <a:srgbClr val="C00000"/>
                </a:solidFill>
              </a:rPr>
              <a:t>感知机算法收敛性定理</a:t>
            </a:r>
            <a:endParaRPr kumimoji="1" lang="en-US" altLang="zh-CN" sz="2400" dirty="0"/>
          </a:p>
        </p:txBody>
      </p:sp>
    </p:spTree>
    <p:extLst>
      <p:ext uri="{BB962C8B-B14F-4D97-AF65-F5344CB8AC3E}">
        <p14:creationId xmlns:p14="http://schemas.microsoft.com/office/powerpoint/2010/main" val="2644855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7B41159-4FBC-46A4-8734-50C2724A051A}"/>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a:t>
            </a:fld>
            <a:endParaRPr lang="en-US" dirty="0"/>
          </a:p>
        </p:txBody>
      </p:sp>
      <mc:AlternateContent xmlns:mc="http://schemas.openxmlformats.org/markup-compatibility/2006" xmlns:a14="http://schemas.microsoft.com/office/drawing/2010/main">
        <mc:Choice Requires="a14">
          <p:sp>
            <p:nvSpPr>
              <p:cNvPr id="10" name="内容占位符 2">
                <a:extLst>
                  <a:ext uri="{FF2B5EF4-FFF2-40B4-BE49-F238E27FC236}">
                    <a16:creationId xmlns:a16="http://schemas.microsoft.com/office/drawing/2014/main" id="{AE16A4E7-4AB9-4E31-90F4-6362F7344DC1}"/>
                  </a:ext>
                </a:extLst>
              </p:cNvPr>
              <p:cNvSpPr>
                <a:spLocks noGrp="1"/>
              </p:cNvSpPr>
              <p:nvPr>
                <p:ph idx="1"/>
              </p:nvPr>
            </p:nvSpPr>
            <p:spPr>
              <a:xfrm>
                <a:off x="390149" y="2644325"/>
                <a:ext cx="8353467" cy="3820270"/>
              </a:xfrm>
            </p:spPr>
            <p:txBody>
              <a:bodyPr>
                <a:normAutofit/>
              </a:bodyPr>
              <a:lstStyle/>
              <a:p>
                <a:pPr>
                  <a:lnSpc>
                    <a:spcPct val="120000"/>
                  </a:lnSpc>
                </a:pPr>
                <a14:m>
                  <m:oMath xmlns:m="http://schemas.openxmlformats.org/officeDocument/2006/math">
                    <m:r>
                      <a:rPr lang="en-US" altLang="zh-CN" sz="2400" i="1">
                        <a:latin typeface="Cambria Math" panose="02040503050406030204" pitchFamily="18" charset="0"/>
                      </a:rPr>
                      <m:t>𝑥</m:t>
                    </m:r>
                  </m:oMath>
                </a14:m>
                <a:r>
                  <a:rPr kumimoji="1" lang="zh-CN" altLang="en-US" sz="2400"/>
                  <a:t> 与超平面的位置关系</a:t>
                </a:r>
                <a:endParaRPr kumimoji="1" lang="en-US" altLang="zh-CN" sz="2400"/>
              </a:p>
              <a:p>
                <a:pPr>
                  <a:lnSpc>
                    <a:spcPct val="120000"/>
                  </a:lnSpc>
                </a:pPr>
                <a:endParaRPr kumimoji="1" lang="en-US" altLang="zh-CN" sz="2400" dirty="0"/>
              </a:p>
            </p:txBody>
          </p:sp>
        </mc:Choice>
        <mc:Fallback xmlns="">
          <p:sp>
            <p:nvSpPr>
              <p:cNvPr id="10" name="内容占位符 2">
                <a:extLst>
                  <a:ext uri="{FF2B5EF4-FFF2-40B4-BE49-F238E27FC236}">
                    <a16:creationId xmlns:a16="http://schemas.microsoft.com/office/drawing/2014/main" id="{AE16A4E7-4AB9-4E31-90F4-6362F7344DC1}"/>
                  </a:ext>
                </a:extLst>
              </p:cNvPr>
              <p:cNvSpPr>
                <a:spLocks noGrp="1" noRot="1" noChangeAspect="1" noMove="1" noResize="1" noEditPoints="1" noAdjustHandles="1" noChangeArrowheads="1" noChangeShapeType="1" noTextEdit="1"/>
              </p:cNvSpPr>
              <p:nvPr>
                <p:ph idx="1"/>
              </p:nvPr>
            </p:nvSpPr>
            <p:spPr>
              <a:xfrm>
                <a:off x="390149" y="2644325"/>
                <a:ext cx="8353467" cy="3820270"/>
              </a:xfrm>
              <a:blipFill>
                <a:blip r:embed="rId3"/>
                <a:stretch>
                  <a:fillRect l="-9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7D0741F-5BCD-4D01-9DD0-14F48A417BD1}"/>
                  </a:ext>
                </a:extLst>
              </p:cNvPr>
              <p:cNvSpPr txBox="1"/>
              <p:nvPr/>
            </p:nvSpPr>
            <p:spPr>
              <a:xfrm>
                <a:off x="5717183" y="3924759"/>
                <a:ext cx="181299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𝑤</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𝑏</m:t>
                      </m:r>
                      <m:r>
                        <a:rPr lang="en-US" altLang="zh-CN" sz="2400" b="0" i="1" smtClean="0">
                          <a:latin typeface="Cambria Math" panose="02040503050406030204" pitchFamily="18" charset="0"/>
                        </a:rPr>
                        <m:t>&gt;0</m:t>
                      </m:r>
                    </m:oMath>
                  </m:oMathPara>
                </a14:m>
                <a:endParaRPr lang="zh-CN" altLang="en-US" sz="2400"/>
              </a:p>
            </p:txBody>
          </p:sp>
        </mc:Choice>
        <mc:Fallback xmlns="">
          <p:sp>
            <p:nvSpPr>
              <p:cNvPr id="17" name="文本框 16">
                <a:extLst>
                  <a:ext uri="{FF2B5EF4-FFF2-40B4-BE49-F238E27FC236}">
                    <a16:creationId xmlns:a16="http://schemas.microsoft.com/office/drawing/2014/main" id="{C7D0741F-5BCD-4D01-9DD0-14F48A417BD1}"/>
                  </a:ext>
                </a:extLst>
              </p:cNvPr>
              <p:cNvSpPr txBox="1">
                <a:spLocks noRot="1" noChangeAspect="1" noMove="1" noResize="1" noEditPoints="1" noAdjustHandles="1" noChangeArrowheads="1" noChangeShapeType="1" noTextEdit="1"/>
              </p:cNvSpPr>
              <p:nvPr/>
            </p:nvSpPr>
            <p:spPr>
              <a:xfrm>
                <a:off x="5717183" y="3924759"/>
                <a:ext cx="1812997" cy="369332"/>
              </a:xfrm>
              <a:prstGeom prst="rect">
                <a:avLst/>
              </a:prstGeom>
              <a:blipFill>
                <a:blip r:embed="rId4"/>
                <a:stretch>
                  <a:fillRect l="-2020" r="-3704"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D26D015-01F5-4BBE-B44A-9EB5EAC29A2A}"/>
                  </a:ext>
                </a:extLst>
              </p:cNvPr>
              <p:cNvSpPr txBox="1"/>
              <p:nvPr/>
            </p:nvSpPr>
            <p:spPr>
              <a:xfrm>
                <a:off x="5718787" y="4767263"/>
                <a:ext cx="18113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𝑤</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𝑏</m:t>
                      </m:r>
                      <m:r>
                        <a:rPr lang="en-US" altLang="zh-CN" sz="2400" b="0" i="1" smtClean="0">
                          <a:latin typeface="Cambria Math" panose="02040503050406030204" pitchFamily="18" charset="0"/>
                        </a:rPr>
                        <m:t>=0</m:t>
                      </m:r>
                    </m:oMath>
                  </m:oMathPara>
                </a14:m>
                <a:endParaRPr lang="zh-CN" altLang="en-US" sz="2400"/>
              </a:p>
            </p:txBody>
          </p:sp>
        </mc:Choice>
        <mc:Fallback xmlns="">
          <p:sp>
            <p:nvSpPr>
              <p:cNvPr id="18" name="文本框 17">
                <a:extLst>
                  <a:ext uri="{FF2B5EF4-FFF2-40B4-BE49-F238E27FC236}">
                    <a16:creationId xmlns:a16="http://schemas.microsoft.com/office/drawing/2014/main" id="{0D26D015-01F5-4BBE-B44A-9EB5EAC29A2A}"/>
                  </a:ext>
                </a:extLst>
              </p:cNvPr>
              <p:cNvSpPr txBox="1">
                <a:spLocks noRot="1" noChangeAspect="1" noMove="1" noResize="1" noEditPoints="1" noAdjustHandles="1" noChangeArrowheads="1" noChangeShapeType="1" noTextEdit="1"/>
              </p:cNvSpPr>
              <p:nvPr/>
            </p:nvSpPr>
            <p:spPr>
              <a:xfrm>
                <a:off x="5718787" y="4767263"/>
                <a:ext cx="1811393" cy="369332"/>
              </a:xfrm>
              <a:prstGeom prst="rect">
                <a:avLst/>
              </a:prstGeom>
              <a:blipFill>
                <a:blip r:embed="rId5"/>
                <a:stretch>
                  <a:fillRect l="-1684" r="-4040"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474DFB3D-3ABA-48CA-AB62-12C174E8E24A}"/>
                  </a:ext>
                </a:extLst>
              </p:cNvPr>
              <p:cNvSpPr txBox="1"/>
              <p:nvPr/>
            </p:nvSpPr>
            <p:spPr>
              <a:xfrm>
                <a:off x="5717183" y="5642680"/>
                <a:ext cx="181299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𝑤</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𝑏</m:t>
                      </m:r>
                      <m:r>
                        <a:rPr lang="en-US" altLang="zh-CN" sz="2400" b="0" i="1" smtClean="0">
                          <a:latin typeface="Cambria Math" panose="02040503050406030204" pitchFamily="18" charset="0"/>
                        </a:rPr>
                        <m:t>&lt;0</m:t>
                      </m:r>
                    </m:oMath>
                  </m:oMathPara>
                </a14:m>
                <a:endParaRPr lang="zh-CN" altLang="en-US" sz="2400"/>
              </a:p>
            </p:txBody>
          </p:sp>
        </mc:Choice>
        <mc:Fallback xmlns="">
          <p:sp>
            <p:nvSpPr>
              <p:cNvPr id="19" name="文本框 18">
                <a:extLst>
                  <a:ext uri="{FF2B5EF4-FFF2-40B4-BE49-F238E27FC236}">
                    <a16:creationId xmlns:a16="http://schemas.microsoft.com/office/drawing/2014/main" id="{474DFB3D-3ABA-48CA-AB62-12C174E8E24A}"/>
                  </a:ext>
                </a:extLst>
              </p:cNvPr>
              <p:cNvSpPr txBox="1">
                <a:spLocks noRot="1" noChangeAspect="1" noMove="1" noResize="1" noEditPoints="1" noAdjustHandles="1" noChangeArrowheads="1" noChangeShapeType="1" noTextEdit="1"/>
              </p:cNvSpPr>
              <p:nvPr/>
            </p:nvSpPr>
            <p:spPr>
              <a:xfrm>
                <a:off x="5717183" y="5642680"/>
                <a:ext cx="1812997" cy="369332"/>
              </a:xfrm>
              <a:prstGeom prst="rect">
                <a:avLst/>
              </a:prstGeom>
              <a:blipFill>
                <a:blip r:embed="rId6"/>
                <a:stretch>
                  <a:fillRect l="-2020" r="-3704" b="-8333"/>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2DB05477-8171-484A-B897-FDA8513C1BC1}"/>
              </a:ext>
            </a:extLst>
          </p:cNvPr>
          <p:cNvSpPr/>
          <p:nvPr/>
        </p:nvSpPr>
        <p:spPr>
          <a:xfrm>
            <a:off x="4089828" y="3909370"/>
            <a:ext cx="1168910" cy="400110"/>
          </a:xfrm>
          <a:prstGeom prst="rect">
            <a:avLst/>
          </a:prstGeom>
        </p:spPr>
        <p:txBody>
          <a:bodyPr wrap="none">
            <a:spAutoFit/>
          </a:bodyPr>
          <a:lstStyle/>
          <a:p>
            <a:r>
              <a:rPr kumimoji="1" lang="zh-CN" altLang="en-US" sz="2000"/>
              <a:t>在</a:t>
            </a:r>
            <a:r>
              <a:rPr kumimoji="1" lang="en-US" altLang="zh-CN" sz="2000"/>
              <a:t>“</a:t>
            </a:r>
            <a:r>
              <a:rPr kumimoji="1" lang="zh-CN" altLang="en-US" sz="2000"/>
              <a:t>正面</a:t>
            </a:r>
            <a:r>
              <a:rPr kumimoji="1" lang="en-US" altLang="zh-CN" sz="2000"/>
              <a:t>”</a:t>
            </a:r>
            <a:endParaRPr lang="zh-CN" altLang="en-US" sz="2000"/>
          </a:p>
        </p:txBody>
      </p:sp>
      <p:sp>
        <p:nvSpPr>
          <p:cNvPr id="21" name="矩形 20">
            <a:extLst>
              <a:ext uri="{FF2B5EF4-FFF2-40B4-BE49-F238E27FC236}">
                <a16:creationId xmlns:a16="http://schemas.microsoft.com/office/drawing/2014/main" id="{52DBB085-4E81-4044-AEA2-3880CBFF66CC}"/>
              </a:ext>
            </a:extLst>
          </p:cNvPr>
          <p:cNvSpPr/>
          <p:nvPr/>
        </p:nvSpPr>
        <p:spPr>
          <a:xfrm>
            <a:off x="4089827" y="4767263"/>
            <a:ext cx="1467068" cy="400110"/>
          </a:xfrm>
          <a:prstGeom prst="rect">
            <a:avLst/>
          </a:prstGeom>
        </p:spPr>
        <p:txBody>
          <a:bodyPr wrap="none">
            <a:spAutoFit/>
          </a:bodyPr>
          <a:lstStyle/>
          <a:p>
            <a:r>
              <a:rPr kumimoji="1" lang="zh-CN" altLang="en-US" sz="2000"/>
              <a:t>在超平面上</a:t>
            </a:r>
            <a:endParaRPr lang="zh-CN" altLang="en-US" sz="2000"/>
          </a:p>
        </p:txBody>
      </p:sp>
      <p:sp>
        <p:nvSpPr>
          <p:cNvPr id="22" name="矩形 21">
            <a:extLst>
              <a:ext uri="{FF2B5EF4-FFF2-40B4-BE49-F238E27FC236}">
                <a16:creationId xmlns:a16="http://schemas.microsoft.com/office/drawing/2014/main" id="{32BF7C9B-145E-474C-B5A1-C365BB9FACEC}"/>
              </a:ext>
            </a:extLst>
          </p:cNvPr>
          <p:cNvSpPr/>
          <p:nvPr/>
        </p:nvSpPr>
        <p:spPr>
          <a:xfrm>
            <a:off x="4089828" y="5607657"/>
            <a:ext cx="1168910" cy="400110"/>
          </a:xfrm>
          <a:prstGeom prst="rect">
            <a:avLst/>
          </a:prstGeom>
        </p:spPr>
        <p:txBody>
          <a:bodyPr wrap="none">
            <a:spAutoFit/>
          </a:bodyPr>
          <a:lstStyle/>
          <a:p>
            <a:r>
              <a:rPr kumimoji="1" lang="zh-CN" altLang="en-US" sz="2000"/>
              <a:t>在</a:t>
            </a:r>
            <a:r>
              <a:rPr kumimoji="1" lang="en-US" altLang="zh-CN" sz="2000"/>
              <a:t>“</a:t>
            </a:r>
            <a:r>
              <a:rPr kumimoji="1" lang="zh-CN" altLang="en-US" sz="2000"/>
              <a:t>反面</a:t>
            </a:r>
            <a:r>
              <a:rPr kumimoji="1" lang="en-US" altLang="zh-CN" sz="2000"/>
              <a:t>”</a:t>
            </a:r>
            <a:endParaRPr lang="zh-CN" altLang="en-US" sz="2000"/>
          </a:p>
        </p:txBody>
      </p:sp>
      <p:sp>
        <p:nvSpPr>
          <p:cNvPr id="13" name="标题 1">
            <a:extLst>
              <a:ext uri="{FF2B5EF4-FFF2-40B4-BE49-F238E27FC236}">
                <a16:creationId xmlns:a16="http://schemas.microsoft.com/office/drawing/2014/main" id="{4BD9E549-D970-4EC8-89F0-2EEE55BF0B7D}"/>
              </a:ext>
            </a:extLst>
          </p:cNvPr>
          <p:cNvSpPr txBox="1">
            <a:spLocks/>
          </p:cNvSpPr>
          <p:nvPr/>
        </p:nvSpPr>
        <p:spPr>
          <a:xfrm>
            <a:off x="230915" y="1638154"/>
            <a:ext cx="7886700"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ea"/>
                <a:ea typeface="+mn-ea"/>
              </a:rPr>
              <a:t>背景知识</a:t>
            </a:r>
            <a:endParaRPr lang="zh-CN" altLang="en-US" sz="3200" b="1" dirty="0">
              <a:solidFill>
                <a:schemeClr val="accent1">
                  <a:lumMod val="50000"/>
                </a:schemeClr>
              </a:solidFill>
              <a:latin typeface="+mn-ea"/>
              <a:ea typeface="+mn-ea"/>
            </a:endParaRPr>
          </a:p>
        </p:txBody>
      </p:sp>
      <p:pic>
        <p:nvPicPr>
          <p:cNvPr id="5" name="图片 4">
            <a:extLst>
              <a:ext uri="{FF2B5EF4-FFF2-40B4-BE49-F238E27FC236}">
                <a16:creationId xmlns:a16="http://schemas.microsoft.com/office/drawing/2014/main" id="{4885CA08-B378-4366-A07C-58DAF0CB47CA}"/>
              </a:ext>
            </a:extLst>
          </p:cNvPr>
          <p:cNvPicPr>
            <a:picLocks noChangeAspect="1"/>
          </p:cNvPicPr>
          <p:nvPr/>
        </p:nvPicPr>
        <p:blipFill rotWithShape="1">
          <a:blip r:embed="rId7"/>
          <a:srcRect t="6833" r="60612" b="10257"/>
          <a:stretch/>
        </p:blipFill>
        <p:spPr>
          <a:xfrm>
            <a:off x="1172314" y="3220437"/>
            <a:ext cx="1996225" cy="1777977"/>
          </a:xfrm>
          <a:prstGeom prst="rect">
            <a:avLst/>
          </a:prstGeom>
        </p:spPr>
      </p:pic>
      <p:pic>
        <p:nvPicPr>
          <p:cNvPr id="15" name="图片 14">
            <a:extLst>
              <a:ext uri="{FF2B5EF4-FFF2-40B4-BE49-F238E27FC236}">
                <a16:creationId xmlns:a16="http://schemas.microsoft.com/office/drawing/2014/main" id="{C4AB07A3-3D86-4A4E-B041-D3CEC2CA5254}"/>
              </a:ext>
            </a:extLst>
          </p:cNvPr>
          <p:cNvPicPr>
            <a:picLocks noChangeAspect="1"/>
          </p:cNvPicPr>
          <p:nvPr/>
        </p:nvPicPr>
        <p:blipFill rotWithShape="1">
          <a:blip r:embed="rId7"/>
          <a:srcRect l="50844" t="6081" r="4339" b="5616"/>
          <a:stretch/>
        </p:blipFill>
        <p:spPr>
          <a:xfrm>
            <a:off x="1231845" y="5156345"/>
            <a:ext cx="1877161" cy="1564995"/>
          </a:xfrm>
          <a:prstGeom prst="rect">
            <a:avLst/>
          </a:prstGeom>
        </p:spPr>
      </p:pic>
    </p:spTree>
    <p:extLst>
      <p:ext uri="{BB962C8B-B14F-4D97-AF65-F5344CB8AC3E}">
        <p14:creationId xmlns:p14="http://schemas.microsoft.com/office/powerpoint/2010/main" val="553059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837854A8-AA5E-3AC3-9C38-901FB0220AE6}"/>
              </a:ext>
            </a:extLst>
          </p:cNvPr>
          <p:cNvSpPr>
            <a:spLocks noGrp="1"/>
          </p:cNvSpPr>
          <p:nvPr>
            <p:ph idx="1"/>
          </p:nvPr>
        </p:nvSpPr>
        <p:spPr>
          <a:xfrm>
            <a:off x="434829" y="1987826"/>
            <a:ext cx="7506631" cy="4435653"/>
          </a:xfrm>
        </p:spPr>
        <p:txBody>
          <a:bodyPr>
            <a:normAutofit/>
          </a:bodyPr>
          <a:lstStyle/>
          <a:p>
            <a:pPr marL="0" indent="0">
              <a:lnSpc>
                <a:spcPct val="110000"/>
              </a:lnSpc>
              <a:buNone/>
            </a:pPr>
            <a:r>
              <a:rPr lang="zh-CN" altLang="en-US" sz="3200" b="1" dirty="0">
                <a:solidFill>
                  <a:schemeClr val="accent1">
                    <a:lumMod val="50000"/>
                  </a:schemeClr>
                </a:solidFill>
                <a:latin typeface="+mn-ea"/>
                <a:cs typeface="+mj-cs"/>
              </a:rPr>
              <a:t>作业</a:t>
            </a:r>
            <a:endParaRPr lang="en-US" altLang="zh-CN" sz="3200" b="1" dirty="0">
              <a:solidFill>
                <a:schemeClr val="accent1">
                  <a:lumMod val="50000"/>
                </a:schemeClr>
              </a:solidFill>
              <a:latin typeface="+mn-ea"/>
              <a:cs typeface="+mj-cs"/>
            </a:endParaRPr>
          </a:p>
          <a:p>
            <a:pPr>
              <a:lnSpc>
                <a:spcPct val="110000"/>
              </a:lnSpc>
            </a:pPr>
            <a:r>
              <a:rPr lang="en-US" altLang="zh-CN" dirty="0"/>
              <a:t>《</a:t>
            </a:r>
            <a:r>
              <a:rPr lang="zh-CN" altLang="en-US" dirty="0"/>
              <a:t>统计</a:t>
            </a:r>
            <a:r>
              <a:rPr lang="zh-CN" altLang="en-US"/>
              <a:t>学习方法</a:t>
            </a:r>
            <a:r>
              <a:rPr lang="en-US" altLang="zh-CN"/>
              <a:t>》2.1 </a:t>
            </a:r>
          </a:p>
          <a:p>
            <a:pPr marL="0" indent="0">
              <a:lnSpc>
                <a:spcPct val="110000"/>
              </a:lnSpc>
              <a:buNone/>
            </a:pPr>
            <a:r>
              <a:rPr lang="en-US" altLang="zh-CN"/>
              <a:t>    (</a:t>
            </a:r>
            <a:r>
              <a:rPr lang="zh-CN" altLang="en-US"/>
              <a:t>写出原始形式和对偶形式的迭代过程</a:t>
            </a:r>
            <a:r>
              <a:rPr lang="en-US" altLang="zh-CN"/>
              <a:t>)</a:t>
            </a:r>
            <a:endParaRPr lang="en-US" altLang="zh-CN" b="1" dirty="0"/>
          </a:p>
        </p:txBody>
      </p:sp>
      <p:sp>
        <p:nvSpPr>
          <p:cNvPr id="3" name="Slide Number Placeholder 5">
            <a:extLst>
              <a:ext uri="{FF2B5EF4-FFF2-40B4-BE49-F238E27FC236}">
                <a16:creationId xmlns:a16="http://schemas.microsoft.com/office/drawing/2014/main" id="{369CB795-42FC-4FB8-8350-E21747CD3258}"/>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30</a:t>
            </a:fld>
            <a:endParaRPr lang="en-US" dirty="0"/>
          </a:p>
        </p:txBody>
      </p:sp>
    </p:spTree>
    <p:extLst>
      <p:ext uri="{BB962C8B-B14F-4D97-AF65-F5344CB8AC3E}">
        <p14:creationId xmlns:p14="http://schemas.microsoft.com/office/powerpoint/2010/main" val="356658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915" y="1644250"/>
            <a:ext cx="7886700" cy="994172"/>
          </a:xfrm>
        </p:spPr>
        <p:txBody>
          <a:bodyPr/>
          <a:lstStyle/>
          <a:p>
            <a:r>
              <a:rPr lang="zh-CN" altLang="en-US" sz="3200" b="1">
                <a:solidFill>
                  <a:schemeClr val="accent1">
                    <a:lumMod val="50000"/>
                  </a:schemeClr>
                </a:solidFill>
                <a:latin typeface="+mn-ea"/>
                <a:ea typeface="+mn-ea"/>
              </a:rPr>
              <a:t>线性模型</a:t>
            </a:r>
            <a:endParaRPr lang="zh-CN" altLang="en-US" sz="3200" b="1" dirty="0">
              <a:solidFill>
                <a:schemeClr val="accent1">
                  <a:lumMod val="50000"/>
                </a:schemeClr>
              </a:solidFill>
              <a:latin typeface="+mn-ea"/>
              <a:ea typeface="+mn-ea"/>
            </a:endParaRPr>
          </a:p>
        </p:txBody>
      </p:sp>
      <p:sp>
        <p:nvSpPr>
          <p:cNvPr id="4" name="Slide Number Placeholder 5">
            <a:extLst>
              <a:ext uri="{FF2B5EF4-FFF2-40B4-BE49-F238E27FC236}">
                <a16:creationId xmlns:a16="http://schemas.microsoft.com/office/drawing/2014/main" id="{4D0578F7-2FAC-4B19-9779-B4098409673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4</a:t>
            </a:fld>
            <a:endParaRPr lang="en-US"/>
          </a:p>
        </p:txBody>
      </p:sp>
      <p:graphicFrame>
        <p:nvGraphicFramePr>
          <p:cNvPr id="3" name="图示 2">
            <a:extLst>
              <a:ext uri="{FF2B5EF4-FFF2-40B4-BE49-F238E27FC236}">
                <a16:creationId xmlns:a16="http://schemas.microsoft.com/office/drawing/2014/main" id="{76DD5A1F-037C-4C7A-932C-36CC89B606DB}"/>
              </a:ext>
            </a:extLst>
          </p:cNvPr>
          <p:cNvGraphicFramePr/>
          <p:nvPr>
            <p:extLst>
              <p:ext uri="{D42A27DB-BD31-4B8C-83A1-F6EECF244321}">
                <p14:modId xmlns:p14="http://schemas.microsoft.com/office/powerpoint/2010/main" val="2249568634"/>
              </p:ext>
            </p:extLst>
          </p:nvPr>
        </p:nvGraphicFramePr>
        <p:xfrm>
          <a:off x="1262321" y="2141336"/>
          <a:ext cx="7463116" cy="45338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C6B3B0B-0A8F-4F06-9180-D6325128776E}"/>
                  </a:ext>
                </a:extLst>
              </p:cNvPr>
              <p:cNvSpPr txBox="1"/>
              <p:nvPr/>
            </p:nvSpPr>
            <p:spPr>
              <a:xfrm>
                <a:off x="812779" y="4891040"/>
                <a:ext cx="218021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𝑤</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𝑤</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oMath>
                  </m:oMathPara>
                </a14:m>
                <a:endParaRPr lang="zh-CN" altLang="en-US" sz="2000"/>
              </a:p>
            </p:txBody>
          </p:sp>
        </mc:Choice>
        <mc:Fallback xmlns="">
          <p:sp>
            <p:nvSpPr>
              <p:cNvPr id="7" name="文本框 6">
                <a:extLst>
                  <a:ext uri="{FF2B5EF4-FFF2-40B4-BE49-F238E27FC236}">
                    <a16:creationId xmlns:a16="http://schemas.microsoft.com/office/drawing/2014/main" id="{6C6B3B0B-0A8F-4F06-9180-D6325128776E}"/>
                  </a:ext>
                </a:extLst>
              </p:cNvPr>
              <p:cNvSpPr txBox="1">
                <a:spLocks noRot="1" noChangeAspect="1" noMove="1" noResize="1" noEditPoints="1" noAdjustHandles="1" noChangeArrowheads="1" noChangeShapeType="1" noTextEdit="1"/>
              </p:cNvSpPr>
              <p:nvPr/>
            </p:nvSpPr>
            <p:spPr>
              <a:xfrm>
                <a:off x="812779" y="4891040"/>
                <a:ext cx="2180212" cy="307777"/>
              </a:xfrm>
              <a:prstGeom prst="rect">
                <a:avLst/>
              </a:prstGeom>
              <a:blipFill>
                <a:blip r:embed="rId8"/>
                <a:stretch>
                  <a:fillRect l="-2514" t="-1961" r="-2235" b="-33333"/>
                </a:stretch>
              </a:blipFill>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751E70B7-2A3B-4DB0-B603-99B715A90BA9}"/>
              </a:ext>
            </a:extLst>
          </p:cNvPr>
          <p:cNvSpPr>
            <a:spLocks noGrp="1"/>
          </p:cNvSpPr>
          <p:nvPr>
            <p:ph idx="1"/>
          </p:nvPr>
        </p:nvSpPr>
        <p:spPr>
          <a:xfrm>
            <a:off x="390149" y="2644325"/>
            <a:ext cx="8353467" cy="3820270"/>
          </a:xfrm>
        </p:spPr>
        <p:txBody>
          <a:bodyPr>
            <a:normAutofit/>
          </a:bodyPr>
          <a:lstStyle/>
          <a:p>
            <a:pPr>
              <a:lnSpc>
                <a:spcPct val="120000"/>
              </a:lnSpc>
            </a:pPr>
            <a:r>
              <a:rPr kumimoji="1" lang="zh-CN" altLang="zh-CN" sz="2000">
                <a:latin typeface="+mn-ea"/>
              </a:rPr>
              <a:t>1</a:t>
            </a:r>
            <a:r>
              <a:rPr kumimoji="1" lang="en-US" altLang="zh-CN" sz="2000">
                <a:latin typeface="+mn-ea"/>
              </a:rPr>
              <a:t>957</a:t>
            </a:r>
            <a:r>
              <a:rPr kumimoji="1" lang="zh-CN" altLang="en-US" sz="2000">
                <a:latin typeface="+mn-ea"/>
              </a:rPr>
              <a:t>年</a:t>
            </a:r>
            <a:r>
              <a:rPr kumimoji="1" lang="en-US" altLang="zh-CN" sz="2000">
                <a:latin typeface="+mn-ea"/>
              </a:rPr>
              <a:t>Rosenblatt</a:t>
            </a:r>
            <a:r>
              <a:rPr kumimoji="1" lang="zh-CN" altLang="en-US" sz="2000">
                <a:latin typeface="+mn-ea"/>
              </a:rPr>
              <a:t>提出，是神经网络与支持</a:t>
            </a:r>
            <a:r>
              <a:rPr kumimoji="1" lang="zh-CN" altLang="en-US" sz="2000"/>
              <a:t>向量机的基础</a:t>
            </a:r>
            <a:endParaRPr kumimoji="1" lang="en-US" altLang="zh-CN" sz="2000"/>
          </a:p>
          <a:p>
            <a:pPr>
              <a:lnSpc>
                <a:spcPct val="120000"/>
              </a:lnSpc>
            </a:pPr>
            <a:r>
              <a:rPr kumimoji="1" lang="zh-CN" altLang="en-US" sz="2000" b="1">
                <a:solidFill>
                  <a:srgbClr val="0070C0"/>
                </a:solidFill>
              </a:rPr>
              <a:t>线性二分类</a:t>
            </a:r>
            <a:r>
              <a:rPr kumimoji="1" lang="zh-CN" altLang="en-US" sz="2000"/>
              <a:t>模型</a:t>
            </a:r>
            <a:endParaRPr kumimoji="1" lang="en-US" altLang="zh-CN" sz="2000" dirty="0"/>
          </a:p>
          <a:p>
            <a:pPr marL="0" indent="0">
              <a:lnSpc>
                <a:spcPct val="120000"/>
              </a:lnSpc>
              <a:buNone/>
            </a:pPr>
            <a:r>
              <a:rPr kumimoji="1" lang="zh-CN" altLang="en-US" sz="2000"/>
              <a:t>    输入</a:t>
            </a:r>
            <a:r>
              <a:rPr kumimoji="1" lang="en-US" altLang="zh-CN" sz="2000"/>
              <a:t>: </a:t>
            </a:r>
            <a:r>
              <a:rPr kumimoji="1" lang="zh-CN" altLang="en-US" sz="2000"/>
              <a:t>实例的特征向量</a:t>
            </a:r>
            <a:r>
              <a:rPr kumimoji="1" lang="en-US" altLang="zh-CN" sz="2000"/>
              <a:t>; </a:t>
            </a:r>
            <a:r>
              <a:rPr kumimoji="1" lang="zh-CN" altLang="en-US" sz="2000"/>
              <a:t>输出</a:t>
            </a:r>
            <a:r>
              <a:rPr kumimoji="1" lang="en-US" altLang="zh-CN" sz="2000"/>
              <a:t>: </a:t>
            </a:r>
            <a:r>
              <a:rPr kumimoji="1" lang="zh-CN" altLang="en-US" sz="2000"/>
              <a:t>实例的类别（</a:t>
            </a:r>
            <a:r>
              <a:rPr kumimoji="1" lang="en-US" altLang="zh-CN" sz="2000"/>
              <a:t>+</a:t>
            </a:r>
            <a:r>
              <a:rPr kumimoji="1" lang="en-US" altLang="zh-CN" sz="2000" dirty="0"/>
              <a:t>1</a:t>
            </a:r>
            <a:r>
              <a:rPr kumimoji="1" lang="zh-CN" altLang="en-US" sz="2000" dirty="0"/>
              <a:t>和</a:t>
            </a:r>
            <a:r>
              <a:rPr kumimoji="1" lang="en-US" altLang="zh-CN" sz="2000"/>
              <a:t>-1</a:t>
            </a:r>
            <a:r>
              <a:rPr kumimoji="1" lang="zh-CN" altLang="en-US" sz="2000"/>
              <a:t>）</a:t>
            </a:r>
            <a:endParaRPr kumimoji="1" lang="en-US" altLang="zh-CN" sz="2000" dirty="0"/>
          </a:p>
          <a:p>
            <a:pPr>
              <a:lnSpc>
                <a:spcPct val="120000"/>
              </a:lnSpc>
            </a:pPr>
            <a:r>
              <a:rPr kumimoji="1" lang="zh-CN" altLang="en-US" sz="2000" b="1">
                <a:solidFill>
                  <a:srgbClr val="0070C0"/>
                </a:solidFill>
              </a:rPr>
              <a:t>判别模型</a:t>
            </a:r>
            <a:r>
              <a:rPr kumimoji="1" lang="en-US" altLang="zh-CN" sz="2000"/>
              <a:t>, </a:t>
            </a:r>
            <a:r>
              <a:rPr kumimoji="1" lang="zh-CN" altLang="en-US" sz="2000"/>
              <a:t>对应于输入</a:t>
            </a:r>
            <a:r>
              <a:rPr kumimoji="1" lang="zh-CN" altLang="en-US" sz="2000" dirty="0"/>
              <a:t>空间中将实例划分为正负两类</a:t>
            </a:r>
            <a:r>
              <a:rPr kumimoji="1" lang="zh-CN" altLang="en-US" sz="2000"/>
              <a:t>的</a:t>
            </a:r>
            <a:r>
              <a:rPr kumimoji="1" lang="zh-CN" altLang="en-US" sz="2000" b="1">
                <a:solidFill>
                  <a:srgbClr val="C00000"/>
                </a:solidFill>
              </a:rPr>
              <a:t>分离超平面</a:t>
            </a:r>
            <a:endParaRPr kumimoji="1" lang="en-US" altLang="zh-CN" sz="2000" b="1" dirty="0">
              <a:solidFill>
                <a:srgbClr val="C00000"/>
              </a:solidFill>
            </a:endParaRPr>
          </a:p>
          <a:p>
            <a:pPr>
              <a:lnSpc>
                <a:spcPct val="120000"/>
              </a:lnSpc>
            </a:pPr>
            <a:r>
              <a:rPr kumimoji="1" lang="zh-CN" altLang="en-US" sz="2000" dirty="0"/>
              <a:t>导入</a:t>
            </a:r>
            <a:r>
              <a:rPr kumimoji="1" lang="zh-CN" altLang="en-US" sz="2000" b="1" dirty="0">
                <a:solidFill>
                  <a:srgbClr val="0070C0"/>
                </a:solidFill>
              </a:rPr>
              <a:t>基于误分类</a:t>
            </a:r>
            <a:r>
              <a:rPr kumimoji="1" lang="zh-CN" altLang="en-US" sz="2000"/>
              <a:t>的损失函数</a:t>
            </a:r>
            <a:endParaRPr kumimoji="1" lang="en-US" altLang="zh-CN" sz="2000" dirty="0"/>
          </a:p>
          <a:p>
            <a:pPr>
              <a:lnSpc>
                <a:spcPct val="120000"/>
              </a:lnSpc>
            </a:pPr>
            <a:r>
              <a:rPr kumimoji="1" lang="zh-CN" altLang="en-US" sz="2000"/>
              <a:t>利用</a:t>
            </a:r>
            <a:r>
              <a:rPr kumimoji="1" lang="zh-CN" altLang="en-US" sz="2000" b="1">
                <a:solidFill>
                  <a:srgbClr val="C00000"/>
                </a:solidFill>
              </a:rPr>
              <a:t>随机梯度</a:t>
            </a:r>
            <a:r>
              <a:rPr kumimoji="1" lang="zh-CN" altLang="en-US" sz="2000" b="1" dirty="0">
                <a:solidFill>
                  <a:srgbClr val="C00000"/>
                </a:solidFill>
              </a:rPr>
              <a:t>下降法</a:t>
            </a:r>
            <a:r>
              <a:rPr kumimoji="1" lang="zh-CN" altLang="en-US" sz="2000" dirty="0"/>
              <a:t>对损失函数</a:t>
            </a:r>
            <a:r>
              <a:rPr kumimoji="1" lang="zh-CN" altLang="en-US" sz="2000"/>
              <a:t>进行极小化</a:t>
            </a:r>
            <a:endParaRPr kumimoji="1" lang="en-US" altLang="zh-CN" sz="2000" dirty="0"/>
          </a:p>
          <a:p>
            <a:pPr>
              <a:lnSpc>
                <a:spcPct val="120000"/>
              </a:lnSpc>
            </a:pPr>
            <a:r>
              <a:rPr kumimoji="1" lang="zh-CN" altLang="en-US" sz="2000"/>
              <a:t>学习算法简单、易于实现</a:t>
            </a:r>
            <a:r>
              <a:rPr kumimoji="1" lang="en-US" altLang="zh-CN" sz="2000"/>
              <a:t>; </a:t>
            </a:r>
            <a:r>
              <a:rPr kumimoji="1" lang="zh-CN" altLang="en-US" sz="2000" b="1">
                <a:solidFill>
                  <a:srgbClr val="C00000"/>
                </a:solidFill>
              </a:rPr>
              <a:t>原始形式</a:t>
            </a:r>
            <a:r>
              <a:rPr kumimoji="1" lang="en-US" altLang="zh-CN" sz="2000"/>
              <a:t>/</a:t>
            </a:r>
            <a:r>
              <a:rPr kumimoji="1" lang="zh-CN" altLang="en-US" sz="2000" b="1">
                <a:solidFill>
                  <a:srgbClr val="C00000"/>
                </a:solidFill>
              </a:rPr>
              <a:t>对偶形式</a:t>
            </a:r>
            <a:endParaRPr kumimoji="1" lang="en-US" altLang="zh-CN" sz="2000" b="1" dirty="0">
              <a:solidFill>
                <a:srgbClr val="C00000"/>
              </a:solidFill>
            </a:endParaRPr>
          </a:p>
          <a:p>
            <a:pPr>
              <a:lnSpc>
                <a:spcPct val="120000"/>
              </a:lnSpc>
            </a:pPr>
            <a:endParaRPr kumimoji="1" lang="en-US" altLang="zh-CN" sz="2000" dirty="0"/>
          </a:p>
        </p:txBody>
      </p:sp>
      <p:sp>
        <p:nvSpPr>
          <p:cNvPr id="6" name="Slide Number Placeholder 5">
            <a:extLst>
              <a:ext uri="{FF2B5EF4-FFF2-40B4-BE49-F238E27FC236}">
                <a16:creationId xmlns:a16="http://schemas.microsoft.com/office/drawing/2014/main" id="{3B72183C-58AD-4A83-BFA7-DC3ED656B8A5}"/>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5</a:t>
            </a:fld>
            <a:endParaRPr lang="en-US" dirty="0"/>
          </a:p>
        </p:txBody>
      </p:sp>
      <p:sp>
        <p:nvSpPr>
          <p:cNvPr id="7" name="标题 1">
            <a:extLst>
              <a:ext uri="{FF2B5EF4-FFF2-40B4-BE49-F238E27FC236}">
                <a16:creationId xmlns:a16="http://schemas.microsoft.com/office/drawing/2014/main" id="{00F7D759-82DC-4A70-96C3-EBC3B119E51C}"/>
              </a:ext>
            </a:extLst>
          </p:cNvPr>
          <p:cNvSpPr>
            <a:spLocks noGrp="1"/>
          </p:cNvSpPr>
          <p:nvPr>
            <p:ph type="title"/>
          </p:nvPr>
        </p:nvSpPr>
        <p:spPr>
          <a:xfrm>
            <a:off x="230915" y="1644250"/>
            <a:ext cx="7886700" cy="994172"/>
          </a:xfrm>
        </p:spPr>
        <p:txBody>
          <a:bodyPr/>
          <a:lstStyle/>
          <a:p>
            <a:r>
              <a:rPr lang="zh-CN" altLang="en-US" sz="3200" b="1">
                <a:solidFill>
                  <a:schemeClr val="accent1">
                    <a:lumMod val="50000"/>
                  </a:schemeClr>
                </a:solidFill>
                <a:latin typeface="+mn-ea"/>
                <a:ea typeface="+mn-ea"/>
              </a:rPr>
              <a:t>感知机 </a:t>
            </a:r>
            <a:r>
              <a:rPr lang="en-US" altLang="zh-CN" sz="3200" b="1">
                <a:solidFill>
                  <a:schemeClr val="accent1">
                    <a:lumMod val="50000"/>
                  </a:schemeClr>
                </a:solidFill>
                <a:latin typeface="+mn-ea"/>
                <a:ea typeface="+mn-ea"/>
              </a:rPr>
              <a:t>(</a:t>
            </a:r>
            <a:r>
              <a:rPr lang="en-US" altLang="zh-CN" sz="3200" b="1" dirty="0">
                <a:solidFill>
                  <a:schemeClr val="accent1">
                    <a:lumMod val="50000"/>
                  </a:schemeClr>
                </a:solidFill>
                <a:latin typeface="+mn-ea"/>
                <a:ea typeface="+mn-ea"/>
              </a:rPr>
              <a:t>Perceptron</a:t>
            </a:r>
            <a:r>
              <a:rPr lang="zh-CN" altLang="en-US" sz="3200" b="1" dirty="0">
                <a:solidFill>
                  <a:schemeClr val="accent1">
                    <a:lumMod val="50000"/>
                  </a:schemeClr>
                </a:solidFill>
                <a:latin typeface="+mn-ea"/>
                <a:ea typeface="+mn-ea"/>
              </a:rPr>
              <a:t>)</a:t>
            </a:r>
          </a:p>
        </p:txBody>
      </p:sp>
    </p:spTree>
    <p:extLst>
      <p:ext uri="{BB962C8B-B14F-4D97-AF65-F5344CB8AC3E}">
        <p14:creationId xmlns:p14="http://schemas.microsoft.com/office/powerpoint/2010/main" val="2663318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985CBAD-FDBA-4AB1-AAAA-3E194ACD56EC}"/>
              </a:ext>
            </a:extLst>
          </p:cNvPr>
          <p:cNvPicPr>
            <a:picLocks noChangeAspect="1"/>
          </p:cNvPicPr>
          <p:nvPr/>
        </p:nvPicPr>
        <p:blipFill rotWithShape="1">
          <a:blip r:embed="rId2"/>
          <a:srcRect t="3986" r="52710"/>
          <a:stretch/>
        </p:blipFill>
        <p:spPr>
          <a:xfrm>
            <a:off x="5306709" y="3979281"/>
            <a:ext cx="2135076" cy="2010311"/>
          </a:xfrm>
          <a:prstGeom prst="rect">
            <a:avLst/>
          </a:prstGeom>
        </p:spPr>
      </p:pic>
      <p:sp>
        <p:nvSpPr>
          <p:cNvPr id="4" name="标题 1">
            <a:extLst>
              <a:ext uri="{FF2B5EF4-FFF2-40B4-BE49-F238E27FC236}">
                <a16:creationId xmlns:a16="http://schemas.microsoft.com/office/drawing/2014/main" id="{55CECA11-3EE3-5230-546A-84A8D405E3D0}"/>
              </a:ext>
            </a:extLst>
          </p:cNvPr>
          <p:cNvSpPr txBox="1">
            <a:spLocks/>
          </p:cNvSpPr>
          <p:nvPr/>
        </p:nvSpPr>
        <p:spPr>
          <a:xfrm>
            <a:off x="237707" y="1646512"/>
            <a:ext cx="7886700"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ea"/>
                <a:ea typeface="+mn-ea"/>
              </a:rPr>
              <a:t>感知机：模型</a:t>
            </a:r>
            <a:endParaRPr lang="zh-CN" altLang="en-US" sz="3200" b="1" dirty="0">
              <a:solidFill>
                <a:schemeClr val="accent1">
                  <a:lumMod val="50000"/>
                </a:schemeClr>
              </a:solidFill>
              <a:latin typeface="+mn-ea"/>
              <a:ea typeface="+mn-ea"/>
            </a:endParaRP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FE2E069E-7765-B8CB-AD87-CB22F45872B9}"/>
                  </a:ext>
                </a:extLst>
              </p:cNvPr>
              <p:cNvSpPr>
                <a:spLocks noGrp="1"/>
              </p:cNvSpPr>
              <p:nvPr>
                <p:ph idx="1"/>
              </p:nvPr>
            </p:nvSpPr>
            <p:spPr>
              <a:xfrm>
                <a:off x="423165" y="2479679"/>
                <a:ext cx="8080131" cy="4007768"/>
              </a:xfrm>
            </p:spPr>
            <p:txBody>
              <a:bodyPr>
                <a:noAutofit/>
              </a:bodyPr>
              <a:lstStyle/>
              <a:p>
                <a:pPr marL="0" indent="0">
                  <a:lnSpc>
                    <a:spcPct val="120000"/>
                  </a:lnSpc>
                  <a:buNone/>
                </a:pPr>
                <a:r>
                  <a:rPr kumimoji="1" lang="zh-CN" altLang="en-US" sz="2000" b="1" dirty="0">
                    <a:solidFill>
                      <a:srgbClr val="C00000"/>
                    </a:solidFill>
                  </a:rPr>
                  <a:t>定义</a:t>
                </a:r>
                <a:endParaRPr kumimoji="1" lang="en-US" altLang="zh-CN" sz="2000" b="1" dirty="0">
                  <a:solidFill>
                    <a:srgbClr val="C00000"/>
                  </a:solidFill>
                </a:endParaRPr>
              </a:p>
              <a:p>
                <a:pPr>
                  <a:lnSpc>
                    <a:spcPct val="120000"/>
                  </a:lnSpc>
                </a:pPr>
                <a:r>
                  <a:rPr kumimoji="1" lang="zh-CN" altLang="en-US" sz="1600" dirty="0"/>
                  <a:t>假设输入空间（特征空间）是</a:t>
                </a:r>
                <a14:m>
                  <m:oMath xmlns:m="http://schemas.openxmlformats.org/officeDocument/2006/math">
                    <m:r>
                      <a:rPr kumimoji="1" lang="en-US" altLang="zh-CN" sz="1600" b="0" i="1" smtClean="0">
                        <a:latin typeface="Cambria Math" panose="02040503050406030204" pitchFamily="18" charset="0"/>
                      </a:rPr>
                      <m:t>𝑥</m:t>
                    </m:r>
                    <m:r>
                      <a:rPr kumimoji="1" lang="en-US" altLang="zh-CN" sz="1600" b="0" i="1" smtClean="0">
                        <a:latin typeface="Cambria Math" panose="02040503050406030204" pitchFamily="18" charset="0"/>
                        <a:ea typeface="Cambria Math" panose="02040503050406030204" pitchFamily="18" charset="0"/>
                      </a:rPr>
                      <m:t>∈</m:t>
                    </m:r>
                    <m:sSup>
                      <m:sSupPr>
                        <m:ctrlPr>
                          <a:rPr kumimoji="1" lang="en-US" altLang="zh-CN" sz="1600" b="0" i="1" smtClean="0">
                            <a:latin typeface="Cambria Math" panose="02040503050406030204" pitchFamily="18" charset="0"/>
                            <a:ea typeface="Cambria Math" panose="02040503050406030204" pitchFamily="18" charset="0"/>
                          </a:rPr>
                        </m:ctrlPr>
                      </m:sSupPr>
                      <m:e>
                        <m:r>
                          <a:rPr kumimoji="1" lang="en-US" altLang="zh-CN" sz="1600" b="0" i="1" smtClean="0">
                            <a:latin typeface="Cambria Math" panose="02040503050406030204" pitchFamily="18" charset="0"/>
                            <a:ea typeface="Cambria Math" panose="02040503050406030204" pitchFamily="18" charset="0"/>
                          </a:rPr>
                          <m:t>𝑅</m:t>
                        </m:r>
                      </m:e>
                      <m:sup>
                        <m:r>
                          <a:rPr kumimoji="1" lang="en-US" altLang="zh-CN" sz="1600" b="0" i="1" smtClean="0">
                            <a:latin typeface="Cambria Math" panose="02040503050406030204" pitchFamily="18" charset="0"/>
                            <a:ea typeface="Cambria Math" panose="02040503050406030204" pitchFamily="18" charset="0"/>
                          </a:rPr>
                          <m:t>𝑛</m:t>
                        </m:r>
                      </m:sup>
                    </m:sSup>
                  </m:oMath>
                </a14:m>
                <a:r>
                  <a:rPr kumimoji="1" lang="en-US" altLang="zh-CN" sz="1600" dirty="0"/>
                  <a:t>, </a:t>
                </a:r>
                <a:r>
                  <a:rPr kumimoji="1" lang="zh-CN" altLang="en-US" sz="1600" dirty="0"/>
                  <a:t>输出空间是</a:t>
                </a:r>
                <a14:m>
                  <m:oMath xmlns:m="http://schemas.openxmlformats.org/officeDocument/2006/math">
                    <m:r>
                      <a:rPr kumimoji="1" lang="en-US" altLang="zh-CN" sz="1600" b="0" i="1" smtClean="0">
                        <a:latin typeface="Cambria Math" panose="02040503050406030204" pitchFamily="18" charset="0"/>
                      </a:rPr>
                      <m:t>𝑦</m:t>
                    </m:r>
                    <m:r>
                      <a:rPr kumimoji="1" lang="en-US" altLang="zh-CN" sz="1600" b="0" i="1" smtClean="0">
                        <a:latin typeface="Cambria Math" panose="02040503050406030204" pitchFamily="18" charset="0"/>
                      </a:rPr>
                      <m:t>={+1,−1}</m:t>
                    </m:r>
                  </m:oMath>
                </a14:m>
                <a:endParaRPr kumimoji="1" lang="en-US" altLang="zh-CN" sz="1600" dirty="0"/>
              </a:p>
              <a:p>
                <a:pPr>
                  <a:lnSpc>
                    <a:spcPct val="120000"/>
                  </a:lnSpc>
                </a:pPr>
                <a:r>
                  <a:rPr kumimoji="1" lang="zh-CN" altLang="en-US" sz="1600" dirty="0"/>
                  <a:t>输入</a:t>
                </a:r>
                <a14:m>
                  <m:oMath xmlns:m="http://schemas.openxmlformats.org/officeDocument/2006/math">
                    <m:r>
                      <a:rPr kumimoji="1" lang="en-US" altLang="zh-CN" sz="1600" b="0" i="1" smtClean="0">
                        <a:latin typeface="Cambria Math" panose="02040503050406030204" pitchFamily="18" charset="0"/>
                      </a:rPr>
                      <m:t>𝑥</m:t>
                    </m:r>
                    <m:r>
                      <a:rPr kumimoji="1" lang="en-US" altLang="zh-CN" sz="1600" b="0" i="1" smtClean="0">
                        <a:latin typeface="Cambria Math" panose="02040503050406030204" pitchFamily="18" charset="0"/>
                        <a:ea typeface="Cambria Math" panose="02040503050406030204" pitchFamily="18" charset="0"/>
                      </a:rPr>
                      <m:t>∈</m:t>
                    </m:r>
                    <m:r>
                      <a:rPr kumimoji="1" lang="en-US" altLang="zh-CN" sz="1600" b="0" i="1" smtClean="0">
                        <a:latin typeface="Cambria Math" panose="02040503050406030204" pitchFamily="18" charset="0"/>
                        <a:ea typeface="Cambria Math" panose="02040503050406030204" pitchFamily="18" charset="0"/>
                      </a:rPr>
                      <m:t>𝑋</m:t>
                    </m:r>
                  </m:oMath>
                </a14:m>
                <a:r>
                  <a:rPr kumimoji="1" lang="zh-CN" altLang="en-US" sz="1600" dirty="0"/>
                  <a:t>表示实例的特征向量，对应于输入空间（特征空间）的点，输出 </a:t>
                </a:r>
                <a14:m>
                  <m:oMath xmlns:m="http://schemas.openxmlformats.org/officeDocument/2006/math">
                    <m:r>
                      <a:rPr kumimoji="1" lang="en-US" altLang="zh-CN" sz="1600" b="0" i="1" smtClean="0">
                        <a:latin typeface="Cambria Math" panose="02040503050406030204" pitchFamily="18" charset="0"/>
                      </a:rPr>
                      <m:t>𝑦</m:t>
                    </m:r>
                    <m:r>
                      <a:rPr kumimoji="1" lang="en-US" altLang="zh-CN" sz="1600" b="0" i="1" smtClean="0">
                        <a:latin typeface="Cambria Math" panose="02040503050406030204" pitchFamily="18" charset="0"/>
                        <a:ea typeface="Cambria Math" panose="02040503050406030204" pitchFamily="18" charset="0"/>
                      </a:rPr>
                      <m:t>∈</m:t>
                    </m:r>
                    <m:r>
                      <a:rPr kumimoji="1" lang="en-US" altLang="zh-CN" sz="1600" b="0" i="1" smtClean="0">
                        <a:latin typeface="Cambria Math" panose="02040503050406030204" pitchFamily="18" charset="0"/>
                        <a:ea typeface="Cambria Math" panose="02040503050406030204" pitchFamily="18" charset="0"/>
                      </a:rPr>
                      <m:t>𝑌</m:t>
                    </m:r>
                  </m:oMath>
                </a14:m>
                <a:r>
                  <a:rPr kumimoji="1" lang="zh-CN" altLang="en-US" sz="1600" dirty="0"/>
                  <a:t> 表示实例的类别</a:t>
                </a:r>
                <a:endParaRPr kumimoji="1" lang="en-US" altLang="zh-CN" sz="1600" dirty="0"/>
              </a:p>
              <a:p>
                <a:pPr>
                  <a:lnSpc>
                    <a:spcPct val="120000"/>
                  </a:lnSpc>
                </a:pPr>
                <a:r>
                  <a:rPr kumimoji="1" lang="zh-CN" altLang="en-US" sz="1600" dirty="0"/>
                  <a:t>由输入空间到输出空间的函数：</a:t>
                </a:r>
                <a14:m>
                  <m:oMath xmlns:m="http://schemas.openxmlformats.org/officeDocument/2006/math">
                    <m:r>
                      <a:rPr kumimoji="1" lang="en-US" altLang="zh-CN" sz="1600" b="0" i="1" smtClean="0">
                        <a:latin typeface="Cambria Math" panose="02040503050406030204" pitchFamily="18" charset="0"/>
                      </a:rPr>
                      <m:t>𝑓</m:t>
                    </m:r>
                    <m:d>
                      <m:dPr>
                        <m:ctrlPr>
                          <a:rPr kumimoji="1" lang="en-US" altLang="zh-CN" sz="1600" b="0" i="1" smtClean="0">
                            <a:latin typeface="Cambria Math" panose="02040503050406030204" pitchFamily="18" charset="0"/>
                          </a:rPr>
                        </m:ctrlPr>
                      </m:dPr>
                      <m:e>
                        <m:r>
                          <a:rPr kumimoji="1" lang="en-US" altLang="zh-CN" sz="1600" b="0" i="1" smtClean="0">
                            <a:latin typeface="Cambria Math" panose="02040503050406030204" pitchFamily="18" charset="0"/>
                          </a:rPr>
                          <m:t>𝑥</m:t>
                        </m:r>
                      </m:e>
                    </m:d>
                    <m:r>
                      <a:rPr kumimoji="1" lang="en-US" altLang="zh-CN" sz="1600" b="0" i="1" smtClean="0">
                        <a:latin typeface="Cambria Math" panose="02040503050406030204" pitchFamily="18" charset="0"/>
                      </a:rPr>
                      <m:t>=</m:t>
                    </m:r>
                    <m:r>
                      <a:rPr kumimoji="1" lang="en-US" altLang="zh-CN" sz="1600" b="0" i="1" smtClean="0">
                        <a:latin typeface="Cambria Math" panose="02040503050406030204" pitchFamily="18" charset="0"/>
                      </a:rPr>
                      <m:t>𝑠𝑖𝑔𝑛</m:t>
                    </m:r>
                    <m:d>
                      <m:dPr>
                        <m:ctrlPr>
                          <a:rPr kumimoji="1" lang="en-US" altLang="zh-CN" sz="1600" b="0" i="1" smtClean="0">
                            <a:latin typeface="Cambria Math" panose="02040503050406030204" pitchFamily="18" charset="0"/>
                          </a:rPr>
                        </m:ctrlPr>
                      </m:dPr>
                      <m:e>
                        <m:r>
                          <a:rPr kumimoji="1" lang="en-US" altLang="zh-CN" sz="1600" b="0" i="1" smtClean="0">
                            <a:latin typeface="Cambria Math" panose="02040503050406030204" pitchFamily="18" charset="0"/>
                          </a:rPr>
                          <m:t>𝑤</m:t>
                        </m:r>
                        <m:r>
                          <a:rPr kumimoji="1" lang="en-US" altLang="zh-CN" sz="1600" b="0" i="1" smtClean="0">
                            <a:latin typeface="Cambria Math" panose="02040503050406030204" pitchFamily="18" charset="0"/>
                            <a:ea typeface="Cambria Math" panose="02040503050406030204" pitchFamily="18" charset="0"/>
                          </a:rPr>
                          <m:t>∙</m:t>
                        </m:r>
                        <m:r>
                          <a:rPr kumimoji="1" lang="en-US" altLang="zh-CN" sz="1600" b="0" i="1" smtClean="0">
                            <a:latin typeface="Cambria Math" panose="02040503050406030204" pitchFamily="18" charset="0"/>
                            <a:ea typeface="Cambria Math" panose="02040503050406030204" pitchFamily="18" charset="0"/>
                          </a:rPr>
                          <m:t>𝑥</m:t>
                        </m:r>
                        <m:r>
                          <a:rPr kumimoji="1" lang="en-US" altLang="zh-CN" sz="1600" b="0" i="1" smtClean="0">
                            <a:latin typeface="Cambria Math" panose="02040503050406030204" pitchFamily="18" charset="0"/>
                            <a:ea typeface="Cambria Math" panose="02040503050406030204" pitchFamily="18" charset="0"/>
                          </a:rPr>
                          <m:t>+</m:t>
                        </m:r>
                        <m:r>
                          <a:rPr kumimoji="1" lang="en-US" altLang="zh-CN" sz="1600" b="0" i="1" smtClean="0">
                            <a:latin typeface="Cambria Math" panose="02040503050406030204" pitchFamily="18" charset="0"/>
                            <a:ea typeface="Cambria Math" panose="02040503050406030204" pitchFamily="18" charset="0"/>
                          </a:rPr>
                          <m:t>𝑏</m:t>
                        </m:r>
                      </m:e>
                    </m:d>
                  </m:oMath>
                </a14:m>
                <a:endParaRPr kumimoji="1" lang="en-US" altLang="zh-CN" sz="1600" b="0">
                  <a:ea typeface="Cambria Math" panose="02040503050406030204" pitchFamily="18" charset="0"/>
                </a:endParaRPr>
              </a:p>
              <a:p>
                <a:pPr marL="0" indent="0">
                  <a:lnSpc>
                    <a:spcPct val="120000"/>
                  </a:lnSpc>
                  <a:buNone/>
                </a:pPr>
                <a:r>
                  <a:rPr kumimoji="1" lang="zh-CN" altLang="en-US" sz="1600"/>
                  <a:t>                     （符号</a:t>
                </a:r>
                <a:r>
                  <a:rPr kumimoji="1" lang="zh-CN" altLang="en-US" sz="1600" dirty="0"/>
                  <a:t>函数：</a:t>
                </a:r>
                <a14:m>
                  <m:oMath xmlns:m="http://schemas.openxmlformats.org/officeDocument/2006/math">
                    <m:r>
                      <a:rPr kumimoji="1" lang="en-US" altLang="zh-CN" sz="1600" i="1" dirty="0" smtClean="0">
                        <a:latin typeface="Cambria Math" panose="02040503050406030204" pitchFamily="18" charset="0"/>
                      </a:rPr>
                      <m:t>𝑠𝑖𝑔𝑛</m:t>
                    </m:r>
                    <m:d>
                      <m:dPr>
                        <m:ctrlPr>
                          <a:rPr kumimoji="1" lang="en-US" altLang="zh-CN" sz="1600" b="0" i="1" dirty="0" smtClean="0">
                            <a:latin typeface="Cambria Math" panose="02040503050406030204" pitchFamily="18" charset="0"/>
                          </a:rPr>
                        </m:ctrlPr>
                      </m:dPr>
                      <m:e>
                        <m:r>
                          <a:rPr kumimoji="1" lang="en-US" altLang="zh-CN" sz="1600" b="0" i="1" dirty="0" smtClean="0">
                            <a:latin typeface="Cambria Math" panose="02040503050406030204" pitchFamily="18" charset="0"/>
                          </a:rPr>
                          <m:t>𝑥</m:t>
                        </m:r>
                      </m:e>
                    </m:d>
                    <m:r>
                      <a:rPr kumimoji="1" lang="en-US" altLang="zh-CN" sz="1600" b="0" i="1" dirty="0" smtClean="0">
                        <a:latin typeface="Cambria Math" panose="02040503050406030204" pitchFamily="18" charset="0"/>
                      </a:rPr>
                      <m:t>=</m:t>
                    </m:r>
                    <m:d>
                      <m:dPr>
                        <m:begChr m:val="{"/>
                        <m:endChr m:val=""/>
                        <m:ctrlPr>
                          <a:rPr kumimoji="1" lang="en-US" altLang="zh-CN" sz="1600" b="0" i="1" dirty="0" smtClean="0">
                            <a:latin typeface="Cambria Math" panose="02040503050406030204" pitchFamily="18" charset="0"/>
                          </a:rPr>
                        </m:ctrlPr>
                      </m:dPr>
                      <m:e>
                        <m:eqArr>
                          <m:eqArrPr>
                            <m:ctrlPr>
                              <a:rPr kumimoji="1" lang="en-US" altLang="zh-CN" sz="1600" b="0" i="1" dirty="0" smtClean="0">
                                <a:latin typeface="Cambria Math" panose="02040503050406030204" pitchFamily="18" charset="0"/>
                              </a:rPr>
                            </m:ctrlPr>
                          </m:eqArrPr>
                          <m:e>
                            <m:r>
                              <a:rPr kumimoji="1" lang="en-US" altLang="zh-CN" sz="1600" b="0" i="1" dirty="0" smtClean="0">
                                <a:latin typeface="Cambria Math" panose="02040503050406030204" pitchFamily="18" charset="0"/>
                              </a:rPr>
                              <m:t>+1,   </m:t>
                            </m:r>
                            <m:r>
                              <a:rPr kumimoji="1" lang="en-US" altLang="zh-CN" sz="1600" b="0" i="1" dirty="0" smtClean="0">
                                <a:latin typeface="Cambria Math" panose="02040503050406030204" pitchFamily="18" charset="0"/>
                              </a:rPr>
                              <m:t>𝑥</m:t>
                            </m:r>
                            <m:r>
                              <a:rPr kumimoji="1" lang="en-US" altLang="zh-CN" sz="1600" b="0" i="1" dirty="0" smtClean="0">
                                <a:latin typeface="Cambria Math" panose="02040503050406030204" pitchFamily="18" charset="0"/>
                                <a:ea typeface="Cambria Math" panose="02040503050406030204" pitchFamily="18" charset="0"/>
                              </a:rPr>
                              <m:t>≥</m:t>
                            </m:r>
                            <m:r>
                              <a:rPr kumimoji="1" lang="en-US" altLang="zh-CN" sz="1600" b="0" i="1" dirty="0" smtClean="0">
                                <a:latin typeface="Cambria Math" panose="02040503050406030204" pitchFamily="18" charset="0"/>
                              </a:rPr>
                              <m:t>0</m:t>
                            </m:r>
                          </m:e>
                          <m:e>
                            <m:r>
                              <a:rPr kumimoji="1" lang="en-US" altLang="zh-CN" sz="1600" b="0" i="1" dirty="0" smtClean="0">
                                <a:latin typeface="Cambria Math" panose="02040503050406030204" pitchFamily="18" charset="0"/>
                              </a:rPr>
                              <m:t>−1    </m:t>
                            </m:r>
                            <m:r>
                              <a:rPr kumimoji="1" lang="en-US" altLang="zh-CN" sz="1600" b="0" i="1" dirty="0" smtClean="0">
                                <a:latin typeface="Cambria Math" panose="02040503050406030204" pitchFamily="18" charset="0"/>
                              </a:rPr>
                              <m:t>𝑥</m:t>
                            </m:r>
                            <m:r>
                              <a:rPr kumimoji="1" lang="en-US" altLang="zh-CN" sz="1600" b="0" i="1" dirty="0" smtClean="0">
                                <a:latin typeface="Cambria Math" panose="02040503050406030204" pitchFamily="18" charset="0"/>
                                <a:ea typeface="Cambria Math" panose="02040503050406030204" pitchFamily="18" charset="0"/>
                              </a:rPr>
                              <m:t>&lt;0</m:t>
                            </m:r>
                          </m:e>
                        </m:eqArr>
                      </m:e>
                    </m:d>
                  </m:oMath>
                </a14:m>
                <a:r>
                  <a:rPr kumimoji="1" lang="en-US" altLang="zh-CN" sz="1600" dirty="0"/>
                  <a:t>                                                           </a:t>
                </a:r>
                <a:r>
                  <a:rPr kumimoji="1" lang="zh-CN" altLang="en-US" sz="1600" dirty="0"/>
                  <a:t>）</a:t>
                </a:r>
                <a:endParaRPr kumimoji="1" lang="en-US" altLang="zh-CN" sz="1600" dirty="0"/>
              </a:p>
              <a:p>
                <a:pPr marL="0" indent="0">
                  <a:lnSpc>
                    <a:spcPct val="120000"/>
                  </a:lnSpc>
                  <a:buNone/>
                </a:pPr>
                <a:r>
                  <a:rPr kumimoji="1" lang="zh-CN" altLang="en-US" sz="1600" dirty="0"/>
                  <a:t>     称为感知机</a:t>
                </a:r>
                <a:endParaRPr kumimoji="1" lang="en-US" altLang="zh-CN" sz="1600" dirty="0"/>
              </a:p>
              <a:p>
                <a:pPr>
                  <a:lnSpc>
                    <a:spcPct val="120000"/>
                  </a:lnSpc>
                </a:pPr>
                <a:r>
                  <a:rPr kumimoji="1" lang="zh-CN" altLang="en-US" sz="1600" dirty="0"/>
                  <a:t>模型参数：</a:t>
                </a:r>
                <a:r>
                  <a:rPr kumimoji="1" lang="en-US" altLang="zh-CN" sz="1600"/>
                  <a:t> </a:t>
                </a:r>
                <a14:m>
                  <m:oMath xmlns:m="http://schemas.openxmlformats.org/officeDocument/2006/math">
                    <m:r>
                      <a:rPr kumimoji="1" lang="en-US" altLang="zh-CN" sz="1600" i="1">
                        <a:latin typeface="Cambria Math" panose="02040503050406030204" pitchFamily="18" charset="0"/>
                      </a:rPr>
                      <m:t>𝑤</m:t>
                    </m:r>
                  </m:oMath>
                </a14:m>
                <a:r>
                  <a:rPr kumimoji="1" lang="en-US" altLang="zh-CN" sz="1600" dirty="0"/>
                  <a:t>—</a:t>
                </a:r>
                <a:r>
                  <a:rPr kumimoji="1" lang="zh-CN" altLang="en-US" sz="1600" dirty="0"/>
                  <a:t>权值向量，</a:t>
                </a:r>
                <a:r>
                  <a:rPr kumimoji="1" lang="en-US" altLang="zh-CN" sz="1600">
                    <a:ea typeface="Cambria Math" panose="02040503050406030204" pitchFamily="18" charset="0"/>
                  </a:rPr>
                  <a:t> </a:t>
                </a:r>
                <a14:m>
                  <m:oMath xmlns:m="http://schemas.openxmlformats.org/officeDocument/2006/math">
                    <m:r>
                      <a:rPr kumimoji="1" lang="en-US" altLang="zh-CN" sz="1600" i="1">
                        <a:latin typeface="Cambria Math" panose="02040503050406030204" pitchFamily="18" charset="0"/>
                        <a:ea typeface="Cambria Math" panose="02040503050406030204" pitchFamily="18" charset="0"/>
                      </a:rPr>
                      <m:t>𝑏</m:t>
                    </m:r>
                  </m:oMath>
                </a14:m>
                <a:r>
                  <a:rPr kumimoji="1" lang="en-US" altLang="zh-CN" sz="1600" dirty="0"/>
                  <a:t> —</a:t>
                </a:r>
                <a:r>
                  <a:rPr kumimoji="1" lang="zh-CN" altLang="en-US" sz="1600" dirty="0"/>
                  <a:t>偏置，</a:t>
                </a:r>
                <a:r>
                  <a:rPr kumimoji="1" lang="en-US" altLang="zh-CN" sz="1600"/>
                  <a:t> </a:t>
                </a:r>
                <a14:m>
                  <m:oMath xmlns:m="http://schemas.openxmlformats.org/officeDocument/2006/math">
                    <m:r>
                      <a:rPr kumimoji="1" lang="en-US" altLang="zh-CN" sz="1600" i="1">
                        <a:latin typeface="Cambria Math" panose="02040503050406030204" pitchFamily="18" charset="0"/>
                      </a:rPr>
                      <m:t>𝑤</m:t>
                    </m:r>
                    <m:r>
                      <a:rPr kumimoji="1" lang="en-US" altLang="zh-CN" sz="1600" i="1">
                        <a:latin typeface="Cambria Math" panose="02040503050406030204" pitchFamily="18" charset="0"/>
                        <a:ea typeface="Cambria Math" panose="02040503050406030204" pitchFamily="18" charset="0"/>
                      </a:rPr>
                      <m:t>∙</m:t>
                    </m:r>
                    <m:r>
                      <a:rPr kumimoji="1" lang="en-US" altLang="zh-CN" sz="1600" i="1">
                        <a:latin typeface="Cambria Math" panose="02040503050406030204" pitchFamily="18" charset="0"/>
                        <a:ea typeface="Cambria Math" panose="02040503050406030204" pitchFamily="18" charset="0"/>
                      </a:rPr>
                      <m:t>𝑥</m:t>
                    </m:r>
                  </m:oMath>
                </a14:m>
                <a:r>
                  <a:rPr kumimoji="1" lang="en-US" altLang="zh-CN" sz="1600" dirty="0"/>
                  <a:t> —</a:t>
                </a:r>
                <a:r>
                  <a:rPr kumimoji="1" lang="zh-CN" altLang="en-US" sz="1600" dirty="0"/>
                  <a:t>内积</a:t>
                </a:r>
                <a:endParaRPr kumimoji="1" lang="en-US" altLang="zh-CN" sz="1800" dirty="0"/>
              </a:p>
            </p:txBody>
          </p:sp>
        </mc:Choice>
        <mc:Fallback xmlns="">
          <p:sp>
            <p:nvSpPr>
              <p:cNvPr id="5" name="内容占位符 2">
                <a:extLst>
                  <a:ext uri="{FF2B5EF4-FFF2-40B4-BE49-F238E27FC236}">
                    <a16:creationId xmlns:a16="http://schemas.microsoft.com/office/drawing/2014/main" id="{FE2E069E-7765-B8CB-AD87-CB22F45872B9}"/>
                  </a:ext>
                </a:extLst>
              </p:cNvPr>
              <p:cNvSpPr>
                <a:spLocks noGrp="1" noRot="1" noChangeAspect="1" noMove="1" noResize="1" noEditPoints="1" noAdjustHandles="1" noChangeArrowheads="1" noChangeShapeType="1" noTextEdit="1"/>
              </p:cNvSpPr>
              <p:nvPr>
                <p:ph idx="1"/>
              </p:nvPr>
            </p:nvSpPr>
            <p:spPr>
              <a:xfrm>
                <a:off x="423165" y="2479679"/>
                <a:ext cx="8080131" cy="4007768"/>
              </a:xfrm>
              <a:blipFill>
                <a:blip r:embed="rId3"/>
                <a:stretch>
                  <a:fillRect l="-754"/>
                </a:stretch>
              </a:blipFill>
            </p:spPr>
            <p:txBody>
              <a:bodyPr/>
              <a:lstStyle/>
              <a:p>
                <a:r>
                  <a:rPr lang="zh-CN" altLang="en-US">
                    <a:noFill/>
                  </a:rPr>
                  <a:t> </a:t>
                </a:r>
              </a:p>
            </p:txBody>
          </p:sp>
        </mc:Fallback>
      </mc:AlternateContent>
      <p:sp>
        <p:nvSpPr>
          <p:cNvPr id="7" name="Slide Number Placeholder 5">
            <a:extLst>
              <a:ext uri="{FF2B5EF4-FFF2-40B4-BE49-F238E27FC236}">
                <a16:creationId xmlns:a16="http://schemas.microsoft.com/office/drawing/2014/main" id="{A5061A73-E5BC-52A2-8A85-42E5411B784A}"/>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6</a:t>
            </a:fld>
            <a:endParaRPr lang="en-US" dirty="0"/>
          </a:p>
        </p:txBody>
      </p:sp>
    </p:spTree>
    <p:extLst>
      <p:ext uri="{BB962C8B-B14F-4D97-AF65-F5344CB8AC3E}">
        <p14:creationId xmlns:p14="http://schemas.microsoft.com/office/powerpoint/2010/main" val="2709279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80F031E-3C3C-894A-A1AD-8B1383B238E4}"/>
              </a:ext>
            </a:extLst>
          </p:cNvPr>
          <p:cNvSpPr>
            <a:spLocks noGrp="1"/>
          </p:cNvSpPr>
          <p:nvPr>
            <p:ph type="title"/>
          </p:nvPr>
        </p:nvSpPr>
        <p:spPr>
          <a:xfrm>
            <a:off x="244795" y="1643014"/>
            <a:ext cx="7886700" cy="994172"/>
          </a:xfrm>
        </p:spPr>
        <p:txBody>
          <a:bodyPr/>
          <a:lstStyle/>
          <a:p>
            <a:r>
              <a:rPr lang="zh-CN" altLang="en-US" sz="3200" b="1">
                <a:solidFill>
                  <a:schemeClr val="accent1">
                    <a:lumMod val="50000"/>
                  </a:schemeClr>
                </a:solidFill>
                <a:latin typeface="+mn-ea"/>
                <a:ea typeface="+mn-ea"/>
              </a:rPr>
              <a:t>感知机：模型</a:t>
            </a:r>
            <a:endParaRPr lang="zh-CN" altLang="en-US" sz="3200" b="1" dirty="0">
              <a:solidFill>
                <a:schemeClr val="accent1">
                  <a:lumMod val="50000"/>
                </a:schemeClr>
              </a:solidFill>
              <a:latin typeface="+mn-ea"/>
              <a:ea typeface="+mn-ea"/>
            </a:endParaRPr>
          </a:p>
        </p:txBody>
      </p:sp>
      <p:sp>
        <p:nvSpPr>
          <p:cNvPr id="5" name="内容占位符 2">
            <a:extLst>
              <a:ext uri="{FF2B5EF4-FFF2-40B4-BE49-F238E27FC236}">
                <a16:creationId xmlns:a16="http://schemas.microsoft.com/office/drawing/2014/main" id="{D23A20E9-E653-B2E2-EB80-90034290F622}"/>
              </a:ext>
            </a:extLst>
          </p:cNvPr>
          <p:cNvSpPr>
            <a:spLocks noGrp="1"/>
          </p:cNvSpPr>
          <p:nvPr>
            <p:ph idx="1"/>
          </p:nvPr>
        </p:nvSpPr>
        <p:spPr>
          <a:xfrm>
            <a:off x="394264" y="2574895"/>
            <a:ext cx="7587762" cy="3291840"/>
          </a:xfrm>
        </p:spPr>
        <p:txBody>
          <a:bodyPr>
            <a:normAutofit/>
          </a:bodyPr>
          <a:lstStyle/>
          <a:p>
            <a:pPr marL="0" indent="0">
              <a:lnSpc>
                <a:spcPct val="100000"/>
              </a:lnSpc>
              <a:buNone/>
            </a:pPr>
            <a:r>
              <a:rPr kumimoji="1" lang="zh-CN" altLang="en-US" sz="2000" b="1" dirty="0">
                <a:solidFill>
                  <a:srgbClr val="C00000"/>
                </a:solidFill>
              </a:rPr>
              <a:t>几何解释</a:t>
            </a:r>
            <a:endParaRPr kumimoji="1" lang="en-US" altLang="zh-CN" sz="2000" b="1" dirty="0">
              <a:solidFill>
                <a:srgbClr val="C00000"/>
              </a:solidFill>
            </a:endParaRPr>
          </a:p>
          <a:p>
            <a:pPr>
              <a:lnSpc>
                <a:spcPct val="100000"/>
              </a:lnSpc>
            </a:pPr>
            <a:r>
              <a:rPr kumimoji="1" lang="zh-CN" altLang="en-US" sz="1800" dirty="0"/>
              <a:t>线性方程：</a:t>
            </a:r>
            <a:endParaRPr kumimoji="1" lang="en-US" altLang="zh-CN" sz="1800" dirty="0"/>
          </a:p>
          <a:p>
            <a:pPr marL="0" indent="0">
              <a:lnSpc>
                <a:spcPct val="100000"/>
              </a:lnSpc>
              <a:buNone/>
            </a:pPr>
            <a:r>
              <a:rPr kumimoji="1" lang="zh-CN" altLang="en-US" sz="1800" dirty="0"/>
              <a:t>    对应于</a:t>
            </a:r>
            <a:r>
              <a:rPr kumimoji="1" lang="zh-CN" altLang="en-US" sz="1800"/>
              <a:t>超平面</a:t>
            </a:r>
            <a:r>
              <a:rPr kumimoji="1" lang="en-US" altLang="zh-CN" sz="1800" i="1"/>
              <a:t>S.</a:t>
            </a:r>
            <a:r>
              <a:rPr kumimoji="1" lang="en-US" altLang="zh-CN" sz="1800"/>
              <a:t> </a:t>
            </a:r>
            <a:r>
              <a:rPr kumimoji="1" lang="zh-CN" altLang="en-US" sz="1800"/>
              <a:t>其中</a:t>
            </a:r>
            <a:r>
              <a:rPr kumimoji="1" lang="en-US" altLang="zh-CN" sz="1800" i="1"/>
              <a:t>w</a:t>
            </a:r>
            <a:r>
              <a:rPr kumimoji="1" lang="zh-CN" altLang="en-US" sz="1800" dirty="0"/>
              <a:t>为</a:t>
            </a:r>
            <a:r>
              <a:rPr kumimoji="1" lang="zh-CN" altLang="en-US" sz="1800"/>
              <a:t>法向量</a:t>
            </a:r>
            <a:r>
              <a:rPr kumimoji="1" lang="en-US" altLang="zh-CN" sz="1800"/>
              <a:t>, </a:t>
            </a:r>
            <a:r>
              <a:rPr kumimoji="1" lang="en-US" altLang="zh-CN" sz="1800" i="1"/>
              <a:t>b</a:t>
            </a:r>
            <a:r>
              <a:rPr kumimoji="1" lang="zh-CN" altLang="en-US" sz="1800" i="1"/>
              <a:t>为</a:t>
            </a:r>
            <a:r>
              <a:rPr kumimoji="1" lang="zh-CN" altLang="en-US" sz="1800"/>
              <a:t>截距</a:t>
            </a:r>
            <a:r>
              <a:rPr kumimoji="1" lang="en-US" altLang="zh-CN" sz="1800"/>
              <a:t>, </a:t>
            </a:r>
            <a:r>
              <a:rPr kumimoji="1" lang="zh-CN" altLang="en-US" sz="1800"/>
              <a:t>分离</a:t>
            </a:r>
            <a:r>
              <a:rPr kumimoji="1" lang="zh-CN" altLang="en-US" sz="1800" dirty="0"/>
              <a:t>正、负类</a:t>
            </a:r>
            <a:endParaRPr kumimoji="1" lang="en-US" altLang="zh-CN" sz="1800" dirty="0"/>
          </a:p>
          <a:p>
            <a:pPr>
              <a:lnSpc>
                <a:spcPct val="100000"/>
              </a:lnSpc>
            </a:pPr>
            <a:r>
              <a:rPr kumimoji="1" lang="zh-CN" altLang="en-US" sz="1800"/>
              <a:t>分离超平面</a:t>
            </a:r>
            <a:r>
              <a:rPr kumimoji="1" lang="en-US" altLang="zh-CN" sz="1800"/>
              <a:t>:</a:t>
            </a:r>
            <a:endParaRPr kumimoji="1" lang="en-US" altLang="zh-CN" sz="1800" dirty="0"/>
          </a:p>
        </p:txBody>
      </p:sp>
      <p:pic>
        <p:nvPicPr>
          <p:cNvPr id="6" name="图片 5">
            <a:extLst>
              <a:ext uri="{FF2B5EF4-FFF2-40B4-BE49-F238E27FC236}">
                <a16:creationId xmlns:a16="http://schemas.microsoft.com/office/drawing/2014/main" id="{FA083B9C-59AA-E783-0454-404286D927B7}"/>
              </a:ext>
            </a:extLst>
          </p:cNvPr>
          <p:cNvPicPr>
            <a:picLocks noChangeAspect="1"/>
          </p:cNvPicPr>
          <p:nvPr/>
        </p:nvPicPr>
        <p:blipFill>
          <a:blip r:embed="rId2"/>
          <a:stretch>
            <a:fillRect/>
          </a:stretch>
        </p:blipFill>
        <p:spPr>
          <a:xfrm>
            <a:off x="3059514" y="4220815"/>
            <a:ext cx="3248967" cy="2420372"/>
          </a:xfrm>
          <a:prstGeom prst="rect">
            <a:avLst/>
          </a:prstGeom>
        </p:spPr>
      </p:pic>
      <p:sp>
        <p:nvSpPr>
          <p:cNvPr id="7" name="Slide Number Placeholder 5">
            <a:extLst>
              <a:ext uri="{FF2B5EF4-FFF2-40B4-BE49-F238E27FC236}">
                <a16:creationId xmlns:a16="http://schemas.microsoft.com/office/drawing/2014/main" id="{F9C8EDE3-8458-D386-1875-B8CA05D88D12}"/>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7</a:t>
            </a:fld>
            <a:endParaRPr lang="en-US"/>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A8E14AE-3BC7-5897-1E53-96E277D89FE1}"/>
                  </a:ext>
                </a:extLst>
              </p:cNvPr>
              <p:cNvSpPr txBox="1"/>
              <p:nvPr/>
            </p:nvSpPr>
            <p:spPr>
              <a:xfrm>
                <a:off x="1911044" y="2997086"/>
                <a:ext cx="1890583" cy="369332"/>
              </a:xfrm>
              <a:prstGeom prst="rect">
                <a:avLst/>
              </a:prstGeom>
              <a:noFill/>
            </p:spPr>
            <p:txBody>
              <a:bodyPr wrap="square" rtlCol="0">
                <a:spAutoFit/>
              </a:bodyPr>
              <a:lstStyle/>
              <a:p>
                <a14:m>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r>
                      <a:rPr lang="en-US" altLang="zh-CN" i="1">
                        <a:latin typeface="Cambria Math" panose="02040503050406030204" pitchFamily="18" charset="0"/>
                        <a:ea typeface="Cambria Math" panose="02040503050406030204" pitchFamily="18" charset="0"/>
                      </a:rPr>
                      <m:t>=</m:t>
                    </m:r>
                  </m:oMath>
                </a14:m>
                <a:r>
                  <a:rPr lang="en-US" altLang="zh-CN" dirty="0"/>
                  <a:t>0</a:t>
                </a:r>
                <a:endParaRPr lang="zh-CN" altLang="en-US" dirty="0"/>
              </a:p>
            </p:txBody>
          </p:sp>
        </mc:Choice>
        <mc:Fallback xmlns="">
          <p:sp>
            <p:nvSpPr>
              <p:cNvPr id="9" name="文本框 8">
                <a:extLst>
                  <a:ext uri="{FF2B5EF4-FFF2-40B4-BE49-F238E27FC236}">
                    <a16:creationId xmlns:a16="http://schemas.microsoft.com/office/drawing/2014/main" id="{1A8E14AE-3BC7-5897-1E53-96E277D89FE1}"/>
                  </a:ext>
                </a:extLst>
              </p:cNvPr>
              <p:cNvSpPr txBox="1">
                <a:spLocks noRot="1" noChangeAspect="1" noMove="1" noResize="1" noEditPoints="1" noAdjustHandles="1" noChangeArrowheads="1" noChangeShapeType="1" noTextEdit="1"/>
              </p:cNvSpPr>
              <p:nvPr/>
            </p:nvSpPr>
            <p:spPr>
              <a:xfrm>
                <a:off x="1911044" y="2997086"/>
                <a:ext cx="1890583" cy="369332"/>
              </a:xfrm>
              <a:prstGeom prst="rect">
                <a:avLst/>
              </a:prstGeom>
              <a:blipFill>
                <a:blip r:embed="rId3"/>
                <a:stretch>
                  <a:fillRect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53090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EDA99A-64F1-966F-304C-06BCF0E5D544}"/>
              </a:ext>
            </a:extLst>
          </p:cNvPr>
          <p:cNvSpPr txBox="1">
            <a:spLocks/>
          </p:cNvSpPr>
          <p:nvPr/>
        </p:nvSpPr>
        <p:spPr>
          <a:xfrm>
            <a:off x="244328" y="1662856"/>
            <a:ext cx="7886700"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ea"/>
                <a:ea typeface="+mn-ea"/>
              </a:rPr>
              <a:t>感知机：学习策略</a:t>
            </a:r>
            <a:endParaRPr lang="zh-CN" altLang="en-US" sz="3200" b="1" dirty="0">
              <a:solidFill>
                <a:schemeClr val="accent1">
                  <a:lumMod val="50000"/>
                </a:schemeClr>
              </a:solidFill>
              <a:latin typeface="+mn-ea"/>
              <a:ea typeface="+mn-ea"/>
            </a:endParaRP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F01A8CC7-12D3-061A-A326-235B92B5081F}"/>
                  </a:ext>
                </a:extLst>
              </p:cNvPr>
              <p:cNvSpPr>
                <a:spLocks noGrp="1"/>
              </p:cNvSpPr>
              <p:nvPr>
                <p:ph idx="1"/>
              </p:nvPr>
            </p:nvSpPr>
            <p:spPr>
              <a:xfrm>
                <a:off x="439615" y="2697848"/>
                <a:ext cx="7992208" cy="4160152"/>
              </a:xfrm>
            </p:spPr>
            <p:txBody>
              <a:bodyPr>
                <a:normAutofit/>
              </a:bodyPr>
              <a:lstStyle/>
              <a:p>
                <a:pPr>
                  <a:lnSpc>
                    <a:spcPct val="120000"/>
                  </a:lnSpc>
                </a:pPr>
                <a:r>
                  <a:rPr kumimoji="1" lang="zh-CN" altLang="en-US" sz="1800" dirty="0"/>
                  <a:t>如何定义损失函数？</a:t>
                </a:r>
                <a:endParaRPr kumimoji="1" lang="en-US" altLang="zh-CN" sz="1800" dirty="0"/>
              </a:p>
              <a:p>
                <a:pPr>
                  <a:lnSpc>
                    <a:spcPct val="120000"/>
                  </a:lnSpc>
                </a:pPr>
                <a:r>
                  <a:rPr kumimoji="1" lang="zh-CN" altLang="en-US" sz="1800"/>
                  <a:t>自然的选择</a:t>
                </a:r>
                <a:r>
                  <a:rPr kumimoji="1" lang="en-US" altLang="zh-CN" sz="1800"/>
                  <a:t>: </a:t>
                </a:r>
                <a:r>
                  <a:rPr kumimoji="1" lang="zh-CN" altLang="en-US" sz="1800"/>
                  <a:t>误</a:t>
                </a:r>
                <a:r>
                  <a:rPr kumimoji="1" lang="zh-CN" altLang="en-US" sz="1800" dirty="0"/>
                  <a:t>分类点</a:t>
                </a:r>
                <a:r>
                  <a:rPr kumimoji="1" lang="zh-CN" altLang="en-US" sz="1800"/>
                  <a:t>的数目</a:t>
                </a:r>
                <a:r>
                  <a:rPr kumimoji="1" lang="en-US" altLang="zh-CN" sz="1800"/>
                  <a:t>; </a:t>
                </a:r>
                <a:r>
                  <a:rPr kumimoji="1" lang="zh-CN" altLang="en-US" sz="1800"/>
                  <a:t>但损失函数对</a:t>
                </a:r>
                <a:r>
                  <a:rPr kumimoji="1" lang="en-US" altLang="zh-CN" sz="1800" i="1"/>
                  <a:t>w</a:t>
                </a:r>
                <a:r>
                  <a:rPr kumimoji="1" lang="zh-CN" altLang="en-US" sz="1800" dirty="0"/>
                  <a:t>, </a:t>
                </a:r>
                <a:r>
                  <a:rPr kumimoji="1" lang="en-US" altLang="zh-CN" sz="1800" i="1"/>
                  <a:t>b</a:t>
                </a:r>
                <a:r>
                  <a:rPr kumimoji="1" lang="en-US" altLang="zh-CN" sz="1800"/>
                  <a:t> </a:t>
                </a:r>
                <a:r>
                  <a:rPr kumimoji="1" lang="zh-CN" altLang="en-US" sz="1800"/>
                  <a:t>非连续可导</a:t>
                </a:r>
                <a:r>
                  <a:rPr kumimoji="1" lang="en-US" altLang="zh-CN" sz="1800"/>
                  <a:t>, </a:t>
                </a:r>
                <a:r>
                  <a:rPr kumimoji="1" lang="zh-CN" altLang="en-US" sz="1800"/>
                  <a:t>不利于优化</a:t>
                </a:r>
                <a:endParaRPr kumimoji="1" lang="en-US" altLang="zh-CN" sz="1800" dirty="0"/>
              </a:p>
              <a:p>
                <a:pPr>
                  <a:lnSpc>
                    <a:spcPct val="120000"/>
                  </a:lnSpc>
                </a:pPr>
                <a:r>
                  <a:rPr kumimoji="1" lang="zh-CN" altLang="en-US" sz="1800" dirty="0"/>
                  <a:t>另</a:t>
                </a:r>
                <a:r>
                  <a:rPr kumimoji="1" lang="zh-CN" altLang="en-US" sz="1800"/>
                  <a:t>一选择</a:t>
                </a:r>
                <a:r>
                  <a:rPr kumimoji="1" lang="en-US" altLang="zh-CN" sz="1800"/>
                  <a:t>: </a:t>
                </a:r>
                <a:r>
                  <a:rPr kumimoji="1" lang="zh-CN" altLang="en-US" sz="1800"/>
                  <a:t>误</a:t>
                </a:r>
                <a:r>
                  <a:rPr kumimoji="1" lang="zh-CN" altLang="en-US" sz="1800" dirty="0"/>
                  <a:t>分类点到超平面的总距离</a:t>
                </a:r>
                <a:endParaRPr kumimoji="1" lang="en-US" altLang="zh-CN" sz="1800" dirty="0"/>
              </a:p>
              <a:p>
                <a:pPr>
                  <a:lnSpc>
                    <a:spcPct val="120000"/>
                  </a:lnSpc>
                </a:pPr>
                <a:r>
                  <a:rPr kumimoji="1" lang="zh-CN" altLang="en-US" sz="1800" dirty="0"/>
                  <a:t>点 </a:t>
                </a:r>
                <a14:m>
                  <m:oMath xmlns:m="http://schemas.openxmlformats.org/officeDocument/2006/math">
                    <m:sSub>
                      <m:sSubPr>
                        <m:ctrlPr>
                          <a:rPr lang="en-US"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ea typeface="Cambria Math" panose="02040503050406030204" pitchFamily="18" charset="0"/>
                          </a:rPr>
                          <m:t>𝑥</m:t>
                        </m:r>
                      </m:e>
                      <m:sub>
                        <m:r>
                          <a:rPr lang="en-US" altLang="zh-CN" sz="1800" i="1">
                            <a:latin typeface="Cambria Math" panose="02040503050406030204" pitchFamily="18" charset="0"/>
                            <a:ea typeface="Cambria Math" panose="02040503050406030204" pitchFamily="18" charset="0"/>
                          </a:rPr>
                          <m:t>𝑖</m:t>
                        </m:r>
                      </m:sub>
                    </m:sSub>
                  </m:oMath>
                </a14:m>
                <a:r>
                  <a:rPr kumimoji="1" lang="zh-CN" altLang="en-US" sz="1800" dirty="0"/>
                  <a:t> </a:t>
                </a:r>
                <a:r>
                  <a:rPr kumimoji="1" lang="zh-CN" altLang="en-US" sz="1800"/>
                  <a:t>到分离超平面几何距离</a:t>
                </a:r>
                <a:r>
                  <a:rPr kumimoji="1" lang="zh-CN" altLang="en-US" sz="1800" dirty="0"/>
                  <a:t>：</a:t>
                </a:r>
                <a:endParaRPr kumimoji="1" lang="en-US" altLang="zh-CN" sz="1800" dirty="0"/>
              </a:p>
              <a:p>
                <a:pPr marL="0" indent="0">
                  <a:lnSpc>
                    <a:spcPct val="120000"/>
                  </a:lnSpc>
                  <a:buNone/>
                </a:pPr>
                <a:endParaRPr kumimoji="1" lang="en-US" altLang="zh-CN" sz="1800"/>
              </a:p>
              <a:p>
                <a:pPr marL="0" indent="0">
                  <a:lnSpc>
                    <a:spcPct val="120000"/>
                  </a:lnSpc>
                  <a:buNone/>
                </a:pPr>
                <a:r>
                  <a:rPr kumimoji="1" lang="zh-CN" altLang="zh-CN" sz="1800"/>
                  <a:t> </a:t>
                </a:r>
                <a:r>
                  <a:rPr kumimoji="1" lang="zh-CN" altLang="en-US" sz="1800"/>
                  <a:t>   </a:t>
                </a:r>
                <a:r>
                  <a:rPr kumimoji="1" lang="zh-CN" altLang="en-US" sz="1800" dirty="0"/>
                  <a:t>误</a:t>
                </a:r>
                <a:r>
                  <a:rPr kumimoji="1" lang="zh-CN" altLang="en-US" sz="1800"/>
                  <a:t>分类点</a:t>
                </a:r>
                <a:r>
                  <a:rPr kumimoji="1" lang="en-US" altLang="zh-CN" sz="1800"/>
                  <a:t>:</a:t>
                </a:r>
                <a:endParaRPr kumimoji="1" lang="en-US" altLang="zh-CN" sz="1800" dirty="0"/>
              </a:p>
              <a:p>
                <a:pPr marL="0" indent="0">
                  <a:lnSpc>
                    <a:spcPct val="120000"/>
                  </a:lnSpc>
                  <a:buNone/>
                </a:pPr>
                <a:r>
                  <a:rPr kumimoji="1" lang="zh-CN" altLang="zh-CN" sz="1800" dirty="0"/>
                  <a:t> </a:t>
                </a:r>
                <a:r>
                  <a:rPr kumimoji="1" lang="zh-CN" altLang="en-US" sz="1800" dirty="0"/>
                  <a:t>   误分类点 </a:t>
                </a:r>
                <a14:m>
                  <m:oMath xmlns:m="http://schemas.openxmlformats.org/officeDocument/2006/math">
                    <m:sSub>
                      <m:sSubPr>
                        <m:ctrlPr>
                          <a:rPr lang="en-US"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ea typeface="Cambria Math" panose="02040503050406030204" pitchFamily="18" charset="0"/>
                          </a:rPr>
                          <m:t>𝑥</m:t>
                        </m:r>
                      </m:e>
                      <m:sub>
                        <m:r>
                          <a:rPr lang="en-US" altLang="zh-CN" sz="1800" i="1">
                            <a:latin typeface="Cambria Math" panose="02040503050406030204" pitchFamily="18" charset="0"/>
                            <a:ea typeface="Cambria Math" panose="02040503050406030204" pitchFamily="18" charset="0"/>
                          </a:rPr>
                          <m:t>𝑖</m:t>
                        </m:r>
                      </m:sub>
                    </m:sSub>
                  </m:oMath>
                </a14:m>
                <a:r>
                  <a:rPr kumimoji="1" lang="zh-CN" altLang="en-US" sz="1800" dirty="0"/>
                  <a:t> </a:t>
                </a:r>
                <a:r>
                  <a:rPr kumimoji="1" lang="zh-CN" altLang="en-US" sz="1800"/>
                  <a:t>到分离超平面距离</a:t>
                </a:r>
                <a:r>
                  <a:rPr kumimoji="1" lang="en-US" altLang="zh-CN" sz="1800"/>
                  <a:t>:</a:t>
                </a:r>
                <a:r>
                  <a:rPr kumimoji="1" lang="zh-CN" altLang="en-US" sz="1800"/>
                  <a:t>          </a:t>
                </a:r>
                <a:endParaRPr kumimoji="1" lang="en-US" altLang="zh-CN" sz="1800" dirty="0"/>
              </a:p>
              <a:p>
                <a:pPr marL="0" indent="0">
                  <a:lnSpc>
                    <a:spcPct val="120000"/>
                  </a:lnSpc>
                  <a:buNone/>
                </a:pPr>
                <a:r>
                  <a:rPr kumimoji="1" lang="zh-CN" altLang="zh-CN" sz="1800"/>
                  <a:t> </a:t>
                </a:r>
                <a:r>
                  <a:rPr kumimoji="1" lang="zh-CN" altLang="en-US" sz="1800"/>
                  <a:t>   误分类点到分离超平面总距离</a:t>
                </a:r>
                <a:r>
                  <a:rPr kumimoji="1" lang="en-US" altLang="zh-CN" sz="1800"/>
                  <a:t>:</a:t>
                </a:r>
                <a:endParaRPr kumimoji="1" lang="en-US" altLang="zh-CN" sz="1800" dirty="0"/>
              </a:p>
            </p:txBody>
          </p:sp>
        </mc:Choice>
        <mc:Fallback xmlns="">
          <p:sp>
            <p:nvSpPr>
              <p:cNvPr id="5" name="内容占位符 2">
                <a:extLst>
                  <a:ext uri="{FF2B5EF4-FFF2-40B4-BE49-F238E27FC236}">
                    <a16:creationId xmlns:a16="http://schemas.microsoft.com/office/drawing/2014/main" id="{F01A8CC7-12D3-061A-A326-235B92B5081F}"/>
                  </a:ext>
                </a:extLst>
              </p:cNvPr>
              <p:cNvSpPr>
                <a:spLocks noGrp="1" noRot="1" noChangeAspect="1" noMove="1" noResize="1" noEditPoints="1" noAdjustHandles="1" noChangeArrowheads="1" noChangeShapeType="1" noTextEdit="1"/>
              </p:cNvSpPr>
              <p:nvPr>
                <p:ph idx="1"/>
              </p:nvPr>
            </p:nvSpPr>
            <p:spPr>
              <a:xfrm>
                <a:off x="439615" y="2697848"/>
                <a:ext cx="7992208" cy="4160152"/>
              </a:xfrm>
              <a:blipFill>
                <a:blip r:embed="rId2"/>
                <a:stretch>
                  <a:fillRect l="-4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5A0EE52-4E67-82A3-E3C5-832BDAC871F9}"/>
                  </a:ext>
                </a:extLst>
              </p:cNvPr>
              <p:cNvSpPr txBox="1"/>
              <p:nvPr/>
            </p:nvSpPr>
            <p:spPr>
              <a:xfrm>
                <a:off x="3854875" y="4116210"/>
                <a:ext cx="1892535" cy="6499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𝑤</m:t>
                              </m:r>
                            </m:e>
                          </m:d>
                        </m:den>
                      </m:f>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𝑤</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e>
                      </m:d>
                    </m:oMath>
                  </m:oMathPara>
                </a14:m>
                <a:endParaRPr lang="zh-CN" altLang="en-US" dirty="0"/>
              </a:p>
            </p:txBody>
          </p:sp>
        </mc:Choice>
        <mc:Fallback xmlns="">
          <p:sp>
            <p:nvSpPr>
              <p:cNvPr id="8" name="文本框 7">
                <a:extLst>
                  <a:ext uri="{FF2B5EF4-FFF2-40B4-BE49-F238E27FC236}">
                    <a16:creationId xmlns:a16="http://schemas.microsoft.com/office/drawing/2014/main" id="{05A0EE52-4E67-82A3-E3C5-832BDAC871F9}"/>
                  </a:ext>
                </a:extLst>
              </p:cNvPr>
              <p:cNvSpPr txBox="1">
                <a:spLocks noRot="1" noChangeAspect="1" noMove="1" noResize="1" noEditPoints="1" noAdjustHandles="1" noChangeArrowheads="1" noChangeShapeType="1" noTextEdit="1"/>
              </p:cNvSpPr>
              <p:nvPr/>
            </p:nvSpPr>
            <p:spPr>
              <a:xfrm>
                <a:off x="3854875" y="4116210"/>
                <a:ext cx="1892535" cy="64992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D41B533-91A6-ECA0-75EC-0CC610E5EEDC}"/>
                  </a:ext>
                </a:extLst>
              </p:cNvPr>
              <p:cNvSpPr txBox="1"/>
              <p:nvPr/>
            </p:nvSpPr>
            <p:spPr>
              <a:xfrm>
                <a:off x="3165368" y="4990121"/>
                <a:ext cx="26567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)&gt;0</m:t>
                      </m:r>
                    </m:oMath>
                  </m:oMathPara>
                </a14:m>
                <a:endParaRPr lang="zh-CN" altLang="en-US" dirty="0"/>
              </a:p>
            </p:txBody>
          </p:sp>
        </mc:Choice>
        <mc:Fallback xmlns="">
          <p:sp>
            <p:nvSpPr>
              <p:cNvPr id="10" name="文本框 9">
                <a:extLst>
                  <a:ext uri="{FF2B5EF4-FFF2-40B4-BE49-F238E27FC236}">
                    <a16:creationId xmlns:a16="http://schemas.microsoft.com/office/drawing/2014/main" id="{DD41B533-91A6-ECA0-75EC-0CC610E5EEDC}"/>
                  </a:ext>
                </a:extLst>
              </p:cNvPr>
              <p:cNvSpPr txBox="1">
                <a:spLocks noRot="1" noChangeAspect="1" noMove="1" noResize="1" noEditPoints="1" noAdjustHandles="1" noChangeArrowheads="1" noChangeShapeType="1" noTextEdit="1"/>
              </p:cNvSpPr>
              <p:nvPr/>
            </p:nvSpPr>
            <p:spPr>
              <a:xfrm>
                <a:off x="3165368" y="4990121"/>
                <a:ext cx="2656704" cy="369332"/>
              </a:xfrm>
              <a:prstGeom prst="rect">
                <a:avLst/>
              </a:prstGeom>
              <a:blipFill>
                <a:blip r:embed="rId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E667305-7FF0-0042-8586-73136683AA14}"/>
                  </a:ext>
                </a:extLst>
              </p:cNvPr>
              <p:cNvSpPr txBox="1"/>
              <p:nvPr/>
            </p:nvSpPr>
            <p:spPr>
              <a:xfrm>
                <a:off x="4277266" y="5400273"/>
                <a:ext cx="2415746" cy="512063"/>
              </a:xfrm>
              <a:prstGeom prst="rect">
                <a:avLst/>
              </a:prstGeom>
              <a:noFill/>
            </p:spPr>
            <p:txBody>
              <a:bodyPr wrap="square" rtlCol="0">
                <a:spAutoFit/>
              </a:bodyPr>
              <a:lstStyle/>
              <a:p>
                <a14:m>
                  <m:oMath xmlns:m="http://schemas.openxmlformats.org/officeDocument/2006/math">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𝑤</m:t>
                            </m:r>
                          </m:e>
                        </m:d>
                      </m:den>
                    </m:f>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𝑤</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𝑏</m:t>
                    </m:r>
                    <m:r>
                      <a:rPr lang="en-US" altLang="zh-CN" i="1">
                        <a:latin typeface="Cambria Math" panose="02040503050406030204" pitchFamily="18" charset="0"/>
                        <a:ea typeface="Cambria Math" panose="02040503050406030204" pitchFamily="18" charset="0"/>
                      </a:rPr>
                      <m:t>)</m:t>
                    </m:r>
                  </m:oMath>
                </a14:m>
                <a:endParaRPr lang="zh-CN" altLang="en-US" dirty="0"/>
              </a:p>
            </p:txBody>
          </p:sp>
        </mc:Choice>
        <mc:Fallback xmlns="">
          <p:sp>
            <p:nvSpPr>
              <p:cNvPr id="12" name="文本框 11">
                <a:extLst>
                  <a:ext uri="{FF2B5EF4-FFF2-40B4-BE49-F238E27FC236}">
                    <a16:creationId xmlns:a16="http://schemas.microsoft.com/office/drawing/2014/main" id="{7E667305-7FF0-0042-8586-73136683AA14}"/>
                  </a:ext>
                </a:extLst>
              </p:cNvPr>
              <p:cNvSpPr txBox="1">
                <a:spLocks noRot="1" noChangeAspect="1" noMove="1" noResize="1" noEditPoints="1" noAdjustHandles="1" noChangeArrowheads="1" noChangeShapeType="1" noTextEdit="1"/>
              </p:cNvSpPr>
              <p:nvPr/>
            </p:nvSpPr>
            <p:spPr>
              <a:xfrm>
                <a:off x="4277266" y="5400273"/>
                <a:ext cx="2415746" cy="51206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F6794732-F6EE-B20B-3FE5-C1A47478DC7A}"/>
                  </a:ext>
                </a:extLst>
              </p:cNvPr>
              <p:cNvSpPr txBox="1"/>
              <p:nvPr/>
            </p:nvSpPr>
            <p:spPr>
              <a:xfrm>
                <a:off x="3974526" y="5977813"/>
                <a:ext cx="2718486" cy="8147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𝑤</m:t>
                              </m:r>
                            </m:e>
                          </m:d>
                        </m:den>
                      </m:f>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m:rPr>
                              <m:brk m:alnAt="7"/>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𝑀</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𝑤</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𝑏</m:t>
                          </m:r>
                          <m:r>
                            <a:rPr lang="en-US" altLang="zh-CN" i="1">
                              <a:latin typeface="Cambria Math" panose="02040503050406030204" pitchFamily="18" charset="0"/>
                              <a:ea typeface="Cambria Math" panose="02040503050406030204" pitchFamily="18" charset="0"/>
                            </a:rPr>
                            <m:t>)</m:t>
                          </m:r>
                        </m:e>
                      </m:nary>
                    </m:oMath>
                  </m:oMathPara>
                </a14:m>
                <a:endParaRPr lang="zh-CN" altLang="en-US" dirty="0"/>
              </a:p>
            </p:txBody>
          </p:sp>
        </mc:Choice>
        <mc:Fallback xmlns="">
          <p:sp>
            <p:nvSpPr>
              <p:cNvPr id="14" name="文本框 13">
                <a:extLst>
                  <a:ext uri="{FF2B5EF4-FFF2-40B4-BE49-F238E27FC236}">
                    <a16:creationId xmlns:a16="http://schemas.microsoft.com/office/drawing/2014/main" id="{F6794732-F6EE-B20B-3FE5-C1A47478DC7A}"/>
                  </a:ext>
                </a:extLst>
              </p:cNvPr>
              <p:cNvSpPr txBox="1">
                <a:spLocks noRot="1" noChangeAspect="1" noMove="1" noResize="1" noEditPoints="1" noAdjustHandles="1" noChangeArrowheads="1" noChangeShapeType="1" noTextEdit="1"/>
              </p:cNvSpPr>
              <p:nvPr/>
            </p:nvSpPr>
            <p:spPr>
              <a:xfrm>
                <a:off x="3974526" y="5977813"/>
                <a:ext cx="2718486" cy="814710"/>
              </a:xfrm>
              <a:prstGeom prst="rect">
                <a:avLst/>
              </a:prstGeom>
              <a:blipFill>
                <a:blip r:embed="rId6"/>
                <a:stretch>
                  <a:fillRect/>
                </a:stretch>
              </a:blipFill>
            </p:spPr>
            <p:txBody>
              <a:bodyPr/>
              <a:lstStyle/>
              <a:p>
                <a:r>
                  <a:rPr lang="zh-CN" altLang="en-US">
                    <a:noFill/>
                  </a:rPr>
                  <a:t> </a:t>
                </a:r>
              </a:p>
            </p:txBody>
          </p:sp>
        </mc:Fallback>
      </mc:AlternateContent>
      <p:sp>
        <p:nvSpPr>
          <p:cNvPr id="15" name="Slide Number Placeholder 5">
            <a:extLst>
              <a:ext uri="{FF2B5EF4-FFF2-40B4-BE49-F238E27FC236}">
                <a16:creationId xmlns:a16="http://schemas.microsoft.com/office/drawing/2014/main" id="{CAFC34E1-4E02-9117-C5E6-80B7E305241B}"/>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8</a:t>
            </a:fld>
            <a:endParaRPr lang="en-US" dirty="0"/>
          </a:p>
        </p:txBody>
      </p:sp>
    </p:spTree>
    <p:extLst>
      <p:ext uri="{BB962C8B-B14F-4D97-AF65-F5344CB8AC3E}">
        <p14:creationId xmlns:p14="http://schemas.microsoft.com/office/powerpoint/2010/main" val="2136084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0609839-FE46-9D0F-7E76-A96D2C3DF559}"/>
              </a:ext>
            </a:extLst>
          </p:cNvPr>
          <p:cNvSpPr txBox="1">
            <a:spLocks/>
          </p:cNvSpPr>
          <p:nvPr/>
        </p:nvSpPr>
        <p:spPr>
          <a:xfrm>
            <a:off x="244795" y="1646341"/>
            <a:ext cx="7886700"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ea"/>
                <a:ea typeface="+mn-ea"/>
              </a:rPr>
              <a:t>感知机：学习策略</a:t>
            </a:r>
            <a:endParaRPr lang="zh-CN" altLang="en-US" sz="3200" b="1" dirty="0">
              <a:solidFill>
                <a:schemeClr val="accent1">
                  <a:lumMod val="50000"/>
                </a:schemeClr>
              </a:solidFill>
              <a:latin typeface="+mn-ea"/>
              <a:ea typeface="+mn-ea"/>
            </a:endParaRPr>
          </a:p>
        </p:txBody>
      </p:sp>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92265BD1-CC15-28CE-7F43-47FA4CAC05D7}"/>
                  </a:ext>
                </a:extLst>
              </p:cNvPr>
              <p:cNvSpPr>
                <a:spLocks noGrp="1"/>
              </p:cNvSpPr>
              <p:nvPr>
                <p:ph idx="1"/>
              </p:nvPr>
            </p:nvSpPr>
            <p:spPr>
              <a:xfrm>
                <a:off x="411999" y="2731264"/>
                <a:ext cx="7886700" cy="3263504"/>
              </a:xfrm>
            </p:spPr>
            <p:txBody>
              <a:bodyPr>
                <a:normAutofit fontScale="92500" lnSpcReduction="10000"/>
              </a:bodyPr>
              <a:lstStyle/>
              <a:p>
                <a:r>
                  <a:rPr kumimoji="1" lang="zh-CN" altLang="en-US"/>
                  <a:t>损失函数</a:t>
                </a:r>
                <a:r>
                  <a:rPr kumimoji="1" lang="en-US" altLang="zh-CN"/>
                  <a:t>:</a:t>
                </a:r>
                <a:endParaRPr kumimoji="1" lang="en-US" altLang="zh-CN" dirty="0"/>
              </a:p>
              <a:p>
                <a:endParaRPr kumimoji="1" lang="en-US" altLang="zh-CN" dirty="0"/>
              </a:p>
              <a:p>
                <a:endParaRPr kumimoji="1" lang="en-US" altLang="zh-CN" dirty="0"/>
              </a:p>
              <a:p>
                <a:pPr marL="0" indent="0">
                  <a:buNone/>
                </a:pPr>
                <a:r>
                  <a:rPr kumimoji="1" lang="en-US" altLang="zh-CN" i="1" dirty="0"/>
                  <a:t> </a:t>
                </a:r>
              </a:p>
              <a:p>
                <a:pPr marL="0" indent="0" algn="ctr">
                  <a:buNone/>
                </a:pPr>
                <a:r>
                  <a:rPr kumimoji="1" lang="en-US" altLang="zh-CN" i="1"/>
                  <a:t>       </a:t>
                </a:r>
                <a:r>
                  <a:rPr lang="en-US" altLang="zh-CN" dirty="0">
                    <a:solidFill>
                      <a:schemeClr val="accent5">
                        <a:lumMod val="75000"/>
                      </a:schemeClr>
                    </a:solidFill>
                  </a:rPr>
                  <a:t>(</a:t>
                </a:r>
                <a14:m>
                  <m:oMath xmlns:m="http://schemas.openxmlformats.org/officeDocument/2006/math">
                    <m:f>
                      <m:fPr>
                        <m:ctrlPr>
                          <a:rPr lang="en-US" altLang="zh-CN" b="1" i="1">
                            <a:solidFill>
                              <a:schemeClr val="accent5">
                                <a:lumMod val="75000"/>
                              </a:schemeClr>
                            </a:solidFill>
                            <a:latin typeface="Cambria Math" panose="02040503050406030204" pitchFamily="18" charset="0"/>
                          </a:rPr>
                        </m:ctrlPr>
                      </m:fPr>
                      <m:num>
                        <m:r>
                          <a:rPr lang="en-US" altLang="zh-CN" b="1" i="1">
                            <a:solidFill>
                              <a:schemeClr val="accent5">
                                <a:lumMod val="75000"/>
                              </a:schemeClr>
                            </a:solidFill>
                            <a:latin typeface="Cambria Math" panose="02040503050406030204" pitchFamily="18" charset="0"/>
                          </a:rPr>
                          <m:t>𝟏</m:t>
                        </m:r>
                      </m:num>
                      <m:den>
                        <m:d>
                          <m:dPr>
                            <m:begChr m:val="‖"/>
                            <m:endChr m:val="‖"/>
                            <m:ctrlPr>
                              <a:rPr lang="en-US" altLang="zh-CN" b="1" i="1">
                                <a:solidFill>
                                  <a:schemeClr val="accent5">
                                    <a:lumMod val="75000"/>
                                  </a:schemeClr>
                                </a:solidFill>
                                <a:latin typeface="Cambria Math" panose="02040503050406030204" pitchFamily="18" charset="0"/>
                              </a:rPr>
                            </m:ctrlPr>
                          </m:dPr>
                          <m:e>
                            <m:r>
                              <a:rPr lang="en-US" altLang="zh-CN" b="1" i="1">
                                <a:solidFill>
                                  <a:schemeClr val="accent5">
                                    <a:lumMod val="75000"/>
                                  </a:schemeClr>
                                </a:solidFill>
                                <a:latin typeface="Cambria Math" panose="02040503050406030204" pitchFamily="18" charset="0"/>
                              </a:rPr>
                              <m:t>𝒘</m:t>
                            </m:r>
                          </m:e>
                        </m:d>
                      </m:den>
                    </m:f>
                  </m:oMath>
                </a14:m>
                <a:r>
                  <a:rPr kumimoji="1" lang="zh-CN" altLang="en-US" b="1" dirty="0">
                    <a:solidFill>
                      <a:schemeClr val="accent5">
                        <a:lumMod val="75000"/>
                      </a:schemeClr>
                    </a:solidFill>
                  </a:rPr>
                  <a:t>不影响学习过程）</a:t>
                </a:r>
                <a:endParaRPr kumimoji="1" lang="en-US" altLang="zh-CN" b="1" dirty="0">
                  <a:solidFill>
                    <a:schemeClr val="accent5">
                      <a:lumMod val="75000"/>
                    </a:schemeClr>
                  </a:solidFill>
                </a:endParaRPr>
              </a:p>
              <a:p>
                <a:pPr marL="0" indent="0">
                  <a:buNone/>
                </a:pPr>
                <a:endParaRPr kumimoji="1" lang="en-US" altLang="zh-CN" i="1" dirty="0"/>
              </a:p>
              <a:p>
                <a:pPr marL="0" indent="0">
                  <a:buNone/>
                </a:pPr>
                <a:r>
                  <a:rPr kumimoji="1" lang="en-US" altLang="zh-CN" i="1" dirty="0"/>
                  <a:t>   M</a:t>
                </a:r>
                <a:r>
                  <a:rPr kumimoji="1" lang="zh-CN" altLang="en-US" dirty="0"/>
                  <a:t>为误分类点的数目</a:t>
                </a:r>
                <a:r>
                  <a:rPr kumimoji="1" lang="en-US" altLang="zh-CN" dirty="0"/>
                  <a:t>.</a:t>
                </a:r>
              </a:p>
              <a:p>
                <a:pPr marL="0" indent="0">
                  <a:buNone/>
                </a:pPr>
                <a:endParaRPr kumimoji="1" lang="en-US" altLang="zh-CN" dirty="0"/>
              </a:p>
            </p:txBody>
          </p:sp>
        </mc:Choice>
        <mc:Fallback xmlns="">
          <p:sp>
            <p:nvSpPr>
              <p:cNvPr id="7" name="内容占位符 2">
                <a:extLst>
                  <a:ext uri="{FF2B5EF4-FFF2-40B4-BE49-F238E27FC236}">
                    <a16:creationId xmlns:a16="http://schemas.microsoft.com/office/drawing/2014/main" id="{92265BD1-CC15-28CE-7F43-47FA4CAC05D7}"/>
                  </a:ext>
                </a:extLst>
              </p:cNvPr>
              <p:cNvSpPr>
                <a:spLocks noGrp="1" noRot="1" noChangeAspect="1" noMove="1" noResize="1" noEditPoints="1" noAdjustHandles="1" noChangeArrowheads="1" noChangeShapeType="1" noTextEdit="1"/>
              </p:cNvSpPr>
              <p:nvPr>
                <p:ph idx="1"/>
              </p:nvPr>
            </p:nvSpPr>
            <p:spPr>
              <a:xfrm>
                <a:off x="411999" y="2731264"/>
                <a:ext cx="7886700" cy="3263504"/>
              </a:xfrm>
              <a:blipFill>
                <a:blip r:embed="rId2"/>
                <a:stretch>
                  <a:fillRect l="-1237" t="-3738" b="-46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87628A5-F5E7-F5FC-9B02-87183C634B42}"/>
                  </a:ext>
                </a:extLst>
              </p:cNvPr>
              <p:cNvSpPr txBox="1"/>
              <p:nvPr/>
            </p:nvSpPr>
            <p:spPr>
              <a:xfrm>
                <a:off x="2182590" y="3466421"/>
                <a:ext cx="4580486" cy="503664"/>
              </a:xfrm>
              <a:prstGeom prst="rect">
                <a:avLst/>
              </a:prstGeom>
              <a:noFill/>
            </p:spPr>
            <p:txBody>
              <a:bodyPr wrap="square" rtlCol="0">
                <a:spAutoFit/>
              </a:bodyPr>
              <a:lstStyle/>
              <a:p>
                <a14:m>
                  <m:oMath xmlns:m="http://schemas.openxmlformats.org/officeDocument/2006/math">
                    <m:r>
                      <a:rPr lang="en-US" altLang="zh-CN" sz="2400" b="0" i="1" smtClean="0">
                        <a:latin typeface="Cambria Math" panose="02040503050406030204" pitchFamily="18" charset="0"/>
                      </a:rPr>
                      <m:t>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𝑤</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𝑏</m:t>
                        </m:r>
                      </m:e>
                    </m:d>
                    <m:r>
                      <a:rPr lang="en-US" altLang="zh-CN" sz="2400" b="0" i="1" smtClean="0">
                        <a:latin typeface="Cambria Math" panose="02040503050406030204" pitchFamily="18" charset="0"/>
                      </a:rPr>
                      <m:t>=−</m:t>
                    </m:r>
                  </m:oMath>
                </a14:m>
                <a:r>
                  <a:rPr lang="en-US" altLang="zh-CN" sz="2400" dirty="0"/>
                  <a:t> </a:t>
                </a:r>
                <a14:m>
                  <m:oMath xmlns:m="http://schemas.openxmlformats.org/officeDocument/2006/math">
                    <m:nary>
                      <m:naryPr>
                        <m:chr m:val="∑"/>
                        <m:supHide m:val="on"/>
                        <m:ctrlPr>
                          <a:rPr lang="en-US" altLang="zh-CN" sz="2400" i="1">
                            <a:latin typeface="Cambria Math" panose="02040503050406030204" pitchFamily="18" charset="0"/>
                          </a:rPr>
                        </m:ctrlPr>
                      </m:naryPr>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r>
                          <m:rPr>
                            <m:brk m:alnAt="7"/>
                          </m:rP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𝑀</m:t>
                        </m:r>
                      </m:sub>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r>
                          <a:rPr lang="en-US" altLang="zh-CN" sz="2400" i="1">
                            <a:latin typeface="Cambria Math" panose="02040503050406030204" pitchFamily="18" charset="0"/>
                          </a:rPr>
                          <m:t>𝑤</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𝑥</m:t>
                            </m:r>
                          </m:e>
                          <m:sub>
                            <m:r>
                              <a:rPr lang="en-US" altLang="zh-CN" sz="2400" i="1">
                                <a:latin typeface="Cambria Math" panose="02040503050406030204" pitchFamily="18" charset="0"/>
                                <a:ea typeface="Cambria Math" panose="02040503050406030204" pitchFamily="18" charset="0"/>
                              </a:rPr>
                              <m:t>𝑖</m:t>
                            </m:r>
                          </m:sub>
                        </m:sSub>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𝑏</m:t>
                        </m:r>
                        <m:r>
                          <a:rPr lang="en-US" altLang="zh-CN" sz="2400" i="1">
                            <a:latin typeface="Cambria Math" panose="02040503050406030204" pitchFamily="18" charset="0"/>
                            <a:ea typeface="Cambria Math" panose="02040503050406030204" pitchFamily="18" charset="0"/>
                          </a:rPr>
                          <m:t>)</m:t>
                        </m:r>
                      </m:e>
                    </m:nary>
                  </m:oMath>
                </a14:m>
                <a:endParaRPr lang="zh-CN" altLang="en-US" sz="2400" dirty="0"/>
              </a:p>
            </p:txBody>
          </p:sp>
        </mc:Choice>
        <mc:Fallback xmlns="">
          <p:sp>
            <p:nvSpPr>
              <p:cNvPr id="9" name="文本框 8">
                <a:extLst>
                  <a:ext uri="{FF2B5EF4-FFF2-40B4-BE49-F238E27FC236}">
                    <a16:creationId xmlns:a16="http://schemas.microsoft.com/office/drawing/2014/main" id="{F87628A5-F5E7-F5FC-9B02-87183C634B42}"/>
                  </a:ext>
                </a:extLst>
              </p:cNvPr>
              <p:cNvSpPr txBox="1">
                <a:spLocks noRot="1" noChangeAspect="1" noMove="1" noResize="1" noEditPoints="1" noAdjustHandles="1" noChangeArrowheads="1" noChangeShapeType="1" noTextEdit="1"/>
              </p:cNvSpPr>
              <p:nvPr/>
            </p:nvSpPr>
            <p:spPr>
              <a:xfrm>
                <a:off x="2182590" y="3466421"/>
                <a:ext cx="4580486" cy="503664"/>
              </a:xfrm>
              <a:prstGeom prst="rect">
                <a:avLst/>
              </a:prstGeom>
              <a:blipFill>
                <a:blip r:embed="rId3"/>
                <a:stretch>
                  <a:fillRect l="-276" t="-117500" b="-170000"/>
                </a:stretch>
              </a:blipFill>
            </p:spPr>
            <p:txBody>
              <a:bodyPr/>
              <a:lstStyle/>
              <a:p>
                <a:r>
                  <a:rPr lang="zh-CN" altLang="en-US">
                    <a:noFill/>
                  </a:rPr>
                  <a:t> </a:t>
                </a:r>
              </a:p>
            </p:txBody>
          </p:sp>
        </mc:Fallback>
      </mc:AlternateContent>
      <p:sp>
        <p:nvSpPr>
          <p:cNvPr id="10" name="Slide Number Placeholder 5">
            <a:extLst>
              <a:ext uri="{FF2B5EF4-FFF2-40B4-BE49-F238E27FC236}">
                <a16:creationId xmlns:a16="http://schemas.microsoft.com/office/drawing/2014/main" id="{2E94AF8E-3870-A916-F4DE-B361C02A4A2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9</a:t>
            </a:fld>
            <a:endParaRPr lang="en-US" dirty="0"/>
          </a:p>
        </p:txBody>
      </p:sp>
    </p:spTree>
    <p:extLst>
      <p:ext uri="{BB962C8B-B14F-4D97-AF65-F5344CB8AC3E}">
        <p14:creationId xmlns:p14="http://schemas.microsoft.com/office/powerpoint/2010/main" val="378987862"/>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7635</TotalTime>
  <Words>1973</Words>
  <Application>Microsoft Office PowerPoint</Application>
  <PresentationFormat>全屏显示(4:3)</PresentationFormat>
  <Paragraphs>333</Paragraphs>
  <Slides>30</Slides>
  <Notes>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October Condensed Tamil</vt:lpstr>
      <vt:lpstr>等线</vt:lpstr>
      <vt:lpstr>等线 Light</vt:lpstr>
      <vt:lpstr>SimHei</vt:lpstr>
      <vt:lpstr>微软雅黑</vt:lpstr>
      <vt:lpstr>微软雅黑</vt:lpstr>
      <vt:lpstr>Arial</vt:lpstr>
      <vt:lpstr>Calibri</vt:lpstr>
      <vt:lpstr>Calibri Light</vt:lpstr>
      <vt:lpstr>Cambria Math</vt:lpstr>
      <vt:lpstr>Wingdings</vt:lpstr>
      <vt:lpstr>Office Theme</vt:lpstr>
      <vt:lpstr>PowerPoint 演示文稿</vt:lpstr>
      <vt:lpstr>背景知识</vt:lpstr>
      <vt:lpstr>PowerPoint 演示文稿</vt:lpstr>
      <vt:lpstr>线性模型</vt:lpstr>
      <vt:lpstr>感知机 (Perceptron)</vt:lpstr>
      <vt:lpstr>PowerPoint 演示文稿</vt:lpstr>
      <vt:lpstr>感知机：模型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大数据机器学习</dc:title>
  <dc:creator>Xingyu Chen</dc:creator>
  <cp:lastModifiedBy>CaoChancy</cp:lastModifiedBy>
  <cp:revision>32</cp:revision>
  <dcterms:created xsi:type="dcterms:W3CDTF">2019-08-27T19:51:00Z</dcterms:created>
  <dcterms:modified xsi:type="dcterms:W3CDTF">2023-09-18T00:41:41Z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