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84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4E104-572B-463A-841A-AD942860F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A9ADA-21A4-48AF-B627-55A33B823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76626-D6FE-48E7-973A-55D25BBA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DA872-ECBB-4D6C-B1CC-23FE16EF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E94A2-F934-408B-89F9-4F7A54CF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5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94334-048B-40C6-AC50-711BA99E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A6127-4A74-45E0-96BF-9796442F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B33CC-9894-4A8B-983E-6D6C01B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12C39-8D54-4ECE-809C-F4BFD61A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AE6-ED56-49B9-9FB7-B8873FED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58EEC0-21FB-4CD4-91FC-687B8750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9EE73-1808-48FF-98CB-FD314235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29EE-1E69-4DCC-A334-EE7D5EBA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953CD-C2C6-492A-B8A8-87BADDD7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9F1BF-154B-411F-8DF8-E8C45854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1E76-E8D5-4079-BB7E-076748F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8A96A-6F2D-442D-8A63-952DDCDF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E5F73-94D1-439A-81BF-18EE2789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8CFB9-748D-42D8-9419-352EEB79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E54D1-341D-4A6D-A497-620B0E5E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32277-C636-440E-9193-D445AD7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A5CA3-28CE-4ED1-B98F-BFCCC3E5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0E944-BCEF-4E60-9821-F0B25E4B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B4785-0E90-4985-AFC7-8E18F3A5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AE9D2-18D0-4DE0-A61D-7CC28430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9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C056-CC15-4F88-ADC3-9DE21DA7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954BD-0015-40E2-A4F1-4B5E26B7E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03875-DFEF-4583-91E1-F0D3A777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5F2EF-D566-416B-BD26-92FF0E6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09939-E2A6-4FF0-B452-A04BE6A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165B1-CFDB-49B5-9FD1-A417529C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0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968A-AC47-41C9-A8E9-FA831CC4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77A7B-AA2E-491D-A2B2-908B46E6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E80CD-35C7-4B4C-B0FE-01B6A95E9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DD9CD-F563-4B10-953B-F202923C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CA268-292D-49BB-9B65-BB22EEB0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8E87B1-BBFD-4190-B6D0-2128B9C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C445D1-3F61-4AE7-A4D8-FF652A2F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6A676-66C3-46E3-940D-F5066F1C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8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8F477-A1C5-4613-A39B-E7CFB502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53E86-95D7-4664-A151-B71BBC8F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F3A90-FC7A-406A-9080-FAD30ED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6881FC-21F1-4086-856D-61B3C807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3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B14351-1407-4A5A-91B8-B22532BB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BAA0C-9E7D-4505-AEBB-3156EF3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16F7F-1F9D-48A4-9F97-B60268E6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EE9B-DB4F-42D8-B48E-AF8CDCF2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27CDC-9388-4BA5-B27D-C2E659DD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2627D-9445-402A-9104-9188BFC3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EA82-B332-4A8B-9EFC-48E0EDE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17D08-8B50-45C0-8E25-F54271F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FA6CF-4014-436E-AEF1-48DCF02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F3CD-73AF-450A-BD46-B35104E3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3459F-34F7-45C2-98F7-741E8BFE6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897C1-A025-4DE8-B99F-D285CA0C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6EB70-96FD-4B0A-977A-F26A13F2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A2E6A-A35D-4D44-AB5D-A92A294E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1926F-4A2F-4A0E-AC0E-952A7BDD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6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47A82-40AB-49A8-859D-2F65FF40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90476-FC8F-4F8C-8117-67F6AA5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645F3-4F50-4439-9326-4CF68F41B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8043-D9BC-4249-BC9E-7B1527EA07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DC0DF-06BC-4234-AC86-DB8413DD0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EB423-8E9F-4AC4-965F-A2A7424BC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FBAA-B6D3-4C74-BECD-62A454CE9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6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D0B9D95-0826-4AD6-AC9E-EC6B49D030C8}"/>
              </a:ext>
            </a:extLst>
          </p:cNvPr>
          <p:cNvGrpSpPr/>
          <p:nvPr/>
        </p:nvGrpSpPr>
        <p:grpSpPr>
          <a:xfrm>
            <a:off x="0" y="708917"/>
            <a:ext cx="8609744" cy="5460108"/>
            <a:chOff x="0" y="708917"/>
            <a:chExt cx="8609744" cy="546010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7EA1C0B-4076-4E20-AAA9-181BBE2CD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" r="29382" b="-1"/>
            <a:stretch/>
          </p:blipFill>
          <p:spPr>
            <a:xfrm>
              <a:off x="0" y="708917"/>
              <a:ext cx="8609744" cy="546010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DF17F56-302A-4CD1-B6C2-06F1455B1F0D}"/>
                </a:ext>
              </a:extLst>
            </p:cNvPr>
            <p:cNvSpPr txBox="1"/>
            <p:nvPr/>
          </p:nvSpPr>
          <p:spPr>
            <a:xfrm>
              <a:off x="639191" y="1171852"/>
              <a:ext cx="41192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经过</a:t>
              </a:r>
              <a:r>
                <a:rPr lang="en-US" altLang="zh-CN" dirty="0"/>
                <a:t>1/4</a:t>
              </a:r>
              <a:r>
                <a:rPr lang="zh-CN" altLang="en-US" dirty="0"/>
                <a:t>波片光的偏振极坐标拟合曲线</a:t>
              </a:r>
              <a:endParaRPr lang="en-US" altLang="zh-CN" dirty="0"/>
            </a:p>
            <a:p>
              <a:r>
                <a:rPr lang="zh-CN" altLang="en-US" dirty="0"/>
                <a:t>作者：刘锦</a:t>
              </a:r>
              <a:endParaRPr lang="en-US" altLang="zh-CN" dirty="0"/>
            </a:p>
            <a:p>
              <a:r>
                <a:rPr lang="zh-CN" altLang="en-US" dirty="0"/>
                <a:t>时间：</a:t>
              </a:r>
              <a:r>
                <a:rPr lang="en-US" altLang="zh-CN" dirty="0"/>
                <a:t>2018</a:t>
              </a:r>
              <a:r>
                <a:rPr lang="zh-CN" altLang="en-US" dirty="0"/>
                <a:t>年</a:t>
              </a:r>
              <a:r>
                <a:rPr lang="en-US" altLang="zh-CN" dirty="0"/>
                <a:t>12</a:t>
              </a:r>
              <a:r>
                <a:rPr lang="zh-CN" altLang="en-US" dirty="0"/>
                <a:t>月</a:t>
              </a:r>
              <a:r>
                <a:rPr lang="en-US" altLang="zh-CN" dirty="0"/>
                <a:t>9</a:t>
              </a:r>
              <a:r>
                <a:rPr lang="zh-CN" altLang="en-US" dirty="0"/>
                <a:t>日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BEB8CA-DDB3-41BE-B9CF-8DAFADAC6C13}"/>
                </a:ext>
              </a:extLst>
            </p:cNvPr>
            <p:cNvSpPr txBox="1"/>
            <p:nvPr/>
          </p:nvSpPr>
          <p:spPr>
            <a:xfrm>
              <a:off x="683581" y="3355759"/>
              <a:ext cx="335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拟合参数：光强：</a:t>
              </a:r>
              <a:r>
                <a:rPr lang="en-US" altLang="zh-CN" dirty="0"/>
                <a:t>0.6414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6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 刘</dc:creator>
  <cp:lastModifiedBy>锦 刘</cp:lastModifiedBy>
  <cp:revision>1</cp:revision>
  <dcterms:created xsi:type="dcterms:W3CDTF">2018-12-09T10:45:39Z</dcterms:created>
  <dcterms:modified xsi:type="dcterms:W3CDTF">2018-12-09T10:53:19Z</dcterms:modified>
</cp:coreProperties>
</file>