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8C594-12F3-4EB2-8C64-07ED68D24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A46B5D-5AA5-4CF9-894C-6FCDC66D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F3C5C-13FC-43B9-ADC5-C8188CC4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2E77F-BE7D-4AB3-B841-201983F4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10E5C-1052-46F4-82A9-02846F7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F28E-1297-48CC-9B80-FE8ED21E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70C91-A625-414E-9EB1-908F4FB7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D1E3-BF5A-468D-B13E-B05DDBD1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70A53-4DD5-4E29-8774-92187087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71AFD-9498-473D-87C6-A9AA60CA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8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1164F-F2CE-413B-870D-593EBE15A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C037B-5897-42F3-A7F6-DAB489E3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EE2F-B0CB-4326-B914-F887A95C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0517F-0C9D-47DC-8D0E-311769E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4A78D-6CFB-4E3A-8B0F-67D51AD5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C361-D6F2-48D2-9873-2B46A163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56E0E-E267-446B-9951-4DBDD93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11552-3397-45B9-B083-F64E4DED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52A5C-FC74-4B2E-9548-5B4BE15C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77BCE-B42F-4E6C-9B3D-AADE56E4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8B55-71CD-4AC7-999E-20010EF1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48ECD-A5E9-4634-98E2-A0DEF533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DAE64-C82D-43AD-B193-B0CCEFB4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78C72-D5BD-4AC3-B278-94F884D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CFBC3-4974-4A30-8FBC-415713E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45FEB-09C7-4689-9244-C44C7939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41903-A232-4664-931F-B8BC5128C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B1C64-663F-4859-9E38-1760FED8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C5221-B3F1-4C62-BF95-5F9BE06A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B3D96-084C-465E-82EF-344C7DC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422A6-960A-42E6-ADD4-067E695F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3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B5E2-954B-43C6-A4CF-14C6A390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2ADE2-E343-4020-BDD2-5EE95416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B31E3-1B90-401B-BD97-8C7949D4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407A5B-EBBF-4D8A-BD38-25781724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70379-90F7-4B0C-B431-6E7DC6A5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6B40F-B5A8-4BF6-A7F6-A0CE30D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0AB7B-A309-4D52-BAF6-7FF3A4AD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8809C-6C82-4267-ADEA-AFCDD8C6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DE01-6DE3-4AD3-93D8-3EF3CB4D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8F75D9-7ED6-45CC-BC02-25DC7EBC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A079D4-CF2A-4E35-95E8-94F46C99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90BE9-27AC-4C37-8B8B-660E2AAC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6A88A9-2D07-4E57-9D8D-540EE0FC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A74F85-82E0-427B-B903-69697F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EAE1A-088D-4115-9967-E13FFFA8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8E18-423B-4199-9DC9-72934FF6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99B74-F474-4216-B7C4-5F34B880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E5720-4DAD-4809-99AE-892E23C7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49273-F65C-40DB-BE39-E80FBEA5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D00E8-C715-4375-B8AC-E43C125A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2D75E-52B8-4DFB-8111-7E9C12C5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C3F03-B9EF-446C-AAED-220703D9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F064C-2304-45F3-B269-A253191F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8ED75-FB57-4227-80B2-F7B404D6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6F4CC-0022-4BEB-A1AF-990457AE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CB1EA-5EBD-4A71-93AC-598309A6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60CDE-3CF9-465A-8FCB-A9BA26FA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5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C40084-C733-4DC3-9B29-8F731188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213BF-523C-4C29-8E57-FDA06925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DA389-7B70-4F40-AC4C-5FAD13D3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DF7A-1D5A-4742-B620-C8E9E9E563B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65BAF-6CEE-4040-B10E-5C0C8A16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28632-4175-4375-AFE9-939F4ECB1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C9DC-CBE7-4570-A4A0-A0EFE73B5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2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roject Path: C:\Users\我永远爱八重樱\OneDrive - mail.ecust.edu.cn\学科类\物理\物理实验\磁滞回线\plot.opju&#10;PE Folder: /plot/Folder1/&#10;Short Name: Graph1">
            <a:extLst>
              <a:ext uri="{FF2B5EF4-FFF2-40B4-BE49-F238E27FC236}">
                <a16:creationId xmlns:a16="http://schemas.microsoft.com/office/drawing/2014/main" id="{9FC6933D-AC3F-4C33-BAEE-DF1229AD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65" y="136525"/>
            <a:ext cx="8966470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D8837A-5B5E-4DD1-9AE8-DCFA2833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C9DC-CBE7-4570-A4A0-A0EFE73B5B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2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刘锦</dc:creator>
  <cp:lastModifiedBy>刘锦</cp:lastModifiedBy>
  <cp:revision>1</cp:revision>
  <dcterms:created xsi:type="dcterms:W3CDTF">2019-04-14T07:54:49Z</dcterms:created>
  <dcterms:modified xsi:type="dcterms:W3CDTF">2019-04-14T07:55:06Z</dcterms:modified>
</cp:coreProperties>
</file>