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230-3D66-4ACA-841A-E23C0C393917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45A4-3CD3-474B-820A-854761C16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9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230-3D66-4ACA-841A-E23C0C393917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45A4-3CD3-474B-820A-854761C16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230-3D66-4ACA-841A-E23C0C393917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45A4-3CD3-474B-820A-854761C16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5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230-3D66-4ACA-841A-E23C0C393917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45A4-3CD3-474B-820A-854761C16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8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230-3D66-4ACA-841A-E23C0C393917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45A4-3CD3-474B-820A-854761C16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3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230-3D66-4ACA-841A-E23C0C393917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45A4-3CD3-474B-820A-854761C16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230-3D66-4ACA-841A-E23C0C393917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45A4-3CD3-474B-820A-854761C16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8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230-3D66-4ACA-841A-E23C0C393917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45A4-3CD3-474B-820A-854761C16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2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230-3D66-4ACA-841A-E23C0C393917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45A4-3CD3-474B-820A-854761C16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5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230-3D66-4ACA-841A-E23C0C393917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45A4-3CD3-474B-820A-854761C16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0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230-3D66-4ACA-841A-E23C0C393917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45A4-3CD3-474B-820A-854761C16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58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7230-3D66-4ACA-841A-E23C0C393917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145A4-3CD3-474B-820A-854761C16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576551" y="-1576552"/>
            <a:ext cx="6858000" cy="100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576551" y="-1576552"/>
            <a:ext cx="6858000" cy="100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9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4018" r="18320" b="-559"/>
          <a:stretch/>
        </p:blipFill>
        <p:spPr>
          <a:xfrm rot="5400000">
            <a:off x="1567169" y="-1567168"/>
            <a:ext cx="6858001" cy="99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3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3610" r="12993"/>
          <a:stretch/>
        </p:blipFill>
        <p:spPr>
          <a:xfrm rot="-5400000">
            <a:off x="1268801" y="-1268803"/>
            <a:ext cx="6943857" cy="948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1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3406" r="19301"/>
          <a:stretch/>
        </p:blipFill>
        <p:spPr>
          <a:xfrm rot="10800000">
            <a:off x="1457150" y="-2285825"/>
            <a:ext cx="6867873" cy="101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8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5" name="Picture 1" descr="D:\Documents\Tencent Files\1423325428\Image\C2C\603DBBF9392C4B423AF04AD40CC0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-876301"/>
            <a:ext cx="11963400" cy="897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95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自定义</PresentationFormat>
  <Paragraphs>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admin</cp:lastModifiedBy>
  <cp:revision>4</cp:revision>
  <dcterms:created xsi:type="dcterms:W3CDTF">2018-05-06T11:11:43Z</dcterms:created>
  <dcterms:modified xsi:type="dcterms:W3CDTF">2018-07-08T13:39:27Z</dcterms:modified>
</cp:coreProperties>
</file>