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4"/>
  </p:sldMasterIdLst>
  <p:notesMasterIdLst>
    <p:notesMasterId r:id="rId40"/>
  </p:notesMasterIdLst>
  <p:sldIdLst>
    <p:sldId id="312" r:id="rId5"/>
    <p:sldId id="316" r:id="rId6"/>
    <p:sldId id="317" r:id="rId7"/>
    <p:sldId id="406" r:id="rId8"/>
    <p:sldId id="443" r:id="rId9"/>
    <p:sldId id="441" r:id="rId10"/>
    <p:sldId id="388" r:id="rId11"/>
    <p:sldId id="433" r:id="rId12"/>
    <p:sldId id="449" r:id="rId13"/>
    <p:sldId id="389" r:id="rId14"/>
    <p:sldId id="425" r:id="rId15"/>
    <p:sldId id="435" r:id="rId16"/>
    <p:sldId id="453" r:id="rId17"/>
    <p:sldId id="414" r:id="rId18"/>
    <p:sldId id="409" r:id="rId19"/>
    <p:sldId id="410" r:id="rId20"/>
    <p:sldId id="411" r:id="rId21"/>
    <p:sldId id="448" r:id="rId22"/>
    <p:sldId id="447" r:id="rId23"/>
    <p:sldId id="427" r:id="rId24"/>
    <p:sldId id="437" r:id="rId25"/>
    <p:sldId id="436" r:id="rId26"/>
    <p:sldId id="450" r:id="rId27"/>
    <p:sldId id="444" r:id="rId28"/>
    <p:sldId id="439" r:id="rId29"/>
    <p:sldId id="440" r:id="rId30"/>
    <p:sldId id="442" r:id="rId31"/>
    <p:sldId id="428" r:id="rId32"/>
    <p:sldId id="429" r:id="rId33"/>
    <p:sldId id="431" r:id="rId34"/>
    <p:sldId id="430" r:id="rId35"/>
    <p:sldId id="432" r:id="rId36"/>
    <p:sldId id="454" r:id="rId37"/>
    <p:sldId id="451" r:id="rId38"/>
    <p:sldId id="446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2"/>
    <p:restoredTop sz="96122" autoAdjust="0"/>
  </p:normalViewPr>
  <p:slideViewPr>
    <p:cSldViewPr snapToGrid="0" snapToObjects="1">
      <p:cViewPr varScale="1">
        <p:scale>
          <a:sx n="119" d="100"/>
          <a:sy n="119" d="100"/>
        </p:scale>
        <p:origin x="1152" y="101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5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oChancy" userId="9da7f5f1-5b05-4358-a5b4-111610f8b428" providerId="ADAL" clId="{CC782D14-83A1-4C01-8559-AC193ABA4C1B}"/>
    <pc:docChg chg="undo redo custSel addSld delSld modSld sldOrd">
      <pc:chgData name="CaoChancy" userId="9da7f5f1-5b05-4358-a5b4-111610f8b428" providerId="ADAL" clId="{CC782D14-83A1-4C01-8559-AC193ABA4C1B}" dt="2023-09-17T15:19:41.979" v="887"/>
      <pc:docMkLst>
        <pc:docMk/>
      </pc:docMkLst>
      <pc:sldChg chg="delSp modSp">
        <pc:chgData name="CaoChancy" userId="9da7f5f1-5b05-4358-a5b4-111610f8b428" providerId="ADAL" clId="{CC782D14-83A1-4C01-8559-AC193ABA4C1B}" dt="2023-09-06T06:04:12.287" v="6"/>
        <pc:sldMkLst>
          <pc:docMk/>
          <pc:sldMk cId="0" sldId="312"/>
        </pc:sldMkLst>
        <pc:spChg chg="mod">
          <ac:chgData name="CaoChancy" userId="9da7f5f1-5b05-4358-a5b4-111610f8b428" providerId="ADAL" clId="{CC782D14-83A1-4C01-8559-AC193ABA4C1B}" dt="2023-09-06T06:04:11.029" v="4"/>
          <ac:spMkLst>
            <pc:docMk/>
            <pc:sldMk cId="0" sldId="312"/>
            <ac:spMk id="19" creationId="{DBC1660D-D6C3-4B59-BB86-54C8CA6BB520}"/>
          </ac:spMkLst>
        </pc:spChg>
        <pc:spChg chg="del mod">
          <ac:chgData name="CaoChancy" userId="9da7f5f1-5b05-4358-a5b4-111610f8b428" providerId="ADAL" clId="{CC782D14-83A1-4C01-8559-AC193ABA4C1B}" dt="2023-09-06T06:04:12.287" v="6"/>
          <ac:spMkLst>
            <pc:docMk/>
            <pc:sldMk cId="0" sldId="312"/>
            <ac:spMk id="20" creationId="{5AA004A2-DBB0-4CED-8C9B-727524A736DE}"/>
          </ac:spMkLst>
        </pc:spChg>
      </pc:sldChg>
      <pc:sldChg chg="modSp">
        <pc:chgData name="CaoChancy" userId="9da7f5f1-5b05-4358-a5b4-111610f8b428" providerId="ADAL" clId="{CC782D14-83A1-4C01-8559-AC193ABA4C1B}" dt="2023-09-17T06:19:24.336" v="374"/>
        <pc:sldMkLst>
          <pc:docMk/>
          <pc:sldMk cId="378987862" sldId="316"/>
        </pc:sldMkLst>
        <pc:spChg chg="mod">
          <ac:chgData name="CaoChancy" userId="9da7f5f1-5b05-4358-a5b4-111610f8b428" providerId="ADAL" clId="{CC782D14-83A1-4C01-8559-AC193ABA4C1B}" dt="2023-09-17T06:19:24.336" v="374"/>
          <ac:spMkLst>
            <pc:docMk/>
            <pc:sldMk cId="378987862" sldId="316"/>
            <ac:spMk id="11" creationId="{C94C3E97-6DD4-0769-A9EF-7039BF93911D}"/>
          </ac:spMkLst>
        </pc:spChg>
      </pc:sldChg>
      <pc:sldChg chg="modSp">
        <pc:chgData name="CaoChancy" userId="9da7f5f1-5b05-4358-a5b4-111610f8b428" providerId="ADAL" clId="{CC782D14-83A1-4C01-8559-AC193ABA4C1B}" dt="2023-09-13T10:00:37.074" v="133" actId="20577"/>
        <pc:sldMkLst>
          <pc:docMk/>
          <pc:sldMk cId="4019868020" sldId="317"/>
        </pc:sldMkLst>
        <pc:spChg chg="mod">
          <ac:chgData name="CaoChancy" userId="9da7f5f1-5b05-4358-a5b4-111610f8b428" providerId="ADAL" clId="{CC782D14-83A1-4C01-8559-AC193ABA4C1B}" dt="2023-09-13T10:00:37.074" v="133" actId="20577"/>
          <ac:spMkLst>
            <pc:docMk/>
            <pc:sldMk cId="4019868020" sldId="317"/>
            <ac:spMk id="2" creationId="{0469CDB5-22EC-D36A-B8C0-9F9150DA6F75}"/>
          </ac:spMkLst>
        </pc:spChg>
      </pc:sldChg>
      <pc:sldChg chg="addSp delSp modSp modAnim">
        <pc:chgData name="CaoChancy" userId="9da7f5f1-5b05-4358-a5b4-111610f8b428" providerId="ADAL" clId="{CC782D14-83A1-4C01-8559-AC193ABA4C1B}" dt="2023-09-17T14:41:32.582" v="688"/>
        <pc:sldMkLst>
          <pc:docMk/>
          <pc:sldMk cId="0" sldId="388"/>
        </pc:sldMkLst>
        <pc:spChg chg="del">
          <ac:chgData name="CaoChancy" userId="9da7f5f1-5b05-4358-a5b4-111610f8b428" providerId="ADAL" clId="{CC782D14-83A1-4C01-8559-AC193ABA4C1B}" dt="2023-09-15T10:35:33.444" v="199" actId="478"/>
          <ac:spMkLst>
            <pc:docMk/>
            <pc:sldMk cId="0" sldId="388"/>
            <ac:spMk id="2" creationId="{00000000-0000-0000-0000-000000000000}"/>
          </ac:spMkLst>
        </pc:spChg>
        <pc:spChg chg="mod">
          <ac:chgData name="CaoChancy" userId="9da7f5f1-5b05-4358-a5b4-111610f8b428" providerId="ADAL" clId="{CC782D14-83A1-4C01-8559-AC193ABA4C1B}" dt="2023-09-15T10:36:19.903" v="304" actId="20577"/>
          <ac:spMkLst>
            <pc:docMk/>
            <pc:sldMk cId="0" sldId="388"/>
            <ac:spMk id="3" creationId="{00000000-0000-0000-0000-000000000000}"/>
          </ac:spMkLst>
        </pc:spChg>
        <pc:spChg chg="add mod">
          <ac:chgData name="CaoChancy" userId="9da7f5f1-5b05-4358-a5b4-111610f8b428" providerId="ADAL" clId="{CC782D14-83A1-4C01-8559-AC193ABA4C1B}" dt="2023-09-17T14:40:58.128" v="683" actId="114"/>
          <ac:spMkLst>
            <pc:docMk/>
            <pc:sldMk cId="0" sldId="388"/>
            <ac:spMk id="4" creationId="{4980463F-9D81-468A-9FE7-5AD8706824F6}"/>
          </ac:spMkLst>
        </pc:spChg>
        <pc:spChg chg="add del mod">
          <ac:chgData name="CaoChancy" userId="9da7f5f1-5b05-4358-a5b4-111610f8b428" providerId="ADAL" clId="{CC782D14-83A1-4C01-8559-AC193ABA4C1B}" dt="2023-09-15T10:35:36.145" v="201" actId="478"/>
          <ac:spMkLst>
            <pc:docMk/>
            <pc:sldMk cId="0" sldId="388"/>
            <ac:spMk id="6" creationId="{70AD0968-E56D-41D5-8453-98789634313B}"/>
          </ac:spMkLst>
        </pc:spChg>
        <pc:spChg chg="add">
          <ac:chgData name="CaoChancy" userId="9da7f5f1-5b05-4358-a5b4-111610f8b428" providerId="ADAL" clId="{CC782D14-83A1-4C01-8559-AC193ABA4C1B}" dt="2023-09-15T10:35:33.800" v="200"/>
          <ac:spMkLst>
            <pc:docMk/>
            <pc:sldMk cId="0" sldId="388"/>
            <ac:spMk id="8" creationId="{A1DA2141-D394-4F6A-B91E-BD121EAEC41C}"/>
          </ac:spMkLst>
        </pc:spChg>
        <pc:spChg chg="add mod">
          <ac:chgData name="CaoChancy" userId="9da7f5f1-5b05-4358-a5b4-111610f8b428" providerId="ADAL" clId="{CC782D14-83A1-4C01-8559-AC193ABA4C1B}" dt="2023-09-17T06:19:04.172" v="365" actId="114"/>
          <ac:spMkLst>
            <pc:docMk/>
            <pc:sldMk cId="0" sldId="388"/>
            <ac:spMk id="9" creationId="{1CBD9D09-ECDC-4EC9-90EE-596C9C83122C}"/>
          </ac:spMkLst>
        </pc:spChg>
      </pc:sldChg>
      <pc:sldChg chg="addSp delSp modSp ord">
        <pc:chgData name="CaoChancy" userId="9da7f5f1-5b05-4358-a5b4-111610f8b428" providerId="ADAL" clId="{CC782D14-83A1-4C01-8559-AC193ABA4C1B}" dt="2023-09-17T14:37:57.511" v="677"/>
        <pc:sldMkLst>
          <pc:docMk/>
          <pc:sldMk cId="0" sldId="406"/>
        </pc:sldMkLst>
        <pc:spChg chg="mod">
          <ac:chgData name="CaoChancy" userId="9da7f5f1-5b05-4358-a5b4-111610f8b428" providerId="ADAL" clId="{CC782D14-83A1-4C01-8559-AC193ABA4C1B}" dt="2023-09-17T14:37:57.511" v="677"/>
          <ac:spMkLst>
            <pc:docMk/>
            <pc:sldMk cId="0" sldId="406"/>
            <ac:spMk id="3" creationId="{00000000-0000-0000-0000-000000000000}"/>
          </ac:spMkLst>
        </pc:spChg>
        <pc:spChg chg="mod">
          <ac:chgData name="CaoChancy" userId="9da7f5f1-5b05-4358-a5b4-111610f8b428" providerId="ADAL" clId="{CC782D14-83A1-4C01-8559-AC193ABA4C1B}" dt="2023-09-15T10:34:20.328" v="175" actId="1076"/>
          <ac:spMkLst>
            <pc:docMk/>
            <pc:sldMk cId="0" sldId="406"/>
            <ac:spMk id="6" creationId="{FB5869D0-64F6-48CA-9A08-AE4DC09773CF}"/>
          </ac:spMkLst>
        </pc:spChg>
        <pc:spChg chg="mod">
          <ac:chgData name="CaoChancy" userId="9da7f5f1-5b05-4358-a5b4-111610f8b428" providerId="ADAL" clId="{CC782D14-83A1-4C01-8559-AC193ABA4C1B}" dt="2023-09-15T10:34:22.576" v="176" actId="1076"/>
          <ac:spMkLst>
            <pc:docMk/>
            <pc:sldMk cId="0" sldId="406"/>
            <ac:spMk id="10" creationId="{B8A6854F-37E6-4335-9BEA-1AF313C67BB4}"/>
          </ac:spMkLst>
        </pc:spChg>
        <pc:spChg chg="add del">
          <ac:chgData name="CaoChancy" userId="9da7f5f1-5b05-4358-a5b4-111610f8b428" providerId="ADAL" clId="{CC782D14-83A1-4C01-8559-AC193ABA4C1B}" dt="2023-09-15T10:34:42.246" v="190"/>
          <ac:spMkLst>
            <pc:docMk/>
            <pc:sldMk cId="0" sldId="406"/>
            <ac:spMk id="11" creationId="{6218C766-0224-4237-A7EB-20DA705E01BC}"/>
          </ac:spMkLst>
        </pc:spChg>
        <pc:cxnChg chg="mod">
          <ac:chgData name="CaoChancy" userId="9da7f5f1-5b05-4358-a5b4-111610f8b428" providerId="ADAL" clId="{CC782D14-83A1-4C01-8559-AC193ABA4C1B}" dt="2023-09-15T10:34:13.729" v="173" actId="1076"/>
          <ac:cxnSpMkLst>
            <pc:docMk/>
            <pc:sldMk cId="0" sldId="406"/>
            <ac:cxnSpMk id="5" creationId="{BDCE0864-5C08-4C41-940E-8993560F6D1B}"/>
          </ac:cxnSpMkLst>
        </pc:cxnChg>
        <pc:cxnChg chg="mod">
          <ac:chgData name="CaoChancy" userId="9da7f5f1-5b05-4358-a5b4-111610f8b428" providerId="ADAL" clId="{CC782D14-83A1-4C01-8559-AC193ABA4C1B}" dt="2023-09-15T10:34:13.729" v="173" actId="1076"/>
          <ac:cxnSpMkLst>
            <pc:docMk/>
            <pc:sldMk cId="0" sldId="406"/>
            <ac:cxnSpMk id="7" creationId="{7A67A95D-587A-4920-B8E6-C9DBBDD95093}"/>
          </ac:cxnSpMkLst>
        </pc:cxnChg>
      </pc:sldChg>
      <pc:sldChg chg="modSp">
        <pc:chgData name="CaoChancy" userId="9da7f5f1-5b05-4358-a5b4-111610f8b428" providerId="ADAL" clId="{CC782D14-83A1-4C01-8559-AC193ABA4C1B}" dt="2023-09-17T15:01:11.398" v="787" actId="20577"/>
        <pc:sldMkLst>
          <pc:docMk/>
          <pc:sldMk cId="960610671" sldId="409"/>
        </pc:sldMkLst>
        <pc:spChg chg="mod">
          <ac:chgData name="CaoChancy" userId="9da7f5f1-5b05-4358-a5b4-111610f8b428" providerId="ADAL" clId="{CC782D14-83A1-4C01-8559-AC193ABA4C1B}" dt="2023-09-17T15:01:11.398" v="787" actId="20577"/>
          <ac:spMkLst>
            <pc:docMk/>
            <pc:sldMk cId="960610671" sldId="409"/>
            <ac:spMk id="2" creationId="{4916B57F-4A0A-039A-8714-37685EA915AA}"/>
          </ac:spMkLst>
        </pc:spChg>
        <pc:spChg chg="mod">
          <ac:chgData name="CaoChancy" userId="9da7f5f1-5b05-4358-a5b4-111610f8b428" providerId="ADAL" clId="{CC782D14-83A1-4C01-8559-AC193ABA4C1B}" dt="2023-09-12T07:44:10.961" v="50" actId="6549"/>
          <ac:spMkLst>
            <pc:docMk/>
            <pc:sldMk cId="960610671" sldId="409"/>
            <ac:spMk id="6" creationId="{E6004C81-D160-4663-882E-00F85761297B}"/>
          </ac:spMkLst>
        </pc:spChg>
      </pc:sldChg>
      <pc:sldChg chg="modSp">
        <pc:chgData name="CaoChancy" userId="9da7f5f1-5b05-4358-a5b4-111610f8b428" providerId="ADAL" clId="{CC782D14-83A1-4C01-8559-AC193ABA4C1B}" dt="2023-09-17T15:02:32.728" v="807" actId="6549"/>
        <pc:sldMkLst>
          <pc:docMk/>
          <pc:sldMk cId="3611779578" sldId="410"/>
        </pc:sldMkLst>
        <pc:spChg chg="mod">
          <ac:chgData name="CaoChancy" userId="9da7f5f1-5b05-4358-a5b4-111610f8b428" providerId="ADAL" clId="{CC782D14-83A1-4C01-8559-AC193ABA4C1B}" dt="2023-09-17T15:02:32.728" v="807" actId="6549"/>
          <ac:spMkLst>
            <pc:docMk/>
            <pc:sldMk cId="3611779578" sldId="410"/>
            <ac:spMk id="2" creationId="{987008DF-A800-07AE-525E-2F759CA084A0}"/>
          </ac:spMkLst>
        </pc:spChg>
      </pc:sldChg>
      <pc:sldChg chg="modSp">
        <pc:chgData name="CaoChancy" userId="9da7f5f1-5b05-4358-a5b4-111610f8b428" providerId="ADAL" clId="{CC782D14-83A1-4C01-8559-AC193ABA4C1B}" dt="2023-09-12T07:43:44.608" v="43" actId="20577"/>
        <pc:sldMkLst>
          <pc:docMk/>
          <pc:sldMk cId="4058205975" sldId="411"/>
        </pc:sldMkLst>
        <pc:spChg chg="mod">
          <ac:chgData name="CaoChancy" userId="9da7f5f1-5b05-4358-a5b4-111610f8b428" providerId="ADAL" clId="{CC782D14-83A1-4C01-8559-AC193ABA4C1B}" dt="2023-09-12T07:43:44.608" v="43" actId="20577"/>
          <ac:spMkLst>
            <pc:docMk/>
            <pc:sldMk cId="4058205975" sldId="411"/>
            <ac:spMk id="2" creationId="{953CD13A-0087-8923-9224-62C8408DD1DE}"/>
          </ac:spMkLst>
        </pc:spChg>
      </pc:sldChg>
      <pc:sldChg chg="modSp">
        <pc:chgData name="CaoChancy" userId="9da7f5f1-5b05-4358-a5b4-111610f8b428" providerId="ADAL" clId="{CC782D14-83A1-4C01-8559-AC193ABA4C1B}" dt="2023-09-17T14:51:18.976" v="708" actId="20577"/>
        <pc:sldMkLst>
          <pc:docMk/>
          <pc:sldMk cId="2264047021" sldId="414"/>
        </pc:sldMkLst>
        <pc:spChg chg="mod">
          <ac:chgData name="CaoChancy" userId="9da7f5f1-5b05-4358-a5b4-111610f8b428" providerId="ADAL" clId="{CC782D14-83A1-4C01-8559-AC193ABA4C1B}" dt="2023-09-17T14:51:18.976" v="708" actId="20577"/>
          <ac:spMkLst>
            <pc:docMk/>
            <pc:sldMk cId="2264047021" sldId="414"/>
            <ac:spMk id="2051" creationId="{00000000-0000-0000-0000-000000000000}"/>
          </ac:spMkLst>
        </pc:spChg>
      </pc:sldChg>
      <pc:sldChg chg="modSp">
        <pc:chgData name="CaoChancy" userId="9da7f5f1-5b05-4358-a5b4-111610f8b428" providerId="ADAL" clId="{CC782D14-83A1-4C01-8559-AC193ABA4C1B}" dt="2023-09-17T14:46:48.720" v="696" actId="1035"/>
        <pc:sldMkLst>
          <pc:docMk/>
          <pc:sldMk cId="0" sldId="425"/>
        </pc:sldMkLst>
        <pc:spChg chg="mod">
          <ac:chgData name="CaoChancy" userId="9da7f5f1-5b05-4358-a5b4-111610f8b428" providerId="ADAL" clId="{CC782D14-83A1-4C01-8559-AC193ABA4C1B}" dt="2023-09-17T14:45:58.302" v="690"/>
          <ac:spMkLst>
            <pc:docMk/>
            <pc:sldMk cId="0" sldId="425"/>
            <ac:spMk id="3" creationId="{00000000-0000-0000-0000-000000000000}"/>
          </ac:spMkLst>
        </pc:spChg>
        <pc:spChg chg="mod">
          <ac:chgData name="CaoChancy" userId="9da7f5f1-5b05-4358-a5b4-111610f8b428" providerId="ADAL" clId="{CC782D14-83A1-4C01-8559-AC193ABA4C1B}" dt="2023-09-17T06:18:13.420" v="357" actId="114"/>
          <ac:spMkLst>
            <pc:docMk/>
            <pc:sldMk cId="0" sldId="425"/>
            <ac:spMk id="5" creationId="{4346721B-4D76-5ADF-C4AC-1D5B1CADBC56}"/>
          </ac:spMkLst>
        </pc:spChg>
        <pc:spChg chg="mod">
          <ac:chgData name="CaoChancy" userId="9da7f5f1-5b05-4358-a5b4-111610f8b428" providerId="ADAL" clId="{CC782D14-83A1-4C01-8559-AC193ABA4C1B}" dt="2023-09-17T06:18:18.067" v="358" actId="114"/>
          <ac:spMkLst>
            <pc:docMk/>
            <pc:sldMk cId="0" sldId="425"/>
            <ac:spMk id="6" creationId="{837CDF07-96C5-A240-B81D-CFDD84361AC3}"/>
          </ac:spMkLst>
        </pc:spChg>
        <pc:spChg chg="mod">
          <ac:chgData name="CaoChancy" userId="9da7f5f1-5b05-4358-a5b4-111610f8b428" providerId="ADAL" clId="{CC782D14-83A1-4C01-8559-AC193ABA4C1B}" dt="2023-09-17T14:46:48.720" v="696" actId="1035"/>
          <ac:spMkLst>
            <pc:docMk/>
            <pc:sldMk cId="0" sldId="425"/>
            <ac:spMk id="8" creationId="{651719BF-A2DB-CD67-D72C-BC894AC9377C}"/>
          </ac:spMkLst>
        </pc:spChg>
        <pc:spChg chg="mod">
          <ac:chgData name="CaoChancy" userId="9da7f5f1-5b05-4358-a5b4-111610f8b428" providerId="ADAL" clId="{CC782D14-83A1-4C01-8559-AC193ABA4C1B}" dt="2023-09-17T14:46:31.618" v="693" actId="1076"/>
          <ac:spMkLst>
            <pc:docMk/>
            <pc:sldMk cId="0" sldId="425"/>
            <ac:spMk id="9" creationId="{DF4AE6C0-A4A9-5439-7BA0-1E2D3A3FB360}"/>
          </ac:spMkLst>
        </pc:spChg>
        <pc:spChg chg="mod">
          <ac:chgData name="CaoChancy" userId="9da7f5f1-5b05-4358-a5b4-111610f8b428" providerId="ADAL" clId="{CC782D14-83A1-4C01-8559-AC193ABA4C1B}" dt="2023-09-17T14:46:39.537" v="694" actId="1076"/>
          <ac:spMkLst>
            <pc:docMk/>
            <pc:sldMk cId="0" sldId="425"/>
            <ac:spMk id="11" creationId="{8C7E80E3-B712-07DE-6BDC-4B19B5C74189}"/>
          </ac:spMkLst>
        </pc:spChg>
      </pc:sldChg>
      <pc:sldChg chg="addSp delSp modSp modAnim">
        <pc:chgData name="CaoChancy" userId="9da7f5f1-5b05-4358-a5b4-111610f8b428" providerId="ADAL" clId="{CC782D14-83A1-4C01-8559-AC193ABA4C1B}" dt="2023-09-17T15:07:16.302" v="815" actId="1076"/>
        <pc:sldMkLst>
          <pc:docMk/>
          <pc:sldMk cId="0" sldId="427"/>
        </pc:sldMkLst>
        <pc:spChg chg="mod">
          <ac:chgData name="CaoChancy" userId="9da7f5f1-5b05-4358-a5b4-111610f8b428" providerId="ADAL" clId="{CC782D14-83A1-4C01-8559-AC193ABA4C1B}" dt="2023-09-17T06:58:17.132" v="614" actId="20577"/>
          <ac:spMkLst>
            <pc:docMk/>
            <pc:sldMk cId="0" sldId="427"/>
            <ac:spMk id="3" creationId="{00000000-0000-0000-0000-000000000000}"/>
          </ac:spMkLst>
        </pc:spChg>
        <pc:picChg chg="mod">
          <ac:chgData name="CaoChancy" userId="9da7f5f1-5b05-4358-a5b4-111610f8b428" providerId="ADAL" clId="{CC782D14-83A1-4C01-8559-AC193ABA4C1B}" dt="2023-09-17T15:07:16.302" v="815" actId="1076"/>
          <ac:picMkLst>
            <pc:docMk/>
            <pc:sldMk cId="0" sldId="427"/>
            <ac:picMk id="4" creationId="{E59D8538-EC14-42D8-B2C6-C0EEAF2E7F0F}"/>
          </ac:picMkLst>
        </pc:picChg>
        <pc:picChg chg="add del mod modCrop">
          <ac:chgData name="CaoChancy" userId="9da7f5f1-5b05-4358-a5b4-111610f8b428" providerId="ADAL" clId="{CC782D14-83A1-4C01-8559-AC193ABA4C1B}" dt="2023-09-17T06:56:21.195" v="606" actId="478"/>
          <ac:picMkLst>
            <pc:docMk/>
            <pc:sldMk cId="0" sldId="427"/>
            <ac:picMk id="6" creationId="{34842A23-B1CF-4511-BFF2-95EC01CC0D0F}"/>
          </ac:picMkLst>
        </pc:picChg>
      </pc:sldChg>
      <pc:sldChg chg="modSp">
        <pc:chgData name="CaoChancy" userId="9da7f5f1-5b05-4358-a5b4-111610f8b428" providerId="ADAL" clId="{CC782D14-83A1-4C01-8559-AC193ABA4C1B}" dt="2023-09-17T06:24:52.511" v="513" actId="20577"/>
        <pc:sldMkLst>
          <pc:docMk/>
          <pc:sldMk cId="0" sldId="428"/>
        </pc:sldMkLst>
        <pc:spChg chg="mod">
          <ac:chgData name="CaoChancy" userId="9da7f5f1-5b05-4358-a5b4-111610f8b428" providerId="ADAL" clId="{CC782D14-83A1-4C01-8559-AC193ABA4C1B}" dt="2023-09-17T06:21:45.094" v="402"/>
          <ac:spMkLst>
            <pc:docMk/>
            <pc:sldMk cId="0" sldId="428"/>
            <ac:spMk id="2" creationId="{00000000-0000-0000-0000-000000000000}"/>
          </ac:spMkLst>
        </pc:spChg>
        <pc:spChg chg="mod">
          <ac:chgData name="CaoChancy" userId="9da7f5f1-5b05-4358-a5b4-111610f8b428" providerId="ADAL" clId="{CC782D14-83A1-4C01-8559-AC193ABA4C1B}" dt="2023-09-17T06:24:52.511" v="513" actId="20577"/>
          <ac:spMkLst>
            <pc:docMk/>
            <pc:sldMk cId="0" sldId="428"/>
            <ac:spMk id="3" creationId="{00000000-0000-0000-0000-000000000000}"/>
          </ac:spMkLst>
        </pc:spChg>
      </pc:sldChg>
      <pc:sldChg chg="modSp">
        <pc:chgData name="CaoChancy" userId="9da7f5f1-5b05-4358-a5b4-111610f8b428" providerId="ADAL" clId="{CC782D14-83A1-4C01-8559-AC193ABA4C1B}" dt="2023-09-17T07:03:01.519" v="650" actId="1076"/>
        <pc:sldMkLst>
          <pc:docMk/>
          <pc:sldMk cId="0" sldId="429"/>
        </pc:sldMkLst>
        <pc:spChg chg="mod">
          <ac:chgData name="CaoChancy" userId="9da7f5f1-5b05-4358-a5b4-111610f8b428" providerId="ADAL" clId="{CC782D14-83A1-4C01-8559-AC193ABA4C1B}" dt="2023-09-17T07:02:55.424" v="648" actId="1076"/>
          <ac:spMkLst>
            <pc:docMk/>
            <pc:sldMk cId="0" sldId="429"/>
            <ac:spMk id="2" creationId="{527255D6-5AA1-5677-6DC2-7E48459DF683}"/>
          </ac:spMkLst>
        </pc:spChg>
        <pc:spChg chg="mod">
          <ac:chgData name="CaoChancy" userId="9da7f5f1-5b05-4358-a5b4-111610f8b428" providerId="ADAL" clId="{CC782D14-83A1-4C01-8559-AC193ABA4C1B}" dt="2023-09-17T07:02:57.729" v="649" actId="20577"/>
          <ac:spMkLst>
            <pc:docMk/>
            <pc:sldMk cId="0" sldId="429"/>
            <ac:spMk id="3" creationId="{00000000-0000-0000-0000-000000000000}"/>
          </ac:spMkLst>
        </pc:spChg>
        <pc:spChg chg="mod">
          <ac:chgData name="CaoChancy" userId="9da7f5f1-5b05-4358-a5b4-111610f8b428" providerId="ADAL" clId="{CC782D14-83A1-4C01-8559-AC193ABA4C1B}" dt="2023-09-17T07:03:01.519" v="650" actId="1076"/>
          <ac:spMkLst>
            <pc:docMk/>
            <pc:sldMk cId="0" sldId="429"/>
            <ac:spMk id="5" creationId="{8594D544-CEED-FB86-DE04-2432B1295345}"/>
          </ac:spMkLst>
        </pc:spChg>
        <pc:spChg chg="mod">
          <ac:chgData name="CaoChancy" userId="9da7f5f1-5b05-4358-a5b4-111610f8b428" providerId="ADAL" clId="{CC782D14-83A1-4C01-8559-AC193ABA4C1B}" dt="2023-09-15T10:37:29.198" v="325"/>
          <ac:spMkLst>
            <pc:docMk/>
            <pc:sldMk cId="0" sldId="429"/>
            <ac:spMk id="11" creationId="{BB621030-3AEE-4E0D-B3FD-CD0FBBE96395}"/>
          </ac:spMkLst>
        </pc:spChg>
      </pc:sldChg>
      <pc:sldChg chg="modSp">
        <pc:chgData name="CaoChancy" userId="9da7f5f1-5b05-4358-a5b4-111610f8b428" providerId="ADAL" clId="{CC782D14-83A1-4C01-8559-AC193ABA4C1B}" dt="2023-09-17T07:03:21.302" v="651" actId="20577"/>
        <pc:sldMkLst>
          <pc:docMk/>
          <pc:sldMk cId="0" sldId="430"/>
        </pc:sldMkLst>
        <pc:spChg chg="mod">
          <ac:chgData name="CaoChancy" userId="9da7f5f1-5b05-4358-a5b4-111610f8b428" providerId="ADAL" clId="{CC782D14-83A1-4C01-8559-AC193ABA4C1B}" dt="2023-09-17T07:03:21.302" v="651" actId="20577"/>
          <ac:spMkLst>
            <pc:docMk/>
            <pc:sldMk cId="0" sldId="430"/>
            <ac:spMk id="5" creationId="{1DB88CB8-8EE4-40CB-A997-DCBCEEBF33E0}"/>
          </ac:spMkLst>
        </pc:spChg>
      </pc:sldChg>
      <pc:sldChg chg="modSp">
        <pc:chgData name="CaoChancy" userId="9da7f5f1-5b05-4358-a5b4-111610f8b428" providerId="ADAL" clId="{CC782D14-83A1-4C01-8559-AC193ABA4C1B}" dt="2023-09-12T07:42:12.979" v="13" actId="114"/>
        <pc:sldMkLst>
          <pc:docMk/>
          <pc:sldMk cId="0" sldId="431"/>
        </pc:sldMkLst>
        <pc:spChg chg="mod">
          <ac:chgData name="CaoChancy" userId="9da7f5f1-5b05-4358-a5b4-111610f8b428" providerId="ADAL" clId="{CC782D14-83A1-4C01-8559-AC193ABA4C1B}" dt="2023-09-12T07:42:12.979" v="13" actId="114"/>
          <ac:spMkLst>
            <pc:docMk/>
            <pc:sldMk cId="0" sldId="431"/>
            <ac:spMk id="16387" creationId="{00000000-0000-0000-0000-000000000000}"/>
          </ac:spMkLst>
        </pc:spChg>
      </pc:sldChg>
      <pc:sldChg chg="addSp delSp modSp">
        <pc:chgData name="CaoChancy" userId="9da7f5f1-5b05-4358-a5b4-111610f8b428" providerId="ADAL" clId="{CC782D14-83A1-4C01-8559-AC193ABA4C1B}" dt="2023-09-15T10:36:35.511" v="306" actId="404"/>
        <pc:sldMkLst>
          <pc:docMk/>
          <pc:sldMk cId="650611294" sldId="433"/>
        </pc:sldMkLst>
        <pc:spChg chg="add del mod">
          <ac:chgData name="CaoChancy" userId="9da7f5f1-5b05-4358-a5b4-111610f8b428" providerId="ADAL" clId="{CC782D14-83A1-4C01-8559-AC193ABA4C1B}" dt="2023-09-15T10:34:53.370" v="193" actId="478"/>
          <ac:spMkLst>
            <pc:docMk/>
            <pc:sldMk cId="650611294" sldId="433"/>
            <ac:spMk id="3" creationId="{08630DC8-2D00-439F-8814-E0C720C27BAC}"/>
          </ac:spMkLst>
        </pc:spChg>
        <pc:spChg chg="del">
          <ac:chgData name="CaoChancy" userId="9da7f5f1-5b05-4358-a5b4-111610f8b428" providerId="ADAL" clId="{CC782D14-83A1-4C01-8559-AC193ABA4C1B}" dt="2023-09-15T10:34:51.034" v="191" actId="478"/>
          <ac:spMkLst>
            <pc:docMk/>
            <pc:sldMk cId="650611294" sldId="433"/>
            <ac:spMk id="5" creationId="{43613DE3-52ED-4AD2-AD01-5838272348D7}"/>
          </ac:spMkLst>
        </pc:spChg>
        <pc:spChg chg="mod">
          <ac:chgData name="CaoChancy" userId="9da7f5f1-5b05-4358-a5b4-111610f8b428" providerId="ADAL" clId="{CC782D14-83A1-4C01-8559-AC193ABA4C1B}" dt="2023-09-15T10:36:35.511" v="306" actId="404"/>
          <ac:spMkLst>
            <pc:docMk/>
            <pc:sldMk cId="650611294" sldId="433"/>
            <ac:spMk id="6" creationId="{49E57BC6-23AD-468B-BE29-6A37D14CDFD6}"/>
          </ac:spMkLst>
        </pc:spChg>
        <pc:spChg chg="add">
          <ac:chgData name="CaoChancy" userId="9da7f5f1-5b05-4358-a5b4-111610f8b428" providerId="ADAL" clId="{CC782D14-83A1-4C01-8559-AC193ABA4C1B}" dt="2023-09-15T10:34:51.375" v="192"/>
          <ac:spMkLst>
            <pc:docMk/>
            <pc:sldMk cId="650611294" sldId="433"/>
            <ac:spMk id="7" creationId="{43AA05D1-FAD8-44A1-9590-A41FBCEBE30E}"/>
          </ac:spMkLst>
        </pc:spChg>
      </pc:sldChg>
      <pc:sldChg chg="modSp">
        <pc:chgData name="CaoChancy" userId="9da7f5f1-5b05-4358-a5b4-111610f8b428" providerId="ADAL" clId="{CC782D14-83A1-4C01-8559-AC193ABA4C1B}" dt="2023-09-17T14:49:59.834" v="697" actId="113"/>
        <pc:sldMkLst>
          <pc:docMk/>
          <pc:sldMk cId="3655769787" sldId="435"/>
        </pc:sldMkLst>
        <pc:spChg chg="mod">
          <ac:chgData name="CaoChancy" userId="9da7f5f1-5b05-4358-a5b4-111610f8b428" providerId="ADAL" clId="{CC782D14-83A1-4C01-8559-AC193ABA4C1B}" dt="2023-09-17T14:49:59.834" v="697" actId="113"/>
          <ac:spMkLst>
            <pc:docMk/>
            <pc:sldMk cId="3655769787" sldId="435"/>
            <ac:spMk id="17" creationId="{C08969C0-A0CD-5502-791A-CF8683AF5109}"/>
          </ac:spMkLst>
        </pc:spChg>
        <pc:grpChg chg="mod">
          <ac:chgData name="CaoChancy" userId="9da7f5f1-5b05-4358-a5b4-111610f8b428" providerId="ADAL" clId="{CC782D14-83A1-4C01-8559-AC193ABA4C1B}" dt="2023-09-17T06:53:11.071" v="570" actId="1036"/>
          <ac:grpSpMkLst>
            <pc:docMk/>
            <pc:sldMk cId="3655769787" sldId="435"/>
            <ac:grpSpMk id="7" creationId="{21981908-29AD-42D2-8A33-74E6AAC2B167}"/>
          </ac:grpSpMkLst>
        </pc:grpChg>
      </pc:sldChg>
      <pc:sldChg chg="delSp modSp delAnim modAnim">
        <pc:chgData name="CaoChancy" userId="9da7f5f1-5b05-4358-a5b4-111610f8b428" providerId="ADAL" clId="{CC782D14-83A1-4C01-8559-AC193ABA4C1B}" dt="2023-09-17T15:18:55.592" v="876" actId="114"/>
        <pc:sldMkLst>
          <pc:docMk/>
          <pc:sldMk cId="54951712" sldId="436"/>
        </pc:sldMkLst>
        <pc:spChg chg="mod">
          <ac:chgData name="CaoChancy" userId="9da7f5f1-5b05-4358-a5b4-111610f8b428" providerId="ADAL" clId="{CC782D14-83A1-4C01-8559-AC193ABA4C1B}" dt="2023-09-17T15:18:55.592" v="876" actId="114"/>
          <ac:spMkLst>
            <pc:docMk/>
            <pc:sldMk cId="54951712" sldId="436"/>
            <ac:spMk id="5" creationId="{E9EC30E8-5A3F-13ED-CFC0-45EFFAC77D96}"/>
          </ac:spMkLst>
        </pc:spChg>
        <pc:spChg chg="del mod">
          <ac:chgData name="CaoChancy" userId="9da7f5f1-5b05-4358-a5b4-111610f8b428" providerId="ADAL" clId="{CC782D14-83A1-4C01-8559-AC193ABA4C1B}" dt="2023-09-17T15:17:46.517" v="861" actId="478"/>
          <ac:spMkLst>
            <pc:docMk/>
            <pc:sldMk cId="54951712" sldId="436"/>
            <ac:spMk id="8" creationId="{8456A946-0EB6-DA13-9BA5-5B6309B741AD}"/>
          </ac:spMkLst>
        </pc:spChg>
        <pc:spChg chg="mod">
          <ac:chgData name="CaoChancy" userId="9da7f5f1-5b05-4358-a5b4-111610f8b428" providerId="ADAL" clId="{CC782D14-83A1-4C01-8559-AC193ABA4C1B}" dt="2023-09-17T15:10:39.441" v="826" actId="114"/>
          <ac:spMkLst>
            <pc:docMk/>
            <pc:sldMk cId="54951712" sldId="436"/>
            <ac:spMk id="18" creationId="{9F70EFB4-9C23-BAE4-F337-84BD6AEB3491}"/>
          </ac:spMkLst>
        </pc:spChg>
      </pc:sldChg>
      <pc:sldChg chg="addSp modSp">
        <pc:chgData name="CaoChancy" userId="9da7f5f1-5b05-4358-a5b4-111610f8b428" providerId="ADAL" clId="{CC782D14-83A1-4C01-8559-AC193ABA4C1B}" dt="2023-09-17T06:46:23.961" v="569" actId="1036"/>
        <pc:sldMkLst>
          <pc:docMk/>
          <pc:sldMk cId="1456425579" sldId="439"/>
        </pc:sldMkLst>
        <pc:spChg chg="add mod">
          <ac:chgData name="CaoChancy" userId="9da7f5f1-5b05-4358-a5b4-111610f8b428" providerId="ADAL" clId="{CC782D14-83A1-4C01-8559-AC193ABA4C1B}" dt="2023-09-17T06:29:45.864" v="558" actId="20577"/>
          <ac:spMkLst>
            <pc:docMk/>
            <pc:sldMk cId="1456425579" sldId="439"/>
            <ac:spMk id="2" creationId="{F1D20B2C-16FC-4B93-BEB3-46B5AE29FBCE}"/>
          </ac:spMkLst>
        </pc:spChg>
        <pc:spChg chg="mod">
          <ac:chgData name="CaoChancy" userId="9da7f5f1-5b05-4358-a5b4-111610f8b428" providerId="ADAL" clId="{CC782D14-83A1-4C01-8559-AC193ABA4C1B}" dt="2023-09-17T06:46:23.961" v="569" actId="1036"/>
          <ac:spMkLst>
            <pc:docMk/>
            <pc:sldMk cId="1456425579" sldId="439"/>
            <ac:spMk id="6" creationId="{9CBF7846-B6C5-4E16-B68A-64F9071F3AF5}"/>
          </ac:spMkLst>
        </pc:spChg>
        <pc:spChg chg="mod">
          <ac:chgData name="CaoChancy" userId="9da7f5f1-5b05-4358-a5b4-111610f8b428" providerId="ADAL" clId="{CC782D14-83A1-4C01-8559-AC193ABA4C1B}" dt="2023-09-17T06:29:40.402" v="554" actId="1076"/>
          <ac:spMkLst>
            <pc:docMk/>
            <pc:sldMk cId="1456425579" sldId="439"/>
            <ac:spMk id="7" creationId="{DE884B61-8037-42EB-AE2A-13C68DED64C8}"/>
          </ac:spMkLst>
        </pc:spChg>
        <pc:spChg chg="mod">
          <ac:chgData name="CaoChancy" userId="9da7f5f1-5b05-4358-a5b4-111610f8b428" providerId="ADAL" clId="{CC782D14-83A1-4C01-8559-AC193ABA4C1B}" dt="2023-09-15T10:37:51.404" v="330" actId="20577"/>
          <ac:spMkLst>
            <pc:docMk/>
            <pc:sldMk cId="1456425579" sldId="439"/>
            <ac:spMk id="9" creationId="{886F7549-5A8C-4981-A8F7-074F98161A2A}"/>
          </ac:spMkLst>
        </pc:spChg>
      </pc:sldChg>
      <pc:sldChg chg="modSp">
        <pc:chgData name="CaoChancy" userId="9da7f5f1-5b05-4358-a5b4-111610f8b428" providerId="ADAL" clId="{CC782D14-83A1-4C01-8559-AC193ABA4C1B}" dt="2023-09-17T06:25:10.642" v="516" actId="1076"/>
        <pc:sldMkLst>
          <pc:docMk/>
          <pc:sldMk cId="3561185192" sldId="440"/>
        </pc:sldMkLst>
        <pc:picChg chg="mod">
          <ac:chgData name="CaoChancy" userId="9da7f5f1-5b05-4358-a5b4-111610f8b428" providerId="ADAL" clId="{CC782D14-83A1-4C01-8559-AC193ABA4C1B}" dt="2023-09-17T06:25:10.642" v="516" actId="1076"/>
          <ac:picMkLst>
            <pc:docMk/>
            <pc:sldMk cId="3561185192" sldId="440"/>
            <ac:picMk id="4" creationId="{3722926D-C9B2-4EC3-9F3E-040429F7FE00}"/>
          </ac:picMkLst>
        </pc:picChg>
      </pc:sldChg>
      <pc:sldChg chg="modSp">
        <pc:chgData name="CaoChancy" userId="9da7f5f1-5b05-4358-a5b4-111610f8b428" providerId="ADAL" clId="{CC782D14-83A1-4C01-8559-AC193ABA4C1B}" dt="2023-09-12T07:47:12.367" v="120" actId="20577"/>
        <pc:sldMkLst>
          <pc:docMk/>
          <pc:sldMk cId="1416545504" sldId="441"/>
        </pc:sldMkLst>
        <pc:spChg chg="mod">
          <ac:chgData name="CaoChancy" userId="9da7f5f1-5b05-4358-a5b4-111610f8b428" providerId="ADAL" clId="{CC782D14-83A1-4C01-8559-AC193ABA4C1B}" dt="2023-09-12T07:47:12.367" v="120" actId="20577"/>
          <ac:spMkLst>
            <pc:docMk/>
            <pc:sldMk cId="1416545504" sldId="441"/>
            <ac:spMk id="5" creationId="{E9EC30E8-5A3F-13ED-CFC0-45EFFAC77D96}"/>
          </ac:spMkLst>
        </pc:spChg>
      </pc:sldChg>
      <pc:sldChg chg="modSp">
        <pc:chgData name="CaoChancy" userId="9da7f5f1-5b05-4358-a5b4-111610f8b428" providerId="ADAL" clId="{CC782D14-83A1-4C01-8559-AC193ABA4C1B}" dt="2023-09-17T07:02:40.378" v="643" actId="20577"/>
        <pc:sldMkLst>
          <pc:docMk/>
          <pc:sldMk cId="464751306" sldId="442"/>
        </pc:sldMkLst>
        <pc:spChg chg="mod">
          <ac:chgData name="CaoChancy" userId="9da7f5f1-5b05-4358-a5b4-111610f8b428" providerId="ADAL" clId="{CC782D14-83A1-4C01-8559-AC193ABA4C1B}" dt="2023-09-17T06:21:40.042" v="397"/>
          <ac:spMkLst>
            <pc:docMk/>
            <pc:sldMk cId="464751306" sldId="442"/>
            <ac:spMk id="2" creationId="{00000000-0000-0000-0000-000000000000}"/>
          </ac:spMkLst>
        </pc:spChg>
        <pc:spChg chg="mod">
          <ac:chgData name="CaoChancy" userId="9da7f5f1-5b05-4358-a5b4-111610f8b428" providerId="ADAL" clId="{CC782D14-83A1-4C01-8559-AC193ABA4C1B}" dt="2023-09-17T07:02:40.378" v="643" actId="20577"/>
          <ac:spMkLst>
            <pc:docMk/>
            <pc:sldMk cId="464751306" sldId="442"/>
            <ac:spMk id="3" creationId="{00000000-0000-0000-0000-000000000000}"/>
          </ac:spMkLst>
        </pc:spChg>
      </pc:sldChg>
      <pc:sldChg chg="modSp">
        <pc:chgData name="CaoChancy" userId="9da7f5f1-5b05-4358-a5b4-111610f8b428" providerId="ADAL" clId="{CC782D14-83A1-4C01-8559-AC193ABA4C1B}" dt="2023-09-17T14:40:56.572" v="681" actId="20577"/>
        <pc:sldMkLst>
          <pc:docMk/>
          <pc:sldMk cId="23719605" sldId="443"/>
        </pc:sldMkLst>
        <pc:spChg chg="mod">
          <ac:chgData name="CaoChancy" userId="9da7f5f1-5b05-4358-a5b4-111610f8b428" providerId="ADAL" clId="{CC782D14-83A1-4C01-8559-AC193ABA4C1B}" dt="2023-09-12T07:48:01.570" v="125" actId="20577"/>
          <ac:spMkLst>
            <pc:docMk/>
            <pc:sldMk cId="23719605" sldId="443"/>
            <ac:spMk id="9" creationId="{E66D37C8-DB5F-4747-AC39-CF57A5A1439A}"/>
          </ac:spMkLst>
        </pc:spChg>
        <pc:spChg chg="mod">
          <ac:chgData name="CaoChancy" userId="9da7f5f1-5b05-4358-a5b4-111610f8b428" providerId="ADAL" clId="{CC782D14-83A1-4C01-8559-AC193ABA4C1B}" dt="2023-09-17T14:40:56.572" v="681" actId="20577"/>
          <ac:spMkLst>
            <pc:docMk/>
            <pc:sldMk cId="23719605" sldId="443"/>
            <ac:spMk id="12" creationId="{A1B0B2B2-B013-4FA6-B1C8-8154A2738545}"/>
          </ac:spMkLst>
        </pc:spChg>
        <pc:spChg chg="mod">
          <ac:chgData name="CaoChancy" userId="9da7f5f1-5b05-4358-a5b4-111610f8b428" providerId="ADAL" clId="{CC782D14-83A1-4C01-8559-AC193ABA4C1B}" dt="2023-09-12T07:45:51.496" v="65" actId="20577"/>
          <ac:spMkLst>
            <pc:docMk/>
            <pc:sldMk cId="23719605" sldId="443"/>
            <ac:spMk id="16" creationId="{1D08FD77-5B1B-472B-9335-44A6E6CC94F8}"/>
          </ac:spMkLst>
        </pc:spChg>
      </pc:sldChg>
      <pc:sldChg chg="modSp">
        <pc:chgData name="CaoChancy" userId="9da7f5f1-5b05-4358-a5b4-111610f8b428" providerId="ADAL" clId="{CC782D14-83A1-4C01-8559-AC193ABA4C1B}" dt="2023-09-17T06:59:55.422" v="635" actId="1076"/>
        <pc:sldMkLst>
          <pc:docMk/>
          <pc:sldMk cId="118178343" sldId="444"/>
        </pc:sldMkLst>
        <pc:spChg chg="mod">
          <ac:chgData name="CaoChancy" userId="9da7f5f1-5b05-4358-a5b4-111610f8b428" providerId="ADAL" clId="{CC782D14-83A1-4C01-8559-AC193ABA4C1B}" dt="2023-09-17T06:59:50.157" v="632" actId="20577"/>
          <ac:spMkLst>
            <pc:docMk/>
            <pc:sldMk cId="118178343" sldId="444"/>
            <ac:spMk id="4" creationId="{C85BE6D8-F7D4-4204-B31D-40954844B335}"/>
          </ac:spMkLst>
        </pc:spChg>
        <pc:picChg chg="mod">
          <ac:chgData name="CaoChancy" userId="9da7f5f1-5b05-4358-a5b4-111610f8b428" providerId="ADAL" clId="{CC782D14-83A1-4C01-8559-AC193ABA4C1B}" dt="2023-09-17T06:59:55.422" v="635" actId="1076"/>
          <ac:picMkLst>
            <pc:docMk/>
            <pc:sldMk cId="118178343" sldId="444"/>
            <ac:picMk id="5" creationId="{F2654D64-6FC9-4601-98CA-D282194A059A}"/>
          </ac:picMkLst>
        </pc:picChg>
        <pc:picChg chg="mod">
          <ac:chgData name="CaoChancy" userId="9da7f5f1-5b05-4358-a5b4-111610f8b428" providerId="ADAL" clId="{CC782D14-83A1-4C01-8559-AC193ABA4C1B}" dt="2023-09-17T06:59:53.006" v="634" actId="1076"/>
          <ac:picMkLst>
            <pc:docMk/>
            <pc:sldMk cId="118178343" sldId="444"/>
            <ac:picMk id="6" creationId="{CA78735B-8E50-4926-9F35-0A4EA8685105}"/>
          </ac:picMkLst>
        </pc:picChg>
      </pc:sldChg>
      <pc:sldChg chg="modSp">
        <pc:chgData name="CaoChancy" userId="9da7f5f1-5b05-4358-a5b4-111610f8b428" providerId="ADAL" clId="{CC782D14-83A1-4C01-8559-AC193ABA4C1B}" dt="2023-09-17T06:20:17.726" v="395" actId="114"/>
        <pc:sldMkLst>
          <pc:docMk/>
          <pc:sldMk cId="2045146597" sldId="446"/>
        </pc:sldMkLst>
        <pc:spChg chg="mod">
          <ac:chgData name="CaoChancy" userId="9da7f5f1-5b05-4358-a5b4-111610f8b428" providerId="ADAL" clId="{CC782D14-83A1-4C01-8559-AC193ABA4C1B}" dt="2023-09-17T06:20:17.726" v="395" actId="114"/>
          <ac:spMkLst>
            <pc:docMk/>
            <pc:sldMk cId="2045146597" sldId="446"/>
            <ac:spMk id="6" creationId="{F0AC52DB-B0B1-4AC7-AFCF-38E2A1544555}"/>
          </ac:spMkLst>
        </pc:spChg>
      </pc:sldChg>
      <pc:sldChg chg="ord">
        <pc:chgData name="CaoChancy" userId="9da7f5f1-5b05-4358-a5b4-111610f8b428" providerId="ADAL" clId="{CC782D14-83A1-4C01-8559-AC193ABA4C1B}" dt="2023-09-17T06:57:54.559" v="612"/>
        <pc:sldMkLst>
          <pc:docMk/>
          <pc:sldMk cId="68877576" sldId="447"/>
        </pc:sldMkLst>
      </pc:sldChg>
      <pc:sldChg chg="add del ord">
        <pc:chgData name="CaoChancy" userId="9da7f5f1-5b05-4358-a5b4-111610f8b428" providerId="ADAL" clId="{CC782D14-83A1-4C01-8559-AC193ABA4C1B}" dt="2023-09-17T06:56:32.037" v="609"/>
        <pc:sldMkLst>
          <pc:docMk/>
          <pc:sldMk cId="3873854780" sldId="448"/>
        </pc:sldMkLst>
      </pc:sldChg>
      <pc:sldChg chg="modSp">
        <pc:chgData name="CaoChancy" userId="9da7f5f1-5b05-4358-a5b4-111610f8b428" providerId="ADAL" clId="{CC782D14-83A1-4C01-8559-AC193ABA4C1B}" dt="2023-09-17T06:18:45.288" v="364" actId="20577"/>
        <pc:sldMkLst>
          <pc:docMk/>
          <pc:sldMk cId="451489353" sldId="449"/>
        </pc:sldMkLst>
        <pc:spChg chg="mod">
          <ac:chgData name="CaoChancy" userId="9da7f5f1-5b05-4358-a5b4-111610f8b428" providerId="ADAL" clId="{CC782D14-83A1-4C01-8559-AC193ABA4C1B}" dt="2023-09-17T06:18:45.288" v="364" actId="20577"/>
          <ac:spMkLst>
            <pc:docMk/>
            <pc:sldMk cId="451489353" sldId="449"/>
            <ac:spMk id="5" creationId="{89E755C0-EB89-47ED-B38C-44FBAD0B9E3D}"/>
          </ac:spMkLst>
        </pc:spChg>
      </pc:sldChg>
      <pc:sldChg chg="modSp modAnim">
        <pc:chgData name="CaoChancy" userId="9da7f5f1-5b05-4358-a5b4-111610f8b428" providerId="ADAL" clId="{CC782D14-83A1-4C01-8559-AC193ABA4C1B}" dt="2023-09-17T15:19:41.979" v="887"/>
        <pc:sldMkLst>
          <pc:docMk/>
          <pc:sldMk cId="2346336975" sldId="450"/>
        </pc:sldMkLst>
        <pc:spChg chg="mod">
          <ac:chgData name="CaoChancy" userId="9da7f5f1-5b05-4358-a5b4-111610f8b428" providerId="ADAL" clId="{CC782D14-83A1-4C01-8559-AC193ABA4C1B}" dt="2023-09-17T15:10:47.213" v="827" actId="1076"/>
          <ac:spMkLst>
            <pc:docMk/>
            <pc:sldMk cId="2346336975" sldId="450"/>
            <ac:spMk id="2" creationId="{A48FD430-75C3-41B1-B5BF-6013570AA36D}"/>
          </ac:spMkLst>
        </pc:spChg>
        <pc:spChg chg="mod">
          <ac:chgData name="CaoChancy" userId="9da7f5f1-5b05-4358-a5b4-111610f8b428" providerId="ADAL" clId="{CC782D14-83A1-4C01-8559-AC193ABA4C1B}" dt="2023-09-13T10:01:38.406" v="142" actId="14100"/>
          <ac:spMkLst>
            <pc:docMk/>
            <pc:sldMk cId="2346336975" sldId="450"/>
            <ac:spMk id="4" creationId="{EAB5D978-5469-868C-405C-69DC5C6BDF6A}"/>
          </ac:spMkLst>
        </pc:spChg>
        <pc:spChg chg="mod">
          <ac:chgData name="CaoChancy" userId="9da7f5f1-5b05-4358-a5b4-111610f8b428" providerId="ADAL" clId="{CC782D14-83A1-4C01-8559-AC193ABA4C1B}" dt="2023-09-17T15:19:08.175" v="881" actId="20577"/>
          <ac:spMkLst>
            <pc:docMk/>
            <pc:sldMk cId="2346336975" sldId="450"/>
            <ac:spMk id="5" creationId="{E9EC30E8-5A3F-13ED-CFC0-45EFFAC77D96}"/>
          </ac:spMkLst>
        </pc:spChg>
        <pc:spChg chg="mod">
          <ac:chgData name="CaoChancy" userId="9da7f5f1-5b05-4358-a5b4-111610f8b428" providerId="ADAL" clId="{CC782D14-83A1-4C01-8559-AC193ABA4C1B}" dt="2023-09-17T15:09:41.794" v="825" actId="1076"/>
          <ac:spMkLst>
            <pc:docMk/>
            <pc:sldMk cId="2346336975" sldId="450"/>
            <ac:spMk id="10" creationId="{2C293B68-86D8-41D3-954F-EDBDD3EE8B23}"/>
          </ac:spMkLst>
        </pc:spChg>
        <pc:spChg chg="mod">
          <ac:chgData name="CaoChancy" userId="9da7f5f1-5b05-4358-a5b4-111610f8b428" providerId="ADAL" clId="{CC782D14-83A1-4C01-8559-AC193ABA4C1B}" dt="2023-09-17T15:09:38.235" v="824" actId="1076"/>
          <ac:spMkLst>
            <pc:docMk/>
            <pc:sldMk cId="2346336975" sldId="450"/>
            <ac:spMk id="11" creationId="{8C9C1879-8841-47BC-BD1E-647643A04EFB}"/>
          </ac:spMkLst>
        </pc:spChg>
        <pc:spChg chg="mod">
          <ac:chgData name="CaoChancy" userId="9da7f5f1-5b05-4358-a5b4-111610f8b428" providerId="ADAL" clId="{CC782D14-83A1-4C01-8559-AC193ABA4C1B}" dt="2023-09-17T15:09:38.235" v="824" actId="1076"/>
          <ac:spMkLst>
            <pc:docMk/>
            <pc:sldMk cId="2346336975" sldId="450"/>
            <ac:spMk id="12" creationId="{9EC4AF05-3549-4ABE-814A-5C3EA0806C66}"/>
          </ac:spMkLst>
        </pc:spChg>
      </pc:sldChg>
      <pc:sldChg chg="modSp modAnim">
        <pc:chgData name="CaoChancy" userId="9da7f5f1-5b05-4358-a5b4-111610f8b428" providerId="ADAL" clId="{CC782D14-83A1-4C01-8559-AC193ABA4C1B}" dt="2023-09-17T14:50:44.624" v="700"/>
        <pc:sldMkLst>
          <pc:docMk/>
          <pc:sldMk cId="1795934183" sldId="453"/>
        </pc:sldMkLst>
        <pc:spChg chg="mod">
          <ac:chgData name="CaoChancy" userId="9da7f5f1-5b05-4358-a5b4-111610f8b428" providerId="ADAL" clId="{CC782D14-83A1-4C01-8559-AC193ABA4C1B}" dt="2023-09-17T14:50:28.598" v="699" actId="113"/>
          <ac:spMkLst>
            <pc:docMk/>
            <pc:sldMk cId="1795934183" sldId="453"/>
            <ac:spMk id="5" creationId="{89E755C0-EB89-47ED-B38C-44FBAD0B9E3D}"/>
          </ac:spMkLst>
        </pc:spChg>
      </pc:sldChg>
    </pc:docChg>
  </pc:docChgLst>
  <pc:docChgLst>
    <pc:chgData name="CaoChancy" userId="9da7f5f1-5b05-4358-a5b4-111610f8b428" providerId="ADAL" clId="{31E611EC-0218-4BF5-B781-BDFEF3E4B76A}"/>
    <pc:docChg chg="modSld">
      <pc:chgData name="CaoChancy" userId="9da7f5f1-5b05-4358-a5b4-111610f8b428" providerId="ADAL" clId="{31E611EC-0218-4BF5-B781-BDFEF3E4B76A}" dt="2023-09-18T00:43:24.873" v="6"/>
      <pc:docMkLst>
        <pc:docMk/>
      </pc:docMkLst>
      <pc:sldChg chg="modAnim">
        <pc:chgData name="CaoChancy" userId="9da7f5f1-5b05-4358-a5b4-111610f8b428" providerId="ADAL" clId="{31E611EC-0218-4BF5-B781-BDFEF3E4B76A}" dt="2023-09-18T00:42:35.122" v="0"/>
        <pc:sldMkLst>
          <pc:docMk/>
          <pc:sldMk cId="4019868020" sldId="317"/>
        </pc:sldMkLst>
      </pc:sldChg>
      <pc:sldChg chg="modAnim">
        <pc:chgData name="CaoChancy" userId="9da7f5f1-5b05-4358-a5b4-111610f8b428" providerId="ADAL" clId="{31E611EC-0218-4BF5-B781-BDFEF3E4B76A}" dt="2023-09-18T00:42:47.085" v="2"/>
        <pc:sldMkLst>
          <pc:docMk/>
          <pc:sldMk cId="0" sldId="388"/>
        </pc:sldMkLst>
      </pc:sldChg>
      <pc:sldChg chg="modAnim">
        <pc:chgData name="CaoChancy" userId="9da7f5f1-5b05-4358-a5b4-111610f8b428" providerId="ADAL" clId="{31E611EC-0218-4BF5-B781-BDFEF3E4B76A}" dt="2023-09-18T00:42:40.472" v="1"/>
        <pc:sldMkLst>
          <pc:docMk/>
          <pc:sldMk cId="0" sldId="406"/>
        </pc:sldMkLst>
      </pc:sldChg>
      <pc:sldChg chg="modAnim">
        <pc:chgData name="CaoChancy" userId="9da7f5f1-5b05-4358-a5b4-111610f8b428" providerId="ADAL" clId="{31E611EC-0218-4BF5-B781-BDFEF3E4B76A}" dt="2023-09-18T00:43:02.595" v="4"/>
        <pc:sldMkLst>
          <pc:docMk/>
          <pc:sldMk cId="0" sldId="427"/>
        </pc:sldMkLst>
      </pc:sldChg>
      <pc:sldChg chg="modAnim">
        <pc:chgData name="CaoChancy" userId="9da7f5f1-5b05-4358-a5b4-111610f8b428" providerId="ADAL" clId="{31E611EC-0218-4BF5-B781-BDFEF3E4B76A}" dt="2023-09-18T00:43:20.133" v="5"/>
        <pc:sldMkLst>
          <pc:docMk/>
          <pc:sldMk cId="54951712" sldId="436"/>
        </pc:sldMkLst>
      </pc:sldChg>
      <pc:sldChg chg="modAnim">
        <pc:chgData name="CaoChancy" userId="9da7f5f1-5b05-4358-a5b4-111610f8b428" providerId="ADAL" clId="{31E611EC-0218-4BF5-B781-BDFEF3E4B76A}" dt="2023-09-18T00:43:24.873" v="6"/>
        <pc:sldMkLst>
          <pc:docMk/>
          <pc:sldMk cId="2346336975" sldId="450"/>
        </pc:sldMkLst>
      </pc:sldChg>
      <pc:sldChg chg="modAnim">
        <pc:chgData name="CaoChancy" userId="9da7f5f1-5b05-4358-a5b4-111610f8b428" providerId="ADAL" clId="{31E611EC-0218-4BF5-B781-BDFEF3E4B76A}" dt="2023-09-18T00:42:54.236" v="3"/>
        <pc:sldMkLst>
          <pc:docMk/>
          <pc:sldMk cId="1795934183" sldId="453"/>
        </pc:sldMkLst>
      </pc:sldChg>
    </pc:docChg>
  </pc:docChgLst>
  <pc:docChgLst>
    <pc:chgData name="CaoChancy" userId="9da7f5f1-5b05-4358-a5b4-111610f8b428" providerId="ADAL" clId="{1806CD3D-3ED4-E94C-9A74-6F452C56A6C2}"/>
    <pc:docChg chg="modSld">
      <pc:chgData name="CaoChancy" userId="9da7f5f1-5b05-4358-a5b4-111610f8b428" providerId="ADAL" clId="{1806CD3D-3ED4-E94C-9A74-6F452C56A6C2}" dt="2023-09-17T23:12:07.698" v="133" actId="20577"/>
      <pc:docMkLst>
        <pc:docMk/>
      </pc:docMkLst>
      <pc:sldChg chg="modSp mod">
        <pc:chgData name="CaoChancy" userId="9da7f5f1-5b05-4358-a5b4-111610f8b428" providerId="ADAL" clId="{1806CD3D-3ED4-E94C-9A74-6F452C56A6C2}" dt="2023-09-17T23:03:16.419" v="78" actId="20577"/>
        <pc:sldMkLst>
          <pc:docMk/>
          <pc:sldMk cId="960610671" sldId="409"/>
        </pc:sldMkLst>
        <pc:spChg chg="mod">
          <ac:chgData name="CaoChancy" userId="9da7f5f1-5b05-4358-a5b4-111610f8b428" providerId="ADAL" clId="{1806CD3D-3ED4-E94C-9A74-6F452C56A6C2}" dt="2023-09-17T23:03:16.419" v="78" actId="20577"/>
          <ac:spMkLst>
            <pc:docMk/>
            <pc:sldMk cId="960610671" sldId="409"/>
            <ac:spMk id="2" creationId="{4916B57F-4A0A-039A-8714-37685EA915AA}"/>
          </ac:spMkLst>
        </pc:spChg>
        <pc:spChg chg="mod">
          <ac:chgData name="CaoChancy" userId="9da7f5f1-5b05-4358-a5b4-111610f8b428" providerId="ADAL" clId="{1806CD3D-3ED4-E94C-9A74-6F452C56A6C2}" dt="2023-09-17T22:35:39.151" v="33" actId="1076"/>
          <ac:spMkLst>
            <pc:docMk/>
            <pc:sldMk cId="960610671" sldId="409"/>
            <ac:spMk id="5" creationId="{59330FBA-CFC1-41F0-B1CE-18FCE133F3E1}"/>
          </ac:spMkLst>
        </pc:spChg>
        <pc:spChg chg="mod">
          <ac:chgData name="CaoChancy" userId="9da7f5f1-5b05-4358-a5b4-111610f8b428" providerId="ADAL" clId="{1806CD3D-3ED4-E94C-9A74-6F452C56A6C2}" dt="2023-09-17T22:35:57.795" v="34" actId="1076"/>
          <ac:spMkLst>
            <pc:docMk/>
            <pc:sldMk cId="960610671" sldId="409"/>
            <ac:spMk id="6" creationId="{E6004C81-D160-4663-882E-00F85761297B}"/>
          </ac:spMkLst>
        </pc:spChg>
      </pc:sldChg>
      <pc:sldChg chg="addSp modSp mod">
        <pc:chgData name="CaoChancy" userId="9da7f5f1-5b05-4358-a5b4-111610f8b428" providerId="ADAL" clId="{1806CD3D-3ED4-E94C-9A74-6F452C56A6C2}" dt="2023-09-17T22:38:05.396" v="42" actId="1076"/>
        <pc:sldMkLst>
          <pc:docMk/>
          <pc:sldMk cId="3611779578" sldId="410"/>
        </pc:sldMkLst>
        <pc:spChg chg="mod">
          <ac:chgData name="CaoChancy" userId="9da7f5f1-5b05-4358-a5b4-111610f8b428" providerId="ADAL" clId="{1806CD3D-3ED4-E94C-9A74-6F452C56A6C2}" dt="2023-09-17T22:37:55.636" v="38" actId="21"/>
          <ac:spMkLst>
            <pc:docMk/>
            <pc:sldMk cId="3611779578" sldId="410"/>
            <ac:spMk id="2" creationId="{987008DF-A800-07AE-525E-2F759CA084A0}"/>
          </ac:spMkLst>
        </pc:spChg>
        <pc:spChg chg="add mod">
          <ac:chgData name="CaoChancy" userId="9da7f5f1-5b05-4358-a5b4-111610f8b428" providerId="ADAL" clId="{1806CD3D-3ED4-E94C-9A74-6F452C56A6C2}" dt="2023-09-17T22:37:52.770" v="37" actId="255"/>
          <ac:spMkLst>
            <pc:docMk/>
            <pc:sldMk cId="3611779578" sldId="410"/>
            <ac:spMk id="5" creationId="{AA0124B2-418A-BD5B-8A19-B1FB3CC1176A}"/>
          </ac:spMkLst>
        </pc:spChg>
        <pc:spChg chg="add mod">
          <ac:chgData name="CaoChancy" userId="9da7f5f1-5b05-4358-a5b4-111610f8b428" providerId="ADAL" clId="{1806CD3D-3ED4-E94C-9A74-6F452C56A6C2}" dt="2023-09-17T22:38:05.396" v="42" actId="1076"/>
          <ac:spMkLst>
            <pc:docMk/>
            <pc:sldMk cId="3611779578" sldId="410"/>
            <ac:spMk id="7" creationId="{1F8AB3EE-43BB-F081-ECBD-79AFFD409B63}"/>
          </ac:spMkLst>
        </pc:spChg>
      </pc:sldChg>
      <pc:sldChg chg="modSp mod">
        <pc:chgData name="CaoChancy" userId="9da7f5f1-5b05-4358-a5b4-111610f8b428" providerId="ADAL" clId="{1806CD3D-3ED4-E94C-9A74-6F452C56A6C2}" dt="2023-09-17T23:05:46.839" v="122"/>
        <pc:sldMkLst>
          <pc:docMk/>
          <pc:sldMk cId="4058205975" sldId="411"/>
        </pc:sldMkLst>
        <pc:spChg chg="mod">
          <ac:chgData name="CaoChancy" userId="9da7f5f1-5b05-4358-a5b4-111610f8b428" providerId="ADAL" clId="{1806CD3D-3ED4-E94C-9A74-6F452C56A6C2}" dt="2023-09-17T23:05:46.839" v="122"/>
          <ac:spMkLst>
            <pc:docMk/>
            <pc:sldMk cId="4058205975" sldId="411"/>
            <ac:spMk id="2" creationId="{953CD13A-0087-8923-9224-62C8408DD1DE}"/>
          </ac:spMkLst>
        </pc:spChg>
      </pc:sldChg>
      <pc:sldChg chg="modSp">
        <pc:chgData name="CaoChancy" userId="9da7f5f1-5b05-4358-a5b4-111610f8b428" providerId="ADAL" clId="{1806CD3D-3ED4-E94C-9A74-6F452C56A6C2}" dt="2023-09-17T23:06:13.715" v="124" actId="20577"/>
        <pc:sldMkLst>
          <pc:docMk/>
          <pc:sldMk cId="54951712" sldId="436"/>
        </pc:sldMkLst>
        <pc:spChg chg="mod">
          <ac:chgData name="CaoChancy" userId="9da7f5f1-5b05-4358-a5b4-111610f8b428" providerId="ADAL" clId="{1806CD3D-3ED4-E94C-9A74-6F452C56A6C2}" dt="2023-09-17T23:06:13.715" v="124" actId="20577"/>
          <ac:spMkLst>
            <pc:docMk/>
            <pc:sldMk cId="54951712" sldId="436"/>
            <ac:spMk id="5" creationId="{E9EC30E8-5A3F-13ED-CFC0-45EFFAC77D96}"/>
          </ac:spMkLst>
        </pc:spChg>
      </pc:sldChg>
      <pc:sldChg chg="modSp modAnim">
        <pc:chgData name="CaoChancy" userId="9da7f5f1-5b05-4358-a5b4-111610f8b428" providerId="ADAL" clId="{1806CD3D-3ED4-E94C-9A74-6F452C56A6C2}" dt="2023-09-17T23:12:07.698" v="133" actId="20577"/>
        <pc:sldMkLst>
          <pc:docMk/>
          <pc:sldMk cId="2346336975" sldId="450"/>
        </pc:sldMkLst>
        <pc:spChg chg="mod">
          <ac:chgData name="CaoChancy" userId="9da7f5f1-5b05-4358-a5b4-111610f8b428" providerId="ADAL" clId="{1806CD3D-3ED4-E94C-9A74-6F452C56A6C2}" dt="2023-09-17T23:12:07.698" v="133" actId="20577"/>
          <ac:spMkLst>
            <pc:docMk/>
            <pc:sldMk cId="2346336975" sldId="450"/>
            <ac:spMk id="5" creationId="{E9EC30E8-5A3F-13ED-CFC0-45EFFAC77D96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B7A3B7-CFBD-F94B-9D76-43F785EDF11A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045082-F0CD-7F40-B4D5-028C0594685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F6292-CFE9-1B49-A9F3-08B94B8117AB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92B5D-4C12-4694-9357-C4D47F78D8DC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47314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92B5D-4C12-4694-9357-C4D47F78D8DC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92B5D-4C12-4694-9357-C4D47F78D8DC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87725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92B5D-4C12-4694-9357-C4D47F78D8DC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67207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92B5D-4C12-4694-9357-C4D47F78D8DC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92B5D-4C12-4694-9357-C4D47F78D8DC}" type="slidenum">
              <a:rPr lang="zh-CN" altLang="en-US" smtClean="0"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92B5D-4C12-4694-9357-C4D47F78D8DC}" type="slidenum">
              <a:rPr lang="zh-CN" altLang="en-US" smtClean="0"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92B5D-4C12-4694-9357-C4D47F78D8DC}" type="slidenum">
              <a:rPr lang="zh-CN" altLang="en-US" smtClean="0"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92B5D-4C12-4694-9357-C4D47F78D8DC}" type="slidenum">
              <a:rPr lang="zh-CN" altLang="en-US" smtClean="0"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045082-F0CD-7F40-B4D5-028C0594685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8257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92B5D-4C12-4694-9357-C4D47F78D8DC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92B5D-4C12-4694-9357-C4D47F78D8DC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92B5D-4C12-4694-9357-C4D47F78D8D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82764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92B5D-4C12-4694-9357-C4D47F78D8DC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92B5D-4C12-4694-9357-C4D47F78D8D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21527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92B5D-4C12-4694-9357-C4D47F78D8D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5493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92B5D-4C12-4694-9357-C4D47F78D8D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6916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B2B15-5333-9A44-8000-50B29337B0D5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61DEE-55DF-9C4C-9E32-9432A9F8E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232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B2B15-5333-9A44-8000-50B29337B0D5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61DEE-55DF-9C4C-9E32-9432A9F8E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479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B2B15-5333-9A44-8000-50B29337B0D5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61DEE-55DF-9C4C-9E32-9432A9F8E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230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B2B15-5333-9A44-8000-50B29337B0D5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ACBC6CC-69AA-4E96-8589-BB3828B51D33}"/>
              </a:ext>
            </a:extLst>
          </p:cNvPr>
          <p:cNvSpPr txBox="1">
            <a:spLocks/>
          </p:cNvSpPr>
          <p:nvPr userDrawn="1"/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9" name="矩形 28">
            <a:extLst>
              <a:ext uri="{FF2B5EF4-FFF2-40B4-BE49-F238E27FC236}">
                <a16:creationId xmlns:a16="http://schemas.microsoft.com/office/drawing/2014/main" id="{5652CB8D-AB06-4DAB-A63F-F6DB3B538D59}"/>
              </a:ext>
            </a:extLst>
          </p:cNvPr>
          <p:cNvSpPr/>
          <p:nvPr userDrawn="1"/>
        </p:nvSpPr>
        <p:spPr>
          <a:xfrm>
            <a:off x="-1" y="1590836"/>
            <a:ext cx="6803394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0" name="矩形 29">
            <a:extLst>
              <a:ext uri="{FF2B5EF4-FFF2-40B4-BE49-F238E27FC236}">
                <a16:creationId xmlns:a16="http://schemas.microsoft.com/office/drawing/2014/main" id="{3698CAA7-AF4B-4048-991C-AA8C6BA0526A}"/>
              </a:ext>
            </a:extLst>
          </p:cNvPr>
          <p:cNvSpPr/>
          <p:nvPr userDrawn="1"/>
        </p:nvSpPr>
        <p:spPr>
          <a:xfrm>
            <a:off x="6841192" y="1598048"/>
            <a:ext cx="2302809" cy="3859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A68FBF93-07B5-4B1B-B2CE-1CA8F08D2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80661DEE-55DF-9C4C-9E32-9432A9F8E9F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7FF26046-BE84-A6A1-0A75-8ED7F269849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4892" y="-189"/>
            <a:ext cx="9135601" cy="1538319"/>
          </a:xfrm>
          <a:prstGeom prst="rect">
            <a:avLst/>
          </a:prstGeom>
          <a:solidFill>
            <a:srgbClr val="006CA8"/>
          </a:solidFill>
          <a:ln w="9525">
            <a:noFill/>
            <a:miter lim="800000"/>
          </a:ln>
          <a:effectLst/>
        </p:spPr>
        <p:txBody>
          <a:bodyPr lIns="91377" tIns="45690" rIns="91377" bIns="45690" anchor="ctr"/>
          <a:lstStyle/>
          <a:p>
            <a:pPr lvl="0" algn="ctr" eaLnBrk="1" hangingPunct="1">
              <a:lnSpc>
                <a:spcPct val="125000"/>
              </a:lnSpc>
              <a:defRPr/>
            </a:pPr>
            <a:endParaRPr kumimoji="0" lang="en-US" altLang="zh-CN" sz="43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F36703E-939F-9EBE-7A0F-2317C0D2C93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44" y="197754"/>
            <a:ext cx="1090013" cy="1102991"/>
          </a:xfrm>
          <a:prstGeom prst="rect">
            <a:avLst/>
          </a:prstGeom>
        </p:spPr>
      </p:pic>
      <p:grpSp>
        <p:nvGrpSpPr>
          <p:cNvPr id="14" name="组合 13">
            <a:extLst>
              <a:ext uri="{FF2B5EF4-FFF2-40B4-BE49-F238E27FC236}">
                <a16:creationId xmlns:a16="http://schemas.microsoft.com/office/drawing/2014/main" id="{D8C18D4D-3717-238B-87CA-FDD19256863A}"/>
              </a:ext>
            </a:extLst>
          </p:cNvPr>
          <p:cNvGrpSpPr/>
          <p:nvPr userDrawn="1"/>
        </p:nvGrpSpPr>
        <p:grpSpPr>
          <a:xfrm>
            <a:off x="1478537" y="413365"/>
            <a:ext cx="3156432" cy="806531"/>
            <a:chOff x="1588510" y="433008"/>
            <a:chExt cx="2869484" cy="733211"/>
          </a:xfrm>
        </p:grpSpPr>
        <p:pic>
          <p:nvPicPr>
            <p:cNvPr id="15" name="Picture 2" descr="校名 黑色">
              <a:extLst>
                <a:ext uri="{FF2B5EF4-FFF2-40B4-BE49-F238E27FC236}">
                  <a16:creationId xmlns:a16="http://schemas.microsoft.com/office/drawing/2014/main" id="{97892884-CBFC-5E2E-F759-7262325CB28E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>
              <a:clrChange>
                <a:clrFrom>
                  <a:srgbClr val="2C170A"/>
                </a:clrFrom>
                <a:clrTo>
                  <a:srgbClr val="2C170A">
                    <a:alpha val="0"/>
                  </a:srgbClr>
                </a:clrTo>
              </a:clrChange>
              <a:biLevel thresh="50000"/>
              <a:alphaModFix amt="8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0"/>
                      </a14:imgEffect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4587" y="433008"/>
              <a:ext cx="2618183" cy="49825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F23F9ADE-9BDD-066D-879B-143A49AAC5D0}"/>
                </a:ext>
              </a:extLst>
            </p:cNvPr>
            <p:cNvSpPr txBox="1"/>
            <p:nvPr userDrawn="1"/>
          </p:nvSpPr>
          <p:spPr>
            <a:xfrm>
              <a:off x="1588510" y="942382"/>
              <a:ext cx="2869484" cy="223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00" b="1" spc="0" dirty="0">
                  <a:solidFill>
                    <a:srgbClr val="EDEEF1"/>
                  </a:solidFill>
                  <a:latin typeface="October Condensed Tamil" pitchFamily="2" charset="0"/>
                  <a:ea typeface="SimHei" panose="02010609060101010101" pitchFamily="49" charset="-122"/>
                  <a:cs typeface="October Condensed Tamil" pitchFamily="2" charset="0"/>
                </a:rPr>
                <a:t>EAST</a:t>
              </a:r>
              <a:r>
                <a:rPr kumimoji="1" lang="zh-CN" altLang="en-US" sz="1000" b="1" spc="0" dirty="0">
                  <a:solidFill>
                    <a:srgbClr val="EDEEF1"/>
                  </a:solidFill>
                  <a:latin typeface="October Condensed Tamil" pitchFamily="2" charset="0"/>
                  <a:ea typeface="SimHei" panose="02010609060101010101" pitchFamily="49" charset="-122"/>
                  <a:cs typeface="October Condensed Tamil" pitchFamily="2" charset="0"/>
                </a:rPr>
                <a:t> </a:t>
              </a:r>
              <a:r>
                <a:rPr kumimoji="1" lang="en-US" altLang="zh-CN" sz="1000" b="1" spc="0" dirty="0">
                  <a:solidFill>
                    <a:srgbClr val="EDEEF1"/>
                  </a:solidFill>
                  <a:latin typeface="October Condensed Tamil" pitchFamily="2" charset="0"/>
                  <a:ea typeface="SimHei" panose="02010609060101010101" pitchFamily="49" charset="-122"/>
                  <a:cs typeface="October Condensed Tamil" pitchFamily="2" charset="0"/>
                </a:rPr>
                <a:t>CHINA UNIVERSITY OF SCIENCE AND TECHNOLOGY</a:t>
              </a:r>
              <a:endParaRPr kumimoji="1" lang="zh-CN" altLang="en-US" sz="1000" b="1" spc="0" dirty="0">
                <a:solidFill>
                  <a:srgbClr val="EDEEF1"/>
                </a:solidFill>
                <a:latin typeface="October Condensed Tamil" pitchFamily="2" charset="0"/>
                <a:ea typeface="SimHei" panose="02010609060101010101" pitchFamily="49" charset="-122"/>
                <a:cs typeface="October Condensed Tamil" pitchFamily="2" charset="0"/>
              </a:endParaRPr>
            </a:p>
          </p:txBody>
        </p: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915F4092-4A55-CDA6-C04B-B82E26533E3C}"/>
              </a:ext>
            </a:extLst>
          </p:cNvPr>
          <p:cNvSpPr txBox="1"/>
          <p:nvPr userDrawn="1"/>
        </p:nvSpPr>
        <p:spPr>
          <a:xfrm>
            <a:off x="4760579" y="385509"/>
            <a:ext cx="3723972" cy="810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800" b="0" dirty="0">
                <a:solidFill>
                  <a:srgbClr val="EDEEF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信息科学与工程学院</a:t>
            </a:r>
            <a:endParaRPr kumimoji="1" lang="en-US" altLang="zh-CN" sz="2800" b="0" dirty="0">
              <a:solidFill>
                <a:srgbClr val="EDEEF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>
              <a:lnSpc>
                <a:spcPct val="200000"/>
              </a:lnSpc>
            </a:pPr>
            <a:r>
              <a:rPr kumimoji="1" lang="en-US" altLang="zh-CN" sz="1100" dirty="0">
                <a:solidFill>
                  <a:srgbClr val="EDEEF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School</a:t>
            </a:r>
            <a:r>
              <a:rPr kumimoji="1" lang="zh-CN" altLang="en-US" sz="1100" dirty="0">
                <a:solidFill>
                  <a:srgbClr val="EDEEF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100" dirty="0">
                <a:solidFill>
                  <a:srgbClr val="EDEEF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of</a:t>
            </a:r>
            <a:r>
              <a:rPr kumimoji="1" lang="zh-CN" altLang="en-US" sz="1100" dirty="0">
                <a:solidFill>
                  <a:srgbClr val="EDEEF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100" dirty="0">
                <a:solidFill>
                  <a:srgbClr val="EDEEF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Information</a:t>
            </a:r>
            <a:r>
              <a:rPr kumimoji="1" lang="zh-CN" altLang="en-US" sz="1100" dirty="0">
                <a:solidFill>
                  <a:srgbClr val="EDEEF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100" dirty="0">
                <a:solidFill>
                  <a:srgbClr val="EDEEF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Science</a:t>
            </a:r>
            <a:r>
              <a:rPr kumimoji="1" lang="zh-CN" altLang="en-US" sz="1100" dirty="0">
                <a:solidFill>
                  <a:srgbClr val="EDEEF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100" dirty="0">
                <a:solidFill>
                  <a:srgbClr val="EDEEF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and</a:t>
            </a:r>
            <a:r>
              <a:rPr kumimoji="1" lang="zh-CN" altLang="en-US" sz="1100" dirty="0">
                <a:solidFill>
                  <a:srgbClr val="EDEEF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100" dirty="0">
                <a:solidFill>
                  <a:srgbClr val="EDEEF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Engineering</a:t>
            </a:r>
            <a:endParaRPr kumimoji="1" lang="zh-CN" altLang="en-US" sz="1100" dirty="0">
              <a:solidFill>
                <a:srgbClr val="EDEEF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E2EF74E8-64EF-5C4F-23D8-ACBB13283599}"/>
              </a:ext>
            </a:extLst>
          </p:cNvPr>
          <p:cNvCxnSpPr/>
          <p:nvPr userDrawn="1"/>
        </p:nvCxnSpPr>
        <p:spPr>
          <a:xfrm>
            <a:off x="4739797" y="396299"/>
            <a:ext cx="0" cy="731660"/>
          </a:xfrm>
          <a:prstGeom prst="line">
            <a:avLst/>
          </a:prstGeom>
          <a:ln w="12700">
            <a:solidFill>
              <a:schemeClr val="bg1">
                <a:lumMod val="65000"/>
                <a:alpha val="90196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759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B2B15-5333-9A44-8000-50B29337B0D5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61DEE-55DF-9C4C-9E32-9432A9F8E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059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B2B15-5333-9A44-8000-50B29337B0D5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61DEE-55DF-9C4C-9E32-9432A9F8E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778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B2B15-5333-9A44-8000-50B29337B0D5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61DEE-55DF-9C4C-9E32-9432A9F8E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99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B2B15-5333-9A44-8000-50B29337B0D5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61DEE-55DF-9C4C-9E32-9432A9F8E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930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B2B15-5333-9A44-8000-50B29337B0D5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61DEE-55DF-9C4C-9E32-9432A9F8E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286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B2B15-5333-9A44-8000-50B29337B0D5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61DEE-55DF-9C4C-9E32-9432A9F8E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646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B2B15-5333-9A44-8000-50B29337B0D5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61DEE-55DF-9C4C-9E32-9432A9F8E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611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B2B15-5333-9A44-8000-50B29337B0D5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61DEE-55DF-9C4C-9E32-9432A9F8E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713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19.png"/><Relationship Id="rId5" Type="http://schemas.openxmlformats.org/officeDocument/2006/relationships/image" Target="../media/image15.wmf"/><Relationship Id="rId10" Type="http://schemas.openxmlformats.org/officeDocument/2006/relationships/image" Target="../media/image18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17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0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0.png"/><Relationship Id="rId4" Type="http://schemas.openxmlformats.org/officeDocument/2006/relationships/image" Target="../media/image5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6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1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545" y="1735984"/>
            <a:ext cx="2083269" cy="700388"/>
          </a:xfrm>
          <a:prstGeom prst="rect">
            <a:avLst/>
          </a:prstGeom>
        </p:spPr>
      </p:pic>
      <p:pic>
        <p:nvPicPr>
          <p:cNvPr id="16" name="图片 15" descr="1-02">
            <a:extLst>
              <a:ext uri="{FF2B5EF4-FFF2-40B4-BE49-F238E27FC236}">
                <a16:creationId xmlns:a16="http://schemas.microsoft.com/office/drawing/2014/main" id="{10B68604-8CFA-4FD2-A56A-E4EBA5912F84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96" y="1458881"/>
            <a:ext cx="9142095" cy="5544616"/>
          </a:xfrm>
          <a:prstGeom prst="rect">
            <a:avLst/>
          </a:prstGeom>
        </p:spPr>
      </p:pic>
      <p:sp>
        <p:nvSpPr>
          <p:cNvPr id="17" name="Rectangle 14">
            <a:extLst>
              <a:ext uri="{FF2B5EF4-FFF2-40B4-BE49-F238E27FC236}">
                <a16:creationId xmlns:a16="http://schemas.microsoft.com/office/drawing/2014/main" id="{131A6749-B7CE-4B0E-9D34-5F262C0E93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47775"/>
            <a:ext cx="9135601" cy="1362450"/>
          </a:xfrm>
          <a:prstGeom prst="rect">
            <a:avLst/>
          </a:prstGeom>
          <a:solidFill>
            <a:srgbClr val="006CA8"/>
          </a:solidFill>
          <a:ln w="9525">
            <a:noFill/>
            <a:miter lim="800000"/>
          </a:ln>
          <a:effectLst/>
        </p:spPr>
        <p:txBody>
          <a:bodyPr lIns="91377" tIns="45690" rIns="91377" bIns="45690" anchor="ctr"/>
          <a:lstStyle/>
          <a:p>
            <a:pPr algn="ctr">
              <a:lnSpc>
                <a:spcPct val="125000"/>
              </a:lnSpc>
              <a:defRPr/>
            </a:pPr>
            <a:r>
              <a:rPr lang="zh-CN" altLang="en-US" sz="4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第三章 </a:t>
            </a:r>
            <a:r>
              <a:rPr lang="en-US" altLang="zh-CN" sz="4300" b="1" i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k </a:t>
            </a:r>
            <a:r>
              <a:rPr lang="zh-CN" altLang="en-US" sz="4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近邻法</a:t>
            </a:r>
            <a:endParaRPr kumimoji="0" lang="en-US" altLang="zh-CN" sz="43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8" name="Picture 2" descr="https://bkimg.cdn.bcebos.com/pic/00e93901213fb80e5f110e4c36d12f2eb838946c?x-bce-process=image/resize,m_lfit,w_268,limit_1/format,f_jpg">
            <a:extLst>
              <a:ext uri="{FF2B5EF4-FFF2-40B4-BE49-F238E27FC236}">
                <a16:creationId xmlns:a16="http://schemas.microsoft.com/office/drawing/2014/main" id="{1190914D-1345-443D-ADA6-0D7571D641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9512" y="120489"/>
            <a:ext cx="1338392" cy="133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2">
            <a:extLst>
              <a:ext uri="{FF2B5EF4-FFF2-40B4-BE49-F238E27FC236}">
                <a16:creationId xmlns:a16="http://schemas.microsoft.com/office/drawing/2014/main" id="{DBC1660D-D6C3-4B59-BB86-54C8CA6BB520}"/>
              </a:ext>
            </a:extLst>
          </p:cNvPr>
          <p:cNvSpPr txBox="1"/>
          <p:nvPr/>
        </p:nvSpPr>
        <p:spPr>
          <a:xfrm>
            <a:off x="1949859" y="1390477"/>
            <a:ext cx="5378395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500" b="1">
                <a:latin typeface="微软雅黑" panose="020B0503020204020204" pitchFamily="34" charset="-122"/>
                <a:ea typeface="微软雅黑" panose="020B0503020204020204" pitchFamily="34" charset="-122"/>
              </a:rPr>
              <a:t>模式识别与统计学习</a:t>
            </a:r>
            <a:endParaRPr lang="zh-CN" altLang="en-US" sz="45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4795" y="1639253"/>
            <a:ext cx="7886700" cy="994172"/>
          </a:xfrm>
        </p:spPr>
        <p:txBody>
          <a:bodyPr/>
          <a:lstStyle/>
          <a:p>
            <a:r>
              <a:rPr lang="zh-CN" altLang="en-US" sz="3200" b="1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距离度量</a:t>
            </a: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4071739"/>
              </p:ext>
            </p:extLst>
          </p:nvPr>
        </p:nvGraphicFramePr>
        <p:xfrm>
          <a:off x="3165475" y="2619138"/>
          <a:ext cx="229235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4" imgW="1612900" imgH="482600" progId="Equation.KSEE3">
                  <p:embed/>
                </p:oleObj>
              </mc:Choice>
              <mc:Fallback>
                <p:oleObj name="Equation" r:id="rId4" imgW="1612900" imgH="482600" progId="Equation.KSEE3">
                  <p:embed/>
                  <p:pic>
                    <p:nvPicPr>
                      <p:cNvPr id="5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5475" y="2619138"/>
                        <a:ext cx="229235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1025286"/>
              </p:ext>
            </p:extLst>
          </p:nvPr>
        </p:nvGraphicFramePr>
        <p:xfrm>
          <a:off x="1517788" y="3990531"/>
          <a:ext cx="2272904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6" imgW="1600200" imgH="482600" progId="Equation.KSEE3">
                  <p:embed/>
                </p:oleObj>
              </mc:Choice>
              <mc:Fallback>
                <p:oleObj name="Equation" r:id="rId6" imgW="1600200" imgH="482600" progId="Equation.KSEE3">
                  <p:embed/>
                  <p:pic>
                    <p:nvPicPr>
                      <p:cNvPr id="6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7788" y="3990531"/>
                        <a:ext cx="2272904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1021207"/>
              </p:ext>
            </p:extLst>
          </p:nvPr>
        </p:nvGraphicFramePr>
        <p:xfrm>
          <a:off x="5042038" y="4008392"/>
          <a:ext cx="1968104" cy="6500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8" imgW="1384300" imgH="457200" progId="Equation.KSEE3">
                  <p:embed/>
                </p:oleObj>
              </mc:Choice>
              <mc:Fallback>
                <p:oleObj name="Equation" r:id="rId8" imgW="1384300" imgH="457200" progId="Equation.KSEE3">
                  <p:embed/>
                  <p:pic>
                    <p:nvPicPr>
                      <p:cNvPr id="7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2038" y="4008392"/>
                        <a:ext cx="1968104" cy="65008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1851163" y="4750875"/>
            <a:ext cx="1657350" cy="1465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5223013" y="4788148"/>
            <a:ext cx="1600200" cy="1434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2" name="直接箭头连接符 11"/>
          <p:cNvCxnSpPr/>
          <p:nvPr/>
        </p:nvCxnSpPr>
        <p:spPr>
          <a:xfrm rot="10800000" flipV="1">
            <a:off x="3451363" y="3304731"/>
            <a:ext cx="1028700" cy="5715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4480063" y="3304731"/>
            <a:ext cx="1085850" cy="62865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909AD7ED-A42E-4C9B-8A46-7B43D5F39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80661DEE-55DF-9C4C-9E32-9432A9F8E9F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679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0460" y="1650882"/>
            <a:ext cx="7886700" cy="994172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距离度量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F63E19C-787C-4BF3-8766-5D913520B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80661DEE-55DF-9C4C-9E32-9432A9F8E9FC}" type="slidenum">
              <a:rPr lang="en-US" smtClean="0"/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346721B-4D76-5ADF-C4AC-1D5B1CADBC56}"/>
                  </a:ext>
                </a:extLst>
              </p:cNvPr>
              <p:cNvSpPr txBox="1"/>
              <p:nvPr/>
            </p:nvSpPr>
            <p:spPr>
              <a:xfrm>
                <a:off x="894121" y="2551709"/>
                <a:ext cx="3045941" cy="48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b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(2)</m:t>
                              </m:r>
                            </m:sup>
                          </m:sSub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⋯,</m:t>
                          </m:r>
                          <m:sSubSup>
                            <m:sSub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346721B-4D76-5ADF-C4AC-1D5B1CADBC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121" y="2551709"/>
                <a:ext cx="3045941" cy="484107"/>
              </a:xfrm>
              <a:prstGeom prst="rect">
                <a:avLst/>
              </a:prstGeom>
              <a:blipFill>
                <a:blip r:embed="rId3"/>
                <a:stretch>
                  <a:fillRect b="-88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37CDF07-96C5-A240-B81D-CFDD84361AC3}"/>
                  </a:ext>
                </a:extLst>
              </p:cNvPr>
              <p:cNvSpPr txBox="1"/>
              <p:nvPr/>
            </p:nvSpPr>
            <p:spPr>
              <a:xfrm>
                <a:off x="4608472" y="2551709"/>
                <a:ext cx="3045941" cy="5189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b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(2)</m:t>
                              </m:r>
                            </m:sup>
                          </m:sSub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⋯,</m:t>
                          </m:r>
                          <m:sSubSup>
                            <m:sSub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37CDF07-96C5-A240-B81D-CFDD84361A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8472" y="2551709"/>
                <a:ext cx="3045941" cy="5189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65458" y="3178001"/>
            <a:ext cx="6760292" cy="3263504"/>
          </a:xfrm>
        </p:spPr>
        <p:txBody>
          <a:bodyPr>
            <a:normAutofit fontScale="85000" lnSpcReduction="20000"/>
          </a:bodyPr>
          <a:lstStyle/>
          <a:p>
            <a:endParaRPr lang="en-US" altLang="zh-CN" dirty="0"/>
          </a:p>
          <a:p>
            <a:r>
              <a:rPr lang="en-US" altLang="zh-CN" i="1" dirty="0" err="1"/>
              <a:t>L</a:t>
            </a:r>
            <a:r>
              <a:rPr lang="en-US" altLang="zh-CN" i="1" baseline="-25000" dirty="0" err="1"/>
              <a:t>p</a:t>
            </a:r>
            <a:r>
              <a:rPr lang="zh-CN" altLang="en-US" dirty="0"/>
              <a:t>距离：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/>
              <a:t>   欧氏距离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/>
              <a:t>   曼哈顿</a:t>
            </a:r>
            <a:r>
              <a:rPr lang="zh-CN" altLang="en-US" dirty="0"/>
              <a:t>距离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/>
              <a:t>   切比雪夫</a:t>
            </a:r>
            <a:r>
              <a:rPr lang="zh-CN" altLang="en-US" dirty="0"/>
              <a:t>距离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7C936C8-F0DF-4E2A-408D-C967F2879804}"/>
                  </a:ext>
                </a:extLst>
              </p:cNvPr>
              <p:cNvSpPr txBox="1"/>
              <p:nvPr/>
            </p:nvSpPr>
            <p:spPr>
              <a:xfrm>
                <a:off x="2696425" y="3287856"/>
                <a:ext cx="4737272" cy="853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nary>
                            <m:naryPr>
                              <m:chr m:val="∑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</m:e>
                          </m:nary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7C936C8-F0DF-4E2A-408D-C967F28798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6425" y="3287856"/>
                <a:ext cx="4737272" cy="85331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51719BF-A2DB-CD67-D72C-BC894AC9377C}"/>
                  </a:ext>
                </a:extLst>
              </p:cNvPr>
              <p:cNvSpPr txBox="1"/>
              <p:nvPr/>
            </p:nvSpPr>
            <p:spPr>
              <a:xfrm>
                <a:off x="3355965" y="4070012"/>
                <a:ext cx="3418189" cy="8485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nary>
                            <m:naryPr>
                              <m:chr m:val="∑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51719BF-A2DB-CD67-D72C-BC894AC937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5965" y="4070012"/>
                <a:ext cx="3418189" cy="84850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F4AE6C0-A4A9-5439-7BA0-1E2D3A3FB360}"/>
                  </a:ext>
                </a:extLst>
              </p:cNvPr>
              <p:cNvSpPr txBox="1"/>
              <p:nvPr/>
            </p:nvSpPr>
            <p:spPr>
              <a:xfrm>
                <a:off x="3430307" y="5008323"/>
                <a:ext cx="3269507" cy="5048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b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bSup>
                          </m:e>
                        </m:d>
                      </m:e>
                    </m:nary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F4AE6C0-A4A9-5439-7BA0-1E2D3A3FB3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0307" y="5008323"/>
                <a:ext cx="3269507" cy="504818"/>
              </a:xfrm>
              <a:prstGeom prst="rect">
                <a:avLst/>
              </a:prstGeom>
              <a:blipFill>
                <a:blip r:embed="rId7"/>
                <a:stretch>
                  <a:fillRect t="-74390" b="-1256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C7E80E3-B712-07DE-6BDC-4B19B5C74189}"/>
                  </a:ext>
                </a:extLst>
              </p:cNvPr>
              <p:cNvSpPr txBox="1"/>
              <p:nvPr/>
            </p:nvSpPr>
            <p:spPr>
              <a:xfrm>
                <a:off x="3298012" y="5775406"/>
                <a:ext cx="3269507" cy="524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      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C7E80E3-B712-07DE-6BDC-4B19B5C741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8012" y="5775406"/>
                <a:ext cx="3269507" cy="524439"/>
              </a:xfrm>
              <a:prstGeom prst="rect">
                <a:avLst/>
              </a:prstGeom>
              <a:blipFill>
                <a:blip r:embed="rId8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585EA298-74AD-23F9-9A72-FC7B916C7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795" y="1657157"/>
            <a:ext cx="7886700" cy="994172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距离度量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737D3C7-F980-AC51-69A0-C67748B404C8}"/>
              </a:ext>
            </a:extLst>
          </p:cNvPr>
          <p:cNvSpPr/>
          <p:nvPr/>
        </p:nvSpPr>
        <p:spPr>
          <a:xfrm>
            <a:off x="4220213" y="2619846"/>
            <a:ext cx="33746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i="1" dirty="0"/>
              <a:t>x</a:t>
            </a:r>
            <a:r>
              <a:rPr lang="en-US" altLang="zh-CN" sz="2000" i="1" baseline="-25000" dirty="0"/>
              <a:t>i</a:t>
            </a:r>
            <a:r>
              <a:rPr lang="zh-CN" altLang="en-US" sz="2000" dirty="0"/>
              <a:t>到原点距离为</a:t>
            </a:r>
            <a:r>
              <a:rPr lang="en-US" altLang="zh-CN" sz="2000" dirty="0"/>
              <a:t>1</a:t>
            </a:r>
            <a:r>
              <a:rPr lang="zh-CN" altLang="en-US" sz="2000" dirty="0"/>
              <a:t>（二维）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094AAD6D-DB24-FCEC-68E9-7B0B0339C0F7}"/>
                  </a:ext>
                </a:extLst>
              </p:cNvPr>
              <p:cNvSpPr txBox="1"/>
              <p:nvPr/>
            </p:nvSpPr>
            <p:spPr>
              <a:xfrm>
                <a:off x="4220213" y="3169749"/>
                <a:ext cx="2854411" cy="11191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094AAD6D-DB24-FCEC-68E9-7B0B0339C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0213" y="3169749"/>
                <a:ext cx="2854411" cy="1119153"/>
              </a:xfrm>
              <a:prstGeom prst="rect">
                <a:avLst/>
              </a:prstGeom>
              <a:blipFill>
                <a:blip r:embed="rId2"/>
                <a:stretch>
                  <a:fillRect r="-40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A5FB2D0A-FAB6-1451-CBD0-4B434FBCAF02}"/>
                  </a:ext>
                </a:extLst>
              </p:cNvPr>
              <p:cNvSpPr txBox="1"/>
              <p:nvPr/>
            </p:nvSpPr>
            <p:spPr>
              <a:xfrm>
                <a:off x="3948860" y="4254389"/>
                <a:ext cx="3557900" cy="14886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𝑙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1/2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(1)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(2)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1/2</m:t>
                          </m:r>
                        </m:sup>
                      </m:sSup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A5FB2D0A-FAB6-1451-CBD0-4B434FBCAF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8860" y="4254389"/>
                <a:ext cx="3557900" cy="14886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C08969C0-A0CD-5502-791A-CF8683AF5109}"/>
                  </a:ext>
                </a:extLst>
              </p:cNvPr>
              <p:cNvSpPr txBox="1"/>
              <p:nvPr/>
            </p:nvSpPr>
            <p:spPr>
              <a:xfrm>
                <a:off x="4220213" y="5995002"/>
                <a:ext cx="3680559" cy="5068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d>
                  </m:oMath>
                </a14:m>
                <a:r>
                  <a:rPr lang="en-US" altLang="zh-CN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</m:fName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max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e>
                            </m:d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func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C08969C0-A0CD-5502-791A-CF8683AF5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0213" y="5995002"/>
                <a:ext cx="3680559" cy="5068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49EA3830-FC8E-869A-9D27-5180F6396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80661DEE-55DF-9C4C-9E32-9432A9F8E9FC}" type="slidenum">
              <a:rPr lang="en-US" smtClean="0"/>
              <a:t>12</a:t>
            </a:fld>
            <a:endParaRPr 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7E047AD-5CBE-4B63-AA9B-F235616B133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5610" r="6711" b="4038"/>
          <a:stretch/>
        </p:blipFill>
        <p:spPr>
          <a:xfrm>
            <a:off x="121018" y="4367870"/>
            <a:ext cx="2738278" cy="2450806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21981908-29AD-42D2-8A33-74E6AAC2B167}"/>
              </a:ext>
            </a:extLst>
          </p:cNvPr>
          <p:cNvGrpSpPr/>
          <p:nvPr/>
        </p:nvGrpSpPr>
        <p:grpSpPr>
          <a:xfrm>
            <a:off x="1338951" y="2244394"/>
            <a:ext cx="2585789" cy="2433112"/>
            <a:chOff x="358140" y="2725924"/>
            <a:chExt cx="3441511" cy="3175153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CD132F0D-8EB4-4F56-EC48-82080652E8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8140" y="2923491"/>
              <a:ext cx="3273436" cy="29775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文本框 2">
                  <a:extLst>
                    <a:ext uri="{FF2B5EF4-FFF2-40B4-BE49-F238E27FC236}">
                      <a16:creationId xmlns:a16="http://schemas.microsoft.com/office/drawing/2014/main" id="{939C8606-F08A-4FE8-9548-E4FA6CD53E86}"/>
                    </a:ext>
                  </a:extLst>
                </p:cNvPr>
                <p:cNvSpPr txBox="1"/>
                <p:nvPr/>
              </p:nvSpPr>
              <p:spPr>
                <a:xfrm>
                  <a:off x="3412893" y="4616344"/>
                  <a:ext cx="386758" cy="25102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3" name="文本框 2">
                  <a:extLst>
                    <a:ext uri="{FF2B5EF4-FFF2-40B4-BE49-F238E27FC236}">
                      <a16:creationId xmlns:a16="http://schemas.microsoft.com/office/drawing/2014/main" id="{939C8606-F08A-4FE8-9548-E4FA6CD53E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12893" y="4616344"/>
                  <a:ext cx="386758" cy="251025"/>
                </a:xfrm>
                <a:prstGeom prst="rect">
                  <a:avLst/>
                </a:prstGeom>
                <a:blipFill>
                  <a:blip r:embed="rId7"/>
                  <a:stretch>
                    <a:fillRect l="-6250" t="-6452" r="-8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9F03D65B-41E3-4963-82B2-56EF53326C67}"/>
                    </a:ext>
                  </a:extLst>
                </p:cNvPr>
                <p:cNvSpPr txBox="1"/>
                <p:nvPr/>
              </p:nvSpPr>
              <p:spPr>
                <a:xfrm>
                  <a:off x="1994858" y="2725924"/>
                  <a:ext cx="386758" cy="25102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p>
                      </m:oMath>
                    </m:oMathPara>
                  </a14:m>
                  <a:endParaRPr lang="zh-CN" altLang="en-US" sz="1200"/>
                </a:p>
              </p:txBody>
            </p:sp>
          </mc:Choice>
          <mc:Fallback xmlns="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9F03D65B-41E3-4963-82B2-56EF53326C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4858" y="2725924"/>
                  <a:ext cx="386758" cy="251025"/>
                </a:xfrm>
                <a:prstGeom prst="rect">
                  <a:avLst/>
                </a:prstGeom>
                <a:blipFill>
                  <a:blip r:embed="rId8"/>
                  <a:stretch>
                    <a:fillRect l="-6250" t="-6250" r="-8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55769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26F2B800-67B1-48A5-94E1-B0EA4602B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460" y="1650882"/>
            <a:ext cx="7886700" cy="994172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距离度量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9E755C0-EB89-47ED-B38C-44FBAD0B9E3D}"/>
              </a:ext>
            </a:extLst>
          </p:cNvPr>
          <p:cNvSpPr/>
          <p:nvPr/>
        </p:nvSpPr>
        <p:spPr>
          <a:xfrm>
            <a:off x="465306" y="2585818"/>
            <a:ext cx="821338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0070C0"/>
                </a:solidFill>
              </a:rPr>
              <a:t>距离关系与距离</a:t>
            </a:r>
            <a:r>
              <a:rPr lang="zh-CN" altLang="en-US" sz="2400" b="1">
                <a:solidFill>
                  <a:srgbClr val="0070C0"/>
                </a:solidFill>
              </a:rPr>
              <a:t>度量有关</a:t>
            </a:r>
            <a:endParaRPr lang="en-US" altLang="zh-CN" sz="2400" b="1">
              <a:solidFill>
                <a:srgbClr val="0070C0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尺度缩放或其他变换</a:t>
            </a:r>
            <a:r>
              <a:rPr lang="en-US" altLang="zh-CN" sz="2400" dirty="0"/>
              <a:t>——</a:t>
            </a:r>
            <a:r>
              <a:rPr lang="zh-CN" altLang="en-US" sz="2400" dirty="0"/>
              <a:t>例如选择不同</a:t>
            </a:r>
            <a:r>
              <a:rPr lang="zh-CN" altLang="en-US" sz="2400"/>
              <a:t>的单位</a:t>
            </a:r>
            <a:r>
              <a:rPr lang="en-US" altLang="zh-CN" sz="2400"/>
              <a:t>, </a:t>
            </a:r>
            <a:r>
              <a:rPr lang="zh-CN" altLang="en-US" sz="2400"/>
              <a:t>也</a:t>
            </a:r>
            <a:r>
              <a:rPr lang="zh-CN" altLang="en-US" sz="2400" dirty="0"/>
              <a:t>可改变</a:t>
            </a:r>
            <a:r>
              <a:rPr lang="zh-CN" altLang="en-US" sz="2400"/>
              <a:t>距离关系</a:t>
            </a:r>
            <a:endParaRPr lang="en-US" altLang="zh-CN" sz="2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C00000"/>
                </a:solidFill>
              </a:rPr>
              <a:t>注：</a:t>
            </a:r>
            <a:r>
              <a:rPr lang="zh-CN" altLang="en-US" sz="2400" dirty="0"/>
              <a:t>当数据的不同特征的取值范围差异</a:t>
            </a:r>
            <a:r>
              <a:rPr lang="zh-CN" altLang="en-US" sz="2400"/>
              <a:t>巨大时</a:t>
            </a:r>
            <a:r>
              <a:rPr lang="en-US" altLang="zh-CN" sz="2400"/>
              <a:t>, </a:t>
            </a:r>
            <a:r>
              <a:rPr lang="zh-CN" altLang="en-US" sz="2400"/>
              <a:t>需要</a:t>
            </a:r>
            <a:r>
              <a:rPr lang="zh-CN" altLang="en-US" sz="2400" dirty="0"/>
              <a:t>在不同特征维度上</a:t>
            </a:r>
            <a:r>
              <a:rPr lang="zh-CN" altLang="en-US" sz="2400" b="1" dirty="0">
                <a:solidFill>
                  <a:srgbClr val="0070C0"/>
                </a:solidFill>
              </a:rPr>
              <a:t>归一化</a:t>
            </a:r>
            <a:r>
              <a:rPr lang="zh-CN" altLang="en-US" sz="2400" dirty="0"/>
              <a:t> </a:t>
            </a:r>
            <a:r>
              <a:rPr lang="en-US" altLang="zh-CN" sz="2400" dirty="0"/>
              <a:t>(normalize) </a:t>
            </a:r>
            <a:r>
              <a:rPr lang="zh-CN" altLang="en-US" sz="2400" dirty="0"/>
              <a:t>数据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8B16F-4680-4403-ADC3-03C352E4D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80661DEE-55DF-9C4C-9E32-9432A9F8E9F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934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5"/>
          <p:cNvSpPr txBox="1">
            <a:spLocks noChangeArrowheads="1"/>
          </p:cNvSpPr>
          <p:nvPr/>
        </p:nvSpPr>
        <p:spPr bwMode="auto">
          <a:xfrm>
            <a:off x="216055" y="1648364"/>
            <a:ext cx="7359965" cy="75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3200" b="1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+mj-cs"/>
              </a:rPr>
              <a:t>马氏距离 </a:t>
            </a:r>
            <a:r>
              <a:rPr lang="en-US" altLang="zh-CN" sz="3200" b="1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+mj-cs"/>
              </a:rPr>
              <a:t>(</a:t>
            </a:r>
            <a:r>
              <a:rPr lang="en-US" altLang="zh-CN" sz="3200" b="1" dirty="0" err="1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+mj-cs"/>
              </a:rPr>
              <a:t>Mahalanobis</a:t>
            </a:r>
            <a:r>
              <a:rPr lang="en-US" altLang="zh-CN" sz="3200" b="1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+mj-cs"/>
              </a:rPr>
              <a:t> Distance)</a:t>
            </a:r>
            <a:endParaRPr lang="zh-CN" altLang="en-US" sz="3200" b="1" dirty="0">
              <a:solidFill>
                <a:schemeClr val="accent1">
                  <a:lumMod val="50000"/>
                </a:schemeClr>
              </a:solidFill>
              <a:latin typeface="+mn-ea"/>
              <a:ea typeface="+mn-ea"/>
              <a:cs typeface="+mj-cs"/>
            </a:endParaRPr>
          </a:p>
        </p:txBody>
      </p:sp>
      <p:sp>
        <p:nvSpPr>
          <p:cNvPr id="2051" name="TextBox 3"/>
          <p:cNvSpPr txBox="1">
            <a:spLocks noChangeArrowheads="1"/>
          </p:cNvSpPr>
          <p:nvPr/>
        </p:nvSpPr>
        <p:spPr bwMode="auto">
          <a:xfrm>
            <a:off x="495585" y="2435188"/>
            <a:ext cx="7946861" cy="1892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+mn-lt"/>
                <a:ea typeface="+mn-ea"/>
              </a:rPr>
              <a:t>由</a:t>
            </a:r>
            <a:r>
              <a:rPr lang="en-US" altLang="zh-CN" sz="2000">
                <a:latin typeface="+mn-lt"/>
                <a:ea typeface="+mn-ea"/>
              </a:rPr>
              <a:t>P. C</a:t>
            </a:r>
            <a:r>
              <a:rPr lang="en-US" altLang="zh-CN" sz="2000" dirty="0">
                <a:latin typeface="+mn-lt"/>
                <a:ea typeface="+mn-ea"/>
              </a:rPr>
              <a:t>. </a:t>
            </a:r>
            <a:r>
              <a:rPr lang="en-US" altLang="zh-CN" sz="2000" dirty="0" err="1">
                <a:latin typeface="+mn-lt"/>
                <a:ea typeface="+mn-ea"/>
              </a:rPr>
              <a:t>Mahalanobis</a:t>
            </a:r>
            <a:r>
              <a:rPr lang="zh-CN" altLang="en-US" sz="2000" dirty="0">
                <a:latin typeface="+mn-lt"/>
                <a:ea typeface="+mn-ea"/>
              </a:rPr>
              <a:t>提出</a:t>
            </a:r>
            <a:endParaRPr lang="en-US" altLang="zh-CN" sz="2000" dirty="0">
              <a:latin typeface="+mn-lt"/>
              <a:ea typeface="+mn-ea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+mn-lt"/>
                <a:ea typeface="+mn-ea"/>
              </a:rPr>
              <a:t>基于样本分布的一种距离测量</a:t>
            </a:r>
            <a:endParaRPr lang="en-US" altLang="zh-CN" sz="2000" dirty="0">
              <a:latin typeface="+mn-lt"/>
              <a:ea typeface="+mn-ea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+mn-lt"/>
                <a:ea typeface="+mn-ea"/>
              </a:rPr>
              <a:t>考虑到各种特性之间</a:t>
            </a:r>
            <a:r>
              <a:rPr lang="zh-CN" altLang="en-US" sz="2000">
                <a:latin typeface="+mn-lt"/>
                <a:ea typeface="+mn-ea"/>
              </a:rPr>
              <a:t>的联系</a:t>
            </a:r>
            <a:r>
              <a:rPr lang="en-US" altLang="zh-CN" sz="2000">
                <a:latin typeface="+mn-lt"/>
                <a:ea typeface="+mn-ea"/>
              </a:rPr>
              <a:t>, </a:t>
            </a:r>
            <a:r>
              <a:rPr lang="zh-CN" altLang="en-US" sz="2000">
                <a:latin typeface="+mn-lt"/>
                <a:ea typeface="+mn-ea"/>
              </a:rPr>
              <a:t>可以</a:t>
            </a:r>
            <a:r>
              <a:rPr lang="zh-CN" altLang="en-US" sz="2000" dirty="0">
                <a:latin typeface="+mn-lt"/>
                <a:ea typeface="+mn-ea"/>
              </a:rPr>
              <a:t>消除样本间的相关性</a:t>
            </a:r>
            <a:endParaRPr lang="en-US" altLang="zh-CN" sz="2000" dirty="0">
              <a:latin typeface="+mn-lt"/>
              <a:ea typeface="+mn-ea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+mn-lt"/>
                <a:ea typeface="+mn-ea"/>
              </a:rPr>
              <a:t>广泛用于分类和聚类分析</a:t>
            </a:r>
            <a:endParaRPr lang="en-US" altLang="zh-CN" sz="2000" dirty="0">
              <a:latin typeface="+mn-lt"/>
              <a:ea typeface="+mn-ea"/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D6B73CE-BD34-4590-AEF3-E09B2FC9A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80661DEE-55DF-9C4C-9E32-9432A9F8E9FC}" type="slidenum">
              <a:rPr lang="en-US" smtClean="0"/>
              <a:t>14</a:t>
            </a:fld>
            <a:endParaRPr lang="en-US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AF81187D-4EB8-434E-BCDA-7E13BF2DF556}"/>
              </a:ext>
            </a:extLst>
          </p:cNvPr>
          <p:cNvCxnSpPr/>
          <p:nvPr/>
        </p:nvCxnSpPr>
        <p:spPr>
          <a:xfrm>
            <a:off x="2159705" y="6214110"/>
            <a:ext cx="2171700" cy="1191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A9C8C2D0-C501-46F9-9852-1B7CEACDB6F4}"/>
              </a:ext>
            </a:extLst>
          </p:cNvPr>
          <p:cNvCxnSpPr/>
          <p:nvPr/>
        </p:nvCxnSpPr>
        <p:spPr>
          <a:xfrm rot="5400000" flipH="1" flipV="1">
            <a:off x="1245305" y="5300305"/>
            <a:ext cx="1828800" cy="1191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>
            <a:extLst>
              <a:ext uri="{FF2B5EF4-FFF2-40B4-BE49-F238E27FC236}">
                <a16:creationId xmlns:a16="http://schemas.microsoft.com/office/drawing/2014/main" id="{A394DADC-F38D-450D-8208-3E753A7F8D5B}"/>
              </a:ext>
            </a:extLst>
          </p:cNvPr>
          <p:cNvSpPr/>
          <p:nvPr/>
        </p:nvSpPr>
        <p:spPr>
          <a:xfrm>
            <a:off x="2788355" y="4900851"/>
            <a:ext cx="914400" cy="857250"/>
          </a:xfrm>
          <a:prstGeom prst="ellipse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7CB3836-B18C-4FC1-8BD4-9210FD6472A4}"/>
              </a:ext>
            </a:extLst>
          </p:cNvPr>
          <p:cNvSpPr/>
          <p:nvPr/>
        </p:nvSpPr>
        <p:spPr>
          <a:xfrm>
            <a:off x="4045655" y="5300901"/>
            <a:ext cx="114300" cy="11430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BE638375-900E-47EF-91EA-13D4428A8874}"/>
              </a:ext>
            </a:extLst>
          </p:cNvPr>
          <p:cNvCxnSpPr/>
          <p:nvPr/>
        </p:nvCxnSpPr>
        <p:spPr>
          <a:xfrm>
            <a:off x="4731752" y="6221063"/>
            <a:ext cx="2171700" cy="1191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1BDF5486-28EF-4CC0-A200-44799F5B4F94}"/>
              </a:ext>
            </a:extLst>
          </p:cNvPr>
          <p:cNvCxnSpPr/>
          <p:nvPr/>
        </p:nvCxnSpPr>
        <p:spPr>
          <a:xfrm rot="5400000" flipH="1" flipV="1">
            <a:off x="3817352" y="5307258"/>
            <a:ext cx="1828800" cy="1191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CB66182D-49A2-402A-AD4E-30F991D944DE}"/>
              </a:ext>
            </a:extLst>
          </p:cNvPr>
          <p:cNvSpPr/>
          <p:nvPr/>
        </p:nvSpPr>
        <p:spPr>
          <a:xfrm>
            <a:off x="5531256" y="4679204"/>
            <a:ext cx="457200" cy="1257300"/>
          </a:xfrm>
          <a:prstGeom prst="ellipse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7233F27-A820-4D94-B413-DF5B49CAEDB2}"/>
              </a:ext>
            </a:extLst>
          </p:cNvPr>
          <p:cNvSpPr/>
          <p:nvPr/>
        </p:nvSpPr>
        <p:spPr>
          <a:xfrm>
            <a:off x="5702706" y="4450604"/>
            <a:ext cx="114300" cy="11430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ECF329E-93DD-4105-B775-D1FC8BF0F1C1}"/>
              </a:ext>
            </a:extLst>
          </p:cNvPr>
          <p:cNvSpPr/>
          <p:nvPr/>
        </p:nvSpPr>
        <p:spPr>
          <a:xfrm>
            <a:off x="6559956" y="5250704"/>
            <a:ext cx="114300" cy="11430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5" name="TextBox 17">
            <a:extLst>
              <a:ext uri="{FF2B5EF4-FFF2-40B4-BE49-F238E27FC236}">
                <a16:creationId xmlns:a16="http://schemas.microsoft.com/office/drawing/2014/main" id="{27E7A47E-D1B6-443A-B97F-F98E500A1395}"/>
              </a:ext>
            </a:extLst>
          </p:cNvPr>
          <p:cNvSpPr txBox="1"/>
          <p:nvPr/>
        </p:nvSpPr>
        <p:spPr>
          <a:xfrm>
            <a:off x="3070890" y="6321626"/>
            <a:ext cx="268956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altLang="zh-CN" sz="1350" dirty="0"/>
              <a:t>Distance from a point to a point set</a:t>
            </a:r>
            <a:endParaRPr lang="zh-CN" altLang="en-US" sz="1350" dirty="0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901C567C-FA39-4F5B-A13C-C89A136CF1C2}"/>
              </a:ext>
            </a:extLst>
          </p:cNvPr>
          <p:cNvCxnSpPr>
            <a:endCxn id="8" idx="1"/>
          </p:cNvCxnSpPr>
          <p:nvPr/>
        </p:nvCxnSpPr>
        <p:spPr>
          <a:xfrm>
            <a:off x="3245555" y="5358051"/>
            <a:ext cx="800100" cy="1191"/>
          </a:xfrm>
          <a:prstGeom prst="line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2B844E80-8DAB-4A4F-B057-06500FA072A0}"/>
              </a:ext>
            </a:extLst>
          </p:cNvPr>
          <p:cNvCxnSpPr>
            <a:endCxn id="14" idx="1"/>
          </p:cNvCxnSpPr>
          <p:nvPr/>
        </p:nvCxnSpPr>
        <p:spPr>
          <a:xfrm>
            <a:off x="5759856" y="5307854"/>
            <a:ext cx="800100" cy="119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41BDDF62-4551-44DC-8126-4D9361C6991D}"/>
              </a:ext>
            </a:extLst>
          </p:cNvPr>
          <p:cNvCxnSpPr>
            <a:endCxn id="13" idx="2"/>
          </p:cNvCxnSpPr>
          <p:nvPr/>
        </p:nvCxnSpPr>
        <p:spPr>
          <a:xfrm rot="5400000" flipH="1" flipV="1">
            <a:off x="5388381" y="4936379"/>
            <a:ext cx="742950" cy="119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40470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05755" y="1636955"/>
            <a:ext cx="5044679" cy="7559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3200" b="1" dirty="0">
                <a:solidFill>
                  <a:schemeClr val="accent1">
                    <a:lumMod val="50000"/>
                  </a:schemeClr>
                </a:solidFill>
                <a:latin typeface="+mn-ea"/>
                <a:cs typeface="+mj-cs"/>
              </a:rPr>
              <a:t>马氏距离</a:t>
            </a:r>
            <a:r>
              <a:rPr lang="en-US" altLang="zh-CN" sz="3200" b="1" dirty="0">
                <a:solidFill>
                  <a:schemeClr val="accent1">
                    <a:lumMod val="50000"/>
                  </a:schemeClr>
                </a:solidFill>
                <a:latin typeface="+mn-ea"/>
                <a:cs typeface="+mj-cs"/>
              </a:rPr>
              <a:t> 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+mn-ea"/>
                <a:cs typeface="+mj-cs"/>
              </a:rPr>
              <a:t>定义</a:t>
            </a:r>
            <a:endParaRPr lang="zh-CN" altLang="en-US" sz="3200" b="1" dirty="0">
              <a:solidFill>
                <a:schemeClr val="accent1">
                  <a:lumMod val="50000"/>
                </a:schemeClr>
              </a:solidFill>
              <a:latin typeface="+mn-ea"/>
              <a:cs typeface="+mj-cs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4059551-AA1D-4FDE-93BB-BA22B3733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80661DEE-55DF-9C4C-9E32-9432A9F8E9FC}" type="slidenum">
              <a:rPr lang="en-US" smtClean="0"/>
              <a:t>15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4916B57F-4A0A-039A-8714-37685EA915AA}"/>
                  </a:ext>
                </a:extLst>
              </p:cNvPr>
              <p:cNvSpPr txBox="1"/>
              <p:nvPr/>
            </p:nvSpPr>
            <p:spPr>
              <a:xfrm>
                <a:off x="380719" y="2517683"/>
                <a:ext cx="4710635" cy="33794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000" dirty="0"/>
                  <a:t>样本集合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0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zh-CN" sz="2000" dirty="0"/>
                          <m:t>, 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⋯,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000" dirty="0"/>
                  <a:t>, 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/>
                  <a:t>      其中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sup>
                            </m:sSub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sSubSup>
                              <m:sSubSup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(2)</m:t>
                                </m:r>
                              </m:sup>
                            </m:sSub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⋯,</m:t>
                            </m:r>
                            <m:sSubSup>
                              <m:sSubSup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</m:oMath>
                </a14:m>
                <a:endParaRPr lang="en-US" altLang="zh-CN" sz="200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dirty="0">
                    <a:ea typeface="Cambria Math" panose="02040503050406030204" pitchFamily="18" charset="0"/>
                  </a:rPr>
                  <a:t> </a:t>
                </a:r>
                <a:r>
                  <a:rPr lang="zh-CN" altLang="en-US" sz="2000" dirty="0">
                    <a:ea typeface="Cambria Math" panose="02040503050406030204" pitchFamily="18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zh-CN" altLang="en-US" sz="2000" dirty="0"/>
                  <a:t>的均值为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p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sup>
                            </m:sSup>
                            <m:r>
                              <a:rPr lang="en-US" altLang="zh-CN" sz="200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p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(2)</m:t>
                                </m:r>
                              </m:sup>
                            </m:sSup>
                            <m:r>
                              <m:rPr>
                                <m:nor/>
                              </m:rPr>
                              <a:rPr lang="en-US" altLang="zh-CN" sz="2000" dirty="0"/>
                              <m:t>, 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⋯,</m:t>
                            </m:r>
                            <m:sSup>
                              <m:sSup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p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</m:oMath>
                </a14:m>
                <a:endParaRPr lang="en-US" altLang="zh-CN" sz="2000" dirty="0"/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zh-CN" sz="2000" dirty="0"/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000" dirty="0"/>
                  <a:t>样本协方差矩阵为</a:t>
                </a:r>
                <a14:m>
                  <m:oMath xmlns:m="http://schemas.openxmlformats.org/officeDocument/2006/math">
                    <m:r>
                      <a:rPr lang="zh-CN" altLang="en-US" sz="2000" i="1" smtClean="0">
                        <a:latin typeface="Cambria Math" panose="02040503050406030204" pitchFamily="18" charset="0"/>
                      </a:rPr>
                      <m:t>𝛴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zh-CN" altLang="en-US" sz="2000" dirty="0"/>
                  <a:t> 其中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dirty="0"/>
                  <a:t>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𝛴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𝑐𝑜𝑣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4916B57F-4A0A-039A-8714-37685EA915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719" y="2517683"/>
                <a:ext cx="4710635" cy="3379451"/>
              </a:xfrm>
              <a:prstGeom prst="rect">
                <a:avLst/>
              </a:prstGeom>
              <a:blipFill>
                <a:blip r:embed="rId3"/>
                <a:stretch>
                  <a:fillRect l="-10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59330FBA-CFC1-41F0-B1CE-18FCE133F3E1}"/>
                  </a:ext>
                </a:extLst>
              </p:cNvPr>
              <p:cNvSpPr txBox="1"/>
              <p:nvPr/>
            </p:nvSpPr>
            <p:spPr>
              <a:xfrm>
                <a:off x="3887743" y="4980653"/>
                <a:ext cx="4828240" cy="9840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𝑜𝑣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𝑐𝑜𝑣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𝑐𝑜𝑣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𝑐𝑜𝑣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𝑜𝑣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𝑐𝑜𝑣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𝑜𝑣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𝑐𝑜𝑣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𝑐𝑜𝑣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59330FBA-CFC1-41F0-B1CE-18FCE133F3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7743" y="4980653"/>
                <a:ext cx="4828240" cy="984052"/>
              </a:xfrm>
              <a:prstGeom prst="rect">
                <a:avLst/>
              </a:prstGeom>
              <a:blipFill>
                <a:blip r:embed="rId4"/>
                <a:stretch>
                  <a:fillRect b="-25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6004C81-D160-4663-882E-00F85761297B}"/>
                  </a:ext>
                </a:extLst>
              </p:cNvPr>
              <p:cNvSpPr txBox="1"/>
              <p:nvPr/>
            </p:nvSpPr>
            <p:spPr>
              <a:xfrm>
                <a:off x="4408529" y="5982601"/>
                <a:ext cx="4504881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𝑐𝑜𝑣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𝐷𝑖𝑚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𝐷𝑖𝑚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6004C81-D160-4663-882E-00F8576129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8529" y="5982601"/>
                <a:ext cx="4504881" cy="391646"/>
              </a:xfrm>
              <a:prstGeom prst="rect">
                <a:avLst/>
              </a:prstGeom>
              <a:blipFill>
                <a:blip r:embed="rId5"/>
                <a:stretch>
                  <a:fillRect t="-6061" b="-151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06106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3855" y="1644102"/>
            <a:ext cx="5044679" cy="7559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3200" b="1" dirty="0">
                <a:solidFill>
                  <a:schemeClr val="accent1">
                    <a:lumMod val="50000"/>
                  </a:schemeClr>
                </a:solidFill>
                <a:latin typeface="+mn-ea"/>
                <a:cs typeface="+mj-cs"/>
              </a:rPr>
              <a:t>马氏距离</a:t>
            </a:r>
            <a:r>
              <a:rPr lang="en-US" altLang="zh-CN" sz="3200" b="1" dirty="0">
                <a:solidFill>
                  <a:schemeClr val="accent1">
                    <a:lumMod val="50000"/>
                  </a:schemeClr>
                </a:solidFill>
                <a:latin typeface="+mn-ea"/>
                <a:cs typeface="+mj-cs"/>
              </a:rPr>
              <a:t> 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+mn-ea"/>
                <a:cs typeface="+mj-cs"/>
              </a:rPr>
              <a:t>定义</a:t>
            </a:r>
            <a:endParaRPr lang="zh-CN" altLang="en-US" sz="3200" b="1" dirty="0">
              <a:solidFill>
                <a:schemeClr val="accent1">
                  <a:lumMod val="50000"/>
                </a:schemeClr>
              </a:solidFill>
              <a:latin typeface="+mn-ea"/>
              <a:cs typeface="+mj-cs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D096F83-0478-44C5-9CE0-BDB95D324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80661DEE-55DF-9C4C-9E32-9432A9F8E9FC}" type="slidenum">
              <a:rPr lang="en-US" smtClean="0"/>
              <a:t>16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987008DF-A800-07AE-525E-2F759CA084A0}"/>
                  </a:ext>
                </a:extLst>
              </p:cNvPr>
              <p:cNvSpPr txBox="1"/>
              <p:nvPr/>
            </p:nvSpPr>
            <p:spPr>
              <a:xfrm>
                <a:off x="901899" y="2563227"/>
                <a:ext cx="6318708" cy="28041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400" dirty="0"/>
                  <a:t>单个样本的马氏距离定义为</a:t>
                </a:r>
                <a:r>
                  <a:rPr lang="en-US" altLang="zh-CN" sz="2400" dirty="0"/>
                  <a:t>: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/>
                  <a:t>         </a:t>
                </a:r>
              </a:p>
              <a:p>
                <a:pPr>
                  <a:lnSpc>
                    <a:spcPct val="150000"/>
                  </a:lnSpc>
                </a:pPr>
                <a:endParaRPr lang="en-US" altLang="zh-CN" sz="2400" dirty="0"/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400" dirty="0"/>
                  <a:t>样本间的马氏距离定义为</a:t>
                </a:r>
                <a:r>
                  <a:rPr lang="en-US" altLang="zh-CN" sz="2400" dirty="0"/>
                  <a:t>: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        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987008DF-A800-07AE-525E-2F759CA084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899" y="2563227"/>
                <a:ext cx="6318708" cy="2804101"/>
              </a:xfrm>
              <a:prstGeom prst="rect">
                <a:avLst/>
              </a:prstGeom>
              <a:blipFill>
                <a:blip r:embed="rId3"/>
                <a:stretch>
                  <a:fillRect l="-1406" b="-27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A0124B2-418A-BD5B-8A19-B1FB3CC1176A}"/>
                  </a:ext>
                </a:extLst>
              </p:cNvPr>
              <p:cNvSpPr txBox="1"/>
              <p:nvPr/>
            </p:nvSpPr>
            <p:spPr>
              <a:xfrm>
                <a:off x="2288598" y="3215031"/>
                <a:ext cx="4577194" cy="5397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𝑀𝐷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𝛴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ra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A0124B2-418A-BD5B-8A19-B1FB3CC117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8598" y="3215031"/>
                <a:ext cx="4577194" cy="539763"/>
              </a:xfrm>
              <a:prstGeom prst="rect">
                <a:avLst/>
              </a:prstGeom>
              <a:blipFill>
                <a:blip r:embed="rId4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F8AB3EE-43BB-F081-ECBD-79AFFD409B63}"/>
                  </a:ext>
                </a:extLst>
              </p:cNvPr>
              <p:cNvSpPr txBox="1"/>
              <p:nvPr/>
            </p:nvSpPr>
            <p:spPr>
              <a:xfrm>
                <a:off x="2288598" y="5049857"/>
                <a:ext cx="4577194" cy="5397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𝑀𝐷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40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CN" sz="2400" i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𝛴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ra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F8AB3EE-43BB-F081-ECBD-79AFFD409B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8598" y="5049857"/>
                <a:ext cx="4577194" cy="539763"/>
              </a:xfrm>
              <a:prstGeom prst="rect">
                <a:avLst/>
              </a:prstGeom>
              <a:blipFill>
                <a:blip r:embed="rId5"/>
                <a:stretch>
                  <a:fillRect l="-277" r="-1108"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17795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4795" y="1835302"/>
            <a:ext cx="5044679" cy="60016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200" b="1" dirty="0">
                <a:solidFill>
                  <a:schemeClr val="accent1">
                    <a:lumMod val="50000"/>
                  </a:schemeClr>
                </a:solidFill>
                <a:latin typeface="+mn-ea"/>
                <a:cs typeface="+mj-cs"/>
              </a:rPr>
              <a:t>马氏距离</a:t>
            </a:r>
            <a:r>
              <a:rPr lang="en-US" altLang="zh-CN" sz="3200" b="1" dirty="0">
                <a:solidFill>
                  <a:schemeClr val="accent1">
                    <a:lumMod val="50000"/>
                  </a:schemeClr>
                </a:solidFill>
                <a:latin typeface="+mn-ea"/>
                <a:cs typeface="+mj-cs"/>
              </a:rPr>
              <a:t> 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+mn-ea"/>
                <a:cs typeface="+mj-cs"/>
              </a:rPr>
              <a:t>计算示例</a:t>
            </a:r>
            <a:endParaRPr lang="zh-CN" altLang="en-US" sz="3200" b="1" dirty="0">
              <a:solidFill>
                <a:schemeClr val="accent1">
                  <a:lumMod val="50000"/>
                </a:schemeClr>
              </a:solidFill>
              <a:latin typeface="+mn-ea"/>
              <a:cs typeface="+mj-cs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7631393-D46F-4D19-A95A-1BD204A05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80661DEE-55DF-9C4C-9E32-9432A9F8E9FC}" type="slidenum">
              <a:rPr lang="en-US" smtClean="0"/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953CD13A-0087-8923-9224-62C8408DD1DE}"/>
                  </a:ext>
                </a:extLst>
              </p:cNvPr>
              <p:cNvSpPr txBox="1"/>
              <p:nvPr/>
            </p:nvSpPr>
            <p:spPr>
              <a:xfrm>
                <a:off x="566271" y="2610393"/>
                <a:ext cx="6454860" cy="31943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000" dirty="0"/>
                  <a:t>一组向量</a:t>
                </a:r>
                <a:r>
                  <a:rPr lang="en-US" altLang="zh-CN" sz="2000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3,</m:t>
                            </m:r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5,</m:t>
                            </m:r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altLang="zh-CN" sz="2000" i="1" smtClean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2,</m:t>
                            </m:r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altLang="zh-CN" sz="2000" i="1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8,</m:t>
                            </m:r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altLang="zh-CN" sz="2000" i="1" smtClean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</m:oMath>
                </a14:m>
                <a:endParaRPr lang="en-US" altLang="zh-CN" sz="2000" b="0" dirty="0"/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000" dirty="0"/>
                  <a:t>均值</a:t>
                </a:r>
                <a:r>
                  <a:rPr lang="en-US" altLang="zh-CN" sz="2000" dirty="0"/>
                  <a:t>:   </a:t>
                </a:r>
                <a14:m>
                  <m:oMath xmlns:m="http://schemas.openxmlformats.org/officeDocument/2006/math">
                    <m:r>
                      <a:rPr lang="el-GR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4.5,</m:t>
                            </m:r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altLang="zh-CN" sz="2000" i="1" smtClean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</m:oMath>
                </a14:m>
                <a:endParaRPr lang="en-US" altLang="zh-CN" sz="2000" dirty="0"/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000" dirty="0"/>
                  <a:t>协方差矩阵</a:t>
                </a:r>
                <a:r>
                  <a:rPr lang="en-US" altLang="zh-CN" sz="2000" dirty="0"/>
                  <a:t>: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/>
                  <a:t>                             </a:t>
                </a:r>
                <a14:m>
                  <m:oMath xmlns:m="http://schemas.openxmlformats.org/officeDocument/2006/math">
                    <m:r>
                      <a:rPr lang="zh-CN" altLang="en-US" sz="2000" i="1" smtClean="0">
                        <a:latin typeface="Cambria Math" panose="02040503050406030204" pitchFamily="18" charset="0"/>
                      </a:rPr>
                      <m:t>𝛴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2.667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𝛴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.18</m:t>
                              </m:r>
                            </m:e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−0.13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−0.13</m:t>
                              </m:r>
                            </m:e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0.48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2000" dirty="0"/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000" dirty="0"/>
                  <a:t>可计算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3,</m:t>
                        </m:r>
                        <m:r>
                          <a:rPr lang="zh-CN" alt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</m:oMath>
                </a14:m>
                <a:r>
                  <a:rPr lang="zh-CN" altLang="en-US" sz="2000" dirty="0"/>
                  <a:t> 和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5,</m:t>
                        </m:r>
                        <m:r>
                          <a:rPr lang="zh-CN" alt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</m:oMath>
                </a14:m>
                <a:r>
                  <a:rPr lang="zh-CN" altLang="en-US" sz="2000" dirty="0"/>
                  <a:t> 之间的距离为</a:t>
                </a:r>
                <a:r>
                  <a:rPr lang="en-US" altLang="zh-CN" sz="2000" dirty="0"/>
                  <a:t>: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b="0" dirty="0"/>
                  <a:t>                             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𝑀𝐷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(−2,−2)</m:t>
                        </m:r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𝛴</m:t>
                            </m:r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−2,−2 </m:t>
                                </m:r>
                              </m:e>
                            </m:d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CN" sz="2000">
                                <a:latin typeface="Cambria Math" panose="02040503050406030204" pitchFamily="18" charset="0"/>
                              </a:rPr>
                              <m:t>T</m:t>
                            </m:r>
                          </m:sup>
                        </m:sSup>
                      </m:e>
                    </m:ra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=1.2</m:t>
                    </m:r>
                  </m:oMath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953CD13A-0087-8923-9224-62C8408DD1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271" y="2610393"/>
                <a:ext cx="6454860" cy="3194336"/>
              </a:xfrm>
              <a:prstGeom prst="rect">
                <a:avLst/>
              </a:prstGeom>
              <a:blipFill>
                <a:blip r:embed="rId3"/>
                <a:stretch>
                  <a:fillRect l="-2161" b="-7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82059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ADC302C-733F-4F40-8146-2D7D9678E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10016"/>
            <a:ext cx="9144000" cy="3762444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0ED1D61-EC85-4E52-835A-4E8FE8D37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80661DEE-55DF-9C4C-9E32-9432A9F8E9FC}" type="slidenum">
              <a:rPr lang="en-US" smtClean="0"/>
              <a:t>18</a:t>
            </a:fld>
            <a:endParaRPr lang="en-US" dirty="0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748511BC-497D-4609-9B05-ED382BABD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795" y="1631952"/>
            <a:ext cx="7886700" cy="994172"/>
          </a:xfrm>
        </p:spPr>
        <p:txBody>
          <a:bodyPr/>
          <a:lstStyle/>
          <a:p>
            <a:r>
              <a:rPr lang="en-US" altLang="zh-CN" sz="3200" b="1" i="1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k</a:t>
            </a:r>
            <a:r>
              <a:rPr lang="zh-CN" altLang="en-US" sz="3200" b="1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值的选择</a:t>
            </a:r>
          </a:p>
        </p:txBody>
      </p:sp>
    </p:spTree>
    <p:extLst>
      <p:ext uri="{BB962C8B-B14F-4D97-AF65-F5344CB8AC3E}">
        <p14:creationId xmlns:p14="http://schemas.microsoft.com/office/powerpoint/2010/main" val="38738547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B079952-BD7C-4529-96C0-95674327C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44956"/>
            <a:ext cx="9144000" cy="4379119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F27AA6C-E30F-4DAE-9806-1AD76A57D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80661DEE-55DF-9C4C-9E32-9432A9F8E9FC}" type="slidenum">
              <a:rPr lang="en-US" smtClean="0"/>
              <a:t>19</a:t>
            </a:fld>
            <a:endParaRPr lang="en-US" dirty="0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E70CA2B0-3C2A-4571-A817-2444A80D9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795" y="1631952"/>
            <a:ext cx="7886700" cy="994172"/>
          </a:xfrm>
        </p:spPr>
        <p:txBody>
          <a:bodyPr/>
          <a:lstStyle/>
          <a:p>
            <a:r>
              <a:rPr lang="en-US" altLang="zh-CN" sz="3200" b="1" i="1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k</a:t>
            </a:r>
            <a:r>
              <a:rPr lang="zh-CN" altLang="en-US" sz="3200" b="1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值的选择</a:t>
            </a:r>
          </a:p>
        </p:txBody>
      </p:sp>
    </p:spTree>
    <p:extLst>
      <p:ext uri="{BB962C8B-B14F-4D97-AF65-F5344CB8AC3E}">
        <p14:creationId xmlns:p14="http://schemas.microsoft.com/office/powerpoint/2010/main" val="68877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94AF8E-3870-A916-F4DE-B361C02A4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80661DEE-55DF-9C4C-9E32-9432A9F8E9FC}" type="slidenum">
              <a:rPr lang="en-US" smtClean="0"/>
              <a:t>2</a:t>
            </a:fld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FE0AF93-75E8-7F70-EAE5-1369D6C2C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795" y="1759233"/>
            <a:ext cx="7886700" cy="994172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提纲</a:t>
            </a:r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C94C3E97-6DD4-0769-A9EF-7039BF939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959" y="2753404"/>
            <a:ext cx="5765846" cy="3167215"/>
          </a:xfrm>
        </p:spPr>
        <p:txBody>
          <a:bodyPr>
            <a:normAutofit/>
          </a:bodyPr>
          <a:lstStyle/>
          <a:p>
            <a:r>
              <a:rPr lang="en-US" altLang="zh-CN" i="1" dirty="0" err="1"/>
              <a:t>k</a:t>
            </a:r>
            <a:r>
              <a:rPr lang="en-US" altLang="zh-CN" dirty="0" err="1"/>
              <a:t>NN</a:t>
            </a:r>
            <a:r>
              <a:rPr lang="zh-CN" altLang="en-US" dirty="0"/>
              <a:t>法简介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i="1" err="1"/>
              <a:t>k</a:t>
            </a:r>
            <a:r>
              <a:rPr lang="en-US" altLang="zh-CN" err="1"/>
              <a:t>NN</a:t>
            </a:r>
            <a:r>
              <a:rPr lang="zh-CN" altLang="en-US"/>
              <a:t>法模型与策略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i="1"/>
              <a:t>k</a:t>
            </a:r>
            <a:r>
              <a:rPr lang="en-US" altLang="zh-CN"/>
              <a:t>NN</a:t>
            </a:r>
            <a:r>
              <a:rPr lang="zh-CN" altLang="en-US"/>
              <a:t>法算法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9878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4795" y="1631952"/>
            <a:ext cx="7886700" cy="994172"/>
          </a:xfrm>
        </p:spPr>
        <p:txBody>
          <a:bodyPr/>
          <a:lstStyle/>
          <a:p>
            <a:r>
              <a:rPr lang="en-US" altLang="zh-CN" sz="3200" b="1" i="1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k</a:t>
            </a:r>
            <a:r>
              <a:rPr lang="zh-CN" altLang="en-US" sz="3200" b="1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值的选择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10372" y="2415940"/>
                <a:ext cx="4949793" cy="4400019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1800" i="1" dirty="0"/>
                  <a:t>k</a:t>
                </a:r>
                <a:r>
                  <a:rPr lang="zh-CN" altLang="en-US" sz="1800" dirty="0"/>
                  <a:t>值</a:t>
                </a:r>
                <a:r>
                  <a:rPr lang="zh-CN" altLang="en-US" sz="1800" b="1" dirty="0">
                    <a:solidFill>
                      <a:srgbClr val="0070C0"/>
                    </a:solidFill>
                  </a:rPr>
                  <a:t>较小</a:t>
                </a:r>
                <a:endParaRPr lang="en-US" altLang="zh-CN" sz="1800" dirty="0"/>
              </a:p>
              <a:p>
                <a:pPr lvl="1">
                  <a:lnSpc>
                    <a:spcPct val="120000"/>
                  </a:lnSpc>
                </a:pPr>
                <a:r>
                  <a:rPr lang="en-US" altLang="zh-CN" sz="1600"/>
                  <a:t>“</a:t>
                </a:r>
                <a:r>
                  <a:rPr lang="zh-CN" altLang="en-US" sz="1600"/>
                  <a:t>学习</a:t>
                </a:r>
                <a:r>
                  <a:rPr lang="en-US" altLang="zh-CN" sz="1600"/>
                  <a:t>”</a:t>
                </a:r>
                <a:r>
                  <a:rPr lang="zh-CN" altLang="en-US" sz="1600"/>
                  <a:t>的近似误差 </a:t>
                </a:r>
                <a:r>
                  <a:rPr lang="en-US" altLang="zh-CN" sz="1600"/>
                  <a:t>(</a:t>
                </a:r>
                <a:r>
                  <a:rPr lang="en-US" altLang="zh-CN" sz="1600" dirty="0"/>
                  <a:t>approximation </a:t>
                </a:r>
                <a:r>
                  <a:rPr lang="en-US" altLang="zh-CN" sz="1600"/>
                  <a:t>error) </a:t>
                </a:r>
                <a:r>
                  <a:rPr lang="zh-CN" altLang="en-US" sz="1600"/>
                  <a:t>减小</a:t>
                </a:r>
                <a:r>
                  <a:rPr lang="en-US" altLang="zh-CN" sz="1600"/>
                  <a:t>,</a:t>
                </a:r>
                <a:r>
                  <a:rPr lang="zh-CN" altLang="en-US" sz="1600"/>
                  <a:t>估计误差 </a:t>
                </a:r>
                <a:r>
                  <a:rPr lang="en-US" altLang="zh-CN" sz="1600"/>
                  <a:t>(</a:t>
                </a:r>
                <a:r>
                  <a:rPr lang="en-US" altLang="zh-CN" sz="1600" dirty="0"/>
                  <a:t>estimation error) </a:t>
                </a:r>
                <a:r>
                  <a:rPr lang="zh-CN" altLang="en-US" sz="1600" dirty="0"/>
                  <a:t>增大</a:t>
                </a:r>
                <a:endParaRPr lang="en-US" altLang="zh-CN" sz="1600" dirty="0"/>
              </a:p>
              <a:p>
                <a:pPr lvl="1">
                  <a:lnSpc>
                    <a:spcPct val="120000"/>
                  </a:lnSpc>
                </a:pPr>
                <a:r>
                  <a:rPr lang="zh-CN" altLang="en-US" sz="1600" b="1" dirty="0">
                    <a:solidFill>
                      <a:srgbClr val="0070C0"/>
                    </a:solidFill>
                  </a:rPr>
                  <a:t>噪声敏感</a:t>
                </a:r>
                <a:endParaRPr lang="en-US" altLang="zh-CN" sz="1600" b="1" dirty="0">
                  <a:solidFill>
                    <a:srgbClr val="0070C0"/>
                  </a:solidFill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zh-CN" altLang="en-US" sz="1600" dirty="0"/>
                  <a:t>整体</a:t>
                </a:r>
                <a:r>
                  <a:rPr lang="zh-CN" altLang="en-US" sz="1600" b="1" dirty="0">
                    <a:solidFill>
                      <a:srgbClr val="0070C0"/>
                    </a:solidFill>
                  </a:rPr>
                  <a:t>模型</a:t>
                </a:r>
                <a:r>
                  <a:rPr lang="zh-CN" altLang="en-US" sz="1600"/>
                  <a:t>变得</a:t>
                </a:r>
                <a:r>
                  <a:rPr lang="zh-CN" altLang="en-US" sz="1600" b="1">
                    <a:solidFill>
                      <a:srgbClr val="0070C0"/>
                    </a:solidFill>
                  </a:rPr>
                  <a:t>复杂</a:t>
                </a:r>
                <a:r>
                  <a:rPr lang="en-US" altLang="zh-CN" sz="1600"/>
                  <a:t>, </a:t>
                </a:r>
                <a:r>
                  <a:rPr lang="zh-CN" altLang="en-US" sz="1600"/>
                  <a:t>容易</a:t>
                </a:r>
                <a:r>
                  <a:rPr lang="zh-CN" altLang="en-US" sz="1600" dirty="0"/>
                  <a:t>发生过拟合</a:t>
                </a:r>
                <a:endParaRPr lang="en-US" altLang="zh-CN" sz="1600" dirty="0"/>
              </a:p>
              <a:p>
                <a:pPr>
                  <a:lnSpc>
                    <a:spcPct val="120000"/>
                  </a:lnSpc>
                </a:pPr>
                <a:r>
                  <a:rPr lang="en-US" altLang="zh-CN" sz="1800" i="1" dirty="0"/>
                  <a:t>k</a:t>
                </a:r>
                <a:r>
                  <a:rPr lang="zh-CN" altLang="en-US" sz="1800" dirty="0"/>
                  <a:t>值</a:t>
                </a:r>
                <a:r>
                  <a:rPr lang="zh-CN" altLang="en-US" sz="1800" b="1" dirty="0">
                    <a:solidFill>
                      <a:srgbClr val="0070C0"/>
                    </a:solidFill>
                  </a:rPr>
                  <a:t>较大</a:t>
                </a:r>
                <a:endParaRPr lang="en-US" altLang="zh-CN" sz="1800" dirty="0"/>
              </a:p>
              <a:p>
                <a:pPr lvl="1">
                  <a:lnSpc>
                    <a:spcPct val="120000"/>
                  </a:lnSpc>
                </a:pPr>
                <a:r>
                  <a:rPr lang="en-US" altLang="zh-CN" sz="1600"/>
                  <a:t>“</a:t>
                </a:r>
                <a:r>
                  <a:rPr lang="zh-CN" altLang="en-US" sz="1600"/>
                  <a:t>学习</a:t>
                </a:r>
                <a:r>
                  <a:rPr lang="en-US" altLang="zh-CN" sz="1600"/>
                  <a:t>”</a:t>
                </a:r>
                <a:r>
                  <a:rPr lang="zh-CN" altLang="en-US" sz="1600"/>
                  <a:t>的估计误差减少</a:t>
                </a:r>
                <a:r>
                  <a:rPr lang="en-US" altLang="zh-CN" sz="1600"/>
                  <a:t>, </a:t>
                </a:r>
                <a:r>
                  <a:rPr lang="zh-CN" altLang="en-US" sz="1600"/>
                  <a:t>近似</a:t>
                </a:r>
                <a:r>
                  <a:rPr lang="zh-CN" altLang="en-US" sz="1600" dirty="0"/>
                  <a:t>误差增大</a:t>
                </a:r>
                <a:endParaRPr lang="en-US" altLang="zh-CN" sz="1600" dirty="0"/>
              </a:p>
              <a:p>
                <a:pPr lvl="1">
                  <a:lnSpc>
                    <a:spcPct val="120000"/>
                  </a:lnSpc>
                </a:pPr>
                <a:r>
                  <a:rPr lang="zh-CN" altLang="en-US" sz="1600" dirty="0"/>
                  <a:t>整体的</a:t>
                </a:r>
                <a:r>
                  <a:rPr lang="zh-CN" altLang="en-US" sz="1600" b="1" dirty="0">
                    <a:solidFill>
                      <a:srgbClr val="0070C0"/>
                    </a:solidFill>
                  </a:rPr>
                  <a:t>模型</a:t>
                </a:r>
                <a:r>
                  <a:rPr lang="zh-CN" altLang="en-US" sz="1600" dirty="0"/>
                  <a:t>变得</a:t>
                </a:r>
                <a:r>
                  <a:rPr lang="zh-CN" altLang="en-US" sz="1600" b="1" dirty="0">
                    <a:solidFill>
                      <a:srgbClr val="0070C0"/>
                    </a:solidFill>
                  </a:rPr>
                  <a:t>简单</a:t>
                </a:r>
                <a:endParaRPr lang="en-US" altLang="zh-CN" sz="1600" b="1" dirty="0">
                  <a:solidFill>
                    <a:srgbClr val="0070C0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CN" altLang="en-US" sz="1800" dirty="0"/>
                  <a:t>通过</a:t>
                </a:r>
                <a:r>
                  <a:rPr lang="zh-CN" altLang="en-US" sz="1800" b="1" dirty="0">
                    <a:solidFill>
                      <a:srgbClr val="0070C0"/>
                    </a:solidFill>
                  </a:rPr>
                  <a:t>交叉验证</a:t>
                </a:r>
                <a:r>
                  <a:rPr lang="zh-CN" altLang="en-US" sz="1800" dirty="0"/>
                  <a:t>选择</a:t>
                </a:r>
                <a:r>
                  <a:rPr lang="en-US" altLang="zh-CN" sz="1800" i="1" dirty="0"/>
                  <a:t>k</a:t>
                </a:r>
                <a:r>
                  <a:rPr lang="zh-CN" altLang="en-US" sz="1800" dirty="0"/>
                  <a:t>值</a:t>
                </a:r>
                <a:endParaRPr lang="en-US" altLang="zh-CN" sz="1800" dirty="0"/>
              </a:p>
              <a:p>
                <a:pPr lvl="1">
                  <a:lnSpc>
                    <a:spcPct val="120000"/>
                  </a:lnSpc>
                </a:pPr>
                <a:r>
                  <a:rPr lang="zh-CN" altLang="en-US" sz="1600" dirty="0"/>
                  <a:t>模型准确率随</a:t>
                </a:r>
                <a:r>
                  <a:rPr lang="en-US" altLang="zh-CN" sz="1600" i="1" dirty="0"/>
                  <a:t>k</a:t>
                </a:r>
                <a:r>
                  <a:rPr lang="zh-CN" altLang="en-US" sz="1600" dirty="0"/>
                  <a:t>值的变化非单调</a:t>
                </a:r>
                <a:endParaRPr lang="en-US" altLang="zh-CN" sz="1600" dirty="0"/>
              </a:p>
              <a:p>
                <a:pPr lvl="1">
                  <a:lnSpc>
                    <a:spcPct val="120000"/>
                  </a:lnSpc>
                </a:pPr>
                <a:r>
                  <a:rPr lang="en-US" altLang="zh-CN" sz="1600" i="1" dirty="0"/>
                  <a:t>K </a:t>
                </a:r>
                <a:r>
                  <a:rPr lang="zh-CN" altLang="en-US" sz="1600" dirty="0"/>
                  <a:t>一般低于训练集样本容量的平方根</a:t>
                </a:r>
                <a:r>
                  <a:rPr lang="en-US" altLang="zh-CN" sz="1600" dirty="0"/>
                  <a:t>: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CN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ad>
                      <m:radPr>
                        <m:degHide m:val="on"/>
                        <m:ctrlPr>
                          <a:rPr lang="en-US" altLang="zh-CN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</m:rad>
                  </m:oMath>
                </a14:m>
                <a:endParaRPr lang="en-US" altLang="zh-CN" sz="1600" dirty="0"/>
              </a:p>
              <a:p>
                <a:pPr lvl="1">
                  <a:lnSpc>
                    <a:spcPct val="120000"/>
                  </a:lnSpc>
                </a:pPr>
                <a:r>
                  <a:rPr lang="zh-CN" altLang="en-US" sz="1600"/>
                  <a:t>经验上</a:t>
                </a:r>
                <a:r>
                  <a:rPr lang="en-US" altLang="zh-CN" sz="1600"/>
                  <a:t>, </a:t>
                </a:r>
                <a:r>
                  <a:rPr lang="en-US" altLang="zh-CN" sz="1600" i="1"/>
                  <a:t>k</a:t>
                </a:r>
                <a:r>
                  <a:rPr lang="zh-CN" altLang="en-US" sz="1600" dirty="0"/>
                  <a:t>值一般不超过</a:t>
                </a:r>
                <a:r>
                  <a:rPr lang="en-US" altLang="zh-CN" sz="1600" dirty="0"/>
                  <a:t>20: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&lt;20</m:t>
                    </m:r>
                  </m:oMath>
                </a14:m>
                <a:endParaRPr lang="en-US" altLang="zh-CN" sz="1600" dirty="0"/>
              </a:p>
              <a:p>
                <a:pPr lvl="1">
                  <a:lnSpc>
                    <a:spcPct val="120000"/>
                  </a:lnSpc>
                </a:pPr>
                <a:endParaRPr lang="en-US" altLang="zh-CN" sz="14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0372" y="2415940"/>
                <a:ext cx="4949793" cy="4400019"/>
              </a:xfrm>
              <a:blipFill>
                <a:blip r:embed="rId3"/>
                <a:stretch>
                  <a:fillRect l="-739" t="-4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FB7DEAD-D381-4B43-9562-194D46EEF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80661DEE-55DF-9C4C-9E32-9432A9F8E9FC}" type="slidenum">
              <a:rPr lang="en-US" smtClean="0"/>
              <a:t>20</a:t>
            </a:fld>
            <a:endParaRPr 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59D8538-EC14-42D8-B2C6-C0EEAF2E7F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0165" y="3429000"/>
            <a:ext cx="3242982" cy="2694607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4795" y="1644933"/>
            <a:ext cx="7886700" cy="994172"/>
          </a:xfrm>
        </p:spPr>
        <p:txBody>
          <a:bodyPr>
            <a:normAutofit/>
          </a:bodyPr>
          <a:lstStyle/>
          <a:p>
            <a:r>
              <a:rPr lang="zh-CN" altLang="en-US" sz="3200" b="1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分类决策规则</a:t>
            </a:r>
            <a:r>
              <a:rPr lang="en-US" altLang="zh-CN" sz="3200" b="1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——</a:t>
            </a:r>
            <a:r>
              <a:rPr lang="zh-CN" altLang="en-US" sz="3200" b="1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多数表决规则</a:t>
            </a:r>
            <a:endParaRPr lang="zh-CN" altLang="en-US" sz="3200" b="1" dirty="0">
              <a:solidFill>
                <a:schemeClr val="accent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7530" y="2695638"/>
            <a:ext cx="8408940" cy="326350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对未知类别的数据集中的每个点依次执行以下操作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zh-CN" altLang="en-US" sz="2000" dirty="0"/>
              <a:t>计算已知类别数据集众多点与当前点之间的距离</a:t>
            </a:r>
            <a:endParaRPr lang="en-US" altLang="zh-CN" sz="2000" dirty="0"/>
          </a:p>
          <a:p>
            <a:pPr lvl="1">
              <a:lnSpc>
                <a:spcPct val="150000"/>
              </a:lnSpc>
            </a:pPr>
            <a:r>
              <a:rPr lang="zh-CN" altLang="en-US" sz="2000" dirty="0"/>
              <a:t>按照距离递增次序排序</a:t>
            </a:r>
            <a:endParaRPr lang="en-US" altLang="zh-CN" sz="2000" dirty="0"/>
          </a:p>
          <a:p>
            <a:pPr lvl="1">
              <a:lnSpc>
                <a:spcPct val="150000"/>
              </a:lnSpc>
            </a:pPr>
            <a:r>
              <a:rPr lang="zh-CN" altLang="en-US" sz="2000" dirty="0"/>
              <a:t>选取与当前点距离最小的</a:t>
            </a:r>
            <a:r>
              <a:rPr lang="en-US" altLang="zh-CN" sz="2000" i="1" dirty="0"/>
              <a:t>k</a:t>
            </a:r>
            <a:r>
              <a:rPr lang="zh-CN" altLang="en-US" sz="2000" dirty="0"/>
              <a:t>个点</a:t>
            </a:r>
            <a:endParaRPr lang="en-US" altLang="zh-CN" sz="2000" dirty="0"/>
          </a:p>
          <a:p>
            <a:pPr lvl="1">
              <a:lnSpc>
                <a:spcPct val="150000"/>
              </a:lnSpc>
            </a:pPr>
            <a:r>
              <a:rPr lang="zh-CN" altLang="en-US" sz="2000" dirty="0"/>
              <a:t>确定前</a:t>
            </a:r>
            <a:r>
              <a:rPr lang="en-US" altLang="zh-CN" sz="2000" i="1" dirty="0"/>
              <a:t>k</a:t>
            </a:r>
            <a:r>
              <a:rPr lang="zh-CN" altLang="en-US" sz="2000" dirty="0"/>
              <a:t>个点所在类别的出现频率</a:t>
            </a:r>
            <a:endParaRPr lang="en-US" altLang="zh-CN" sz="2000" dirty="0"/>
          </a:p>
          <a:p>
            <a:pPr lvl="1">
              <a:lnSpc>
                <a:spcPct val="150000"/>
              </a:lnSpc>
            </a:pPr>
            <a:r>
              <a:rPr lang="zh-CN" altLang="en-US" sz="2000" dirty="0"/>
              <a:t>返回前</a:t>
            </a:r>
            <a:r>
              <a:rPr lang="en-US" altLang="zh-CN" sz="2000" i="1" dirty="0"/>
              <a:t>k</a:t>
            </a:r>
            <a:r>
              <a:rPr lang="zh-CN" altLang="en-US" sz="2000" dirty="0"/>
              <a:t>个点出现频率最高的类别作为当前点的预测分类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F54CB15-35E5-4EAF-BDAB-EA9A95819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80661DEE-55DF-9C4C-9E32-9432A9F8E9F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2601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AB5D978-5469-868C-405C-69DC5C6BDF6A}"/>
              </a:ext>
            </a:extLst>
          </p:cNvPr>
          <p:cNvSpPr txBox="1">
            <a:spLocks/>
          </p:cNvSpPr>
          <p:nvPr/>
        </p:nvSpPr>
        <p:spPr>
          <a:xfrm>
            <a:off x="244795" y="1652553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分类决策规则</a:t>
            </a:r>
            <a:r>
              <a:rPr lang="en-US" altLang="zh-CN" sz="3200" b="1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——</a:t>
            </a:r>
            <a:r>
              <a:rPr lang="zh-CN" altLang="en-US" sz="3200" b="1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多数表决规则（频率视角）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E9EC30E8-5A3F-13ED-CFC0-45EFFAC77D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42452" y="2553396"/>
                <a:ext cx="8143829" cy="400304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 :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→{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zh-CN" altLang="en-US" sz="2000" dirty="0"/>
              </a:p>
              <a:p>
                <a:pPr marL="0" indent="0">
                  <a:buNone/>
                </a:pPr>
                <a:r>
                  <a:rPr lang="zh-CN" altLang="en-US" sz="2000" dirty="0"/>
                  <a:t>    误分类概率</a:t>
                </a:r>
                <a:r>
                  <a:rPr lang="en-US" altLang="zh-CN" sz="2000" dirty="0"/>
                  <a:t>:</a:t>
                </a:r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在</a:t>
                </a:r>
                <a:r>
                  <a:rPr lang="en-US" altLang="zh-CN" sz="2000" i="1" dirty="0" err="1"/>
                  <a:t>N</a:t>
                </a:r>
                <a:r>
                  <a:rPr lang="en-US" altLang="zh-CN" sz="2000" i="1" baseline="-25000" dirty="0" err="1"/>
                  <a:t>k</a:t>
                </a:r>
                <a:r>
                  <a:rPr lang="en-US" altLang="zh-CN" sz="2000" dirty="0"/>
                  <a:t>(</a:t>
                </a:r>
                <a:r>
                  <a:rPr lang="en-US" altLang="zh-CN" sz="2000" i="1" dirty="0"/>
                  <a:t>x</a:t>
                </a:r>
                <a:r>
                  <a:rPr lang="en-US" altLang="zh-CN" sz="2000" dirty="0"/>
                  <a:t>) </a:t>
                </a:r>
                <a:r>
                  <a:rPr lang="zh-CN" altLang="en-US" sz="2000" dirty="0"/>
                  <a:t>区域分为类别 </a:t>
                </a:r>
                <a:r>
                  <a:rPr lang="en-US" altLang="zh-CN" sz="2000" i="1" dirty="0" err="1"/>
                  <a:t>c</a:t>
                </a:r>
                <a:r>
                  <a:rPr lang="en-US" altLang="zh-CN" sz="2000" i="1" baseline="-25000" dirty="0" err="1"/>
                  <a:t>j</a:t>
                </a:r>
                <a:r>
                  <a:rPr lang="zh-CN" altLang="en-US" sz="2000" i="1" dirty="0"/>
                  <a:t> </a:t>
                </a:r>
                <a:r>
                  <a:rPr lang="zh-CN" altLang="en-US" sz="2000" dirty="0"/>
                  <a:t>的误分类率 </a:t>
                </a:r>
                <a:r>
                  <a:rPr lang="en-US" altLang="zh-CN" sz="2000" dirty="0"/>
                  <a:t>(0-1</a:t>
                </a:r>
                <a:r>
                  <a:rPr lang="zh-CN" altLang="en-US" sz="2000" dirty="0"/>
                  <a:t>损失函数</a:t>
                </a:r>
                <a:r>
                  <a:rPr lang="en-US" altLang="zh-CN" sz="2000" dirty="0"/>
                  <a:t>):</a:t>
                </a:r>
              </a:p>
              <a:p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误分类率最小化 </a:t>
                </a:r>
                <a:r>
                  <a:rPr lang="en-US" altLang="zh-CN" sz="2000" dirty="0"/>
                  <a:t>(</a:t>
                </a:r>
                <a:r>
                  <a:rPr lang="zh-CN" altLang="en-US" sz="2000" dirty="0"/>
                  <a:t>经验风险最小</a:t>
                </a:r>
                <a:r>
                  <a:rPr lang="en-US" altLang="zh-CN" sz="2000" dirty="0"/>
                  <a:t>):</a:t>
                </a:r>
              </a:p>
              <a:p>
                <a:endParaRPr lang="en-US" altLang="zh-CN" sz="2000" dirty="0"/>
              </a:p>
              <a:p>
                <a:endParaRPr lang="en-US" altLang="zh-CN" sz="2000" dirty="0"/>
              </a:p>
              <a:p>
                <a:r>
                  <a:rPr lang="zh-CN" altLang="en-US" sz="2000" dirty="0"/>
                  <a:t>多数表决规则等价于</a:t>
                </a:r>
                <a:r>
                  <a:rPr lang="en-US" altLang="zh-CN" sz="2000" dirty="0"/>
                  <a:t>0-1</a:t>
                </a:r>
                <a:r>
                  <a:rPr lang="zh-CN" altLang="en-US" sz="2000" dirty="0"/>
                  <a:t>损失函数下的</a:t>
                </a:r>
                <a:r>
                  <a:rPr lang="zh-CN" altLang="en-US" sz="2000" b="1" dirty="0">
                    <a:solidFill>
                      <a:srgbClr val="0070C0"/>
                    </a:solidFill>
                  </a:rPr>
                  <a:t>经验风险最小化</a:t>
                </a:r>
                <a:endParaRPr lang="en-US" altLang="zh-CN" sz="20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E9EC30E8-5A3F-13ED-CFC0-45EFFAC77D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2452" y="2553396"/>
                <a:ext cx="8143829" cy="4003048"/>
              </a:xfrm>
              <a:blipFill>
                <a:blip r:embed="rId2"/>
                <a:stretch>
                  <a:fillRect l="-779" t="-1582" b="-18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8FEED9A7-B85B-036B-1D2A-CF4FF3BAA335}"/>
                  </a:ext>
                </a:extLst>
              </p:cNvPr>
              <p:cNvSpPr txBox="1"/>
              <p:nvPr/>
            </p:nvSpPr>
            <p:spPr>
              <a:xfrm>
                <a:off x="2513746" y="3200431"/>
                <a:ext cx="3861783" cy="404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8FEED9A7-B85B-036B-1D2A-CF4FF3BAA3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3746" y="3200431"/>
                <a:ext cx="3861783" cy="404983"/>
              </a:xfrm>
              <a:prstGeom prst="rect">
                <a:avLst/>
              </a:prstGeom>
              <a:blipFill>
                <a:blip r:embed="rId3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E2BAABF5-B09A-5A74-55D9-A1EC46B4A071}"/>
                  </a:ext>
                </a:extLst>
              </p:cNvPr>
              <p:cNvSpPr txBox="1"/>
              <p:nvPr/>
            </p:nvSpPr>
            <p:spPr>
              <a:xfrm>
                <a:off x="1290576" y="4120502"/>
                <a:ext cx="6308125" cy="800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  <m:sup/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=1−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nary>
                      <m:nary>
                        <m:naryPr>
                          <m:chr m:val="∑"/>
                          <m:supHide m:val="on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  <m:sup/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E2BAABF5-B09A-5A74-55D9-A1EC46B4A0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0576" y="4120502"/>
                <a:ext cx="6308125" cy="8007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9F70EFB4-9C23-BAE4-F337-84BD6AEB3491}"/>
                  </a:ext>
                </a:extLst>
              </p:cNvPr>
              <p:cNvSpPr txBox="1"/>
              <p:nvPr/>
            </p:nvSpPr>
            <p:spPr>
              <a:xfrm>
                <a:off x="2719192" y="5293446"/>
                <a:ext cx="3163330" cy="800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max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  <m:sup/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9F70EFB4-9C23-BAE4-F337-84BD6AEB3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9192" y="5293446"/>
                <a:ext cx="3163330" cy="8007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547845F2-D620-1FCA-BE68-964C2C402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80661DEE-55DF-9C4C-9E32-9432A9F8E9FC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517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AB5D978-5469-868C-405C-69DC5C6BDF6A}"/>
              </a:ext>
            </a:extLst>
          </p:cNvPr>
          <p:cNvSpPr txBox="1">
            <a:spLocks/>
          </p:cNvSpPr>
          <p:nvPr/>
        </p:nvSpPr>
        <p:spPr>
          <a:xfrm>
            <a:off x="244794" y="1652553"/>
            <a:ext cx="8270555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分类决策规则</a:t>
            </a:r>
            <a:r>
              <a:rPr lang="en-US" altLang="zh-CN" sz="3200" b="1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——</a:t>
            </a:r>
            <a:r>
              <a:rPr lang="zh-CN" altLang="en-US" sz="3200" b="1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多数表决规则</a:t>
            </a:r>
            <a:r>
              <a:rPr lang="zh-CN" altLang="en-US" sz="3200" b="1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（贝叶斯视角）</a:t>
            </a:r>
            <a:endParaRPr lang="zh-CN" altLang="en-US" sz="3200" b="1" dirty="0">
              <a:solidFill>
                <a:schemeClr val="accent1">
                  <a:lumMod val="50000"/>
                </a:schemeClr>
              </a:solidFill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E9EC30E8-5A3F-13ED-CFC0-45EFFAC77D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42452" y="2578720"/>
                <a:ext cx="8487696" cy="4155448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400" dirty="0"/>
                  <a:t>每个类别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400" i="1" baseline="-2500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400" dirty="0"/>
                  <a:t> 的样本个数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 baseline="-2500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400" dirty="0"/>
                  <a:t>, </a:t>
                </a:r>
                <a:r>
                  <a:rPr lang="zh-CN" altLang="en-US" sz="2400" dirty="0"/>
                  <a:t>总样本数</a:t>
                </a:r>
                <a14:m>
                  <m:oMath xmlns:m="http://schemas.openxmlformats.org/officeDocument/2006/math">
                    <m:r>
                      <a:rPr lang="zh-CN" alt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400" i="1" baseline="-2500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400" dirty="0"/>
                  <a:t>为样本空间体积</a:t>
                </a:r>
                <a:endParaRPr lang="en-US" altLang="zh-CN" sz="2400" dirty="0"/>
              </a:p>
              <a:p>
                <a:r>
                  <a:rPr lang="zh-CN" altLang="en-US" sz="2400" dirty="0"/>
                  <a:t>在包含</a:t>
                </a:r>
                <a14:m>
                  <m:oMath xmlns:m="http://schemas.openxmlformats.org/officeDocument/2006/math">
                    <m:r>
                      <a:rPr lang="zh-CN" alt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的</m:t>
                    </m:r>
                    <m:r>
                      <a:rPr lang="zh-CN" alt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zh-CN" alt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/>
                  <a:t>个最近邻的邻域 </a:t>
                </a:r>
                <a:r>
                  <a:rPr lang="en-US" altLang="zh-CN" sz="2400" i="1" dirty="0" err="1"/>
                  <a:t>N</a:t>
                </a:r>
                <a:r>
                  <a:rPr lang="en-US" altLang="zh-CN" sz="2400" i="1" baseline="-25000" dirty="0" err="1"/>
                  <a:t>k</a:t>
                </a:r>
                <a:r>
                  <a:rPr lang="en-US" altLang="zh-CN" sz="2400" dirty="0"/>
                  <a:t>(</a:t>
                </a:r>
                <a:r>
                  <a:rPr lang="en-US" altLang="zh-CN" sz="2400" i="1" dirty="0"/>
                  <a:t>x</a:t>
                </a:r>
                <a:r>
                  <a:rPr lang="en-US" altLang="zh-CN" sz="2400" dirty="0"/>
                  <a:t>) </a:t>
                </a:r>
                <a:r>
                  <a:rPr lang="zh-CN" altLang="en-US" sz="2400" dirty="0"/>
                  <a:t>中</a:t>
                </a:r>
                <a:r>
                  <a:rPr lang="en-US" altLang="zh-CN" sz="2400" dirty="0"/>
                  <a:t>, 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400" i="1" baseline="-2500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个属于类别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400" i="1" baseline="-2500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altLang="zh-CN" sz="2400" dirty="0"/>
              </a:p>
              <a:p>
                <a:endParaRPr lang="en-US" altLang="zh-CN" sz="2400" dirty="0"/>
              </a:p>
              <a:p>
                <a:endParaRPr lang="en-US" altLang="zh-CN" sz="2400" dirty="0"/>
              </a:p>
              <a:p>
                <a:endParaRPr lang="en-US" altLang="zh-CN" sz="2400" dirty="0"/>
              </a:p>
              <a:p>
                <a:endParaRPr lang="en-US" altLang="zh-CN" sz="2400" dirty="0"/>
              </a:p>
              <a:p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多数表决规则对应于测试样本类别的</a:t>
                </a:r>
                <a:r>
                  <a:rPr lang="zh-CN" altLang="en-US" sz="2400" b="1" dirty="0">
                    <a:solidFill>
                      <a:srgbClr val="0070C0"/>
                    </a:solidFill>
                  </a:rPr>
                  <a:t>最大后验估计</a:t>
                </a:r>
                <a:endParaRPr lang="en-US" altLang="zh-CN" sz="2400" b="1" dirty="0">
                  <a:solidFill>
                    <a:srgbClr val="0070C0"/>
                  </a:solidFill>
                </a:endParaRPr>
              </a:p>
              <a:p>
                <a:endParaRPr lang="en-US" altLang="zh-CN" sz="2400" dirty="0"/>
              </a:p>
              <a:p>
                <a:pPr marL="0" indent="0">
                  <a:buNone/>
                </a:pPr>
                <a:endParaRPr lang="en-US" altLang="zh-CN" sz="2400" dirty="0"/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E9EC30E8-5A3F-13ED-CFC0-45EFFAC77D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2452" y="2578720"/>
                <a:ext cx="8487696" cy="4155448"/>
              </a:xfrm>
              <a:blipFill>
                <a:blip r:embed="rId2"/>
                <a:stretch>
                  <a:fillRect l="-1046" t="-1829" b="-12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547845F2-D620-1FCA-BE68-964C2C402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80661DEE-55DF-9C4C-9E32-9432A9F8E9FC}" type="slidenum">
              <a:rPr lang="en-US" smtClean="0"/>
              <a:t>23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A48FD430-75C3-41B1-B5BF-6013570AA36D}"/>
                  </a:ext>
                </a:extLst>
              </p:cNvPr>
              <p:cNvSpPr txBox="1"/>
              <p:nvPr/>
            </p:nvSpPr>
            <p:spPr>
              <a:xfrm>
                <a:off x="2567497" y="3621825"/>
                <a:ext cx="3794436" cy="7822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sz="2400" b="0" i="1" baseline="-2500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400" b="0" i="1" baseline="-2500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zh-CN" sz="2400" i="1" baseline="-250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sz="2400" i="1" baseline="-2500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400" b="0" i="1" baseline="-2500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400" b="0" i="1" baseline="-2500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A48FD430-75C3-41B1-B5BF-6013570AA3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7497" y="3621825"/>
                <a:ext cx="3794436" cy="782265"/>
              </a:xfrm>
              <a:prstGeom prst="rect">
                <a:avLst/>
              </a:prstGeom>
              <a:blipFill>
                <a:blip r:embed="rId3"/>
                <a:stretch>
                  <a:fillRect b="-7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2C293B68-86D8-41D3-954F-EDBDD3EE8B23}"/>
                  </a:ext>
                </a:extLst>
              </p:cNvPr>
              <p:cNvSpPr txBox="1"/>
              <p:nvPr/>
            </p:nvSpPr>
            <p:spPr>
              <a:xfrm>
                <a:off x="3945536" y="5379191"/>
                <a:ext cx="1402884" cy="5843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2000" i="1" baseline="-2500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𝑛𝑉</m:t>
                          </m:r>
                          <m:r>
                            <a:rPr lang="en-US" altLang="zh-CN" sz="2000" i="1" baseline="-2500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2C293B68-86D8-41D3-954F-EDBDD3EE8B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5536" y="5379191"/>
                <a:ext cx="1402884" cy="584391"/>
              </a:xfrm>
              <a:prstGeom prst="rect">
                <a:avLst/>
              </a:prstGeom>
              <a:blipFill>
                <a:blip r:embed="rId4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C9C1879-8841-47BC-BD1E-647643A04EFB}"/>
                  </a:ext>
                </a:extLst>
              </p:cNvPr>
              <p:cNvSpPr txBox="1"/>
              <p:nvPr/>
            </p:nvSpPr>
            <p:spPr>
              <a:xfrm>
                <a:off x="2658959" y="4668278"/>
                <a:ext cx="1721112" cy="5843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2000" i="1" baseline="-25000"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sz="2000" i="1" baseline="-2500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000" b="0" i="1" baseline="-2500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000" b="0" i="1" baseline="-2500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altLang="zh-CN" sz="2000" b="0" i="1" baseline="-2500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C9C1879-8841-47BC-BD1E-647643A04E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8959" y="4668278"/>
                <a:ext cx="1721112" cy="584391"/>
              </a:xfrm>
              <a:prstGeom prst="rect">
                <a:avLst/>
              </a:prstGeom>
              <a:blipFill>
                <a:blip r:embed="rId5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EC4AF05-3549-4ABE-814A-5C3EA0806C66}"/>
                  </a:ext>
                </a:extLst>
              </p:cNvPr>
              <p:cNvSpPr txBox="1"/>
              <p:nvPr/>
            </p:nvSpPr>
            <p:spPr>
              <a:xfrm>
                <a:off x="5007520" y="4734550"/>
                <a:ext cx="1179747" cy="5271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0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000" i="1" baseline="-25000">
                              <a:latin typeface="Cambria Math" panose="02040503050406030204" pitchFamily="18" charset="0"/>
                            </a:rPr>
                            <m:t>𝑖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EC4AF05-3549-4ABE-814A-5C3EA0806C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7520" y="4734550"/>
                <a:ext cx="1179747" cy="5271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63369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85BE6D8-F7D4-4204-B31D-40954844B335}"/>
              </a:ext>
            </a:extLst>
          </p:cNvPr>
          <p:cNvSpPr/>
          <p:nvPr/>
        </p:nvSpPr>
        <p:spPr>
          <a:xfrm>
            <a:off x="352003" y="2520749"/>
            <a:ext cx="8450707" cy="21274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决策</a:t>
            </a:r>
            <a:r>
              <a:rPr lang="zh-CN" altLang="en-US" dirty="0"/>
              <a:t>边界为</a:t>
            </a:r>
            <a:r>
              <a:rPr lang="zh-CN" altLang="en-US" b="1" dirty="0">
                <a:solidFill>
                  <a:srgbClr val="0070C0"/>
                </a:solidFill>
              </a:rPr>
              <a:t>分段线性</a:t>
            </a:r>
            <a:r>
              <a:rPr lang="zh-CN" altLang="en-US" dirty="0"/>
              <a:t>的 </a:t>
            </a:r>
            <a:r>
              <a:rPr lang="en-US" altLang="zh-CN" dirty="0"/>
              <a:t>(piece-wise linear)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每一段分界线对应于两个不同类别点连线的垂直平分线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每个特征空间划分单元</a:t>
            </a:r>
            <a:r>
              <a:rPr lang="en-US" altLang="zh-CN" dirty="0"/>
              <a:t> (Voronoi cell) </a:t>
            </a:r>
            <a:r>
              <a:rPr lang="zh-CN" altLang="en-US" dirty="0"/>
              <a:t>包含的所有点距该单元中</a:t>
            </a:r>
            <a:r>
              <a:rPr lang="zh-CN" altLang="en-US"/>
              <a:t>的训练样本 </a:t>
            </a:r>
            <a:r>
              <a:rPr lang="en-US" altLang="zh-CN" i="1"/>
              <a:t>x </a:t>
            </a:r>
            <a:r>
              <a:rPr lang="zh-CN" altLang="en-US"/>
              <a:t>比</a:t>
            </a:r>
            <a:r>
              <a:rPr lang="zh-CN" altLang="en-US" dirty="0"/>
              <a:t>其他训练样本点更近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单元中所有点的标签由该单元中的训练样本点决定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2654D64-6FC9-4601-98CA-D282194A05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lum contrast="40000"/>
          </a:blip>
          <a:srcRect l="4926" t="1696" r="6088" b="1141"/>
          <a:stretch/>
        </p:blipFill>
        <p:spPr>
          <a:xfrm>
            <a:off x="2104694" y="4853964"/>
            <a:ext cx="2137942" cy="182993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A78735B-8E50-4926-9F35-0A4EA86851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377" t="2207" r="1811" b="2903"/>
          <a:stretch/>
        </p:blipFill>
        <p:spPr>
          <a:xfrm>
            <a:off x="4981074" y="4762680"/>
            <a:ext cx="2005194" cy="1961791"/>
          </a:xfrm>
          <a:prstGeom prst="rect">
            <a:avLst/>
          </a:prstGeom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C0E32680-6C6A-44F8-8A86-432CB2A32CD6}"/>
              </a:ext>
            </a:extLst>
          </p:cNvPr>
          <p:cNvSpPr txBox="1">
            <a:spLocks/>
          </p:cNvSpPr>
          <p:nvPr/>
        </p:nvSpPr>
        <p:spPr>
          <a:xfrm>
            <a:off x="244795" y="1652553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分类决策规则</a:t>
            </a:r>
            <a:r>
              <a:rPr lang="en-US" altLang="zh-CN" sz="3200" b="1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——</a:t>
            </a:r>
            <a:r>
              <a:rPr lang="zh-CN" altLang="en-US" sz="3200" b="1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决策边界特点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F1BD56F-47B4-4C22-903D-34BC93AA4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80661DEE-55DF-9C4C-9E32-9432A9F8E9FC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783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BDBE2927-18ED-41B0-9FE5-7DFA53F17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795" y="1652553"/>
            <a:ext cx="7886700" cy="994172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泛化误差上界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9CBF7846-B6C5-4E16-B68A-64F9071F3AF5}"/>
                  </a:ext>
                </a:extLst>
              </p:cNvPr>
              <p:cNvSpPr txBox="1"/>
              <p:nvPr/>
            </p:nvSpPr>
            <p:spPr>
              <a:xfrm>
                <a:off x="1559180" y="3014811"/>
                <a:ext cx="3173561" cy="6721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𝑒𝑟𝑟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sub>
                        <m:sup/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9CBF7846-B6C5-4E16-B68A-64F9071F3A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9180" y="3014811"/>
                <a:ext cx="3173561" cy="67217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DE884B61-8037-42EB-AE2A-13C68DED64C8}"/>
                  </a:ext>
                </a:extLst>
              </p:cNvPr>
              <p:cNvSpPr txBox="1"/>
              <p:nvPr/>
            </p:nvSpPr>
            <p:spPr>
              <a:xfrm>
                <a:off x="2374519" y="3472554"/>
                <a:ext cx="3016275" cy="26387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sub>
                        <m:sup/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b="0" i="1" baseline="3000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b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1−</m:t>
                    </m:r>
                  </m:oMath>
                </a14:m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 baseline="3000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zh-CN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lang="en-US" altLang="zh-CN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CN"/>
              </a:p>
              <a:p>
                <a:endParaRPr lang="en-US" altLang="zh-CN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DE884B61-8037-42EB-AE2A-13C68DED64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4519" y="3472554"/>
                <a:ext cx="3016275" cy="2638736"/>
              </a:xfrm>
              <a:prstGeom prst="rect">
                <a:avLst/>
              </a:prstGeom>
              <a:blipFill>
                <a:blip r:embed="rId3"/>
                <a:stretch>
                  <a:fillRect l="-28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>
            <a:extLst>
              <a:ext uri="{FF2B5EF4-FFF2-40B4-BE49-F238E27FC236}">
                <a16:creationId xmlns:a16="http://schemas.microsoft.com/office/drawing/2014/main" id="{DA7A9468-B36C-4BC1-8EEF-E1086C59FFF4}"/>
              </a:ext>
            </a:extLst>
          </p:cNvPr>
          <p:cNvSpPr/>
          <p:nvPr/>
        </p:nvSpPr>
        <p:spPr>
          <a:xfrm>
            <a:off x="611668" y="6098042"/>
            <a:ext cx="71673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最近邻分类器的泛化误差率不超过贝叶斯最优分类器错误率的两倍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886F7549-5A8C-4981-A8F7-074F98161A2A}"/>
                  </a:ext>
                </a:extLst>
              </p:cNvPr>
              <p:cNvSpPr/>
              <p:nvPr/>
            </p:nvSpPr>
            <p:spPr>
              <a:xfrm>
                <a:off x="756448" y="2534861"/>
                <a:ext cx="46343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/>
                  <a:t>给定测试样本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/>
                  <a:t>, </a:t>
                </a:r>
                <a:r>
                  <a:rPr lang="zh-CN" altLang="en-US"/>
                  <a:t>最近邻样本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zh-CN"/>
                  <a:t>, </a:t>
                </a:r>
                <a:r>
                  <a:rPr lang="zh-CN" altLang="en-US"/>
                  <a:t>出错概率</a:t>
                </a:r>
                <a:r>
                  <a:rPr lang="en-US" altLang="zh-CN"/>
                  <a:t>:</a:t>
                </a:r>
                <a:endParaRPr lang="zh-CN" altLang="en-US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886F7549-5A8C-4981-A8F7-074F98161A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448" y="2534861"/>
                <a:ext cx="4634346" cy="369332"/>
              </a:xfrm>
              <a:prstGeom prst="rect">
                <a:avLst/>
              </a:prstGeom>
              <a:blipFill>
                <a:blip r:embed="rId4"/>
                <a:stretch>
                  <a:fillRect l="-789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34A2D4DA-EDA0-44A3-BE8E-F69273B48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80661DEE-55DF-9C4C-9E32-9432A9F8E9FC}" type="slidenum">
              <a:rPr lang="en-US" smtClean="0"/>
              <a:t>25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F1D20B2C-16FC-4B93-BEB3-46B5AE29FBCE}"/>
                  </a:ext>
                </a:extLst>
              </p:cNvPr>
              <p:cNvSpPr/>
              <p:nvPr/>
            </p:nvSpPr>
            <p:spPr>
              <a:xfrm>
                <a:off x="5906944" y="3885284"/>
                <a:ext cx="2723823" cy="7803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b="0"/>
              </a:p>
              <a:p>
                <a:pPr algn="ctr"/>
                <a:r>
                  <a:rPr lang="zh-CN" altLang="en-US"/>
                  <a:t>为贝叶斯最优分类器结果</a:t>
                </a: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F1D20B2C-16FC-4B93-BEB3-46B5AE29FB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6944" y="3885284"/>
                <a:ext cx="2723823" cy="780342"/>
              </a:xfrm>
              <a:prstGeom prst="rect">
                <a:avLst/>
              </a:prstGeom>
              <a:blipFill>
                <a:blip r:embed="rId5"/>
                <a:stretch>
                  <a:fillRect l="-1566" r="-1790" b="-117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64255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722926D-C9B2-4EC3-9F3E-040429F7FE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0" t="398" r="730" b="472"/>
          <a:stretch/>
        </p:blipFill>
        <p:spPr>
          <a:xfrm>
            <a:off x="1630709" y="2646725"/>
            <a:ext cx="6162420" cy="3764930"/>
          </a:xfrm>
          <a:prstGeom prst="rect">
            <a:avLst/>
          </a:prstGeom>
        </p:spPr>
      </p:pic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01DAA163-2851-4FC5-BCF6-34EC12B44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80661DEE-55DF-9C4C-9E32-9432A9F8E9FC}" type="slidenum">
              <a:rPr lang="en-US" smtClean="0"/>
              <a:t>26</a:t>
            </a:fld>
            <a:endParaRPr 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54C09D44-7BC0-4700-8422-E001DE04F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795" y="1652553"/>
            <a:ext cx="7886700" cy="994172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泛化误差上界</a:t>
            </a:r>
          </a:p>
        </p:txBody>
      </p:sp>
    </p:spTree>
    <p:extLst>
      <p:ext uri="{BB962C8B-B14F-4D97-AF65-F5344CB8AC3E}">
        <p14:creationId xmlns:p14="http://schemas.microsoft.com/office/powerpoint/2010/main" val="35611851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7036" y="1651729"/>
            <a:ext cx="7886700" cy="994172"/>
          </a:xfrm>
        </p:spPr>
        <p:txBody>
          <a:bodyPr/>
          <a:lstStyle/>
          <a:p>
            <a:r>
              <a:rPr lang="en-US" altLang="zh-CN" sz="3200" b="1" i="1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k</a:t>
            </a:r>
            <a:r>
              <a:rPr lang="en-US" altLang="zh-CN" sz="3200" b="1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NN</a:t>
            </a:r>
            <a:r>
              <a:rPr lang="zh-CN" altLang="en-US" sz="3200" b="1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法算法</a:t>
            </a:r>
            <a:r>
              <a:rPr lang="en-US" altLang="zh-CN" sz="3200" b="1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: </a:t>
            </a:r>
            <a:r>
              <a:rPr lang="zh-CN" altLang="en-US" sz="3200" b="1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线性搜索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3882" y="3157466"/>
            <a:ext cx="8176236" cy="229083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2400" dirty="0"/>
              <a:t>线性搜索法的最大计算时间复杂度为</a:t>
            </a:r>
            <a:r>
              <a:rPr lang="en-US" altLang="zh-CN" sz="2400" i="1" dirty="0"/>
              <a:t>O</a:t>
            </a:r>
            <a:r>
              <a:rPr lang="en-US" altLang="zh-CN" sz="2400" dirty="0"/>
              <a:t>(</a:t>
            </a:r>
            <a:r>
              <a:rPr lang="en-US" altLang="zh-CN" sz="2400" i="1" err="1"/>
              <a:t>dN</a:t>
            </a:r>
            <a:r>
              <a:rPr lang="en-US" altLang="zh-CN" sz="2400"/>
              <a:t>), </a:t>
            </a:r>
            <a:r>
              <a:rPr lang="en-US" altLang="zh-CN" sz="2400" i="1"/>
              <a:t>d</a:t>
            </a:r>
            <a:r>
              <a:rPr lang="zh-CN" altLang="en-US" sz="2400" dirty="0"/>
              <a:t>为特征空间</a:t>
            </a:r>
            <a:r>
              <a:rPr lang="zh-CN" altLang="en-US" sz="2400"/>
              <a:t>维度</a:t>
            </a:r>
            <a:r>
              <a:rPr lang="en-US" altLang="zh-CN" sz="2400"/>
              <a:t>, </a:t>
            </a:r>
            <a:r>
              <a:rPr lang="en-US" altLang="zh-CN" sz="2400" i="1"/>
              <a:t>N</a:t>
            </a:r>
            <a:r>
              <a:rPr lang="zh-CN" altLang="en-US" sz="2400" dirty="0"/>
              <a:t>为训练样本数</a:t>
            </a:r>
            <a:endParaRPr lang="en-US" altLang="zh-CN" sz="2400" dirty="0"/>
          </a:p>
          <a:p>
            <a:pPr>
              <a:lnSpc>
                <a:spcPct val="100000"/>
              </a:lnSpc>
            </a:pPr>
            <a:endParaRPr lang="en-US" altLang="zh-CN" sz="2400" dirty="0"/>
          </a:p>
          <a:p>
            <a:pPr>
              <a:lnSpc>
                <a:spcPct val="100000"/>
              </a:lnSpc>
            </a:pPr>
            <a:r>
              <a:rPr lang="zh-CN" altLang="en-US" sz="2400" dirty="0"/>
              <a:t>并行化可将代价降低至</a:t>
            </a:r>
            <a:r>
              <a:rPr lang="en-US" altLang="zh-CN" sz="2400" i="1" dirty="0"/>
              <a:t>O</a:t>
            </a:r>
            <a:r>
              <a:rPr lang="en-US" altLang="zh-CN" sz="2400" dirty="0"/>
              <a:t>(</a:t>
            </a:r>
            <a:r>
              <a:rPr lang="en-US" altLang="zh-CN" sz="2400"/>
              <a:t>1), </a:t>
            </a:r>
            <a:r>
              <a:rPr lang="zh-CN" altLang="en-US" sz="2400"/>
              <a:t>计算</a:t>
            </a:r>
            <a:r>
              <a:rPr lang="zh-CN" altLang="en-US" sz="2400" dirty="0"/>
              <a:t>资源需求</a:t>
            </a:r>
            <a:endParaRPr lang="en-US" altLang="zh-CN" sz="2400" dirty="0"/>
          </a:p>
          <a:p>
            <a:pPr>
              <a:lnSpc>
                <a:spcPct val="100000"/>
              </a:lnSpc>
            </a:pPr>
            <a:endParaRPr lang="zh-CN" altLang="en-US" sz="2400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FA3325C-E05A-461A-8B2F-5C1F16FE7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80661DEE-55DF-9C4C-9E32-9432A9F8E9F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7513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7036" y="1651729"/>
            <a:ext cx="7886700" cy="994172"/>
          </a:xfrm>
        </p:spPr>
        <p:txBody>
          <a:bodyPr/>
          <a:lstStyle/>
          <a:p>
            <a:r>
              <a:rPr lang="en-US" altLang="zh-CN" sz="3200" b="1" i="1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k</a:t>
            </a:r>
            <a:r>
              <a:rPr lang="en-US" altLang="zh-CN" sz="3200" b="1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NN</a:t>
            </a:r>
            <a:r>
              <a:rPr lang="zh-CN" altLang="en-US" sz="3200" b="1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法算法</a:t>
            </a:r>
            <a:r>
              <a:rPr lang="en-US" altLang="zh-CN" sz="3200" b="1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: </a:t>
            </a:r>
            <a:r>
              <a:rPr lang="en-US" altLang="zh-CN" sz="3200" b="1" dirty="0" err="1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kd</a:t>
            </a:r>
            <a:r>
              <a:rPr lang="zh-CN" altLang="en-US" sz="3200" b="1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3882" y="2630751"/>
            <a:ext cx="8176236" cy="401474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zh-CN" sz="2200" dirty="0" err="1"/>
              <a:t>kd</a:t>
            </a:r>
            <a:r>
              <a:rPr lang="zh-CN" altLang="en-US" sz="2200" dirty="0"/>
              <a:t>树是一种对</a:t>
            </a:r>
            <a:r>
              <a:rPr lang="en-US" altLang="zh-CN" sz="2200" i="1" dirty="0"/>
              <a:t>K</a:t>
            </a:r>
            <a:r>
              <a:rPr lang="zh-CN" altLang="en-US" sz="2200" dirty="0"/>
              <a:t>维空间中的实例点进行存储以便对其进行快速检索的</a:t>
            </a:r>
            <a:r>
              <a:rPr lang="zh-CN" altLang="en-US" sz="2200"/>
              <a:t>树形数据结构</a:t>
            </a:r>
            <a:endParaRPr lang="en-US" altLang="zh-CN" sz="2200" dirty="0"/>
          </a:p>
          <a:p>
            <a:pPr>
              <a:lnSpc>
                <a:spcPct val="110000"/>
              </a:lnSpc>
            </a:pPr>
            <a:r>
              <a:rPr lang="zh-CN" altLang="en-US" sz="2200"/>
              <a:t>通过</a:t>
            </a:r>
            <a:r>
              <a:rPr lang="zh-CN" altLang="en-US" sz="2200" dirty="0"/>
              <a:t>数据</a:t>
            </a:r>
            <a:r>
              <a:rPr lang="zh-CN" altLang="en-US" sz="2200" b="1" dirty="0">
                <a:solidFill>
                  <a:srgbClr val="0070C0"/>
                </a:solidFill>
              </a:rPr>
              <a:t>预结构化</a:t>
            </a:r>
            <a:r>
              <a:rPr lang="zh-CN" altLang="en-US" sz="2200" dirty="0"/>
              <a:t>提高搜索效率</a:t>
            </a:r>
            <a:endParaRPr lang="en-US" altLang="zh-CN" sz="2200" dirty="0"/>
          </a:p>
          <a:p>
            <a:pPr>
              <a:lnSpc>
                <a:spcPct val="110000"/>
              </a:lnSpc>
            </a:pPr>
            <a:r>
              <a:rPr lang="en-US" altLang="zh-CN" sz="2200"/>
              <a:t>kd</a:t>
            </a:r>
            <a:r>
              <a:rPr lang="zh-CN" altLang="en-US" sz="2200" dirty="0"/>
              <a:t>树</a:t>
            </a:r>
            <a:r>
              <a:rPr lang="zh-CN" altLang="en-US" sz="2200"/>
              <a:t>是二叉树</a:t>
            </a:r>
            <a:r>
              <a:rPr lang="en-US" altLang="zh-CN" sz="2200"/>
              <a:t>, </a:t>
            </a:r>
            <a:r>
              <a:rPr lang="zh-CN" altLang="en-US" sz="2200"/>
              <a:t>表示</a:t>
            </a:r>
            <a:r>
              <a:rPr lang="zh-CN" altLang="en-US" sz="2200" dirty="0"/>
              <a:t>对</a:t>
            </a:r>
            <a:r>
              <a:rPr lang="en-US" altLang="zh-CN" sz="2200" i="1" dirty="0"/>
              <a:t>K</a:t>
            </a:r>
            <a:r>
              <a:rPr lang="zh-CN" altLang="en-US" sz="2200" dirty="0"/>
              <a:t>维空间的一</a:t>
            </a:r>
            <a:r>
              <a:rPr lang="zh-CN" altLang="en-US" sz="2200"/>
              <a:t>个划分</a:t>
            </a:r>
            <a:r>
              <a:rPr lang="en-US" altLang="zh-CN" sz="2200"/>
              <a:t>(partition</a:t>
            </a:r>
            <a:r>
              <a:rPr lang="en-US" altLang="zh-CN" sz="2200" dirty="0"/>
              <a:t>). </a:t>
            </a:r>
            <a:r>
              <a:rPr lang="zh-CN" altLang="en-US" sz="2200" dirty="0"/>
              <a:t>构造</a:t>
            </a:r>
            <a:r>
              <a:rPr lang="en-US" altLang="zh-CN" sz="2200" i="1" dirty="0" err="1"/>
              <a:t>k</a:t>
            </a:r>
            <a:r>
              <a:rPr lang="en-US" altLang="zh-CN" sz="2200" dirty="0" err="1"/>
              <a:t>d</a:t>
            </a:r>
            <a:r>
              <a:rPr lang="zh-CN" altLang="en-US" sz="2200" dirty="0"/>
              <a:t>树相当于不断地用垂直于坐标轴的超平面将</a:t>
            </a:r>
            <a:r>
              <a:rPr lang="en-US" altLang="zh-CN" sz="2200" i="1" dirty="0"/>
              <a:t>K</a:t>
            </a:r>
            <a:r>
              <a:rPr lang="zh-CN" altLang="en-US" sz="2200" dirty="0"/>
              <a:t>维</a:t>
            </a:r>
            <a:r>
              <a:rPr lang="zh-CN" altLang="en-US" sz="2200"/>
              <a:t>空间切分</a:t>
            </a:r>
            <a:r>
              <a:rPr lang="en-US" altLang="zh-CN" sz="2200"/>
              <a:t>, </a:t>
            </a:r>
            <a:r>
              <a:rPr lang="zh-CN" altLang="en-US" sz="2200"/>
              <a:t>构成</a:t>
            </a:r>
            <a:r>
              <a:rPr lang="zh-CN" altLang="en-US" sz="2200" dirty="0"/>
              <a:t>一系列的</a:t>
            </a:r>
            <a:r>
              <a:rPr lang="en-US" altLang="zh-CN" sz="2200" i="1" dirty="0"/>
              <a:t>K</a:t>
            </a:r>
            <a:r>
              <a:rPr lang="zh-CN" altLang="en-US" sz="2200" dirty="0"/>
              <a:t>维超矩形区域</a:t>
            </a:r>
            <a:r>
              <a:rPr lang="en-US" altLang="zh-CN" sz="2200" dirty="0"/>
              <a:t>. </a:t>
            </a:r>
            <a:r>
              <a:rPr lang="en-US" altLang="zh-CN" sz="2200" i="1" dirty="0" err="1"/>
              <a:t>k</a:t>
            </a:r>
            <a:r>
              <a:rPr lang="en-US" altLang="zh-CN" sz="2200" dirty="0" err="1"/>
              <a:t>d</a:t>
            </a:r>
            <a:r>
              <a:rPr lang="zh-CN" altLang="en-US" sz="2200" dirty="0"/>
              <a:t>树的每个结点对应于一个</a:t>
            </a:r>
            <a:r>
              <a:rPr lang="en-US" altLang="zh-CN" sz="2200" i="1" dirty="0"/>
              <a:t>k</a:t>
            </a:r>
            <a:r>
              <a:rPr lang="zh-CN" altLang="en-US" sz="2200" dirty="0"/>
              <a:t>维超</a:t>
            </a:r>
            <a:r>
              <a:rPr lang="zh-CN" altLang="en-US" sz="2200"/>
              <a:t>矩形区域</a:t>
            </a:r>
            <a:endParaRPr lang="en-US" altLang="zh-CN" sz="2200"/>
          </a:p>
          <a:p>
            <a:pPr>
              <a:lnSpc>
                <a:spcPct val="110000"/>
              </a:lnSpc>
            </a:pPr>
            <a:r>
              <a:rPr lang="en-US" altLang="zh-CN" sz="2200"/>
              <a:t>kd</a:t>
            </a:r>
            <a:r>
              <a:rPr lang="zh-CN" altLang="en-US" sz="2200"/>
              <a:t>树一般用于特征向量维度不高的情形 </a:t>
            </a:r>
            <a:r>
              <a:rPr lang="en-US" altLang="zh-CN" sz="2200"/>
              <a:t>(&lt;20); </a:t>
            </a:r>
            <a:r>
              <a:rPr lang="zh-CN" altLang="en-US" sz="2200"/>
              <a:t>对更高维度的问题</a:t>
            </a:r>
            <a:r>
              <a:rPr lang="en-US" altLang="zh-CN" sz="2200"/>
              <a:t>,</a:t>
            </a:r>
            <a:r>
              <a:rPr lang="zh-CN" altLang="en-US" sz="2200"/>
              <a:t>球树</a:t>
            </a:r>
            <a:r>
              <a:rPr lang="en-US" altLang="zh-CN" sz="2200"/>
              <a:t>(ball tree)</a:t>
            </a:r>
            <a:r>
              <a:rPr lang="zh-CN" altLang="en-US" sz="2200"/>
              <a:t>效率更高</a:t>
            </a:r>
            <a:endParaRPr lang="zh-CN" altLang="en-US" sz="2200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FA3325C-E05A-461A-8B2F-5C1F16FE7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80661DEE-55DF-9C4C-9E32-9432A9F8E9FC}" type="slidenum">
              <a:rPr lang="en-US" smtClean="0"/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9442" y="2637979"/>
            <a:ext cx="7886700" cy="3263504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构造平衡</a:t>
            </a:r>
            <a:r>
              <a:rPr lang="en-US" altLang="zh-CN" sz="2400" i="1" err="1"/>
              <a:t>kd</a:t>
            </a:r>
            <a:r>
              <a:rPr lang="zh-CN" altLang="en-US" sz="2400"/>
              <a:t>树</a:t>
            </a:r>
            <a:r>
              <a:rPr lang="en-US" altLang="zh-CN" sz="2400"/>
              <a:t>:</a:t>
            </a:r>
            <a:endParaRPr lang="en-US" altLang="zh-CN" sz="2400" dirty="0"/>
          </a:p>
          <a:p>
            <a:r>
              <a:rPr lang="zh-CN" altLang="en-US" sz="2400" dirty="0"/>
              <a:t>对深度为</a:t>
            </a:r>
            <a:r>
              <a:rPr lang="en-US" altLang="zh-CN" sz="2400" i="1" dirty="0"/>
              <a:t>j</a:t>
            </a:r>
            <a:r>
              <a:rPr lang="zh-CN" altLang="en-US" sz="2400"/>
              <a:t>的结点</a:t>
            </a:r>
            <a:r>
              <a:rPr lang="en-US" altLang="zh-CN" sz="2400"/>
              <a:t>, </a:t>
            </a:r>
            <a:r>
              <a:rPr lang="zh-CN" altLang="en-US" sz="2400"/>
              <a:t>选择</a:t>
            </a:r>
            <a:r>
              <a:rPr lang="en-US" altLang="zh-CN" sz="2400" i="1" dirty="0"/>
              <a:t>x</a:t>
            </a:r>
            <a:r>
              <a:rPr lang="en-US" altLang="zh-CN" sz="2400" i="1" baseline="30000" dirty="0"/>
              <a:t>l</a:t>
            </a:r>
            <a:r>
              <a:rPr lang="zh-CN" altLang="en-US" sz="2400" dirty="0"/>
              <a:t>为切分</a:t>
            </a:r>
            <a:r>
              <a:rPr lang="zh-CN" altLang="en-US" sz="2400"/>
              <a:t>的坐标轴</a:t>
            </a:r>
            <a:r>
              <a:rPr lang="en-US" altLang="zh-CN" sz="2400"/>
              <a:t>,</a:t>
            </a:r>
            <a:endParaRPr lang="en-US" altLang="zh-CN" sz="2400" dirty="0"/>
          </a:p>
          <a:p>
            <a:r>
              <a:rPr lang="zh-CN" altLang="en-US" sz="2400"/>
              <a:t>例</a:t>
            </a:r>
            <a:r>
              <a:rPr lang="en-US" altLang="zh-CN" sz="2400"/>
              <a:t>:</a:t>
            </a:r>
            <a:endParaRPr lang="zh-CN" altLang="en-US" sz="2400" dirty="0"/>
          </a:p>
        </p:txBody>
      </p:sp>
      <p:pic>
        <p:nvPicPr>
          <p:cNvPr id="8" name="图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623" b="12191"/>
          <a:stretch/>
        </p:blipFill>
        <p:spPr bwMode="auto">
          <a:xfrm>
            <a:off x="4514662" y="4217467"/>
            <a:ext cx="2544582" cy="2180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9" t="1925" r="14343" b="14258"/>
          <a:stretch/>
        </p:blipFill>
        <p:spPr bwMode="auto">
          <a:xfrm>
            <a:off x="1849837" y="4145609"/>
            <a:ext cx="2340793" cy="2180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9221396D-31EE-45A8-A4D8-3FEEFB893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80661DEE-55DF-9C4C-9E32-9432A9F8E9FC}" type="slidenum">
              <a:rPr lang="en-US" smtClean="0"/>
              <a:t>29</a:t>
            </a:fld>
            <a:endParaRPr lang="en-US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BB621030-3AEE-4E0D-B3FD-CD0FBBE96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036" y="1643807"/>
            <a:ext cx="7886700" cy="994172"/>
          </a:xfrm>
        </p:spPr>
        <p:txBody>
          <a:bodyPr/>
          <a:lstStyle/>
          <a:p>
            <a:r>
              <a:rPr lang="en-US" altLang="zh-CN" sz="3200" b="1" i="1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k</a:t>
            </a:r>
            <a:r>
              <a:rPr lang="en-US" altLang="zh-CN" sz="3200" b="1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NN</a:t>
            </a:r>
            <a:r>
              <a:rPr lang="zh-CN" altLang="en-US" sz="3200" b="1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算法</a:t>
            </a:r>
            <a:r>
              <a:rPr lang="en-US" altLang="zh-CN" sz="3200" b="1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: </a:t>
            </a:r>
            <a:r>
              <a:rPr lang="en-US" altLang="zh-CN" sz="3200" b="1" dirty="0" err="1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kd</a:t>
            </a:r>
            <a:r>
              <a:rPr lang="zh-CN" altLang="en-US" sz="3200" b="1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树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527255D6-5AA1-5677-6DC2-7E48459DF683}"/>
                  </a:ext>
                </a:extLst>
              </p:cNvPr>
              <p:cNvSpPr txBox="1"/>
              <p:nvPr/>
            </p:nvSpPr>
            <p:spPr>
              <a:xfrm>
                <a:off x="6066543" y="3073543"/>
                <a:ext cx="266855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𝑗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𝑚𝑜𝑑𝑘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527255D6-5AA1-5677-6DC2-7E48459DF6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6543" y="3073543"/>
                <a:ext cx="2668558" cy="461665"/>
              </a:xfrm>
              <a:prstGeom prst="rect">
                <a:avLst/>
              </a:prstGeom>
              <a:blipFill>
                <a:blip r:embed="rId5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594D544-CEED-FB86-DE04-2432B1295345}"/>
                  </a:ext>
                </a:extLst>
              </p:cNvPr>
              <p:cNvSpPr txBox="1"/>
              <p:nvPr/>
            </p:nvSpPr>
            <p:spPr>
              <a:xfrm>
                <a:off x="1332398" y="3502054"/>
                <a:ext cx="6569747" cy="4687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={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(2,3)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(5,4)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(9,6)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(4,7)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(8,1)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(7,2)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594D544-CEED-FB86-DE04-2432B12953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2398" y="3502054"/>
                <a:ext cx="6569747" cy="468718"/>
              </a:xfrm>
              <a:prstGeom prst="rect">
                <a:avLst/>
              </a:prstGeom>
              <a:blipFill>
                <a:blip r:embed="rId6"/>
                <a:stretch>
                  <a:fillRect b="-168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F0D97988-AF54-CCFE-82D5-EFE9021F8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80661DEE-55DF-9C4C-9E32-9432A9F8E9FC}" type="slidenum">
              <a:rPr lang="en-US" smtClean="0"/>
              <a:t>3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69CDB5-22EC-D36A-B8C0-9F9150DA6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795" y="1637631"/>
            <a:ext cx="7886700" cy="994172"/>
          </a:xfrm>
        </p:spPr>
        <p:txBody>
          <a:bodyPr>
            <a:normAutofit/>
          </a:bodyPr>
          <a:lstStyle/>
          <a:p>
            <a:r>
              <a:rPr lang="en-US" altLang="zh-CN" sz="3200" b="1" i="1" dirty="0" err="1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k</a:t>
            </a:r>
            <a:r>
              <a:rPr lang="en-US" altLang="zh-CN" sz="3200" b="1" dirty="0" err="1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NN</a:t>
            </a:r>
            <a:r>
              <a:rPr lang="zh-CN" altLang="en-US" sz="3200" b="1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法</a:t>
            </a:r>
            <a:r>
              <a:rPr lang="en-US" altLang="zh-CN" sz="3200" b="1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(</a:t>
            </a:r>
            <a:r>
              <a:rPr lang="en-US" altLang="zh-CN" sz="3200" b="1" i="1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k</a:t>
            </a:r>
            <a:r>
              <a:rPr lang="en-US" altLang="zh-CN" sz="3200" b="1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-Nearest Neighbours</a:t>
            </a:r>
            <a:r>
              <a:rPr lang="en-US" altLang="zh-CN" sz="3200" b="1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)</a:t>
            </a:r>
            <a:r>
              <a:rPr lang="zh-CN" altLang="en-US" sz="3200" b="1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zh-CN" sz="3200" b="1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: </a:t>
            </a:r>
            <a:r>
              <a:rPr lang="zh-CN" altLang="en-US" sz="3200" b="1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简介</a:t>
            </a:r>
            <a:endParaRPr lang="en-US" sz="3200" b="1" dirty="0">
              <a:solidFill>
                <a:schemeClr val="accent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8" name="Oval 12">
            <a:extLst>
              <a:ext uri="{FF2B5EF4-FFF2-40B4-BE49-F238E27FC236}">
                <a16:creationId xmlns:a16="http://schemas.microsoft.com/office/drawing/2014/main" id="{2C7005CF-EE11-4985-72C7-458088A60406}"/>
              </a:ext>
            </a:extLst>
          </p:cNvPr>
          <p:cNvSpPr/>
          <p:nvPr/>
        </p:nvSpPr>
        <p:spPr>
          <a:xfrm>
            <a:off x="1302595" y="2972477"/>
            <a:ext cx="2857500" cy="2743200"/>
          </a:xfrm>
          <a:prstGeom prst="ellipse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5-Point Star 4">
            <a:extLst>
              <a:ext uri="{FF2B5EF4-FFF2-40B4-BE49-F238E27FC236}">
                <a16:creationId xmlns:a16="http://schemas.microsoft.com/office/drawing/2014/main" id="{535B2903-A733-0D32-33CE-FFA4BC75ACBC}"/>
              </a:ext>
            </a:extLst>
          </p:cNvPr>
          <p:cNvSpPr/>
          <p:nvPr/>
        </p:nvSpPr>
        <p:spPr>
          <a:xfrm>
            <a:off x="1816844" y="3350927"/>
            <a:ext cx="285750" cy="262050"/>
          </a:xfrm>
          <a:prstGeom prst="star5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5-Point Star 5">
            <a:extLst>
              <a:ext uri="{FF2B5EF4-FFF2-40B4-BE49-F238E27FC236}">
                <a16:creationId xmlns:a16="http://schemas.microsoft.com/office/drawing/2014/main" id="{61B4C3B3-FE47-85CF-EE14-11F5B1DC67AC}"/>
              </a:ext>
            </a:extLst>
          </p:cNvPr>
          <p:cNvSpPr/>
          <p:nvPr/>
        </p:nvSpPr>
        <p:spPr>
          <a:xfrm>
            <a:off x="2045545" y="4132729"/>
            <a:ext cx="285750" cy="248763"/>
          </a:xfrm>
          <a:prstGeom prst="star5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5-Point Star 6">
            <a:extLst>
              <a:ext uri="{FF2B5EF4-FFF2-40B4-BE49-F238E27FC236}">
                <a16:creationId xmlns:a16="http://schemas.microsoft.com/office/drawing/2014/main" id="{14829483-F789-24D4-2C6B-B0605AD2EB9E}"/>
              </a:ext>
            </a:extLst>
          </p:cNvPr>
          <p:cNvSpPr/>
          <p:nvPr/>
        </p:nvSpPr>
        <p:spPr>
          <a:xfrm>
            <a:off x="2045545" y="4915576"/>
            <a:ext cx="285750" cy="248763"/>
          </a:xfrm>
          <a:prstGeom prst="star5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Isosceles Triangle 7">
            <a:extLst>
              <a:ext uri="{FF2B5EF4-FFF2-40B4-BE49-F238E27FC236}">
                <a16:creationId xmlns:a16="http://schemas.microsoft.com/office/drawing/2014/main" id="{BF3463EC-AECF-DECA-FC05-5D87D6C7CA46}"/>
              </a:ext>
            </a:extLst>
          </p:cNvPr>
          <p:cNvSpPr/>
          <p:nvPr/>
        </p:nvSpPr>
        <p:spPr>
          <a:xfrm>
            <a:off x="3175296" y="3403364"/>
            <a:ext cx="171450" cy="171450"/>
          </a:xfrm>
          <a:prstGeom prst="triangle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Isosceles Triangle 8">
            <a:extLst>
              <a:ext uri="{FF2B5EF4-FFF2-40B4-BE49-F238E27FC236}">
                <a16:creationId xmlns:a16="http://schemas.microsoft.com/office/drawing/2014/main" id="{B10964DA-6C49-F4B5-59BC-B0BA03232591}"/>
              </a:ext>
            </a:extLst>
          </p:cNvPr>
          <p:cNvSpPr/>
          <p:nvPr/>
        </p:nvSpPr>
        <p:spPr>
          <a:xfrm>
            <a:off x="3359995" y="4686977"/>
            <a:ext cx="171450" cy="171450"/>
          </a:xfrm>
          <a:prstGeom prst="triangle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TextBox 11">
            <a:extLst>
              <a:ext uri="{FF2B5EF4-FFF2-40B4-BE49-F238E27FC236}">
                <a16:creationId xmlns:a16="http://schemas.microsoft.com/office/drawing/2014/main" id="{B9756B40-C12A-B406-16E1-A0096AE303C0}"/>
              </a:ext>
            </a:extLst>
          </p:cNvPr>
          <p:cNvSpPr txBox="1"/>
          <p:nvPr/>
        </p:nvSpPr>
        <p:spPr>
          <a:xfrm>
            <a:off x="2788496" y="4058327"/>
            <a:ext cx="227466" cy="323165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22" name="Oval 13">
            <a:extLst>
              <a:ext uri="{FF2B5EF4-FFF2-40B4-BE49-F238E27FC236}">
                <a16:creationId xmlns:a16="http://schemas.microsoft.com/office/drawing/2014/main" id="{278083C2-620E-2F4F-C7DF-5BFE4B1F4B18}"/>
              </a:ext>
            </a:extLst>
          </p:cNvPr>
          <p:cNvSpPr/>
          <p:nvPr/>
        </p:nvSpPr>
        <p:spPr>
          <a:xfrm>
            <a:off x="1988395" y="3658277"/>
            <a:ext cx="1428750" cy="1257300"/>
          </a:xfrm>
          <a:prstGeom prst="ellipse">
            <a:avLst/>
          </a:prstGeom>
          <a:noFill/>
          <a:ln w="28575"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3" name="TextBox 15">
            <a:extLst>
              <a:ext uri="{FF2B5EF4-FFF2-40B4-BE49-F238E27FC236}">
                <a16:creationId xmlns:a16="http://schemas.microsoft.com/office/drawing/2014/main" id="{909EC18C-5E9B-C138-8998-3538674D3EA4}"/>
              </a:ext>
            </a:extLst>
          </p:cNvPr>
          <p:cNvSpPr txBox="1"/>
          <p:nvPr/>
        </p:nvSpPr>
        <p:spPr>
          <a:xfrm>
            <a:off x="3731470" y="5772827"/>
            <a:ext cx="41758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Dependent of the data distributions</a:t>
            </a:r>
          </a:p>
          <a:p>
            <a:endParaRPr lang="en-US" sz="1600" dirty="0"/>
          </a:p>
          <a:p>
            <a:r>
              <a:rPr lang="en-US" sz="1600" dirty="0"/>
              <a:t>Can make mistakes at boundaries</a:t>
            </a:r>
          </a:p>
        </p:txBody>
      </p:sp>
      <p:cxnSp>
        <p:nvCxnSpPr>
          <p:cNvPr id="25" name="Straight Arrow Connector 18">
            <a:extLst>
              <a:ext uri="{FF2B5EF4-FFF2-40B4-BE49-F238E27FC236}">
                <a16:creationId xmlns:a16="http://schemas.microsoft.com/office/drawing/2014/main" id="{CAE5A60D-3033-1208-766B-B50EDF6CB2A7}"/>
              </a:ext>
            </a:extLst>
          </p:cNvPr>
          <p:cNvCxnSpPr/>
          <p:nvPr/>
        </p:nvCxnSpPr>
        <p:spPr>
          <a:xfrm rot="10800000" flipV="1">
            <a:off x="3931495" y="3201077"/>
            <a:ext cx="514350" cy="3429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2">
            <a:extLst>
              <a:ext uri="{FF2B5EF4-FFF2-40B4-BE49-F238E27FC236}">
                <a16:creationId xmlns:a16="http://schemas.microsoft.com/office/drawing/2014/main" id="{5069283B-97AD-2EFC-3DD5-911CF42A6EB1}"/>
              </a:ext>
            </a:extLst>
          </p:cNvPr>
          <p:cNvCxnSpPr>
            <a:cxnSpLocks/>
            <a:stCxn id="26" idx="1"/>
            <a:endCxn id="22" idx="6"/>
          </p:cNvCxnSpPr>
          <p:nvPr/>
        </p:nvCxnSpPr>
        <p:spPr>
          <a:xfrm flipH="1" flipV="1">
            <a:off x="3417145" y="4286927"/>
            <a:ext cx="1028700" cy="611088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Isosceles Triangle 7">
            <a:extLst>
              <a:ext uri="{FF2B5EF4-FFF2-40B4-BE49-F238E27FC236}">
                <a16:creationId xmlns:a16="http://schemas.microsoft.com/office/drawing/2014/main" id="{DDDDC429-1BF3-A602-F4BA-66520CCDA2E9}"/>
              </a:ext>
            </a:extLst>
          </p:cNvPr>
          <p:cNvSpPr/>
          <p:nvPr/>
        </p:nvSpPr>
        <p:spPr>
          <a:xfrm>
            <a:off x="3645745" y="4058327"/>
            <a:ext cx="171450" cy="171450"/>
          </a:xfrm>
          <a:prstGeom prst="triangle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9" name="Isosceles Triangle 8">
            <a:extLst>
              <a:ext uri="{FF2B5EF4-FFF2-40B4-BE49-F238E27FC236}">
                <a16:creationId xmlns:a16="http://schemas.microsoft.com/office/drawing/2014/main" id="{BBB9F04C-9C2D-49E3-6862-C9672AD9D1C4}"/>
              </a:ext>
            </a:extLst>
          </p:cNvPr>
          <p:cNvSpPr/>
          <p:nvPr/>
        </p:nvSpPr>
        <p:spPr>
          <a:xfrm>
            <a:off x="3302845" y="5201327"/>
            <a:ext cx="171450" cy="171450"/>
          </a:xfrm>
          <a:prstGeom prst="triangle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BE1102BE-2552-3AFD-3649-6FE2679C6B49}"/>
              </a:ext>
            </a:extLst>
          </p:cNvPr>
          <p:cNvSpPr/>
          <p:nvPr/>
        </p:nvSpPr>
        <p:spPr>
          <a:xfrm>
            <a:off x="2641129" y="4182018"/>
            <a:ext cx="170472" cy="17145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0E758736-F9BC-4065-BC96-B2C2E3D48621}"/>
              </a:ext>
            </a:extLst>
          </p:cNvPr>
          <p:cNvGrpSpPr/>
          <p:nvPr/>
        </p:nvGrpSpPr>
        <p:grpSpPr>
          <a:xfrm>
            <a:off x="4445846" y="2972477"/>
            <a:ext cx="3751328" cy="861774"/>
            <a:chOff x="4445846" y="2972477"/>
            <a:chExt cx="3190918" cy="861774"/>
          </a:xfrm>
        </p:grpSpPr>
        <p:sp>
          <p:nvSpPr>
            <p:cNvPr id="24" name="TextBox 16">
              <a:extLst>
                <a:ext uri="{FF2B5EF4-FFF2-40B4-BE49-F238E27FC236}">
                  <a16:creationId xmlns:a16="http://schemas.microsoft.com/office/drawing/2014/main" id="{AF8E5BF3-3E67-BA2E-6E62-568857273637}"/>
                </a:ext>
              </a:extLst>
            </p:cNvPr>
            <p:cNvSpPr txBox="1"/>
            <p:nvPr/>
          </p:nvSpPr>
          <p:spPr>
            <a:xfrm>
              <a:off x="4445846" y="2972477"/>
              <a:ext cx="3190918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/>
                <a:t>k</a:t>
              </a:r>
              <a:r>
                <a:rPr lang="en-US" sz="1600" dirty="0"/>
                <a:t>=7 </a:t>
              </a:r>
            </a:p>
            <a:p>
              <a:r>
                <a:rPr lang="en-US" sz="1600" dirty="0"/>
                <a:t>7-</a:t>
              </a:r>
              <a:r>
                <a:rPr lang="en-US" altLang="zh-CN" sz="1600" dirty="0"/>
                <a:t>n</a:t>
              </a:r>
              <a:r>
                <a:rPr lang="en-US" sz="1600" dirty="0"/>
                <a:t>eighborhood </a:t>
              </a:r>
              <a:r>
                <a:rPr lang="en-US" altLang="zh-CN" sz="1600" dirty="0"/>
                <a:t>hypersphere </a:t>
              </a:r>
              <a:r>
                <a:rPr lang="zh-CN" altLang="en-US" sz="1600" dirty="0"/>
                <a:t>→       </a:t>
              </a:r>
              <a:r>
                <a:rPr lang="en-US" altLang="zh-CN" sz="1600" dirty="0"/>
                <a:t>class</a:t>
              </a:r>
              <a:endParaRPr lang="en-US" sz="1600" dirty="0"/>
            </a:p>
          </p:txBody>
        </p:sp>
        <p:sp>
          <p:nvSpPr>
            <p:cNvPr id="31" name="Isosceles Triangle 7">
              <a:extLst>
                <a:ext uri="{FF2B5EF4-FFF2-40B4-BE49-F238E27FC236}">
                  <a16:creationId xmlns:a16="http://schemas.microsoft.com/office/drawing/2014/main" id="{2A9C8B68-BE81-4562-AD44-9753B9353238}"/>
                </a:ext>
              </a:extLst>
            </p:cNvPr>
            <p:cNvSpPr/>
            <p:nvPr/>
          </p:nvSpPr>
          <p:spPr>
            <a:xfrm>
              <a:off x="6831306" y="3317639"/>
              <a:ext cx="171450" cy="171450"/>
            </a:xfrm>
            <a:prstGeom prst="triangl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B8953AA9-2AC2-437A-9F5B-F1C70531FBF6}"/>
              </a:ext>
            </a:extLst>
          </p:cNvPr>
          <p:cNvGrpSpPr/>
          <p:nvPr/>
        </p:nvGrpSpPr>
        <p:grpSpPr>
          <a:xfrm>
            <a:off x="4445845" y="4467128"/>
            <a:ext cx="3929825" cy="861774"/>
            <a:chOff x="4445845" y="4467128"/>
            <a:chExt cx="3342749" cy="861774"/>
          </a:xfrm>
        </p:grpSpPr>
        <p:sp>
          <p:nvSpPr>
            <p:cNvPr id="26" name="TextBox 20">
              <a:extLst>
                <a:ext uri="{FF2B5EF4-FFF2-40B4-BE49-F238E27FC236}">
                  <a16:creationId xmlns:a16="http://schemas.microsoft.com/office/drawing/2014/main" id="{C4215B27-A1BF-9850-D1F8-2F50E75BB290}"/>
                </a:ext>
              </a:extLst>
            </p:cNvPr>
            <p:cNvSpPr txBox="1"/>
            <p:nvPr/>
          </p:nvSpPr>
          <p:spPr>
            <a:xfrm>
              <a:off x="4445845" y="4467128"/>
              <a:ext cx="3342749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/>
                <a:t>k</a:t>
              </a:r>
              <a:r>
                <a:rPr lang="en-US" sz="1600" dirty="0"/>
                <a:t>=1 </a:t>
              </a:r>
            </a:p>
            <a:p>
              <a:r>
                <a:rPr lang="en-US" altLang="zh-CN" sz="1600" dirty="0"/>
                <a:t>1-n</a:t>
              </a:r>
              <a:r>
                <a:rPr lang="en-US" sz="1600" dirty="0"/>
                <a:t>eighborhood </a:t>
              </a:r>
              <a:r>
                <a:rPr lang="en-US" altLang="zh-CN" sz="1600" dirty="0"/>
                <a:t>hypersphere </a:t>
              </a:r>
              <a:r>
                <a:rPr lang="zh-CN" altLang="en-US" sz="1600" dirty="0"/>
                <a:t>→         </a:t>
              </a:r>
              <a:r>
                <a:rPr lang="en-US" altLang="zh-CN" sz="1600" dirty="0"/>
                <a:t>class</a:t>
              </a:r>
              <a:endParaRPr lang="en-US" sz="1600" dirty="0"/>
            </a:p>
          </p:txBody>
        </p:sp>
        <p:sp>
          <p:nvSpPr>
            <p:cNvPr id="32" name="5-Point Star 5">
              <a:extLst>
                <a:ext uri="{FF2B5EF4-FFF2-40B4-BE49-F238E27FC236}">
                  <a16:creationId xmlns:a16="http://schemas.microsoft.com/office/drawing/2014/main" id="{74526009-20FF-4103-88BF-0D7C2C6EF9C5}"/>
                </a:ext>
              </a:extLst>
            </p:cNvPr>
            <p:cNvSpPr/>
            <p:nvPr/>
          </p:nvSpPr>
          <p:spPr>
            <a:xfrm>
              <a:off x="6812705" y="4757401"/>
              <a:ext cx="285750" cy="293393"/>
            </a:xfrm>
            <a:prstGeom prst="star5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DD444A9F-6E99-44FA-9664-9081B98F05D3}"/>
              </a:ext>
            </a:extLst>
          </p:cNvPr>
          <p:cNvCxnSpPr/>
          <p:nvPr/>
        </p:nvCxnSpPr>
        <p:spPr>
          <a:xfrm>
            <a:off x="1102468" y="2631803"/>
            <a:ext cx="0" cy="34836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CA0F81DC-87B5-439F-B3D7-FAFBE8874F4C}"/>
              </a:ext>
            </a:extLst>
          </p:cNvPr>
          <p:cNvCxnSpPr/>
          <p:nvPr/>
        </p:nvCxnSpPr>
        <p:spPr>
          <a:xfrm>
            <a:off x="680936" y="5577676"/>
            <a:ext cx="39753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98680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>
          <a:xfrm>
            <a:off x="495915" y="1650688"/>
            <a:ext cx="7886700" cy="994172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构造平衡</a:t>
            </a:r>
            <a:r>
              <a:rPr lang="en-US" altLang="zh-CN" sz="3200" b="1" dirty="0" err="1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kd</a:t>
            </a:r>
            <a:r>
              <a:rPr lang="zh-CN" altLang="en-US" sz="3200" b="1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树</a:t>
            </a:r>
            <a:endParaRPr lang="en-US" altLang="zh-CN" sz="3200" b="1" dirty="0">
              <a:solidFill>
                <a:schemeClr val="accent1">
                  <a:lumMod val="50000"/>
                </a:schemeClr>
              </a:solidFill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7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0" y="2670209"/>
                <a:ext cx="7886700" cy="326350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                  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={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(2,3)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(5,4)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(9,6)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(4,7)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(8,1)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(7,2)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6387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2670209"/>
                <a:ext cx="7886700" cy="3263504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600" y="3572448"/>
            <a:ext cx="4320480" cy="2701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284D2972-F5DC-4372-90BF-A7295FF4E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80661DEE-55DF-9C4C-9E32-9432A9F8E9FC}" type="slidenum">
              <a:rPr lang="en-US" smtClean="0"/>
              <a:t>30</a:t>
            </a:fld>
            <a:endParaRPr 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E0D79DE-CA6A-4084-80D8-144C2E9C03AE}"/>
              </a:ext>
            </a:extLst>
          </p:cNvPr>
          <p:cNvSpPr/>
          <p:nvPr/>
        </p:nvSpPr>
        <p:spPr>
          <a:xfrm>
            <a:off x="6780402" y="3572448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+mn-ea"/>
              </a:rPr>
              <a:t>根结点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23A76D-481F-4686-83B0-0216D9F41AB2}"/>
              </a:ext>
            </a:extLst>
          </p:cNvPr>
          <p:cNvSpPr/>
          <p:nvPr/>
        </p:nvSpPr>
        <p:spPr>
          <a:xfrm>
            <a:off x="6488655" y="4668554"/>
            <a:ext cx="14606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+mn-ea"/>
              </a:rPr>
              <a:t>深度</a:t>
            </a:r>
            <a:r>
              <a:rPr lang="en-US" altLang="zh-CN" dirty="0">
                <a:latin typeface="+mn-ea"/>
              </a:rPr>
              <a:t>1</a:t>
            </a:r>
            <a:r>
              <a:rPr lang="zh-CN" altLang="en-US" dirty="0">
                <a:latin typeface="+mn-ea"/>
              </a:rPr>
              <a:t>子节点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93C1574-F80E-4860-8A4E-B1962AD25C58}"/>
              </a:ext>
            </a:extLst>
          </p:cNvPr>
          <p:cNvSpPr/>
          <p:nvPr/>
        </p:nvSpPr>
        <p:spPr>
          <a:xfrm>
            <a:off x="6731585" y="5782016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+mn-ea"/>
              </a:rPr>
              <a:t>叶节点</a:t>
            </a:r>
            <a:endParaRPr lang="zh-CN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1776" y="1655950"/>
            <a:ext cx="7886700" cy="994172"/>
          </a:xfrm>
        </p:spPr>
        <p:txBody>
          <a:bodyPr/>
          <a:lstStyle/>
          <a:p>
            <a:r>
              <a:rPr lang="en-US" altLang="zh-CN" sz="3200" b="1" dirty="0" err="1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kd</a:t>
            </a:r>
            <a:r>
              <a:rPr lang="zh-CN" altLang="en-US" sz="3200" b="1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树最近邻搜索算法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199260D-AF07-455D-ADC6-F35C91F26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80661DEE-55DF-9C4C-9E32-9432A9F8E9FC}" type="slidenum">
              <a:rPr lang="en-US" smtClean="0"/>
              <a:t>31</a:t>
            </a:fld>
            <a:endParaRPr lang="en-US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1DB88CB8-8EE4-40CB-A997-DCBCEEBF33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82" y="2988620"/>
            <a:ext cx="4456828" cy="319888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2400" dirty="0"/>
              <a:t>寻找当前最近点</a:t>
            </a:r>
            <a:endParaRPr lang="en-US" altLang="zh-CN" sz="2400" dirty="0"/>
          </a:p>
          <a:p>
            <a:pPr lvl="1">
              <a:lnSpc>
                <a:spcPct val="100000"/>
              </a:lnSpc>
            </a:pPr>
            <a:r>
              <a:rPr lang="zh-CN" altLang="en-US" sz="2000" dirty="0"/>
              <a:t>从根节点出发找出包含目标点的子节点</a:t>
            </a:r>
            <a:endParaRPr lang="en-US" altLang="zh-CN" sz="2000" dirty="0"/>
          </a:p>
          <a:p>
            <a:pPr>
              <a:lnSpc>
                <a:spcPct val="100000"/>
              </a:lnSpc>
            </a:pPr>
            <a:endParaRPr lang="en-US" altLang="zh-CN" sz="2400" dirty="0"/>
          </a:p>
          <a:p>
            <a:pPr>
              <a:lnSpc>
                <a:spcPct val="100000"/>
              </a:lnSpc>
            </a:pPr>
            <a:r>
              <a:rPr lang="zh-CN" altLang="en-US" sz="2400" dirty="0"/>
              <a:t>回溯与迭代</a:t>
            </a:r>
            <a:endParaRPr lang="en-US" altLang="zh-CN" sz="2400" dirty="0"/>
          </a:p>
          <a:p>
            <a:pPr lvl="1">
              <a:lnSpc>
                <a:spcPct val="100000"/>
              </a:lnSpc>
            </a:pPr>
            <a:r>
              <a:rPr lang="zh-CN" altLang="en-US" sz="2000" dirty="0"/>
              <a:t>以目标点和当前最近点</a:t>
            </a:r>
            <a:r>
              <a:rPr lang="zh-CN" altLang="en-US" sz="2000"/>
              <a:t>的距离</a:t>
            </a:r>
            <a:r>
              <a:rPr lang="en-US" altLang="zh-CN" sz="2000"/>
              <a:t>,</a:t>
            </a:r>
            <a:endParaRPr lang="en-US" altLang="zh-CN" sz="2000" dirty="0"/>
          </a:p>
          <a:p>
            <a:pPr marL="457200" lvl="1" indent="0">
              <a:lnSpc>
                <a:spcPct val="100000"/>
              </a:lnSpc>
              <a:buNone/>
            </a:pPr>
            <a:r>
              <a:rPr lang="zh-CN" altLang="en-US" sz="2000" dirty="0"/>
              <a:t>    沿树根部回溯与迭代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8D26C454-640B-4CED-A919-9046911F10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900" y="2988620"/>
            <a:ext cx="3589225" cy="302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图片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41" r="16323" b="11360"/>
          <a:stretch/>
        </p:blipFill>
        <p:spPr bwMode="auto">
          <a:xfrm>
            <a:off x="5273560" y="2111175"/>
            <a:ext cx="2368780" cy="2216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Picture 5" descr="300px-Tree_000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032" y="2690875"/>
            <a:ext cx="2937272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300DA8A0-C4BE-4F08-A796-4CC319475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80661DEE-55DF-9C4C-9E32-9432A9F8E9FC}" type="slidenum">
              <a:rPr lang="en-US" smtClean="0"/>
              <a:t>32</a:t>
            </a:fld>
            <a:endParaRPr lang="en-US"/>
          </a:p>
        </p:txBody>
      </p:sp>
      <p:pic>
        <p:nvPicPr>
          <p:cNvPr id="9" name="图片 3">
            <a:extLst>
              <a:ext uri="{FF2B5EF4-FFF2-40B4-BE49-F238E27FC236}">
                <a16:creationId xmlns:a16="http://schemas.microsoft.com/office/drawing/2014/main" id="{79E5211B-DCE4-427A-9A71-F9B20E67F82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623" b="12191"/>
          <a:stretch/>
        </p:blipFill>
        <p:spPr bwMode="auto">
          <a:xfrm>
            <a:off x="1468687" y="4476787"/>
            <a:ext cx="2544582" cy="2180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9E695184-E75F-487B-AA8F-FDC7D53A7D3A}"/>
              </a:ext>
            </a:extLst>
          </p:cNvPr>
          <p:cNvSpPr/>
          <p:nvPr/>
        </p:nvSpPr>
        <p:spPr>
          <a:xfrm>
            <a:off x="1654883" y="5072400"/>
            <a:ext cx="1198861" cy="119886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星形: 五角 3">
            <a:extLst>
              <a:ext uri="{FF2B5EF4-FFF2-40B4-BE49-F238E27FC236}">
                <a16:creationId xmlns:a16="http://schemas.microsoft.com/office/drawing/2014/main" id="{C18E5B87-DB86-4F88-B75F-B6A1B44E9C13}"/>
              </a:ext>
            </a:extLst>
          </p:cNvPr>
          <p:cNvSpPr/>
          <p:nvPr/>
        </p:nvSpPr>
        <p:spPr>
          <a:xfrm>
            <a:off x="2197374" y="5604387"/>
            <a:ext cx="95865" cy="103238"/>
          </a:xfrm>
          <a:prstGeom prst="star5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ACD1695F-97D4-4FA5-9D4D-8E3AEF551FC6}"/>
              </a:ext>
            </a:extLst>
          </p:cNvPr>
          <p:cNvSpPr/>
          <p:nvPr/>
        </p:nvSpPr>
        <p:spPr>
          <a:xfrm>
            <a:off x="4500780" y="5540107"/>
            <a:ext cx="368710" cy="2317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3">
            <a:extLst>
              <a:ext uri="{FF2B5EF4-FFF2-40B4-BE49-F238E27FC236}">
                <a16:creationId xmlns:a16="http://schemas.microsoft.com/office/drawing/2014/main" id="{954A144C-1D35-4E8D-AB7D-E841575F6C7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623" b="12191"/>
          <a:stretch/>
        </p:blipFill>
        <p:spPr bwMode="auto">
          <a:xfrm>
            <a:off x="5160963" y="4511761"/>
            <a:ext cx="2544582" cy="2180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星形: 五角 14">
            <a:extLst>
              <a:ext uri="{FF2B5EF4-FFF2-40B4-BE49-F238E27FC236}">
                <a16:creationId xmlns:a16="http://schemas.microsoft.com/office/drawing/2014/main" id="{921F22DC-5B9B-481A-B161-E45F18DE8769}"/>
              </a:ext>
            </a:extLst>
          </p:cNvPr>
          <p:cNvSpPr/>
          <p:nvPr/>
        </p:nvSpPr>
        <p:spPr>
          <a:xfrm>
            <a:off x="5889650" y="5639361"/>
            <a:ext cx="95865" cy="103238"/>
          </a:xfrm>
          <a:prstGeom prst="star5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47DD903F-FDF1-45DC-8512-1CCEF828FCCA}"/>
              </a:ext>
            </a:extLst>
          </p:cNvPr>
          <p:cNvSpPr/>
          <p:nvPr/>
        </p:nvSpPr>
        <p:spPr>
          <a:xfrm>
            <a:off x="5683871" y="5451394"/>
            <a:ext cx="507422" cy="50742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592C16A7-FFC2-415F-BCD9-620BCEF48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776" y="1655950"/>
            <a:ext cx="7886700" cy="994172"/>
          </a:xfrm>
        </p:spPr>
        <p:txBody>
          <a:bodyPr/>
          <a:lstStyle/>
          <a:p>
            <a:r>
              <a:rPr lang="en-US" altLang="zh-CN" sz="3200" b="1" dirty="0" err="1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kd</a:t>
            </a:r>
            <a:r>
              <a:rPr lang="zh-CN" altLang="en-US" sz="3200" b="1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树：例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08C87A6-4E7E-439D-8FF0-1A55A1D3C2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62" y="2650122"/>
            <a:ext cx="3023032" cy="3023032"/>
          </a:xfrm>
          <a:prstGeom prst="rect">
            <a:avLst/>
          </a:prstGeom>
        </p:spPr>
      </p:pic>
      <p:sp>
        <p:nvSpPr>
          <p:cNvPr id="5" name="内容占位符 2">
            <a:extLst>
              <a:ext uri="{FF2B5EF4-FFF2-40B4-BE49-F238E27FC236}">
                <a16:creationId xmlns:a16="http://schemas.microsoft.com/office/drawing/2014/main" id="{04B88439-52DE-4BE7-B0DC-06EC681FF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239" y="5905384"/>
            <a:ext cx="5372102" cy="70039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00000"/>
              </a:lnSpc>
            </a:pPr>
            <a:r>
              <a:rPr lang="zh-CN" altLang="en-US" sz="2400" dirty="0"/>
              <a:t>样本分布均匀时只需搜索有限结点</a:t>
            </a:r>
            <a:endParaRPr lang="en-US" altLang="zh-CN" sz="2400" dirty="0"/>
          </a:p>
          <a:p>
            <a:pPr>
              <a:lnSpc>
                <a:spcPct val="100000"/>
              </a:lnSpc>
            </a:pPr>
            <a:r>
              <a:rPr lang="zh-CN" altLang="en-US" sz="2400" dirty="0"/>
              <a:t>样本分布不好时需要搜索几乎所有结点</a:t>
            </a:r>
            <a:endParaRPr lang="zh-CN" altLang="en-US" sz="20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27AC892-DAFD-42BE-AC2B-D6E8E0E535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7760" y="2654267"/>
            <a:ext cx="3081862" cy="3018887"/>
          </a:xfrm>
          <a:prstGeom prst="rect">
            <a:avLst/>
          </a:prstGeom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DE3631CA-50E0-4C00-AFAD-0A20534F0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776" y="1655950"/>
            <a:ext cx="7886700" cy="994172"/>
          </a:xfrm>
        </p:spPr>
        <p:txBody>
          <a:bodyPr/>
          <a:lstStyle/>
          <a:p>
            <a:r>
              <a:rPr lang="en-US" altLang="zh-CN" sz="3200" b="1" dirty="0" err="1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kd</a:t>
            </a:r>
            <a:r>
              <a:rPr lang="zh-CN" altLang="en-US" sz="3200" b="1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树计算复杂度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42643AF-9162-4FCB-B2EB-FFFC5A1FA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80661DEE-55DF-9C4C-9E32-9432A9F8E9F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3164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>
            <a:extLst>
              <a:ext uri="{FF2B5EF4-FFF2-40B4-BE49-F238E27FC236}">
                <a16:creationId xmlns:a16="http://schemas.microsoft.com/office/drawing/2014/main" id="{869DAF37-030C-424E-BC17-AE93BAFE1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82" y="2661365"/>
            <a:ext cx="8176236" cy="3198885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/>
              <a:t>一般情况时间复杂度为</a:t>
            </a:r>
            <a:r>
              <a:rPr lang="en-US" altLang="zh-CN" sz="2400" i="1" dirty="0"/>
              <a:t>O</a:t>
            </a:r>
            <a:r>
              <a:rPr lang="en-US" altLang="zh-CN" sz="2400" dirty="0"/>
              <a:t>(log </a:t>
            </a:r>
            <a:r>
              <a:rPr lang="en-US" altLang="zh-CN" sz="2400" i="1" dirty="0"/>
              <a:t>N</a:t>
            </a:r>
            <a:r>
              <a:rPr lang="en-US" altLang="zh-CN" sz="2400" dirty="0"/>
              <a:t>)</a:t>
            </a:r>
          </a:p>
          <a:p>
            <a:pPr>
              <a:lnSpc>
                <a:spcPct val="200000"/>
              </a:lnSpc>
            </a:pPr>
            <a:r>
              <a:rPr lang="zh-CN" altLang="en-US" sz="2400" dirty="0"/>
              <a:t>最坏情况下时间复杂度</a:t>
            </a:r>
            <a:r>
              <a:rPr lang="en-US" altLang="zh-CN" sz="2400" i="1" dirty="0"/>
              <a:t>O</a:t>
            </a:r>
            <a:r>
              <a:rPr lang="en-US" altLang="zh-CN" sz="2400" dirty="0"/>
              <a:t>(</a:t>
            </a:r>
            <a:r>
              <a:rPr lang="en-US" altLang="zh-CN" sz="2400" i="1" dirty="0"/>
              <a:t>N</a:t>
            </a:r>
            <a:r>
              <a:rPr lang="en-US" altLang="zh-CN" sz="2400" dirty="0"/>
              <a:t>)</a:t>
            </a:r>
          </a:p>
          <a:p>
            <a:pPr>
              <a:lnSpc>
                <a:spcPct val="200000"/>
              </a:lnSpc>
            </a:pPr>
            <a:r>
              <a:rPr lang="zh-CN" altLang="en-US" sz="2400" dirty="0"/>
              <a:t>更适用于训练实例维度远大于空间维度时的搜索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BDF63A9-4C6E-4946-839D-1FEFE001F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776" y="1655950"/>
            <a:ext cx="7886700" cy="994172"/>
          </a:xfrm>
        </p:spPr>
        <p:txBody>
          <a:bodyPr/>
          <a:lstStyle/>
          <a:p>
            <a:r>
              <a:rPr lang="en-US" altLang="zh-CN" sz="3200" b="1" dirty="0" err="1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kd</a:t>
            </a:r>
            <a:r>
              <a:rPr lang="zh-CN" altLang="en-US" sz="3200" b="1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树计算复杂度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0008B3-8A96-4D77-A531-1C4357239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80661DEE-55DF-9C4C-9E32-9432A9F8E9F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755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F0AC52DB-B0B1-4AC7-AFCF-38E2A1544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829" y="1987826"/>
            <a:ext cx="7506631" cy="4435653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zh-CN" altLang="en-US" sz="3200" b="1" dirty="0">
                <a:solidFill>
                  <a:schemeClr val="accent1">
                    <a:lumMod val="50000"/>
                  </a:schemeClr>
                </a:solidFill>
                <a:latin typeface="+mn-ea"/>
                <a:cs typeface="+mj-cs"/>
              </a:rPr>
              <a:t>作业</a:t>
            </a:r>
            <a:endParaRPr lang="en-US" altLang="zh-CN" sz="3200" b="1" dirty="0">
              <a:solidFill>
                <a:schemeClr val="accent1">
                  <a:lumMod val="50000"/>
                </a:schemeClr>
              </a:solidFill>
              <a:latin typeface="+mn-ea"/>
              <a:cs typeface="+mj-cs"/>
            </a:endParaRPr>
          </a:p>
          <a:p>
            <a:pPr>
              <a:lnSpc>
                <a:spcPct val="110000"/>
              </a:lnSpc>
            </a:pPr>
            <a:r>
              <a:rPr lang="en-US" altLang="zh-CN" dirty="0"/>
              <a:t>《</a:t>
            </a:r>
            <a:r>
              <a:rPr lang="zh-CN" altLang="en-US" dirty="0"/>
              <a:t>统计</a:t>
            </a:r>
            <a:r>
              <a:rPr lang="zh-CN" altLang="en-US"/>
              <a:t>学习方法</a:t>
            </a:r>
            <a:r>
              <a:rPr lang="en-US" altLang="zh-CN"/>
              <a:t>》3.1, 3.2</a:t>
            </a:r>
          </a:p>
          <a:p>
            <a:pPr>
              <a:lnSpc>
                <a:spcPct val="110000"/>
              </a:lnSpc>
            </a:pPr>
            <a:r>
              <a:rPr lang="zh-CN" altLang="en-US"/>
              <a:t>了解</a:t>
            </a:r>
            <a:r>
              <a:rPr lang="en-US" altLang="zh-CN" i="1"/>
              <a:t>k</a:t>
            </a:r>
            <a:r>
              <a:rPr lang="en-US" altLang="zh-CN"/>
              <a:t>NN</a:t>
            </a:r>
            <a:r>
              <a:rPr lang="zh-CN" altLang="en-US"/>
              <a:t>的</a:t>
            </a:r>
            <a:r>
              <a:rPr lang="en-US" altLang="zh-CN"/>
              <a:t>ball tree</a:t>
            </a:r>
            <a:r>
              <a:rPr lang="zh-CN" altLang="en-US"/>
              <a:t>算法</a:t>
            </a:r>
            <a:endParaRPr lang="en-US" altLang="zh-CN" dirty="0"/>
          </a:p>
          <a:p>
            <a:pPr marL="0" indent="0">
              <a:lnSpc>
                <a:spcPct val="110000"/>
              </a:lnSpc>
              <a:buNone/>
            </a:pPr>
            <a:endParaRPr lang="en-US" altLang="zh-CN" b="1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898ECED-EF09-4C4E-B815-9A89D897C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80661DEE-55DF-9C4C-9E32-9432A9F8E9F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146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680" y="1656583"/>
            <a:ext cx="7886700" cy="994172"/>
          </a:xfrm>
        </p:spPr>
        <p:txBody>
          <a:bodyPr>
            <a:normAutofit/>
          </a:bodyPr>
          <a:lstStyle/>
          <a:p>
            <a:r>
              <a:rPr lang="en-US" altLang="zh-CN" sz="3200" b="1" i="1" dirty="0" err="1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k</a:t>
            </a:r>
            <a:r>
              <a:rPr lang="en-US" altLang="zh-CN" sz="3200" b="1" dirty="0" err="1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NN</a:t>
            </a:r>
            <a:r>
              <a:rPr lang="zh-CN" altLang="en-US" sz="3200" b="1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法</a:t>
            </a:r>
            <a:r>
              <a:rPr lang="en-US" altLang="zh-CN" sz="3200" b="1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: </a:t>
            </a:r>
            <a:r>
              <a:rPr lang="zh-CN" altLang="en-US" sz="3200" b="1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简介</a:t>
            </a:r>
            <a:endParaRPr lang="en-US" sz="3200" b="1" dirty="0">
              <a:solidFill>
                <a:schemeClr val="accent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977" y="2496091"/>
            <a:ext cx="8207262" cy="413817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1800" dirty="0"/>
              <a:t>多分类</a:t>
            </a:r>
            <a:r>
              <a:rPr lang="en-US" altLang="zh-CN" sz="1800" dirty="0"/>
              <a:t>/</a:t>
            </a:r>
            <a:r>
              <a:rPr lang="zh-CN" altLang="en-US" sz="1800"/>
              <a:t>回归模型</a:t>
            </a:r>
            <a:r>
              <a:rPr lang="en-US" altLang="zh-CN" sz="1800"/>
              <a:t>, </a:t>
            </a:r>
            <a:r>
              <a:rPr lang="zh-CN" altLang="en-US" sz="1800"/>
              <a:t>适用</a:t>
            </a:r>
            <a:r>
              <a:rPr lang="zh-CN" altLang="en-US" sz="1800" b="1" dirty="0">
                <a:solidFill>
                  <a:srgbClr val="0070C0"/>
                </a:solidFill>
              </a:rPr>
              <a:t>数值型</a:t>
            </a:r>
            <a:r>
              <a:rPr lang="zh-CN" altLang="en-US" sz="1800" dirty="0"/>
              <a:t>和</a:t>
            </a:r>
            <a:r>
              <a:rPr lang="zh-CN" altLang="en-US" sz="1800" b="1" dirty="0">
                <a:solidFill>
                  <a:srgbClr val="0070C0"/>
                </a:solidFill>
              </a:rPr>
              <a:t>标称型</a:t>
            </a:r>
            <a:r>
              <a:rPr lang="zh-CN" altLang="en-US" sz="1800" dirty="0"/>
              <a:t>数据</a:t>
            </a:r>
            <a:endParaRPr lang="en-US" altLang="zh-CN" sz="1600" dirty="0"/>
          </a:p>
          <a:p>
            <a:pPr>
              <a:lnSpc>
                <a:spcPct val="100000"/>
              </a:lnSpc>
            </a:pPr>
            <a:r>
              <a:rPr lang="en-US" altLang="zh-CN" sz="1800"/>
              <a:t>“</a:t>
            </a:r>
            <a:r>
              <a:rPr lang="zh-CN" altLang="en-US" sz="1800"/>
              <a:t>懒惰学习</a:t>
            </a:r>
            <a:r>
              <a:rPr lang="en-US" altLang="zh-CN" sz="1800"/>
              <a:t>”</a:t>
            </a:r>
            <a:r>
              <a:rPr lang="zh-CN" altLang="en-US" sz="1800"/>
              <a:t> </a:t>
            </a:r>
            <a:r>
              <a:rPr lang="en-US" altLang="zh-CN" sz="1800" dirty="0"/>
              <a:t>(lazy learning) /</a:t>
            </a:r>
            <a:r>
              <a:rPr lang="zh-CN" altLang="en-US" sz="1800" dirty="0"/>
              <a:t>无参数概率分布估计 </a:t>
            </a:r>
            <a:r>
              <a:rPr lang="en-US" altLang="zh-CN" sz="1800" dirty="0"/>
              <a:t>(nonparametric estimation) </a:t>
            </a:r>
            <a:r>
              <a:rPr lang="zh-CN" altLang="en-US" sz="1800" dirty="0"/>
              <a:t>方法</a:t>
            </a:r>
            <a:endParaRPr lang="en-US" altLang="zh-CN" sz="1800" dirty="0"/>
          </a:p>
          <a:p>
            <a:pPr lvl="1">
              <a:lnSpc>
                <a:spcPct val="100000"/>
              </a:lnSpc>
            </a:pPr>
            <a:r>
              <a:rPr lang="zh-CN" altLang="en-US" sz="1600"/>
              <a:t>训练阶段</a:t>
            </a:r>
            <a:r>
              <a:rPr lang="en-US" altLang="zh-CN" sz="1600"/>
              <a:t>: </a:t>
            </a:r>
            <a:r>
              <a:rPr lang="zh-CN" altLang="en-US" sz="1600" b="1">
                <a:solidFill>
                  <a:srgbClr val="0070C0"/>
                </a:solidFill>
              </a:rPr>
              <a:t>无</a:t>
            </a:r>
            <a:r>
              <a:rPr lang="zh-CN" altLang="en-US" sz="1600" b="1" dirty="0">
                <a:solidFill>
                  <a:srgbClr val="0070C0"/>
                </a:solidFill>
              </a:rPr>
              <a:t>实质性的</a:t>
            </a:r>
            <a:r>
              <a:rPr lang="zh-CN" altLang="en-US" sz="1600" b="1">
                <a:solidFill>
                  <a:srgbClr val="0070C0"/>
                </a:solidFill>
              </a:rPr>
              <a:t>模型训练</a:t>
            </a:r>
            <a:r>
              <a:rPr lang="en-US" altLang="zh-CN" sz="1600"/>
              <a:t>; </a:t>
            </a:r>
            <a:r>
              <a:rPr lang="zh-CN" altLang="en-US" sz="1600"/>
              <a:t>实际上</a:t>
            </a:r>
            <a:r>
              <a:rPr lang="zh-CN" altLang="en-US" sz="1600" dirty="0"/>
              <a:t>利用训练数据集对特征空间进行</a:t>
            </a:r>
            <a:r>
              <a:rPr lang="zh-CN" altLang="en-US" sz="1600" b="1" dirty="0">
                <a:solidFill>
                  <a:srgbClr val="0070C0"/>
                </a:solidFill>
              </a:rPr>
              <a:t>划分</a:t>
            </a:r>
            <a:endParaRPr lang="en-US" altLang="zh-CN" sz="1600" b="1" dirty="0">
              <a:solidFill>
                <a:srgbClr val="0070C0"/>
              </a:solidFill>
            </a:endParaRPr>
          </a:p>
          <a:p>
            <a:pPr lvl="1">
              <a:lnSpc>
                <a:spcPct val="100000"/>
              </a:lnSpc>
            </a:pPr>
            <a:r>
              <a:rPr lang="zh-CN" altLang="en-US" sz="1600"/>
              <a:t>测试</a:t>
            </a:r>
            <a:r>
              <a:rPr lang="en-US" altLang="zh-CN" sz="1600"/>
              <a:t>/</a:t>
            </a:r>
            <a:r>
              <a:rPr lang="zh-CN" altLang="en-US" sz="1600"/>
              <a:t>预测阶段</a:t>
            </a:r>
            <a:r>
              <a:rPr lang="en-US" altLang="zh-CN" sz="1600"/>
              <a:t>: </a:t>
            </a:r>
            <a:r>
              <a:rPr lang="zh-CN" altLang="en-US" sz="1600"/>
              <a:t>需计算输入实例距</a:t>
            </a:r>
            <a:r>
              <a:rPr lang="zh-CN" altLang="en-US" sz="1600" dirty="0"/>
              <a:t>每一个样本的距离</a:t>
            </a:r>
            <a:endParaRPr lang="en-US" altLang="zh-CN" sz="1600" dirty="0"/>
          </a:p>
          <a:p>
            <a:pPr>
              <a:lnSpc>
                <a:spcPct val="100000"/>
              </a:lnSpc>
            </a:pPr>
            <a:r>
              <a:rPr lang="zh-CN" altLang="en-US" sz="1800" dirty="0"/>
              <a:t>优点</a:t>
            </a:r>
            <a:endParaRPr lang="en-US" altLang="zh-CN" sz="1800" dirty="0"/>
          </a:p>
          <a:p>
            <a:pPr lvl="1">
              <a:lnSpc>
                <a:spcPct val="100000"/>
              </a:lnSpc>
            </a:pPr>
            <a:r>
              <a:rPr lang="zh-CN" altLang="en-US" sz="1600" dirty="0"/>
              <a:t>精度高</a:t>
            </a:r>
            <a:endParaRPr lang="en-US" altLang="zh-CN" sz="1600" dirty="0"/>
          </a:p>
          <a:p>
            <a:pPr lvl="1">
              <a:lnSpc>
                <a:spcPct val="100000"/>
              </a:lnSpc>
            </a:pPr>
            <a:r>
              <a:rPr lang="zh-CN" altLang="en-US" sz="1600" dirty="0"/>
              <a:t>对异常值不敏感</a:t>
            </a:r>
            <a:endParaRPr lang="en-US" altLang="zh-CN" sz="1600" dirty="0"/>
          </a:p>
          <a:p>
            <a:pPr lvl="1">
              <a:lnSpc>
                <a:spcPct val="100000"/>
              </a:lnSpc>
            </a:pPr>
            <a:r>
              <a:rPr lang="zh-CN" altLang="en-US" sz="1600" dirty="0"/>
              <a:t>无数据输入假定</a:t>
            </a:r>
            <a:endParaRPr lang="en-US" altLang="zh-CN" sz="1600" dirty="0"/>
          </a:p>
          <a:p>
            <a:pPr>
              <a:lnSpc>
                <a:spcPct val="100000"/>
              </a:lnSpc>
            </a:pPr>
            <a:r>
              <a:rPr lang="zh-CN" altLang="en-US" sz="1800" dirty="0"/>
              <a:t>缺点</a:t>
            </a:r>
            <a:endParaRPr lang="en-US" altLang="zh-CN" sz="1800" dirty="0"/>
          </a:p>
          <a:p>
            <a:pPr lvl="1">
              <a:lnSpc>
                <a:spcPct val="100000"/>
              </a:lnSpc>
            </a:pPr>
            <a:r>
              <a:rPr lang="zh-CN" altLang="en-US" sz="1600" b="1" dirty="0">
                <a:solidFill>
                  <a:srgbClr val="0070C0"/>
                </a:solidFill>
              </a:rPr>
              <a:t>时间</a:t>
            </a:r>
            <a:r>
              <a:rPr lang="zh-CN" altLang="en-US" sz="1600" dirty="0"/>
              <a:t>复杂度高</a:t>
            </a:r>
            <a:endParaRPr lang="en-US" altLang="zh-CN" sz="1600" dirty="0"/>
          </a:p>
          <a:p>
            <a:pPr lvl="1">
              <a:lnSpc>
                <a:spcPct val="100000"/>
              </a:lnSpc>
            </a:pPr>
            <a:r>
              <a:rPr lang="zh-CN" altLang="en-US" sz="1600" b="1" dirty="0">
                <a:solidFill>
                  <a:srgbClr val="0070C0"/>
                </a:solidFill>
              </a:rPr>
              <a:t>空间</a:t>
            </a:r>
            <a:r>
              <a:rPr lang="zh-CN" altLang="en-US" sz="1600" dirty="0"/>
              <a:t>复杂度高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9BC1670-D0D5-4575-95E2-3258F2FCD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80661DEE-55DF-9C4C-9E32-9432A9F8E9FC}" type="slidenum">
              <a:rPr lang="en-US" smtClean="0"/>
              <a:t>4</a:t>
            </a:fld>
            <a:endParaRPr lang="en-US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BDCE0864-5C08-4C41-940E-8993560F6D1B}"/>
              </a:ext>
            </a:extLst>
          </p:cNvPr>
          <p:cNvCxnSpPr/>
          <p:nvPr/>
        </p:nvCxnSpPr>
        <p:spPr>
          <a:xfrm>
            <a:off x="2548648" y="5747565"/>
            <a:ext cx="45395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7A67A95D-587A-4920-B8E6-C9DBBDD95093}"/>
              </a:ext>
            </a:extLst>
          </p:cNvPr>
          <p:cNvCxnSpPr/>
          <p:nvPr/>
        </p:nvCxnSpPr>
        <p:spPr>
          <a:xfrm>
            <a:off x="2548648" y="6055607"/>
            <a:ext cx="45395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FB5869D0-64F6-48CA-9A08-AE4DC09773CF}"/>
              </a:ext>
            </a:extLst>
          </p:cNvPr>
          <p:cNvSpPr/>
          <p:nvPr/>
        </p:nvSpPr>
        <p:spPr>
          <a:xfrm>
            <a:off x="3033951" y="5560705"/>
            <a:ext cx="203132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/>
              <a:t>模型</a:t>
            </a:r>
            <a:r>
              <a:rPr lang="zh-CN" altLang="en-US" sz="1600" b="1" dirty="0">
                <a:solidFill>
                  <a:srgbClr val="C00000"/>
                </a:solidFill>
              </a:rPr>
              <a:t>运行</a:t>
            </a:r>
            <a:r>
              <a:rPr lang="zh-CN" altLang="en-US" sz="1600" dirty="0"/>
              <a:t>花费</a:t>
            </a:r>
            <a:r>
              <a:rPr lang="zh-CN" altLang="en-US" sz="1600" b="1" dirty="0">
                <a:solidFill>
                  <a:srgbClr val="0070C0"/>
                </a:solidFill>
              </a:rPr>
              <a:t>时间</a:t>
            </a:r>
            <a:r>
              <a:rPr lang="zh-CN" altLang="en-US" sz="1600" dirty="0"/>
              <a:t>多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8A6854F-37E6-4335-9BEA-1AF313C67BB4}"/>
              </a:ext>
            </a:extLst>
          </p:cNvPr>
          <p:cNvSpPr/>
          <p:nvPr/>
        </p:nvSpPr>
        <p:spPr>
          <a:xfrm>
            <a:off x="3033951" y="5886330"/>
            <a:ext cx="203132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/>
              <a:t>模型</a:t>
            </a:r>
            <a:r>
              <a:rPr lang="zh-CN" altLang="en-US" sz="1600" b="1" dirty="0">
                <a:solidFill>
                  <a:srgbClr val="C00000"/>
                </a:solidFill>
              </a:rPr>
              <a:t>运行</a:t>
            </a:r>
            <a:r>
              <a:rPr lang="zh-CN" altLang="en-US" sz="1600" dirty="0"/>
              <a:t>消耗</a:t>
            </a:r>
            <a:r>
              <a:rPr lang="zh-CN" altLang="en-US" sz="1600" b="1" dirty="0">
                <a:solidFill>
                  <a:srgbClr val="0070C0"/>
                </a:solidFill>
              </a:rPr>
              <a:t>内存</a:t>
            </a:r>
            <a:r>
              <a:rPr lang="zh-CN" altLang="en-US" sz="1600" dirty="0"/>
              <a:t>大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6788F73-1D7E-44BD-BDCD-BAFE112E8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680" y="1649622"/>
            <a:ext cx="7886700" cy="994172"/>
          </a:xfrm>
        </p:spPr>
        <p:txBody>
          <a:bodyPr>
            <a:normAutofit/>
          </a:bodyPr>
          <a:lstStyle/>
          <a:p>
            <a:r>
              <a:rPr lang="en-US" altLang="zh-CN" sz="3200" b="1" i="1" dirty="0" err="1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k</a:t>
            </a:r>
            <a:r>
              <a:rPr lang="en-US" altLang="zh-CN" sz="3200" b="1" dirty="0" err="1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NN</a:t>
            </a:r>
            <a:r>
              <a:rPr lang="zh-CN" altLang="en-US" sz="3200" b="1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法</a:t>
            </a:r>
            <a:r>
              <a:rPr lang="en-US" altLang="zh-CN" sz="3200" b="1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: </a:t>
            </a:r>
            <a:r>
              <a:rPr lang="zh-CN" altLang="en-US" sz="3200" b="1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模型</a:t>
            </a:r>
            <a:r>
              <a:rPr lang="en-US" altLang="zh-CN" sz="3200" b="1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+</a:t>
            </a:r>
            <a:r>
              <a:rPr lang="zh-CN" altLang="en-US" sz="3200" b="1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策略</a:t>
            </a:r>
            <a:endParaRPr lang="en-US" sz="3200" b="1" dirty="0">
              <a:solidFill>
                <a:schemeClr val="accent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7BC36-E9D4-4C5C-BCB7-E0043BD71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80661DEE-55DF-9C4C-9E32-9432A9F8E9FC}" type="slidenum">
              <a:rPr lang="en-US" smtClean="0"/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66D37C8-DB5F-4747-AC39-CF57A5A1439A}"/>
                  </a:ext>
                </a:extLst>
              </p:cNvPr>
              <p:cNvSpPr txBox="1"/>
              <p:nvPr/>
            </p:nvSpPr>
            <p:spPr>
              <a:xfrm>
                <a:off x="463379" y="2689728"/>
                <a:ext cx="599457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b="1">
                    <a:solidFill>
                      <a:srgbClr val="0070C0"/>
                    </a:solidFill>
                  </a:rPr>
                  <a:t>输入</a:t>
                </a:r>
                <a:r>
                  <a:rPr lang="en-US" altLang="zh-CN"/>
                  <a:t>:  </a:t>
                </a:r>
                <a:r>
                  <a:rPr lang="zh-CN" altLang="en-US"/>
                  <a:t>训练</a:t>
                </a:r>
                <a:r>
                  <a:rPr lang="zh-CN" altLang="en-US" dirty="0"/>
                  <a:t>数据集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={(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,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m:rPr>
                        <m:nor/>
                      </m:rPr>
                      <a:rPr lang="en-US" altLang="zh-CN" dirty="0"/>
                      <m:t>,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}</a:t>
                </a:r>
                <a:r>
                  <a:rPr lang="zh-CN" altLang="en-US" dirty="0"/>
                  <a:t>，</a:t>
                </a: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66D37C8-DB5F-4747-AC39-CF57A5A143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379" y="2689728"/>
                <a:ext cx="5994571" cy="646331"/>
              </a:xfrm>
              <a:prstGeom prst="rect">
                <a:avLst/>
              </a:prstGeom>
              <a:blipFill>
                <a:blip r:embed="rId2"/>
                <a:stretch>
                  <a:fillRect l="-610" t="-47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组合 2">
            <a:extLst>
              <a:ext uri="{FF2B5EF4-FFF2-40B4-BE49-F238E27FC236}">
                <a16:creationId xmlns:a16="http://schemas.microsoft.com/office/drawing/2014/main" id="{6A566553-5668-445F-9F1E-1BF5D82BADC3}"/>
              </a:ext>
            </a:extLst>
          </p:cNvPr>
          <p:cNvGrpSpPr/>
          <p:nvPr/>
        </p:nvGrpSpPr>
        <p:grpSpPr>
          <a:xfrm>
            <a:off x="1456417" y="3208225"/>
            <a:ext cx="5933485" cy="379397"/>
            <a:chOff x="1456417" y="3208225"/>
            <a:chExt cx="5933485" cy="3793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CCC53EE0-A493-4DA8-B790-25D75D854230}"/>
                    </a:ext>
                  </a:extLst>
                </p:cNvPr>
                <p:cNvSpPr txBox="1"/>
                <p:nvPr/>
              </p:nvSpPr>
              <p:spPr>
                <a:xfrm>
                  <a:off x="5462267" y="3218290"/>
                  <a:ext cx="1927635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=1,</m:t>
                        </m:r>
                        <m:r>
                          <a:rPr lang="zh-CN" alt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CCC53EE0-A493-4DA8-B790-25D75D8542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2267" y="3218290"/>
                  <a:ext cx="1927635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矩形 10">
                  <a:extLst>
                    <a:ext uri="{FF2B5EF4-FFF2-40B4-BE49-F238E27FC236}">
                      <a16:creationId xmlns:a16="http://schemas.microsoft.com/office/drawing/2014/main" id="{A0A982F6-C329-4E7F-880E-1AE9C57B9AEC}"/>
                    </a:ext>
                  </a:extLst>
                </p:cNvPr>
                <p:cNvSpPr/>
                <p:nvPr/>
              </p:nvSpPr>
              <p:spPr>
                <a:xfrm>
                  <a:off x="1456417" y="3208225"/>
                  <a:ext cx="42791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dirty="0"/>
                    <a:t>其中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a14:m>
                  <a:r>
                    <a:rPr lang="en-US" altLang="zh-CN" dirty="0"/>
                    <a:t>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</m:t>
                      </m:r>
                      <m:r>
                        <a:rPr lang="en-US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b="0" i="1" baseline="-25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b="0" i="1" baseline="-25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…,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b="0" i="1" baseline="-25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e>
                      </m:d>
                    </m:oMath>
                  </a14:m>
                  <a:r>
                    <a:rPr lang="en-US" altLang="zh-CN" dirty="0"/>
                    <a:t>,</a:t>
                  </a:r>
                </a:p>
              </p:txBody>
            </p:sp>
          </mc:Choice>
          <mc:Fallback xmlns="">
            <p:sp>
              <p:nvSpPr>
                <p:cNvPr id="11" name="矩形 10">
                  <a:extLst>
                    <a:ext uri="{FF2B5EF4-FFF2-40B4-BE49-F238E27FC236}">
                      <a16:creationId xmlns:a16="http://schemas.microsoft.com/office/drawing/2014/main" id="{A0A982F6-C329-4E7F-880E-1AE9C57B9AE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6417" y="3208225"/>
                  <a:ext cx="4279120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1282" t="-8197" r="-142" b="-245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A1B0B2B2-B013-4FA6-B1C8-8154A2738545}"/>
                  </a:ext>
                </a:extLst>
              </p:cNvPr>
              <p:cNvSpPr txBox="1"/>
              <p:nvPr/>
            </p:nvSpPr>
            <p:spPr>
              <a:xfrm>
                <a:off x="463378" y="4259751"/>
                <a:ext cx="599457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b="1">
                    <a:solidFill>
                      <a:srgbClr val="0070C0"/>
                    </a:solidFill>
                  </a:rPr>
                  <a:t>输出</a:t>
                </a:r>
                <a:r>
                  <a:rPr lang="en-US" altLang="zh-CN"/>
                  <a:t>: </a:t>
                </a:r>
                <a:r>
                  <a:rPr lang="zh-CN" altLang="en-US"/>
                  <a:t>实例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 所属类别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b="1">
                    <a:solidFill>
                      <a:srgbClr val="0070C0"/>
                    </a:solidFill>
                  </a:rPr>
                  <a:t>决策函数 </a:t>
                </a:r>
                <a:r>
                  <a:rPr lang="en-US" altLang="zh-CN"/>
                  <a:t>(</a:t>
                </a:r>
                <a:r>
                  <a:rPr lang="zh-CN" altLang="en-US"/>
                  <a:t>多分类</a:t>
                </a:r>
                <a:r>
                  <a:rPr lang="en-US" altLang="zh-CN"/>
                  <a:t>)</a:t>
                </a: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A1B0B2B2-B013-4FA6-B1C8-8154A27385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378" y="4259751"/>
                <a:ext cx="5994571" cy="1200329"/>
              </a:xfrm>
              <a:prstGeom prst="rect">
                <a:avLst/>
              </a:prstGeom>
              <a:blipFill>
                <a:blip r:embed="rId5"/>
                <a:stretch>
                  <a:fillRect l="-610" t="-30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C3910802-7654-4AD4-BFC1-A96D0B7B6A40}"/>
                  </a:ext>
                </a:extLst>
              </p:cNvPr>
              <p:cNvSpPr/>
              <p:nvPr/>
            </p:nvSpPr>
            <p:spPr>
              <a:xfrm>
                <a:off x="1456417" y="3726722"/>
                <a:ext cx="82965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/>
                  <a:t>实例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C3910802-7654-4AD4-BFC1-A96D0B7B6A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6417" y="3726722"/>
                <a:ext cx="829651" cy="369332"/>
              </a:xfrm>
              <a:prstGeom prst="rect">
                <a:avLst/>
              </a:prstGeom>
              <a:blipFill>
                <a:blip r:embed="rId6"/>
                <a:stretch>
                  <a:fillRect l="-6618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F18CA827-EDE7-4DAF-98EE-83CDB96E6800}"/>
                  </a:ext>
                </a:extLst>
              </p:cNvPr>
              <p:cNvSpPr txBox="1"/>
              <p:nvPr/>
            </p:nvSpPr>
            <p:spPr>
              <a:xfrm>
                <a:off x="1682946" y="5254808"/>
                <a:ext cx="3112199" cy="708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zh-CN" b="0" i="1" baseline="-2500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altLang="zh-CN" b="0" i="1" baseline="-2500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/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altLang="zh-CN" i="1" baseline="-2500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F18CA827-EDE7-4DAF-98EE-83CDB96E68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2946" y="5254808"/>
                <a:ext cx="3112199" cy="708399"/>
              </a:xfrm>
              <a:prstGeom prst="rect">
                <a:avLst/>
              </a:prstGeom>
              <a:blipFill>
                <a:blip r:embed="rId7"/>
                <a:stretch>
                  <a:fillRect b="-17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2639F2A0-0BBB-47D2-8A4C-9BB45B32B3D5}"/>
                  </a:ext>
                </a:extLst>
              </p:cNvPr>
              <p:cNvSpPr/>
              <p:nvPr/>
            </p:nvSpPr>
            <p:spPr>
              <a:xfrm>
                <a:off x="4904237" y="5379429"/>
                <a:ext cx="29192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=1, 2,..,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;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=1, 2,…,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2639F2A0-0BBB-47D2-8A4C-9BB45B32B3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4237" y="5379429"/>
                <a:ext cx="2919261" cy="369332"/>
              </a:xfrm>
              <a:prstGeom prst="rect">
                <a:avLst/>
              </a:prstGeom>
              <a:blipFill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1D08FD77-5B1B-472B-9335-44A6E6CC94F8}"/>
                  </a:ext>
                </a:extLst>
              </p:cNvPr>
              <p:cNvSpPr/>
              <p:nvPr/>
            </p:nvSpPr>
            <p:spPr>
              <a:xfrm>
                <a:off x="1593883" y="6070694"/>
                <a:ext cx="43104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aseline="-25000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为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dirty="0"/>
                  <a:t> 中涵盖与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 最近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 个点的邻域</a:t>
                </a:r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1D08FD77-5B1B-472B-9335-44A6E6CC94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3883" y="6070694"/>
                <a:ext cx="4310475" cy="369332"/>
              </a:xfrm>
              <a:prstGeom prst="rect">
                <a:avLst/>
              </a:prstGeom>
              <a:blipFill>
                <a:blip r:embed="rId9"/>
                <a:stretch>
                  <a:fillRect t="-10000" r="-565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19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>
            <a:extLst>
              <a:ext uri="{FF2B5EF4-FFF2-40B4-BE49-F238E27FC236}">
                <a16:creationId xmlns:a16="http://schemas.microsoft.com/office/drawing/2014/main" id="{E9EC30E8-5A3F-13ED-CFC0-45EFFAC77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452" y="2957989"/>
            <a:ext cx="8169769" cy="3281850"/>
          </a:xfrm>
        </p:spPr>
        <p:txBody>
          <a:bodyPr>
            <a:normAutofit/>
          </a:bodyPr>
          <a:lstStyle/>
          <a:p>
            <a:r>
              <a:rPr lang="zh-CN" altLang="en-US" dirty="0"/>
              <a:t>分类</a:t>
            </a:r>
            <a:endParaRPr lang="en-US" altLang="zh-CN" dirty="0"/>
          </a:p>
          <a:p>
            <a:pPr lvl="1"/>
            <a:r>
              <a:rPr lang="zh-CN" altLang="en-US" dirty="0"/>
              <a:t>多数</a:t>
            </a:r>
            <a:r>
              <a:rPr lang="zh-CN" altLang="en-US"/>
              <a:t>表决规则</a:t>
            </a:r>
            <a:r>
              <a:rPr lang="en-US" altLang="zh-CN"/>
              <a:t>/“</a:t>
            </a:r>
            <a:r>
              <a:rPr lang="zh-CN" altLang="en-US"/>
              <a:t>投票法</a:t>
            </a:r>
            <a:r>
              <a:rPr lang="en-US" altLang="zh-CN"/>
              <a:t>”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回归</a:t>
            </a:r>
            <a:endParaRPr lang="en-US" altLang="zh-CN" dirty="0"/>
          </a:p>
          <a:p>
            <a:pPr lvl="1"/>
            <a:r>
              <a:rPr lang="zh-CN" altLang="en-US" dirty="0"/>
              <a:t>平均法</a:t>
            </a:r>
            <a:endParaRPr lang="en-US" altLang="zh-CN" dirty="0"/>
          </a:p>
          <a:p>
            <a:pPr lvl="1"/>
            <a:r>
              <a:rPr lang="zh-CN" altLang="en-US" dirty="0"/>
              <a:t>加权平均法</a:t>
            </a:r>
            <a:endParaRPr lang="en-US" altLang="zh-CN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547845F2-D620-1FCA-BE68-964C2C402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80661DEE-55DF-9C4C-9E32-9432A9F8E9FC}" type="slidenum">
              <a:rPr lang="en-US" smtClean="0"/>
              <a:t>6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8740177-BD50-4037-9BA7-44F92D579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680" y="1649622"/>
            <a:ext cx="7886700" cy="994172"/>
          </a:xfrm>
        </p:spPr>
        <p:txBody>
          <a:bodyPr>
            <a:normAutofit/>
          </a:bodyPr>
          <a:lstStyle/>
          <a:p>
            <a:r>
              <a:rPr lang="en-US" altLang="zh-CN" sz="3200" b="1" i="1" dirty="0" err="1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k</a:t>
            </a:r>
            <a:r>
              <a:rPr lang="en-US" altLang="zh-CN" sz="3200" b="1" dirty="0" err="1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NN</a:t>
            </a:r>
            <a:r>
              <a:rPr lang="zh-CN" altLang="en-US" sz="3200" b="1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法</a:t>
            </a:r>
            <a:r>
              <a:rPr lang="en-US" altLang="zh-CN" sz="3200" b="1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: </a:t>
            </a:r>
            <a:r>
              <a:rPr lang="zh-CN" altLang="en-US" sz="3200" b="1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模型</a:t>
            </a:r>
            <a:r>
              <a:rPr lang="en-US" altLang="zh-CN" sz="3200" b="1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+</a:t>
            </a:r>
            <a:r>
              <a:rPr lang="zh-CN" altLang="en-US" sz="3200" b="1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策略</a:t>
            </a:r>
            <a:endParaRPr lang="en-US" sz="3200" b="1" dirty="0">
              <a:solidFill>
                <a:schemeClr val="accent1">
                  <a:lumMod val="50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F5091AD-DB20-407F-8C8F-5C5487776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9259" y="4691292"/>
            <a:ext cx="4012152" cy="157268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A131D98-085A-4778-A9C5-5565E804EB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2741" y="2643794"/>
            <a:ext cx="2925188" cy="1670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545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118" y="3251915"/>
            <a:ext cx="3788183" cy="271112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000" dirty="0"/>
              <a:t>距离函数确定</a:t>
            </a:r>
            <a:endParaRPr lang="en-AU" altLang="zh-CN" sz="200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1800" dirty="0"/>
              <a:t>距离度量方式众多</a:t>
            </a:r>
            <a:endParaRPr lang="en-AU" altLang="zh-CN" sz="180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AU" altLang="zh-CN" sz="1800" dirty="0"/>
              <a:t>Euclidean, Manhattan …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AU" altLang="zh-CN" sz="2000" i="1" dirty="0"/>
              <a:t>k</a:t>
            </a:r>
            <a:r>
              <a:rPr lang="zh-CN" altLang="en-US" sz="2000" dirty="0"/>
              <a:t>值确定</a:t>
            </a:r>
            <a:endParaRPr lang="en-AU" altLang="zh-CN" sz="200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1800" i="1" dirty="0"/>
              <a:t>k</a:t>
            </a:r>
            <a:r>
              <a:rPr lang="zh-CN" altLang="en-US" sz="1800" dirty="0"/>
              <a:t>值对模型精度的影响非单调</a:t>
            </a:r>
            <a:endParaRPr lang="en-US" altLang="zh-CN" sz="180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1800" dirty="0"/>
              <a:t>边界</a:t>
            </a:r>
            <a:r>
              <a:rPr lang="zh-CN" altLang="en-US" sz="1800"/>
              <a:t>易出错 </a:t>
            </a:r>
            <a:r>
              <a:rPr lang="en-US" altLang="zh-CN" sz="1800"/>
              <a:t>(</a:t>
            </a:r>
            <a:r>
              <a:rPr lang="zh-CN" altLang="en-US" sz="1800"/>
              <a:t>软分类</a:t>
            </a:r>
            <a:r>
              <a:rPr lang="en-US" altLang="zh-CN" sz="1800"/>
              <a:t>)</a:t>
            </a:r>
            <a:endParaRPr lang="en-AU" altLang="zh-CN" sz="1800" dirty="0"/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7DBF94EC-DA9B-41DA-80D1-49A9F61FA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80661DEE-55DF-9C4C-9E32-9432A9F8E9FC}" type="slidenum">
              <a:rPr lang="en-US" smtClean="0"/>
              <a:t>7</a:t>
            </a:fld>
            <a:endParaRPr 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980463F-9D81-468A-9FE7-5AD8706824F6}"/>
              </a:ext>
            </a:extLst>
          </p:cNvPr>
          <p:cNvSpPr/>
          <p:nvPr/>
        </p:nvSpPr>
        <p:spPr>
          <a:xfrm>
            <a:off x="4327301" y="3251915"/>
            <a:ext cx="4572000" cy="263527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000"/>
              <a:t>特征的选择</a:t>
            </a:r>
            <a:endParaRPr lang="en-AU" altLang="zh-CN" sz="2000"/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/>
              <a:t>不同特征的影响程度不同</a:t>
            </a:r>
            <a:endParaRPr lang="en-AU" altLang="zh-CN"/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 sz="2000"/>
              <a:t>复杂度</a:t>
            </a:r>
            <a:endParaRPr lang="en-AU" altLang="zh-CN" sz="2000"/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/>
              <a:t>需要计算测试例</a:t>
            </a:r>
            <a:r>
              <a:rPr lang="en-AU" altLang="zh-CN" i="1"/>
              <a:t>x</a:t>
            </a:r>
            <a:r>
              <a:rPr lang="en-AU" altLang="zh-CN"/>
              <a:t>′</a:t>
            </a:r>
            <a:r>
              <a:rPr lang="zh-CN" altLang="en-US"/>
              <a:t>与所有训练数据的距离</a:t>
            </a:r>
            <a:endParaRPr lang="en-AU" altLang="zh-CN"/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zh-CN" altLang="en-US"/>
              <a:t>计算复杂度正比于训练样本容量</a:t>
            </a:r>
            <a:endParaRPr lang="zh-CN" alt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1DA2141-D394-4F6A-B91E-BD121EAEC41C}"/>
              </a:ext>
            </a:extLst>
          </p:cNvPr>
          <p:cNvSpPr txBox="1">
            <a:spLocks/>
          </p:cNvSpPr>
          <p:nvPr/>
        </p:nvSpPr>
        <p:spPr>
          <a:xfrm>
            <a:off x="248680" y="1649622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i="1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k</a:t>
            </a:r>
            <a:r>
              <a:rPr lang="en-US" altLang="zh-CN" sz="3200" b="1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NN</a:t>
            </a:r>
            <a:r>
              <a:rPr lang="zh-CN" altLang="en-US" sz="3200" b="1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法</a:t>
            </a:r>
            <a:r>
              <a:rPr lang="en-US" altLang="zh-CN" sz="3200" b="1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: </a:t>
            </a:r>
            <a:r>
              <a:rPr lang="zh-CN" altLang="en-US" sz="3200" b="1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模型</a:t>
            </a:r>
            <a:r>
              <a:rPr lang="en-US" altLang="zh-CN" sz="3200" b="1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+</a:t>
            </a:r>
            <a:r>
              <a:rPr lang="zh-CN" altLang="en-US" sz="3200" b="1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策略</a:t>
            </a:r>
            <a:endParaRPr lang="en-US" sz="3200" b="1" dirty="0">
              <a:solidFill>
                <a:schemeClr val="accent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1CBD9D09-ECDC-4EC9-90EE-596C9C83122C}"/>
              </a:ext>
            </a:extLst>
          </p:cNvPr>
          <p:cNvSpPr txBox="1">
            <a:spLocks/>
          </p:cNvSpPr>
          <p:nvPr/>
        </p:nvSpPr>
        <p:spPr>
          <a:xfrm>
            <a:off x="383855" y="2567730"/>
            <a:ext cx="3649027" cy="5411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2400" i="1"/>
              <a:t>k</a:t>
            </a:r>
            <a:r>
              <a:rPr lang="en-US" altLang="zh-CN" sz="2400"/>
              <a:t>NN</a:t>
            </a:r>
            <a:r>
              <a:rPr lang="zh-CN" altLang="en-US" sz="2400"/>
              <a:t>法应用的挑战</a:t>
            </a:r>
            <a:endParaRPr lang="en-AU" altLang="zh-CN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D59468A-37A6-4CAF-BE5D-35425C6BF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80661DEE-55DF-9C4C-9E32-9432A9F8E9FC}" type="slidenum">
              <a:rPr lang="en-US" smtClean="0"/>
              <a:t>8</a:t>
            </a:fld>
            <a:endParaRPr lang="en-US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49E57BC6-23AD-468B-BE29-6A37D14CD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652207"/>
            <a:ext cx="7886700" cy="391977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/>
              <a:t>距离度量</a:t>
            </a:r>
            <a:endParaRPr lang="en-US" altLang="zh-CN" sz="2400" dirty="0"/>
          </a:p>
          <a:p>
            <a:pPr>
              <a:lnSpc>
                <a:spcPct val="120000"/>
              </a:lnSpc>
            </a:pPr>
            <a:r>
              <a:rPr lang="en-US" altLang="zh-CN" sz="2400" i="1" dirty="0"/>
              <a:t>k</a:t>
            </a:r>
            <a:r>
              <a:rPr lang="zh-CN" altLang="en-US" sz="2400" dirty="0"/>
              <a:t>值选择</a:t>
            </a:r>
            <a:endParaRPr lang="en-US" altLang="zh-CN" sz="2400" dirty="0"/>
          </a:p>
          <a:p>
            <a:pPr>
              <a:lnSpc>
                <a:spcPct val="120000"/>
              </a:lnSpc>
            </a:pPr>
            <a:r>
              <a:rPr lang="zh-CN" altLang="en-US" sz="2400" dirty="0"/>
              <a:t>分类决策规则</a:t>
            </a:r>
            <a:endParaRPr lang="en-US" altLang="zh-CN" sz="24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3AA05D1-FAD8-44A1-9590-A41FBCEBE30E}"/>
              </a:ext>
            </a:extLst>
          </p:cNvPr>
          <p:cNvSpPr txBox="1">
            <a:spLocks/>
          </p:cNvSpPr>
          <p:nvPr/>
        </p:nvSpPr>
        <p:spPr>
          <a:xfrm>
            <a:off x="248680" y="1649622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i="1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k</a:t>
            </a:r>
            <a:r>
              <a:rPr lang="en-US" altLang="zh-CN" sz="3200" b="1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NN</a:t>
            </a:r>
            <a:r>
              <a:rPr lang="zh-CN" altLang="en-US" sz="3200" b="1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法</a:t>
            </a:r>
            <a:r>
              <a:rPr lang="en-US" altLang="zh-CN" sz="3200" b="1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: </a:t>
            </a:r>
            <a:r>
              <a:rPr lang="zh-CN" altLang="en-US" sz="3200" b="1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模型</a:t>
            </a:r>
            <a:r>
              <a:rPr lang="en-US" altLang="zh-CN" sz="3200" b="1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+</a:t>
            </a:r>
            <a:r>
              <a:rPr lang="zh-CN" altLang="en-US" sz="3200" b="1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策略</a:t>
            </a:r>
            <a:endParaRPr lang="en-US" sz="3200" b="1" dirty="0">
              <a:solidFill>
                <a:schemeClr val="accent1">
                  <a:lumMod val="50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50611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26F2B800-67B1-48A5-94E1-B0EA4602B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460" y="1650882"/>
            <a:ext cx="7886700" cy="994172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距离度量 </a:t>
            </a:r>
            <a:r>
              <a:rPr lang="en-US" altLang="zh-CN" sz="3200" b="1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(</a:t>
            </a:r>
            <a:r>
              <a:rPr lang="en-AU" altLang="zh-CN" sz="32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Distance metrics)</a:t>
            </a:r>
            <a:endParaRPr lang="zh-CN" altLang="en-US" sz="3200" b="1" dirty="0">
              <a:solidFill>
                <a:schemeClr val="accent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9E755C0-EB89-47ED-B38C-44FBAD0B9E3D}"/>
              </a:ext>
            </a:extLst>
          </p:cNvPr>
          <p:cNvSpPr/>
          <p:nvPr/>
        </p:nvSpPr>
        <p:spPr>
          <a:xfrm>
            <a:off x="418289" y="2382693"/>
            <a:ext cx="8213387" cy="4291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/>
              <a:t>距离度量 </a:t>
            </a:r>
            <a:r>
              <a:rPr lang="en-US" altLang="zh-CN" sz="2400" i="1"/>
              <a:t>D </a:t>
            </a:r>
            <a:r>
              <a:rPr lang="zh-CN" altLang="en-US" sz="2400"/>
              <a:t>的</a:t>
            </a:r>
            <a:r>
              <a:rPr lang="zh-CN" altLang="en-US" sz="2400" dirty="0"/>
              <a:t>性质</a:t>
            </a:r>
            <a:endParaRPr lang="en-US" altLang="zh-CN" sz="2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非负性</a:t>
            </a:r>
            <a:r>
              <a:rPr lang="en-US" altLang="zh-CN" sz="2000" dirty="0"/>
              <a:t>non-negativity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/>
              <a:t>                                                  </a:t>
            </a:r>
            <a:r>
              <a:rPr lang="en-US" altLang="zh-CN" sz="2000" i="1" dirty="0"/>
              <a:t>D</a:t>
            </a:r>
            <a:r>
              <a:rPr lang="en-US" altLang="zh-CN" sz="2000" dirty="0"/>
              <a:t>(</a:t>
            </a:r>
            <a:r>
              <a:rPr lang="en-US" altLang="zh-CN" sz="2000" i="1" dirty="0"/>
              <a:t>a</a:t>
            </a:r>
            <a:r>
              <a:rPr lang="en-US" altLang="zh-CN" sz="2000" dirty="0"/>
              <a:t>, </a:t>
            </a:r>
            <a:r>
              <a:rPr lang="en-US" altLang="zh-CN" sz="2000" i="1" dirty="0"/>
              <a:t>b</a:t>
            </a:r>
            <a:r>
              <a:rPr lang="en-US" altLang="zh-CN" sz="2000" dirty="0"/>
              <a:t>) ≥ 0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自反性</a:t>
            </a:r>
            <a:r>
              <a:rPr lang="en-US" altLang="zh-CN" sz="2000" dirty="0"/>
              <a:t>reflexivity</a:t>
            </a:r>
          </a:p>
          <a:p>
            <a:pPr lvl="1">
              <a:lnSpc>
                <a:spcPct val="150000"/>
              </a:lnSpc>
            </a:pPr>
            <a:r>
              <a:rPr lang="en-US" altLang="zh-CN" sz="2000" i="1" dirty="0"/>
              <a:t>                                     D</a:t>
            </a:r>
            <a:r>
              <a:rPr lang="en-US" altLang="zh-CN" sz="2000" dirty="0"/>
              <a:t>(</a:t>
            </a:r>
            <a:r>
              <a:rPr lang="en-US" altLang="zh-CN" sz="2000" i="1" dirty="0"/>
              <a:t>a</a:t>
            </a:r>
            <a:r>
              <a:rPr lang="en-US" altLang="zh-CN" sz="2000" dirty="0"/>
              <a:t>, </a:t>
            </a:r>
            <a:r>
              <a:rPr lang="en-US" altLang="zh-CN" sz="2000" i="1" dirty="0"/>
              <a:t>b</a:t>
            </a:r>
            <a:r>
              <a:rPr lang="en-US" altLang="zh-CN" sz="2000" dirty="0"/>
              <a:t>) = 0 </a:t>
            </a:r>
            <a:r>
              <a:rPr lang="zh-CN" altLang="en-US" sz="2000" dirty="0"/>
              <a:t>当且仅当</a:t>
            </a:r>
            <a:r>
              <a:rPr lang="en-US" altLang="zh-CN" sz="2000" i="1" dirty="0"/>
              <a:t>a</a:t>
            </a:r>
            <a:r>
              <a:rPr lang="en-US" altLang="zh-CN" sz="2000" dirty="0"/>
              <a:t> = </a:t>
            </a:r>
            <a:r>
              <a:rPr lang="en-US" altLang="zh-CN" sz="2000" i="1" dirty="0"/>
              <a:t>b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对称性</a:t>
            </a:r>
            <a:r>
              <a:rPr lang="en-US" altLang="zh-CN" sz="2000" dirty="0"/>
              <a:t>symmetry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/>
              <a:t>                                             </a:t>
            </a:r>
            <a:r>
              <a:rPr lang="en-US" altLang="zh-CN" sz="2000" i="1" dirty="0"/>
              <a:t>D</a:t>
            </a:r>
            <a:r>
              <a:rPr lang="en-US" altLang="zh-CN" sz="2000" dirty="0"/>
              <a:t>(</a:t>
            </a:r>
            <a:r>
              <a:rPr lang="en-US" altLang="zh-CN" sz="2000" i="1" dirty="0"/>
              <a:t>a</a:t>
            </a:r>
            <a:r>
              <a:rPr lang="en-US" altLang="zh-CN" sz="2000" dirty="0"/>
              <a:t>, </a:t>
            </a:r>
            <a:r>
              <a:rPr lang="en-US" altLang="zh-CN" sz="2000" i="1" dirty="0"/>
              <a:t>b</a:t>
            </a:r>
            <a:r>
              <a:rPr lang="en-US" altLang="zh-CN" sz="2000" dirty="0"/>
              <a:t>) = </a:t>
            </a:r>
            <a:r>
              <a:rPr lang="en-US" altLang="zh-CN" sz="2000" i="1" dirty="0"/>
              <a:t>D</a:t>
            </a:r>
            <a:r>
              <a:rPr lang="en-US" altLang="zh-CN" sz="2000" dirty="0"/>
              <a:t>(</a:t>
            </a:r>
            <a:r>
              <a:rPr lang="en-US" altLang="zh-CN" sz="2000" i="1" dirty="0"/>
              <a:t>b</a:t>
            </a:r>
            <a:r>
              <a:rPr lang="en-US" altLang="zh-CN" sz="2000" dirty="0"/>
              <a:t>, </a:t>
            </a:r>
            <a:r>
              <a:rPr lang="en-US" altLang="zh-CN" sz="2000" i="1" dirty="0"/>
              <a:t>a</a:t>
            </a:r>
            <a:r>
              <a:rPr lang="en-US" altLang="zh-CN" sz="2000" dirty="0"/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三角不等式</a:t>
            </a:r>
            <a:r>
              <a:rPr lang="en-US" altLang="zh-CN" sz="2000" dirty="0"/>
              <a:t>triangle inequality</a:t>
            </a:r>
          </a:p>
          <a:p>
            <a:pPr lvl="1">
              <a:lnSpc>
                <a:spcPct val="150000"/>
              </a:lnSpc>
            </a:pPr>
            <a:r>
              <a:rPr lang="en-US" altLang="zh-CN" sz="2000" i="1" dirty="0"/>
              <a:t>                                      D</a:t>
            </a:r>
            <a:r>
              <a:rPr lang="en-US" altLang="zh-CN" sz="2000" dirty="0"/>
              <a:t>(</a:t>
            </a:r>
            <a:r>
              <a:rPr lang="en-US" altLang="zh-CN" sz="2000" i="1" dirty="0"/>
              <a:t>a</a:t>
            </a:r>
            <a:r>
              <a:rPr lang="en-US" altLang="zh-CN" sz="2000" dirty="0"/>
              <a:t>, </a:t>
            </a:r>
            <a:r>
              <a:rPr lang="en-US" altLang="zh-CN" sz="2000" i="1" dirty="0"/>
              <a:t>b</a:t>
            </a:r>
            <a:r>
              <a:rPr lang="en-US" altLang="zh-CN" sz="2000" dirty="0"/>
              <a:t>) + </a:t>
            </a:r>
            <a:r>
              <a:rPr lang="en-US" altLang="zh-CN" sz="2000" i="1" dirty="0"/>
              <a:t>D</a:t>
            </a:r>
            <a:r>
              <a:rPr lang="en-US" altLang="zh-CN" sz="2000" dirty="0"/>
              <a:t>(</a:t>
            </a:r>
            <a:r>
              <a:rPr lang="en-US" altLang="zh-CN" sz="2000" i="1" dirty="0"/>
              <a:t>b</a:t>
            </a:r>
            <a:r>
              <a:rPr lang="en-US" altLang="zh-CN" sz="2000" dirty="0"/>
              <a:t>, </a:t>
            </a:r>
            <a:r>
              <a:rPr lang="en-US" altLang="zh-CN" sz="2000" i="1" dirty="0"/>
              <a:t>c</a:t>
            </a:r>
            <a:r>
              <a:rPr lang="en-US" altLang="zh-CN" sz="2000" dirty="0"/>
              <a:t>) ≥ </a:t>
            </a:r>
            <a:r>
              <a:rPr lang="en-US" altLang="zh-CN" sz="2000" i="1" dirty="0"/>
              <a:t>D</a:t>
            </a:r>
            <a:r>
              <a:rPr lang="en-US" altLang="zh-CN" sz="2000" dirty="0"/>
              <a:t>(</a:t>
            </a:r>
            <a:r>
              <a:rPr lang="en-US" altLang="zh-CN" sz="2000" i="1" dirty="0"/>
              <a:t>a</a:t>
            </a:r>
            <a:r>
              <a:rPr lang="en-US" altLang="zh-CN" sz="2000" dirty="0"/>
              <a:t>, </a:t>
            </a:r>
            <a:r>
              <a:rPr lang="en-US" altLang="zh-CN" sz="2000" i="1" dirty="0"/>
              <a:t>c</a:t>
            </a:r>
            <a:r>
              <a:rPr lang="en-US" altLang="zh-CN" sz="2000" dirty="0"/>
              <a:t>)</a:t>
            </a:r>
            <a:endParaRPr lang="zh-CN" altLang="en-US" sz="2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9385E-B8C5-45C6-9A28-28BAAA36D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80661DEE-55DF-9C4C-9E32-9432A9F8E9F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489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B7045849F09024B90B0D3007C46056D" ma:contentTypeVersion="11" ma:contentTypeDescription="Create a new document." ma:contentTypeScope="" ma:versionID="95975a80b9484d210f2ac7cbdbf974e0">
  <xsd:schema xmlns:xsd="http://www.w3.org/2001/XMLSchema" xmlns:xs="http://www.w3.org/2001/XMLSchema" xmlns:p="http://schemas.microsoft.com/office/2006/metadata/properties" xmlns:ns3="d5771156-9a4e-4718-b868-6439671a0be7" targetNamespace="http://schemas.microsoft.com/office/2006/metadata/properties" ma:root="true" ma:fieldsID="c405d8be001bce3683ead3144850c83b" ns3:_="">
    <xsd:import namespace="d5771156-9a4e-4718-b868-6439671a0be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ServiceLocat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771156-9a4e-4718-b868-6439671a0be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0BE12DB-A1C6-4815-BE53-6D7E2387BF71}">
  <ds:schemaRefs>
    <ds:schemaRef ds:uri="http://schemas.microsoft.com/office/2006/documentManagement/types"/>
    <ds:schemaRef ds:uri="http://schemas.openxmlformats.org/package/2006/metadata/core-properties"/>
    <ds:schemaRef ds:uri="d5771156-9a4e-4718-b868-6439671a0be7"/>
    <ds:schemaRef ds:uri="http://purl.org/dc/terms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7A9B402F-D092-434A-91E3-9B3FC1AB6BA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ED09931-79C5-4C5B-8DE9-9EAFC7B83F7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5771156-9a4e-4718-b868-6439671a0be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5099</TotalTime>
  <Words>1604</Words>
  <Application>Microsoft Office PowerPoint</Application>
  <PresentationFormat>全屏显示(4:3)</PresentationFormat>
  <Paragraphs>288</Paragraphs>
  <Slides>35</Slides>
  <Notes>18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7" baseType="lpstr">
      <vt:lpstr>October Condensed Tamil</vt:lpstr>
      <vt:lpstr>等线</vt:lpstr>
      <vt:lpstr>等线 Light</vt:lpstr>
      <vt:lpstr>SimHei</vt:lpstr>
      <vt:lpstr>Microsoft YaHei</vt:lpstr>
      <vt:lpstr>Microsoft YaHei</vt:lpstr>
      <vt:lpstr>Arial</vt:lpstr>
      <vt:lpstr>Calibri</vt:lpstr>
      <vt:lpstr>Calibri Light</vt:lpstr>
      <vt:lpstr>Cambria Math</vt:lpstr>
      <vt:lpstr>Office Theme</vt:lpstr>
      <vt:lpstr>Equation</vt:lpstr>
      <vt:lpstr>PowerPoint 演示文稿</vt:lpstr>
      <vt:lpstr>提纲</vt:lpstr>
      <vt:lpstr>kNN法(k-Nearest Neighbours) : 简介</vt:lpstr>
      <vt:lpstr>kNN法: 简介</vt:lpstr>
      <vt:lpstr>kNN法: 模型+策略</vt:lpstr>
      <vt:lpstr>kNN法: 模型+策略</vt:lpstr>
      <vt:lpstr>PowerPoint 演示文稿</vt:lpstr>
      <vt:lpstr>PowerPoint 演示文稿</vt:lpstr>
      <vt:lpstr>距离度量 (Distance metrics)</vt:lpstr>
      <vt:lpstr>距离度量</vt:lpstr>
      <vt:lpstr>距离度量</vt:lpstr>
      <vt:lpstr>距离度量</vt:lpstr>
      <vt:lpstr>距离度量</vt:lpstr>
      <vt:lpstr>PowerPoint 演示文稿</vt:lpstr>
      <vt:lpstr>PowerPoint 演示文稿</vt:lpstr>
      <vt:lpstr>PowerPoint 演示文稿</vt:lpstr>
      <vt:lpstr>PowerPoint 演示文稿</vt:lpstr>
      <vt:lpstr>k值的选择</vt:lpstr>
      <vt:lpstr>k值的选择</vt:lpstr>
      <vt:lpstr>k值的选择</vt:lpstr>
      <vt:lpstr>分类决策规则——多数表决规则</vt:lpstr>
      <vt:lpstr>PowerPoint 演示文稿</vt:lpstr>
      <vt:lpstr>PowerPoint 演示文稿</vt:lpstr>
      <vt:lpstr>PowerPoint 演示文稿</vt:lpstr>
      <vt:lpstr>泛化误差上界</vt:lpstr>
      <vt:lpstr>泛化误差上界</vt:lpstr>
      <vt:lpstr>kNN法算法: 线性搜索</vt:lpstr>
      <vt:lpstr>kNN法算法: kd树</vt:lpstr>
      <vt:lpstr>kNN算法: kd树</vt:lpstr>
      <vt:lpstr>构造平衡kd树</vt:lpstr>
      <vt:lpstr>kd树最近邻搜索算法</vt:lpstr>
      <vt:lpstr>kd树：例</vt:lpstr>
      <vt:lpstr>kd树计算复杂度</vt:lpstr>
      <vt:lpstr>kd树计算复杂度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大数据机器学习</dc:title>
  <dc:creator>Xingyu Chen</dc:creator>
  <cp:lastModifiedBy>CaoChancy</cp:lastModifiedBy>
  <cp:revision>36</cp:revision>
  <dcterms:created xsi:type="dcterms:W3CDTF">2019-08-27T19:51:00Z</dcterms:created>
  <dcterms:modified xsi:type="dcterms:W3CDTF">2023-09-18T00:43:39Z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2052-11.1.0.8976</vt:lpwstr>
  </property>
  <property fmtid="{D5CDD505-2E9C-101B-9397-08002B2CF9AE}" pid="3" name="ContentTypeId">
    <vt:lpwstr>0x0101007B7045849F09024B90B0D3007C46056D</vt:lpwstr>
  </property>
</Properties>
</file>