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59" r:id="rId2"/>
    <p:sldId id="261" r:id="rId3"/>
    <p:sldId id="269" r:id="rId4"/>
    <p:sldId id="264" r:id="rId5"/>
    <p:sldId id="265" r:id="rId6"/>
    <p:sldId id="298" r:id="rId7"/>
    <p:sldId id="266" r:id="rId8"/>
    <p:sldId id="299" r:id="rId9"/>
    <p:sldId id="267" r:id="rId10"/>
    <p:sldId id="293" r:id="rId11"/>
    <p:sldId id="294" r:id="rId12"/>
    <p:sldId id="270" r:id="rId13"/>
    <p:sldId id="271" r:id="rId14"/>
    <p:sldId id="272" r:id="rId15"/>
    <p:sldId id="273" r:id="rId16"/>
    <p:sldId id="274" r:id="rId17"/>
    <p:sldId id="297" r:id="rId18"/>
    <p:sldId id="295" r:id="rId19"/>
    <p:sldId id="276" r:id="rId20"/>
    <p:sldId id="277" r:id="rId21"/>
    <p:sldId id="296" r:id="rId22"/>
    <p:sldId id="300"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68" r:id="rId37"/>
  </p:sldIdLst>
  <p:sldSz cx="9144000" cy="6858000" type="screen4x3"/>
  <p:notesSz cx="6858000" cy="9144000"/>
  <p:defaultTextStyle>
    <a:defPPr>
      <a:defRPr lang="zh-CN"/>
    </a:defPPr>
    <a:lvl1pPr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1pPr>
    <a:lvl2pPr marL="4572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2pPr>
    <a:lvl3pPr marL="9144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3pPr>
    <a:lvl4pPr marL="13716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4pPr>
    <a:lvl5pPr marL="1828800" algn="ctr" rtl="0" fontAlgn="base">
      <a:lnSpc>
        <a:spcPct val="80000"/>
      </a:lnSpc>
      <a:spcBef>
        <a:spcPct val="20000"/>
      </a:spcBef>
      <a:spcAft>
        <a:spcPct val="0"/>
      </a:spcAft>
      <a:buClr>
        <a:schemeClr val="hlink"/>
      </a:buClr>
      <a:buSzPct val="60000"/>
      <a:buFont typeface="Wingdings" pitchFamily="2" charset="2"/>
      <a:defRPr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FFF2"/>
    <a:srgbClr val="996600"/>
    <a:srgbClr val="FF00FF"/>
    <a:srgbClr val="006600"/>
    <a:srgbClr val="FF33CC"/>
    <a:srgbClr val="009900"/>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5" autoAdjust="0"/>
    <p:restoredTop sz="94660"/>
  </p:normalViewPr>
  <p:slideViewPr>
    <p:cSldViewPr>
      <p:cViewPr varScale="1">
        <p:scale>
          <a:sx n="116" d="100"/>
          <a:sy n="116" d="100"/>
        </p:scale>
        <p:origin x="-1530" y="-96"/>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86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fld id="{262E733D-FB9C-4477-A696-3DD66AD85DE7}" type="slidenum">
              <a:rPr lang="en-US" altLang="zh-CN"/>
              <a:pPr/>
              <a:t>‹#›</a:t>
            </a:fld>
            <a:endParaRPr lang="en-US" altLang="zh-CN"/>
          </a:p>
        </p:txBody>
      </p:sp>
    </p:spTree>
    <p:extLst>
      <p:ext uri="{BB962C8B-B14F-4D97-AF65-F5344CB8AC3E}">
        <p14:creationId xmlns:p14="http://schemas.microsoft.com/office/powerpoint/2010/main" val="1088290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b="0">
                <a:latin typeface="Arial" charset="0"/>
                <a:ea typeface="宋体" charset="-122"/>
              </a:defRPr>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latin typeface="Arial" charset="0"/>
                <a:ea typeface="宋体" charset="-122"/>
              </a:defRPr>
            </a:lvl1pPr>
          </a:lstStyle>
          <a:p>
            <a:fld id="{EABE15D0-7A12-4C2C-90C6-22879DA143B2}" type="slidenum">
              <a:rPr lang="en-US" altLang="zh-CN"/>
              <a:pPr/>
              <a:t>‹#›</a:t>
            </a:fld>
            <a:endParaRPr lang="en-US" altLang="zh-CN"/>
          </a:p>
        </p:txBody>
      </p:sp>
    </p:spTree>
    <p:extLst>
      <p:ext uri="{BB962C8B-B14F-4D97-AF65-F5344CB8AC3E}">
        <p14:creationId xmlns:p14="http://schemas.microsoft.com/office/powerpoint/2010/main" val="36465427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C3556245-A208-4C04-BCF8-7F84434B426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A9553A7-D6F3-4EEF-8CDB-C5F67CF52178}" type="slidenum">
              <a:rPr lang="en-US" altLang="zh-CN"/>
              <a:pPr/>
              <a:t>‹#›</a:t>
            </a:fld>
            <a:endParaRPr lang="en-US" altLang="zh-CN"/>
          </a:p>
        </p:txBody>
      </p:sp>
    </p:spTree>
    <p:extLst>
      <p:ext uri="{BB962C8B-B14F-4D97-AF65-F5344CB8AC3E}">
        <p14:creationId xmlns:p14="http://schemas.microsoft.com/office/powerpoint/2010/main" val="388117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214313"/>
            <a:ext cx="21240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14313"/>
            <a:ext cx="6219825"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027F803-5CD9-4F29-BF13-22593D0E24EB}" type="slidenum">
              <a:rPr lang="en-US" altLang="zh-CN"/>
              <a:pPr/>
              <a:t>‹#›</a:t>
            </a:fld>
            <a:endParaRPr lang="en-US" altLang="zh-CN"/>
          </a:p>
        </p:txBody>
      </p:sp>
    </p:spTree>
    <p:extLst>
      <p:ext uri="{BB962C8B-B14F-4D97-AF65-F5344CB8AC3E}">
        <p14:creationId xmlns:p14="http://schemas.microsoft.com/office/powerpoint/2010/main" val="4172974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125538"/>
            <a:ext cx="4171950"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71950"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FAB1F118-5049-4FC4-81F2-236BDCF8439D}" type="slidenum">
              <a:rPr lang="en-US" altLang="zh-CN"/>
              <a:pPr/>
              <a:t>‹#›</a:t>
            </a:fld>
            <a:endParaRPr lang="en-US" altLang="zh-CN"/>
          </a:p>
        </p:txBody>
      </p:sp>
    </p:spTree>
    <p:extLst>
      <p:ext uri="{BB962C8B-B14F-4D97-AF65-F5344CB8AC3E}">
        <p14:creationId xmlns:p14="http://schemas.microsoft.com/office/powerpoint/2010/main" val="993159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125538"/>
            <a:ext cx="4171950"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25538"/>
            <a:ext cx="4171950" cy="242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05225"/>
            <a:ext cx="4171950" cy="242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8789545F-354E-4C89-8D9E-36E1FABC9A1B}" type="slidenum">
              <a:rPr lang="en-US" altLang="zh-CN"/>
              <a:pPr/>
              <a:t>‹#›</a:t>
            </a:fld>
            <a:endParaRPr lang="en-US" altLang="zh-CN"/>
          </a:p>
        </p:txBody>
      </p:sp>
    </p:spTree>
    <p:extLst>
      <p:ext uri="{BB962C8B-B14F-4D97-AF65-F5344CB8AC3E}">
        <p14:creationId xmlns:p14="http://schemas.microsoft.com/office/powerpoint/2010/main" val="261094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4C0CC13-913F-42D9-B7C9-28F28B41B632}" type="slidenum">
              <a:rPr lang="en-US" altLang="zh-CN"/>
              <a:pPr/>
              <a:t>‹#›</a:t>
            </a:fld>
            <a:endParaRPr lang="en-US" altLang="zh-CN"/>
          </a:p>
        </p:txBody>
      </p:sp>
    </p:spTree>
    <p:extLst>
      <p:ext uri="{BB962C8B-B14F-4D97-AF65-F5344CB8AC3E}">
        <p14:creationId xmlns:p14="http://schemas.microsoft.com/office/powerpoint/2010/main" val="169087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B0D57F9-4433-4281-9CA9-A137BCF05852}" type="slidenum">
              <a:rPr lang="en-US" altLang="zh-CN"/>
              <a:pPr/>
              <a:t>‹#›</a:t>
            </a:fld>
            <a:endParaRPr lang="en-US" altLang="zh-CN"/>
          </a:p>
        </p:txBody>
      </p:sp>
    </p:spTree>
    <p:extLst>
      <p:ext uri="{BB962C8B-B14F-4D97-AF65-F5344CB8AC3E}">
        <p14:creationId xmlns:p14="http://schemas.microsoft.com/office/powerpoint/2010/main" val="95841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125538"/>
            <a:ext cx="417195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17195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A2F3BEE-5CA2-47FC-AFC9-AD0B8138981F}" type="slidenum">
              <a:rPr lang="en-US" altLang="zh-CN"/>
              <a:pPr/>
              <a:t>‹#›</a:t>
            </a:fld>
            <a:endParaRPr lang="en-US" altLang="zh-CN"/>
          </a:p>
        </p:txBody>
      </p:sp>
    </p:spTree>
    <p:extLst>
      <p:ext uri="{BB962C8B-B14F-4D97-AF65-F5344CB8AC3E}">
        <p14:creationId xmlns:p14="http://schemas.microsoft.com/office/powerpoint/2010/main" val="337116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8C13DB3-B382-48A2-8EB5-F8930759F280}" type="slidenum">
              <a:rPr lang="en-US" altLang="zh-CN"/>
              <a:pPr/>
              <a:t>‹#›</a:t>
            </a:fld>
            <a:endParaRPr lang="en-US" altLang="zh-CN"/>
          </a:p>
        </p:txBody>
      </p:sp>
    </p:spTree>
    <p:extLst>
      <p:ext uri="{BB962C8B-B14F-4D97-AF65-F5344CB8AC3E}">
        <p14:creationId xmlns:p14="http://schemas.microsoft.com/office/powerpoint/2010/main" val="13931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EB4B55C-96EE-4813-8522-44EC0CEB2A66}" type="slidenum">
              <a:rPr lang="en-US" altLang="zh-CN"/>
              <a:pPr/>
              <a:t>‹#›</a:t>
            </a:fld>
            <a:endParaRPr lang="en-US" altLang="zh-CN"/>
          </a:p>
        </p:txBody>
      </p:sp>
    </p:spTree>
    <p:extLst>
      <p:ext uri="{BB962C8B-B14F-4D97-AF65-F5344CB8AC3E}">
        <p14:creationId xmlns:p14="http://schemas.microsoft.com/office/powerpoint/2010/main" val="31577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8EA451B-CC7E-4932-ACE8-9448E38730B2}" type="slidenum">
              <a:rPr lang="en-US" altLang="zh-CN"/>
              <a:pPr/>
              <a:t>‹#›</a:t>
            </a:fld>
            <a:endParaRPr lang="en-US" altLang="zh-CN"/>
          </a:p>
        </p:txBody>
      </p:sp>
    </p:spTree>
    <p:extLst>
      <p:ext uri="{BB962C8B-B14F-4D97-AF65-F5344CB8AC3E}">
        <p14:creationId xmlns:p14="http://schemas.microsoft.com/office/powerpoint/2010/main" val="377284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5CF0FA-FD0E-4269-8CE8-EC7353498F9C}" type="slidenum">
              <a:rPr lang="en-US" altLang="zh-CN"/>
              <a:pPr/>
              <a:t>‹#›</a:t>
            </a:fld>
            <a:endParaRPr lang="en-US" altLang="zh-CN"/>
          </a:p>
        </p:txBody>
      </p:sp>
    </p:spTree>
    <p:extLst>
      <p:ext uri="{BB962C8B-B14F-4D97-AF65-F5344CB8AC3E}">
        <p14:creationId xmlns:p14="http://schemas.microsoft.com/office/powerpoint/2010/main" val="358872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F90C57C-271A-40F5-BC71-FC669E696C42}" type="slidenum">
              <a:rPr lang="en-US" altLang="zh-CN"/>
              <a:pPr/>
              <a:t>‹#›</a:t>
            </a:fld>
            <a:endParaRPr lang="en-US" altLang="zh-CN"/>
          </a:p>
        </p:txBody>
      </p:sp>
    </p:spTree>
    <p:extLst>
      <p:ext uri="{BB962C8B-B14F-4D97-AF65-F5344CB8AC3E}">
        <p14:creationId xmlns:p14="http://schemas.microsoft.com/office/powerpoint/2010/main" val="322616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46075" y="117475"/>
            <a:ext cx="6096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099" name="Rectangle 3"/>
          <p:cNvSpPr>
            <a:spLocks noChangeArrowheads="1"/>
          </p:cNvSpPr>
          <p:nvPr/>
        </p:nvSpPr>
        <p:spPr bwMode="ltGray">
          <a:xfrm>
            <a:off x="728663" y="117475"/>
            <a:ext cx="457200"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0" name="Rectangle 4"/>
          <p:cNvSpPr>
            <a:spLocks noChangeArrowheads="1"/>
          </p:cNvSpPr>
          <p:nvPr/>
        </p:nvSpPr>
        <p:spPr bwMode="ltGray">
          <a:xfrm>
            <a:off x="469900" y="539750"/>
            <a:ext cx="5873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1" name="Rectangle 5"/>
          <p:cNvSpPr>
            <a:spLocks noChangeArrowheads="1"/>
          </p:cNvSpPr>
          <p:nvPr/>
        </p:nvSpPr>
        <p:spPr bwMode="ltGray">
          <a:xfrm>
            <a:off x="839788" y="539750"/>
            <a:ext cx="512762"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2" name="Rectangle 6"/>
          <p:cNvSpPr>
            <a:spLocks noChangeArrowheads="1"/>
          </p:cNvSpPr>
          <p:nvPr/>
        </p:nvSpPr>
        <p:spPr bwMode="ltGray">
          <a:xfrm>
            <a:off x="0" y="8001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3" name="Rectangle 7"/>
          <p:cNvSpPr>
            <a:spLocks noChangeArrowheads="1"/>
          </p:cNvSpPr>
          <p:nvPr/>
        </p:nvSpPr>
        <p:spPr bwMode="gray">
          <a:xfrm>
            <a:off x="684213" y="0"/>
            <a:ext cx="698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4" name="Rectangle 8"/>
          <p:cNvSpPr>
            <a:spLocks noChangeArrowheads="1"/>
          </p:cNvSpPr>
          <p:nvPr/>
        </p:nvSpPr>
        <p:spPr bwMode="gray">
          <a:xfrm>
            <a:off x="468313" y="10525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SzTx/>
              <a:buFontTx/>
              <a:buNone/>
            </a:pPr>
            <a:endParaRPr kumimoji="1" lang="zh-CN" altLang="zh-CN" b="0">
              <a:latin typeface="Tahoma" pitchFamily="34" charset="0"/>
              <a:ea typeface="宋体" charset="-122"/>
            </a:endParaRPr>
          </a:p>
        </p:txBody>
      </p:sp>
      <p:sp>
        <p:nvSpPr>
          <p:cNvPr id="4105" name="Rectangle 9"/>
          <p:cNvSpPr>
            <a:spLocks noGrp="1" noChangeArrowheads="1"/>
          </p:cNvSpPr>
          <p:nvPr>
            <p:ph type="title"/>
          </p:nvPr>
        </p:nvSpPr>
        <p:spPr bwMode="auto">
          <a:xfrm>
            <a:off x="1150938" y="214313"/>
            <a:ext cx="723741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323850" y="1125538"/>
            <a:ext cx="84963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400" b="0">
                <a:latin typeface="Tahoma" pitchFamily="34" charset="0"/>
                <a:ea typeface="+mn-ea"/>
              </a:defRPr>
            </a:lvl1pPr>
          </a:lstStyle>
          <a:p>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latin typeface="Tahoma" pitchFamily="34" charset="0"/>
                <a:ea typeface="+mn-ea"/>
              </a:defRPr>
            </a:lvl1pPr>
          </a:lstStyle>
          <a:p>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latin typeface="Tahoma" pitchFamily="34" charset="0"/>
                <a:ea typeface="+mn-ea"/>
              </a:defRPr>
            </a:lvl1pPr>
          </a:lstStyle>
          <a:p>
            <a:fld id="{46CA3864-5C87-4D9A-ACA5-D4A831EAB7F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hf hdr="0" ftr="0" dt="0"/>
  <p:txStyles>
    <p:titleStyle>
      <a:lvl1pPr algn="ctr" rtl="0" fontAlgn="base">
        <a:spcBef>
          <a:spcPct val="0"/>
        </a:spcBef>
        <a:spcAft>
          <a:spcPct val="0"/>
        </a:spcAft>
        <a:defRPr sz="4400" b="1">
          <a:solidFill>
            <a:srgbClr val="3333FF"/>
          </a:solidFill>
          <a:latin typeface="+mj-lt"/>
          <a:ea typeface="+mj-ea"/>
          <a:cs typeface="+mj-cs"/>
        </a:defRPr>
      </a:lvl1pPr>
      <a:lvl2pPr algn="ctr" rtl="0" fontAlgn="base">
        <a:spcBef>
          <a:spcPct val="0"/>
        </a:spcBef>
        <a:spcAft>
          <a:spcPct val="0"/>
        </a:spcAft>
        <a:defRPr sz="4400" b="1">
          <a:solidFill>
            <a:srgbClr val="3333FF"/>
          </a:solidFill>
          <a:latin typeface="Times New Roman" pitchFamily="18" charset="0"/>
          <a:ea typeface="宋体" charset="-122"/>
        </a:defRPr>
      </a:lvl2pPr>
      <a:lvl3pPr algn="ctr" rtl="0" fontAlgn="base">
        <a:spcBef>
          <a:spcPct val="0"/>
        </a:spcBef>
        <a:spcAft>
          <a:spcPct val="0"/>
        </a:spcAft>
        <a:defRPr sz="4400" b="1">
          <a:solidFill>
            <a:srgbClr val="3333FF"/>
          </a:solidFill>
          <a:latin typeface="Times New Roman" pitchFamily="18" charset="0"/>
          <a:ea typeface="宋体" charset="-122"/>
        </a:defRPr>
      </a:lvl3pPr>
      <a:lvl4pPr algn="ctr" rtl="0" fontAlgn="base">
        <a:spcBef>
          <a:spcPct val="0"/>
        </a:spcBef>
        <a:spcAft>
          <a:spcPct val="0"/>
        </a:spcAft>
        <a:defRPr sz="4400" b="1">
          <a:solidFill>
            <a:srgbClr val="3333FF"/>
          </a:solidFill>
          <a:latin typeface="Times New Roman" pitchFamily="18" charset="0"/>
          <a:ea typeface="宋体" charset="-122"/>
        </a:defRPr>
      </a:lvl4pPr>
      <a:lvl5pPr algn="ctr" rtl="0" fontAlgn="base">
        <a:spcBef>
          <a:spcPct val="0"/>
        </a:spcBef>
        <a:spcAft>
          <a:spcPct val="0"/>
        </a:spcAft>
        <a:defRPr sz="4400" b="1">
          <a:solidFill>
            <a:srgbClr val="3333FF"/>
          </a:solidFill>
          <a:latin typeface="Times New Roman" pitchFamily="18" charset="0"/>
          <a:ea typeface="宋体" charset="-122"/>
        </a:defRPr>
      </a:lvl5pPr>
      <a:lvl6pPr marL="457200" algn="ctr" rtl="0" fontAlgn="base">
        <a:spcBef>
          <a:spcPct val="0"/>
        </a:spcBef>
        <a:spcAft>
          <a:spcPct val="0"/>
        </a:spcAft>
        <a:defRPr sz="4400" b="1">
          <a:solidFill>
            <a:srgbClr val="3333FF"/>
          </a:solidFill>
          <a:latin typeface="Times New Roman" pitchFamily="18" charset="0"/>
          <a:ea typeface="宋体" charset="-122"/>
        </a:defRPr>
      </a:lvl6pPr>
      <a:lvl7pPr marL="914400" algn="ctr" rtl="0" fontAlgn="base">
        <a:spcBef>
          <a:spcPct val="0"/>
        </a:spcBef>
        <a:spcAft>
          <a:spcPct val="0"/>
        </a:spcAft>
        <a:defRPr sz="4400" b="1">
          <a:solidFill>
            <a:srgbClr val="3333FF"/>
          </a:solidFill>
          <a:latin typeface="Times New Roman" pitchFamily="18" charset="0"/>
          <a:ea typeface="宋体" charset="-122"/>
        </a:defRPr>
      </a:lvl7pPr>
      <a:lvl8pPr marL="1371600" algn="ctr" rtl="0" fontAlgn="base">
        <a:spcBef>
          <a:spcPct val="0"/>
        </a:spcBef>
        <a:spcAft>
          <a:spcPct val="0"/>
        </a:spcAft>
        <a:defRPr sz="4400" b="1">
          <a:solidFill>
            <a:srgbClr val="3333FF"/>
          </a:solidFill>
          <a:latin typeface="Times New Roman" pitchFamily="18" charset="0"/>
          <a:ea typeface="宋体" charset="-122"/>
        </a:defRPr>
      </a:lvl8pPr>
      <a:lvl9pPr marL="1828800" algn="ctr" rtl="0" fontAlgn="base">
        <a:spcBef>
          <a:spcPct val="0"/>
        </a:spcBef>
        <a:spcAft>
          <a:spcPct val="0"/>
        </a:spcAft>
        <a:defRPr sz="4400" b="1">
          <a:solidFill>
            <a:srgbClr val="3333FF"/>
          </a:solidFill>
          <a:latin typeface="Times New Roman" pitchFamily="18" charset="0"/>
          <a:ea typeface="宋体"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l"/>
        <a:defRPr sz="2400" b="1">
          <a:solidFill>
            <a:schemeClr val="tx1"/>
          </a:solidFill>
          <a:latin typeface="+mn-lt"/>
          <a:ea typeface="+mn-ea"/>
          <a:cs typeface="+mn-cs"/>
        </a:defRPr>
      </a:lvl1pPr>
      <a:lvl2pPr marL="742950" indent="-285750" algn="l" rtl="0" fontAlgn="base">
        <a:spcBef>
          <a:spcPct val="20000"/>
        </a:spcBef>
        <a:spcAft>
          <a:spcPct val="0"/>
        </a:spcAft>
        <a:buClr>
          <a:srgbClr val="3333FF"/>
        </a:buClr>
        <a:buSzPct val="55000"/>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folHlink"/>
        </a:buClr>
        <a:buChar char="•"/>
        <a:defRPr sz="20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18ADF32B-2F2C-42CA-9C24-018FC1FD2247}" type="slidenum">
              <a:rPr lang="en-US" altLang="zh-CN"/>
              <a:pPr/>
              <a:t>1</a:t>
            </a:fld>
            <a:endParaRPr lang="en-US" altLang="zh-CN"/>
          </a:p>
        </p:txBody>
      </p:sp>
      <p:sp>
        <p:nvSpPr>
          <p:cNvPr id="12290" name="Rectangle 2"/>
          <p:cNvSpPr>
            <a:spLocks noGrp="1" noChangeArrowheads="1"/>
          </p:cNvSpPr>
          <p:nvPr>
            <p:ph type="ctrTitle"/>
          </p:nvPr>
        </p:nvSpPr>
        <p:spPr>
          <a:xfrm>
            <a:off x="755650" y="1341438"/>
            <a:ext cx="7993063" cy="1800225"/>
          </a:xfrm>
        </p:spPr>
        <p:txBody>
          <a:bodyPr/>
          <a:lstStyle/>
          <a:p>
            <a:r>
              <a:rPr lang="zh-CN" altLang="en-US" sz="4800">
                <a:solidFill>
                  <a:srgbClr val="FF3300"/>
                </a:solidFill>
                <a:ea typeface="楷体_GB2312" pitchFamily="49" charset="-122"/>
              </a:rPr>
              <a:t>第</a:t>
            </a:r>
            <a:r>
              <a:rPr lang="en-US" altLang="zh-CN" sz="4800">
                <a:solidFill>
                  <a:srgbClr val="FF3300"/>
                </a:solidFill>
                <a:ea typeface="楷体_GB2312" pitchFamily="49" charset="-122"/>
              </a:rPr>
              <a:t>6</a:t>
            </a:r>
            <a:r>
              <a:rPr lang="zh-CN" altLang="en-US" sz="4800">
                <a:solidFill>
                  <a:srgbClr val="FF3300"/>
                </a:solidFill>
                <a:ea typeface="楷体_GB2312" pitchFamily="49" charset="-122"/>
              </a:rPr>
              <a:t>章 </a:t>
            </a:r>
            <a:r>
              <a:rPr lang="zh-CN" altLang="en-US">
                <a:solidFill>
                  <a:srgbClr val="FF3300"/>
                </a:solidFill>
                <a:ea typeface="楷体_GB2312" pitchFamily="49" charset="-122"/>
              </a:rPr>
              <a:t>自底向上优先分析法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67A0613-DEDB-43A5-825B-C67AA842D862}" type="slidenum">
              <a:rPr lang="en-US" altLang="zh-CN"/>
              <a:pPr/>
              <a:t>10</a:t>
            </a:fld>
            <a:endParaRPr lang="en-US" altLang="zh-CN"/>
          </a:p>
        </p:txBody>
      </p:sp>
      <p:sp>
        <p:nvSpPr>
          <p:cNvPr id="291842" name="Rectangle 2"/>
          <p:cNvSpPr>
            <a:spLocks noGrp="1" noChangeArrowheads="1"/>
          </p:cNvSpPr>
          <p:nvPr>
            <p:ph type="title"/>
          </p:nvPr>
        </p:nvSpPr>
        <p:spPr/>
        <p:txBody>
          <a:bodyPr/>
          <a:lstStyle/>
          <a:p>
            <a:r>
              <a:rPr lang="zh-CN" altLang="en-US">
                <a:solidFill>
                  <a:schemeClr val="folHlink"/>
                </a:solidFill>
                <a:ea typeface="楷体_GB2312" pitchFamily="49" charset="-122"/>
                <a:sym typeface="Wingdings" pitchFamily="2" charset="2"/>
              </a:rPr>
              <a:t>算符优先文法的定义</a:t>
            </a:r>
          </a:p>
        </p:txBody>
      </p:sp>
      <p:sp>
        <p:nvSpPr>
          <p:cNvPr id="291843" name="Rectangle 3"/>
          <p:cNvSpPr>
            <a:spLocks noGrp="1" noChangeArrowheads="1"/>
          </p:cNvSpPr>
          <p:nvPr>
            <p:ph type="body" idx="1"/>
          </p:nvPr>
        </p:nvSpPr>
        <p:spPr/>
        <p:txBody>
          <a:bodyPr/>
          <a:lstStyle/>
          <a:p>
            <a:pPr algn="just" eaLnBrk="0" hangingPunct="0">
              <a:spcBef>
                <a:spcPct val="0"/>
              </a:spcBef>
              <a:buSzPct val="150000"/>
              <a:buFont typeface="Times New Roman" pitchFamily="18" charset="0"/>
              <a:buChar char="•"/>
            </a:pPr>
            <a:r>
              <a:rPr lang="zh-CN" altLang="en-US">
                <a:ea typeface="楷体_GB2312" pitchFamily="49" charset="-122"/>
                <a:sym typeface="Wingdings" pitchFamily="2" charset="2"/>
              </a:rPr>
              <a:t>设有一不含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en-US" altLang="zh-CN">
                <a:ea typeface="楷体_GB2312" pitchFamily="49" charset="-122"/>
                <a:sym typeface="Wingdings" pitchFamily="2" charset="2"/>
              </a:rPr>
              <a:t>G</a:t>
            </a:r>
            <a:r>
              <a:rPr lang="zh-CN" altLang="en-US">
                <a:ea typeface="楷体_GB2312" pitchFamily="49" charset="-122"/>
                <a:sym typeface="Wingdings" pitchFamily="2" charset="2"/>
              </a:rPr>
              <a:t>，如果对任意两个终结符对</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之间</a:t>
            </a:r>
            <a:r>
              <a:rPr lang="zh-CN" altLang="en-US">
                <a:solidFill>
                  <a:srgbClr val="FF3300"/>
                </a:solidFill>
                <a:ea typeface="楷体_GB2312" pitchFamily="49" charset="-122"/>
                <a:sym typeface="Wingdings" pitchFamily="2" charset="2"/>
              </a:rPr>
              <a:t>至多只有</a:t>
            </a:r>
            <a:r>
              <a:rPr lang="zh-CN" altLang="en-US">
                <a:ea typeface="楷体_GB2312" pitchFamily="49" charset="-122"/>
                <a:sym typeface="Wingdings" pitchFamily="2" charset="2"/>
              </a:rPr>
              <a:t>＜、</a:t>
            </a:r>
            <a:r>
              <a:rPr lang="en-US" altLang="zh-CN">
                <a:ea typeface="楷体_GB2312" pitchFamily="49" charset="-122"/>
                <a:sym typeface="Wingdings" pitchFamily="2" charset="2"/>
              </a:rPr>
              <a:t>&gt;</a:t>
            </a:r>
            <a:r>
              <a:rPr lang="zh-CN" altLang="en-US">
                <a:ea typeface="楷体_GB2312" pitchFamily="49" charset="-122"/>
                <a:sym typeface="Wingdings" pitchFamily="2" charset="2"/>
              </a:rPr>
              <a:t>和</a:t>
            </a:r>
            <a:r>
              <a:rPr lang="en-US" altLang="zh-CN">
                <a:ea typeface="楷体_GB2312" pitchFamily="49" charset="-122"/>
                <a:sym typeface="Wingdings" pitchFamily="2" charset="2"/>
              </a:rPr>
              <a:t>=</a:t>
            </a:r>
            <a:r>
              <a:rPr lang="zh-CN" altLang="en-US">
                <a:ea typeface="楷体_GB2312" pitchFamily="49" charset="-122"/>
                <a:sym typeface="Wingdings" pitchFamily="2" charset="2"/>
              </a:rPr>
              <a:t>三种关系的</a:t>
            </a:r>
            <a:r>
              <a:rPr lang="zh-CN" altLang="en-US">
                <a:solidFill>
                  <a:srgbClr val="FF3300"/>
                </a:solidFill>
                <a:ea typeface="楷体_GB2312" pitchFamily="49" charset="-122"/>
                <a:sym typeface="Wingdings" pitchFamily="2" charset="2"/>
              </a:rPr>
              <a:t>一种</a:t>
            </a:r>
            <a:r>
              <a:rPr lang="zh-CN" altLang="en-US">
                <a:ea typeface="楷体_GB2312" pitchFamily="49" charset="-122"/>
                <a:sym typeface="Wingdings" pitchFamily="2" charset="2"/>
              </a:rPr>
              <a:t>成立，则称</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是一个算符优先文法</a:t>
            </a:r>
            <a:r>
              <a:rPr lang="en-US" altLang="zh-CN">
                <a:ea typeface="楷体_GB2312" pitchFamily="49" charset="-122"/>
                <a:sym typeface="Wingdings" pitchFamily="2" charset="2"/>
              </a:rPr>
              <a:t>(Operator Precedence Grammar</a:t>
            </a:r>
            <a:r>
              <a:rPr lang="zh-CN" altLang="en-US">
                <a:ea typeface="楷体_GB2312" pitchFamily="49" charset="-122"/>
                <a:sym typeface="Wingdings" pitchFamily="2" charset="2"/>
              </a:rPr>
              <a:t>）即 </a:t>
            </a:r>
            <a:r>
              <a:rPr lang="en-US" altLang="zh-CN">
                <a:solidFill>
                  <a:schemeClr val="hlink"/>
                </a:solidFill>
                <a:ea typeface="楷体_GB2312" pitchFamily="49" charset="-122"/>
                <a:sym typeface="Wingdings" pitchFamily="2" charset="2"/>
              </a:rPr>
              <a:t>OPG</a:t>
            </a:r>
            <a:r>
              <a:rPr lang="zh-CN" altLang="en-US">
                <a:ea typeface="楷体_GB2312" pitchFamily="49" charset="-122"/>
                <a:sym typeface="Wingdings" pitchFamily="2" charset="2"/>
              </a:rPr>
              <a:t>文法 </a:t>
            </a:r>
          </a:p>
          <a:p>
            <a:pPr algn="just" eaLnBrk="0" hangingPunct="0">
              <a:spcBef>
                <a:spcPct val="0"/>
              </a:spcBef>
              <a:buSzPct val="150000"/>
              <a:buFont typeface="Times New Roman" pitchFamily="18" charset="0"/>
              <a:buChar char="•"/>
            </a:pPr>
            <a:r>
              <a:rPr lang="zh-CN" altLang="en-US">
                <a:ea typeface="楷体_GB2312" pitchFamily="49" charset="-122"/>
                <a:sym typeface="Wingdings" pitchFamily="2" charset="2"/>
              </a:rPr>
              <a:t>算符优先文法</a:t>
            </a:r>
            <a:r>
              <a:rPr lang="zh-CN" altLang="en-US">
                <a:solidFill>
                  <a:srgbClr val="FF3300"/>
                </a:solidFill>
                <a:ea typeface="楷体_GB2312" pitchFamily="49" charset="-122"/>
                <a:sym typeface="Wingdings" pitchFamily="2" charset="2"/>
              </a:rPr>
              <a:t>不</a:t>
            </a:r>
            <a:r>
              <a:rPr lang="zh-CN" altLang="en-US">
                <a:solidFill>
                  <a:srgbClr val="FF3300"/>
                </a:solidFill>
                <a:ea typeface="楷体_GB2312" pitchFamily="49" charset="-122"/>
                <a:sym typeface="Symbol" pitchFamily="18" charset="2"/>
              </a:rPr>
              <a:t>允许</a:t>
            </a:r>
            <a:r>
              <a:rPr lang="zh-CN" altLang="en-US">
                <a:ea typeface="楷体_GB2312" pitchFamily="49" charset="-122"/>
                <a:sym typeface="Symbol" pitchFamily="18" charset="2"/>
              </a:rPr>
              <a:t>有</a:t>
            </a:r>
            <a:r>
              <a:rPr lang="en-US" altLang="zh-CN">
                <a:ea typeface="楷体_GB2312" pitchFamily="49" charset="-122"/>
                <a:sym typeface="Symbol" pitchFamily="18" charset="2"/>
              </a:rPr>
              <a:t>a=b</a:t>
            </a:r>
            <a:r>
              <a:rPr lang="zh-CN" altLang="en-US">
                <a:ea typeface="楷体_GB2312" pitchFamily="49" charset="-122"/>
                <a:sym typeface="Symbol" pitchFamily="18" charset="2"/>
              </a:rPr>
              <a:t>，</a:t>
            </a:r>
            <a:r>
              <a:rPr lang="en-US" altLang="zh-CN">
                <a:ea typeface="楷体_GB2312" pitchFamily="49" charset="-122"/>
                <a:sym typeface="Symbol" pitchFamily="18" charset="2"/>
              </a:rPr>
              <a:t>a&lt;b</a:t>
            </a:r>
            <a:r>
              <a:rPr lang="zh-CN" altLang="en-US">
                <a:ea typeface="楷体_GB2312" pitchFamily="49" charset="-122"/>
                <a:sym typeface="Symbol" pitchFamily="18" charset="2"/>
              </a:rPr>
              <a:t>，</a:t>
            </a:r>
            <a:r>
              <a:rPr lang="en-US" altLang="zh-CN">
                <a:ea typeface="楷体_GB2312" pitchFamily="49" charset="-122"/>
                <a:sym typeface="Symbol" pitchFamily="18" charset="2"/>
              </a:rPr>
              <a:t>a&gt;b</a:t>
            </a:r>
            <a:r>
              <a:rPr lang="zh-CN" altLang="en-US">
                <a:solidFill>
                  <a:srgbClr val="CC00FF"/>
                </a:solidFill>
                <a:ea typeface="楷体_GB2312" pitchFamily="49" charset="-122"/>
                <a:sym typeface="Symbol" pitchFamily="18" charset="2"/>
              </a:rPr>
              <a:t>同时存在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lef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left)">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p:txBody>
          <a:bodyPr/>
          <a:lstStyle/>
          <a:p>
            <a:fld id="{7C74FB2E-4356-409E-B5B1-EB0BF242C5B8}" type="slidenum">
              <a:rPr lang="en-US" altLang="zh-CN"/>
              <a:pPr/>
              <a:t>11</a:t>
            </a:fld>
            <a:endParaRPr lang="en-US" altLang="zh-CN"/>
          </a:p>
        </p:txBody>
      </p:sp>
      <p:sp>
        <p:nvSpPr>
          <p:cNvPr id="292866" name="Rectangle 2"/>
          <p:cNvSpPr>
            <a:spLocks noGrp="1" noChangeArrowheads="1"/>
          </p:cNvSpPr>
          <p:nvPr>
            <p:ph type="title"/>
          </p:nvPr>
        </p:nvSpPr>
        <p:spPr/>
        <p:txBody>
          <a:bodyPr/>
          <a:lstStyle/>
          <a:p>
            <a:r>
              <a:rPr lang="zh-CN" altLang="en-US">
                <a:solidFill>
                  <a:schemeClr val="folHlink"/>
                </a:solidFill>
                <a:ea typeface="楷体_GB2312" pitchFamily="49" charset="-122"/>
                <a:sym typeface="Wingdings" pitchFamily="2" charset="2"/>
              </a:rPr>
              <a:t>算符优先文法的判别</a:t>
            </a:r>
          </a:p>
        </p:txBody>
      </p:sp>
      <p:sp>
        <p:nvSpPr>
          <p:cNvPr id="292867" name="Rectangle 3"/>
          <p:cNvSpPr>
            <a:spLocks noGrp="1" noChangeArrowheads="1"/>
          </p:cNvSpPr>
          <p:nvPr>
            <p:ph type="body" idx="1"/>
          </p:nvPr>
        </p:nvSpPr>
        <p:spPr/>
        <p:txBody>
          <a:bodyPr/>
          <a:lstStyle/>
          <a:p>
            <a:pPr algn="just" eaLnBrk="0" hangingPunct="0">
              <a:lnSpc>
                <a:spcPct val="90000"/>
              </a:lnSpc>
              <a:spcBef>
                <a:spcPct val="0"/>
              </a:spcBef>
              <a:buSzPct val="150000"/>
              <a:buFont typeface="Times New Roman" pitchFamily="18" charset="0"/>
              <a:buChar char="•"/>
            </a:pPr>
            <a:r>
              <a:rPr kumimoji="1" lang="zh-CN" altLang="en-US">
                <a:ea typeface="楷体_GB2312" pitchFamily="49" charset="-122"/>
                <a:sym typeface="Wingdings" pitchFamily="2" charset="2"/>
              </a:rPr>
              <a:t>例如：</a:t>
            </a: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endParaRPr kumimoji="1" lang="zh-CN" altLang="en-US">
              <a:ea typeface="楷体_GB2312" pitchFamily="49" charset="-122"/>
              <a:sym typeface="Wingdings" pitchFamily="2" charset="2"/>
            </a:endParaRPr>
          </a:p>
          <a:p>
            <a:pPr algn="just" eaLnBrk="0" hangingPunct="0">
              <a:lnSpc>
                <a:spcPct val="90000"/>
              </a:lnSpc>
              <a:spcBef>
                <a:spcPct val="0"/>
              </a:spcBef>
              <a:buSzPct val="150000"/>
              <a:buFont typeface="Times New Roman" pitchFamily="18" charset="0"/>
              <a:buChar char="•"/>
            </a:pPr>
            <a:r>
              <a:rPr kumimoji="1" lang="zh-CN" altLang="en-US">
                <a:ea typeface="楷体_GB2312" pitchFamily="49" charset="-122"/>
                <a:sym typeface="Wingdings" pitchFamily="2" charset="2"/>
              </a:rPr>
              <a:t>文法</a:t>
            </a:r>
            <a:r>
              <a:rPr kumimoji="1" lang="en-US" altLang="zh-CN">
                <a:ea typeface="楷体_GB2312" pitchFamily="49" charset="-122"/>
                <a:sym typeface="Wingdings" pitchFamily="2" charset="2"/>
              </a:rPr>
              <a:t>G[E]</a:t>
            </a:r>
            <a:r>
              <a:rPr kumimoji="1" lang="zh-CN" altLang="en-US">
                <a:ea typeface="楷体_GB2312" pitchFamily="49" charset="-122"/>
                <a:sym typeface="Wingdings" pitchFamily="2" charset="2"/>
              </a:rPr>
              <a:t>是不是算符优先文法</a:t>
            </a:r>
            <a:r>
              <a:rPr kumimoji="1" lang="en-US" altLang="zh-CN">
                <a:ea typeface="楷体_GB2312" pitchFamily="49" charset="-122"/>
                <a:sym typeface="Wingdings" pitchFamily="2" charset="2"/>
              </a:rPr>
              <a:t>?</a:t>
            </a:r>
          </a:p>
          <a:p>
            <a:pPr lvl="1" algn="just" eaLnBrk="0" hangingPunct="0">
              <a:lnSpc>
                <a:spcPct val="90000"/>
              </a:lnSpc>
              <a:spcBef>
                <a:spcPct val="0"/>
              </a:spcBef>
              <a:buClr>
                <a:srgbClr val="6699FF"/>
              </a:buClr>
              <a:buSzPct val="150000"/>
            </a:pPr>
            <a:r>
              <a:rPr lang="zh-CN" altLang="en-US">
                <a:ea typeface="楷体_GB2312" pitchFamily="49" charset="-122"/>
                <a:sym typeface="Wingdings" pitchFamily="2" charset="2"/>
              </a:rPr>
              <a:t>因为</a:t>
            </a:r>
            <a:r>
              <a:rPr lang="en-US" altLang="zh-CN">
                <a:ea typeface="楷体_GB2312" pitchFamily="49" charset="-122"/>
                <a:sym typeface="Wingdings" pitchFamily="2" charset="2"/>
              </a:rPr>
              <a:t>EE</a:t>
            </a:r>
            <a:r>
              <a:rPr lang="en-US" altLang="zh-CN">
                <a:solidFill>
                  <a:srgbClr val="008000"/>
                </a:solidFill>
                <a:ea typeface="楷体_GB2312" pitchFamily="49" charset="-122"/>
                <a:sym typeface="Wingdings" pitchFamily="2" charset="2"/>
              </a:rPr>
              <a:t>+</a:t>
            </a:r>
            <a:r>
              <a:rPr lang="en-US" altLang="zh-CN">
                <a:solidFill>
                  <a:srgbClr val="FF3300"/>
                </a:solidFill>
                <a:ea typeface="楷体_GB2312" pitchFamily="49" charset="-122"/>
                <a:sym typeface="Wingdings" pitchFamily="2" charset="2"/>
              </a:rPr>
              <a:t>E</a:t>
            </a:r>
            <a:endParaRPr lang="en-US" altLang="zh-CN">
              <a:ea typeface="楷体_GB2312" pitchFamily="49" charset="-122"/>
              <a:sym typeface="Wingdings" pitchFamily="2" charset="2"/>
            </a:endParaRP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en-US" altLang="zh-CN">
                <a:solidFill>
                  <a:srgbClr val="FF3300"/>
                </a:solidFill>
                <a:ea typeface="楷体_GB2312" pitchFamily="49" charset="-122"/>
                <a:sym typeface="Wingdings" pitchFamily="2" charset="2"/>
              </a:rPr>
              <a:t>E</a:t>
            </a:r>
            <a:r>
              <a:rPr lang="en-US" altLang="zh-CN">
                <a:ea typeface="楷体_GB2312" pitchFamily="49" charset="-122"/>
                <a:sym typeface="Wingdings" pitchFamily="2" charset="2"/>
              </a:rPr>
              <a:t>E</a:t>
            </a:r>
            <a:r>
              <a:rPr lang="en-US" altLang="zh-CN">
                <a:solidFill>
                  <a:srgbClr val="CC00FF"/>
                </a:solidFill>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所以算符</a:t>
            </a:r>
            <a:r>
              <a:rPr lang="en-US" altLang="zh-CN">
                <a:solidFill>
                  <a:srgbClr val="008000"/>
                </a:solidFill>
                <a:ea typeface="楷体_GB2312" pitchFamily="49" charset="-122"/>
                <a:sym typeface="Wingdings" pitchFamily="2" charset="2"/>
              </a:rPr>
              <a:t>+</a:t>
            </a:r>
            <a:r>
              <a:rPr lang="en-US" altLang="zh-CN">
                <a:ea typeface="楷体_GB2312" pitchFamily="49" charset="-122"/>
                <a:sym typeface="Wingdings" pitchFamily="2" charset="2"/>
              </a:rPr>
              <a:t>&lt;</a:t>
            </a:r>
            <a:r>
              <a:rPr lang="en-US" altLang="zh-CN">
                <a:solidFill>
                  <a:srgbClr val="CC00FF"/>
                </a:solidFill>
                <a:ea typeface="楷体_GB2312" pitchFamily="49" charset="-122"/>
                <a:sym typeface="Wingdings" pitchFamily="2" charset="2"/>
              </a:rPr>
              <a:t>*</a:t>
            </a:r>
          </a:p>
          <a:p>
            <a:pPr lvl="1" algn="just" eaLnBrk="0" hangingPunct="0">
              <a:lnSpc>
                <a:spcPct val="90000"/>
              </a:lnSpc>
              <a:spcBef>
                <a:spcPct val="0"/>
              </a:spcBef>
              <a:buClr>
                <a:srgbClr val="6699FF"/>
              </a:buClr>
              <a:buSzPct val="150000"/>
            </a:pPr>
            <a:r>
              <a:rPr lang="zh-CN" altLang="en-US">
                <a:ea typeface="楷体_GB2312" pitchFamily="49" charset="-122"/>
                <a:sym typeface="Wingdings" pitchFamily="2" charset="2"/>
              </a:rPr>
              <a:t>因为</a:t>
            </a:r>
            <a:r>
              <a:rPr lang="en-US" altLang="zh-CN">
                <a:ea typeface="楷体_GB2312" pitchFamily="49" charset="-122"/>
                <a:sym typeface="Wingdings" pitchFamily="2" charset="2"/>
              </a:rPr>
              <a:t>E</a:t>
            </a:r>
            <a:r>
              <a:rPr lang="en-US" altLang="zh-CN">
                <a:solidFill>
                  <a:srgbClr val="FF3300"/>
                </a:solidFill>
                <a:ea typeface="楷体_GB2312" pitchFamily="49" charset="-122"/>
                <a:sym typeface="Wingdings" pitchFamily="2" charset="2"/>
              </a:rPr>
              <a:t>E</a:t>
            </a:r>
            <a:r>
              <a:rPr lang="en-US" altLang="zh-CN">
                <a:solidFill>
                  <a:srgbClr val="CC00FF"/>
                </a:solidFill>
                <a:ea typeface="楷体_GB2312" pitchFamily="49" charset="-122"/>
                <a:sym typeface="Wingdings" pitchFamily="2" charset="2"/>
              </a:rPr>
              <a:t>*</a:t>
            </a:r>
            <a:r>
              <a:rPr lang="en-US" altLang="zh-CN">
                <a:ea typeface="楷体_GB2312" pitchFamily="49" charset="-122"/>
                <a:sym typeface="Wingdings" pitchFamily="2" charset="2"/>
              </a:rPr>
              <a:t>E </a:t>
            </a: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en-US" altLang="zh-CN">
                <a:solidFill>
                  <a:srgbClr val="FF3300"/>
                </a:solidFill>
                <a:ea typeface="楷体_GB2312" pitchFamily="49" charset="-122"/>
                <a:sym typeface="Wingdings" pitchFamily="2" charset="2"/>
              </a:rPr>
              <a:t>E</a:t>
            </a:r>
            <a:r>
              <a:rPr lang="en-US" altLang="zh-CN">
                <a:ea typeface="楷体_GB2312" pitchFamily="49" charset="-122"/>
                <a:sym typeface="Wingdings" pitchFamily="2" charset="2"/>
              </a:rPr>
              <a:t>E</a:t>
            </a:r>
            <a:r>
              <a:rPr lang="en-US" altLang="zh-CN">
                <a:solidFill>
                  <a:srgbClr val="008000"/>
                </a:solidFill>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lnSpc>
                <a:spcPct val="90000"/>
              </a:lnSpc>
              <a:spcBef>
                <a:spcPct val="0"/>
              </a:spcBef>
              <a:buClr>
                <a:srgbClr val="6699FF"/>
              </a:buClr>
              <a:buSzPct val="150000"/>
              <a:buFont typeface="Wingdings" pitchFamily="2" charset="2"/>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所以算符</a:t>
            </a:r>
            <a:r>
              <a:rPr lang="en-US" altLang="zh-CN">
                <a:solidFill>
                  <a:srgbClr val="008000"/>
                </a:solidFill>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&gt;</a:t>
            </a:r>
            <a:r>
              <a:rPr lang="en-US" altLang="zh-CN">
                <a:solidFill>
                  <a:srgbClr val="CC00FF"/>
                </a:solidFill>
                <a:ea typeface="楷体_GB2312" pitchFamily="49" charset="-122"/>
                <a:sym typeface="Wingdings" pitchFamily="2" charset="2"/>
              </a:rPr>
              <a:t>*</a:t>
            </a:r>
            <a:endParaRPr lang="en-US" altLang="zh-CN">
              <a:solidFill>
                <a:srgbClr val="FF3300"/>
              </a:solidFill>
              <a:ea typeface="楷体_GB2312" pitchFamily="49" charset="-122"/>
              <a:sym typeface="Wingdings" pitchFamily="2" charset="2"/>
            </a:endParaRPr>
          </a:p>
          <a:p>
            <a:pPr lvl="1" algn="just" eaLnBrk="0" hangingPunct="0">
              <a:lnSpc>
                <a:spcPct val="90000"/>
              </a:lnSpc>
              <a:spcBef>
                <a:spcPct val="0"/>
              </a:spcBef>
              <a:buClr>
                <a:srgbClr val="6699FF"/>
              </a:buClr>
              <a:buSzPct val="150000"/>
            </a:pPr>
            <a:r>
              <a:rPr lang="zh-CN" altLang="en-US">
                <a:ea typeface="楷体_GB2312" pitchFamily="49" charset="-122"/>
                <a:sym typeface="Wingdings" pitchFamily="2" charset="2"/>
              </a:rPr>
              <a:t>这样</a:t>
            </a:r>
            <a:r>
              <a:rPr lang="en-US" altLang="zh-CN">
                <a:ea typeface="楷体_GB2312" pitchFamily="49" charset="-122"/>
                <a:sym typeface="Wingdings" pitchFamily="2" charset="2"/>
              </a:rPr>
              <a:t>+</a:t>
            </a:r>
            <a:r>
              <a:rPr lang="zh-CN" altLang="en-US">
                <a:ea typeface="楷体_GB2312" pitchFamily="49" charset="-122"/>
                <a:sym typeface="Wingdings" pitchFamily="2" charset="2"/>
              </a:rPr>
              <a:t>、*的优先关系不是唯一，所以该文法仅是算符文法而不是算符优先文法</a:t>
            </a:r>
          </a:p>
          <a:p>
            <a:pPr algn="just" eaLnBrk="0" hangingPunct="0">
              <a:lnSpc>
                <a:spcPct val="90000"/>
              </a:lnSpc>
              <a:spcBef>
                <a:spcPct val="0"/>
              </a:spcBef>
              <a:buClrTx/>
              <a:buSzTx/>
              <a:buFontTx/>
              <a:buNone/>
            </a:pPr>
            <a:endParaRPr kumimoji="1" lang="en-US" altLang="zh-CN">
              <a:ea typeface="楷体_GB2312" pitchFamily="49" charset="-122"/>
              <a:sym typeface="Wingdings" pitchFamily="2" charset="2"/>
            </a:endParaRPr>
          </a:p>
        </p:txBody>
      </p:sp>
      <p:sp>
        <p:nvSpPr>
          <p:cNvPr id="292868" name="Rectangle 4"/>
          <p:cNvSpPr>
            <a:spLocks noChangeArrowheads="1"/>
          </p:cNvSpPr>
          <p:nvPr/>
        </p:nvSpPr>
        <p:spPr bwMode="auto">
          <a:xfrm>
            <a:off x="1619250" y="1196975"/>
            <a:ext cx="2592388" cy="151765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zh-CN" altLang="en-US">
                <a:latin typeface="Times New Roman" pitchFamily="18" charset="0"/>
                <a:ea typeface="楷体_GB2312" pitchFamily="49" charset="-122"/>
                <a:sym typeface="Wingdings" pitchFamily="2" charset="2"/>
              </a:rPr>
              <a:t>表达式文法</a:t>
            </a: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Ei</a:t>
            </a:r>
          </a:p>
        </p:txBody>
      </p:sp>
      <p:sp>
        <p:nvSpPr>
          <p:cNvPr id="292869" name="Text Box 5"/>
          <p:cNvSpPr txBox="1">
            <a:spLocks noChangeArrowheads="1"/>
          </p:cNvSpPr>
          <p:nvPr/>
        </p:nvSpPr>
        <p:spPr bwMode="auto">
          <a:xfrm>
            <a:off x="5003800" y="126841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70" name="Line 6"/>
          <p:cNvSpPr>
            <a:spLocks noChangeShapeType="1"/>
          </p:cNvSpPr>
          <p:nvPr/>
        </p:nvSpPr>
        <p:spPr bwMode="auto">
          <a:xfrm flipH="1">
            <a:off x="4716463" y="1628775"/>
            <a:ext cx="287337"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1" name="Text Box 7"/>
          <p:cNvSpPr txBox="1">
            <a:spLocks noChangeArrowheads="1"/>
          </p:cNvSpPr>
          <p:nvPr/>
        </p:nvSpPr>
        <p:spPr bwMode="auto">
          <a:xfrm>
            <a:off x="4429125" y="19177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72" name="Line 8"/>
          <p:cNvSpPr>
            <a:spLocks noChangeShapeType="1"/>
          </p:cNvSpPr>
          <p:nvPr/>
        </p:nvSpPr>
        <p:spPr bwMode="auto">
          <a:xfrm>
            <a:off x="5221288" y="1628775"/>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3" name="Text Box 9"/>
          <p:cNvSpPr txBox="1">
            <a:spLocks noChangeArrowheads="1"/>
          </p:cNvSpPr>
          <p:nvPr/>
        </p:nvSpPr>
        <p:spPr bwMode="auto">
          <a:xfrm>
            <a:off x="5003800" y="19177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009900"/>
                </a:solidFill>
                <a:latin typeface="Times New Roman" pitchFamily="18" charset="0"/>
                <a:ea typeface="楷体_GB2312" pitchFamily="49" charset="-122"/>
              </a:rPr>
              <a:t>+</a:t>
            </a:r>
          </a:p>
        </p:txBody>
      </p:sp>
      <p:sp>
        <p:nvSpPr>
          <p:cNvPr id="292874" name="Line 10"/>
          <p:cNvSpPr>
            <a:spLocks noChangeShapeType="1"/>
          </p:cNvSpPr>
          <p:nvPr/>
        </p:nvSpPr>
        <p:spPr bwMode="auto">
          <a:xfrm>
            <a:off x="5292725" y="1628775"/>
            <a:ext cx="576263"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5" name="Text Box 11"/>
          <p:cNvSpPr txBox="1">
            <a:spLocks noChangeArrowheads="1"/>
          </p:cNvSpPr>
          <p:nvPr/>
        </p:nvSpPr>
        <p:spPr bwMode="auto">
          <a:xfrm>
            <a:off x="5653088" y="19177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E</a:t>
            </a:r>
          </a:p>
        </p:txBody>
      </p:sp>
      <p:sp>
        <p:nvSpPr>
          <p:cNvPr id="292876" name="Line 12"/>
          <p:cNvSpPr>
            <a:spLocks noChangeShapeType="1"/>
          </p:cNvSpPr>
          <p:nvPr/>
        </p:nvSpPr>
        <p:spPr bwMode="auto">
          <a:xfrm flipH="1">
            <a:off x="5364163" y="2349500"/>
            <a:ext cx="360362"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7" name="Text Box 13"/>
          <p:cNvSpPr txBox="1">
            <a:spLocks noChangeArrowheads="1"/>
          </p:cNvSpPr>
          <p:nvPr/>
        </p:nvSpPr>
        <p:spPr bwMode="auto">
          <a:xfrm>
            <a:off x="5148263" y="26368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78" name="Line 14"/>
          <p:cNvSpPr>
            <a:spLocks noChangeShapeType="1"/>
          </p:cNvSpPr>
          <p:nvPr/>
        </p:nvSpPr>
        <p:spPr bwMode="auto">
          <a:xfrm>
            <a:off x="5868988" y="234950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79" name="Text Box 15"/>
          <p:cNvSpPr txBox="1">
            <a:spLocks noChangeArrowheads="1"/>
          </p:cNvSpPr>
          <p:nvPr/>
        </p:nvSpPr>
        <p:spPr bwMode="auto">
          <a:xfrm>
            <a:off x="5653088" y="2709863"/>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33CC"/>
                </a:solidFill>
                <a:latin typeface="Times New Roman" pitchFamily="18" charset="0"/>
                <a:ea typeface="楷体_GB2312" pitchFamily="49" charset="-122"/>
              </a:rPr>
              <a:t>*</a:t>
            </a:r>
          </a:p>
        </p:txBody>
      </p:sp>
      <p:sp>
        <p:nvSpPr>
          <p:cNvPr id="292880" name="Line 16"/>
          <p:cNvSpPr>
            <a:spLocks noChangeShapeType="1"/>
          </p:cNvSpPr>
          <p:nvPr/>
        </p:nvSpPr>
        <p:spPr bwMode="auto">
          <a:xfrm>
            <a:off x="6013450" y="2349500"/>
            <a:ext cx="43180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81" name="Text Box 17"/>
          <p:cNvSpPr txBox="1">
            <a:spLocks noChangeArrowheads="1"/>
          </p:cNvSpPr>
          <p:nvPr/>
        </p:nvSpPr>
        <p:spPr bwMode="auto">
          <a:xfrm>
            <a:off x="6300788" y="26368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82" name="Text Box 18"/>
          <p:cNvSpPr txBox="1">
            <a:spLocks noChangeArrowheads="1"/>
          </p:cNvSpPr>
          <p:nvPr/>
        </p:nvSpPr>
        <p:spPr bwMode="auto">
          <a:xfrm>
            <a:off x="8101013" y="1341438"/>
            <a:ext cx="43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83" name="Line 19"/>
          <p:cNvSpPr>
            <a:spLocks noChangeShapeType="1"/>
          </p:cNvSpPr>
          <p:nvPr/>
        </p:nvSpPr>
        <p:spPr bwMode="auto">
          <a:xfrm flipH="1">
            <a:off x="7596188" y="1628775"/>
            <a:ext cx="50482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84" name="Text Box 20"/>
          <p:cNvSpPr txBox="1">
            <a:spLocks noChangeArrowheads="1"/>
          </p:cNvSpPr>
          <p:nvPr/>
        </p:nvSpPr>
        <p:spPr bwMode="auto">
          <a:xfrm>
            <a:off x="7380288" y="1844675"/>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E</a:t>
            </a:r>
          </a:p>
        </p:txBody>
      </p:sp>
      <p:sp>
        <p:nvSpPr>
          <p:cNvPr id="292885" name="Line 21"/>
          <p:cNvSpPr>
            <a:spLocks noChangeShapeType="1"/>
          </p:cNvSpPr>
          <p:nvPr/>
        </p:nvSpPr>
        <p:spPr bwMode="auto">
          <a:xfrm>
            <a:off x="8316913" y="1701800"/>
            <a:ext cx="0"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87" name="Text Box 23"/>
          <p:cNvSpPr txBox="1">
            <a:spLocks noChangeArrowheads="1"/>
          </p:cNvSpPr>
          <p:nvPr/>
        </p:nvSpPr>
        <p:spPr bwMode="auto">
          <a:xfrm>
            <a:off x="8172450" y="1917700"/>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92889" name="Line 25"/>
          <p:cNvSpPr>
            <a:spLocks noChangeShapeType="1"/>
          </p:cNvSpPr>
          <p:nvPr/>
        </p:nvSpPr>
        <p:spPr bwMode="auto">
          <a:xfrm>
            <a:off x="8459788" y="1628775"/>
            <a:ext cx="433387"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0" name="Text Box 26"/>
          <p:cNvSpPr txBox="1">
            <a:spLocks noChangeArrowheads="1"/>
          </p:cNvSpPr>
          <p:nvPr/>
        </p:nvSpPr>
        <p:spPr bwMode="auto">
          <a:xfrm>
            <a:off x="8712200" y="1700213"/>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91" name="Line 27"/>
          <p:cNvSpPr>
            <a:spLocks noChangeShapeType="1"/>
          </p:cNvSpPr>
          <p:nvPr/>
        </p:nvSpPr>
        <p:spPr bwMode="auto">
          <a:xfrm flipH="1">
            <a:off x="7092950" y="2205038"/>
            <a:ext cx="35877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2" name="Text Box 28"/>
          <p:cNvSpPr txBox="1">
            <a:spLocks noChangeArrowheads="1"/>
          </p:cNvSpPr>
          <p:nvPr/>
        </p:nvSpPr>
        <p:spPr bwMode="auto">
          <a:xfrm>
            <a:off x="6877050" y="24209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92893" name="Line 29"/>
          <p:cNvSpPr>
            <a:spLocks noChangeShapeType="1"/>
          </p:cNvSpPr>
          <p:nvPr/>
        </p:nvSpPr>
        <p:spPr bwMode="auto">
          <a:xfrm>
            <a:off x="7596188" y="2205038"/>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4" name="Text Box 30"/>
          <p:cNvSpPr txBox="1">
            <a:spLocks noChangeArrowheads="1"/>
          </p:cNvSpPr>
          <p:nvPr/>
        </p:nvSpPr>
        <p:spPr bwMode="auto">
          <a:xfrm>
            <a:off x="7380288" y="24209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669900"/>
                </a:solidFill>
                <a:latin typeface="Times New Roman" pitchFamily="18" charset="0"/>
                <a:ea typeface="楷体_GB2312" pitchFamily="49" charset="-122"/>
              </a:rPr>
              <a:t>+</a:t>
            </a:r>
          </a:p>
        </p:txBody>
      </p:sp>
      <p:sp>
        <p:nvSpPr>
          <p:cNvPr id="292895" name="Line 31"/>
          <p:cNvSpPr>
            <a:spLocks noChangeShapeType="1"/>
          </p:cNvSpPr>
          <p:nvPr/>
        </p:nvSpPr>
        <p:spPr bwMode="auto">
          <a:xfrm>
            <a:off x="7667625" y="2205038"/>
            <a:ext cx="433388"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2896" name="Text Box 32"/>
          <p:cNvSpPr txBox="1">
            <a:spLocks noChangeArrowheads="1"/>
          </p:cNvSpPr>
          <p:nvPr/>
        </p:nvSpPr>
        <p:spPr bwMode="auto">
          <a:xfrm>
            <a:off x="7885113" y="24209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left)">
                                      <p:cBhvr>
                                        <p:cTn id="7" dur="500"/>
                                        <p:tgtEl>
                                          <p:spTgt spid="29286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2868"/>
                                        </p:tgtEl>
                                        <p:attrNameLst>
                                          <p:attrName>style.visibility</p:attrName>
                                        </p:attrNameLst>
                                      </p:cBhvr>
                                      <p:to>
                                        <p:strVal val="visible"/>
                                      </p:to>
                                    </p:set>
                                    <p:animEffect transition="in" filter="wipe(up)">
                                      <p:cBhvr>
                                        <p:cTn id="11" dur="500"/>
                                        <p:tgtEl>
                                          <p:spTgt spid="2928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2867">
                                            <p:txEl>
                                              <p:pRg st="5" end="5"/>
                                            </p:txEl>
                                          </p:spTgt>
                                        </p:tgtEl>
                                        <p:attrNameLst>
                                          <p:attrName>style.visibility</p:attrName>
                                        </p:attrNameLst>
                                      </p:cBhvr>
                                      <p:to>
                                        <p:strVal val="visible"/>
                                      </p:to>
                                    </p:set>
                                    <p:animEffect transition="in" filter="wipe(left)">
                                      <p:cBhvr>
                                        <p:cTn id="16" dur="500"/>
                                        <p:tgtEl>
                                          <p:spTgt spid="29286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2867">
                                            <p:txEl>
                                              <p:pRg st="6" end="6"/>
                                            </p:txEl>
                                          </p:spTgt>
                                        </p:tgtEl>
                                        <p:attrNameLst>
                                          <p:attrName>style.visibility</p:attrName>
                                        </p:attrNameLst>
                                      </p:cBhvr>
                                      <p:to>
                                        <p:strVal val="visible"/>
                                      </p:to>
                                    </p:set>
                                    <p:animEffect transition="in" filter="wipe(left)">
                                      <p:cBhvr>
                                        <p:cTn id="21" dur="500"/>
                                        <p:tgtEl>
                                          <p:spTgt spid="292867">
                                            <p:txEl>
                                              <p:pRg st="6" end="6"/>
                                            </p:txEl>
                                          </p:spTgt>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92867">
                                            <p:txEl>
                                              <p:pRg st="7" end="7"/>
                                            </p:txEl>
                                          </p:spTgt>
                                        </p:tgtEl>
                                        <p:attrNameLst>
                                          <p:attrName>style.visibility</p:attrName>
                                        </p:attrNameLst>
                                      </p:cBhvr>
                                      <p:to>
                                        <p:strVal val="visible"/>
                                      </p:to>
                                    </p:set>
                                    <p:animEffect transition="in" filter="wipe(left)">
                                      <p:cBhvr>
                                        <p:cTn id="25" dur="500"/>
                                        <p:tgtEl>
                                          <p:spTgt spid="292867">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2869"/>
                                        </p:tgtEl>
                                        <p:attrNameLst>
                                          <p:attrName>style.visibility</p:attrName>
                                        </p:attrNameLst>
                                      </p:cBhvr>
                                      <p:to>
                                        <p:strVal val="visible"/>
                                      </p:to>
                                    </p:set>
                                    <p:animEffect transition="in" filter="fade">
                                      <p:cBhvr>
                                        <p:cTn id="30" dur="2000"/>
                                        <p:tgtEl>
                                          <p:spTgt spid="29286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2870"/>
                                        </p:tgtEl>
                                        <p:attrNameLst>
                                          <p:attrName>style.visibility</p:attrName>
                                        </p:attrNameLst>
                                      </p:cBhvr>
                                      <p:to>
                                        <p:strVal val="visible"/>
                                      </p:to>
                                    </p:set>
                                    <p:animEffect transition="in" filter="fade">
                                      <p:cBhvr>
                                        <p:cTn id="33" dur="2000"/>
                                        <p:tgtEl>
                                          <p:spTgt spid="29287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2871"/>
                                        </p:tgtEl>
                                        <p:attrNameLst>
                                          <p:attrName>style.visibility</p:attrName>
                                        </p:attrNameLst>
                                      </p:cBhvr>
                                      <p:to>
                                        <p:strVal val="visible"/>
                                      </p:to>
                                    </p:set>
                                    <p:animEffect transition="in" filter="fade">
                                      <p:cBhvr>
                                        <p:cTn id="36" dur="2000"/>
                                        <p:tgtEl>
                                          <p:spTgt spid="2928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2872"/>
                                        </p:tgtEl>
                                        <p:attrNameLst>
                                          <p:attrName>style.visibility</p:attrName>
                                        </p:attrNameLst>
                                      </p:cBhvr>
                                      <p:to>
                                        <p:strVal val="visible"/>
                                      </p:to>
                                    </p:set>
                                    <p:animEffect transition="in" filter="fade">
                                      <p:cBhvr>
                                        <p:cTn id="39" dur="2000"/>
                                        <p:tgtEl>
                                          <p:spTgt spid="29287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2873"/>
                                        </p:tgtEl>
                                        <p:attrNameLst>
                                          <p:attrName>style.visibility</p:attrName>
                                        </p:attrNameLst>
                                      </p:cBhvr>
                                      <p:to>
                                        <p:strVal val="visible"/>
                                      </p:to>
                                    </p:set>
                                    <p:animEffect transition="in" filter="fade">
                                      <p:cBhvr>
                                        <p:cTn id="42" dur="2000"/>
                                        <p:tgtEl>
                                          <p:spTgt spid="29287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2874"/>
                                        </p:tgtEl>
                                        <p:attrNameLst>
                                          <p:attrName>style.visibility</p:attrName>
                                        </p:attrNameLst>
                                      </p:cBhvr>
                                      <p:to>
                                        <p:strVal val="visible"/>
                                      </p:to>
                                    </p:set>
                                    <p:animEffect transition="in" filter="fade">
                                      <p:cBhvr>
                                        <p:cTn id="45" dur="2000"/>
                                        <p:tgtEl>
                                          <p:spTgt spid="29287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2875"/>
                                        </p:tgtEl>
                                        <p:attrNameLst>
                                          <p:attrName>style.visibility</p:attrName>
                                        </p:attrNameLst>
                                      </p:cBhvr>
                                      <p:to>
                                        <p:strVal val="visible"/>
                                      </p:to>
                                    </p:set>
                                    <p:animEffect transition="in" filter="fade">
                                      <p:cBhvr>
                                        <p:cTn id="48" dur="2000"/>
                                        <p:tgtEl>
                                          <p:spTgt spid="29287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2876"/>
                                        </p:tgtEl>
                                        <p:attrNameLst>
                                          <p:attrName>style.visibility</p:attrName>
                                        </p:attrNameLst>
                                      </p:cBhvr>
                                      <p:to>
                                        <p:strVal val="visible"/>
                                      </p:to>
                                    </p:set>
                                    <p:animEffect transition="in" filter="fade">
                                      <p:cBhvr>
                                        <p:cTn id="51" dur="2000"/>
                                        <p:tgtEl>
                                          <p:spTgt spid="29287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2877"/>
                                        </p:tgtEl>
                                        <p:attrNameLst>
                                          <p:attrName>style.visibility</p:attrName>
                                        </p:attrNameLst>
                                      </p:cBhvr>
                                      <p:to>
                                        <p:strVal val="visible"/>
                                      </p:to>
                                    </p:set>
                                    <p:animEffect transition="in" filter="fade">
                                      <p:cBhvr>
                                        <p:cTn id="54" dur="2000"/>
                                        <p:tgtEl>
                                          <p:spTgt spid="2928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2878"/>
                                        </p:tgtEl>
                                        <p:attrNameLst>
                                          <p:attrName>style.visibility</p:attrName>
                                        </p:attrNameLst>
                                      </p:cBhvr>
                                      <p:to>
                                        <p:strVal val="visible"/>
                                      </p:to>
                                    </p:set>
                                    <p:animEffect transition="in" filter="fade">
                                      <p:cBhvr>
                                        <p:cTn id="57" dur="2000"/>
                                        <p:tgtEl>
                                          <p:spTgt spid="2928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2879"/>
                                        </p:tgtEl>
                                        <p:attrNameLst>
                                          <p:attrName>style.visibility</p:attrName>
                                        </p:attrNameLst>
                                      </p:cBhvr>
                                      <p:to>
                                        <p:strVal val="visible"/>
                                      </p:to>
                                    </p:set>
                                    <p:animEffect transition="in" filter="fade">
                                      <p:cBhvr>
                                        <p:cTn id="60" dur="2000"/>
                                        <p:tgtEl>
                                          <p:spTgt spid="29287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2880"/>
                                        </p:tgtEl>
                                        <p:attrNameLst>
                                          <p:attrName>style.visibility</p:attrName>
                                        </p:attrNameLst>
                                      </p:cBhvr>
                                      <p:to>
                                        <p:strVal val="visible"/>
                                      </p:to>
                                    </p:set>
                                    <p:animEffect transition="in" filter="fade">
                                      <p:cBhvr>
                                        <p:cTn id="63" dur="2000"/>
                                        <p:tgtEl>
                                          <p:spTgt spid="29288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2881"/>
                                        </p:tgtEl>
                                        <p:attrNameLst>
                                          <p:attrName>style.visibility</p:attrName>
                                        </p:attrNameLst>
                                      </p:cBhvr>
                                      <p:to>
                                        <p:strVal val="visible"/>
                                      </p:to>
                                    </p:set>
                                    <p:animEffect transition="in" filter="fade">
                                      <p:cBhvr>
                                        <p:cTn id="66" dur="2000"/>
                                        <p:tgtEl>
                                          <p:spTgt spid="29288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92867">
                                            <p:txEl>
                                              <p:pRg st="8" end="8"/>
                                            </p:txEl>
                                          </p:spTgt>
                                        </p:tgtEl>
                                        <p:attrNameLst>
                                          <p:attrName>style.visibility</p:attrName>
                                        </p:attrNameLst>
                                      </p:cBhvr>
                                      <p:to>
                                        <p:strVal val="visible"/>
                                      </p:to>
                                    </p:set>
                                    <p:animEffect transition="in" filter="wipe(left)">
                                      <p:cBhvr>
                                        <p:cTn id="71" dur="500"/>
                                        <p:tgtEl>
                                          <p:spTgt spid="292867">
                                            <p:txEl>
                                              <p:pRg st="8" end="8"/>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2867">
                                            <p:txEl>
                                              <p:pRg st="9" end="9"/>
                                            </p:txEl>
                                          </p:spTgt>
                                        </p:tgtEl>
                                        <p:attrNameLst>
                                          <p:attrName>style.visibility</p:attrName>
                                        </p:attrNameLst>
                                      </p:cBhvr>
                                      <p:to>
                                        <p:strVal val="visible"/>
                                      </p:to>
                                    </p:set>
                                    <p:animEffect transition="in" filter="wipe(left)">
                                      <p:cBhvr>
                                        <p:cTn id="76" dur="500"/>
                                        <p:tgtEl>
                                          <p:spTgt spid="292867">
                                            <p:txEl>
                                              <p:pRg st="9" end="9"/>
                                            </p:txEl>
                                          </p:spTgt>
                                        </p:tgtEl>
                                      </p:cBhvr>
                                    </p:animEffect>
                                  </p:childTnLst>
                                </p:cTn>
                              </p:par>
                            </p:childTnLst>
                          </p:cTn>
                        </p:par>
                        <p:par>
                          <p:cTn id="77" fill="hold" nodeType="afterGroup">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2867">
                                            <p:txEl>
                                              <p:pRg st="10" end="10"/>
                                            </p:txEl>
                                          </p:spTgt>
                                        </p:tgtEl>
                                        <p:attrNameLst>
                                          <p:attrName>style.visibility</p:attrName>
                                        </p:attrNameLst>
                                      </p:cBhvr>
                                      <p:to>
                                        <p:strVal val="visible"/>
                                      </p:to>
                                    </p:set>
                                    <p:animEffect transition="in" filter="wipe(left)">
                                      <p:cBhvr>
                                        <p:cTn id="80" dur="500"/>
                                        <p:tgtEl>
                                          <p:spTgt spid="292867">
                                            <p:txEl>
                                              <p:pRg st="10" end="1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92882"/>
                                        </p:tgtEl>
                                        <p:attrNameLst>
                                          <p:attrName>style.visibility</p:attrName>
                                        </p:attrNameLst>
                                      </p:cBhvr>
                                      <p:to>
                                        <p:strVal val="visible"/>
                                      </p:to>
                                    </p:set>
                                    <p:animEffect transition="in" filter="fade">
                                      <p:cBhvr>
                                        <p:cTn id="85" dur="2000"/>
                                        <p:tgtEl>
                                          <p:spTgt spid="2928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2883"/>
                                        </p:tgtEl>
                                        <p:attrNameLst>
                                          <p:attrName>style.visibility</p:attrName>
                                        </p:attrNameLst>
                                      </p:cBhvr>
                                      <p:to>
                                        <p:strVal val="visible"/>
                                      </p:to>
                                    </p:set>
                                    <p:animEffect transition="in" filter="fade">
                                      <p:cBhvr>
                                        <p:cTn id="88" dur="2000"/>
                                        <p:tgtEl>
                                          <p:spTgt spid="2928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2884"/>
                                        </p:tgtEl>
                                        <p:attrNameLst>
                                          <p:attrName>style.visibility</p:attrName>
                                        </p:attrNameLst>
                                      </p:cBhvr>
                                      <p:to>
                                        <p:strVal val="visible"/>
                                      </p:to>
                                    </p:set>
                                    <p:animEffect transition="in" filter="fade">
                                      <p:cBhvr>
                                        <p:cTn id="91" dur="2000"/>
                                        <p:tgtEl>
                                          <p:spTgt spid="29288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92885"/>
                                        </p:tgtEl>
                                        <p:attrNameLst>
                                          <p:attrName>style.visibility</p:attrName>
                                        </p:attrNameLst>
                                      </p:cBhvr>
                                      <p:to>
                                        <p:strVal val="visible"/>
                                      </p:to>
                                    </p:set>
                                    <p:animEffect transition="in" filter="fade">
                                      <p:cBhvr>
                                        <p:cTn id="94" dur="2000"/>
                                        <p:tgtEl>
                                          <p:spTgt spid="29288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92887"/>
                                        </p:tgtEl>
                                        <p:attrNameLst>
                                          <p:attrName>style.visibility</p:attrName>
                                        </p:attrNameLst>
                                      </p:cBhvr>
                                      <p:to>
                                        <p:strVal val="visible"/>
                                      </p:to>
                                    </p:set>
                                    <p:animEffect transition="in" filter="fade">
                                      <p:cBhvr>
                                        <p:cTn id="97" dur="2000"/>
                                        <p:tgtEl>
                                          <p:spTgt spid="29288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92889"/>
                                        </p:tgtEl>
                                        <p:attrNameLst>
                                          <p:attrName>style.visibility</p:attrName>
                                        </p:attrNameLst>
                                      </p:cBhvr>
                                      <p:to>
                                        <p:strVal val="visible"/>
                                      </p:to>
                                    </p:set>
                                    <p:animEffect transition="in" filter="fade">
                                      <p:cBhvr>
                                        <p:cTn id="100" dur="2000"/>
                                        <p:tgtEl>
                                          <p:spTgt spid="29288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2890"/>
                                        </p:tgtEl>
                                        <p:attrNameLst>
                                          <p:attrName>style.visibility</p:attrName>
                                        </p:attrNameLst>
                                      </p:cBhvr>
                                      <p:to>
                                        <p:strVal val="visible"/>
                                      </p:to>
                                    </p:set>
                                    <p:animEffect transition="in" filter="fade">
                                      <p:cBhvr>
                                        <p:cTn id="103" dur="2000"/>
                                        <p:tgtEl>
                                          <p:spTgt spid="29289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92891"/>
                                        </p:tgtEl>
                                        <p:attrNameLst>
                                          <p:attrName>style.visibility</p:attrName>
                                        </p:attrNameLst>
                                      </p:cBhvr>
                                      <p:to>
                                        <p:strVal val="visible"/>
                                      </p:to>
                                    </p:set>
                                    <p:animEffect transition="in" filter="fade">
                                      <p:cBhvr>
                                        <p:cTn id="106" dur="2000"/>
                                        <p:tgtEl>
                                          <p:spTgt spid="29289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2892"/>
                                        </p:tgtEl>
                                        <p:attrNameLst>
                                          <p:attrName>style.visibility</p:attrName>
                                        </p:attrNameLst>
                                      </p:cBhvr>
                                      <p:to>
                                        <p:strVal val="visible"/>
                                      </p:to>
                                    </p:set>
                                    <p:animEffect transition="in" filter="fade">
                                      <p:cBhvr>
                                        <p:cTn id="109" dur="2000"/>
                                        <p:tgtEl>
                                          <p:spTgt spid="29289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92893"/>
                                        </p:tgtEl>
                                        <p:attrNameLst>
                                          <p:attrName>style.visibility</p:attrName>
                                        </p:attrNameLst>
                                      </p:cBhvr>
                                      <p:to>
                                        <p:strVal val="visible"/>
                                      </p:to>
                                    </p:set>
                                    <p:animEffect transition="in" filter="fade">
                                      <p:cBhvr>
                                        <p:cTn id="112" dur="2000"/>
                                        <p:tgtEl>
                                          <p:spTgt spid="29289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92894"/>
                                        </p:tgtEl>
                                        <p:attrNameLst>
                                          <p:attrName>style.visibility</p:attrName>
                                        </p:attrNameLst>
                                      </p:cBhvr>
                                      <p:to>
                                        <p:strVal val="visible"/>
                                      </p:to>
                                    </p:set>
                                    <p:animEffect transition="in" filter="fade">
                                      <p:cBhvr>
                                        <p:cTn id="115" dur="2000"/>
                                        <p:tgtEl>
                                          <p:spTgt spid="29289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92895"/>
                                        </p:tgtEl>
                                        <p:attrNameLst>
                                          <p:attrName>style.visibility</p:attrName>
                                        </p:attrNameLst>
                                      </p:cBhvr>
                                      <p:to>
                                        <p:strVal val="visible"/>
                                      </p:to>
                                    </p:set>
                                    <p:animEffect transition="in" filter="fade">
                                      <p:cBhvr>
                                        <p:cTn id="118" dur="2000"/>
                                        <p:tgtEl>
                                          <p:spTgt spid="29289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92896"/>
                                        </p:tgtEl>
                                        <p:attrNameLst>
                                          <p:attrName>style.visibility</p:attrName>
                                        </p:attrNameLst>
                                      </p:cBhvr>
                                      <p:to>
                                        <p:strVal val="visible"/>
                                      </p:to>
                                    </p:set>
                                    <p:animEffect transition="in" filter="fade">
                                      <p:cBhvr>
                                        <p:cTn id="121" dur="2000"/>
                                        <p:tgtEl>
                                          <p:spTgt spid="29289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92867">
                                            <p:txEl>
                                              <p:pRg st="11" end="11"/>
                                            </p:txEl>
                                          </p:spTgt>
                                        </p:tgtEl>
                                        <p:attrNameLst>
                                          <p:attrName>style.visibility</p:attrName>
                                        </p:attrNameLst>
                                      </p:cBhvr>
                                      <p:to>
                                        <p:strVal val="visible"/>
                                      </p:to>
                                    </p:set>
                                    <p:animEffect transition="in" filter="wipe(left)">
                                      <p:cBhvr>
                                        <p:cTn id="126" dur="500"/>
                                        <p:tgtEl>
                                          <p:spTgt spid="292867">
                                            <p:txEl>
                                              <p:pRg st="11" end="11"/>
                                            </p:txEl>
                                          </p:spTgt>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92867">
                                            <p:txEl>
                                              <p:pRg st="12" end="12"/>
                                            </p:txEl>
                                          </p:spTgt>
                                        </p:tgtEl>
                                        <p:attrNameLst>
                                          <p:attrName>style.visibility</p:attrName>
                                        </p:attrNameLst>
                                      </p:cBhvr>
                                      <p:to>
                                        <p:strVal val="visible"/>
                                      </p:to>
                                    </p:set>
                                    <p:animEffect transition="in" filter="wipe(left)">
                                      <p:cBhvr>
                                        <p:cTn id="131" dur="500"/>
                                        <p:tgtEl>
                                          <p:spTgt spid="2928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uiExpand="1" build="p"/>
      <p:bldP spid="292868" grpId="0" animBg="1"/>
      <p:bldP spid="292869" grpId="0"/>
      <p:bldP spid="292870" grpId="0" animBg="1"/>
      <p:bldP spid="292871" grpId="0"/>
      <p:bldP spid="292872" grpId="0" animBg="1"/>
      <p:bldP spid="292873" grpId="0"/>
      <p:bldP spid="292874" grpId="0" animBg="1"/>
      <p:bldP spid="292875" grpId="0"/>
      <p:bldP spid="292876" grpId="0" animBg="1"/>
      <p:bldP spid="292877" grpId="0"/>
      <p:bldP spid="292878" grpId="0" animBg="1"/>
      <p:bldP spid="292879" grpId="0"/>
      <p:bldP spid="292880" grpId="0" animBg="1"/>
      <p:bldP spid="292881" grpId="0"/>
      <p:bldP spid="292882" grpId="0"/>
      <p:bldP spid="292883" grpId="0" animBg="1"/>
      <p:bldP spid="292884" grpId="0"/>
      <p:bldP spid="292885" grpId="0" animBg="1"/>
      <p:bldP spid="292887" grpId="0"/>
      <p:bldP spid="292889" grpId="0" animBg="1"/>
      <p:bldP spid="292890" grpId="0"/>
      <p:bldP spid="292891" grpId="0" animBg="1"/>
      <p:bldP spid="292892" grpId="0"/>
      <p:bldP spid="292893" grpId="0" animBg="1"/>
      <p:bldP spid="292894" grpId="0"/>
      <p:bldP spid="292895" grpId="0" animBg="1"/>
      <p:bldP spid="29289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 name="灯片编号占位符 6"/>
          <p:cNvSpPr>
            <a:spLocks noGrp="1"/>
          </p:cNvSpPr>
          <p:nvPr>
            <p:ph type="sldNum" sz="quarter" idx="12"/>
          </p:nvPr>
        </p:nvSpPr>
        <p:spPr/>
        <p:txBody>
          <a:bodyPr/>
          <a:lstStyle/>
          <a:p>
            <a:fld id="{8FCBE375-3064-4E4B-A832-411A5ED86E16}" type="slidenum">
              <a:rPr lang="en-US" altLang="zh-CN"/>
              <a:pPr/>
              <a:t>12</a:t>
            </a:fld>
            <a:endParaRPr lang="en-US" altLang="zh-CN"/>
          </a:p>
        </p:txBody>
      </p:sp>
      <p:sp>
        <p:nvSpPr>
          <p:cNvPr id="263170" name="Rectangle 2"/>
          <p:cNvSpPr>
            <a:spLocks noGrp="1" noChangeArrowheads="1"/>
          </p:cNvSpPr>
          <p:nvPr>
            <p:ph type="title"/>
          </p:nvPr>
        </p:nvSpPr>
        <p:spPr/>
        <p:txBody>
          <a:bodyPr/>
          <a:lstStyle/>
          <a:p>
            <a:r>
              <a:rPr lang="en-US" altLang="zh-CN" sz="4000">
                <a:solidFill>
                  <a:srgbClr val="0000FF"/>
                </a:solidFill>
                <a:ea typeface="楷体_GB2312" pitchFamily="49" charset="-122"/>
                <a:sym typeface="Wingdings" pitchFamily="2" charset="2"/>
              </a:rPr>
              <a:t>6</a:t>
            </a:r>
            <a:r>
              <a:rPr lang="zh-CN" altLang="en-US" sz="4000">
                <a:solidFill>
                  <a:srgbClr val="0000FF"/>
                </a:solidFill>
                <a:ea typeface="楷体_GB2312" pitchFamily="49" charset="-122"/>
                <a:sym typeface="Wingdings" pitchFamily="2" charset="2"/>
              </a:rPr>
              <a:t>．</a:t>
            </a:r>
            <a:r>
              <a:rPr lang="en-US" altLang="zh-CN" sz="4000">
                <a:solidFill>
                  <a:srgbClr val="0000FF"/>
                </a:solidFill>
                <a:ea typeface="楷体_GB2312" pitchFamily="49" charset="-122"/>
                <a:sym typeface="Wingdings" pitchFamily="2" charset="2"/>
              </a:rPr>
              <a:t>3</a:t>
            </a:r>
            <a:r>
              <a:rPr lang="zh-CN" altLang="en-US" sz="4000">
                <a:solidFill>
                  <a:srgbClr val="0000FF"/>
                </a:solidFill>
                <a:ea typeface="楷体_GB2312" pitchFamily="49" charset="-122"/>
                <a:sym typeface="Wingdings" pitchFamily="2" charset="2"/>
              </a:rPr>
              <a:t>．</a:t>
            </a:r>
            <a:r>
              <a:rPr lang="en-US" altLang="zh-CN" sz="4000">
                <a:solidFill>
                  <a:srgbClr val="0000FF"/>
                </a:solidFill>
                <a:ea typeface="楷体_GB2312" pitchFamily="49" charset="-122"/>
                <a:sym typeface="Wingdings" pitchFamily="2" charset="2"/>
              </a:rPr>
              <a:t>3 </a:t>
            </a:r>
            <a:r>
              <a:rPr lang="zh-CN" altLang="en-US" sz="4000">
                <a:solidFill>
                  <a:srgbClr val="0000FF"/>
                </a:solidFill>
                <a:ea typeface="楷体_GB2312" pitchFamily="49" charset="-122"/>
                <a:sym typeface="Wingdings" pitchFamily="2" charset="2"/>
              </a:rPr>
              <a:t>算符优先关系表的构造</a:t>
            </a:r>
          </a:p>
        </p:txBody>
      </p:sp>
      <p:graphicFrame>
        <p:nvGraphicFramePr>
          <p:cNvPr id="263374" name="Group 206"/>
          <p:cNvGraphicFramePr>
            <a:graphicFrameLocks noGrp="1"/>
          </p:cNvGraphicFramePr>
          <p:nvPr>
            <p:ph sz="half" idx="2"/>
          </p:nvPr>
        </p:nvGraphicFramePr>
        <p:xfrm>
          <a:off x="2627313" y="1341438"/>
          <a:ext cx="4171950" cy="3736596"/>
        </p:xfrm>
        <a:graphic>
          <a:graphicData uri="http://schemas.openxmlformats.org/drawingml/2006/table">
            <a:tbl>
              <a:tblPr/>
              <a:tblGrid>
                <a:gridCol w="420687"/>
                <a:gridCol w="412750"/>
                <a:gridCol w="417513"/>
                <a:gridCol w="415925"/>
                <a:gridCol w="419100"/>
                <a:gridCol w="458787"/>
                <a:gridCol w="376238"/>
                <a:gridCol w="417512"/>
                <a:gridCol w="412750"/>
                <a:gridCol w="420688"/>
              </a:tblGrid>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444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3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3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374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63374"/>
                                        </p:tgtEl>
                                        <p:attrNameLst>
                                          <p:attrName>style.visibility</p:attrName>
                                        </p:attrNameLst>
                                      </p:cBhvr>
                                      <p:to>
                                        <p:strVal val="visible"/>
                                      </p:to>
                                    </p:set>
                                    <p:anim calcmode="lin" valueType="num">
                                      <p:cBhvr>
                                        <p:cTn id="7" dur="500" fill="hold"/>
                                        <p:tgtEl>
                                          <p:spTgt spid="263374"/>
                                        </p:tgtEl>
                                        <p:attrNameLst>
                                          <p:attrName>ppt_w</p:attrName>
                                        </p:attrNameLst>
                                      </p:cBhvr>
                                      <p:tavLst>
                                        <p:tav tm="0">
                                          <p:val>
                                            <p:fltVal val="0"/>
                                          </p:val>
                                        </p:tav>
                                        <p:tav tm="100000">
                                          <p:val>
                                            <p:strVal val="#ppt_w"/>
                                          </p:val>
                                        </p:tav>
                                      </p:tavLst>
                                    </p:anim>
                                    <p:anim calcmode="lin" valueType="num">
                                      <p:cBhvr>
                                        <p:cTn id="8" dur="500" fill="hold"/>
                                        <p:tgtEl>
                                          <p:spTgt spid="2633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046416-4A54-4453-86DE-2D89016BB8A2}" type="slidenum">
              <a:rPr lang="en-US" altLang="zh-CN"/>
              <a:pPr/>
              <a:t>13</a:t>
            </a:fld>
            <a:endParaRPr lang="en-US" altLang="zh-CN"/>
          </a:p>
        </p:txBody>
      </p:sp>
      <p:sp>
        <p:nvSpPr>
          <p:cNvPr id="264194" name="Rectangle 2"/>
          <p:cNvSpPr>
            <a:spLocks noGrp="1" noChangeArrowheads="1"/>
          </p:cNvSpPr>
          <p:nvPr>
            <p:ph type="title"/>
          </p:nvPr>
        </p:nvSpPr>
        <p:spPr/>
        <p:txBody>
          <a:bodyPr/>
          <a:lstStyle/>
          <a:p>
            <a:r>
              <a:rPr lang="en-US" altLang="zh-CN">
                <a:solidFill>
                  <a:schemeClr val="hlink"/>
                </a:solidFill>
                <a:ea typeface="楷体_GB2312" pitchFamily="49" charset="-122"/>
                <a:sym typeface="Wingdings" pitchFamily="2" charset="2"/>
              </a:rPr>
              <a:t>FIRSTVT</a:t>
            </a:r>
            <a:r>
              <a:rPr lang="en-US" altLang="zh-CN">
                <a:solidFill>
                  <a:schemeClr val="folHlink"/>
                </a:solidFill>
                <a:ea typeface="楷体_GB2312" pitchFamily="49" charset="-122"/>
                <a:sym typeface="Wingdings" pitchFamily="2" charset="2"/>
              </a:rPr>
              <a:t> </a:t>
            </a:r>
            <a:r>
              <a:rPr lang="zh-CN" altLang="en-US">
                <a:solidFill>
                  <a:schemeClr val="folHlink"/>
                </a:solidFill>
                <a:ea typeface="楷体_GB2312" pitchFamily="49" charset="-122"/>
                <a:sym typeface="Wingdings" pitchFamily="2" charset="2"/>
              </a:rPr>
              <a:t>集合</a:t>
            </a:r>
          </a:p>
        </p:txBody>
      </p:sp>
      <p:sp>
        <p:nvSpPr>
          <p:cNvPr id="264195" name="Rectangle 3"/>
          <p:cNvSpPr>
            <a:spLocks noGrp="1" noChangeArrowheads="1"/>
          </p:cNvSpPr>
          <p:nvPr>
            <p:ph type="body" idx="1"/>
          </p:nvPr>
        </p:nvSpPr>
        <p:spPr>
          <a:xfrm>
            <a:off x="323850" y="1125538"/>
            <a:ext cx="8496300" cy="5543550"/>
          </a:xfrm>
        </p:spPr>
        <p:txBody>
          <a:bodyPr/>
          <a:lstStyle/>
          <a:p>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b</a:t>
            </a:r>
            <a:r>
              <a:rPr lang="en-US" altLang="zh-CN">
                <a:ea typeface="楷体_GB2312" pitchFamily="49" charset="-122"/>
                <a:sym typeface="Wingdings" pitchFamily="2" charset="2"/>
              </a:rPr>
              <a:t> | </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a:t>
            </a:r>
            <a:r>
              <a:rPr lang="en-US" altLang="zh-CN">
                <a:solidFill>
                  <a:srgbClr val="D60093"/>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或</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+=&gt;C</a:t>
            </a:r>
            <a:r>
              <a:rPr lang="en-US" altLang="zh-CN">
                <a:solidFill>
                  <a:srgbClr val="D60093"/>
                </a:solidFill>
                <a:ea typeface="楷体_GB2312" pitchFamily="49" charset="-122"/>
                <a:sym typeface="Wingdings" pitchFamily="2" charset="2"/>
              </a:rPr>
              <a:t>b</a:t>
            </a:r>
            <a:r>
              <a:rPr lang="en-US" altLang="zh-CN">
                <a:ea typeface="楷体_GB2312" pitchFamily="49" charset="-122"/>
                <a:sym typeface="Wingdings" pitchFamily="2" charset="2"/>
              </a:rPr>
              <a:t>…}</a:t>
            </a:r>
          </a:p>
          <a:p>
            <a:pPr algn="just" eaLnBrk="0" hangingPunct="0">
              <a:spcBef>
                <a:spcPct val="0"/>
              </a:spcBef>
              <a:buClrTx/>
              <a:buSzTx/>
              <a:buFontTx/>
              <a:buNone/>
            </a:pPr>
            <a:r>
              <a:rPr lang="zh-CN" altLang="en-US">
                <a:ea typeface="楷体_GB2312" pitchFamily="49" charset="-122"/>
                <a:sym typeface="Wingdings" pitchFamily="2" charset="2"/>
              </a:rPr>
              <a:t>若文法为：</a:t>
            </a:r>
            <a:endParaRPr lang="zh-CN" altLang="en-US">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(0) 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spcBef>
                <a:spcPct val="0"/>
              </a:spcBef>
              <a:buClrTx/>
              <a:buSzTx/>
              <a:buFontTx/>
              <a:buNone/>
            </a:pPr>
            <a:r>
              <a:rPr lang="en-US" altLang="zh-CN">
                <a:ea typeface="楷体_GB2312" pitchFamily="49" charset="-122"/>
                <a:sym typeface="Wingdings" pitchFamily="2" charset="2"/>
              </a:rPr>
              <a:t>(1) ET            (3) TF         (5) P(E)      (7) FP↑F</a:t>
            </a:r>
            <a:endParaRPr lang="en-US" altLang="zh-CN">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(2) EE+T       (4) TT*F     (6) Pi          (8) FP </a:t>
            </a:r>
          </a:p>
          <a:p>
            <a:pPr algn="just" eaLnBrk="0" hangingPunct="0">
              <a:spcBef>
                <a:spcPct val="0"/>
              </a:spcBef>
              <a:buClrTx/>
              <a:buSzTx/>
              <a:buFontTx/>
              <a:buNone/>
            </a:pPr>
            <a:r>
              <a:rPr lang="en-US" altLang="zh-CN">
                <a:ea typeface="楷体_GB2312" pitchFamily="49" charset="-122"/>
                <a:sym typeface="Wingdings" pitchFamily="2" charset="2"/>
              </a:rPr>
              <a:t>FIRSTVT(E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      {#}</a:t>
            </a:r>
          </a:p>
          <a:p>
            <a:pPr algn="just" eaLnBrk="0" hangingPunct="0">
              <a:spcBef>
                <a:spcPct val="0"/>
              </a:spcBef>
              <a:buClrTx/>
              <a:buSzTx/>
              <a:buFontTx/>
              <a:buNone/>
            </a:pPr>
            <a:r>
              <a:rPr lang="en-US" altLang="zh-CN">
                <a:ea typeface="楷体_GB2312" pitchFamily="49" charset="-122"/>
                <a:sym typeface="Wingdings" pitchFamily="2" charset="2"/>
              </a:rPr>
              <a:t>FIRSTVT(P)=</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FIRSTVT(F)=</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FIRSTVT(T)=</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a:p>
            <a:pPr algn="just" eaLnBrk="0" hangingPunct="0">
              <a:spcBef>
                <a:spcPct val="0"/>
              </a:spcBef>
              <a:buClrTx/>
              <a:buSzTx/>
              <a:buFontTx/>
              <a:buNone/>
            </a:pPr>
            <a:r>
              <a:rPr lang="en-US" altLang="zh-CN">
                <a:ea typeface="楷体_GB2312" pitchFamily="49" charset="-122"/>
                <a:sym typeface="Wingdings" pitchFamily="2" charset="2"/>
              </a:rPr>
              <a:t>FIRSTVT(E)=</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wipe(left)">
                                      <p:cBhvr>
                                        <p:cTn id="12" dur="500"/>
                                        <p:tgtEl>
                                          <p:spTgt spid="264195">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4195">
                                            <p:txEl>
                                              <p:pRg st="2" end="2"/>
                                            </p:txEl>
                                          </p:spTgt>
                                        </p:tgtEl>
                                        <p:attrNameLst>
                                          <p:attrName>style.visibility</p:attrName>
                                        </p:attrNameLst>
                                      </p:cBhvr>
                                      <p:to>
                                        <p:strVal val="visible"/>
                                      </p:to>
                                    </p:set>
                                    <p:animEffect transition="in" filter="wipe(left)">
                                      <p:cBhvr>
                                        <p:cTn id="16" dur="500"/>
                                        <p:tgtEl>
                                          <p:spTgt spid="264195">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wipe(left)">
                                      <p:cBhvr>
                                        <p:cTn id="20" dur="500"/>
                                        <p:tgtEl>
                                          <p:spTgt spid="264195">
                                            <p:txEl>
                                              <p:pRg st="3" end="3"/>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64195">
                                            <p:txEl>
                                              <p:pRg st="4" end="4"/>
                                            </p:txEl>
                                          </p:spTgt>
                                        </p:tgtEl>
                                        <p:attrNameLst>
                                          <p:attrName>style.visibility</p:attrName>
                                        </p:attrNameLst>
                                      </p:cBhvr>
                                      <p:to>
                                        <p:strVal val="visible"/>
                                      </p:to>
                                    </p:set>
                                    <p:animEffect transition="in" filter="wipe(left)">
                                      <p:cBhvr>
                                        <p:cTn id="24" dur="500"/>
                                        <p:tgtEl>
                                          <p:spTgt spid="26419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4195">
                                            <p:txEl>
                                              <p:pRg st="5" end="5"/>
                                            </p:txEl>
                                          </p:spTgt>
                                        </p:tgtEl>
                                        <p:attrNameLst>
                                          <p:attrName>style.visibility</p:attrName>
                                        </p:attrNameLst>
                                      </p:cBhvr>
                                      <p:to>
                                        <p:strVal val="visible"/>
                                      </p:to>
                                    </p:set>
                                    <p:animEffect transition="in" filter="wipe(left)">
                                      <p:cBhvr>
                                        <p:cTn id="29" dur="500"/>
                                        <p:tgtEl>
                                          <p:spTgt spid="264195">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64195">
                                            <p:txEl>
                                              <p:pRg st="6" end="6"/>
                                            </p:txEl>
                                          </p:spTgt>
                                        </p:tgtEl>
                                        <p:attrNameLst>
                                          <p:attrName>style.visibility</p:attrName>
                                        </p:attrNameLst>
                                      </p:cBhvr>
                                      <p:to>
                                        <p:strVal val="visible"/>
                                      </p:to>
                                    </p:set>
                                    <p:animEffect transition="in" filter="wipe(left)">
                                      <p:cBhvr>
                                        <p:cTn id="34" dur="500"/>
                                        <p:tgtEl>
                                          <p:spTgt spid="264195">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4195">
                                            <p:txEl>
                                              <p:pRg st="7" end="7"/>
                                            </p:txEl>
                                          </p:spTgt>
                                        </p:tgtEl>
                                        <p:attrNameLst>
                                          <p:attrName>style.visibility</p:attrName>
                                        </p:attrNameLst>
                                      </p:cBhvr>
                                      <p:to>
                                        <p:strVal val="visible"/>
                                      </p:to>
                                    </p:set>
                                    <p:animEffect transition="in" filter="wipe(left)">
                                      <p:cBhvr>
                                        <p:cTn id="39" dur="500"/>
                                        <p:tgtEl>
                                          <p:spTgt spid="26419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4195">
                                            <p:txEl>
                                              <p:pRg st="8" end="8"/>
                                            </p:txEl>
                                          </p:spTgt>
                                        </p:tgtEl>
                                        <p:attrNameLst>
                                          <p:attrName>style.visibility</p:attrName>
                                        </p:attrNameLst>
                                      </p:cBhvr>
                                      <p:to>
                                        <p:strVal val="visible"/>
                                      </p:to>
                                    </p:set>
                                    <p:animEffect transition="in" filter="wipe(left)">
                                      <p:cBhvr>
                                        <p:cTn id="44" dur="500"/>
                                        <p:tgtEl>
                                          <p:spTgt spid="264195">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4195">
                                            <p:txEl>
                                              <p:pRg st="9" end="9"/>
                                            </p:txEl>
                                          </p:spTgt>
                                        </p:tgtEl>
                                        <p:attrNameLst>
                                          <p:attrName>style.visibility</p:attrName>
                                        </p:attrNameLst>
                                      </p:cBhvr>
                                      <p:to>
                                        <p:strVal val="visible"/>
                                      </p:to>
                                    </p:set>
                                    <p:animEffect transition="in" filter="wipe(left)">
                                      <p:cBhvr>
                                        <p:cTn id="49" dur="500"/>
                                        <p:tgtEl>
                                          <p:spTgt spid="264195">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64195">
                                            <p:txEl>
                                              <p:pRg st="10" end="10"/>
                                            </p:txEl>
                                          </p:spTgt>
                                        </p:tgtEl>
                                        <p:attrNameLst>
                                          <p:attrName>style.visibility</p:attrName>
                                        </p:attrNameLst>
                                      </p:cBhvr>
                                      <p:to>
                                        <p:strVal val="visible"/>
                                      </p:to>
                                    </p:set>
                                    <p:animEffect transition="in" filter="wipe(left)">
                                      <p:cBhvr>
                                        <p:cTn id="54" dur="500"/>
                                        <p:tgtEl>
                                          <p:spTgt spid="264195">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64195">
                                            <p:txEl>
                                              <p:pRg st="11" end="11"/>
                                            </p:txEl>
                                          </p:spTgt>
                                        </p:tgtEl>
                                        <p:attrNameLst>
                                          <p:attrName>style.visibility</p:attrName>
                                        </p:attrNameLst>
                                      </p:cBhvr>
                                      <p:to>
                                        <p:strVal val="visible"/>
                                      </p:to>
                                    </p:set>
                                    <p:animEffect transition="in" filter="wipe(left)">
                                      <p:cBhvr>
                                        <p:cTn id="59" dur="500"/>
                                        <p:tgtEl>
                                          <p:spTgt spid="264195">
                                            <p:txEl>
                                              <p:pRg st="11" end="1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64195">
                                            <p:txEl>
                                              <p:pRg st="12" end="12"/>
                                            </p:txEl>
                                          </p:spTgt>
                                        </p:tgtEl>
                                        <p:attrNameLst>
                                          <p:attrName>style.visibility</p:attrName>
                                        </p:attrNameLst>
                                      </p:cBhvr>
                                      <p:to>
                                        <p:strVal val="visible"/>
                                      </p:to>
                                    </p:set>
                                    <p:animEffect transition="in" filter="wipe(left)">
                                      <p:cBhvr>
                                        <p:cTn id="64" dur="500"/>
                                        <p:tgtEl>
                                          <p:spTgt spid="264195">
                                            <p:txEl>
                                              <p:pRg st="12" end="12"/>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4195">
                                            <p:txEl>
                                              <p:pRg st="13" end="13"/>
                                            </p:txEl>
                                          </p:spTgt>
                                        </p:tgtEl>
                                        <p:attrNameLst>
                                          <p:attrName>style.visibility</p:attrName>
                                        </p:attrNameLst>
                                      </p:cBhvr>
                                      <p:to>
                                        <p:strVal val="visible"/>
                                      </p:to>
                                    </p:set>
                                    <p:animEffect transition="in" filter="wipe(left)">
                                      <p:cBhvr>
                                        <p:cTn id="69" dur="500"/>
                                        <p:tgtEl>
                                          <p:spTgt spid="264195">
                                            <p:txEl>
                                              <p:pRg st="13" end="13"/>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4195">
                                            <p:txEl>
                                              <p:pRg st="14" end="14"/>
                                            </p:txEl>
                                          </p:spTgt>
                                        </p:tgtEl>
                                        <p:attrNameLst>
                                          <p:attrName>style.visibility</p:attrName>
                                        </p:attrNameLst>
                                      </p:cBhvr>
                                      <p:to>
                                        <p:strVal val="visible"/>
                                      </p:to>
                                    </p:set>
                                    <p:animEffect transition="in" filter="wipe(left)">
                                      <p:cBhvr>
                                        <p:cTn id="74" dur="500"/>
                                        <p:tgtEl>
                                          <p:spTgt spid="2641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9902594-D03A-4DBC-9AE9-6D5703F8E672}" type="slidenum">
              <a:rPr lang="en-US" altLang="zh-CN"/>
              <a:pPr/>
              <a:t>14</a:t>
            </a:fld>
            <a:endParaRPr lang="en-US" altLang="zh-CN"/>
          </a:p>
        </p:txBody>
      </p:sp>
      <p:sp>
        <p:nvSpPr>
          <p:cNvPr id="265218" name="Rectangle 2"/>
          <p:cNvSpPr>
            <a:spLocks noGrp="1" noChangeArrowheads="1"/>
          </p:cNvSpPr>
          <p:nvPr>
            <p:ph type="title"/>
          </p:nvPr>
        </p:nvSpPr>
        <p:spPr/>
        <p:txBody>
          <a:bodyPr/>
          <a:lstStyle/>
          <a:p>
            <a:r>
              <a:rPr lang="en-US" altLang="zh-CN">
                <a:solidFill>
                  <a:schemeClr val="hlink"/>
                </a:solidFill>
                <a:ea typeface="楷体_GB2312" pitchFamily="49" charset="-122"/>
                <a:sym typeface="Wingdings" pitchFamily="2" charset="2"/>
              </a:rPr>
              <a:t>LASTVT</a:t>
            </a:r>
            <a:r>
              <a:rPr lang="zh-CN" altLang="en-US">
                <a:solidFill>
                  <a:schemeClr val="folHlink"/>
                </a:solidFill>
                <a:ea typeface="楷体_GB2312" pitchFamily="49" charset="-122"/>
                <a:sym typeface="Wingdings" pitchFamily="2" charset="2"/>
              </a:rPr>
              <a:t>集合</a:t>
            </a:r>
          </a:p>
        </p:txBody>
      </p:sp>
      <p:sp>
        <p:nvSpPr>
          <p:cNvPr id="265219" name="Rectangle 3"/>
          <p:cNvSpPr>
            <a:spLocks noGrp="1" noChangeArrowheads="1"/>
          </p:cNvSpPr>
          <p:nvPr>
            <p:ph type="body" idx="1"/>
          </p:nvPr>
        </p:nvSpPr>
        <p:spPr>
          <a:xfrm>
            <a:off x="323850" y="1125538"/>
            <a:ext cx="8496300" cy="5543550"/>
          </a:xfrm>
        </p:spPr>
        <p:txBody>
          <a:bodyPr/>
          <a:lstStyle/>
          <a:p>
            <a:r>
              <a:rPr lang="en-US" altLang="zh-CN">
                <a:solidFill>
                  <a:srgbClr val="00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a:t>
            </a:r>
            <a:r>
              <a:rPr lang="en-US" altLang="zh-CN">
                <a:ea typeface="楷体_GB2312" pitchFamily="49" charset="-122"/>
                <a:sym typeface="Wingdings" pitchFamily="2" charset="2"/>
              </a:rPr>
              <a:t> | </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a:t>
            </a:r>
            <a:r>
              <a:rPr lang="zh-CN" altLang="en-US">
                <a:ea typeface="楷体_GB2312" pitchFamily="49" charset="-122"/>
                <a:sym typeface="Wingdings" pitchFamily="2" charset="2"/>
              </a:rPr>
              <a:t>或</a:t>
            </a:r>
            <a:r>
              <a:rPr lang="en-US" altLang="zh-CN">
                <a:solidFill>
                  <a:srgbClr val="0000FF"/>
                </a:solidFill>
                <a:ea typeface="楷体_GB2312" pitchFamily="49" charset="-122"/>
                <a:sym typeface="Wingdings" pitchFamily="2" charset="2"/>
              </a:rPr>
              <a:t>B</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a:t>
            </a:r>
            <a:r>
              <a:rPr lang="en-US" altLang="zh-CN">
                <a:ea typeface="楷体_GB2312" pitchFamily="49" charset="-122"/>
                <a:sym typeface="Wingdings" pitchFamily="2" charset="2"/>
              </a:rPr>
              <a:t>C}</a:t>
            </a:r>
          </a:p>
          <a:p>
            <a:pPr>
              <a:buFont typeface="Wingdings" pitchFamily="2" charset="2"/>
              <a:buNone/>
            </a:pPr>
            <a:r>
              <a:rPr lang="zh-CN" altLang="en-US">
                <a:ea typeface="楷体_GB2312" pitchFamily="49" charset="-122"/>
                <a:sym typeface="Wingdings" pitchFamily="2" charset="2"/>
              </a:rPr>
              <a:t>若文法为：</a:t>
            </a:r>
            <a:endParaRPr lang="zh-CN" altLang="en-US">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(0) 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#E#</a:t>
            </a:r>
          </a:p>
          <a:p>
            <a:pPr lvl="1" algn="just" eaLnBrk="0" hangingPunct="0">
              <a:spcBef>
                <a:spcPct val="0"/>
              </a:spcBef>
              <a:buClrTx/>
              <a:buSzTx/>
              <a:buFontTx/>
              <a:buNone/>
            </a:pPr>
            <a:r>
              <a:rPr lang="en-US" altLang="zh-CN">
                <a:ea typeface="楷体_GB2312" pitchFamily="49" charset="-122"/>
                <a:sym typeface="Wingdings" pitchFamily="2" charset="2"/>
              </a:rPr>
              <a:t>(1) ET            (3) TF         (5) P(E)      (7) FP↑F</a:t>
            </a:r>
            <a:endParaRPr lang="en-US" altLang="zh-CN">
              <a:sym typeface="Wingdings" pitchFamily="2" charset="2"/>
            </a:endParaRPr>
          </a:p>
          <a:p>
            <a:pPr lvl="1" algn="just" eaLnBrk="0" hangingPunct="0">
              <a:spcBef>
                <a:spcPct val="0"/>
              </a:spcBef>
              <a:buClrTx/>
              <a:buSzTx/>
              <a:buFontTx/>
              <a:buNone/>
            </a:pPr>
            <a:r>
              <a:rPr lang="en-US" altLang="zh-CN">
                <a:ea typeface="楷体_GB2312" pitchFamily="49" charset="-122"/>
                <a:sym typeface="Wingdings" pitchFamily="2" charset="2"/>
              </a:rPr>
              <a:t>(2) EE+T       (4) TT*F     (6) Pi          (8) FP </a:t>
            </a:r>
          </a:p>
          <a:p>
            <a:pPr algn="just" eaLnBrk="0" hangingPunct="0">
              <a:spcBef>
                <a:spcPct val="0"/>
              </a:spcBef>
              <a:buClrTx/>
              <a:buSzTx/>
              <a:buFontTx/>
              <a:buNone/>
            </a:pPr>
            <a:r>
              <a:rPr lang="en-US" altLang="zh-CN">
                <a:ea typeface="楷体_GB2312" pitchFamily="49" charset="-122"/>
                <a:sym typeface="Wingdings" pitchFamily="2" charset="2"/>
              </a:rPr>
              <a:t>LASTVT(E</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         {#}</a:t>
            </a:r>
          </a:p>
          <a:p>
            <a:pPr algn="just" eaLnBrk="0" hangingPunct="0">
              <a:spcBef>
                <a:spcPct val="0"/>
              </a:spcBef>
              <a:buClrTx/>
              <a:buSzTx/>
              <a:buFontTx/>
              <a:buNone/>
            </a:pPr>
            <a:r>
              <a:rPr lang="en-US" altLang="zh-CN">
                <a:ea typeface="楷体_GB2312" pitchFamily="49" charset="-122"/>
                <a:sym typeface="Wingdings" pitchFamily="2" charset="2"/>
              </a:rPr>
              <a:t>LASTVT(</a:t>
            </a:r>
            <a:r>
              <a:rPr lang="en-US" altLang="zh-CN">
                <a:solidFill>
                  <a:srgbClr val="D60093"/>
                </a:solidFill>
                <a:ea typeface="楷体_GB2312" pitchFamily="49" charset="-122"/>
                <a:sym typeface="Wingdings" pitchFamily="2" charset="2"/>
              </a:rPr>
              <a:t>P</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         {</a:t>
            </a:r>
            <a:r>
              <a:rPr lang="en-US" altLang="zh-CN">
                <a:solidFill>
                  <a:srgbClr val="D60093"/>
                </a:solidFill>
                <a:ea typeface="楷体_GB2312" pitchFamily="49" charset="-122"/>
                <a:sym typeface="Wingdings" pitchFamily="2" charset="2"/>
              </a:rPr>
              <a:t>)</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LASTVT(F)=</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a:t>
            </a:r>
            <a:r>
              <a:rPr lang="zh-CN" altLang="en-US">
                <a:solidFill>
                  <a:srgbClr val="D60093"/>
                </a:solidFill>
                <a:ea typeface="楷体_GB2312" pitchFamily="49" charset="-122"/>
                <a:sym typeface="Wingdings" pitchFamily="2" charset="2"/>
              </a:rPr>
              <a:t>，</a:t>
            </a:r>
            <a:r>
              <a:rPr lang="en-US" altLang="zh-CN">
                <a:solidFill>
                  <a:srgbClr val="D60093"/>
                </a:solidFill>
                <a:ea typeface="楷体_GB2312" pitchFamily="49" charset="-122"/>
                <a:sym typeface="Wingdings" pitchFamily="2" charset="2"/>
              </a:rPr>
              <a:t>i</a:t>
            </a:r>
            <a:r>
              <a:rPr lang="en-US" altLang="zh-CN">
                <a:ea typeface="楷体_GB2312" pitchFamily="49" charset="-122"/>
                <a:sym typeface="Wingdings" pitchFamily="2" charset="2"/>
              </a:rPr>
              <a:t>}</a:t>
            </a:r>
          </a:p>
          <a:p>
            <a:pPr algn="just" eaLnBrk="0" hangingPunct="0">
              <a:spcBef>
                <a:spcPct val="0"/>
              </a:spcBef>
              <a:buClrTx/>
              <a:buSzTx/>
              <a:buFontTx/>
              <a:buNone/>
            </a:pPr>
            <a:r>
              <a:rPr lang="en-US" altLang="zh-CN">
                <a:ea typeface="楷体_GB2312" pitchFamily="49" charset="-122"/>
                <a:sym typeface="Wingdings" pitchFamily="2" charset="2"/>
              </a:rPr>
              <a:t>LASTVT(T)=</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a:p>
            <a:pPr algn="just" eaLnBrk="0" hangingPunct="0">
              <a:spcBef>
                <a:spcPct val="0"/>
              </a:spcBef>
              <a:buClrTx/>
              <a:buSzTx/>
              <a:buFontTx/>
              <a:buNone/>
            </a:pPr>
            <a:r>
              <a:rPr lang="en-US" altLang="zh-CN">
                <a:ea typeface="楷体_GB2312" pitchFamily="49" charset="-122"/>
                <a:sym typeface="Wingdings" pitchFamily="2" charset="2"/>
              </a:rPr>
              <a:t>LASTVT(E)=</a:t>
            </a:r>
          </a:p>
          <a:p>
            <a:pPr algn="just" eaLnBrk="0" hangingPunct="0">
              <a:spcBef>
                <a:spcPct val="0"/>
              </a:spcBef>
              <a:buClrTx/>
              <a:buSzTx/>
              <a:buFontTx/>
              <a:buNone/>
            </a:pPr>
            <a:r>
              <a:rPr lang="en-US" altLang="zh-CN">
                <a:ea typeface="楷体_GB2312" pitchFamily="49" charset="-122"/>
                <a:sym typeface="Wingdings" pitchFamily="2" charset="2"/>
              </a:rPr>
              <a:t>         {+</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left)">
                                      <p:cBhvr>
                                        <p:cTn id="7" dur="500"/>
                                        <p:tgtEl>
                                          <p:spTgt spid="265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pRg st="1" end="1"/>
                                            </p:txEl>
                                          </p:spTgt>
                                        </p:tgtEl>
                                        <p:attrNameLst>
                                          <p:attrName>style.visibility</p:attrName>
                                        </p:attrNameLst>
                                      </p:cBhvr>
                                      <p:to>
                                        <p:strVal val="visible"/>
                                      </p:to>
                                    </p:set>
                                    <p:animEffect transition="in" filter="wipe(left)">
                                      <p:cBhvr>
                                        <p:cTn id="12" dur="500"/>
                                        <p:tgtEl>
                                          <p:spTgt spid="265219">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5219">
                                            <p:txEl>
                                              <p:pRg st="2" end="2"/>
                                            </p:txEl>
                                          </p:spTgt>
                                        </p:tgtEl>
                                        <p:attrNameLst>
                                          <p:attrName>style.visibility</p:attrName>
                                        </p:attrNameLst>
                                      </p:cBhvr>
                                      <p:to>
                                        <p:strVal val="visible"/>
                                      </p:to>
                                    </p:set>
                                    <p:animEffect transition="in" filter="wipe(left)">
                                      <p:cBhvr>
                                        <p:cTn id="16" dur="500"/>
                                        <p:tgtEl>
                                          <p:spTgt spid="265219">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65219">
                                            <p:txEl>
                                              <p:pRg st="3" end="3"/>
                                            </p:txEl>
                                          </p:spTgt>
                                        </p:tgtEl>
                                        <p:attrNameLst>
                                          <p:attrName>style.visibility</p:attrName>
                                        </p:attrNameLst>
                                      </p:cBhvr>
                                      <p:to>
                                        <p:strVal val="visible"/>
                                      </p:to>
                                    </p:set>
                                    <p:animEffect transition="in" filter="wipe(left)">
                                      <p:cBhvr>
                                        <p:cTn id="20" dur="500"/>
                                        <p:tgtEl>
                                          <p:spTgt spid="265219">
                                            <p:txEl>
                                              <p:pRg st="3" end="3"/>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65219">
                                            <p:txEl>
                                              <p:pRg st="4" end="4"/>
                                            </p:txEl>
                                          </p:spTgt>
                                        </p:tgtEl>
                                        <p:attrNameLst>
                                          <p:attrName>style.visibility</p:attrName>
                                        </p:attrNameLst>
                                      </p:cBhvr>
                                      <p:to>
                                        <p:strVal val="visible"/>
                                      </p:to>
                                    </p:set>
                                    <p:animEffect transition="in" filter="wipe(left)">
                                      <p:cBhvr>
                                        <p:cTn id="24" dur="500"/>
                                        <p:tgtEl>
                                          <p:spTgt spid="26521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65219">
                                            <p:txEl>
                                              <p:pRg st="5" end="5"/>
                                            </p:txEl>
                                          </p:spTgt>
                                        </p:tgtEl>
                                        <p:attrNameLst>
                                          <p:attrName>style.visibility</p:attrName>
                                        </p:attrNameLst>
                                      </p:cBhvr>
                                      <p:to>
                                        <p:strVal val="visible"/>
                                      </p:to>
                                    </p:set>
                                    <p:animEffect transition="in" filter="wipe(left)">
                                      <p:cBhvr>
                                        <p:cTn id="29" dur="500"/>
                                        <p:tgtEl>
                                          <p:spTgt spid="26521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65219">
                                            <p:txEl>
                                              <p:pRg st="6" end="6"/>
                                            </p:txEl>
                                          </p:spTgt>
                                        </p:tgtEl>
                                        <p:attrNameLst>
                                          <p:attrName>style.visibility</p:attrName>
                                        </p:attrNameLst>
                                      </p:cBhvr>
                                      <p:to>
                                        <p:strVal val="visible"/>
                                      </p:to>
                                    </p:set>
                                    <p:animEffect transition="in" filter="wipe(left)">
                                      <p:cBhvr>
                                        <p:cTn id="34" dur="500"/>
                                        <p:tgtEl>
                                          <p:spTgt spid="265219">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65219">
                                            <p:txEl>
                                              <p:pRg st="7" end="7"/>
                                            </p:txEl>
                                          </p:spTgt>
                                        </p:tgtEl>
                                        <p:attrNameLst>
                                          <p:attrName>style.visibility</p:attrName>
                                        </p:attrNameLst>
                                      </p:cBhvr>
                                      <p:to>
                                        <p:strVal val="visible"/>
                                      </p:to>
                                    </p:set>
                                    <p:animEffect transition="in" filter="wipe(left)">
                                      <p:cBhvr>
                                        <p:cTn id="39" dur="500"/>
                                        <p:tgtEl>
                                          <p:spTgt spid="265219">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65219">
                                            <p:txEl>
                                              <p:pRg st="8" end="8"/>
                                            </p:txEl>
                                          </p:spTgt>
                                        </p:tgtEl>
                                        <p:attrNameLst>
                                          <p:attrName>style.visibility</p:attrName>
                                        </p:attrNameLst>
                                      </p:cBhvr>
                                      <p:to>
                                        <p:strVal val="visible"/>
                                      </p:to>
                                    </p:set>
                                    <p:animEffect transition="in" filter="wipe(left)">
                                      <p:cBhvr>
                                        <p:cTn id="44" dur="500"/>
                                        <p:tgtEl>
                                          <p:spTgt spid="265219">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65219">
                                            <p:txEl>
                                              <p:pRg st="9" end="9"/>
                                            </p:txEl>
                                          </p:spTgt>
                                        </p:tgtEl>
                                        <p:attrNameLst>
                                          <p:attrName>style.visibility</p:attrName>
                                        </p:attrNameLst>
                                      </p:cBhvr>
                                      <p:to>
                                        <p:strVal val="visible"/>
                                      </p:to>
                                    </p:set>
                                    <p:animEffect transition="in" filter="wipe(left)">
                                      <p:cBhvr>
                                        <p:cTn id="49" dur="500"/>
                                        <p:tgtEl>
                                          <p:spTgt spid="265219">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65219">
                                            <p:txEl>
                                              <p:pRg st="10" end="10"/>
                                            </p:txEl>
                                          </p:spTgt>
                                        </p:tgtEl>
                                        <p:attrNameLst>
                                          <p:attrName>style.visibility</p:attrName>
                                        </p:attrNameLst>
                                      </p:cBhvr>
                                      <p:to>
                                        <p:strVal val="visible"/>
                                      </p:to>
                                    </p:set>
                                    <p:animEffect transition="in" filter="wipe(left)">
                                      <p:cBhvr>
                                        <p:cTn id="54" dur="500"/>
                                        <p:tgtEl>
                                          <p:spTgt spid="265219">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265219">
                                            <p:txEl>
                                              <p:pRg st="11" end="11"/>
                                            </p:txEl>
                                          </p:spTgt>
                                        </p:tgtEl>
                                        <p:attrNameLst>
                                          <p:attrName>style.visibility</p:attrName>
                                        </p:attrNameLst>
                                      </p:cBhvr>
                                      <p:to>
                                        <p:strVal val="visible"/>
                                      </p:to>
                                    </p:set>
                                    <p:animEffect transition="in" filter="wipe(left)">
                                      <p:cBhvr>
                                        <p:cTn id="59" dur="500"/>
                                        <p:tgtEl>
                                          <p:spTgt spid="265219">
                                            <p:txEl>
                                              <p:pRg st="11" end="1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65219">
                                            <p:txEl>
                                              <p:pRg st="12" end="12"/>
                                            </p:txEl>
                                          </p:spTgt>
                                        </p:tgtEl>
                                        <p:attrNameLst>
                                          <p:attrName>style.visibility</p:attrName>
                                        </p:attrNameLst>
                                      </p:cBhvr>
                                      <p:to>
                                        <p:strVal val="visible"/>
                                      </p:to>
                                    </p:set>
                                    <p:animEffect transition="in" filter="wipe(left)">
                                      <p:cBhvr>
                                        <p:cTn id="64" dur="500"/>
                                        <p:tgtEl>
                                          <p:spTgt spid="265219">
                                            <p:txEl>
                                              <p:pRg st="12" end="12"/>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65219">
                                            <p:txEl>
                                              <p:pRg st="13" end="13"/>
                                            </p:txEl>
                                          </p:spTgt>
                                        </p:tgtEl>
                                        <p:attrNameLst>
                                          <p:attrName>style.visibility</p:attrName>
                                        </p:attrNameLst>
                                      </p:cBhvr>
                                      <p:to>
                                        <p:strVal val="visible"/>
                                      </p:to>
                                    </p:set>
                                    <p:animEffect transition="in" filter="wipe(left)">
                                      <p:cBhvr>
                                        <p:cTn id="69" dur="500"/>
                                        <p:tgtEl>
                                          <p:spTgt spid="265219">
                                            <p:txEl>
                                              <p:pRg st="13" end="13"/>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65219">
                                            <p:txEl>
                                              <p:pRg st="14" end="14"/>
                                            </p:txEl>
                                          </p:spTgt>
                                        </p:tgtEl>
                                        <p:attrNameLst>
                                          <p:attrName>style.visibility</p:attrName>
                                        </p:attrNameLst>
                                      </p:cBhvr>
                                      <p:to>
                                        <p:strVal val="visible"/>
                                      </p:to>
                                    </p:set>
                                    <p:animEffect transition="in" filter="wipe(left)">
                                      <p:cBhvr>
                                        <p:cTn id="74" dur="500"/>
                                        <p:tgtEl>
                                          <p:spTgt spid="2652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215EE9B1-2549-4B9A-9F9F-F4945E5BF0B9}" type="slidenum">
              <a:rPr lang="en-US" altLang="zh-CN"/>
              <a:pPr/>
              <a:t>15</a:t>
            </a:fld>
            <a:endParaRPr lang="en-US" altLang="zh-CN"/>
          </a:p>
        </p:txBody>
      </p:sp>
      <p:sp>
        <p:nvSpPr>
          <p:cNvPr id="266242"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en-US" altLang="zh-CN" sz="4000">
                <a:solidFill>
                  <a:schemeClr val="folHlink"/>
                </a:solidFill>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低于</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endParaRPr lang="zh-CN" altLang="en-US" sz="4000">
              <a:solidFill>
                <a:srgbClr val="0000FF"/>
              </a:solidFill>
              <a:ea typeface="楷体_GB2312" pitchFamily="49" charset="-122"/>
              <a:sym typeface="Wingdings" pitchFamily="2" charset="2"/>
            </a:endParaRPr>
          </a:p>
        </p:txBody>
      </p:sp>
      <p:sp>
        <p:nvSpPr>
          <p:cNvPr id="266243" name="Rectangle 3"/>
          <p:cNvSpPr>
            <a:spLocks noGrp="1" noChangeArrowheads="1"/>
          </p:cNvSpPr>
          <p:nvPr>
            <p:ph type="body" idx="1"/>
          </p:nvPr>
        </p:nvSpPr>
        <p:spPr>
          <a:xfrm>
            <a:off x="179388" y="1125538"/>
            <a:ext cx="8964612" cy="5543550"/>
          </a:xfrm>
        </p:spPr>
        <p:txBody>
          <a:bodyPr/>
          <a:lstStyle/>
          <a:p>
            <a:pPr algn="just" eaLnBrk="0" hangingPunct="0">
              <a:spcBef>
                <a:spcPct val="0"/>
              </a:spcBef>
              <a:buSzPct val="80000"/>
            </a:pPr>
            <a:r>
              <a:rPr lang="zh-CN" altLang="en-US">
                <a:ea typeface="楷体_GB2312" pitchFamily="49" charset="-122"/>
                <a:sym typeface="Wingdings" pitchFamily="2" charset="2"/>
              </a:rPr>
              <a:t>求出每个非终结符</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a:t>
            </a:r>
            <a:r>
              <a:rPr lang="en-US" altLang="zh-CN">
                <a:solidFill>
                  <a:srgbClr val="993366"/>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rgbClr val="CC00FF"/>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p>
          <a:p>
            <a:pPr algn="just" eaLnBrk="0" hangingPunct="0">
              <a:spcBef>
                <a:spcPct val="0"/>
              </a:spcBef>
              <a:buSzPct val="80000"/>
            </a:pPr>
            <a:r>
              <a:rPr lang="zh-CN" altLang="en-US">
                <a:ea typeface="楷体_GB2312" pitchFamily="49" charset="-122"/>
                <a:sym typeface="Wingdings" pitchFamily="2" charset="2"/>
              </a:rPr>
              <a:t>对产生式</a:t>
            </a:r>
            <a:r>
              <a:rPr lang="en-US" altLang="zh-CN">
                <a:ea typeface="楷体_GB2312" pitchFamily="49" charset="-122"/>
                <a:sym typeface="Wingdings" pitchFamily="2" charset="2"/>
              </a:rPr>
              <a:t>A…</a:t>
            </a:r>
            <a:r>
              <a:rPr lang="en-US" altLang="zh-CN">
                <a:solidFill>
                  <a:srgbClr val="008000"/>
                </a:solidFill>
                <a:ea typeface="楷体_GB2312" pitchFamily="49" charset="-122"/>
                <a:sym typeface="Wingdings" pitchFamily="2" charset="2"/>
              </a:rPr>
              <a:t>a</a:t>
            </a:r>
            <a:r>
              <a:rPr lang="en-US" altLang="zh-CN">
                <a:solidFill>
                  <a:srgbClr val="CC00FF"/>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中的每一</a:t>
            </a:r>
            <a:r>
              <a:rPr lang="en-US" altLang="zh-CN">
                <a:solidFill>
                  <a:schemeClr val="hlink"/>
                </a:solidFill>
                <a:ea typeface="楷体_GB2312" pitchFamily="49" charset="-122"/>
                <a:sym typeface="Wingdings" pitchFamily="2" charset="2"/>
              </a:rPr>
              <a:t>b</a:t>
            </a:r>
            <a:r>
              <a:rPr lang="en-US" altLang="zh-CN">
                <a:ea typeface="楷体_GB2312" pitchFamily="49" charset="-122"/>
                <a:sym typeface="Wingdings" pitchFamily="2" charset="2"/>
              </a:rPr>
              <a:t>∈</a:t>
            </a:r>
            <a:r>
              <a:rPr lang="en-US" altLang="zh-CN">
                <a:solidFill>
                  <a:srgbClr val="993366"/>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rgbClr val="CC00FF"/>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则有</a:t>
            </a:r>
            <a:r>
              <a:rPr lang="en-US" altLang="zh-CN">
                <a:solidFill>
                  <a:srgbClr val="008000"/>
                </a:solidFill>
                <a:ea typeface="楷体_GB2312" pitchFamily="49" charset="-122"/>
                <a:sym typeface="Wingdings" pitchFamily="2" charset="2"/>
              </a:rPr>
              <a:t>a</a:t>
            </a:r>
            <a:r>
              <a:rPr lang="zh-CN" altLang="en-US">
                <a:solidFill>
                  <a:srgbClr val="FF3300"/>
                </a:solidFill>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b</a:t>
            </a:r>
            <a:r>
              <a:rPr lang="zh-CN" altLang="en-US">
                <a:ea typeface="楷体_GB2312" pitchFamily="49" charset="-122"/>
                <a:sym typeface="Wingdings" pitchFamily="2" charset="2"/>
              </a:rPr>
              <a:t>成立</a:t>
            </a:r>
          </a:p>
        </p:txBody>
      </p:sp>
      <p:sp>
        <p:nvSpPr>
          <p:cNvPr id="266244" name="Text Box 4"/>
          <p:cNvSpPr txBox="1">
            <a:spLocks noChangeArrowheads="1"/>
          </p:cNvSpPr>
          <p:nvPr/>
        </p:nvSpPr>
        <p:spPr bwMode="auto">
          <a:xfrm>
            <a:off x="3419475" y="21336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66245" name="Line 5"/>
          <p:cNvSpPr>
            <a:spLocks noChangeShapeType="1"/>
          </p:cNvSpPr>
          <p:nvPr/>
        </p:nvSpPr>
        <p:spPr bwMode="auto">
          <a:xfrm flipH="1">
            <a:off x="2700338" y="2493963"/>
            <a:ext cx="71755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46" name="Text Box 6"/>
          <p:cNvSpPr txBox="1">
            <a:spLocks noChangeArrowheads="1"/>
          </p:cNvSpPr>
          <p:nvPr/>
        </p:nvSpPr>
        <p:spPr bwMode="auto">
          <a:xfrm>
            <a:off x="2627313" y="2925763"/>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47" name="Line 7"/>
          <p:cNvSpPr>
            <a:spLocks noChangeShapeType="1"/>
          </p:cNvSpPr>
          <p:nvPr/>
        </p:nvSpPr>
        <p:spPr bwMode="auto">
          <a:xfrm flipH="1">
            <a:off x="3275013" y="2493963"/>
            <a:ext cx="287337"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48" name="Text Box 8"/>
          <p:cNvSpPr txBox="1">
            <a:spLocks noChangeArrowheads="1"/>
          </p:cNvSpPr>
          <p:nvPr/>
        </p:nvSpPr>
        <p:spPr bwMode="auto">
          <a:xfrm>
            <a:off x="3059113" y="2925763"/>
            <a:ext cx="28733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66249" name="Line 9"/>
          <p:cNvSpPr>
            <a:spLocks noChangeShapeType="1"/>
          </p:cNvSpPr>
          <p:nvPr/>
        </p:nvSpPr>
        <p:spPr bwMode="auto">
          <a:xfrm>
            <a:off x="3708400" y="2493963"/>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0" name="Text Box 10"/>
          <p:cNvSpPr txBox="1">
            <a:spLocks noChangeArrowheads="1"/>
          </p:cNvSpPr>
          <p:nvPr/>
        </p:nvSpPr>
        <p:spPr bwMode="auto">
          <a:xfrm>
            <a:off x="3779838" y="2925763"/>
            <a:ext cx="3571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66251" name="Line 11"/>
          <p:cNvSpPr>
            <a:spLocks noChangeShapeType="1"/>
          </p:cNvSpPr>
          <p:nvPr/>
        </p:nvSpPr>
        <p:spPr bwMode="auto">
          <a:xfrm>
            <a:off x="3779838" y="2493963"/>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2" name="Text Box 12"/>
          <p:cNvSpPr txBox="1">
            <a:spLocks noChangeArrowheads="1"/>
          </p:cNvSpPr>
          <p:nvPr/>
        </p:nvSpPr>
        <p:spPr bwMode="auto">
          <a:xfrm>
            <a:off x="4067175" y="2852738"/>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53" name="Line 13"/>
          <p:cNvSpPr>
            <a:spLocks noChangeShapeType="1"/>
          </p:cNvSpPr>
          <p:nvPr/>
        </p:nvSpPr>
        <p:spPr bwMode="auto">
          <a:xfrm flipH="1">
            <a:off x="3779838" y="3213100"/>
            <a:ext cx="73025" cy="71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4" name="Line 14"/>
          <p:cNvSpPr>
            <a:spLocks noChangeShapeType="1"/>
          </p:cNvSpPr>
          <p:nvPr/>
        </p:nvSpPr>
        <p:spPr bwMode="auto">
          <a:xfrm flipH="1">
            <a:off x="3419475" y="3500438"/>
            <a:ext cx="144463"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5" name="Text Box 15"/>
          <p:cNvSpPr txBox="1">
            <a:spLocks noChangeArrowheads="1"/>
          </p:cNvSpPr>
          <p:nvPr/>
        </p:nvSpPr>
        <p:spPr bwMode="auto">
          <a:xfrm>
            <a:off x="2987675" y="3573463"/>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66256" name="Line 16"/>
          <p:cNvSpPr>
            <a:spLocks noChangeShapeType="1"/>
          </p:cNvSpPr>
          <p:nvPr/>
        </p:nvSpPr>
        <p:spPr bwMode="auto">
          <a:xfrm>
            <a:off x="3276600" y="3933825"/>
            <a:ext cx="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7" name="Text Box 17"/>
          <p:cNvSpPr txBox="1">
            <a:spLocks noChangeArrowheads="1"/>
          </p:cNvSpPr>
          <p:nvPr/>
        </p:nvSpPr>
        <p:spPr bwMode="auto">
          <a:xfrm>
            <a:off x="3132138" y="4221163"/>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b</a:t>
            </a:r>
          </a:p>
        </p:txBody>
      </p:sp>
      <p:sp>
        <p:nvSpPr>
          <p:cNvPr id="266258" name="Line 18"/>
          <p:cNvSpPr>
            <a:spLocks noChangeShapeType="1"/>
          </p:cNvSpPr>
          <p:nvPr/>
        </p:nvSpPr>
        <p:spPr bwMode="auto">
          <a:xfrm>
            <a:off x="3348038" y="3860800"/>
            <a:ext cx="86360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59" name="Text Box 19"/>
          <p:cNvSpPr txBox="1">
            <a:spLocks noChangeArrowheads="1"/>
          </p:cNvSpPr>
          <p:nvPr/>
        </p:nvSpPr>
        <p:spPr bwMode="auto">
          <a:xfrm>
            <a:off x="3636963" y="41497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60" name="Text Box 20"/>
          <p:cNvSpPr txBox="1">
            <a:spLocks noChangeArrowheads="1"/>
          </p:cNvSpPr>
          <p:nvPr/>
        </p:nvSpPr>
        <p:spPr bwMode="auto">
          <a:xfrm>
            <a:off x="3419475" y="31416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66261" name="Line 21"/>
          <p:cNvSpPr>
            <a:spLocks noChangeShapeType="1"/>
          </p:cNvSpPr>
          <p:nvPr/>
        </p:nvSpPr>
        <p:spPr bwMode="auto">
          <a:xfrm flipH="1">
            <a:off x="2627313" y="3860800"/>
            <a:ext cx="503237"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66262" name="Text Box 22"/>
          <p:cNvSpPr txBox="1">
            <a:spLocks noChangeArrowheads="1"/>
          </p:cNvSpPr>
          <p:nvPr/>
        </p:nvSpPr>
        <p:spPr bwMode="auto">
          <a:xfrm flipH="1">
            <a:off x="2411413" y="4221163"/>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wipe(left)">
                                      <p:cBhvr>
                                        <p:cTn id="7" dur="5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wipe(left)">
                                      <p:cBhvr>
                                        <p:cTn id="12" dur="500"/>
                                        <p:tgtEl>
                                          <p:spTgt spid="266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6244"/>
                                        </p:tgtEl>
                                        <p:attrNameLst>
                                          <p:attrName>style.visibility</p:attrName>
                                        </p:attrNameLst>
                                      </p:cBhvr>
                                      <p:to>
                                        <p:strVal val="visible"/>
                                      </p:to>
                                    </p:set>
                                    <p:animEffect transition="in" filter="wipe(up)">
                                      <p:cBhvr>
                                        <p:cTn id="17" dur="500"/>
                                        <p:tgtEl>
                                          <p:spTgt spid="266244"/>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6245"/>
                                        </p:tgtEl>
                                        <p:attrNameLst>
                                          <p:attrName>style.visibility</p:attrName>
                                        </p:attrNameLst>
                                      </p:cBhvr>
                                      <p:to>
                                        <p:strVal val="visible"/>
                                      </p:to>
                                    </p:set>
                                    <p:animEffect transition="in" filter="wipe(up)">
                                      <p:cBhvr>
                                        <p:cTn id="21" dur="500"/>
                                        <p:tgtEl>
                                          <p:spTgt spid="266245"/>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66246"/>
                                        </p:tgtEl>
                                        <p:attrNameLst>
                                          <p:attrName>style.visibility</p:attrName>
                                        </p:attrNameLst>
                                      </p:cBhvr>
                                      <p:to>
                                        <p:strVal val="visible"/>
                                      </p:to>
                                    </p:set>
                                    <p:animEffect transition="in" filter="wipe(up)">
                                      <p:cBhvr>
                                        <p:cTn id="25" dur="500"/>
                                        <p:tgtEl>
                                          <p:spTgt spid="266246"/>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66247"/>
                                        </p:tgtEl>
                                        <p:attrNameLst>
                                          <p:attrName>style.visibility</p:attrName>
                                        </p:attrNameLst>
                                      </p:cBhvr>
                                      <p:to>
                                        <p:strVal val="visible"/>
                                      </p:to>
                                    </p:set>
                                    <p:animEffect transition="in" filter="wipe(up)">
                                      <p:cBhvr>
                                        <p:cTn id="29" dur="500"/>
                                        <p:tgtEl>
                                          <p:spTgt spid="266247"/>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66248"/>
                                        </p:tgtEl>
                                        <p:attrNameLst>
                                          <p:attrName>style.visibility</p:attrName>
                                        </p:attrNameLst>
                                      </p:cBhvr>
                                      <p:to>
                                        <p:strVal val="visible"/>
                                      </p:to>
                                    </p:set>
                                    <p:animEffect transition="in" filter="wipe(up)">
                                      <p:cBhvr>
                                        <p:cTn id="33" dur="500"/>
                                        <p:tgtEl>
                                          <p:spTgt spid="266248"/>
                                        </p:tgtEl>
                                      </p:cBhvr>
                                    </p:animEffect>
                                  </p:childTnLst>
                                </p:cTn>
                              </p:par>
                            </p:childTnLst>
                          </p:cTn>
                        </p:par>
                        <p:par>
                          <p:cTn id="34" fill="hold" nodeType="afterGroup">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66249"/>
                                        </p:tgtEl>
                                        <p:attrNameLst>
                                          <p:attrName>style.visibility</p:attrName>
                                        </p:attrNameLst>
                                      </p:cBhvr>
                                      <p:to>
                                        <p:strVal val="visible"/>
                                      </p:to>
                                    </p:set>
                                    <p:animEffect transition="in" filter="wipe(up)">
                                      <p:cBhvr>
                                        <p:cTn id="37" dur="500"/>
                                        <p:tgtEl>
                                          <p:spTgt spid="266249"/>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66250"/>
                                        </p:tgtEl>
                                        <p:attrNameLst>
                                          <p:attrName>style.visibility</p:attrName>
                                        </p:attrNameLst>
                                      </p:cBhvr>
                                      <p:to>
                                        <p:strVal val="visible"/>
                                      </p:to>
                                    </p:set>
                                    <p:animEffect transition="in" filter="wipe(up)">
                                      <p:cBhvr>
                                        <p:cTn id="41" dur="500"/>
                                        <p:tgtEl>
                                          <p:spTgt spid="266250"/>
                                        </p:tgtEl>
                                      </p:cBhvr>
                                    </p:animEffect>
                                  </p:childTnLst>
                                </p:cTn>
                              </p:par>
                            </p:childTnLst>
                          </p:cTn>
                        </p:par>
                        <p:par>
                          <p:cTn id="42" fill="hold" nodeType="afterGroup">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66251"/>
                                        </p:tgtEl>
                                        <p:attrNameLst>
                                          <p:attrName>style.visibility</p:attrName>
                                        </p:attrNameLst>
                                      </p:cBhvr>
                                      <p:to>
                                        <p:strVal val="visible"/>
                                      </p:to>
                                    </p:set>
                                    <p:animEffect transition="in" filter="wipe(up)">
                                      <p:cBhvr>
                                        <p:cTn id="45" dur="500"/>
                                        <p:tgtEl>
                                          <p:spTgt spid="266251"/>
                                        </p:tgtEl>
                                      </p:cBhvr>
                                    </p:animEffect>
                                  </p:childTnLst>
                                </p:cTn>
                              </p:par>
                            </p:childTnLst>
                          </p:cTn>
                        </p:par>
                        <p:par>
                          <p:cTn id="46" fill="hold" nodeType="afterGroup">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266252"/>
                                        </p:tgtEl>
                                        <p:attrNameLst>
                                          <p:attrName>style.visibility</p:attrName>
                                        </p:attrNameLst>
                                      </p:cBhvr>
                                      <p:to>
                                        <p:strVal val="visible"/>
                                      </p:to>
                                    </p:set>
                                    <p:animEffect transition="in" filter="wipe(up)">
                                      <p:cBhvr>
                                        <p:cTn id="49" dur="500"/>
                                        <p:tgtEl>
                                          <p:spTgt spid="266252"/>
                                        </p:tgtEl>
                                      </p:cBhvr>
                                    </p:animEffect>
                                  </p:childTnLst>
                                </p:cTn>
                              </p:par>
                            </p:childTnLst>
                          </p:cTn>
                        </p:par>
                        <p:par>
                          <p:cTn id="50" fill="hold" nodeType="afterGroup">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66253"/>
                                        </p:tgtEl>
                                        <p:attrNameLst>
                                          <p:attrName>style.visibility</p:attrName>
                                        </p:attrNameLst>
                                      </p:cBhvr>
                                      <p:to>
                                        <p:strVal val="visible"/>
                                      </p:to>
                                    </p:set>
                                    <p:animEffect transition="in" filter="wipe(up)">
                                      <p:cBhvr>
                                        <p:cTn id="53" dur="500"/>
                                        <p:tgtEl>
                                          <p:spTgt spid="266253"/>
                                        </p:tgtEl>
                                      </p:cBhvr>
                                    </p:animEffect>
                                  </p:childTnLst>
                                </p:cTn>
                              </p:par>
                            </p:childTnLst>
                          </p:cTn>
                        </p:par>
                        <p:par>
                          <p:cTn id="54" fill="hold" nodeType="afterGroup">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66260"/>
                                        </p:tgtEl>
                                        <p:attrNameLst>
                                          <p:attrName>style.visibility</p:attrName>
                                        </p:attrNameLst>
                                      </p:cBhvr>
                                      <p:to>
                                        <p:strVal val="visible"/>
                                      </p:to>
                                    </p:set>
                                    <p:animEffect transition="in" filter="wipe(up)">
                                      <p:cBhvr>
                                        <p:cTn id="57" dur="500"/>
                                        <p:tgtEl>
                                          <p:spTgt spid="266260"/>
                                        </p:tgtEl>
                                      </p:cBhvr>
                                    </p:animEffect>
                                  </p:childTnLst>
                                </p:cTn>
                              </p:par>
                            </p:childTnLst>
                          </p:cTn>
                        </p:par>
                        <p:par>
                          <p:cTn id="58" fill="hold" nodeType="afterGroup">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266254"/>
                                        </p:tgtEl>
                                        <p:attrNameLst>
                                          <p:attrName>style.visibility</p:attrName>
                                        </p:attrNameLst>
                                      </p:cBhvr>
                                      <p:to>
                                        <p:strVal val="visible"/>
                                      </p:to>
                                    </p:set>
                                    <p:animEffect transition="in" filter="wipe(up)">
                                      <p:cBhvr>
                                        <p:cTn id="61" dur="500"/>
                                        <p:tgtEl>
                                          <p:spTgt spid="266254"/>
                                        </p:tgtEl>
                                      </p:cBhvr>
                                    </p:animEffect>
                                  </p:childTnLst>
                                </p:cTn>
                              </p:par>
                            </p:childTnLst>
                          </p:cTn>
                        </p:par>
                        <p:par>
                          <p:cTn id="62" fill="hold" nodeType="afterGroup">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66255"/>
                                        </p:tgtEl>
                                        <p:attrNameLst>
                                          <p:attrName>style.visibility</p:attrName>
                                        </p:attrNameLst>
                                      </p:cBhvr>
                                      <p:to>
                                        <p:strVal val="visible"/>
                                      </p:to>
                                    </p:set>
                                    <p:animEffect transition="in" filter="wipe(up)">
                                      <p:cBhvr>
                                        <p:cTn id="65" dur="500"/>
                                        <p:tgtEl>
                                          <p:spTgt spid="266255"/>
                                        </p:tgtEl>
                                      </p:cBhvr>
                                    </p:animEffect>
                                  </p:childTnLst>
                                </p:cTn>
                              </p:par>
                            </p:childTnLst>
                          </p:cTn>
                        </p:par>
                        <p:par>
                          <p:cTn id="66" fill="hold" nodeType="afterGroup">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266261"/>
                                        </p:tgtEl>
                                        <p:attrNameLst>
                                          <p:attrName>style.visibility</p:attrName>
                                        </p:attrNameLst>
                                      </p:cBhvr>
                                      <p:to>
                                        <p:strVal val="visible"/>
                                      </p:to>
                                    </p:set>
                                    <p:animEffect transition="in" filter="wipe(up)">
                                      <p:cBhvr>
                                        <p:cTn id="69" dur="500"/>
                                        <p:tgtEl>
                                          <p:spTgt spid="266261"/>
                                        </p:tgtEl>
                                      </p:cBhvr>
                                    </p:animEffect>
                                  </p:childTnLst>
                                </p:cTn>
                              </p:par>
                            </p:childTnLst>
                          </p:cTn>
                        </p:par>
                        <p:par>
                          <p:cTn id="70" fill="hold" nodeType="afterGroup">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266262"/>
                                        </p:tgtEl>
                                        <p:attrNameLst>
                                          <p:attrName>style.visibility</p:attrName>
                                        </p:attrNameLst>
                                      </p:cBhvr>
                                      <p:to>
                                        <p:strVal val="visible"/>
                                      </p:to>
                                    </p:set>
                                    <p:animEffect transition="in" filter="wipe(up)">
                                      <p:cBhvr>
                                        <p:cTn id="73" dur="500"/>
                                        <p:tgtEl>
                                          <p:spTgt spid="266262"/>
                                        </p:tgtEl>
                                      </p:cBhvr>
                                    </p:animEffect>
                                  </p:childTnLst>
                                </p:cTn>
                              </p:par>
                            </p:childTnLst>
                          </p:cTn>
                        </p:par>
                        <p:par>
                          <p:cTn id="74" fill="hold" nodeType="afterGroup">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66256"/>
                                        </p:tgtEl>
                                        <p:attrNameLst>
                                          <p:attrName>style.visibility</p:attrName>
                                        </p:attrNameLst>
                                      </p:cBhvr>
                                      <p:to>
                                        <p:strVal val="visible"/>
                                      </p:to>
                                    </p:set>
                                    <p:animEffect transition="in" filter="wipe(up)">
                                      <p:cBhvr>
                                        <p:cTn id="77" dur="500"/>
                                        <p:tgtEl>
                                          <p:spTgt spid="266256"/>
                                        </p:tgtEl>
                                      </p:cBhvr>
                                    </p:animEffect>
                                  </p:childTnLst>
                                </p:cTn>
                              </p:par>
                            </p:childTnLst>
                          </p:cTn>
                        </p:par>
                        <p:par>
                          <p:cTn id="78" fill="hold" nodeType="afterGroup">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266257"/>
                                        </p:tgtEl>
                                        <p:attrNameLst>
                                          <p:attrName>style.visibility</p:attrName>
                                        </p:attrNameLst>
                                      </p:cBhvr>
                                      <p:to>
                                        <p:strVal val="visible"/>
                                      </p:to>
                                    </p:set>
                                    <p:animEffect transition="in" filter="wipe(up)">
                                      <p:cBhvr>
                                        <p:cTn id="81" dur="500"/>
                                        <p:tgtEl>
                                          <p:spTgt spid="266257"/>
                                        </p:tgtEl>
                                      </p:cBhvr>
                                    </p:animEffect>
                                  </p:childTnLst>
                                </p:cTn>
                              </p:par>
                            </p:childTnLst>
                          </p:cTn>
                        </p:par>
                        <p:par>
                          <p:cTn id="82" fill="hold" nodeType="afterGroup">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266258"/>
                                        </p:tgtEl>
                                        <p:attrNameLst>
                                          <p:attrName>style.visibility</p:attrName>
                                        </p:attrNameLst>
                                      </p:cBhvr>
                                      <p:to>
                                        <p:strVal val="visible"/>
                                      </p:to>
                                    </p:set>
                                    <p:animEffect transition="in" filter="wipe(up)">
                                      <p:cBhvr>
                                        <p:cTn id="85" dur="500"/>
                                        <p:tgtEl>
                                          <p:spTgt spid="266258"/>
                                        </p:tgtEl>
                                      </p:cBhvr>
                                    </p:animEffect>
                                  </p:childTnLst>
                                </p:cTn>
                              </p:par>
                            </p:childTnLst>
                          </p:cTn>
                        </p:par>
                        <p:par>
                          <p:cTn id="86" fill="hold" nodeType="afterGroup">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266259"/>
                                        </p:tgtEl>
                                        <p:attrNameLst>
                                          <p:attrName>style.visibility</p:attrName>
                                        </p:attrNameLst>
                                      </p:cBhvr>
                                      <p:to>
                                        <p:strVal val="visible"/>
                                      </p:to>
                                    </p:set>
                                    <p:animEffect transition="in" filter="wipe(up)">
                                      <p:cBhvr>
                                        <p:cTn id="89" dur="500"/>
                                        <p:tgtEl>
                                          <p:spTgt spid="26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uiExpand="1" build="p"/>
      <p:bldP spid="266244" grpId="0"/>
      <p:bldP spid="266245" grpId="0" animBg="1"/>
      <p:bldP spid="266246" grpId="0"/>
      <p:bldP spid="266247" grpId="0" animBg="1"/>
      <p:bldP spid="266248" grpId="0"/>
      <p:bldP spid="266249" grpId="0" animBg="1"/>
      <p:bldP spid="266250" grpId="0"/>
      <p:bldP spid="266251" grpId="0" animBg="1"/>
      <p:bldP spid="266252" grpId="0"/>
      <p:bldP spid="266253" grpId="0" animBg="1"/>
      <p:bldP spid="266254" grpId="0" animBg="1"/>
      <p:bldP spid="266255" grpId="0"/>
      <p:bldP spid="266256" grpId="0" animBg="1"/>
      <p:bldP spid="266257" grpId="0"/>
      <p:bldP spid="266258" grpId="0" animBg="1"/>
      <p:bldP spid="266259" grpId="0"/>
      <p:bldP spid="266260" grpId="0"/>
      <p:bldP spid="266261" grpId="0" animBg="1"/>
      <p:bldP spid="2662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C7CCF35-1967-4EB9-A507-55A080E22235}" type="slidenum">
              <a:rPr lang="en-US" altLang="zh-CN"/>
              <a:pPr/>
              <a:t>16</a:t>
            </a:fld>
            <a:endParaRPr lang="en-US" altLang="zh-CN"/>
          </a:p>
        </p:txBody>
      </p:sp>
      <p:sp>
        <p:nvSpPr>
          <p:cNvPr id="267266"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en-US" altLang="zh-CN" sz="4000">
                <a:solidFill>
                  <a:schemeClr val="folHlink"/>
                </a:solidFill>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低于</a:t>
            </a:r>
            <a:r>
              <a:rPr lang="en-US" altLang="zh-CN" sz="4000">
                <a:solidFill>
                  <a:schemeClr val="hlink"/>
                </a:solidFill>
                <a:ea typeface="楷体_GB2312" pitchFamily="49" charset="-122"/>
                <a:sym typeface="Wingdings" pitchFamily="2" charset="2"/>
              </a:rPr>
              <a:t>&lt;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67267" name="Rectangle 3"/>
          <p:cNvSpPr>
            <a:spLocks noGrp="1" noChangeArrowheads="1"/>
          </p:cNvSpPr>
          <p:nvPr>
            <p:ph type="body" idx="1"/>
          </p:nvPr>
        </p:nvSpPr>
        <p:spPr>
          <a:xfrm>
            <a:off x="323850" y="1125538"/>
            <a:ext cx="8496300" cy="5543550"/>
          </a:xfrm>
        </p:spPr>
        <p:txBody>
          <a:bodyPr/>
          <a:lstStyle/>
          <a:p>
            <a:pPr algn="just" eaLnBrk="0" hangingPunct="0">
              <a:spcBef>
                <a:spcPct val="0"/>
              </a:spcBef>
              <a:buSzPct val="80000"/>
            </a:pPr>
            <a:r>
              <a:rPr lang="zh-CN" altLang="en-US">
                <a:ea typeface="楷体_GB2312" pitchFamily="49" charset="-122"/>
                <a:sym typeface="Wingdings" pitchFamily="2" charset="2"/>
              </a:rPr>
              <a:t>计算</a:t>
            </a:r>
            <a:r>
              <a:rPr lang="en-US" altLang="zh-CN">
                <a:solidFill>
                  <a:srgbClr val="FF3300"/>
                </a:solidFill>
                <a:ea typeface="楷体_GB2312" pitchFamily="49" charset="-122"/>
                <a:sym typeface="Wingdings" pitchFamily="2" charset="2"/>
              </a:rPr>
              <a:t>&lt;</a:t>
            </a:r>
            <a:r>
              <a:rPr lang="zh-CN" altLang="en-US">
                <a:solidFill>
                  <a:srgbClr val="FF3300"/>
                </a:solidFill>
                <a:ea typeface="楷体_GB2312" pitchFamily="49" charset="-122"/>
                <a:sym typeface="Wingdings" pitchFamily="2" charset="2"/>
              </a:rPr>
              <a:t>关系</a:t>
            </a:r>
            <a:r>
              <a:rPr lang="zh-CN" altLang="en-US">
                <a:ea typeface="楷体_GB2312" pitchFamily="49" charset="-122"/>
                <a:sym typeface="Wingdings" pitchFamily="2" charset="2"/>
              </a:rPr>
              <a:t>为：</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E</a:t>
            </a:r>
            <a:r>
              <a:rPr lang="en-US" altLang="zh-CN">
                <a:solidFill>
                  <a:schemeClr val="hlink"/>
                </a:solidFill>
                <a:ea typeface="楷体_GB2312" pitchFamily="49" charset="-122"/>
                <a:sym typeface="Wingdings" pitchFamily="2" charset="2"/>
              </a:rPr>
              <a:t>+T</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T</a:t>
            </a:r>
            <a:r>
              <a:rPr lang="en-US" altLang="zh-CN">
                <a:solidFill>
                  <a:schemeClr val="hlink"/>
                </a:solidFill>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F</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P</a:t>
            </a:r>
            <a:r>
              <a:rPr lang="en-US" altLang="zh-CN">
                <a:solidFill>
                  <a:schemeClr val="hlink"/>
                </a:solidFill>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F</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及</a:t>
            </a:r>
            <a:r>
              <a:rPr lang="en-US" altLang="zh-CN">
                <a:solidFill>
                  <a:srgbClr val="CC00FF"/>
                </a:solidFill>
                <a:ea typeface="楷体_GB2312" pitchFamily="49" charset="-122"/>
                <a:sym typeface="Wingdings" pitchFamily="2" charset="2"/>
              </a:rPr>
              <a:t>FIRSTVT</a:t>
            </a:r>
            <a:r>
              <a:rPr lang="en-US" altLang="zh-CN">
                <a:ea typeface="楷体_GB2312" pitchFamily="49" charset="-122"/>
                <a:sym typeface="Wingdings" pitchFamily="2" charset="2"/>
              </a:rPr>
              <a:t>(E)={+</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(&lt;</a:t>
            </a:r>
            <a:r>
              <a:rPr lang="zh-CN" altLang="en-US">
                <a:solidFill>
                  <a:srgbClr val="0000FF"/>
                </a:solidFill>
                <a:ea typeface="楷体_GB2312" pitchFamily="49" charset="-122"/>
                <a:sym typeface="Wingdings" pitchFamily="2" charset="2"/>
              </a:rPr>
              <a: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(&lt;i </a:t>
            </a:r>
          </a:p>
        </p:txBody>
      </p:sp>
      <p:sp>
        <p:nvSpPr>
          <p:cNvPr id="267268" name="Text Box 4"/>
          <p:cNvSpPr txBox="1">
            <a:spLocks noChangeArrowheads="1"/>
          </p:cNvSpPr>
          <p:nvPr/>
        </p:nvSpPr>
        <p:spPr bwMode="auto">
          <a:xfrm>
            <a:off x="7164388" y="1196975"/>
            <a:ext cx="1800225" cy="37084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#E</a:t>
            </a:r>
            <a:r>
              <a:rPr lang="en-US" altLang="zh-CN">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EE</a:t>
            </a:r>
            <a:r>
              <a:rPr lang="en-US" altLang="zh-CN">
                <a:solidFill>
                  <a:schemeClr val="hlink"/>
                </a:solidFill>
                <a:latin typeface="Times New Roman" pitchFamily="18" charset="0"/>
                <a:ea typeface="楷体_GB2312" pitchFamily="49" charset="-122"/>
                <a:sym typeface="Wingdings" pitchFamily="2" charset="2"/>
              </a:rPr>
              <a:t>+T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a:t>
            </a:r>
            <a:r>
              <a:rPr lang="en-US" altLang="zh-CN">
                <a:solidFill>
                  <a:schemeClr val="hlink"/>
                </a:solidFill>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a:t>
            </a:r>
            <a:r>
              <a:rPr lang="en-US" altLang="zh-CN">
                <a:solidFill>
                  <a:schemeClr val="hlink"/>
                </a:solidFill>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(E</a:t>
            </a:r>
            <a:r>
              <a:rPr lang="en-US" altLang="zh-CN">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p:cTn id="7" dur="500" fill="hold"/>
                                        <p:tgtEl>
                                          <p:spTgt spid="267268"/>
                                        </p:tgtEl>
                                        <p:attrNameLst>
                                          <p:attrName>ppt_w</p:attrName>
                                        </p:attrNameLst>
                                      </p:cBhvr>
                                      <p:tavLst>
                                        <p:tav tm="0">
                                          <p:val>
                                            <p:fltVal val="0"/>
                                          </p:val>
                                        </p:tav>
                                        <p:tav tm="100000">
                                          <p:val>
                                            <p:strVal val="#ppt_w"/>
                                          </p:val>
                                        </p:tav>
                                      </p:tavLst>
                                    </p:anim>
                                    <p:anim calcmode="lin" valueType="num">
                                      <p:cBhvr>
                                        <p:cTn id="8" dur="500" fill="hold"/>
                                        <p:tgtEl>
                                          <p:spTgt spid="2672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7267">
                                            <p:txEl>
                                              <p:pRg st="0" end="0"/>
                                            </p:txEl>
                                          </p:spTgt>
                                        </p:tgtEl>
                                        <p:attrNameLst>
                                          <p:attrName>style.visibility</p:attrName>
                                        </p:attrNameLst>
                                      </p:cBhvr>
                                      <p:to>
                                        <p:strVal val="visible"/>
                                      </p:to>
                                    </p:set>
                                    <p:animEffect transition="in" filter="wipe(left)">
                                      <p:cBhvr>
                                        <p:cTn id="13" dur="500"/>
                                        <p:tgtEl>
                                          <p:spTgt spid="26726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7267">
                                            <p:txEl>
                                              <p:pRg st="1" end="1"/>
                                            </p:txEl>
                                          </p:spTgt>
                                        </p:tgtEl>
                                        <p:attrNameLst>
                                          <p:attrName>style.visibility</p:attrName>
                                        </p:attrNameLst>
                                      </p:cBhvr>
                                      <p:to>
                                        <p:strVal val="visible"/>
                                      </p:to>
                                    </p:set>
                                    <p:animEffect transition="in" filter="wipe(left)">
                                      <p:cBhvr>
                                        <p:cTn id="18" dur="500"/>
                                        <p:tgtEl>
                                          <p:spTgt spid="267267">
                                            <p:txEl>
                                              <p:pRg st="1" end="1"/>
                                            </p:txEl>
                                          </p:spTgt>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67267">
                                            <p:txEl>
                                              <p:pRg st="2" end="2"/>
                                            </p:txEl>
                                          </p:spTgt>
                                        </p:tgtEl>
                                        <p:attrNameLst>
                                          <p:attrName>style.visibility</p:attrName>
                                        </p:attrNameLst>
                                      </p:cBhvr>
                                      <p:to>
                                        <p:strVal val="visible"/>
                                      </p:to>
                                    </p:set>
                                    <p:animEffect transition="in" filter="wipe(left)">
                                      <p:cBhvr>
                                        <p:cTn id="22" dur="500"/>
                                        <p:tgtEl>
                                          <p:spTgt spid="2672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pRg st="3" end="3"/>
                                            </p:txEl>
                                          </p:spTgt>
                                        </p:tgtEl>
                                        <p:attrNameLst>
                                          <p:attrName>style.visibility</p:attrName>
                                        </p:attrNameLst>
                                      </p:cBhvr>
                                      <p:to>
                                        <p:strVal val="visible"/>
                                      </p:to>
                                    </p:set>
                                    <p:animEffect transition="in" filter="wipe(left)">
                                      <p:cBhvr>
                                        <p:cTn id="27" dur="500"/>
                                        <p:tgtEl>
                                          <p:spTgt spid="2672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pRg st="4" end="4"/>
                                            </p:txEl>
                                          </p:spTgt>
                                        </p:tgtEl>
                                        <p:attrNameLst>
                                          <p:attrName>style.visibility</p:attrName>
                                        </p:attrNameLst>
                                      </p:cBhvr>
                                      <p:to>
                                        <p:strVal val="visible"/>
                                      </p:to>
                                    </p:set>
                                    <p:animEffect transition="in" filter="wipe(left)">
                                      <p:cBhvr>
                                        <p:cTn id="32" dur="500"/>
                                        <p:tgtEl>
                                          <p:spTgt spid="267267">
                                            <p:txEl>
                                              <p:pRg st="4" end="4"/>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67267">
                                            <p:txEl>
                                              <p:pRg st="5" end="5"/>
                                            </p:txEl>
                                          </p:spTgt>
                                        </p:tgtEl>
                                        <p:attrNameLst>
                                          <p:attrName>style.visibility</p:attrName>
                                        </p:attrNameLst>
                                      </p:cBhvr>
                                      <p:to>
                                        <p:strVal val="visible"/>
                                      </p:to>
                                    </p:set>
                                    <p:animEffect transition="in" filter="wipe(left)">
                                      <p:cBhvr>
                                        <p:cTn id="36" dur="500"/>
                                        <p:tgtEl>
                                          <p:spTgt spid="267267">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7267">
                                            <p:txEl>
                                              <p:pRg st="6" end="6"/>
                                            </p:txEl>
                                          </p:spTgt>
                                        </p:tgtEl>
                                        <p:attrNameLst>
                                          <p:attrName>style.visibility</p:attrName>
                                        </p:attrNameLst>
                                      </p:cBhvr>
                                      <p:to>
                                        <p:strVal val="visible"/>
                                      </p:to>
                                    </p:set>
                                    <p:animEffect transition="in" filter="wipe(left)">
                                      <p:cBhvr>
                                        <p:cTn id="41" dur="500"/>
                                        <p:tgtEl>
                                          <p:spTgt spid="267267">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7267">
                                            <p:txEl>
                                              <p:pRg st="7" end="7"/>
                                            </p:txEl>
                                          </p:spTgt>
                                        </p:tgtEl>
                                        <p:attrNameLst>
                                          <p:attrName>style.visibility</p:attrName>
                                        </p:attrNameLst>
                                      </p:cBhvr>
                                      <p:to>
                                        <p:strVal val="visible"/>
                                      </p:to>
                                    </p:set>
                                    <p:animEffect transition="in" filter="wipe(left)">
                                      <p:cBhvr>
                                        <p:cTn id="46" dur="500"/>
                                        <p:tgtEl>
                                          <p:spTgt spid="267267">
                                            <p:txEl>
                                              <p:pRg st="7" end="7"/>
                                            </p:txEl>
                                          </p:spTgt>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7267">
                                            <p:txEl>
                                              <p:pRg st="8" end="8"/>
                                            </p:txEl>
                                          </p:spTgt>
                                        </p:tgtEl>
                                        <p:attrNameLst>
                                          <p:attrName>style.visibility</p:attrName>
                                        </p:attrNameLst>
                                      </p:cBhvr>
                                      <p:to>
                                        <p:strVal val="visible"/>
                                      </p:to>
                                    </p:set>
                                    <p:animEffect transition="in" filter="wipe(left)">
                                      <p:cBhvr>
                                        <p:cTn id="50" dur="500"/>
                                        <p:tgtEl>
                                          <p:spTgt spid="267267">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7267">
                                            <p:txEl>
                                              <p:pRg st="9" end="9"/>
                                            </p:txEl>
                                          </p:spTgt>
                                        </p:tgtEl>
                                        <p:attrNameLst>
                                          <p:attrName>style.visibility</p:attrName>
                                        </p:attrNameLst>
                                      </p:cBhvr>
                                      <p:to>
                                        <p:strVal val="visible"/>
                                      </p:to>
                                    </p:set>
                                    <p:animEffect transition="in" filter="wipe(left)">
                                      <p:cBhvr>
                                        <p:cTn id="55" dur="500"/>
                                        <p:tgtEl>
                                          <p:spTgt spid="267267">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7267">
                                            <p:txEl>
                                              <p:pRg st="10" end="10"/>
                                            </p:txEl>
                                          </p:spTgt>
                                        </p:tgtEl>
                                        <p:attrNameLst>
                                          <p:attrName>style.visibility</p:attrName>
                                        </p:attrNameLst>
                                      </p:cBhvr>
                                      <p:to>
                                        <p:strVal val="visible"/>
                                      </p:to>
                                    </p:set>
                                    <p:animEffect transition="in" filter="wipe(left)">
                                      <p:cBhvr>
                                        <p:cTn id="60" dur="500"/>
                                        <p:tgtEl>
                                          <p:spTgt spid="267267">
                                            <p:txEl>
                                              <p:pRg st="10" end="10"/>
                                            </p:txEl>
                                          </p:spTgt>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67267">
                                            <p:txEl>
                                              <p:pRg st="11" end="11"/>
                                            </p:txEl>
                                          </p:spTgt>
                                        </p:tgtEl>
                                        <p:attrNameLst>
                                          <p:attrName>style.visibility</p:attrName>
                                        </p:attrNameLst>
                                      </p:cBhvr>
                                      <p:to>
                                        <p:strVal val="visible"/>
                                      </p:to>
                                    </p:set>
                                    <p:animEffect transition="in" filter="wipe(left)">
                                      <p:cBhvr>
                                        <p:cTn id="64" dur="500"/>
                                        <p:tgtEl>
                                          <p:spTgt spid="267267">
                                            <p:txEl>
                                              <p:pRg st="11" end="1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67267">
                                            <p:txEl>
                                              <p:pRg st="12" end="12"/>
                                            </p:txEl>
                                          </p:spTgt>
                                        </p:tgtEl>
                                        <p:attrNameLst>
                                          <p:attrName>style.visibility</p:attrName>
                                        </p:attrNameLst>
                                      </p:cBhvr>
                                      <p:to>
                                        <p:strVal val="visible"/>
                                      </p:to>
                                    </p:set>
                                    <p:animEffect transition="in" filter="wipe(left)">
                                      <p:cBhvr>
                                        <p:cTn id="69" dur="500"/>
                                        <p:tgtEl>
                                          <p:spTgt spid="267267">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7267">
                                            <p:txEl>
                                              <p:pRg st="13" end="13"/>
                                            </p:txEl>
                                          </p:spTgt>
                                        </p:tgtEl>
                                        <p:attrNameLst>
                                          <p:attrName>style.visibility</p:attrName>
                                        </p:attrNameLst>
                                      </p:cBhvr>
                                      <p:to>
                                        <p:strVal val="visible"/>
                                      </p:to>
                                    </p:set>
                                    <p:animEffect transition="in" filter="wipe(left)">
                                      <p:cBhvr>
                                        <p:cTn id="74" dur="500"/>
                                        <p:tgtEl>
                                          <p:spTgt spid="267267">
                                            <p:txEl>
                                              <p:pRg st="13" end="13"/>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7267">
                                            <p:txEl>
                                              <p:pRg st="14" end="14"/>
                                            </p:txEl>
                                          </p:spTgt>
                                        </p:tgtEl>
                                        <p:attrNameLst>
                                          <p:attrName>style.visibility</p:attrName>
                                        </p:attrNameLst>
                                      </p:cBhvr>
                                      <p:to>
                                        <p:strVal val="visible"/>
                                      </p:to>
                                    </p:set>
                                    <p:animEffect transition="in" filter="wipe(left)">
                                      <p:cBhvr>
                                        <p:cTn id="79" dur="500"/>
                                        <p:tgtEl>
                                          <p:spTgt spid="267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uiExpand="1" build="p"/>
      <p:bldP spid="2672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7"/>
          <p:cNvSpPr>
            <a:spLocks noGrp="1"/>
          </p:cNvSpPr>
          <p:nvPr>
            <p:ph type="sldNum" sz="quarter" idx="12"/>
          </p:nvPr>
        </p:nvSpPr>
        <p:spPr/>
        <p:txBody>
          <a:bodyPr/>
          <a:lstStyle/>
          <a:p>
            <a:fld id="{4861FABA-C6EC-4DD9-B16B-BE3FD4F87A28}" type="slidenum">
              <a:rPr lang="en-US" altLang="zh-CN"/>
              <a:pPr/>
              <a:t>17</a:t>
            </a:fld>
            <a:endParaRPr lang="en-US" altLang="zh-CN"/>
          </a:p>
        </p:txBody>
      </p:sp>
      <p:sp>
        <p:nvSpPr>
          <p:cNvPr id="297986"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en-US" altLang="zh-CN" sz="4000">
                <a:solidFill>
                  <a:schemeClr val="folHlink"/>
                </a:solidFill>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低于</a:t>
            </a:r>
            <a:r>
              <a:rPr lang="en-US" altLang="zh-CN" sz="4000">
                <a:solidFill>
                  <a:schemeClr val="hlink"/>
                </a:solidFill>
                <a:ea typeface="楷体_GB2312" pitchFamily="49" charset="-122"/>
                <a:sym typeface="Wingdings" pitchFamily="2" charset="2"/>
              </a:rPr>
              <a:t>&lt;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97987" name="Rectangle 3"/>
          <p:cNvSpPr>
            <a:spLocks noGrp="1" noChangeArrowheads="1"/>
          </p:cNvSpPr>
          <p:nvPr>
            <p:ph type="body" sz="half" idx="1"/>
          </p:nvPr>
        </p:nvSpPr>
        <p:spPr/>
        <p:txBody>
          <a:bodyPr/>
          <a:lstStyle/>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a:t>
            </a:r>
            <a:r>
              <a:rPr lang="zh-CN" altLang="en-US">
                <a:ea typeface="楷体_GB2312" pitchFamily="49" charset="-122"/>
                <a:sym typeface="Wingdings" pitchFamily="2" charset="2"/>
              </a:rPr>
              <a:t>（， ↑</a:t>
            </a:r>
            <a:r>
              <a:rPr lang="en-US" altLang="zh-CN">
                <a:ea typeface="楷体_GB2312" pitchFamily="49" charset="-122"/>
                <a:sym typeface="Wingdings" pitchFamily="2" charset="2"/>
              </a:rPr>
              <a:t>&lt; i</a:t>
            </a:r>
          </a:p>
          <a:p>
            <a:pPr eaLnBrk="0" hangingPunct="0">
              <a:spcBef>
                <a:spcPct val="0"/>
              </a:spcBef>
              <a:buClrTx/>
              <a:buSzTx/>
              <a:buFontTx/>
              <a:buNone/>
            </a:pP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a:t>
            </a:r>
            <a:r>
              <a:rPr lang="zh-CN" altLang="en-US">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(&lt;</a:t>
            </a:r>
            <a:r>
              <a:rPr lang="zh-CN" altLang="en-US">
                <a:solidFill>
                  <a:srgbClr val="0000FF"/>
                </a:solidFill>
                <a:ea typeface="楷体_GB2312" pitchFamily="49" charset="-122"/>
                <a:sym typeface="Wingdings" pitchFamily="2" charset="2"/>
              </a:rPr>
              <a:t>（</a:t>
            </a:r>
            <a:r>
              <a:rPr lang="zh-CN" altLang="en-US">
                <a:ea typeface="楷体_GB2312" pitchFamily="49" charset="-122"/>
                <a:sym typeface="Wingdings" pitchFamily="2" charset="2"/>
              </a:rPr>
              <a:t>， </a:t>
            </a:r>
            <a:r>
              <a:rPr lang="en-US" altLang="zh-CN">
                <a:ea typeface="楷体_GB2312" pitchFamily="49" charset="-122"/>
                <a:sym typeface="Wingdings" pitchFamily="2" charset="2"/>
              </a:rPr>
              <a:t>(&lt;i </a:t>
            </a:r>
          </a:p>
        </p:txBody>
      </p:sp>
      <p:graphicFrame>
        <p:nvGraphicFramePr>
          <p:cNvPr id="297988" name="Group 4"/>
          <p:cNvGraphicFramePr>
            <a:graphicFrameLocks noGrp="1"/>
          </p:cNvGraphicFramePr>
          <p:nvPr>
            <p:ph sz="quarter" idx="3"/>
          </p:nvPr>
        </p:nvGraphicFramePr>
        <p:xfrm>
          <a:off x="4787900" y="1268413"/>
          <a:ext cx="4171950" cy="3667125"/>
        </p:xfrm>
        <a:graphic>
          <a:graphicData uri="http://schemas.openxmlformats.org/drawingml/2006/table">
            <a:tbl>
              <a:tblPr/>
              <a:tblGrid>
                <a:gridCol w="420688"/>
                <a:gridCol w="412750"/>
                <a:gridCol w="417512"/>
                <a:gridCol w="415925"/>
                <a:gridCol w="419100"/>
                <a:gridCol w="458788"/>
                <a:gridCol w="376237"/>
                <a:gridCol w="417513"/>
                <a:gridCol w="412750"/>
                <a:gridCol w="420687"/>
              </a:tblGrid>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3812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4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4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13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4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calcmode="lin" valueType="num">
                                      <p:cBhvr>
                                        <p:cTn id="7" dur="500" fill="hold"/>
                                        <p:tgtEl>
                                          <p:spTgt spid="297988"/>
                                        </p:tgtEl>
                                        <p:attrNameLst>
                                          <p:attrName>ppt_w</p:attrName>
                                        </p:attrNameLst>
                                      </p:cBhvr>
                                      <p:tavLst>
                                        <p:tav tm="0">
                                          <p:val>
                                            <p:fltVal val="0"/>
                                          </p:val>
                                        </p:tav>
                                        <p:tav tm="100000">
                                          <p:val>
                                            <p:strVal val="#ppt_w"/>
                                          </p:val>
                                        </p:tav>
                                      </p:tavLst>
                                    </p:anim>
                                    <p:anim calcmode="lin" valueType="num">
                                      <p:cBhvr>
                                        <p:cTn id="8" dur="500" fill="hold"/>
                                        <p:tgtEl>
                                          <p:spTgt spid="2979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B31BAF4B-5F1D-48A2-86F2-A3509BA469CB}" type="slidenum">
              <a:rPr lang="en-US" altLang="zh-CN"/>
              <a:pPr/>
              <a:t>18</a:t>
            </a:fld>
            <a:endParaRPr lang="en-US" altLang="zh-CN"/>
          </a:p>
        </p:txBody>
      </p:sp>
      <p:sp>
        <p:nvSpPr>
          <p:cNvPr id="295938"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zh-CN" altLang="en-US" sz="4000">
                <a:solidFill>
                  <a:schemeClr val="folHlink"/>
                </a:solidFill>
                <a:latin typeface="Courier New"/>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高于</a:t>
            </a:r>
            <a:r>
              <a:rPr lang="en-US" altLang="zh-CN" sz="4000">
                <a:solidFill>
                  <a:schemeClr val="hlink"/>
                </a:solidFill>
                <a:ea typeface="楷体_GB2312" pitchFamily="49" charset="-122"/>
                <a:sym typeface="Wingdings" pitchFamily="2" charset="2"/>
              </a:rPr>
              <a:t>&gt;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95939" name="Rectangle 3"/>
          <p:cNvSpPr>
            <a:spLocks noGrp="1" noChangeArrowheads="1"/>
          </p:cNvSpPr>
          <p:nvPr>
            <p:ph type="body" idx="1"/>
          </p:nvPr>
        </p:nvSpPr>
        <p:spPr>
          <a:xfrm>
            <a:off x="179388" y="1125538"/>
            <a:ext cx="8569325" cy="863600"/>
          </a:xfrm>
        </p:spPr>
        <p:txBody>
          <a:bodyPr/>
          <a:lstStyle/>
          <a:p>
            <a:pPr algn="just" eaLnBrk="0" hangingPunct="0">
              <a:spcBef>
                <a:spcPct val="0"/>
              </a:spcBef>
              <a:buSzPct val="80000"/>
            </a:pPr>
            <a:r>
              <a:rPr lang="zh-CN" altLang="en-US">
                <a:ea typeface="楷体_GB2312" pitchFamily="49" charset="-122"/>
                <a:sym typeface="Wingdings" pitchFamily="2" charset="2"/>
              </a:rPr>
              <a:t>求出每个非终结符</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a:t>
            </a:r>
            <a:r>
              <a:rPr lang="en-US" altLang="zh-CN">
                <a:solidFill>
                  <a:srgbClr val="993366"/>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p>
          <a:p>
            <a:pPr algn="just" eaLnBrk="0" hangingPunct="0">
              <a:spcBef>
                <a:spcPct val="0"/>
              </a:spcBef>
              <a:buSzPct val="80000"/>
            </a:pPr>
            <a:r>
              <a:rPr lang="zh-CN" altLang="en-US">
                <a:ea typeface="楷体_GB2312" pitchFamily="49" charset="-122"/>
                <a:sym typeface="Wingdings" pitchFamily="2" charset="2"/>
              </a:rPr>
              <a:t>对产生式</a:t>
            </a:r>
            <a:r>
              <a:rPr lang="en-US" altLang="zh-CN">
                <a:ea typeface="楷体_GB2312" pitchFamily="49" charset="-122"/>
                <a:sym typeface="Wingdings" pitchFamily="2" charset="2"/>
              </a:rPr>
              <a:t>A…</a:t>
            </a:r>
            <a:r>
              <a:rPr lang="en-US" altLang="zh-CN">
                <a:solidFill>
                  <a:schemeClr val="hlink"/>
                </a:solidFill>
                <a:ea typeface="楷体_GB2312" pitchFamily="49" charset="-122"/>
                <a:sym typeface="Wingdings" pitchFamily="2" charset="2"/>
              </a:rPr>
              <a:t>B</a:t>
            </a:r>
            <a:r>
              <a:rPr lang="en-US" altLang="zh-CN">
                <a:solidFill>
                  <a:schemeClr val="folHlink"/>
                </a:solidFill>
                <a:ea typeface="楷体_GB2312" pitchFamily="49" charset="-122"/>
                <a:sym typeface="Wingdings" pitchFamily="2" charset="2"/>
              </a:rPr>
              <a:t>b</a:t>
            </a:r>
            <a:r>
              <a:rPr lang="en-US" altLang="zh-CN">
                <a:ea typeface="楷体_GB2312" pitchFamily="49" charset="-122"/>
                <a:sym typeface="Wingdings" pitchFamily="2" charset="2"/>
              </a:rPr>
              <a:t>…</a:t>
            </a:r>
            <a:r>
              <a:rPr lang="zh-CN" altLang="en-US">
                <a:ea typeface="楷体_GB2312" pitchFamily="49" charset="-122"/>
                <a:sym typeface="Wingdings" pitchFamily="2" charset="2"/>
              </a:rPr>
              <a:t>中的每一</a:t>
            </a:r>
            <a:r>
              <a:rPr lang="en-US" altLang="zh-CN">
                <a:solidFill>
                  <a:schemeClr val="hlink"/>
                </a:solidFill>
                <a:ea typeface="楷体_GB2312" pitchFamily="49" charset="-122"/>
                <a:sym typeface="Wingdings" pitchFamily="2" charset="2"/>
              </a:rPr>
              <a:t>a</a:t>
            </a:r>
            <a:r>
              <a:rPr lang="en-US" altLang="zh-CN">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LASTVT(</a:t>
            </a:r>
            <a:r>
              <a:rPr lang="en-US" altLang="zh-CN">
                <a:solidFill>
                  <a:schemeClr val="hlink"/>
                </a:solidFill>
                <a:ea typeface="楷体_GB2312" pitchFamily="49" charset="-122"/>
                <a:sym typeface="Wingdings" pitchFamily="2" charset="2"/>
              </a:rPr>
              <a:t>B</a:t>
            </a:r>
            <a:r>
              <a:rPr lang="en-US" altLang="zh-CN">
                <a:solidFill>
                  <a:srgbClr val="0000FF"/>
                </a:solidFill>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则有</a:t>
            </a:r>
            <a:r>
              <a:rPr lang="en-US" altLang="zh-CN">
                <a:solidFill>
                  <a:schemeClr val="hlink"/>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&gt;</a:t>
            </a:r>
            <a:r>
              <a:rPr lang="en-US" altLang="zh-CN">
                <a:solidFill>
                  <a:schemeClr val="folHlink"/>
                </a:solidFill>
                <a:ea typeface="楷体_GB2312" pitchFamily="49" charset="-122"/>
                <a:sym typeface="Wingdings" pitchFamily="2" charset="2"/>
              </a:rPr>
              <a:t>b</a:t>
            </a:r>
            <a:r>
              <a:rPr lang="zh-CN" altLang="en-US">
                <a:ea typeface="楷体_GB2312" pitchFamily="49" charset="-122"/>
                <a:sym typeface="Wingdings" pitchFamily="2" charset="2"/>
              </a:rPr>
              <a:t>成立</a:t>
            </a:r>
          </a:p>
        </p:txBody>
      </p:sp>
      <p:sp>
        <p:nvSpPr>
          <p:cNvPr id="295940" name="Text Box 4"/>
          <p:cNvSpPr txBox="1">
            <a:spLocks noChangeArrowheads="1"/>
          </p:cNvSpPr>
          <p:nvPr/>
        </p:nvSpPr>
        <p:spPr bwMode="auto">
          <a:xfrm>
            <a:off x="3492500" y="2060575"/>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95941" name="Line 5"/>
          <p:cNvSpPr>
            <a:spLocks noChangeShapeType="1"/>
          </p:cNvSpPr>
          <p:nvPr/>
        </p:nvSpPr>
        <p:spPr bwMode="auto">
          <a:xfrm flipH="1">
            <a:off x="2773363" y="2420938"/>
            <a:ext cx="71755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2" name="Text Box 6"/>
          <p:cNvSpPr txBox="1">
            <a:spLocks noChangeArrowheads="1"/>
          </p:cNvSpPr>
          <p:nvPr/>
        </p:nvSpPr>
        <p:spPr bwMode="auto">
          <a:xfrm>
            <a:off x="2700338" y="2852738"/>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43" name="Line 7"/>
          <p:cNvSpPr>
            <a:spLocks noChangeShapeType="1"/>
          </p:cNvSpPr>
          <p:nvPr/>
        </p:nvSpPr>
        <p:spPr bwMode="auto">
          <a:xfrm flipH="1">
            <a:off x="3348038" y="2420938"/>
            <a:ext cx="287337"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4" name="Text Box 8"/>
          <p:cNvSpPr txBox="1">
            <a:spLocks noChangeArrowheads="1"/>
          </p:cNvSpPr>
          <p:nvPr/>
        </p:nvSpPr>
        <p:spPr bwMode="auto">
          <a:xfrm>
            <a:off x="3132138" y="285273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B</a:t>
            </a:r>
          </a:p>
        </p:txBody>
      </p:sp>
      <p:sp>
        <p:nvSpPr>
          <p:cNvPr id="295945" name="Line 9"/>
          <p:cNvSpPr>
            <a:spLocks noChangeShapeType="1"/>
          </p:cNvSpPr>
          <p:nvPr/>
        </p:nvSpPr>
        <p:spPr bwMode="auto">
          <a:xfrm>
            <a:off x="3781425" y="2420938"/>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6" name="Text Box 10"/>
          <p:cNvSpPr txBox="1">
            <a:spLocks noChangeArrowheads="1"/>
          </p:cNvSpPr>
          <p:nvPr/>
        </p:nvSpPr>
        <p:spPr bwMode="auto">
          <a:xfrm>
            <a:off x="3852863" y="2852738"/>
            <a:ext cx="3571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b</a:t>
            </a:r>
          </a:p>
        </p:txBody>
      </p:sp>
      <p:sp>
        <p:nvSpPr>
          <p:cNvPr id="295947" name="Line 11"/>
          <p:cNvSpPr>
            <a:spLocks noChangeShapeType="1"/>
          </p:cNvSpPr>
          <p:nvPr/>
        </p:nvSpPr>
        <p:spPr bwMode="auto">
          <a:xfrm>
            <a:off x="3852863" y="2420938"/>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48" name="Text Box 12"/>
          <p:cNvSpPr txBox="1">
            <a:spLocks noChangeArrowheads="1"/>
          </p:cNvSpPr>
          <p:nvPr/>
        </p:nvSpPr>
        <p:spPr bwMode="auto">
          <a:xfrm>
            <a:off x="4140200" y="2779713"/>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49" name="Line 13"/>
          <p:cNvSpPr>
            <a:spLocks noChangeShapeType="1"/>
          </p:cNvSpPr>
          <p:nvPr/>
        </p:nvSpPr>
        <p:spPr bwMode="auto">
          <a:xfrm>
            <a:off x="3348038" y="3141663"/>
            <a:ext cx="144462" cy="1444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0" name="Line 14"/>
          <p:cNvSpPr>
            <a:spLocks noChangeShapeType="1"/>
          </p:cNvSpPr>
          <p:nvPr/>
        </p:nvSpPr>
        <p:spPr bwMode="auto">
          <a:xfrm>
            <a:off x="3708400" y="3502025"/>
            <a:ext cx="144463"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1" name="Text Box 15"/>
          <p:cNvSpPr txBox="1">
            <a:spLocks noChangeArrowheads="1"/>
          </p:cNvSpPr>
          <p:nvPr/>
        </p:nvSpPr>
        <p:spPr bwMode="auto">
          <a:xfrm>
            <a:off x="3708400" y="3573463"/>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95952" name="Line 16"/>
          <p:cNvSpPr>
            <a:spLocks noChangeShapeType="1"/>
          </p:cNvSpPr>
          <p:nvPr/>
        </p:nvSpPr>
        <p:spPr bwMode="auto">
          <a:xfrm>
            <a:off x="3997325" y="3933825"/>
            <a:ext cx="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3" name="Text Box 17"/>
          <p:cNvSpPr txBox="1">
            <a:spLocks noChangeArrowheads="1"/>
          </p:cNvSpPr>
          <p:nvPr/>
        </p:nvSpPr>
        <p:spPr bwMode="auto">
          <a:xfrm>
            <a:off x="4643438" y="4221163"/>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a:t>
            </a:r>
          </a:p>
        </p:txBody>
      </p:sp>
      <p:sp>
        <p:nvSpPr>
          <p:cNvPr id="295954" name="Line 18"/>
          <p:cNvSpPr>
            <a:spLocks noChangeShapeType="1"/>
          </p:cNvSpPr>
          <p:nvPr/>
        </p:nvSpPr>
        <p:spPr bwMode="auto">
          <a:xfrm>
            <a:off x="4067175" y="3860800"/>
            <a:ext cx="7207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5" name="Text Box 19"/>
          <p:cNvSpPr txBox="1">
            <a:spLocks noChangeArrowheads="1"/>
          </p:cNvSpPr>
          <p:nvPr/>
        </p:nvSpPr>
        <p:spPr bwMode="auto">
          <a:xfrm>
            <a:off x="4357688" y="41497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56" name="Text Box 20"/>
          <p:cNvSpPr txBox="1">
            <a:spLocks noChangeArrowheads="1"/>
          </p:cNvSpPr>
          <p:nvPr/>
        </p:nvSpPr>
        <p:spPr bwMode="auto">
          <a:xfrm>
            <a:off x="3421063" y="31416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95957" name="Line 21"/>
          <p:cNvSpPr>
            <a:spLocks noChangeShapeType="1"/>
          </p:cNvSpPr>
          <p:nvPr/>
        </p:nvSpPr>
        <p:spPr bwMode="auto">
          <a:xfrm>
            <a:off x="4284663" y="3787775"/>
            <a:ext cx="1008062"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95958" name="Text Box 22"/>
          <p:cNvSpPr txBox="1">
            <a:spLocks noChangeArrowheads="1"/>
          </p:cNvSpPr>
          <p:nvPr/>
        </p:nvSpPr>
        <p:spPr bwMode="auto">
          <a:xfrm>
            <a:off x="5148263" y="421957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left)">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wipe(left)">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5940"/>
                                        </p:tgtEl>
                                        <p:attrNameLst>
                                          <p:attrName>style.visibility</p:attrName>
                                        </p:attrNameLst>
                                      </p:cBhvr>
                                      <p:to>
                                        <p:strVal val="visible"/>
                                      </p:to>
                                    </p:set>
                                    <p:animEffect transition="in" filter="wipe(up)">
                                      <p:cBhvr>
                                        <p:cTn id="17" dur="500"/>
                                        <p:tgtEl>
                                          <p:spTgt spid="29594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95941"/>
                                        </p:tgtEl>
                                        <p:attrNameLst>
                                          <p:attrName>style.visibility</p:attrName>
                                        </p:attrNameLst>
                                      </p:cBhvr>
                                      <p:to>
                                        <p:strVal val="visible"/>
                                      </p:to>
                                    </p:set>
                                    <p:animEffect transition="in" filter="wipe(up)">
                                      <p:cBhvr>
                                        <p:cTn id="21" dur="500"/>
                                        <p:tgtEl>
                                          <p:spTgt spid="295941"/>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95942"/>
                                        </p:tgtEl>
                                        <p:attrNameLst>
                                          <p:attrName>style.visibility</p:attrName>
                                        </p:attrNameLst>
                                      </p:cBhvr>
                                      <p:to>
                                        <p:strVal val="visible"/>
                                      </p:to>
                                    </p:set>
                                    <p:animEffect transition="in" filter="wipe(up)">
                                      <p:cBhvr>
                                        <p:cTn id="25" dur="500"/>
                                        <p:tgtEl>
                                          <p:spTgt spid="295942"/>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95943"/>
                                        </p:tgtEl>
                                        <p:attrNameLst>
                                          <p:attrName>style.visibility</p:attrName>
                                        </p:attrNameLst>
                                      </p:cBhvr>
                                      <p:to>
                                        <p:strVal val="visible"/>
                                      </p:to>
                                    </p:set>
                                    <p:animEffect transition="in" filter="wipe(up)">
                                      <p:cBhvr>
                                        <p:cTn id="29" dur="500"/>
                                        <p:tgtEl>
                                          <p:spTgt spid="295943"/>
                                        </p:tgtEl>
                                      </p:cBhvr>
                                    </p:animEffect>
                                  </p:childTnLst>
                                </p:cTn>
                              </p:par>
                            </p:childTnLst>
                          </p:cTn>
                        </p:par>
                        <p:par>
                          <p:cTn id="30" fill="hold" nodeType="afterGroup">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95944"/>
                                        </p:tgtEl>
                                        <p:attrNameLst>
                                          <p:attrName>style.visibility</p:attrName>
                                        </p:attrNameLst>
                                      </p:cBhvr>
                                      <p:to>
                                        <p:strVal val="visible"/>
                                      </p:to>
                                    </p:set>
                                    <p:animEffect transition="in" filter="wipe(up)">
                                      <p:cBhvr>
                                        <p:cTn id="33" dur="500"/>
                                        <p:tgtEl>
                                          <p:spTgt spid="295944"/>
                                        </p:tgtEl>
                                      </p:cBhvr>
                                    </p:animEffect>
                                  </p:childTnLst>
                                </p:cTn>
                              </p:par>
                            </p:childTnLst>
                          </p:cTn>
                        </p:par>
                        <p:par>
                          <p:cTn id="34" fill="hold" nodeType="afterGroup">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295949"/>
                                        </p:tgtEl>
                                        <p:attrNameLst>
                                          <p:attrName>style.visibility</p:attrName>
                                        </p:attrNameLst>
                                      </p:cBhvr>
                                      <p:to>
                                        <p:strVal val="visible"/>
                                      </p:to>
                                    </p:set>
                                    <p:animEffect transition="in" filter="wipe(up)">
                                      <p:cBhvr>
                                        <p:cTn id="37" dur="500"/>
                                        <p:tgtEl>
                                          <p:spTgt spid="295949"/>
                                        </p:tgtEl>
                                      </p:cBhvr>
                                    </p:animEffect>
                                  </p:childTnLst>
                                </p:cTn>
                              </p:par>
                            </p:childTnLst>
                          </p:cTn>
                        </p:par>
                        <p:par>
                          <p:cTn id="38" fill="hold" nodeType="afterGroup">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95956"/>
                                        </p:tgtEl>
                                        <p:attrNameLst>
                                          <p:attrName>style.visibility</p:attrName>
                                        </p:attrNameLst>
                                      </p:cBhvr>
                                      <p:to>
                                        <p:strVal val="visible"/>
                                      </p:to>
                                    </p:set>
                                    <p:animEffect transition="in" filter="wipe(up)">
                                      <p:cBhvr>
                                        <p:cTn id="41" dur="500"/>
                                        <p:tgtEl>
                                          <p:spTgt spid="295956"/>
                                        </p:tgtEl>
                                      </p:cBhvr>
                                    </p:animEffect>
                                  </p:childTnLst>
                                </p:cTn>
                              </p:par>
                            </p:childTnLst>
                          </p:cTn>
                        </p:par>
                        <p:par>
                          <p:cTn id="42" fill="hold" nodeType="afterGroup">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95950"/>
                                        </p:tgtEl>
                                        <p:attrNameLst>
                                          <p:attrName>style.visibility</p:attrName>
                                        </p:attrNameLst>
                                      </p:cBhvr>
                                      <p:to>
                                        <p:strVal val="visible"/>
                                      </p:to>
                                    </p:set>
                                    <p:animEffect transition="in" filter="wipe(up)">
                                      <p:cBhvr>
                                        <p:cTn id="45" dur="500"/>
                                        <p:tgtEl>
                                          <p:spTgt spid="295950"/>
                                        </p:tgtEl>
                                      </p:cBhvr>
                                    </p:animEffect>
                                  </p:childTnLst>
                                </p:cTn>
                              </p:par>
                            </p:childTnLst>
                          </p:cTn>
                        </p:par>
                        <p:par>
                          <p:cTn id="46" fill="hold" nodeType="afterGroup">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295951"/>
                                        </p:tgtEl>
                                        <p:attrNameLst>
                                          <p:attrName>style.visibility</p:attrName>
                                        </p:attrNameLst>
                                      </p:cBhvr>
                                      <p:to>
                                        <p:strVal val="visible"/>
                                      </p:to>
                                    </p:set>
                                    <p:animEffect transition="in" filter="wipe(up)">
                                      <p:cBhvr>
                                        <p:cTn id="49" dur="500"/>
                                        <p:tgtEl>
                                          <p:spTgt spid="295951"/>
                                        </p:tgtEl>
                                      </p:cBhvr>
                                    </p:animEffect>
                                  </p:childTnLst>
                                </p:cTn>
                              </p:par>
                            </p:childTnLst>
                          </p:cTn>
                        </p:par>
                        <p:par>
                          <p:cTn id="50" fill="hold" nodeType="afterGroup">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95952"/>
                                        </p:tgtEl>
                                        <p:attrNameLst>
                                          <p:attrName>style.visibility</p:attrName>
                                        </p:attrNameLst>
                                      </p:cBhvr>
                                      <p:to>
                                        <p:strVal val="visible"/>
                                      </p:to>
                                    </p:set>
                                    <p:animEffect transition="in" filter="wipe(up)">
                                      <p:cBhvr>
                                        <p:cTn id="53" dur="500"/>
                                        <p:tgtEl>
                                          <p:spTgt spid="295952"/>
                                        </p:tgtEl>
                                      </p:cBhvr>
                                    </p:animEffect>
                                  </p:childTnLst>
                                </p:cTn>
                              </p:par>
                            </p:childTnLst>
                          </p:cTn>
                        </p:par>
                        <p:par>
                          <p:cTn id="54" fill="hold" nodeType="afterGroup">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95955"/>
                                        </p:tgtEl>
                                        <p:attrNameLst>
                                          <p:attrName>style.visibility</p:attrName>
                                        </p:attrNameLst>
                                      </p:cBhvr>
                                      <p:to>
                                        <p:strVal val="visible"/>
                                      </p:to>
                                    </p:set>
                                    <p:animEffect transition="in" filter="wipe(up)">
                                      <p:cBhvr>
                                        <p:cTn id="57" dur="500"/>
                                        <p:tgtEl>
                                          <p:spTgt spid="295955"/>
                                        </p:tgtEl>
                                      </p:cBhvr>
                                    </p:animEffect>
                                  </p:childTnLst>
                                </p:cTn>
                              </p:par>
                            </p:childTnLst>
                          </p:cTn>
                        </p:par>
                        <p:par>
                          <p:cTn id="58" fill="hold" nodeType="afterGroup">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295954"/>
                                        </p:tgtEl>
                                        <p:attrNameLst>
                                          <p:attrName>style.visibility</p:attrName>
                                        </p:attrNameLst>
                                      </p:cBhvr>
                                      <p:to>
                                        <p:strVal val="visible"/>
                                      </p:to>
                                    </p:set>
                                    <p:animEffect transition="in" filter="wipe(up)">
                                      <p:cBhvr>
                                        <p:cTn id="61" dur="500"/>
                                        <p:tgtEl>
                                          <p:spTgt spid="295954"/>
                                        </p:tgtEl>
                                      </p:cBhvr>
                                    </p:animEffect>
                                  </p:childTnLst>
                                </p:cTn>
                              </p:par>
                            </p:childTnLst>
                          </p:cTn>
                        </p:par>
                        <p:par>
                          <p:cTn id="62" fill="hold" nodeType="afterGroup">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95953"/>
                                        </p:tgtEl>
                                        <p:attrNameLst>
                                          <p:attrName>style.visibility</p:attrName>
                                        </p:attrNameLst>
                                      </p:cBhvr>
                                      <p:to>
                                        <p:strVal val="visible"/>
                                      </p:to>
                                    </p:set>
                                    <p:animEffect transition="in" filter="wipe(up)">
                                      <p:cBhvr>
                                        <p:cTn id="65" dur="500"/>
                                        <p:tgtEl>
                                          <p:spTgt spid="295953"/>
                                        </p:tgtEl>
                                      </p:cBhvr>
                                    </p:animEffect>
                                  </p:childTnLst>
                                </p:cTn>
                              </p:par>
                            </p:childTnLst>
                          </p:cTn>
                        </p:par>
                        <p:par>
                          <p:cTn id="66" fill="hold" nodeType="afterGroup">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95957"/>
                                        </p:tgtEl>
                                        <p:attrNameLst>
                                          <p:attrName>style.visibility</p:attrName>
                                        </p:attrNameLst>
                                      </p:cBhvr>
                                      <p:to>
                                        <p:strVal val="visible"/>
                                      </p:to>
                                    </p:set>
                                    <p:animEffect transition="in" filter="wipe(left)">
                                      <p:cBhvr>
                                        <p:cTn id="69" dur="500"/>
                                        <p:tgtEl>
                                          <p:spTgt spid="295957"/>
                                        </p:tgtEl>
                                      </p:cBhvr>
                                    </p:animEffect>
                                  </p:childTnLst>
                                </p:cTn>
                              </p:par>
                            </p:childTnLst>
                          </p:cTn>
                        </p:par>
                        <p:par>
                          <p:cTn id="70" fill="hold" nodeType="afterGroup">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95958"/>
                                        </p:tgtEl>
                                        <p:attrNameLst>
                                          <p:attrName>style.visibility</p:attrName>
                                        </p:attrNameLst>
                                      </p:cBhvr>
                                      <p:to>
                                        <p:strVal val="visible"/>
                                      </p:to>
                                    </p:set>
                                    <p:animEffect transition="in" filter="wipe(left)">
                                      <p:cBhvr>
                                        <p:cTn id="73" dur="500"/>
                                        <p:tgtEl>
                                          <p:spTgt spid="295958"/>
                                        </p:tgtEl>
                                      </p:cBhvr>
                                    </p:animEffect>
                                  </p:childTnLst>
                                </p:cTn>
                              </p:par>
                            </p:childTnLst>
                          </p:cTn>
                        </p:par>
                        <p:par>
                          <p:cTn id="74" fill="hold" nodeType="afterGroup">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95945"/>
                                        </p:tgtEl>
                                        <p:attrNameLst>
                                          <p:attrName>style.visibility</p:attrName>
                                        </p:attrNameLst>
                                      </p:cBhvr>
                                      <p:to>
                                        <p:strVal val="visible"/>
                                      </p:to>
                                    </p:set>
                                    <p:animEffect transition="in" filter="wipe(up)">
                                      <p:cBhvr>
                                        <p:cTn id="77" dur="500"/>
                                        <p:tgtEl>
                                          <p:spTgt spid="295945"/>
                                        </p:tgtEl>
                                      </p:cBhvr>
                                    </p:animEffect>
                                  </p:childTnLst>
                                </p:cTn>
                              </p:par>
                            </p:childTnLst>
                          </p:cTn>
                        </p:par>
                        <p:par>
                          <p:cTn id="78" fill="hold" nodeType="afterGroup">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295946"/>
                                        </p:tgtEl>
                                        <p:attrNameLst>
                                          <p:attrName>style.visibility</p:attrName>
                                        </p:attrNameLst>
                                      </p:cBhvr>
                                      <p:to>
                                        <p:strVal val="visible"/>
                                      </p:to>
                                    </p:set>
                                    <p:animEffect transition="in" filter="wipe(up)">
                                      <p:cBhvr>
                                        <p:cTn id="81" dur="500"/>
                                        <p:tgtEl>
                                          <p:spTgt spid="295946"/>
                                        </p:tgtEl>
                                      </p:cBhvr>
                                    </p:animEffect>
                                  </p:childTnLst>
                                </p:cTn>
                              </p:par>
                            </p:childTnLst>
                          </p:cTn>
                        </p:par>
                        <p:par>
                          <p:cTn id="82" fill="hold" nodeType="afterGroup">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295948"/>
                                        </p:tgtEl>
                                        <p:attrNameLst>
                                          <p:attrName>style.visibility</p:attrName>
                                        </p:attrNameLst>
                                      </p:cBhvr>
                                      <p:to>
                                        <p:strVal val="visible"/>
                                      </p:to>
                                    </p:set>
                                    <p:animEffect transition="in" filter="wipe(up)">
                                      <p:cBhvr>
                                        <p:cTn id="85" dur="500"/>
                                        <p:tgtEl>
                                          <p:spTgt spid="295948"/>
                                        </p:tgtEl>
                                      </p:cBhvr>
                                    </p:animEffect>
                                  </p:childTnLst>
                                </p:cTn>
                              </p:par>
                            </p:childTnLst>
                          </p:cTn>
                        </p:par>
                        <p:par>
                          <p:cTn id="86" fill="hold" nodeType="afterGroup">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295947"/>
                                        </p:tgtEl>
                                        <p:attrNameLst>
                                          <p:attrName>style.visibility</p:attrName>
                                        </p:attrNameLst>
                                      </p:cBhvr>
                                      <p:to>
                                        <p:strVal val="visible"/>
                                      </p:to>
                                    </p:set>
                                    <p:animEffect transition="in" filter="wipe(up)">
                                      <p:cBhvr>
                                        <p:cTn id="89" dur="500"/>
                                        <p:tgtEl>
                                          <p:spTgt spid="295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p:bldP spid="295941" grpId="0" animBg="1"/>
      <p:bldP spid="295942" grpId="0"/>
      <p:bldP spid="295943" grpId="0" animBg="1"/>
      <p:bldP spid="295944" grpId="0"/>
      <p:bldP spid="295945" grpId="0" animBg="1"/>
      <p:bldP spid="295946" grpId="0"/>
      <p:bldP spid="295947" grpId="0" animBg="1"/>
      <p:bldP spid="295948" grpId="0"/>
      <p:bldP spid="295949" grpId="0" animBg="1"/>
      <p:bldP spid="295950" grpId="0" animBg="1"/>
      <p:bldP spid="295951" grpId="0"/>
      <p:bldP spid="295952" grpId="0" animBg="1"/>
      <p:bldP spid="295953" grpId="0"/>
      <p:bldP spid="295954" grpId="0" animBg="1"/>
      <p:bldP spid="295955" grpId="0"/>
      <p:bldP spid="295956" grpId="0"/>
      <p:bldP spid="295957" grpId="0" animBg="1"/>
      <p:bldP spid="2959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E445576-DDB2-43C2-A675-74CDF803FCA2}" type="slidenum">
              <a:rPr lang="en-US" altLang="zh-CN"/>
              <a:pPr/>
              <a:t>19</a:t>
            </a:fld>
            <a:endParaRPr lang="en-US" altLang="zh-CN"/>
          </a:p>
        </p:txBody>
      </p:sp>
      <p:sp>
        <p:nvSpPr>
          <p:cNvPr id="270338"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zh-CN" altLang="en-US" sz="4000">
                <a:solidFill>
                  <a:schemeClr val="folHlink"/>
                </a:solidFill>
                <a:latin typeface="Courier New"/>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高于</a:t>
            </a:r>
            <a:r>
              <a:rPr lang="en-US" altLang="zh-CN" sz="4000">
                <a:solidFill>
                  <a:schemeClr val="hlink"/>
                </a:solidFill>
                <a:ea typeface="楷体_GB2312" pitchFamily="49" charset="-122"/>
                <a:sym typeface="Wingdings" pitchFamily="2" charset="2"/>
              </a:rPr>
              <a:t>&gt;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70339" name="Rectangle 3"/>
          <p:cNvSpPr>
            <a:spLocks noGrp="1" noChangeArrowheads="1"/>
          </p:cNvSpPr>
          <p:nvPr>
            <p:ph type="body" idx="1"/>
          </p:nvPr>
        </p:nvSpPr>
        <p:spPr>
          <a:xfrm>
            <a:off x="323850" y="1125538"/>
            <a:ext cx="8496300" cy="5543550"/>
          </a:xfrm>
        </p:spPr>
        <p:txBody>
          <a:bodyPr/>
          <a:lstStyle/>
          <a:p>
            <a:pPr algn="just" eaLnBrk="0" hangingPunct="0">
              <a:spcBef>
                <a:spcPct val="0"/>
              </a:spcBef>
              <a:buSzPct val="80000"/>
            </a:pPr>
            <a:r>
              <a:rPr lang="zh-CN" altLang="en-US">
                <a:ea typeface="楷体_GB2312" pitchFamily="49" charset="-122"/>
                <a:sym typeface="Wingdings" pitchFamily="2" charset="2"/>
              </a:rPr>
              <a:t>计算</a:t>
            </a:r>
            <a:r>
              <a:rPr lang="en-US" altLang="zh-CN">
                <a:solidFill>
                  <a:srgbClr val="FF3300"/>
                </a:solidFill>
                <a:ea typeface="楷体_GB2312" pitchFamily="49" charset="-122"/>
                <a:sym typeface="Wingdings" pitchFamily="2" charset="2"/>
              </a:rPr>
              <a:t>&gt;</a:t>
            </a:r>
            <a:r>
              <a:rPr lang="zh-CN" altLang="en-US">
                <a:solidFill>
                  <a:srgbClr val="FF3300"/>
                </a:solidFill>
                <a:ea typeface="楷体_GB2312" pitchFamily="49" charset="-122"/>
                <a:sym typeface="Wingdings" pitchFamily="2" charset="2"/>
              </a:rPr>
              <a:t>关系</a:t>
            </a:r>
            <a:r>
              <a:rPr lang="zh-CN" altLang="en-US">
                <a:ea typeface="楷体_GB2312" pitchFamily="49" charset="-122"/>
                <a:sym typeface="Wingdings" pitchFamily="2" charset="2"/>
              </a:rPr>
              <a:t>为：</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endParaRPr lang="en-US" altLang="zh-CN">
              <a:ea typeface="楷体_GB2312" pitchFamily="49" charset="-122"/>
              <a:sym typeface="Wingdings" pitchFamily="2" charset="2"/>
            </a:endParaRP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 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T</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 </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 &gt;+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T*</a:t>
            </a:r>
            <a:r>
              <a:rPr lang="en-US" altLang="zh-CN">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 </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zh-CN" altLang="en-US">
                <a:solidFill>
                  <a:srgbClr val="0000FF"/>
                </a:solidFill>
                <a:ea typeface="楷体_GB2312" pitchFamily="49" charset="-122"/>
                <a:sym typeface="Wingdings" pitchFamily="2" charset="2"/>
              </a:rPr>
              <a:t>* </a:t>
            </a:r>
            <a:r>
              <a:rPr lang="en-US" altLang="zh-CN">
                <a:solidFill>
                  <a:srgbClr val="0000FF"/>
                </a:solidFill>
                <a:ea typeface="楷体_GB2312" pitchFamily="49" charset="-122"/>
                <a:sym typeface="Wingdings" pitchFamily="2" charset="2"/>
              </a:rPr>
              <a:t>&gt;*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solidFill>
                  <a:schemeClr val="hlink"/>
                </a:solidFill>
                <a:ea typeface="楷体_GB2312" pitchFamily="49" charset="-122"/>
                <a:sym typeface="Wingdings" pitchFamily="2" charset="2"/>
              </a:rPr>
              <a:t>P↑</a:t>
            </a:r>
            <a:r>
              <a:rPr lang="en-US" altLang="zh-CN">
                <a:ea typeface="楷体_GB2312" pitchFamily="49" charset="-122"/>
                <a:sym typeface="Wingdings" pitchFamily="2" charset="2"/>
              </a:rPr>
              <a:t>F</a:t>
            </a:r>
          </a:p>
          <a:p>
            <a:pPr lvl="1" algn="just" eaLnBrk="0" hangingPunct="0">
              <a:spcBef>
                <a:spcPct val="0"/>
              </a:spcBef>
              <a:buClrTx/>
              <a:buSzTx/>
              <a:buFontTx/>
              <a:buNone/>
            </a:pP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P</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lvl="1" algn="just" eaLnBrk="0" hangingPunct="0">
              <a:spcBef>
                <a:spcPct val="0"/>
              </a:spcBef>
              <a:buClrTx/>
              <a:buSzTx/>
              <a:buFontTx/>
              <a:buNone/>
            </a:pPr>
            <a:r>
              <a:rPr lang="zh-CN" altLang="en-US">
                <a:ea typeface="楷体_GB2312" pitchFamily="49" charset="-122"/>
                <a:sym typeface="Wingdings" pitchFamily="2" charset="2"/>
              </a:rPr>
              <a:t>由</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zh-CN" altLang="en-US">
                <a:ea typeface="楷体_GB2312" pitchFamily="49" charset="-122"/>
                <a:sym typeface="Wingdings" pitchFamily="2" charset="2"/>
              </a:rPr>
              <a:t>及</a:t>
            </a:r>
            <a:r>
              <a:rPr lang="en-US" altLang="zh-CN">
                <a:solidFill>
                  <a:srgbClr val="CC00FF"/>
                </a:solidFill>
                <a:ea typeface="楷体_GB2312" pitchFamily="49" charset="-122"/>
                <a:sym typeface="Wingdings" pitchFamily="2" charset="2"/>
              </a:rPr>
              <a:t>LASTVT</a:t>
            </a:r>
            <a:r>
              <a:rPr lang="en-US" altLang="zh-CN">
                <a:ea typeface="楷体_GB2312" pitchFamily="49" charset="-122"/>
                <a:sym typeface="Wingdings" pitchFamily="2" charset="2"/>
              </a:rPr>
              <a:t>(</a:t>
            </a:r>
            <a:r>
              <a:rPr lang="en-US" altLang="zh-CN">
                <a:solidFill>
                  <a:schemeClr val="hlink"/>
                </a:solidFill>
                <a:ea typeface="楷体_GB2312" pitchFamily="49" charset="-122"/>
                <a:sym typeface="Wingdings" pitchFamily="2" charset="2"/>
              </a:rPr>
              <a:t>E</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a:t>
            </a:r>
            <a:r>
              <a:rPr lang="zh-CN" altLang="en-US">
                <a:ea typeface="楷体_GB2312" pitchFamily="49" charset="-122"/>
                <a:sym typeface="Wingdings" pitchFamily="2" charset="2"/>
              </a:rPr>
              <a:t>，</a:t>
            </a:r>
            <a:r>
              <a:rPr lang="en-US" altLang="zh-CN">
                <a:ea typeface="楷体_GB2312" pitchFamily="49" charset="-122"/>
                <a:sym typeface="Wingdings" pitchFamily="2" charset="2"/>
              </a:rPr>
              <a:t>i}</a:t>
            </a:r>
            <a:r>
              <a:rPr lang="zh-CN" altLang="en-US">
                <a:ea typeface="楷体_GB2312" pitchFamily="49" charset="-122"/>
                <a:sym typeface="Wingdings" pitchFamily="2" charset="2"/>
              </a:rPr>
              <a:t>，得</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p:txBody>
      </p:sp>
      <p:sp>
        <p:nvSpPr>
          <p:cNvPr id="270340" name="Text Box 4"/>
          <p:cNvSpPr txBox="1">
            <a:spLocks noChangeArrowheads="1"/>
          </p:cNvSpPr>
          <p:nvPr/>
        </p:nvSpPr>
        <p:spPr bwMode="auto">
          <a:xfrm>
            <a:off x="7164388" y="1196975"/>
            <a:ext cx="1800225" cy="37084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E+</a:t>
            </a:r>
            <a:r>
              <a:rPr lang="en-US" altLang="zh-CN">
                <a:latin typeface="Times New Roman" pitchFamily="18" charset="0"/>
                <a:ea typeface="楷体_GB2312" pitchFamily="49" charset="-122"/>
                <a:sym typeface="Wingdings" pitchFamily="2" charset="2"/>
              </a:rPr>
              <a:t>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a:t>
            </a:r>
            <a:r>
              <a:rPr lang="en-US" altLang="zh-CN">
                <a:solidFill>
                  <a:schemeClr val="hlink"/>
                </a:solidFill>
                <a:latin typeface="Times New Roman" pitchFamily="18" charset="0"/>
                <a:ea typeface="楷体_GB2312" pitchFamily="49" charset="-122"/>
                <a:sym typeface="Wingdings" pitchFamily="2" charset="2"/>
              </a:rPr>
              <a:t>T*</a:t>
            </a:r>
            <a:r>
              <a:rPr lang="en-US" altLang="zh-CN">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a:t>
            </a:r>
            <a:r>
              <a:rPr lang="en-US" altLang="zh-CN">
                <a:solidFill>
                  <a:schemeClr val="hlink"/>
                </a:solidFill>
                <a:latin typeface="Times New Roman" pitchFamily="18" charset="0"/>
                <a:ea typeface="楷体_GB2312" pitchFamily="49" charset="-122"/>
                <a:sym typeface="Wingdings" pitchFamily="2" charset="2"/>
              </a:rPr>
              <a:t>P↑</a:t>
            </a:r>
            <a:r>
              <a:rPr lang="en-US" altLang="zh-CN">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E)</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0340"/>
                                        </p:tgtEl>
                                        <p:attrNameLst>
                                          <p:attrName>style.visibility</p:attrName>
                                        </p:attrNameLst>
                                      </p:cBhvr>
                                      <p:to>
                                        <p:strVal val="visible"/>
                                      </p:to>
                                    </p:set>
                                    <p:anim calcmode="lin" valueType="num">
                                      <p:cBhvr>
                                        <p:cTn id="7" dur="500" fill="hold"/>
                                        <p:tgtEl>
                                          <p:spTgt spid="270340"/>
                                        </p:tgtEl>
                                        <p:attrNameLst>
                                          <p:attrName>ppt_w</p:attrName>
                                        </p:attrNameLst>
                                      </p:cBhvr>
                                      <p:tavLst>
                                        <p:tav tm="0">
                                          <p:val>
                                            <p:fltVal val="0"/>
                                          </p:val>
                                        </p:tav>
                                        <p:tav tm="100000">
                                          <p:val>
                                            <p:strVal val="#ppt_w"/>
                                          </p:val>
                                        </p:tav>
                                      </p:tavLst>
                                    </p:anim>
                                    <p:anim calcmode="lin" valueType="num">
                                      <p:cBhvr>
                                        <p:cTn id="8" dur="500" fill="hold"/>
                                        <p:tgtEl>
                                          <p:spTgt spid="27034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70339">
                                            <p:txEl>
                                              <p:pRg st="0" end="0"/>
                                            </p:txEl>
                                          </p:spTgt>
                                        </p:tgtEl>
                                        <p:attrNameLst>
                                          <p:attrName>style.visibility</p:attrName>
                                        </p:attrNameLst>
                                      </p:cBhvr>
                                      <p:to>
                                        <p:strVal val="visible"/>
                                      </p:to>
                                    </p:set>
                                    <p:animEffect transition="in" filter="wipe(left)">
                                      <p:cBhvr>
                                        <p:cTn id="13" dur="500"/>
                                        <p:tgtEl>
                                          <p:spTgt spid="27033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0339">
                                            <p:txEl>
                                              <p:pRg st="1" end="1"/>
                                            </p:txEl>
                                          </p:spTgt>
                                        </p:tgtEl>
                                        <p:attrNameLst>
                                          <p:attrName>style.visibility</p:attrName>
                                        </p:attrNameLst>
                                      </p:cBhvr>
                                      <p:to>
                                        <p:strVal val="visible"/>
                                      </p:to>
                                    </p:set>
                                    <p:animEffect transition="in" filter="wipe(left)">
                                      <p:cBhvr>
                                        <p:cTn id="18" dur="500"/>
                                        <p:tgtEl>
                                          <p:spTgt spid="270339">
                                            <p:txEl>
                                              <p:pRg st="1" end="1"/>
                                            </p:txEl>
                                          </p:spTgt>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270339">
                                            <p:txEl>
                                              <p:pRg st="2" end="2"/>
                                            </p:txEl>
                                          </p:spTgt>
                                        </p:tgtEl>
                                        <p:attrNameLst>
                                          <p:attrName>style.visibility</p:attrName>
                                        </p:attrNameLst>
                                      </p:cBhvr>
                                      <p:to>
                                        <p:strVal val="visible"/>
                                      </p:to>
                                    </p:set>
                                    <p:animEffect transition="in" filter="wipe(left)">
                                      <p:cBhvr>
                                        <p:cTn id="22" dur="500"/>
                                        <p:tgtEl>
                                          <p:spTgt spid="2703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0339">
                                            <p:txEl>
                                              <p:pRg st="3" end="3"/>
                                            </p:txEl>
                                          </p:spTgt>
                                        </p:tgtEl>
                                        <p:attrNameLst>
                                          <p:attrName>style.visibility</p:attrName>
                                        </p:attrNameLst>
                                      </p:cBhvr>
                                      <p:to>
                                        <p:strVal val="visible"/>
                                      </p:to>
                                    </p:set>
                                    <p:animEffect transition="in" filter="wipe(left)">
                                      <p:cBhvr>
                                        <p:cTn id="27" dur="500"/>
                                        <p:tgtEl>
                                          <p:spTgt spid="2703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0339">
                                            <p:txEl>
                                              <p:pRg st="4" end="4"/>
                                            </p:txEl>
                                          </p:spTgt>
                                        </p:tgtEl>
                                        <p:attrNameLst>
                                          <p:attrName>style.visibility</p:attrName>
                                        </p:attrNameLst>
                                      </p:cBhvr>
                                      <p:to>
                                        <p:strVal val="visible"/>
                                      </p:to>
                                    </p:set>
                                    <p:animEffect transition="in" filter="wipe(left)">
                                      <p:cBhvr>
                                        <p:cTn id="32" dur="500"/>
                                        <p:tgtEl>
                                          <p:spTgt spid="270339">
                                            <p:txEl>
                                              <p:pRg st="4" end="4"/>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70339">
                                            <p:txEl>
                                              <p:pRg st="5" end="5"/>
                                            </p:txEl>
                                          </p:spTgt>
                                        </p:tgtEl>
                                        <p:attrNameLst>
                                          <p:attrName>style.visibility</p:attrName>
                                        </p:attrNameLst>
                                      </p:cBhvr>
                                      <p:to>
                                        <p:strVal val="visible"/>
                                      </p:to>
                                    </p:set>
                                    <p:animEffect transition="in" filter="wipe(left)">
                                      <p:cBhvr>
                                        <p:cTn id="36" dur="500"/>
                                        <p:tgtEl>
                                          <p:spTgt spid="27033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70339">
                                            <p:txEl>
                                              <p:pRg st="6" end="6"/>
                                            </p:txEl>
                                          </p:spTgt>
                                        </p:tgtEl>
                                        <p:attrNameLst>
                                          <p:attrName>style.visibility</p:attrName>
                                        </p:attrNameLst>
                                      </p:cBhvr>
                                      <p:to>
                                        <p:strVal val="visible"/>
                                      </p:to>
                                    </p:set>
                                    <p:animEffect transition="in" filter="wipe(left)">
                                      <p:cBhvr>
                                        <p:cTn id="41" dur="500"/>
                                        <p:tgtEl>
                                          <p:spTgt spid="270339">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70339">
                                            <p:txEl>
                                              <p:pRg st="7" end="7"/>
                                            </p:txEl>
                                          </p:spTgt>
                                        </p:tgtEl>
                                        <p:attrNameLst>
                                          <p:attrName>style.visibility</p:attrName>
                                        </p:attrNameLst>
                                      </p:cBhvr>
                                      <p:to>
                                        <p:strVal val="visible"/>
                                      </p:to>
                                    </p:set>
                                    <p:animEffect transition="in" filter="wipe(left)">
                                      <p:cBhvr>
                                        <p:cTn id="46" dur="500"/>
                                        <p:tgtEl>
                                          <p:spTgt spid="270339">
                                            <p:txEl>
                                              <p:pRg st="7" end="7"/>
                                            </p:txEl>
                                          </p:spTgt>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70339">
                                            <p:txEl>
                                              <p:pRg st="8" end="8"/>
                                            </p:txEl>
                                          </p:spTgt>
                                        </p:tgtEl>
                                        <p:attrNameLst>
                                          <p:attrName>style.visibility</p:attrName>
                                        </p:attrNameLst>
                                      </p:cBhvr>
                                      <p:to>
                                        <p:strVal val="visible"/>
                                      </p:to>
                                    </p:set>
                                    <p:animEffect transition="in" filter="wipe(left)">
                                      <p:cBhvr>
                                        <p:cTn id="50" dur="500"/>
                                        <p:tgtEl>
                                          <p:spTgt spid="270339">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70339">
                                            <p:txEl>
                                              <p:pRg st="9" end="9"/>
                                            </p:txEl>
                                          </p:spTgt>
                                        </p:tgtEl>
                                        <p:attrNameLst>
                                          <p:attrName>style.visibility</p:attrName>
                                        </p:attrNameLst>
                                      </p:cBhvr>
                                      <p:to>
                                        <p:strVal val="visible"/>
                                      </p:to>
                                    </p:set>
                                    <p:animEffect transition="in" filter="wipe(left)">
                                      <p:cBhvr>
                                        <p:cTn id="55" dur="500"/>
                                        <p:tgtEl>
                                          <p:spTgt spid="270339">
                                            <p:txEl>
                                              <p:pRg st="9" end="9"/>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70339">
                                            <p:txEl>
                                              <p:pRg st="10" end="10"/>
                                            </p:txEl>
                                          </p:spTgt>
                                        </p:tgtEl>
                                        <p:attrNameLst>
                                          <p:attrName>style.visibility</p:attrName>
                                        </p:attrNameLst>
                                      </p:cBhvr>
                                      <p:to>
                                        <p:strVal val="visible"/>
                                      </p:to>
                                    </p:set>
                                    <p:animEffect transition="in" filter="wipe(left)">
                                      <p:cBhvr>
                                        <p:cTn id="60" dur="500"/>
                                        <p:tgtEl>
                                          <p:spTgt spid="270339">
                                            <p:txEl>
                                              <p:pRg st="10" end="10"/>
                                            </p:txEl>
                                          </p:spTgt>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270339">
                                            <p:txEl>
                                              <p:pRg st="11" end="11"/>
                                            </p:txEl>
                                          </p:spTgt>
                                        </p:tgtEl>
                                        <p:attrNameLst>
                                          <p:attrName>style.visibility</p:attrName>
                                        </p:attrNameLst>
                                      </p:cBhvr>
                                      <p:to>
                                        <p:strVal val="visible"/>
                                      </p:to>
                                    </p:set>
                                    <p:animEffect transition="in" filter="wipe(left)">
                                      <p:cBhvr>
                                        <p:cTn id="64" dur="500"/>
                                        <p:tgtEl>
                                          <p:spTgt spid="270339">
                                            <p:txEl>
                                              <p:pRg st="11" end="1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70339">
                                            <p:txEl>
                                              <p:pRg st="12" end="12"/>
                                            </p:txEl>
                                          </p:spTgt>
                                        </p:tgtEl>
                                        <p:attrNameLst>
                                          <p:attrName>style.visibility</p:attrName>
                                        </p:attrNameLst>
                                      </p:cBhvr>
                                      <p:to>
                                        <p:strVal val="visible"/>
                                      </p:to>
                                    </p:set>
                                    <p:animEffect transition="in" filter="wipe(left)">
                                      <p:cBhvr>
                                        <p:cTn id="69" dur="500"/>
                                        <p:tgtEl>
                                          <p:spTgt spid="270339">
                                            <p:txEl>
                                              <p:pRg st="12" end="1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70339">
                                            <p:txEl>
                                              <p:pRg st="13" end="13"/>
                                            </p:txEl>
                                          </p:spTgt>
                                        </p:tgtEl>
                                        <p:attrNameLst>
                                          <p:attrName>style.visibility</p:attrName>
                                        </p:attrNameLst>
                                      </p:cBhvr>
                                      <p:to>
                                        <p:strVal val="visible"/>
                                      </p:to>
                                    </p:set>
                                    <p:animEffect transition="in" filter="wipe(left)">
                                      <p:cBhvr>
                                        <p:cTn id="74" dur="500"/>
                                        <p:tgtEl>
                                          <p:spTgt spid="270339">
                                            <p:txEl>
                                              <p:pRg st="13" end="13"/>
                                            </p:txEl>
                                          </p:spTgt>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270339">
                                            <p:txEl>
                                              <p:pRg st="14" end="14"/>
                                            </p:txEl>
                                          </p:spTgt>
                                        </p:tgtEl>
                                        <p:attrNameLst>
                                          <p:attrName>style.visibility</p:attrName>
                                        </p:attrNameLst>
                                      </p:cBhvr>
                                      <p:to>
                                        <p:strVal val="visible"/>
                                      </p:to>
                                    </p:set>
                                    <p:animEffect transition="in" filter="wipe(left)">
                                      <p:cBhvr>
                                        <p:cTn id="78" dur="500"/>
                                        <p:tgtEl>
                                          <p:spTgt spid="2703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39A4937-D12D-48C0-8CDA-1324EE976F82}" type="slidenum">
              <a:rPr lang="en-US" altLang="zh-CN"/>
              <a:pPr/>
              <a:t>2</a:t>
            </a:fld>
            <a:endParaRPr lang="en-US" altLang="zh-CN"/>
          </a:p>
        </p:txBody>
      </p:sp>
      <p:sp>
        <p:nvSpPr>
          <p:cNvPr id="252930" name="Rectangle 2"/>
          <p:cNvSpPr>
            <a:spLocks noGrp="1" noChangeArrowheads="1"/>
          </p:cNvSpPr>
          <p:nvPr>
            <p:ph type="title"/>
          </p:nvPr>
        </p:nvSpPr>
        <p:spPr/>
        <p:txBody>
          <a:bodyPr/>
          <a:lstStyle/>
          <a:p>
            <a:r>
              <a:rPr lang="en-US" altLang="zh-CN">
                <a:solidFill>
                  <a:schemeClr val="folHlink"/>
                </a:solidFill>
                <a:ea typeface="楷体_GB2312" pitchFamily="49" charset="-122"/>
                <a:sym typeface="Wingdings" pitchFamily="2" charset="2"/>
              </a:rPr>
              <a:t>6</a:t>
            </a:r>
            <a:r>
              <a:rPr lang="zh-CN" altLang="en-US">
                <a:solidFill>
                  <a:schemeClr val="folHlink"/>
                </a:solidFill>
                <a:ea typeface="楷体_GB2312" pitchFamily="49" charset="-122"/>
                <a:sym typeface="Wingdings" pitchFamily="2" charset="2"/>
              </a:rPr>
              <a:t>．</a:t>
            </a:r>
            <a:r>
              <a:rPr lang="en-US" altLang="zh-CN">
                <a:solidFill>
                  <a:schemeClr val="folHlink"/>
                </a:solidFill>
                <a:ea typeface="楷体_GB2312" pitchFamily="49" charset="-122"/>
                <a:sym typeface="Wingdings" pitchFamily="2" charset="2"/>
              </a:rPr>
              <a:t>3 </a:t>
            </a:r>
            <a:r>
              <a:rPr lang="zh-CN" altLang="en-US">
                <a:solidFill>
                  <a:schemeClr val="folHlink"/>
                </a:solidFill>
                <a:ea typeface="楷体_GB2312" pitchFamily="49" charset="-122"/>
                <a:sym typeface="Wingdings" pitchFamily="2" charset="2"/>
              </a:rPr>
              <a:t>算符优先分析法</a:t>
            </a:r>
          </a:p>
        </p:txBody>
      </p:sp>
      <p:sp>
        <p:nvSpPr>
          <p:cNvPr id="252931" name="Rectangle 3"/>
          <p:cNvSpPr>
            <a:spLocks noGrp="1" noChangeArrowheads="1"/>
          </p:cNvSpPr>
          <p:nvPr>
            <p:ph type="body" idx="1"/>
          </p:nvPr>
        </p:nvSpPr>
        <p:spPr>
          <a:xfrm>
            <a:off x="323850" y="1125538"/>
            <a:ext cx="8496300" cy="4679950"/>
          </a:xfrm>
        </p:spPr>
        <p:txBody>
          <a:bodyPr/>
          <a:lstStyle/>
          <a:p>
            <a:r>
              <a:rPr lang="zh-CN" altLang="en-US">
                <a:ea typeface="楷体_GB2312" pitchFamily="49" charset="-122"/>
                <a:sym typeface="Symbol" pitchFamily="18" charset="2"/>
              </a:rPr>
              <a:t>算符</a:t>
            </a:r>
            <a:r>
              <a:rPr lang="en-US" altLang="zh-CN">
                <a:ea typeface="楷体_GB2312" pitchFamily="49" charset="-122"/>
                <a:sym typeface="Symbol" pitchFamily="18" charset="2"/>
              </a:rPr>
              <a:t>--</a:t>
            </a:r>
            <a:r>
              <a:rPr lang="zh-CN" altLang="en-US">
                <a:ea typeface="楷体_GB2312" pitchFamily="49" charset="-122"/>
                <a:sym typeface="Symbol" pitchFamily="18" charset="2"/>
              </a:rPr>
              <a:t>终结符</a:t>
            </a:r>
          </a:p>
          <a:p>
            <a:r>
              <a:rPr lang="zh-CN" altLang="en-US">
                <a:ea typeface="楷体_GB2312" pitchFamily="49" charset="-122"/>
                <a:sym typeface="Symbol" pitchFamily="18" charset="2"/>
              </a:rPr>
              <a:t>算符优先分析法</a:t>
            </a:r>
            <a:r>
              <a:rPr lang="en-US" altLang="zh-CN">
                <a:ea typeface="楷体_GB2312" pitchFamily="49" charset="-122"/>
                <a:sym typeface="Symbol" pitchFamily="18" charset="2"/>
              </a:rPr>
              <a:t>——</a:t>
            </a:r>
            <a:r>
              <a:rPr lang="zh-CN" altLang="en-US">
                <a:solidFill>
                  <a:srgbClr val="CC00CC"/>
                </a:solidFill>
                <a:ea typeface="楷体_GB2312" pitchFamily="49" charset="-122"/>
                <a:sym typeface="Symbol" pitchFamily="18" charset="2"/>
              </a:rPr>
              <a:t>只考虑</a:t>
            </a:r>
            <a:r>
              <a:rPr lang="zh-CN" altLang="en-US">
                <a:solidFill>
                  <a:schemeClr val="hlink"/>
                </a:solidFill>
                <a:ea typeface="楷体_GB2312" pitchFamily="49" charset="-122"/>
                <a:sym typeface="Symbol" pitchFamily="18" charset="2"/>
              </a:rPr>
              <a:t>算符</a:t>
            </a:r>
            <a:r>
              <a:rPr lang="zh-CN" altLang="en-US">
                <a:solidFill>
                  <a:srgbClr val="CC00CC"/>
                </a:solidFill>
                <a:ea typeface="楷体_GB2312" pitchFamily="49" charset="-122"/>
                <a:sym typeface="Symbol" pitchFamily="18" charset="2"/>
              </a:rPr>
              <a:t>之间优先关系</a:t>
            </a:r>
            <a:r>
              <a:rPr lang="zh-CN" altLang="en-US">
                <a:ea typeface="楷体_GB2312" pitchFamily="49" charset="-122"/>
                <a:sym typeface="Symbol" pitchFamily="18" charset="2"/>
              </a:rPr>
              <a:t>的优先分析法</a:t>
            </a:r>
          </a:p>
          <a:p>
            <a:r>
              <a:rPr lang="zh-CN" altLang="en-US">
                <a:ea typeface="楷体_GB2312" pitchFamily="49" charset="-122"/>
                <a:sym typeface="Symbol" pitchFamily="18" charset="2"/>
              </a:rPr>
              <a:t>例如：表达式 </a:t>
            </a:r>
            <a:r>
              <a:rPr lang="en-US" altLang="zh-CN">
                <a:ea typeface="楷体_GB2312" pitchFamily="49" charset="-122"/>
                <a:sym typeface="Symbol" pitchFamily="18" charset="2"/>
              </a:rPr>
              <a:t>2</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3</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5</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6</a:t>
            </a:r>
            <a:r>
              <a:rPr lang="zh-CN" altLang="en-US">
                <a:ea typeface="楷体_GB2312" pitchFamily="49" charset="-122"/>
                <a:sym typeface="Symbol" pitchFamily="18" charset="2"/>
              </a:rPr>
              <a:t>的自底向上的归约过程：</a:t>
            </a:r>
          </a:p>
        </p:txBody>
      </p:sp>
      <p:sp>
        <p:nvSpPr>
          <p:cNvPr id="252932" name="Text Box 4"/>
          <p:cNvSpPr txBox="1">
            <a:spLocks noChangeArrowheads="1"/>
          </p:cNvSpPr>
          <p:nvPr/>
        </p:nvSpPr>
        <p:spPr bwMode="auto">
          <a:xfrm>
            <a:off x="2124075" y="5084763"/>
            <a:ext cx="504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2</a:t>
            </a:r>
          </a:p>
        </p:txBody>
      </p:sp>
      <p:sp>
        <p:nvSpPr>
          <p:cNvPr id="252933" name="Text Box 5"/>
          <p:cNvSpPr txBox="1">
            <a:spLocks noChangeArrowheads="1"/>
          </p:cNvSpPr>
          <p:nvPr/>
        </p:nvSpPr>
        <p:spPr bwMode="auto">
          <a:xfrm>
            <a:off x="2698750" y="42926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252934" name="Text Box 6"/>
          <p:cNvSpPr txBox="1">
            <a:spLocks noChangeArrowheads="1"/>
          </p:cNvSpPr>
          <p:nvPr/>
        </p:nvSpPr>
        <p:spPr bwMode="auto">
          <a:xfrm>
            <a:off x="3059113" y="5084763"/>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3</a:t>
            </a:r>
          </a:p>
        </p:txBody>
      </p:sp>
      <p:sp>
        <p:nvSpPr>
          <p:cNvPr id="252935" name="Text Box 7"/>
          <p:cNvSpPr txBox="1">
            <a:spLocks noChangeArrowheads="1"/>
          </p:cNvSpPr>
          <p:nvPr/>
        </p:nvSpPr>
        <p:spPr bwMode="auto">
          <a:xfrm>
            <a:off x="3419475" y="508476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252936" name="Text Box 8"/>
          <p:cNvSpPr txBox="1">
            <a:spLocks noChangeArrowheads="1"/>
          </p:cNvSpPr>
          <p:nvPr/>
        </p:nvSpPr>
        <p:spPr bwMode="auto">
          <a:xfrm>
            <a:off x="3708400" y="5084763"/>
            <a:ext cx="5032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5</a:t>
            </a:r>
          </a:p>
        </p:txBody>
      </p:sp>
      <p:sp>
        <p:nvSpPr>
          <p:cNvPr id="252937" name="Text Box 9"/>
          <p:cNvSpPr txBox="1">
            <a:spLocks noChangeArrowheads="1"/>
          </p:cNvSpPr>
          <p:nvPr/>
        </p:nvSpPr>
        <p:spPr bwMode="auto">
          <a:xfrm>
            <a:off x="4356100" y="3500438"/>
            <a:ext cx="5032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252938" name="Text Box 10"/>
          <p:cNvSpPr txBox="1">
            <a:spLocks noChangeArrowheads="1"/>
          </p:cNvSpPr>
          <p:nvPr/>
        </p:nvSpPr>
        <p:spPr bwMode="auto">
          <a:xfrm>
            <a:off x="5149850" y="508476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6</a:t>
            </a:r>
          </a:p>
        </p:txBody>
      </p:sp>
      <p:sp>
        <p:nvSpPr>
          <p:cNvPr id="252939" name="Line 11"/>
          <p:cNvSpPr>
            <a:spLocks noChangeShapeType="1"/>
          </p:cNvSpPr>
          <p:nvPr/>
        </p:nvSpPr>
        <p:spPr bwMode="auto">
          <a:xfrm flipV="1">
            <a:off x="3203575" y="4652963"/>
            <a:ext cx="2159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0" name="Line 12"/>
          <p:cNvSpPr>
            <a:spLocks noChangeShapeType="1"/>
          </p:cNvSpPr>
          <p:nvPr/>
        </p:nvSpPr>
        <p:spPr bwMode="auto">
          <a:xfrm flipV="1">
            <a:off x="3563938" y="4652963"/>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1" name="Line 13"/>
          <p:cNvSpPr>
            <a:spLocks noChangeShapeType="1"/>
          </p:cNvSpPr>
          <p:nvPr/>
        </p:nvSpPr>
        <p:spPr bwMode="auto">
          <a:xfrm flipH="1" flipV="1">
            <a:off x="3706813" y="4652963"/>
            <a:ext cx="21748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3" name="Text Box 15"/>
          <p:cNvSpPr txBox="1">
            <a:spLocks noChangeArrowheads="1"/>
          </p:cNvSpPr>
          <p:nvPr/>
        </p:nvSpPr>
        <p:spPr bwMode="auto">
          <a:xfrm>
            <a:off x="6227763" y="2708275"/>
            <a:ext cx="1944687" cy="22479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 </a:t>
            </a:r>
          </a:p>
          <a:p>
            <a:pPr>
              <a:spcBef>
                <a:spcPct val="20000"/>
              </a:spcBef>
            </a:pPr>
            <a:r>
              <a:rPr lang="en-US" altLang="zh-CN">
                <a:latin typeface="Times New Roman" pitchFamily="18" charset="0"/>
                <a:ea typeface="楷体_GB2312" pitchFamily="49" charset="-122"/>
                <a:sym typeface="Wingdings" pitchFamily="2" charset="2"/>
              </a:rPr>
              <a:t>NN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 </a:t>
            </a:r>
          </a:p>
          <a:p>
            <a:pPr>
              <a:spcBef>
                <a:spcPct val="20000"/>
              </a:spcBef>
            </a:pPr>
            <a:r>
              <a:rPr lang="en-US" altLang="zh-CN">
                <a:latin typeface="Times New Roman" pitchFamily="18" charset="0"/>
                <a:ea typeface="楷体_GB2312" pitchFamily="49" charset="-122"/>
                <a:sym typeface="Wingdings" pitchFamily="2" charset="2"/>
              </a:rPr>
              <a:t>NN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a:t>
            </a:r>
          </a:p>
          <a:p>
            <a:pPr>
              <a:spcBef>
                <a:spcPct val="20000"/>
              </a:spcBef>
            </a:pPr>
            <a:r>
              <a:rPr lang="en-US" altLang="zh-CN">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i</a:t>
            </a:r>
          </a:p>
        </p:txBody>
      </p:sp>
      <p:sp>
        <p:nvSpPr>
          <p:cNvPr id="252944" name="Text Box 16"/>
          <p:cNvSpPr txBox="1">
            <a:spLocks noChangeArrowheads="1"/>
          </p:cNvSpPr>
          <p:nvPr/>
        </p:nvSpPr>
        <p:spPr bwMode="auto">
          <a:xfrm>
            <a:off x="3348038" y="4292600"/>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45" name="Line 17"/>
          <p:cNvSpPr>
            <a:spLocks noChangeShapeType="1"/>
          </p:cNvSpPr>
          <p:nvPr/>
        </p:nvSpPr>
        <p:spPr bwMode="auto">
          <a:xfrm flipV="1">
            <a:off x="2339975" y="3860800"/>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6" name="Line 18"/>
          <p:cNvSpPr>
            <a:spLocks noChangeShapeType="1"/>
          </p:cNvSpPr>
          <p:nvPr/>
        </p:nvSpPr>
        <p:spPr bwMode="auto">
          <a:xfrm flipV="1">
            <a:off x="2916238" y="3860800"/>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7" name="Line 19"/>
          <p:cNvSpPr>
            <a:spLocks noChangeShapeType="1"/>
          </p:cNvSpPr>
          <p:nvPr/>
        </p:nvSpPr>
        <p:spPr bwMode="auto">
          <a:xfrm flipH="1" flipV="1">
            <a:off x="3059113" y="3860800"/>
            <a:ext cx="433387"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48" name="Text Box 20"/>
          <p:cNvSpPr txBox="1">
            <a:spLocks noChangeArrowheads="1"/>
          </p:cNvSpPr>
          <p:nvPr/>
        </p:nvSpPr>
        <p:spPr bwMode="auto">
          <a:xfrm>
            <a:off x="2771775" y="35004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50" name="Line 22"/>
          <p:cNvSpPr>
            <a:spLocks noChangeShapeType="1"/>
          </p:cNvSpPr>
          <p:nvPr/>
        </p:nvSpPr>
        <p:spPr bwMode="auto">
          <a:xfrm flipV="1">
            <a:off x="3132138" y="3068638"/>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1" name="Line 23"/>
          <p:cNvSpPr>
            <a:spLocks noChangeShapeType="1"/>
          </p:cNvSpPr>
          <p:nvPr/>
        </p:nvSpPr>
        <p:spPr bwMode="auto">
          <a:xfrm flipH="1" flipV="1">
            <a:off x="3708400" y="3068638"/>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2" name="Line 24"/>
          <p:cNvSpPr>
            <a:spLocks noChangeShapeType="1"/>
          </p:cNvSpPr>
          <p:nvPr/>
        </p:nvSpPr>
        <p:spPr bwMode="auto">
          <a:xfrm flipH="1" flipV="1">
            <a:off x="3851275" y="3068638"/>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3" name="Text Box 25"/>
          <p:cNvSpPr txBox="1">
            <a:spLocks noChangeArrowheads="1"/>
          </p:cNvSpPr>
          <p:nvPr/>
        </p:nvSpPr>
        <p:spPr bwMode="auto">
          <a:xfrm>
            <a:off x="3563938" y="26368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54" name="Line 26"/>
          <p:cNvSpPr>
            <a:spLocks noChangeShapeType="1"/>
          </p:cNvSpPr>
          <p:nvPr/>
        </p:nvSpPr>
        <p:spPr bwMode="auto">
          <a:xfrm flipV="1">
            <a:off x="2339975" y="4652963"/>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5" name="Text Box 27"/>
          <p:cNvSpPr txBox="1">
            <a:spLocks noChangeArrowheads="1"/>
          </p:cNvSpPr>
          <p:nvPr/>
        </p:nvSpPr>
        <p:spPr bwMode="auto">
          <a:xfrm>
            <a:off x="2124075" y="4292600"/>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252956" name="Line 28"/>
          <p:cNvSpPr>
            <a:spLocks noChangeShapeType="1"/>
          </p:cNvSpPr>
          <p:nvPr/>
        </p:nvSpPr>
        <p:spPr bwMode="auto">
          <a:xfrm flipV="1">
            <a:off x="5292725" y="3860800"/>
            <a:ext cx="0" cy="1223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2957" name="Text Box 29"/>
          <p:cNvSpPr txBox="1">
            <a:spLocks noChangeArrowheads="1"/>
          </p:cNvSpPr>
          <p:nvPr/>
        </p:nvSpPr>
        <p:spPr bwMode="auto">
          <a:xfrm>
            <a:off x="5076825" y="35004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left)">
                                      <p:cBhvr>
                                        <p:cTn id="7" dur="500"/>
                                        <p:tgtEl>
                                          <p:spTgt spid="25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31">
                                            <p:txEl>
                                              <p:pRg st="1" end="1"/>
                                            </p:txEl>
                                          </p:spTgt>
                                        </p:tgtEl>
                                        <p:attrNameLst>
                                          <p:attrName>style.visibility</p:attrName>
                                        </p:attrNameLst>
                                      </p:cBhvr>
                                      <p:to>
                                        <p:strVal val="visible"/>
                                      </p:to>
                                    </p:set>
                                    <p:animEffect transition="in" filter="wipe(left)">
                                      <p:cBhvr>
                                        <p:cTn id="12" dur="500"/>
                                        <p:tgtEl>
                                          <p:spTgt spid="25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31">
                                            <p:txEl>
                                              <p:pRg st="2" end="2"/>
                                            </p:txEl>
                                          </p:spTgt>
                                        </p:tgtEl>
                                        <p:attrNameLst>
                                          <p:attrName>style.visibility</p:attrName>
                                        </p:attrNameLst>
                                      </p:cBhvr>
                                      <p:to>
                                        <p:strVal val="visible"/>
                                      </p:to>
                                    </p:set>
                                    <p:animEffect transition="in" filter="wipe(left)">
                                      <p:cBhvr>
                                        <p:cTn id="17" dur="500"/>
                                        <p:tgtEl>
                                          <p:spTgt spid="252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943"/>
                                        </p:tgtEl>
                                        <p:attrNameLst>
                                          <p:attrName>style.visibility</p:attrName>
                                        </p:attrNameLst>
                                      </p:cBhvr>
                                      <p:to>
                                        <p:strVal val="visible"/>
                                      </p:to>
                                    </p:set>
                                    <p:animEffect transition="in" filter="wipe(left)">
                                      <p:cBhvr>
                                        <p:cTn id="22" dur="500"/>
                                        <p:tgtEl>
                                          <p:spTgt spid="2529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2932"/>
                                        </p:tgtEl>
                                        <p:attrNameLst>
                                          <p:attrName>style.visibility</p:attrName>
                                        </p:attrNameLst>
                                      </p:cBhvr>
                                      <p:to>
                                        <p:strVal val="visible"/>
                                      </p:to>
                                    </p:set>
                                    <p:animEffect transition="in" filter="fade">
                                      <p:cBhvr>
                                        <p:cTn id="27" dur="2000"/>
                                        <p:tgtEl>
                                          <p:spTgt spid="2529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2933"/>
                                        </p:tgtEl>
                                        <p:attrNameLst>
                                          <p:attrName>style.visibility</p:attrName>
                                        </p:attrNameLst>
                                      </p:cBhvr>
                                      <p:to>
                                        <p:strVal val="visible"/>
                                      </p:to>
                                    </p:set>
                                    <p:animEffect transition="in" filter="fade">
                                      <p:cBhvr>
                                        <p:cTn id="30" dur="2000"/>
                                        <p:tgtEl>
                                          <p:spTgt spid="2529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2934"/>
                                        </p:tgtEl>
                                        <p:attrNameLst>
                                          <p:attrName>style.visibility</p:attrName>
                                        </p:attrNameLst>
                                      </p:cBhvr>
                                      <p:to>
                                        <p:strVal val="visible"/>
                                      </p:to>
                                    </p:set>
                                    <p:animEffect transition="in" filter="fade">
                                      <p:cBhvr>
                                        <p:cTn id="33" dur="2000"/>
                                        <p:tgtEl>
                                          <p:spTgt spid="2529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2935"/>
                                        </p:tgtEl>
                                        <p:attrNameLst>
                                          <p:attrName>style.visibility</p:attrName>
                                        </p:attrNameLst>
                                      </p:cBhvr>
                                      <p:to>
                                        <p:strVal val="visible"/>
                                      </p:to>
                                    </p:set>
                                    <p:animEffect transition="in" filter="fade">
                                      <p:cBhvr>
                                        <p:cTn id="36" dur="2000"/>
                                        <p:tgtEl>
                                          <p:spTgt spid="2529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2936"/>
                                        </p:tgtEl>
                                        <p:attrNameLst>
                                          <p:attrName>style.visibility</p:attrName>
                                        </p:attrNameLst>
                                      </p:cBhvr>
                                      <p:to>
                                        <p:strVal val="visible"/>
                                      </p:to>
                                    </p:set>
                                    <p:animEffect transition="in" filter="fade">
                                      <p:cBhvr>
                                        <p:cTn id="39" dur="2000"/>
                                        <p:tgtEl>
                                          <p:spTgt spid="2529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2937"/>
                                        </p:tgtEl>
                                        <p:attrNameLst>
                                          <p:attrName>style.visibility</p:attrName>
                                        </p:attrNameLst>
                                      </p:cBhvr>
                                      <p:to>
                                        <p:strVal val="visible"/>
                                      </p:to>
                                    </p:set>
                                    <p:animEffect transition="in" filter="fade">
                                      <p:cBhvr>
                                        <p:cTn id="42" dur="2000"/>
                                        <p:tgtEl>
                                          <p:spTgt spid="2529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2938"/>
                                        </p:tgtEl>
                                        <p:attrNameLst>
                                          <p:attrName>style.visibility</p:attrName>
                                        </p:attrNameLst>
                                      </p:cBhvr>
                                      <p:to>
                                        <p:strVal val="visible"/>
                                      </p:to>
                                    </p:set>
                                    <p:animEffect transition="in" filter="fade">
                                      <p:cBhvr>
                                        <p:cTn id="45" dur="2000"/>
                                        <p:tgtEl>
                                          <p:spTgt spid="2529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52954"/>
                                        </p:tgtEl>
                                        <p:attrNameLst>
                                          <p:attrName>style.visibility</p:attrName>
                                        </p:attrNameLst>
                                      </p:cBhvr>
                                      <p:to>
                                        <p:strVal val="visible"/>
                                      </p:to>
                                    </p:set>
                                    <p:animEffect transition="in" filter="wipe(down)">
                                      <p:cBhvr>
                                        <p:cTn id="50" dur="500"/>
                                        <p:tgtEl>
                                          <p:spTgt spid="252954"/>
                                        </p:tgtEl>
                                      </p:cBhvr>
                                    </p:animEffect>
                                  </p:childTnLst>
                                </p:cTn>
                              </p:par>
                            </p:childTnLst>
                          </p:cTn>
                        </p:par>
                        <p:par>
                          <p:cTn id="51" fill="hold" nodeType="afterGroup">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252955"/>
                                        </p:tgtEl>
                                        <p:attrNameLst>
                                          <p:attrName>style.visibility</p:attrName>
                                        </p:attrNameLst>
                                      </p:cBhvr>
                                      <p:to>
                                        <p:strVal val="visible"/>
                                      </p:to>
                                    </p:set>
                                    <p:animEffect transition="in" filter="wipe(down)">
                                      <p:cBhvr>
                                        <p:cTn id="54" dur="500"/>
                                        <p:tgtEl>
                                          <p:spTgt spid="252955"/>
                                        </p:tgtEl>
                                      </p:cBhvr>
                                    </p:animEffect>
                                  </p:childTnLst>
                                </p:cTn>
                              </p:par>
                            </p:childTnLst>
                          </p:cTn>
                        </p:par>
                        <p:par>
                          <p:cTn id="55" fill="hold" nodeType="afterGroup">
                            <p:stCondLst>
                              <p:cond delay="1000"/>
                            </p:stCondLst>
                            <p:childTnLst>
                              <p:par>
                                <p:cTn id="56" presetID="22" presetClass="exit" presetSubtype="4" fill="hold" grpId="1" nodeType="afterEffect">
                                  <p:stCondLst>
                                    <p:cond delay="0"/>
                                  </p:stCondLst>
                                  <p:childTnLst>
                                    <p:animEffect transition="out" filter="wipe(down)">
                                      <p:cBhvr>
                                        <p:cTn id="57" dur="500"/>
                                        <p:tgtEl>
                                          <p:spTgt spid="252932"/>
                                        </p:tgtEl>
                                      </p:cBhvr>
                                    </p:animEffect>
                                    <p:set>
                                      <p:cBhvr>
                                        <p:cTn id="58" dur="1" fill="hold">
                                          <p:stCondLst>
                                            <p:cond delay="499"/>
                                          </p:stCondLst>
                                        </p:cTn>
                                        <p:tgtEl>
                                          <p:spTgt spid="252932"/>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252954"/>
                                        </p:tgtEl>
                                      </p:cBhvr>
                                    </p:animEffect>
                                    <p:set>
                                      <p:cBhvr>
                                        <p:cTn id="61" dur="1" fill="hold">
                                          <p:stCondLst>
                                            <p:cond delay="499"/>
                                          </p:stCondLst>
                                        </p:cTn>
                                        <p:tgtEl>
                                          <p:spTgt spid="25295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2939"/>
                                        </p:tgtEl>
                                        <p:attrNameLst>
                                          <p:attrName>style.visibility</p:attrName>
                                        </p:attrNameLst>
                                      </p:cBhvr>
                                      <p:to>
                                        <p:strVal val="visible"/>
                                      </p:to>
                                    </p:set>
                                    <p:animEffect transition="in" filter="wipe(down)">
                                      <p:cBhvr>
                                        <p:cTn id="66" dur="500"/>
                                        <p:tgtEl>
                                          <p:spTgt spid="25293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52940"/>
                                        </p:tgtEl>
                                        <p:attrNameLst>
                                          <p:attrName>style.visibility</p:attrName>
                                        </p:attrNameLst>
                                      </p:cBhvr>
                                      <p:to>
                                        <p:strVal val="visible"/>
                                      </p:to>
                                    </p:set>
                                    <p:animEffect transition="in" filter="wipe(down)">
                                      <p:cBhvr>
                                        <p:cTn id="69" dur="500"/>
                                        <p:tgtEl>
                                          <p:spTgt spid="25294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52941"/>
                                        </p:tgtEl>
                                        <p:attrNameLst>
                                          <p:attrName>style.visibility</p:attrName>
                                        </p:attrNameLst>
                                      </p:cBhvr>
                                      <p:to>
                                        <p:strVal val="visible"/>
                                      </p:to>
                                    </p:set>
                                    <p:animEffect transition="in" filter="wipe(down)">
                                      <p:cBhvr>
                                        <p:cTn id="72" dur="500"/>
                                        <p:tgtEl>
                                          <p:spTgt spid="252941"/>
                                        </p:tgtEl>
                                      </p:cBhvr>
                                    </p:animEffect>
                                  </p:childTnLst>
                                </p:cTn>
                              </p:par>
                            </p:childTnLst>
                          </p:cTn>
                        </p:par>
                        <p:par>
                          <p:cTn id="73" fill="hold" nodeType="afterGroup">
                            <p:stCondLst>
                              <p:cond delay="500"/>
                            </p:stCondLst>
                            <p:childTnLst>
                              <p:par>
                                <p:cTn id="74" presetID="22" presetClass="entr" presetSubtype="4" fill="hold" grpId="0" nodeType="afterEffect">
                                  <p:stCondLst>
                                    <p:cond delay="0"/>
                                  </p:stCondLst>
                                  <p:childTnLst>
                                    <p:set>
                                      <p:cBhvr>
                                        <p:cTn id="75" dur="1" fill="hold">
                                          <p:stCondLst>
                                            <p:cond delay="0"/>
                                          </p:stCondLst>
                                        </p:cTn>
                                        <p:tgtEl>
                                          <p:spTgt spid="252944"/>
                                        </p:tgtEl>
                                        <p:attrNameLst>
                                          <p:attrName>style.visibility</p:attrName>
                                        </p:attrNameLst>
                                      </p:cBhvr>
                                      <p:to>
                                        <p:strVal val="visible"/>
                                      </p:to>
                                    </p:set>
                                    <p:animEffect transition="in" filter="wipe(down)">
                                      <p:cBhvr>
                                        <p:cTn id="76" dur="500"/>
                                        <p:tgtEl>
                                          <p:spTgt spid="252944"/>
                                        </p:tgtEl>
                                      </p:cBhvr>
                                    </p:animEffect>
                                  </p:childTnLst>
                                </p:cTn>
                              </p:par>
                            </p:childTnLst>
                          </p:cTn>
                        </p:par>
                        <p:par>
                          <p:cTn id="77" fill="hold" nodeType="afterGroup">
                            <p:stCondLst>
                              <p:cond delay="1000"/>
                            </p:stCondLst>
                            <p:childTnLst>
                              <p:par>
                                <p:cTn id="78" presetID="22" presetClass="exit" presetSubtype="4" fill="hold" grpId="1" nodeType="afterEffect">
                                  <p:stCondLst>
                                    <p:cond delay="0"/>
                                  </p:stCondLst>
                                  <p:childTnLst>
                                    <p:animEffect transition="out" filter="wipe(down)">
                                      <p:cBhvr>
                                        <p:cTn id="79" dur="500"/>
                                        <p:tgtEl>
                                          <p:spTgt spid="252934"/>
                                        </p:tgtEl>
                                      </p:cBhvr>
                                    </p:animEffect>
                                    <p:set>
                                      <p:cBhvr>
                                        <p:cTn id="80" dur="1" fill="hold">
                                          <p:stCondLst>
                                            <p:cond delay="499"/>
                                          </p:stCondLst>
                                        </p:cTn>
                                        <p:tgtEl>
                                          <p:spTgt spid="252934"/>
                                        </p:tgtEl>
                                        <p:attrNameLst>
                                          <p:attrName>style.visibility</p:attrName>
                                        </p:attrNameLst>
                                      </p:cBhvr>
                                      <p:to>
                                        <p:strVal val="hidden"/>
                                      </p:to>
                                    </p:set>
                                  </p:childTnLst>
                                </p:cTn>
                              </p:par>
                              <p:par>
                                <p:cTn id="81" presetID="22" presetClass="exit" presetSubtype="4" fill="hold" grpId="1" nodeType="withEffect">
                                  <p:stCondLst>
                                    <p:cond delay="0"/>
                                  </p:stCondLst>
                                  <p:childTnLst>
                                    <p:animEffect transition="out" filter="wipe(down)">
                                      <p:cBhvr>
                                        <p:cTn id="82" dur="500"/>
                                        <p:tgtEl>
                                          <p:spTgt spid="252935"/>
                                        </p:tgtEl>
                                      </p:cBhvr>
                                    </p:animEffect>
                                    <p:set>
                                      <p:cBhvr>
                                        <p:cTn id="83" dur="1" fill="hold">
                                          <p:stCondLst>
                                            <p:cond delay="499"/>
                                          </p:stCondLst>
                                        </p:cTn>
                                        <p:tgtEl>
                                          <p:spTgt spid="252935"/>
                                        </p:tgtEl>
                                        <p:attrNameLst>
                                          <p:attrName>style.visibility</p:attrName>
                                        </p:attrNameLst>
                                      </p:cBhvr>
                                      <p:to>
                                        <p:strVal val="hidden"/>
                                      </p:to>
                                    </p:set>
                                  </p:childTnLst>
                                </p:cTn>
                              </p:par>
                              <p:par>
                                <p:cTn id="84" presetID="22" presetClass="exit" presetSubtype="4" fill="hold" grpId="1" nodeType="withEffect">
                                  <p:stCondLst>
                                    <p:cond delay="0"/>
                                  </p:stCondLst>
                                  <p:childTnLst>
                                    <p:animEffect transition="out" filter="wipe(down)">
                                      <p:cBhvr>
                                        <p:cTn id="85" dur="500"/>
                                        <p:tgtEl>
                                          <p:spTgt spid="252936"/>
                                        </p:tgtEl>
                                      </p:cBhvr>
                                    </p:animEffect>
                                    <p:set>
                                      <p:cBhvr>
                                        <p:cTn id="86" dur="1" fill="hold">
                                          <p:stCondLst>
                                            <p:cond delay="499"/>
                                          </p:stCondLst>
                                        </p:cTn>
                                        <p:tgtEl>
                                          <p:spTgt spid="252936"/>
                                        </p:tgtEl>
                                        <p:attrNameLst>
                                          <p:attrName>style.visibility</p:attrName>
                                        </p:attrNameLst>
                                      </p:cBhvr>
                                      <p:to>
                                        <p:strVal val="hidden"/>
                                      </p:to>
                                    </p:set>
                                  </p:childTnLst>
                                </p:cTn>
                              </p:par>
                              <p:par>
                                <p:cTn id="87" presetID="22" presetClass="exit" presetSubtype="4" fill="hold" grpId="1" nodeType="withEffect">
                                  <p:stCondLst>
                                    <p:cond delay="0"/>
                                  </p:stCondLst>
                                  <p:childTnLst>
                                    <p:animEffect transition="out" filter="wipe(down)">
                                      <p:cBhvr>
                                        <p:cTn id="88" dur="500"/>
                                        <p:tgtEl>
                                          <p:spTgt spid="252939"/>
                                        </p:tgtEl>
                                      </p:cBhvr>
                                    </p:animEffect>
                                    <p:set>
                                      <p:cBhvr>
                                        <p:cTn id="89" dur="1" fill="hold">
                                          <p:stCondLst>
                                            <p:cond delay="499"/>
                                          </p:stCondLst>
                                        </p:cTn>
                                        <p:tgtEl>
                                          <p:spTgt spid="252939"/>
                                        </p:tgtEl>
                                        <p:attrNameLst>
                                          <p:attrName>style.visibility</p:attrName>
                                        </p:attrNameLst>
                                      </p:cBhvr>
                                      <p:to>
                                        <p:strVal val="hidden"/>
                                      </p:to>
                                    </p:set>
                                  </p:childTnLst>
                                </p:cTn>
                              </p:par>
                              <p:par>
                                <p:cTn id="90" presetID="22" presetClass="exit" presetSubtype="4" fill="hold" grpId="1" nodeType="withEffect">
                                  <p:stCondLst>
                                    <p:cond delay="0"/>
                                  </p:stCondLst>
                                  <p:childTnLst>
                                    <p:animEffect transition="out" filter="wipe(down)">
                                      <p:cBhvr>
                                        <p:cTn id="91" dur="500"/>
                                        <p:tgtEl>
                                          <p:spTgt spid="252940"/>
                                        </p:tgtEl>
                                      </p:cBhvr>
                                    </p:animEffect>
                                    <p:set>
                                      <p:cBhvr>
                                        <p:cTn id="92" dur="1" fill="hold">
                                          <p:stCondLst>
                                            <p:cond delay="499"/>
                                          </p:stCondLst>
                                        </p:cTn>
                                        <p:tgtEl>
                                          <p:spTgt spid="252940"/>
                                        </p:tgtEl>
                                        <p:attrNameLst>
                                          <p:attrName>style.visibility</p:attrName>
                                        </p:attrNameLst>
                                      </p:cBhvr>
                                      <p:to>
                                        <p:strVal val="hidden"/>
                                      </p:to>
                                    </p:set>
                                  </p:childTnLst>
                                </p:cTn>
                              </p:par>
                              <p:par>
                                <p:cTn id="93" presetID="22" presetClass="exit" presetSubtype="4" fill="hold" grpId="1" nodeType="withEffect">
                                  <p:stCondLst>
                                    <p:cond delay="0"/>
                                  </p:stCondLst>
                                  <p:childTnLst>
                                    <p:animEffect transition="out" filter="wipe(down)">
                                      <p:cBhvr>
                                        <p:cTn id="94" dur="500"/>
                                        <p:tgtEl>
                                          <p:spTgt spid="252941"/>
                                        </p:tgtEl>
                                      </p:cBhvr>
                                    </p:animEffect>
                                    <p:set>
                                      <p:cBhvr>
                                        <p:cTn id="95" dur="1" fill="hold">
                                          <p:stCondLst>
                                            <p:cond delay="499"/>
                                          </p:stCondLst>
                                        </p:cTn>
                                        <p:tgtEl>
                                          <p:spTgt spid="252941"/>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52945"/>
                                        </p:tgtEl>
                                        <p:attrNameLst>
                                          <p:attrName>style.visibility</p:attrName>
                                        </p:attrNameLst>
                                      </p:cBhvr>
                                      <p:to>
                                        <p:strVal val="visible"/>
                                      </p:to>
                                    </p:set>
                                    <p:animEffect transition="in" filter="wipe(down)">
                                      <p:cBhvr>
                                        <p:cTn id="100" dur="500"/>
                                        <p:tgtEl>
                                          <p:spTgt spid="25294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52946"/>
                                        </p:tgtEl>
                                        <p:attrNameLst>
                                          <p:attrName>style.visibility</p:attrName>
                                        </p:attrNameLst>
                                      </p:cBhvr>
                                      <p:to>
                                        <p:strVal val="visible"/>
                                      </p:to>
                                    </p:set>
                                    <p:animEffect transition="in" filter="wipe(down)">
                                      <p:cBhvr>
                                        <p:cTn id="103" dur="500"/>
                                        <p:tgtEl>
                                          <p:spTgt spid="252946"/>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52947"/>
                                        </p:tgtEl>
                                        <p:attrNameLst>
                                          <p:attrName>style.visibility</p:attrName>
                                        </p:attrNameLst>
                                      </p:cBhvr>
                                      <p:to>
                                        <p:strVal val="visible"/>
                                      </p:to>
                                    </p:set>
                                    <p:animEffect transition="in" filter="wipe(down)">
                                      <p:cBhvr>
                                        <p:cTn id="106" dur="500"/>
                                        <p:tgtEl>
                                          <p:spTgt spid="252947"/>
                                        </p:tgtEl>
                                      </p:cBhvr>
                                    </p:animEffect>
                                  </p:childTnLst>
                                </p:cTn>
                              </p:par>
                            </p:childTnLst>
                          </p:cTn>
                        </p:par>
                        <p:par>
                          <p:cTn id="107" fill="hold" nodeType="afterGroup">
                            <p:stCondLst>
                              <p:cond delay="500"/>
                            </p:stCondLst>
                            <p:childTnLst>
                              <p:par>
                                <p:cTn id="108" presetID="22" presetClass="entr" presetSubtype="4" fill="hold" grpId="0" nodeType="afterEffect">
                                  <p:stCondLst>
                                    <p:cond delay="0"/>
                                  </p:stCondLst>
                                  <p:childTnLst>
                                    <p:set>
                                      <p:cBhvr>
                                        <p:cTn id="109" dur="1" fill="hold">
                                          <p:stCondLst>
                                            <p:cond delay="0"/>
                                          </p:stCondLst>
                                        </p:cTn>
                                        <p:tgtEl>
                                          <p:spTgt spid="252948"/>
                                        </p:tgtEl>
                                        <p:attrNameLst>
                                          <p:attrName>style.visibility</p:attrName>
                                        </p:attrNameLst>
                                      </p:cBhvr>
                                      <p:to>
                                        <p:strVal val="visible"/>
                                      </p:to>
                                    </p:set>
                                    <p:animEffect transition="in" filter="wipe(down)">
                                      <p:cBhvr>
                                        <p:cTn id="110" dur="500"/>
                                        <p:tgtEl>
                                          <p:spTgt spid="252948"/>
                                        </p:tgtEl>
                                      </p:cBhvr>
                                    </p:animEffect>
                                  </p:childTnLst>
                                </p:cTn>
                              </p:par>
                            </p:childTnLst>
                          </p:cTn>
                        </p:par>
                        <p:par>
                          <p:cTn id="111" fill="hold" nodeType="afterGroup">
                            <p:stCondLst>
                              <p:cond delay="1000"/>
                            </p:stCondLst>
                            <p:childTnLst>
                              <p:par>
                                <p:cTn id="112" presetID="22" presetClass="exit" presetSubtype="4" fill="hold" nodeType="afterEffect">
                                  <p:stCondLst>
                                    <p:cond delay="0"/>
                                  </p:stCondLst>
                                  <p:childTnLst>
                                    <p:animEffect transition="out" filter="wipe(down)">
                                      <p:cBhvr>
                                        <p:cTn id="113" dur="500"/>
                                        <p:tgtEl>
                                          <p:spTgt spid="252933"/>
                                        </p:tgtEl>
                                      </p:cBhvr>
                                    </p:animEffect>
                                    <p:set>
                                      <p:cBhvr>
                                        <p:cTn id="114" dur="1" fill="hold">
                                          <p:stCondLst>
                                            <p:cond delay="499"/>
                                          </p:stCondLst>
                                        </p:cTn>
                                        <p:tgtEl>
                                          <p:spTgt spid="252933"/>
                                        </p:tgtEl>
                                        <p:attrNameLst>
                                          <p:attrName>style.visibility</p:attrName>
                                        </p:attrNameLst>
                                      </p:cBhvr>
                                      <p:to>
                                        <p:strVal val="hidden"/>
                                      </p:to>
                                    </p:set>
                                  </p:childTnLst>
                                </p:cTn>
                              </p:par>
                              <p:par>
                                <p:cTn id="115" presetID="22" presetClass="exit" presetSubtype="4" fill="hold" nodeType="withEffect">
                                  <p:stCondLst>
                                    <p:cond delay="0"/>
                                  </p:stCondLst>
                                  <p:childTnLst>
                                    <p:animEffect transition="out" filter="wipe(down)">
                                      <p:cBhvr>
                                        <p:cTn id="116" dur="500"/>
                                        <p:tgtEl>
                                          <p:spTgt spid="252944"/>
                                        </p:tgtEl>
                                      </p:cBhvr>
                                    </p:animEffect>
                                    <p:set>
                                      <p:cBhvr>
                                        <p:cTn id="117" dur="1" fill="hold">
                                          <p:stCondLst>
                                            <p:cond delay="499"/>
                                          </p:stCondLst>
                                        </p:cTn>
                                        <p:tgtEl>
                                          <p:spTgt spid="252944"/>
                                        </p:tgtEl>
                                        <p:attrNameLst>
                                          <p:attrName>style.visibility</p:attrName>
                                        </p:attrNameLst>
                                      </p:cBhvr>
                                      <p:to>
                                        <p:strVal val="hidden"/>
                                      </p:to>
                                    </p:set>
                                  </p:childTnLst>
                                </p:cTn>
                              </p:par>
                              <p:par>
                                <p:cTn id="118" presetID="22" presetClass="exit" presetSubtype="4" fill="hold" grpId="1" nodeType="withEffect">
                                  <p:stCondLst>
                                    <p:cond delay="0"/>
                                  </p:stCondLst>
                                  <p:childTnLst>
                                    <p:animEffect transition="out" filter="wipe(down)">
                                      <p:cBhvr>
                                        <p:cTn id="119" dur="500"/>
                                        <p:tgtEl>
                                          <p:spTgt spid="252945"/>
                                        </p:tgtEl>
                                      </p:cBhvr>
                                    </p:animEffect>
                                    <p:set>
                                      <p:cBhvr>
                                        <p:cTn id="120" dur="1" fill="hold">
                                          <p:stCondLst>
                                            <p:cond delay="499"/>
                                          </p:stCondLst>
                                        </p:cTn>
                                        <p:tgtEl>
                                          <p:spTgt spid="252945"/>
                                        </p:tgtEl>
                                        <p:attrNameLst>
                                          <p:attrName>style.visibility</p:attrName>
                                        </p:attrNameLst>
                                      </p:cBhvr>
                                      <p:to>
                                        <p:strVal val="hidden"/>
                                      </p:to>
                                    </p:set>
                                  </p:childTnLst>
                                </p:cTn>
                              </p:par>
                              <p:par>
                                <p:cTn id="121" presetID="22" presetClass="exit" presetSubtype="4" fill="hold" grpId="1" nodeType="withEffect">
                                  <p:stCondLst>
                                    <p:cond delay="0"/>
                                  </p:stCondLst>
                                  <p:childTnLst>
                                    <p:animEffect transition="out" filter="wipe(down)">
                                      <p:cBhvr>
                                        <p:cTn id="122" dur="500"/>
                                        <p:tgtEl>
                                          <p:spTgt spid="252946"/>
                                        </p:tgtEl>
                                      </p:cBhvr>
                                    </p:animEffect>
                                    <p:set>
                                      <p:cBhvr>
                                        <p:cTn id="123" dur="1" fill="hold">
                                          <p:stCondLst>
                                            <p:cond delay="499"/>
                                          </p:stCondLst>
                                        </p:cTn>
                                        <p:tgtEl>
                                          <p:spTgt spid="252946"/>
                                        </p:tgtEl>
                                        <p:attrNameLst>
                                          <p:attrName>style.visibility</p:attrName>
                                        </p:attrNameLst>
                                      </p:cBhvr>
                                      <p:to>
                                        <p:strVal val="hidden"/>
                                      </p:to>
                                    </p:set>
                                  </p:childTnLst>
                                </p:cTn>
                              </p:par>
                              <p:par>
                                <p:cTn id="124" presetID="22" presetClass="exit" presetSubtype="4" fill="hold" grpId="1" nodeType="withEffect">
                                  <p:stCondLst>
                                    <p:cond delay="0"/>
                                  </p:stCondLst>
                                  <p:childTnLst>
                                    <p:animEffect transition="out" filter="wipe(down)">
                                      <p:cBhvr>
                                        <p:cTn id="125" dur="500"/>
                                        <p:tgtEl>
                                          <p:spTgt spid="252947"/>
                                        </p:tgtEl>
                                      </p:cBhvr>
                                    </p:animEffect>
                                    <p:set>
                                      <p:cBhvr>
                                        <p:cTn id="126" dur="1" fill="hold">
                                          <p:stCondLst>
                                            <p:cond delay="499"/>
                                          </p:stCondLst>
                                        </p:cTn>
                                        <p:tgtEl>
                                          <p:spTgt spid="252947"/>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252955"/>
                                        </p:tgtEl>
                                      </p:cBhvr>
                                    </p:animEffect>
                                    <p:set>
                                      <p:cBhvr>
                                        <p:cTn id="129" dur="1" fill="hold">
                                          <p:stCondLst>
                                            <p:cond delay="499"/>
                                          </p:stCondLst>
                                        </p:cTn>
                                        <p:tgtEl>
                                          <p:spTgt spid="252955"/>
                                        </p:tgtEl>
                                        <p:attrNameLst>
                                          <p:attrName>style.visibility</p:attrName>
                                        </p:attrNameLst>
                                      </p:cBhvr>
                                      <p:to>
                                        <p:strVal val="hidden"/>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252956"/>
                                        </p:tgtEl>
                                        <p:attrNameLst>
                                          <p:attrName>style.visibility</p:attrName>
                                        </p:attrNameLst>
                                      </p:cBhvr>
                                      <p:to>
                                        <p:strVal val="visible"/>
                                      </p:to>
                                    </p:set>
                                    <p:animEffect transition="in" filter="wipe(down)">
                                      <p:cBhvr>
                                        <p:cTn id="134" dur="500"/>
                                        <p:tgtEl>
                                          <p:spTgt spid="252956"/>
                                        </p:tgtEl>
                                      </p:cBhvr>
                                    </p:animEffect>
                                  </p:childTnLst>
                                </p:cTn>
                              </p:par>
                            </p:childTnLst>
                          </p:cTn>
                        </p:par>
                        <p:par>
                          <p:cTn id="135" fill="hold" nodeType="afterGroup">
                            <p:stCondLst>
                              <p:cond delay="500"/>
                            </p:stCondLst>
                            <p:childTnLst>
                              <p:par>
                                <p:cTn id="136" presetID="22" presetClass="entr" presetSubtype="4" fill="hold" grpId="0" nodeType="afterEffect">
                                  <p:stCondLst>
                                    <p:cond delay="0"/>
                                  </p:stCondLst>
                                  <p:childTnLst>
                                    <p:set>
                                      <p:cBhvr>
                                        <p:cTn id="137" dur="1" fill="hold">
                                          <p:stCondLst>
                                            <p:cond delay="0"/>
                                          </p:stCondLst>
                                        </p:cTn>
                                        <p:tgtEl>
                                          <p:spTgt spid="252957"/>
                                        </p:tgtEl>
                                        <p:attrNameLst>
                                          <p:attrName>style.visibility</p:attrName>
                                        </p:attrNameLst>
                                      </p:cBhvr>
                                      <p:to>
                                        <p:strVal val="visible"/>
                                      </p:to>
                                    </p:set>
                                    <p:animEffect transition="in" filter="wipe(down)">
                                      <p:cBhvr>
                                        <p:cTn id="138" dur="500"/>
                                        <p:tgtEl>
                                          <p:spTgt spid="252957"/>
                                        </p:tgtEl>
                                      </p:cBhvr>
                                    </p:animEffect>
                                  </p:childTnLst>
                                </p:cTn>
                              </p:par>
                            </p:childTnLst>
                          </p:cTn>
                        </p:par>
                        <p:par>
                          <p:cTn id="139" fill="hold" nodeType="afterGroup">
                            <p:stCondLst>
                              <p:cond delay="1000"/>
                            </p:stCondLst>
                            <p:childTnLst>
                              <p:par>
                                <p:cTn id="140" presetID="22" presetClass="exit" presetSubtype="4" fill="hold" grpId="1" nodeType="afterEffect">
                                  <p:stCondLst>
                                    <p:cond delay="0"/>
                                  </p:stCondLst>
                                  <p:childTnLst>
                                    <p:animEffect transition="out" filter="wipe(down)">
                                      <p:cBhvr>
                                        <p:cTn id="141" dur="500"/>
                                        <p:tgtEl>
                                          <p:spTgt spid="252938"/>
                                        </p:tgtEl>
                                      </p:cBhvr>
                                    </p:animEffect>
                                    <p:set>
                                      <p:cBhvr>
                                        <p:cTn id="142" dur="1" fill="hold">
                                          <p:stCondLst>
                                            <p:cond delay="499"/>
                                          </p:stCondLst>
                                        </p:cTn>
                                        <p:tgtEl>
                                          <p:spTgt spid="252938"/>
                                        </p:tgtEl>
                                        <p:attrNameLst>
                                          <p:attrName>style.visibility</p:attrName>
                                        </p:attrNameLst>
                                      </p:cBhvr>
                                      <p:to>
                                        <p:strVal val="hidden"/>
                                      </p:to>
                                    </p:set>
                                  </p:childTnLst>
                                </p:cTn>
                              </p:par>
                            </p:childTnLst>
                          </p:cTn>
                        </p:par>
                        <p:par>
                          <p:cTn id="143" fill="hold" nodeType="afterGroup">
                            <p:stCondLst>
                              <p:cond delay="1500"/>
                            </p:stCondLst>
                            <p:childTnLst>
                              <p:par>
                                <p:cTn id="144" presetID="22" presetClass="exit" presetSubtype="4" fill="hold" grpId="1" nodeType="afterEffect">
                                  <p:stCondLst>
                                    <p:cond delay="0"/>
                                  </p:stCondLst>
                                  <p:childTnLst>
                                    <p:animEffect transition="out" filter="wipe(down)">
                                      <p:cBhvr>
                                        <p:cTn id="145" dur="500"/>
                                        <p:tgtEl>
                                          <p:spTgt spid="252956"/>
                                        </p:tgtEl>
                                      </p:cBhvr>
                                    </p:animEffect>
                                    <p:set>
                                      <p:cBhvr>
                                        <p:cTn id="146" dur="1" fill="hold">
                                          <p:stCondLst>
                                            <p:cond delay="499"/>
                                          </p:stCondLst>
                                        </p:cTn>
                                        <p:tgtEl>
                                          <p:spTgt spid="252956"/>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252950"/>
                                        </p:tgtEl>
                                        <p:attrNameLst>
                                          <p:attrName>style.visibility</p:attrName>
                                        </p:attrNameLst>
                                      </p:cBhvr>
                                      <p:to>
                                        <p:strVal val="visible"/>
                                      </p:to>
                                    </p:set>
                                    <p:animEffect transition="in" filter="wipe(down)">
                                      <p:cBhvr>
                                        <p:cTn id="151" dur="500"/>
                                        <p:tgtEl>
                                          <p:spTgt spid="252950"/>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252951"/>
                                        </p:tgtEl>
                                        <p:attrNameLst>
                                          <p:attrName>style.visibility</p:attrName>
                                        </p:attrNameLst>
                                      </p:cBhvr>
                                      <p:to>
                                        <p:strVal val="visible"/>
                                      </p:to>
                                    </p:set>
                                    <p:animEffect transition="in" filter="wipe(down)">
                                      <p:cBhvr>
                                        <p:cTn id="154" dur="500"/>
                                        <p:tgtEl>
                                          <p:spTgt spid="252951"/>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52952"/>
                                        </p:tgtEl>
                                        <p:attrNameLst>
                                          <p:attrName>style.visibility</p:attrName>
                                        </p:attrNameLst>
                                      </p:cBhvr>
                                      <p:to>
                                        <p:strVal val="visible"/>
                                      </p:to>
                                    </p:set>
                                    <p:animEffect transition="in" filter="wipe(down)">
                                      <p:cBhvr>
                                        <p:cTn id="157" dur="500"/>
                                        <p:tgtEl>
                                          <p:spTgt spid="252952"/>
                                        </p:tgtEl>
                                      </p:cBhvr>
                                    </p:animEffect>
                                  </p:childTnLst>
                                </p:cTn>
                              </p:par>
                            </p:childTnLst>
                          </p:cTn>
                        </p:par>
                        <p:par>
                          <p:cTn id="158" fill="hold" nodeType="afterGroup">
                            <p:stCondLst>
                              <p:cond delay="500"/>
                            </p:stCondLst>
                            <p:childTnLst>
                              <p:par>
                                <p:cTn id="159" presetID="22" presetClass="entr" presetSubtype="4" fill="hold" grpId="1" nodeType="afterEffect">
                                  <p:stCondLst>
                                    <p:cond delay="0"/>
                                  </p:stCondLst>
                                  <p:childTnLst>
                                    <p:set>
                                      <p:cBhvr>
                                        <p:cTn id="160" dur="1" fill="hold">
                                          <p:stCondLst>
                                            <p:cond delay="0"/>
                                          </p:stCondLst>
                                        </p:cTn>
                                        <p:tgtEl>
                                          <p:spTgt spid="252953"/>
                                        </p:tgtEl>
                                        <p:attrNameLst>
                                          <p:attrName>style.visibility</p:attrName>
                                        </p:attrNameLst>
                                      </p:cBhvr>
                                      <p:to>
                                        <p:strVal val="visible"/>
                                      </p:to>
                                    </p:set>
                                    <p:animEffect transition="in" filter="wipe(down)">
                                      <p:cBhvr>
                                        <p:cTn id="161" dur="500"/>
                                        <p:tgtEl>
                                          <p:spTgt spid="252953"/>
                                        </p:tgtEl>
                                      </p:cBhvr>
                                    </p:animEffect>
                                  </p:childTnLst>
                                </p:cTn>
                              </p:par>
                            </p:childTnLst>
                          </p:cTn>
                        </p:par>
                        <p:par>
                          <p:cTn id="162" fill="hold" nodeType="afterGroup">
                            <p:stCondLst>
                              <p:cond delay="1000"/>
                            </p:stCondLst>
                            <p:childTnLst>
                              <p:par>
                                <p:cTn id="163" presetID="22" presetClass="exit" presetSubtype="4" fill="hold" grpId="1" nodeType="afterEffect">
                                  <p:stCondLst>
                                    <p:cond delay="0"/>
                                  </p:stCondLst>
                                  <p:childTnLst>
                                    <p:animEffect transition="out" filter="wipe(down)">
                                      <p:cBhvr>
                                        <p:cTn id="164" dur="500"/>
                                        <p:tgtEl>
                                          <p:spTgt spid="252937"/>
                                        </p:tgtEl>
                                      </p:cBhvr>
                                    </p:animEffect>
                                    <p:set>
                                      <p:cBhvr>
                                        <p:cTn id="165" dur="1" fill="hold">
                                          <p:stCondLst>
                                            <p:cond delay="499"/>
                                          </p:stCondLst>
                                        </p:cTn>
                                        <p:tgtEl>
                                          <p:spTgt spid="252937"/>
                                        </p:tgtEl>
                                        <p:attrNameLst>
                                          <p:attrName>style.visibility</p:attrName>
                                        </p:attrNameLst>
                                      </p:cBhvr>
                                      <p:to>
                                        <p:strVal val="hidden"/>
                                      </p:to>
                                    </p:set>
                                  </p:childTnLst>
                                </p:cTn>
                              </p:par>
                              <p:par>
                                <p:cTn id="166" presetID="22" presetClass="exit" presetSubtype="4" fill="hold" grpId="1" nodeType="withEffect">
                                  <p:stCondLst>
                                    <p:cond delay="0"/>
                                  </p:stCondLst>
                                  <p:childTnLst>
                                    <p:animEffect transition="out" filter="wipe(down)">
                                      <p:cBhvr>
                                        <p:cTn id="167" dur="500"/>
                                        <p:tgtEl>
                                          <p:spTgt spid="252948"/>
                                        </p:tgtEl>
                                      </p:cBhvr>
                                    </p:animEffect>
                                    <p:set>
                                      <p:cBhvr>
                                        <p:cTn id="168" dur="1" fill="hold">
                                          <p:stCondLst>
                                            <p:cond delay="499"/>
                                          </p:stCondLst>
                                        </p:cTn>
                                        <p:tgtEl>
                                          <p:spTgt spid="252948"/>
                                        </p:tgtEl>
                                        <p:attrNameLst>
                                          <p:attrName>style.visibility</p:attrName>
                                        </p:attrNameLst>
                                      </p:cBhvr>
                                      <p:to>
                                        <p:strVal val="hidden"/>
                                      </p:to>
                                    </p:set>
                                  </p:childTnLst>
                                </p:cTn>
                              </p:par>
                              <p:par>
                                <p:cTn id="169" presetID="22" presetClass="exit" presetSubtype="4" fill="hold" grpId="1" nodeType="withEffect">
                                  <p:stCondLst>
                                    <p:cond delay="0"/>
                                  </p:stCondLst>
                                  <p:childTnLst>
                                    <p:animEffect transition="out" filter="wipe(down)">
                                      <p:cBhvr>
                                        <p:cTn id="170" dur="500"/>
                                        <p:tgtEl>
                                          <p:spTgt spid="252950"/>
                                        </p:tgtEl>
                                      </p:cBhvr>
                                    </p:animEffect>
                                    <p:set>
                                      <p:cBhvr>
                                        <p:cTn id="171" dur="1" fill="hold">
                                          <p:stCondLst>
                                            <p:cond delay="499"/>
                                          </p:stCondLst>
                                        </p:cTn>
                                        <p:tgtEl>
                                          <p:spTgt spid="252950"/>
                                        </p:tgtEl>
                                        <p:attrNameLst>
                                          <p:attrName>style.visibility</p:attrName>
                                        </p:attrNameLst>
                                      </p:cBhvr>
                                      <p:to>
                                        <p:strVal val="hidden"/>
                                      </p:to>
                                    </p:set>
                                  </p:childTnLst>
                                </p:cTn>
                              </p:par>
                              <p:par>
                                <p:cTn id="172" presetID="22" presetClass="exit" presetSubtype="4" fill="hold" grpId="1" nodeType="withEffect">
                                  <p:stCondLst>
                                    <p:cond delay="0"/>
                                  </p:stCondLst>
                                  <p:childTnLst>
                                    <p:animEffect transition="out" filter="wipe(down)">
                                      <p:cBhvr>
                                        <p:cTn id="173" dur="500"/>
                                        <p:tgtEl>
                                          <p:spTgt spid="252951"/>
                                        </p:tgtEl>
                                      </p:cBhvr>
                                    </p:animEffect>
                                    <p:set>
                                      <p:cBhvr>
                                        <p:cTn id="174" dur="1" fill="hold">
                                          <p:stCondLst>
                                            <p:cond delay="499"/>
                                          </p:stCondLst>
                                        </p:cTn>
                                        <p:tgtEl>
                                          <p:spTgt spid="252951"/>
                                        </p:tgtEl>
                                        <p:attrNameLst>
                                          <p:attrName>style.visibility</p:attrName>
                                        </p:attrNameLst>
                                      </p:cBhvr>
                                      <p:to>
                                        <p:strVal val="hidden"/>
                                      </p:to>
                                    </p:set>
                                  </p:childTnLst>
                                </p:cTn>
                              </p:par>
                              <p:par>
                                <p:cTn id="175" presetID="22" presetClass="exit" presetSubtype="4" fill="hold" grpId="1" nodeType="withEffect">
                                  <p:stCondLst>
                                    <p:cond delay="0"/>
                                  </p:stCondLst>
                                  <p:childTnLst>
                                    <p:animEffect transition="out" filter="wipe(down)">
                                      <p:cBhvr>
                                        <p:cTn id="176" dur="500"/>
                                        <p:tgtEl>
                                          <p:spTgt spid="252952"/>
                                        </p:tgtEl>
                                      </p:cBhvr>
                                    </p:animEffect>
                                    <p:set>
                                      <p:cBhvr>
                                        <p:cTn id="177" dur="1" fill="hold">
                                          <p:stCondLst>
                                            <p:cond delay="499"/>
                                          </p:stCondLst>
                                        </p:cTn>
                                        <p:tgtEl>
                                          <p:spTgt spid="252952"/>
                                        </p:tgtEl>
                                        <p:attrNameLst>
                                          <p:attrName>style.visibility</p:attrName>
                                        </p:attrNameLst>
                                      </p:cBhvr>
                                      <p:to>
                                        <p:strVal val="hidden"/>
                                      </p:to>
                                    </p:set>
                                  </p:childTnLst>
                                </p:cTn>
                              </p:par>
                              <p:par>
                                <p:cTn id="178" presetID="22" presetClass="exit" presetSubtype="4" fill="hold" grpId="1" nodeType="withEffect">
                                  <p:stCondLst>
                                    <p:cond delay="0"/>
                                  </p:stCondLst>
                                  <p:childTnLst>
                                    <p:animEffect transition="out" filter="wipe(down)">
                                      <p:cBhvr>
                                        <p:cTn id="179" dur="500"/>
                                        <p:tgtEl>
                                          <p:spTgt spid="252957"/>
                                        </p:tgtEl>
                                      </p:cBhvr>
                                    </p:animEffect>
                                    <p:set>
                                      <p:cBhvr>
                                        <p:cTn id="180" dur="1" fill="hold">
                                          <p:stCondLst>
                                            <p:cond delay="499"/>
                                          </p:stCondLst>
                                        </p:cTn>
                                        <p:tgtEl>
                                          <p:spTgt spid="2529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P spid="252932" grpId="0"/>
      <p:bldP spid="252932" grpId="1"/>
      <p:bldP spid="252933" grpId="0"/>
      <p:bldP spid="252934" grpId="0"/>
      <p:bldP spid="252934" grpId="1"/>
      <p:bldP spid="252935" grpId="0"/>
      <p:bldP spid="252935" grpId="1"/>
      <p:bldP spid="252936" grpId="0"/>
      <p:bldP spid="252936" grpId="1"/>
      <p:bldP spid="252937" grpId="0"/>
      <p:bldP spid="252937" grpId="1"/>
      <p:bldP spid="252938" grpId="0"/>
      <p:bldP spid="252938" grpId="1"/>
      <p:bldP spid="252939" grpId="0" animBg="1"/>
      <p:bldP spid="252939" grpId="1" animBg="1"/>
      <p:bldP spid="252940" grpId="0" animBg="1"/>
      <p:bldP spid="252940" grpId="1" animBg="1"/>
      <p:bldP spid="252941" grpId="0" animBg="1"/>
      <p:bldP spid="252941" grpId="1" animBg="1"/>
      <p:bldP spid="252943" grpId="0" animBg="1"/>
      <p:bldP spid="252944" grpId="0"/>
      <p:bldP spid="252945" grpId="0" animBg="1"/>
      <p:bldP spid="252945" grpId="1" animBg="1"/>
      <p:bldP spid="252946" grpId="0" animBg="1"/>
      <p:bldP spid="252946" grpId="1" animBg="1"/>
      <p:bldP spid="252947" grpId="0" animBg="1"/>
      <p:bldP spid="252947" grpId="1" animBg="1"/>
      <p:bldP spid="252948" grpId="0"/>
      <p:bldP spid="252948" grpId="1"/>
      <p:bldP spid="252950" grpId="0" animBg="1"/>
      <p:bldP spid="252950" grpId="1" animBg="1"/>
      <p:bldP spid="252951" grpId="0" animBg="1"/>
      <p:bldP spid="252951" grpId="1" animBg="1"/>
      <p:bldP spid="252952" grpId="0" animBg="1"/>
      <p:bldP spid="252952" grpId="1" animBg="1"/>
      <p:bldP spid="252953" grpId="1"/>
      <p:bldP spid="252954" grpId="0" animBg="1"/>
      <p:bldP spid="252954" grpId="1" animBg="1"/>
      <p:bldP spid="252955" grpId="0"/>
      <p:bldP spid="252956" grpId="0" animBg="1"/>
      <p:bldP spid="252956" grpId="1" animBg="1"/>
      <p:bldP spid="252957" grpId="0"/>
      <p:bldP spid="25295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7"/>
          <p:cNvSpPr>
            <a:spLocks noGrp="1"/>
          </p:cNvSpPr>
          <p:nvPr>
            <p:ph type="sldNum" sz="quarter" idx="12"/>
          </p:nvPr>
        </p:nvSpPr>
        <p:spPr/>
        <p:txBody>
          <a:bodyPr/>
          <a:lstStyle/>
          <a:p>
            <a:fld id="{B2FC7566-C6D6-4B7F-B9F5-6BD4BF5B9A0A}" type="slidenum">
              <a:rPr lang="en-US" altLang="zh-CN"/>
              <a:pPr/>
              <a:t>20</a:t>
            </a:fld>
            <a:endParaRPr lang="en-US" altLang="zh-CN"/>
          </a:p>
        </p:txBody>
      </p:sp>
      <p:sp>
        <p:nvSpPr>
          <p:cNvPr id="272386" name="Rectangle 2"/>
          <p:cNvSpPr>
            <a:spLocks noGrp="1" noChangeArrowheads="1"/>
          </p:cNvSpPr>
          <p:nvPr>
            <p:ph type="title"/>
          </p:nvPr>
        </p:nvSpPr>
        <p:spPr/>
        <p:txBody>
          <a:bodyPr/>
          <a:lstStyle/>
          <a:p>
            <a:r>
              <a:rPr lang="zh-CN" altLang="en-US" sz="4000">
                <a:solidFill>
                  <a:srgbClr val="0000FF"/>
                </a:solidFill>
                <a:ea typeface="楷体_GB2312" pitchFamily="49" charset="-122"/>
                <a:sym typeface="Wingdings" pitchFamily="2" charset="2"/>
              </a:rPr>
              <a:t>计算所有</a:t>
            </a:r>
            <a:r>
              <a:rPr lang="zh-CN" altLang="en-US" sz="4000">
                <a:solidFill>
                  <a:schemeClr val="folHlink"/>
                </a:solidFill>
                <a:latin typeface="Courier New"/>
                <a:ea typeface="楷体_GB2312" pitchFamily="49" charset="-122"/>
                <a:sym typeface="Symbol" pitchFamily="18" charset="2"/>
              </a:rPr>
              <a:t>“</a:t>
            </a:r>
            <a:r>
              <a:rPr lang="zh-CN" altLang="en-US" sz="4000">
                <a:solidFill>
                  <a:schemeClr val="hlink"/>
                </a:solidFill>
                <a:ea typeface="楷体_GB2312" pitchFamily="49" charset="-122"/>
                <a:sym typeface="Wingdings" pitchFamily="2" charset="2"/>
              </a:rPr>
              <a:t>高于</a:t>
            </a:r>
            <a:r>
              <a:rPr lang="en-US" altLang="zh-CN" sz="4000">
                <a:solidFill>
                  <a:schemeClr val="hlink"/>
                </a:solidFill>
                <a:ea typeface="楷体_GB2312" pitchFamily="49" charset="-122"/>
                <a:sym typeface="Wingdings" pitchFamily="2" charset="2"/>
              </a:rPr>
              <a:t>&gt;</a:t>
            </a:r>
            <a:r>
              <a:rPr lang="en-US" altLang="zh-CN" sz="4000">
                <a:solidFill>
                  <a:schemeClr val="folHlink"/>
                </a:solidFill>
                <a:ea typeface="楷体_GB2312" pitchFamily="49" charset="-122"/>
                <a:sym typeface="Wingdings" pitchFamily="2" charset="2"/>
              </a:rPr>
              <a:t>"</a:t>
            </a:r>
            <a:r>
              <a:rPr lang="zh-CN" altLang="en-US" sz="4000">
                <a:solidFill>
                  <a:schemeClr val="folHlink"/>
                </a:solidFill>
                <a:ea typeface="楷体_GB2312" pitchFamily="49" charset="-122"/>
                <a:sym typeface="Symbol" pitchFamily="18" charset="2"/>
              </a:rPr>
              <a:t>优先关系</a:t>
            </a:r>
          </a:p>
        </p:txBody>
      </p:sp>
      <p:sp>
        <p:nvSpPr>
          <p:cNvPr id="272387" name="Rectangle 3"/>
          <p:cNvSpPr>
            <a:spLocks noGrp="1" noChangeArrowheads="1"/>
          </p:cNvSpPr>
          <p:nvPr>
            <p:ph type="body" sz="half" idx="1"/>
          </p:nvPr>
        </p:nvSpPr>
        <p:spPr>
          <a:xfrm>
            <a:off x="179388" y="1196975"/>
            <a:ext cx="4535487" cy="5006975"/>
          </a:xfrm>
        </p:spPr>
        <p:txBody>
          <a:bodyPr/>
          <a:lstStyle/>
          <a:p>
            <a:pPr algn="just" eaLnBrk="0" hangingPunct="0">
              <a:spcBef>
                <a:spcPct val="0"/>
              </a:spcBef>
              <a:buClrTx/>
              <a:buSzTx/>
              <a:buFontTx/>
              <a:buNone/>
            </a:pP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solidFill>
                  <a:srgbClr val="0000FF"/>
                </a:solidFill>
                <a:ea typeface="楷体_GB2312" pitchFamily="49" charset="-122"/>
                <a:sym typeface="Wingdings" pitchFamily="2" charset="2"/>
              </a:rPr>
              <a:t>+ &gt;+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solidFill>
                  <a:srgbClr val="0000FF"/>
                </a:solidFill>
                <a:ea typeface="楷体_GB2312" pitchFamily="49" charset="-122"/>
                <a:sym typeface="Wingdings" pitchFamily="2" charset="2"/>
              </a:rPr>
              <a:t>* &gt;*</a:t>
            </a:r>
            <a:r>
              <a:rPr lang="en-US" altLang="zh-CN">
                <a:ea typeface="楷体_GB2312" pitchFamily="49" charset="-122"/>
                <a:sym typeface="Wingdings" pitchFamily="2" charset="2"/>
              </a:rPr>
              <a: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a:p>
            <a:pPr algn="just" eaLnBrk="0" hangingPunct="0">
              <a:spcBef>
                <a:spcPct val="0"/>
              </a:spcBef>
              <a:buClrTx/>
              <a:buSzTx/>
              <a:buFontTx/>
              <a:buNone/>
            </a:pPr>
            <a:r>
              <a:rPr lang="en-US" altLang="zh-CN">
                <a:ea typeface="楷体_GB2312" pitchFamily="49" charset="-122"/>
                <a:sym typeface="Wingdings" pitchFamily="2" charset="2"/>
              </a:rPr>
              <a:t>+ &gt;)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 </a:t>
            </a:r>
            <a:r>
              <a:rPr lang="en-US" altLang="zh-CN">
                <a:ea typeface="楷体_GB2312" pitchFamily="49" charset="-122"/>
                <a:sym typeface="Wingdings" pitchFamily="2" charset="2"/>
              </a:rPr>
              <a:t>&gt;) </a:t>
            </a:r>
            <a:r>
              <a:rPr lang="zh-CN" altLang="en-US">
                <a:ea typeface="楷体_GB2312" pitchFamily="49" charset="-122"/>
                <a:sym typeface="Wingdings" pitchFamily="2" charset="2"/>
              </a:rPr>
              <a:t>，</a:t>
            </a:r>
            <a:r>
              <a:rPr lang="en-US" altLang="zh-CN">
                <a:ea typeface="楷体_GB2312" pitchFamily="49" charset="-122"/>
                <a:sym typeface="Wingdings" pitchFamily="2" charset="2"/>
              </a:rPr>
              <a:t>) &gt;) </a:t>
            </a:r>
            <a:r>
              <a:rPr lang="zh-CN" altLang="en-US">
                <a:ea typeface="楷体_GB2312" pitchFamily="49" charset="-122"/>
                <a:sym typeface="Wingdings" pitchFamily="2" charset="2"/>
              </a:rPr>
              <a:t>，</a:t>
            </a:r>
            <a:r>
              <a:rPr lang="en-US" altLang="zh-CN">
                <a:ea typeface="楷体_GB2312" pitchFamily="49" charset="-122"/>
                <a:sym typeface="Wingdings" pitchFamily="2" charset="2"/>
              </a:rPr>
              <a:t>i&gt;)</a:t>
            </a:r>
          </a:p>
        </p:txBody>
      </p:sp>
      <p:graphicFrame>
        <p:nvGraphicFramePr>
          <p:cNvPr id="272636" name="Group 252"/>
          <p:cNvGraphicFramePr>
            <a:graphicFrameLocks noGrp="1"/>
          </p:cNvGraphicFramePr>
          <p:nvPr>
            <p:ph sz="quarter" idx="3"/>
          </p:nvPr>
        </p:nvGraphicFramePr>
        <p:xfrm>
          <a:off x="5148263" y="1196975"/>
          <a:ext cx="3811587" cy="3667125"/>
        </p:xfrm>
        <a:graphic>
          <a:graphicData uri="http://schemas.openxmlformats.org/drawingml/2006/table">
            <a:tbl>
              <a:tblPr/>
              <a:tblGrid>
                <a:gridCol w="384175"/>
                <a:gridCol w="377825"/>
                <a:gridCol w="381000"/>
                <a:gridCol w="379412"/>
                <a:gridCol w="384175"/>
                <a:gridCol w="419100"/>
                <a:gridCol w="342900"/>
                <a:gridCol w="381000"/>
                <a:gridCol w="377825"/>
                <a:gridCol w="384175"/>
              </a:tblGrid>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3812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13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13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428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hlink"/>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72636"/>
                                        </p:tgtEl>
                                        <p:attrNameLst>
                                          <p:attrName>style.visibility</p:attrName>
                                        </p:attrNameLst>
                                      </p:cBhvr>
                                      <p:to>
                                        <p:strVal val="visible"/>
                                      </p:to>
                                    </p:set>
                                    <p:anim calcmode="lin" valueType="num">
                                      <p:cBhvr>
                                        <p:cTn id="7" dur="500" fill="hold"/>
                                        <p:tgtEl>
                                          <p:spTgt spid="272636"/>
                                        </p:tgtEl>
                                        <p:attrNameLst>
                                          <p:attrName>ppt_w</p:attrName>
                                        </p:attrNameLst>
                                      </p:cBhvr>
                                      <p:tavLst>
                                        <p:tav tm="0">
                                          <p:val>
                                            <p:fltVal val="0"/>
                                          </p:val>
                                        </p:tav>
                                        <p:tav tm="100000">
                                          <p:val>
                                            <p:strVal val="#ppt_w"/>
                                          </p:val>
                                        </p:tav>
                                      </p:tavLst>
                                    </p:anim>
                                    <p:anim calcmode="lin" valueType="num">
                                      <p:cBhvr>
                                        <p:cTn id="8" dur="500" fill="hold"/>
                                        <p:tgtEl>
                                          <p:spTgt spid="2726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灯片编号占位符 6"/>
          <p:cNvSpPr>
            <a:spLocks noGrp="1"/>
          </p:cNvSpPr>
          <p:nvPr>
            <p:ph type="sldNum" sz="quarter" idx="12"/>
          </p:nvPr>
        </p:nvSpPr>
        <p:spPr/>
        <p:txBody>
          <a:bodyPr/>
          <a:lstStyle/>
          <a:p>
            <a:fld id="{EB78C4C4-F827-4A08-A496-B061BB2D08D9}" type="slidenum">
              <a:rPr lang="en-US" altLang="zh-CN"/>
              <a:pPr/>
              <a:t>21</a:t>
            </a:fld>
            <a:endParaRPr lang="en-US" altLang="zh-CN"/>
          </a:p>
        </p:txBody>
      </p:sp>
      <p:sp>
        <p:nvSpPr>
          <p:cNvPr id="296962"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计算所有</a:t>
            </a:r>
            <a:r>
              <a:rPr lang="zh-CN" altLang="en-US">
                <a:solidFill>
                  <a:schemeClr val="folHlink"/>
                </a:solidFill>
                <a:latin typeface="Courier New"/>
                <a:ea typeface="楷体_GB2312" pitchFamily="49" charset="-122"/>
                <a:sym typeface="Symbol" pitchFamily="18" charset="2"/>
              </a:rPr>
              <a:t>“</a:t>
            </a:r>
            <a:r>
              <a:rPr lang="zh-CN" altLang="en-US">
                <a:solidFill>
                  <a:schemeClr val="hlink"/>
                </a:solidFill>
                <a:ea typeface="楷体_GB2312" pitchFamily="49" charset="-122"/>
                <a:sym typeface="Symbol" pitchFamily="18" charset="2"/>
              </a:rPr>
              <a:t>相等</a:t>
            </a:r>
            <a:r>
              <a:rPr lang="en-US" altLang="zh-CN">
                <a:solidFill>
                  <a:schemeClr val="hlink"/>
                </a:solidFill>
                <a:ea typeface="楷体_GB2312" pitchFamily="49" charset="-122"/>
                <a:sym typeface="Wingdings" pitchFamily="2" charset="2"/>
              </a:rPr>
              <a:t>=</a:t>
            </a:r>
            <a:r>
              <a:rPr lang="en-US" altLang="zh-CN">
                <a:solidFill>
                  <a:schemeClr val="folHlink"/>
                </a:solidFill>
                <a:ea typeface="楷体_GB2312" pitchFamily="49" charset="-122"/>
                <a:sym typeface="Wingdings" pitchFamily="2" charset="2"/>
              </a:rPr>
              <a:t>"</a:t>
            </a:r>
            <a:r>
              <a:rPr lang="zh-CN" altLang="en-US">
                <a:solidFill>
                  <a:schemeClr val="folHlink"/>
                </a:solidFill>
                <a:ea typeface="楷体_GB2312" pitchFamily="49" charset="-122"/>
                <a:sym typeface="Symbol" pitchFamily="18" charset="2"/>
              </a:rPr>
              <a:t>优先关系</a:t>
            </a:r>
          </a:p>
        </p:txBody>
      </p:sp>
      <p:sp>
        <p:nvSpPr>
          <p:cNvPr id="296963" name="Rectangle 3"/>
          <p:cNvSpPr>
            <a:spLocks noGrp="1" noChangeArrowheads="1"/>
          </p:cNvSpPr>
          <p:nvPr>
            <p:ph type="body" sz="half" idx="1"/>
          </p:nvPr>
        </p:nvSpPr>
        <p:spPr>
          <a:xfrm>
            <a:off x="323850" y="1125538"/>
            <a:ext cx="8569325" cy="5006975"/>
          </a:xfrm>
        </p:spPr>
        <p:txBody>
          <a:bodyPr/>
          <a:lstStyle/>
          <a:p>
            <a:pPr>
              <a:lnSpc>
                <a:spcPct val="80000"/>
              </a:lnSpc>
              <a:buSzPct val="80000"/>
            </a:pPr>
            <a:r>
              <a:rPr lang="zh-CN" altLang="en-US" sz="2000">
                <a:ea typeface="楷体_GB2312" pitchFamily="49" charset="-122"/>
                <a:sym typeface="Wingdings" pitchFamily="2" charset="2"/>
              </a:rPr>
              <a:t>对形如产生式</a:t>
            </a:r>
            <a:r>
              <a:rPr lang="en-US" altLang="zh-CN" sz="2000">
                <a:ea typeface="楷体_GB2312" pitchFamily="49" charset="-122"/>
                <a:sym typeface="Wingdings" pitchFamily="2" charset="2"/>
              </a:rPr>
              <a:t>A…</a:t>
            </a:r>
            <a:r>
              <a:rPr lang="en-US" altLang="zh-CN" sz="2000">
                <a:solidFill>
                  <a:srgbClr val="008000"/>
                </a:solidFill>
                <a:ea typeface="楷体_GB2312" pitchFamily="49" charset="-122"/>
                <a:sym typeface="Wingdings" pitchFamily="2" charset="2"/>
              </a:rPr>
              <a:t>a</a:t>
            </a:r>
            <a:r>
              <a:rPr lang="en-US" altLang="zh-CN" sz="2000">
                <a:solidFill>
                  <a:srgbClr val="CC00CC"/>
                </a:solidFill>
                <a:ea typeface="楷体_GB2312" pitchFamily="49" charset="-122"/>
                <a:sym typeface="Wingdings" pitchFamily="2" charset="2"/>
              </a:rPr>
              <a:t>b</a:t>
            </a:r>
            <a:r>
              <a:rPr lang="en-US" altLang="zh-CN" sz="2000">
                <a:ea typeface="楷体_GB2312" pitchFamily="49" charset="-122"/>
                <a:sym typeface="Wingdings" pitchFamily="2" charset="2"/>
              </a:rPr>
              <a:t>…</a:t>
            </a:r>
            <a:r>
              <a:rPr lang="zh-CN" altLang="en-US" sz="2000">
                <a:ea typeface="楷体_GB2312" pitchFamily="49" charset="-122"/>
                <a:sym typeface="Wingdings" pitchFamily="2" charset="2"/>
              </a:rPr>
              <a:t>或</a:t>
            </a:r>
            <a:r>
              <a:rPr lang="en-US" altLang="zh-CN" sz="2000">
                <a:ea typeface="楷体_GB2312" pitchFamily="49" charset="-122"/>
                <a:sym typeface="Wingdings" pitchFamily="2" charset="2"/>
              </a:rPr>
              <a:t>A…</a:t>
            </a:r>
            <a:r>
              <a:rPr lang="en-US" altLang="zh-CN" sz="2000">
                <a:solidFill>
                  <a:srgbClr val="008000"/>
                </a:solidFill>
                <a:ea typeface="楷体_GB2312" pitchFamily="49" charset="-122"/>
                <a:sym typeface="Wingdings" pitchFamily="2" charset="2"/>
              </a:rPr>
              <a:t>a</a:t>
            </a:r>
            <a:r>
              <a:rPr lang="en-US" altLang="zh-CN" sz="2000">
                <a:ea typeface="楷体_GB2312" pitchFamily="49" charset="-122"/>
                <a:sym typeface="Wingdings" pitchFamily="2" charset="2"/>
              </a:rPr>
              <a:t>B</a:t>
            </a:r>
            <a:r>
              <a:rPr lang="en-US" altLang="zh-CN" sz="2000">
                <a:solidFill>
                  <a:srgbClr val="CC00CC"/>
                </a:solidFill>
                <a:ea typeface="楷体_GB2312" pitchFamily="49" charset="-122"/>
                <a:sym typeface="Wingdings" pitchFamily="2" charset="2"/>
              </a:rPr>
              <a:t>b</a:t>
            </a:r>
            <a:r>
              <a:rPr lang="en-US" altLang="zh-CN" sz="2000">
                <a:ea typeface="楷体_GB2312" pitchFamily="49" charset="-122"/>
                <a:sym typeface="Wingdings" pitchFamily="2" charset="2"/>
              </a:rPr>
              <a:t>…</a:t>
            </a:r>
            <a:r>
              <a:rPr lang="zh-CN" altLang="en-US" sz="2000">
                <a:ea typeface="楷体_GB2312" pitchFamily="49" charset="-122"/>
                <a:sym typeface="Wingdings" pitchFamily="2" charset="2"/>
              </a:rPr>
              <a:t>则有</a:t>
            </a:r>
            <a:r>
              <a:rPr lang="en-US" altLang="zh-CN" sz="2000">
                <a:solidFill>
                  <a:srgbClr val="008000"/>
                </a:solidFill>
                <a:ea typeface="楷体_GB2312" pitchFamily="49" charset="-122"/>
                <a:sym typeface="Wingdings" pitchFamily="2" charset="2"/>
              </a:rPr>
              <a:t>a</a:t>
            </a:r>
            <a:r>
              <a:rPr lang="en-US" altLang="zh-CN" sz="2000">
                <a:solidFill>
                  <a:srgbClr val="FF3300"/>
                </a:solidFill>
                <a:ea typeface="楷体_GB2312" pitchFamily="49" charset="-122"/>
                <a:sym typeface="Wingdings" pitchFamily="2" charset="2"/>
              </a:rPr>
              <a:t>=</a:t>
            </a:r>
            <a:r>
              <a:rPr lang="en-US" altLang="zh-CN" sz="2000">
                <a:solidFill>
                  <a:srgbClr val="CC00CC"/>
                </a:solidFill>
                <a:ea typeface="楷体_GB2312" pitchFamily="49" charset="-122"/>
                <a:sym typeface="Wingdings" pitchFamily="2" charset="2"/>
              </a:rPr>
              <a:t>b</a:t>
            </a:r>
            <a:r>
              <a:rPr lang="zh-CN" altLang="en-US" sz="2000">
                <a:ea typeface="楷体_GB2312" pitchFamily="49" charset="-122"/>
                <a:sym typeface="Wingdings" pitchFamily="2" charset="2"/>
              </a:rPr>
              <a:t>成立。</a:t>
            </a:r>
          </a:p>
          <a:p>
            <a:pPr algn="just" eaLnBrk="0" hangingPunct="0">
              <a:spcBef>
                <a:spcPct val="0"/>
              </a:spcBef>
              <a:buSzPct val="80000"/>
            </a:pPr>
            <a:r>
              <a:rPr lang="zh-CN" altLang="en-US" sz="2000">
                <a:ea typeface="楷体_GB2312" pitchFamily="49" charset="-122"/>
                <a:sym typeface="Wingdings" pitchFamily="2" charset="2"/>
              </a:rPr>
              <a:t>计算</a:t>
            </a:r>
            <a:r>
              <a:rPr lang="en-US" altLang="zh-CN" sz="2000">
                <a:solidFill>
                  <a:srgbClr val="FF3300"/>
                </a:solidFill>
                <a:ea typeface="楷体_GB2312" pitchFamily="49" charset="-122"/>
                <a:sym typeface="Wingdings" pitchFamily="2" charset="2"/>
              </a:rPr>
              <a:t>=</a:t>
            </a:r>
            <a:r>
              <a:rPr lang="zh-CN" altLang="en-US" sz="2000">
                <a:solidFill>
                  <a:srgbClr val="FF3300"/>
                </a:solidFill>
                <a:ea typeface="楷体_GB2312" pitchFamily="49" charset="-122"/>
                <a:sym typeface="Wingdings" pitchFamily="2" charset="2"/>
              </a:rPr>
              <a:t>关系</a:t>
            </a:r>
            <a:r>
              <a:rPr lang="zh-CN" altLang="en-US" sz="2000">
                <a:ea typeface="楷体_GB2312" pitchFamily="49" charset="-122"/>
                <a:sym typeface="Wingdings" pitchFamily="2" charset="2"/>
              </a:rPr>
              <a:t>为：</a:t>
            </a:r>
          </a:p>
          <a:p>
            <a:pPr lvl="1" algn="just" eaLnBrk="0" hangingPunct="0">
              <a:spcBef>
                <a:spcPct val="0"/>
              </a:spcBef>
              <a:buClrTx/>
              <a:buSzTx/>
              <a:buFontTx/>
              <a:buNone/>
            </a:pPr>
            <a:r>
              <a:rPr lang="zh-CN" altLang="en-US" sz="2000">
                <a:ea typeface="楷体_GB2312" pitchFamily="49" charset="-122"/>
                <a:sym typeface="Wingdings" pitchFamily="2" charset="2"/>
              </a:rPr>
              <a:t>由产生式</a:t>
            </a:r>
            <a:r>
              <a:rPr lang="en-US" altLang="zh-CN" sz="2000">
                <a:ea typeface="楷体_GB2312" pitchFamily="49" charset="-122"/>
                <a:sym typeface="Wingdings" pitchFamily="2" charset="2"/>
              </a:rPr>
              <a:t>E</a:t>
            </a:r>
            <a:r>
              <a:rPr lang="en-US" altLang="zh-CN" sz="2000">
                <a:latin typeface="Courier New"/>
                <a:ea typeface="楷体_GB2312" pitchFamily="49" charset="-122"/>
                <a:sym typeface="Wingdings" pitchFamily="2" charset="2"/>
              </a:rPr>
              <a:t>’</a:t>
            </a:r>
            <a:r>
              <a:rPr lang="en-US" altLang="zh-CN" sz="2000">
                <a:ea typeface="楷体_GB2312" pitchFamily="49" charset="-122"/>
                <a:sym typeface="Wingdings" pitchFamily="2" charset="2"/>
              </a:rPr>
              <a:t></a:t>
            </a:r>
            <a:r>
              <a:rPr lang="en-US" altLang="zh-CN" sz="2000">
                <a:solidFill>
                  <a:srgbClr val="008000"/>
                </a:solidFill>
                <a:ea typeface="楷体_GB2312" pitchFamily="49" charset="-122"/>
                <a:sym typeface="Wingdings" pitchFamily="2" charset="2"/>
              </a:rPr>
              <a:t>#</a:t>
            </a:r>
            <a:r>
              <a:rPr lang="en-US" altLang="zh-CN" sz="2000">
                <a:ea typeface="楷体_GB2312" pitchFamily="49" charset="-122"/>
                <a:sym typeface="Wingdings" pitchFamily="2" charset="2"/>
              </a:rPr>
              <a:t>E</a:t>
            </a:r>
            <a:r>
              <a:rPr lang="en-US" altLang="zh-CN" sz="2000">
                <a:solidFill>
                  <a:srgbClr val="CC00CC"/>
                </a:solidFill>
                <a:ea typeface="楷体_GB2312" pitchFamily="49" charset="-122"/>
                <a:sym typeface="Wingdings" pitchFamily="2" charset="2"/>
              </a:rPr>
              <a:t>#     </a:t>
            </a:r>
            <a:r>
              <a:rPr lang="zh-CN" altLang="en-US" sz="2000">
                <a:ea typeface="楷体_GB2312" pitchFamily="49" charset="-122"/>
                <a:sym typeface="Wingdings" pitchFamily="2" charset="2"/>
              </a:rPr>
              <a:t>得</a:t>
            </a:r>
          </a:p>
          <a:p>
            <a:pPr lvl="1" algn="just" eaLnBrk="0" hangingPunct="0">
              <a:spcBef>
                <a:spcPct val="0"/>
              </a:spcBef>
              <a:buClrTx/>
              <a:buSzTx/>
              <a:buFontTx/>
              <a:buNone/>
            </a:pPr>
            <a:r>
              <a:rPr lang="zh-CN" altLang="en-US" sz="2000">
                <a:solidFill>
                  <a:srgbClr val="008000"/>
                </a:solidFill>
                <a:ea typeface="楷体_GB2312" pitchFamily="49" charset="-122"/>
                <a:sym typeface="Wingdings" pitchFamily="2" charset="2"/>
              </a:rPr>
              <a:t>     </a:t>
            </a:r>
            <a:r>
              <a:rPr lang="en-US" altLang="zh-CN" sz="2000">
                <a:solidFill>
                  <a:srgbClr val="008000"/>
                </a:solidFill>
                <a:ea typeface="楷体_GB2312" pitchFamily="49" charset="-122"/>
                <a:sym typeface="Wingdings" pitchFamily="2" charset="2"/>
              </a:rPr>
              <a:t>#</a:t>
            </a:r>
            <a:r>
              <a:rPr lang="en-US" altLang="zh-CN" sz="2000">
                <a:solidFill>
                  <a:srgbClr val="FF3300"/>
                </a:solidFill>
                <a:ea typeface="楷体_GB2312" pitchFamily="49" charset="-122"/>
                <a:sym typeface="Wingdings" pitchFamily="2" charset="2"/>
              </a:rPr>
              <a:t>=</a:t>
            </a:r>
            <a:r>
              <a:rPr lang="en-US" altLang="zh-CN" sz="2000">
                <a:solidFill>
                  <a:srgbClr val="CC00CC"/>
                </a:solidFill>
                <a:ea typeface="楷体_GB2312" pitchFamily="49" charset="-122"/>
                <a:sym typeface="Wingdings" pitchFamily="2" charset="2"/>
              </a:rPr>
              <a:t>#</a:t>
            </a:r>
          </a:p>
          <a:p>
            <a:pPr lvl="1" algn="just" eaLnBrk="0" hangingPunct="0">
              <a:spcBef>
                <a:spcPct val="0"/>
              </a:spcBef>
              <a:buClrTx/>
              <a:buSzTx/>
              <a:buFontTx/>
              <a:buNone/>
            </a:pPr>
            <a:r>
              <a:rPr lang="zh-CN" altLang="en-US" sz="2000">
                <a:ea typeface="楷体_GB2312" pitchFamily="49" charset="-122"/>
                <a:sym typeface="Wingdings" pitchFamily="2" charset="2"/>
              </a:rPr>
              <a:t>由产生式</a:t>
            </a:r>
            <a:r>
              <a:rPr lang="en-US" altLang="zh-CN" sz="2000">
                <a:ea typeface="楷体_GB2312" pitchFamily="49" charset="-122"/>
                <a:sym typeface="Wingdings" pitchFamily="2" charset="2"/>
              </a:rPr>
              <a:t>P</a:t>
            </a:r>
            <a:r>
              <a:rPr lang="en-US" altLang="zh-CN" sz="2000">
                <a:solidFill>
                  <a:srgbClr val="008000"/>
                </a:solidFill>
                <a:ea typeface="楷体_GB2312" pitchFamily="49" charset="-122"/>
                <a:sym typeface="Wingdings" pitchFamily="2" charset="2"/>
              </a:rPr>
              <a:t>(</a:t>
            </a:r>
            <a:r>
              <a:rPr lang="en-US" altLang="zh-CN" sz="2000">
                <a:ea typeface="楷体_GB2312" pitchFamily="49" charset="-122"/>
                <a:sym typeface="Wingdings" pitchFamily="2" charset="2"/>
              </a:rPr>
              <a:t>E</a:t>
            </a:r>
            <a:r>
              <a:rPr lang="en-US" altLang="zh-CN" sz="2000">
                <a:solidFill>
                  <a:srgbClr val="CC00CC"/>
                </a:solidFill>
                <a:ea typeface="楷体_GB2312" pitchFamily="49" charset="-122"/>
                <a:sym typeface="Wingdings" pitchFamily="2" charset="2"/>
              </a:rPr>
              <a:t>)         </a:t>
            </a:r>
            <a:r>
              <a:rPr lang="zh-CN" altLang="en-US" sz="2000">
                <a:ea typeface="楷体_GB2312" pitchFamily="49" charset="-122"/>
                <a:sym typeface="Wingdings" pitchFamily="2" charset="2"/>
              </a:rPr>
              <a:t>得</a:t>
            </a:r>
          </a:p>
          <a:p>
            <a:pPr lvl="1" algn="just" eaLnBrk="0" hangingPunct="0">
              <a:spcBef>
                <a:spcPct val="0"/>
              </a:spcBef>
              <a:buClrTx/>
              <a:buSzTx/>
              <a:buFontTx/>
              <a:buNone/>
            </a:pPr>
            <a:r>
              <a:rPr lang="zh-CN" altLang="en-US" sz="2000">
                <a:solidFill>
                  <a:srgbClr val="008000"/>
                </a:solidFill>
                <a:ea typeface="楷体_GB2312" pitchFamily="49" charset="-122"/>
                <a:sym typeface="Wingdings" pitchFamily="2" charset="2"/>
              </a:rPr>
              <a:t>     </a:t>
            </a:r>
            <a:r>
              <a:rPr lang="en-US" altLang="zh-CN" sz="2000">
                <a:solidFill>
                  <a:srgbClr val="008000"/>
                </a:solidFill>
                <a:ea typeface="楷体_GB2312" pitchFamily="49" charset="-122"/>
                <a:sym typeface="Wingdings" pitchFamily="2" charset="2"/>
              </a:rPr>
              <a:t>(</a:t>
            </a:r>
            <a:r>
              <a:rPr lang="en-US" altLang="zh-CN" sz="2000">
                <a:solidFill>
                  <a:srgbClr val="FF3300"/>
                </a:solidFill>
                <a:ea typeface="楷体_GB2312" pitchFamily="49" charset="-122"/>
                <a:sym typeface="Wingdings" pitchFamily="2" charset="2"/>
              </a:rPr>
              <a:t>=</a:t>
            </a:r>
            <a:r>
              <a:rPr lang="en-US" altLang="zh-CN" sz="2000">
                <a:solidFill>
                  <a:srgbClr val="CC00CC"/>
                </a:solidFill>
                <a:ea typeface="楷体_GB2312" pitchFamily="49" charset="-122"/>
                <a:sym typeface="Wingdings" pitchFamily="2" charset="2"/>
              </a:rPr>
              <a:t>)</a:t>
            </a:r>
          </a:p>
          <a:p>
            <a:pPr>
              <a:lnSpc>
                <a:spcPct val="80000"/>
              </a:lnSpc>
              <a:buSzPct val="80000"/>
            </a:pPr>
            <a:endParaRPr lang="en-US" altLang="zh-CN" sz="2000">
              <a:ea typeface="楷体_GB2312" pitchFamily="49" charset="-122"/>
              <a:sym typeface="Wingdings" pitchFamily="2" charset="2"/>
            </a:endParaRPr>
          </a:p>
          <a:p>
            <a:pPr lvl="1" algn="just" eaLnBrk="0" hangingPunct="0">
              <a:spcBef>
                <a:spcPct val="0"/>
              </a:spcBef>
              <a:buClrTx/>
              <a:buSzTx/>
              <a:buFontTx/>
              <a:buNone/>
            </a:pPr>
            <a:endParaRPr lang="en-US" altLang="zh-CN" sz="2000">
              <a:ea typeface="楷体_GB2312" pitchFamily="49" charset="-122"/>
              <a:sym typeface="Wingdings" pitchFamily="2" charset="2"/>
            </a:endParaRPr>
          </a:p>
        </p:txBody>
      </p:sp>
      <p:sp>
        <p:nvSpPr>
          <p:cNvPr id="296965" name="Text Box 5"/>
          <p:cNvSpPr txBox="1">
            <a:spLocks noChangeArrowheads="1"/>
          </p:cNvSpPr>
          <p:nvPr/>
        </p:nvSpPr>
        <p:spPr bwMode="auto">
          <a:xfrm>
            <a:off x="6300788" y="1700213"/>
            <a:ext cx="1800225" cy="370840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Pi</a:t>
            </a:r>
          </a:p>
        </p:txBody>
      </p:sp>
      <p:graphicFrame>
        <p:nvGraphicFramePr>
          <p:cNvPr id="297091" name="Group 131"/>
          <p:cNvGraphicFramePr>
            <a:graphicFrameLocks noGrp="1"/>
          </p:cNvGraphicFramePr>
          <p:nvPr>
            <p:ph sz="half" idx="2"/>
          </p:nvPr>
        </p:nvGraphicFramePr>
        <p:xfrm>
          <a:off x="2339975" y="2708275"/>
          <a:ext cx="3313113" cy="3667125"/>
        </p:xfrm>
        <a:graphic>
          <a:graphicData uri="http://schemas.openxmlformats.org/drawingml/2006/table">
            <a:tbl>
              <a:tblPr/>
              <a:tblGrid>
                <a:gridCol w="333375"/>
                <a:gridCol w="328613"/>
                <a:gridCol w="331787"/>
                <a:gridCol w="330200"/>
                <a:gridCol w="333375"/>
                <a:gridCol w="363538"/>
                <a:gridCol w="298450"/>
                <a:gridCol w="331787"/>
                <a:gridCol w="328613"/>
                <a:gridCol w="333375"/>
              </a:tblGrid>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666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66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6688">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165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6965"/>
                                        </p:tgtEl>
                                        <p:attrNameLst>
                                          <p:attrName>style.visibility</p:attrName>
                                        </p:attrNameLst>
                                      </p:cBhvr>
                                      <p:to>
                                        <p:strVal val="visible"/>
                                      </p:to>
                                    </p:set>
                                    <p:anim calcmode="lin" valueType="num">
                                      <p:cBhvr>
                                        <p:cTn id="7" dur="500" fill="hold"/>
                                        <p:tgtEl>
                                          <p:spTgt spid="296965"/>
                                        </p:tgtEl>
                                        <p:attrNameLst>
                                          <p:attrName>ppt_w</p:attrName>
                                        </p:attrNameLst>
                                      </p:cBhvr>
                                      <p:tavLst>
                                        <p:tav tm="0">
                                          <p:val>
                                            <p:fltVal val="0"/>
                                          </p:val>
                                        </p:tav>
                                        <p:tav tm="100000">
                                          <p:val>
                                            <p:strVal val="#ppt_w"/>
                                          </p:val>
                                        </p:tav>
                                      </p:tavLst>
                                    </p:anim>
                                    <p:anim calcmode="lin" valueType="num">
                                      <p:cBhvr>
                                        <p:cTn id="8" dur="500" fill="hold"/>
                                        <p:tgtEl>
                                          <p:spTgt spid="29696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6963">
                                            <p:txEl>
                                              <p:pRg st="0" end="0"/>
                                            </p:txEl>
                                          </p:spTgt>
                                        </p:tgtEl>
                                        <p:attrNameLst>
                                          <p:attrName>style.visibility</p:attrName>
                                        </p:attrNameLst>
                                      </p:cBhvr>
                                      <p:to>
                                        <p:strVal val="visible"/>
                                      </p:to>
                                    </p:set>
                                    <p:animEffect transition="in" filter="wipe(left)">
                                      <p:cBhvr>
                                        <p:cTn id="13" dur="500"/>
                                        <p:tgtEl>
                                          <p:spTgt spid="2969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6963">
                                            <p:txEl>
                                              <p:pRg st="1" end="1"/>
                                            </p:txEl>
                                          </p:spTgt>
                                        </p:tgtEl>
                                        <p:attrNameLst>
                                          <p:attrName>style.visibility</p:attrName>
                                        </p:attrNameLst>
                                      </p:cBhvr>
                                      <p:to>
                                        <p:strVal val="visible"/>
                                      </p:to>
                                    </p:set>
                                    <p:animEffect transition="in" filter="wipe(left)">
                                      <p:cBhvr>
                                        <p:cTn id="18" dur="500"/>
                                        <p:tgtEl>
                                          <p:spTgt spid="29696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6963">
                                            <p:txEl>
                                              <p:pRg st="2" end="2"/>
                                            </p:txEl>
                                          </p:spTgt>
                                        </p:tgtEl>
                                        <p:attrNameLst>
                                          <p:attrName>style.visibility</p:attrName>
                                        </p:attrNameLst>
                                      </p:cBhvr>
                                      <p:to>
                                        <p:strVal val="visible"/>
                                      </p:to>
                                    </p:set>
                                    <p:animEffect transition="in" filter="wipe(left)">
                                      <p:cBhvr>
                                        <p:cTn id="21" dur="500"/>
                                        <p:tgtEl>
                                          <p:spTgt spid="296963">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6963">
                                            <p:txEl>
                                              <p:pRg st="3" end="3"/>
                                            </p:txEl>
                                          </p:spTgt>
                                        </p:tgtEl>
                                        <p:attrNameLst>
                                          <p:attrName>style.visibility</p:attrName>
                                        </p:attrNameLst>
                                      </p:cBhvr>
                                      <p:to>
                                        <p:strVal val="visible"/>
                                      </p:to>
                                    </p:set>
                                    <p:animEffect transition="in" filter="wipe(left)">
                                      <p:cBhvr>
                                        <p:cTn id="24" dur="500"/>
                                        <p:tgtEl>
                                          <p:spTgt spid="296963">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wipe(left)">
                                      <p:cBhvr>
                                        <p:cTn id="27" dur="500"/>
                                        <p:tgtEl>
                                          <p:spTgt spid="2969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6963">
                                            <p:txEl>
                                              <p:pRg st="5" end="5"/>
                                            </p:txEl>
                                          </p:spTgt>
                                        </p:tgtEl>
                                        <p:attrNameLst>
                                          <p:attrName>style.visibility</p:attrName>
                                        </p:attrNameLst>
                                      </p:cBhvr>
                                      <p:to>
                                        <p:strVal val="visible"/>
                                      </p:to>
                                    </p:set>
                                    <p:animEffect transition="in" filter="wipe(left)">
                                      <p:cBhvr>
                                        <p:cTn id="30" dur="500"/>
                                        <p:tgtEl>
                                          <p:spTgt spid="2969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297091"/>
                                        </p:tgtEl>
                                        <p:attrNameLst>
                                          <p:attrName>style.visibility</p:attrName>
                                        </p:attrNameLst>
                                      </p:cBhvr>
                                      <p:to>
                                        <p:strVal val="visible"/>
                                      </p:to>
                                    </p:set>
                                    <p:anim calcmode="lin" valueType="num">
                                      <p:cBhvr>
                                        <p:cTn id="35" dur="500" fill="hold"/>
                                        <p:tgtEl>
                                          <p:spTgt spid="297091"/>
                                        </p:tgtEl>
                                        <p:attrNameLst>
                                          <p:attrName>ppt_w</p:attrName>
                                        </p:attrNameLst>
                                      </p:cBhvr>
                                      <p:tavLst>
                                        <p:tav tm="0">
                                          <p:val>
                                            <p:fltVal val="0"/>
                                          </p:val>
                                        </p:tav>
                                        <p:tav tm="100000">
                                          <p:val>
                                            <p:strVal val="#ppt_w"/>
                                          </p:val>
                                        </p:tav>
                                      </p:tavLst>
                                    </p:anim>
                                    <p:anim calcmode="lin" valueType="num">
                                      <p:cBhvr>
                                        <p:cTn id="36" dur="500" fill="hold"/>
                                        <p:tgtEl>
                                          <p:spTgt spid="2970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p:bldP spid="2969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5"/>
          <p:cNvSpPr>
            <a:spLocks noGrp="1"/>
          </p:cNvSpPr>
          <p:nvPr>
            <p:ph type="sldNum" sz="quarter" idx="12"/>
          </p:nvPr>
        </p:nvSpPr>
        <p:spPr/>
        <p:txBody>
          <a:bodyPr/>
          <a:lstStyle/>
          <a:p>
            <a:fld id="{B4077C16-37AD-42ED-AB9D-D4C158F9FEEA}" type="slidenum">
              <a:rPr lang="en-US" altLang="zh-CN"/>
              <a:pPr/>
              <a:t>22</a:t>
            </a:fld>
            <a:endParaRPr lang="en-US" altLang="zh-CN"/>
          </a:p>
        </p:txBody>
      </p:sp>
      <p:sp>
        <p:nvSpPr>
          <p:cNvPr id="302082" name="Rectangle 2"/>
          <p:cNvSpPr>
            <a:spLocks noGrp="1" noChangeArrowheads="1"/>
          </p:cNvSpPr>
          <p:nvPr>
            <p:ph type="title"/>
          </p:nvPr>
        </p:nvSpPr>
        <p:spPr/>
        <p:txBody>
          <a:bodyPr/>
          <a:lstStyle/>
          <a:p>
            <a:r>
              <a:rPr lang="en-US" altLang="zh-CN">
                <a:solidFill>
                  <a:srgbClr val="0000FF"/>
                </a:solidFill>
                <a:ea typeface="楷体_GB2312" pitchFamily="49" charset="-122"/>
                <a:sym typeface="Wingdings" pitchFamily="2" charset="2"/>
              </a:rPr>
              <a:t>6.3.4   </a:t>
            </a:r>
            <a:r>
              <a:rPr lang="zh-CN" altLang="en-US">
                <a:solidFill>
                  <a:srgbClr val="0000FF"/>
                </a:solidFill>
                <a:ea typeface="楷体_GB2312" pitchFamily="49" charset="-122"/>
                <a:sym typeface="Wingdings" pitchFamily="2" charset="2"/>
              </a:rPr>
              <a:t>算符优先分析算法</a:t>
            </a:r>
          </a:p>
        </p:txBody>
      </p:sp>
      <p:sp>
        <p:nvSpPr>
          <p:cNvPr id="302084" name="Text Box 4"/>
          <p:cNvSpPr txBox="1">
            <a:spLocks noChangeArrowheads="1"/>
          </p:cNvSpPr>
          <p:nvPr/>
        </p:nvSpPr>
        <p:spPr bwMode="auto">
          <a:xfrm>
            <a:off x="1468438" y="55213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a:t>
            </a:r>
          </a:p>
        </p:txBody>
      </p:sp>
      <p:sp>
        <p:nvSpPr>
          <p:cNvPr id="302085" name="Text Box 5"/>
          <p:cNvSpPr txBox="1">
            <a:spLocks noChangeArrowheads="1"/>
          </p:cNvSpPr>
          <p:nvPr/>
        </p:nvSpPr>
        <p:spPr bwMode="auto">
          <a:xfrm>
            <a:off x="5507038" y="55213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a:t>
            </a:r>
          </a:p>
        </p:txBody>
      </p:sp>
      <p:sp>
        <p:nvSpPr>
          <p:cNvPr id="302086" name="Text Box 6"/>
          <p:cNvSpPr txBox="1">
            <a:spLocks noChangeArrowheads="1"/>
          </p:cNvSpPr>
          <p:nvPr/>
        </p:nvSpPr>
        <p:spPr bwMode="auto">
          <a:xfrm>
            <a:off x="2459038" y="5521325"/>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i+1</a:t>
            </a:r>
          </a:p>
        </p:txBody>
      </p:sp>
      <p:sp>
        <p:nvSpPr>
          <p:cNvPr id="302087" name="Text Box 7"/>
          <p:cNvSpPr txBox="1">
            <a:spLocks noChangeArrowheads="1"/>
          </p:cNvSpPr>
          <p:nvPr/>
        </p:nvSpPr>
        <p:spPr bwMode="auto">
          <a:xfrm>
            <a:off x="6726238" y="5521325"/>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j+1</a:t>
            </a:r>
          </a:p>
        </p:txBody>
      </p:sp>
      <p:sp>
        <p:nvSpPr>
          <p:cNvPr id="302088" name="Text Box 8"/>
          <p:cNvSpPr txBox="1">
            <a:spLocks noChangeArrowheads="1"/>
          </p:cNvSpPr>
          <p:nvPr/>
        </p:nvSpPr>
        <p:spPr bwMode="auto">
          <a:xfrm>
            <a:off x="2627313" y="4221163"/>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i-1</a:t>
            </a:r>
          </a:p>
        </p:txBody>
      </p:sp>
      <p:sp>
        <p:nvSpPr>
          <p:cNvPr id="302089" name="Text Box 9"/>
          <p:cNvSpPr txBox="1">
            <a:spLocks noChangeArrowheads="1"/>
          </p:cNvSpPr>
          <p:nvPr/>
        </p:nvSpPr>
        <p:spPr bwMode="auto">
          <a:xfrm>
            <a:off x="1979613" y="551815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a:t>
            </a:r>
          </a:p>
        </p:txBody>
      </p:sp>
      <p:sp>
        <p:nvSpPr>
          <p:cNvPr id="302090" name="Text Box 10"/>
          <p:cNvSpPr txBox="1">
            <a:spLocks noChangeArrowheads="1"/>
          </p:cNvSpPr>
          <p:nvPr/>
        </p:nvSpPr>
        <p:spPr bwMode="auto">
          <a:xfrm>
            <a:off x="3348038" y="5518150"/>
            <a:ext cx="7620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i+1</a:t>
            </a:r>
          </a:p>
        </p:txBody>
      </p:sp>
      <p:sp>
        <p:nvSpPr>
          <p:cNvPr id="302091" name="Text Box 11"/>
          <p:cNvSpPr txBox="1">
            <a:spLocks noChangeArrowheads="1"/>
          </p:cNvSpPr>
          <p:nvPr/>
        </p:nvSpPr>
        <p:spPr bwMode="auto">
          <a:xfrm>
            <a:off x="4643438" y="5518150"/>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j-1</a:t>
            </a:r>
          </a:p>
        </p:txBody>
      </p:sp>
      <p:sp>
        <p:nvSpPr>
          <p:cNvPr id="302092" name="Text Box 12"/>
          <p:cNvSpPr txBox="1">
            <a:spLocks noChangeArrowheads="1"/>
          </p:cNvSpPr>
          <p:nvPr/>
        </p:nvSpPr>
        <p:spPr bwMode="auto">
          <a:xfrm>
            <a:off x="6227763" y="551815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a:t>
            </a:r>
          </a:p>
        </p:txBody>
      </p:sp>
      <p:sp>
        <p:nvSpPr>
          <p:cNvPr id="302093" name="Text Box 13"/>
          <p:cNvSpPr txBox="1">
            <a:spLocks noChangeArrowheads="1"/>
          </p:cNvSpPr>
          <p:nvPr/>
        </p:nvSpPr>
        <p:spPr bwMode="auto">
          <a:xfrm>
            <a:off x="5507038" y="4221163"/>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j+1</a:t>
            </a:r>
          </a:p>
        </p:txBody>
      </p:sp>
      <p:sp>
        <p:nvSpPr>
          <p:cNvPr id="302094" name="Text Box 14"/>
          <p:cNvSpPr txBox="1">
            <a:spLocks noChangeArrowheads="1"/>
          </p:cNvSpPr>
          <p:nvPr/>
        </p:nvSpPr>
        <p:spPr bwMode="auto">
          <a:xfrm>
            <a:off x="4135438" y="42259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chemeClr val="hlink"/>
                </a:solidFill>
                <a:sym typeface="Wingdings" pitchFamily="2" charset="2"/>
              </a:rPr>
              <a:t>A</a:t>
            </a:r>
          </a:p>
        </p:txBody>
      </p:sp>
      <p:sp>
        <p:nvSpPr>
          <p:cNvPr id="302095" name="Line 15"/>
          <p:cNvSpPr>
            <a:spLocks noChangeShapeType="1"/>
          </p:cNvSpPr>
          <p:nvPr/>
        </p:nvSpPr>
        <p:spPr bwMode="auto">
          <a:xfrm flipV="1">
            <a:off x="1773238" y="4683125"/>
            <a:ext cx="2362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6" name="Line 16"/>
          <p:cNvSpPr>
            <a:spLocks noChangeShapeType="1"/>
          </p:cNvSpPr>
          <p:nvPr/>
        </p:nvSpPr>
        <p:spPr bwMode="auto">
          <a:xfrm flipV="1">
            <a:off x="2382838" y="4683125"/>
            <a:ext cx="1828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7" name="Line 17"/>
          <p:cNvSpPr>
            <a:spLocks noChangeShapeType="1"/>
          </p:cNvSpPr>
          <p:nvPr/>
        </p:nvSpPr>
        <p:spPr bwMode="auto">
          <a:xfrm flipV="1">
            <a:off x="2840038" y="4683125"/>
            <a:ext cx="1447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8" name="Line 18"/>
          <p:cNvSpPr>
            <a:spLocks noChangeShapeType="1"/>
          </p:cNvSpPr>
          <p:nvPr/>
        </p:nvSpPr>
        <p:spPr bwMode="auto">
          <a:xfrm flipV="1">
            <a:off x="3754438" y="4683125"/>
            <a:ext cx="609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099" name="Line 19"/>
          <p:cNvSpPr>
            <a:spLocks noChangeShapeType="1"/>
          </p:cNvSpPr>
          <p:nvPr/>
        </p:nvSpPr>
        <p:spPr bwMode="auto">
          <a:xfrm flipH="1" flipV="1">
            <a:off x="4440238" y="4683125"/>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0" name="Line 20"/>
          <p:cNvSpPr>
            <a:spLocks noChangeShapeType="1"/>
          </p:cNvSpPr>
          <p:nvPr/>
        </p:nvSpPr>
        <p:spPr bwMode="auto">
          <a:xfrm flipH="1" flipV="1">
            <a:off x="4516438" y="4683125"/>
            <a:ext cx="12192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1" name="Line 21"/>
          <p:cNvSpPr>
            <a:spLocks noChangeShapeType="1"/>
          </p:cNvSpPr>
          <p:nvPr/>
        </p:nvSpPr>
        <p:spPr bwMode="auto">
          <a:xfrm flipH="1" flipV="1">
            <a:off x="4592638" y="4683125"/>
            <a:ext cx="1752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2" name="Line 22"/>
          <p:cNvSpPr>
            <a:spLocks noChangeShapeType="1"/>
          </p:cNvSpPr>
          <p:nvPr/>
        </p:nvSpPr>
        <p:spPr bwMode="auto">
          <a:xfrm flipH="1" flipV="1">
            <a:off x="4668838" y="4683125"/>
            <a:ext cx="2590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105" name="Text Box 25"/>
          <p:cNvSpPr txBox="1">
            <a:spLocks noChangeArrowheads="1"/>
          </p:cNvSpPr>
          <p:nvPr/>
        </p:nvSpPr>
        <p:spPr bwMode="auto">
          <a:xfrm>
            <a:off x="3201988" y="28527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009900"/>
                </a:solidFill>
                <a:latin typeface="Times New Roman" pitchFamily="18" charset="0"/>
                <a:ea typeface="楷体_GB2312" pitchFamily="49" charset="-122"/>
              </a:rPr>
              <a:t>+</a:t>
            </a:r>
          </a:p>
        </p:txBody>
      </p:sp>
      <p:sp>
        <p:nvSpPr>
          <p:cNvPr id="302106" name="Text Box 26"/>
          <p:cNvSpPr txBox="1">
            <a:spLocks noChangeArrowheads="1"/>
          </p:cNvSpPr>
          <p:nvPr/>
        </p:nvSpPr>
        <p:spPr bwMode="auto">
          <a:xfrm>
            <a:off x="3562350" y="3644900"/>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3</a:t>
            </a:r>
          </a:p>
        </p:txBody>
      </p:sp>
      <p:sp>
        <p:nvSpPr>
          <p:cNvPr id="302107" name="Text Box 27"/>
          <p:cNvSpPr txBox="1">
            <a:spLocks noChangeArrowheads="1"/>
          </p:cNvSpPr>
          <p:nvPr/>
        </p:nvSpPr>
        <p:spPr bwMode="auto">
          <a:xfrm>
            <a:off x="3922713" y="3644900"/>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302108" name="Text Box 28"/>
          <p:cNvSpPr txBox="1">
            <a:spLocks noChangeArrowheads="1"/>
          </p:cNvSpPr>
          <p:nvPr/>
        </p:nvSpPr>
        <p:spPr bwMode="auto">
          <a:xfrm>
            <a:off x="4211638" y="364490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5</a:t>
            </a:r>
          </a:p>
        </p:txBody>
      </p:sp>
      <p:sp>
        <p:nvSpPr>
          <p:cNvPr id="302109" name="Text Box 29"/>
          <p:cNvSpPr txBox="1">
            <a:spLocks noChangeArrowheads="1"/>
          </p:cNvSpPr>
          <p:nvPr/>
        </p:nvSpPr>
        <p:spPr bwMode="auto">
          <a:xfrm>
            <a:off x="4859338" y="2060575"/>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009900"/>
                </a:solidFill>
                <a:latin typeface="Times New Roman" pitchFamily="18" charset="0"/>
                <a:ea typeface="楷体_GB2312" pitchFamily="49" charset="-122"/>
              </a:rPr>
              <a:t>+</a:t>
            </a:r>
          </a:p>
        </p:txBody>
      </p:sp>
      <p:sp>
        <p:nvSpPr>
          <p:cNvPr id="302111" name="Line 31"/>
          <p:cNvSpPr>
            <a:spLocks noChangeShapeType="1"/>
          </p:cNvSpPr>
          <p:nvPr/>
        </p:nvSpPr>
        <p:spPr bwMode="auto">
          <a:xfrm flipV="1">
            <a:off x="3706813" y="3213100"/>
            <a:ext cx="2159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2" name="Line 32"/>
          <p:cNvSpPr>
            <a:spLocks noChangeShapeType="1"/>
          </p:cNvSpPr>
          <p:nvPr/>
        </p:nvSpPr>
        <p:spPr bwMode="auto">
          <a:xfrm flipV="1">
            <a:off x="4067175" y="3213100"/>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3" name="Line 33"/>
          <p:cNvSpPr>
            <a:spLocks noChangeShapeType="1"/>
          </p:cNvSpPr>
          <p:nvPr/>
        </p:nvSpPr>
        <p:spPr bwMode="auto">
          <a:xfrm flipH="1" flipV="1">
            <a:off x="4210050" y="3213100"/>
            <a:ext cx="21748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4" name="Text Box 34"/>
          <p:cNvSpPr txBox="1">
            <a:spLocks noChangeArrowheads="1"/>
          </p:cNvSpPr>
          <p:nvPr/>
        </p:nvSpPr>
        <p:spPr bwMode="auto">
          <a:xfrm>
            <a:off x="3851275" y="28527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N</a:t>
            </a:r>
          </a:p>
        </p:txBody>
      </p:sp>
      <p:sp>
        <p:nvSpPr>
          <p:cNvPr id="302115" name="Line 35"/>
          <p:cNvSpPr>
            <a:spLocks noChangeShapeType="1"/>
          </p:cNvSpPr>
          <p:nvPr/>
        </p:nvSpPr>
        <p:spPr bwMode="auto">
          <a:xfrm flipV="1">
            <a:off x="2843213" y="2420938"/>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6" name="Line 36"/>
          <p:cNvSpPr>
            <a:spLocks noChangeShapeType="1"/>
          </p:cNvSpPr>
          <p:nvPr/>
        </p:nvSpPr>
        <p:spPr bwMode="auto">
          <a:xfrm flipV="1">
            <a:off x="3419475" y="24209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7" name="Line 37"/>
          <p:cNvSpPr>
            <a:spLocks noChangeShapeType="1"/>
          </p:cNvSpPr>
          <p:nvPr/>
        </p:nvSpPr>
        <p:spPr bwMode="auto">
          <a:xfrm flipH="1" flipV="1">
            <a:off x="3562350" y="2420938"/>
            <a:ext cx="43338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18" name="Text Box 38"/>
          <p:cNvSpPr txBox="1">
            <a:spLocks noChangeArrowheads="1"/>
          </p:cNvSpPr>
          <p:nvPr/>
        </p:nvSpPr>
        <p:spPr bwMode="auto">
          <a:xfrm>
            <a:off x="3275013" y="20605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19" name="Line 39"/>
          <p:cNvSpPr>
            <a:spLocks noChangeShapeType="1"/>
          </p:cNvSpPr>
          <p:nvPr/>
        </p:nvSpPr>
        <p:spPr bwMode="auto">
          <a:xfrm flipV="1">
            <a:off x="3635375" y="1628775"/>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20" name="Line 40"/>
          <p:cNvSpPr>
            <a:spLocks noChangeShapeType="1"/>
          </p:cNvSpPr>
          <p:nvPr/>
        </p:nvSpPr>
        <p:spPr bwMode="auto">
          <a:xfrm flipH="1" flipV="1">
            <a:off x="4211638" y="1628775"/>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21" name="Line 41"/>
          <p:cNvSpPr>
            <a:spLocks noChangeShapeType="1"/>
          </p:cNvSpPr>
          <p:nvPr/>
        </p:nvSpPr>
        <p:spPr bwMode="auto">
          <a:xfrm flipH="1" flipV="1">
            <a:off x="4354513" y="1628775"/>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2122" name="Text Box 42"/>
          <p:cNvSpPr txBox="1">
            <a:spLocks noChangeArrowheads="1"/>
          </p:cNvSpPr>
          <p:nvPr/>
        </p:nvSpPr>
        <p:spPr bwMode="auto">
          <a:xfrm>
            <a:off x="4067175" y="11969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24" name="Text Box 44"/>
          <p:cNvSpPr txBox="1">
            <a:spLocks noChangeArrowheads="1"/>
          </p:cNvSpPr>
          <p:nvPr/>
        </p:nvSpPr>
        <p:spPr bwMode="auto">
          <a:xfrm>
            <a:off x="2627313" y="2852738"/>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26" name="Text Box 46"/>
          <p:cNvSpPr txBox="1">
            <a:spLocks noChangeArrowheads="1"/>
          </p:cNvSpPr>
          <p:nvPr/>
        </p:nvSpPr>
        <p:spPr bwMode="auto">
          <a:xfrm>
            <a:off x="5580063" y="20605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2127" name="Text Box 47"/>
          <p:cNvSpPr txBox="1">
            <a:spLocks noChangeArrowheads="1"/>
          </p:cNvSpPr>
          <p:nvPr/>
        </p:nvSpPr>
        <p:spPr bwMode="auto">
          <a:xfrm>
            <a:off x="468313" y="1268413"/>
            <a:ext cx="2879725" cy="422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pPr>
            <a:r>
              <a:rPr lang="zh-CN" altLang="en-US">
                <a:latin typeface="Times New Roman" pitchFamily="18" charset="0"/>
                <a:ea typeface="楷体_GB2312" pitchFamily="49" charset="-122"/>
                <a:sym typeface="Wingdings" pitchFamily="2" charset="2"/>
              </a:rPr>
              <a:t>句型</a:t>
            </a:r>
            <a:r>
              <a:rPr lang="en-US" altLang="zh-CN">
                <a:latin typeface="Times New Roman" pitchFamily="18" charset="0"/>
                <a:ea typeface="楷体_GB2312" pitchFamily="49" charset="-122"/>
                <a:sym typeface="Wingdings" pitchFamily="2" charset="2"/>
              </a:rPr>
              <a:t>:N</a:t>
            </a:r>
            <a:r>
              <a:rPr lang="en-US" altLang="zh-CN">
                <a:solidFill>
                  <a:srgbClr val="009900"/>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3</a:t>
            </a:r>
            <a:r>
              <a:rPr lang="en-US" altLang="zh-CN">
                <a:solidFill>
                  <a:srgbClr val="FF33CC"/>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5+N</a:t>
            </a:r>
          </a:p>
        </p:txBody>
      </p:sp>
      <p:sp>
        <p:nvSpPr>
          <p:cNvPr id="302128" name="Text Box 48"/>
          <p:cNvSpPr txBox="1">
            <a:spLocks noChangeArrowheads="1"/>
          </p:cNvSpPr>
          <p:nvPr/>
        </p:nvSpPr>
        <p:spPr bwMode="auto">
          <a:xfrm>
            <a:off x="3059113" y="35004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&lt;</a:t>
            </a:r>
          </a:p>
        </p:txBody>
      </p:sp>
      <p:sp>
        <p:nvSpPr>
          <p:cNvPr id="302129" name="Text Box 49"/>
          <p:cNvSpPr txBox="1">
            <a:spLocks noChangeArrowheads="1"/>
          </p:cNvSpPr>
          <p:nvPr/>
        </p:nvSpPr>
        <p:spPr bwMode="auto">
          <a:xfrm>
            <a:off x="4500563" y="35004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&gt;</a:t>
            </a:r>
          </a:p>
        </p:txBody>
      </p:sp>
      <p:sp>
        <p:nvSpPr>
          <p:cNvPr id="302130" name="Text Box 50"/>
          <p:cNvSpPr txBox="1">
            <a:spLocks noChangeArrowheads="1"/>
          </p:cNvSpPr>
          <p:nvPr/>
        </p:nvSpPr>
        <p:spPr bwMode="auto">
          <a:xfrm>
            <a:off x="7308850" y="5445125"/>
            <a:ext cx="64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&gt;</a:t>
            </a:r>
          </a:p>
        </p:txBody>
      </p:sp>
      <p:sp>
        <p:nvSpPr>
          <p:cNvPr id="302131" name="Text Box 51"/>
          <p:cNvSpPr txBox="1">
            <a:spLocks noChangeArrowheads="1"/>
          </p:cNvSpPr>
          <p:nvPr/>
        </p:nvSpPr>
        <p:spPr bwMode="auto">
          <a:xfrm>
            <a:off x="755650" y="5516563"/>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02128"/>
                                        </p:tgtEl>
                                        <p:attrNameLst>
                                          <p:attrName>style.visibility</p:attrName>
                                        </p:attrNameLst>
                                      </p:cBhvr>
                                      <p:to>
                                        <p:strVal val="visible"/>
                                      </p:to>
                                    </p:set>
                                    <p:anim calcmode="lin" valueType="num">
                                      <p:cBhvr>
                                        <p:cTn id="7" dur="1000" fill="hold"/>
                                        <p:tgtEl>
                                          <p:spTgt spid="302128"/>
                                        </p:tgtEl>
                                        <p:attrNameLst>
                                          <p:attrName>ppt_w</p:attrName>
                                        </p:attrNameLst>
                                      </p:cBhvr>
                                      <p:tavLst>
                                        <p:tav tm="0">
                                          <p:val>
                                            <p:fltVal val="0"/>
                                          </p:val>
                                        </p:tav>
                                        <p:tav tm="100000">
                                          <p:val>
                                            <p:strVal val="#ppt_w"/>
                                          </p:val>
                                        </p:tav>
                                      </p:tavLst>
                                    </p:anim>
                                    <p:anim calcmode="lin" valueType="num">
                                      <p:cBhvr>
                                        <p:cTn id="8" dur="1000" fill="hold"/>
                                        <p:tgtEl>
                                          <p:spTgt spid="302128"/>
                                        </p:tgtEl>
                                        <p:attrNameLst>
                                          <p:attrName>ppt_h</p:attrName>
                                        </p:attrNameLst>
                                      </p:cBhvr>
                                      <p:tavLst>
                                        <p:tav tm="0">
                                          <p:val>
                                            <p:fltVal val="0"/>
                                          </p:val>
                                        </p:tav>
                                        <p:tav tm="100000">
                                          <p:val>
                                            <p:strVal val="#ppt_h"/>
                                          </p:val>
                                        </p:tav>
                                      </p:tavLst>
                                    </p:anim>
                                    <p:anim calcmode="lin" valueType="num">
                                      <p:cBhvr>
                                        <p:cTn id="9" dur="1000" fill="hold"/>
                                        <p:tgtEl>
                                          <p:spTgt spid="3021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2128"/>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02129"/>
                                        </p:tgtEl>
                                        <p:attrNameLst>
                                          <p:attrName>style.visibility</p:attrName>
                                        </p:attrNameLst>
                                      </p:cBhvr>
                                      <p:to>
                                        <p:strVal val="visible"/>
                                      </p:to>
                                    </p:set>
                                    <p:anim calcmode="lin" valueType="num">
                                      <p:cBhvr>
                                        <p:cTn id="13" dur="1000" fill="hold"/>
                                        <p:tgtEl>
                                          <p:spTgt spid="302129"/>
                                        </p:tgtEl>
                                        <p:attrNameLst>
                                          <p:attrName>ppt_w</p:attrName>
                                        </p:attrNameLst>
                                      </p:cBhvr>
                                      <p:tavLst>
                                        <p:tav tm="0">
                                          <p:val>
                                            <p:fltVal val="0"/>
                                          </p:val>
                                        </p:tav>
                                        <p:tav tm="100000">
                                          <p:val>
                                            <p:strVal val="#ppt_w"/>
                                          </p:val>
                                        </p:tav>
                                      </p:tavLst>
                                    </p:anim>
                                    <p:anim calcmode="lin" valueType="num">
                                      <p:cBhvr>
                                        <p:cTn id="14" dur="1000" fill="hold"/>
                                        <p:tgtEl>
                                          <p:spTgt spid="302129"/>
                                        </p:tgtEl>
                                        <p:attrNameLst>
                                          <p:attrName>ppt_h</p:attrName>
                                        </p:attrNameLst>
                                      </p:cBhvr>
                                      <p:tavLst>
                                        <p:tav tm="0">
                                          <p:val>
                                            <p:fltVal val="0"/>
                                          </p:val>
                                        </p:tav>
                                        <p:tav tm="100000">
                                          <p:val>
                                            <p:strVal val="#ppt_h"/>
                                          </p:val>
                                        </p:tav>
                                      </p:tavLst>
                                    </p:anim>
                                    <p:anim calcmode="lin" valueType="num">
                                      <p:cBhvr>
                                        <p:cTn id="15" dur="1000" fill="hold"/>
                                        <p:tgtEl>
                                          <p:spTgt spid="30212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021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fade">
                                      <p:cBhvr>
                                        <p:cTn id="21" dur="2000"/>
                                        <p:tgtEl>
                                          <p:spTgt spid="30208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2085"/>
                                        </p:tgtEl>
                                        <p:attrNameLst>
                                          <p:attrName>style.visibility</p:attrName>
                                        </p:attrNameLst>
                                      </p:cBhvr>
                                      <p:to>
                                        <p:strVal val="visible"/>
                                      </p:to>
                                    </p:set>
                                    <p:animEffect transition="in" filter="fade">
                                      <p:cBhvr>
                                        <p:cTn id="24" dur="2000"/>
                                        <p:tgtEl>
                                          <p:spTgt spid="30208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2086"/>
                                        </p:tgtEl>
                                        <p:attrNameLst>
                                          <p:attrName>style.visibility</p:attrName>
                                        </p:attrNameLst>
                                      </p:cBhvr>
                                      <p:to>
                                        <p:strVal val="visible"/>
                                      </p:to>
                                    </p:set>
                                    <p:animEffect transition="in" filter="fade">
                                      <p:cBhvr>
                                        <p:cTn id="27" dur="2000"/>
                                        <p:tgtEl>
                                          <p:spTgt spid="30208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2087"/>
                                        </p:tgtEl>
                                        <p:attrNameLst>
                                          <p:attrName>style.visibility</p:attrName>
                                        </p:attrNameLst>
                                      </p:cBhvr>
                                      <p:to>
                                        <p:strVal val="visible"/>
                                      </p:to>
                                    </p:set>
                                    <p:animEffect transition="in" filter="fade">
                                      <p:cBhvr>
                                        <p:cTn id="30" dur="2000"/>
                                        <p:tgtEl>
                                          <p:spTgt spid="30208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2088"/>
                                        </p:tgtEl>
                                        <p:attrNameLst>
                                          <p:attrName>style.visibility</p:attrName>
                                        </p:attrNameLst>
                                      </p:cBhvr>
                                      <p:to>
                                        <p:strVal val="visible"/>
                                      </p:to>
                                    </p:set>
                                    <p:animEffect transition="in" filter="fade">
                                      <p:cBhvr>
                                        <p:cTn id="33" dur="2000"/>
                                        <p:tgtEl>
                                          <p:spTgt spid="30208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2089"/>
                                        </p:tgtEl>
                                        <p:attrNameLst>
                                          <p:attrName>style.visibility</p:attrName>
                                        </p:attrNameLst>
                                      </p:cBhvr>
                                      <p:to>
                                        <p:strVal val="visible"/>
                                      </p:to>
                                    </p:set>
                                    <p:animEffect transition="in" filter="fade">
                                      <p:cBhvr>
                                        <p:cTn id="36" dur="2000"/>
                                        <p:tgtEl>
                                          <p:spTgt spid="30208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2090"/>
                                        </p:tgtEl>
                                        <p:attrNameLst>
                                          <p:attrName>style.visibility</p:attrName>
                                        </p:attrNameLst>
                                      </p:cBhvr>
                                      <p:to>
                                        <p:strVal val="visible"/>
                                      </p:to>
                                    </p:set>
                                    <p:animEffect transition="in" filter="fade">
                                      <p:cBhvr>
                                        <p:cTn id="39" dur="2000"/>
                                        <p:tgtEl>
                                          <p:spTgt spid="3020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2091"/>
                                        </p:tgtEl>
                                        <p:attrNameLst>
                                          <p:attrName>style.visibility</p:attrName>
                                        </p:attrNameLst>
                                      </p:cBhvr>
                                      <p:to>
                                        <p:strVal val="visible"/>
                                      </p:to>
                                    </p:set>
                                    <p:animEffect transition="in" filter="fade">
                                      <p:cBhvr>
                                        <p:cTn id="42" dur="2000"/>
                                        <p:tgtEl>
                                          <p:spTgt spid="3020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2092"/>
                                        </p:tgtEl>
                                        <p:attrNameLst>
                                          <p:attrName>style.visibility</p:attrName>
                                        </p:attrNameLst>
                                      </p:cBhvr>
                                      <p:to>
                                        <p:strVal val="visible"/>
                                      </p:to>
                                    </p:set>
                                    <p:animEffect transition="in" filter="fade">
                                      <p:cBhvr>
                                        <p:cTn id="45" dur="2000"/>
                                        <p:tgtEl>
                                          <p:spTgt spid="3020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2093"/>
                                        </p:tgtEl>
                                        <p:attrNameLst>
                                          <p:attrName>style.visibility</p:attrName>
                                        </p:attrNameLst>
                                      </p:cBhvr>
                                      <p:to>
                                        <p:strVal val="visible"/>
                                      </p:to>
                                    </p:set>
                                    <p:animEffect transition="in" filter="fade">
                                      <p:cBhvr>
                                        <p:cTn id="48" dur="2000"/>
                                        <p:tgtEl>
                                          <p:spTgt spid="30209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2094"/>
                                        </p:tgtEl>
                                        <p:attrNameLst>
                                          <p:attrName>style.visibility</p:attrName>
                                        </p:attrNameLst>
                                      </p:cBhvr>
                                      <p:to>
                                        <p:strVal val="visible"/>
                                      </p:to>
                                    </p:set>
                                    <p:animEffect transition="in" filter="fade">
                                      <p:cBhvr>
                                        <p:cTn id="51" dur="2000"/>
                                        <p:tgtEl>
                                          <p:spTgt spid="30209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02095"/>
                                        </p:tgtEl>
                                        <p:attrNameLst>
                                          <p:attrName>style.visibility</p:attrName>
                                        </p:attrNameLst>
                                      </p:cBhvr>
                                      <p:to>
                                        <p:strVal val="visible"/>
                                      </p:to>
                                    </p:set>
                                    <p:animEffect transition="in" filter="fade">
                                      <p:cBhvr>
                                        <p:cTn id="54" dur="2000"/>
                                        <p:tgtEl>
                                          <p:spTgt spid="30209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2096"/>
                                        </p:tgtEl>
                                        <p:attrNameLst>
                                          <p:attrName>style.visibility</p:attrName>
                                        </p:attrNameLst>
                                      </p:cBhvr>
                                      <p:to>
                                        <p:strVal val="visible"/>
                                      </p:to>
                                    </p:set>
                                    <p:animEffect transition="in" filter="fade">
                                      <p:cBhvr>
                                        <p:cTn id="57" dur="2000"/>
                                        <p:tgtEl>
                                          <p:spTgt spid="30209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2097"/>
                                        </p:tgtEl>
                                        <p:attrNameLst>
                                          <p:attrName>style.visibility</p:attrName>
                                        </p:attrNameLst>
                                      </p:cBhvr>
                                      <p:to>
                                        <p:strVal val="visible"/>
                                      </p:to>
                                    </p:set>
                                    <p:animEffect transition="in" filter="fade">
                                      <p:cBhvr>
                                        <p:cTn id="60" dur="2000"/>
                                        <p:tgtEl>
                                          <p:spTgt spid="30209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2098"/>
                                        </p:tgtEl>
                                        <p:attrNameLst>
                                          <p:attrName>style.visibility</p:attrName>
                                        </p:attrNameLst>
                                      </p:cBhvr>
                                      <p:to>
                                        <p:strVal val="visible"/>
                                      </p:to>
                                    </p:set>
                                    <p:animEffect transition="in" filter="fade">
                                      <p:cBhvr>
                                        <p:cTn id="63" dur="2000"/>
                                        <p:tgtEl>
                                          <p:spTgt spid="30209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02099"/>
                                        </p:tgtEl>
                                        <p:attrNameLst>
                                          <p:attrName>style.visibility</p:attrName>
                                        </p:attrNameLst>
                                      </p:cBhvr>
                                      <p:to>
                                        <p:strVal val="visible"/>
                                      </p:to>
                                    </p:set>
                                    <p:animEffect transition="in" filter="fade">
                                      <p:cBhvr>
                                        <p:cTn id="66" dur="2000"/>
                                        <p:tgtEl>
                                          <p:spTgt spid="30209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2100"/>
                                        </p:tgtEl>
                                        <p:attrNameLst>
                                          <p:attrName>style.visibility</p:attrName>
                                        </p:attrNameLst>
                                      </p:cBhvr>
                                      <p:to>
                                        <p:strVal val="visible"/>
                                      </p:to>
                                    </p:set>
                                    <p:animEffect transition="in" filter="fade">
                                      <p:cBhvr>
                                        <p:cTn id="69" dur="2000"/>
                                        <p:tgtEl>
                                          <p:spTgt spid="30210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2101"/>
                                        </p:tgtEl>
                                        <p:attrNameLst>
                                          <p:attrName>style.visibility</p:attrName>
                                        </p:attrNameLst>
                                      </p:cBhvr>
                                      <p:to>
                                        <p:strVal val="visible"/>
                                      </p:to>
                                    </p:set>
                                    <p:animEffect transition="in" filter="fade">
                                      <p:cBhvr>
                                        <p:cTn id="72" dur="2000"/>
                                        <p:tgtEl>
                                          <p:spTgt spid="30210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2102"/>
                                        </p:tgtEl>
                                        <p:attrNameLst>
                                          <p:attrName>style.visibility</p:attrName>
                                        </p:attrNameLst>
                                      </p:cBhvr>
                                      <p:to>
                                        <p:strVal val="visible"/>
                                      </p:to>
                                    </p:set>
                                    <p:animEffect transition="in" filter="fade">
                                      <p:cBhvr>
                                        <p:cTn id="75" dur="2000"/>
                                        <p:tgtEl>
                                          <p:spTgt spid="30210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5" presetClass="entr" presetSubtype="0" fill="hold" grpId="0" nodeType="clickEffect">
                                  <p:stCondLst>
                                    <p:cond delay="0"/>
                                  </p:stCondLst>
                                  <p:childTnLst>
                                    <p:set>
                                      <p:cBhvr>
                                        <p:cTn id="79" dur="1" fill="hold">
                                          <p:stCondLst>
                                            <p:cond delay="0"/>
                                          </p:stCondLst>
                                        </p:cTn>
                                        <p:tgtEl>
                                          <p:spTgt spid="302131"/>
                                        </p:tgtEl>
                                        <p:attrNameLst>
                                          <p:attrName>style.visibility</p:attrName>
                                        </p:attrNameLst>
                                      </p:cBhvr>
                                      <p:to>
                                        <p:strVal val="visible"/>
                                      </p:to>
                                    </p:set>
                                    <p:anim calcmode="lin" valueType="num">
                                      <p:cBhvr>
                                        <p:cTn id="80" dur="1000" fill="hold"/>
                                        <p:tgtEl>
                                          <p:spTgt spid="302131"/>
                                        </p:tgtEl>
                                        <p:attrNameLst>
                                          <p:attrName>ppt_w</p:attrName>
                                        </p:attrNameLst>
                                      </p:cBhvr>
                                      <p:tavLst>
                                        <p:tav tm="0">
                                          <p:val>
                                            <p:fltVal val="0"/>
                                          </p:val>
                                        </p:tav>
                                        <p:tav tm="100000">
                                          <p:val>
                                            <p:strVal val="#ppt_w"/>
                                          </p:val>
                                        </p:tav>
                                      </p:tavLst>
                                    </p:anim>
                                    <p:anim calcmode="lin" valueType="num">
                                      <p:cBhvr>
                                        <p:cTn id="81" dur="1000" fill="hold"/>
                                        <p:tgtEl>
                                          <p:spTgt spid="302131"/>
                                        </p:tgtEl>
                                        <p:attrNameLst>
                                          <p:attrName>ppt_h</p:attrName>
                                        </p:attrNameLst>
                                      </p:cBhvr>
                                      <p:tavLst>
                                        <p:tav tm="0">
                                          <p:val>
                                            <p:fltVal val="0"/>
                                          </p:val>
                                        </p:tav>
                                        <p:tav tm="100000">
                                          <p:val>
                                            <p:strVal val="#ppt_h"/>
                                          </p:val>
                                        </p:tav>
                                      </p:tavLst>
                                    </p:anim>
                                    <p:anim calcmode="lin" valueType="num">
                                      <p:cBhvr>
                                        <p:cTn id="82" dur="1000" fill="hold"/>
                                        <p:tgtEl>
                                          <p:spTgt spid="302131"/>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302131"/>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grpId="0" nodeType="withEffect">
                                  <p:stCondLst>
                                    <p:cond delay="0"/>
                                  </p:stCondLst>
                                  <p:childTnLst>
                                    <p:set>
                                      <p:cBhvr>
                                        <p:cTn id="85" dur="1" fill="hold">
                                          <p:stCondLst>
                                            <p:cond delay="0"/>
                                          </p:stCondLst>
                                        </p:cTn>
                                        <p:tgtEl>
                                          <p:spTgt spid="302130"/>
                                        </p:tgtEl>
                                        <p:attrNameLst>
                                          <p:attrName>style.visibility</p:attrName>
                                        </p:attrNameLst>
                                      </p:cBhvr>
                                      <p:to>
                                        <p:strVal val="visible"/>
                                      </p:to>
                                    </p:set>
                                    <p:anim calcmode="lin" valueType="num">
                                      <p:cBhvr>
                                        <p:cTn id="86" dur="1000" fill="hold"/>
                                        <p:tgtEl>
                                          <p:spTgt spid="302130"/>
                                        </p:tgtEl>
                                        <p:attrNameLst>
                                          <p:attrName>ppt_w</p:attrName>
                                        </p:attrNameLst>
                                      </p:cBhvr>
                                      <p:tavLst>
                                        <p:tav tm="0">
                                          <p:val>
                                            <p:fltVal val="0"/>
                                          </p:val>
                                        </p:tav>
                                        <p:tav tm="100000">
                                          <p:val>
                                            <p:strVal val="#ppt_w"/>
                                          </p:val>
                                        </p:tav>
                                      </p:tavLst>
                                    </p:anim>
                                    <p:anim calcmode="lin" valueType="num">
                                      <p:cBhvr>
                                        <p:cTn id="87" dur="1000" fill="hold"/>
                                        <p:tgtEl>
                                          <p:spTgt spid="302130"/>
                                        </p:tgtEl>
                                        <p:attrNameLst>
                                          <p:attrName>ppt_h</p:attrName>
                                        </p:attrNameLst>
                                      </p:cBhvr>
                                      <p:tavLst>
                                        <p:tav tm="0">
                                          <p:val>
                                            <p:fltVal val="0"/>
                                          </p:val>
                                        </p:tav>
                                        <p:tav tm="100000">
                                          <p:val>
                                            <p:strVal val="#ppt_h"/>
                                          </p:val>
                                        </p:tav>
                                      </p:tavLst>
                                    </p:anim>
                                    <p:anim calcmode="lin" valueType="num">
                                      <p:cBhvr>
                                        <p:cTn id="88" dur="1000" fill="hold"/>
                                        <p:tgtEl>
                                          <p:spTgt spid="302130"/>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30213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animBg="1"/>
      <p:bldP spid="302085" grpId="0" animBg="1"/>
      <p:bldP spid="302086" grpId="0" animBg="1"/>
      <p:bldP spid="302087" grpId="0" animBg="1"/>
      <p:bldP spid="302088" grpId="0" animBg="1"/>
      <p:bldP spid="302089" grpId="0" animBg="1"/>
      <p:bldP spid="302090" grpId="0" animBg="1"/>
      <p:bldP spid="302091" grpId="0" animBg="1"/>
      <p:bldP spid="302092" grpId="0" animBg="1"/>
      <p:bldP spid="302093" grpId="0" animBg="1"/>
      <p:bldP spid="302094" grpId="0" animBg="1"/>
      <p:bldP spid="302095" grpId="0" animBg="1"/>
      <p:bldP spid="302096" grpId="0" animBg="1"/>
      <p:bldP spid="302097" grpId="0" animBg="1"/>
      <p:bldP spid="302098" grpId="0" animBg="1"/>
      <p:bldP spid="302099" grpId="0" animBg="1"/>
      <p:bldP spid="302100" grpId="0" animBg="1"/>
      <p:bldP spid="302101" grpId="0" animBg="1"/>
      <p:bldP spid="302102" grpId="0" animBg="1"/>
      <p:bldP spid="302128" grpId="0"/>
      <p:bldP spid="302129" grpId="0"/>
      <p:bldP spid="302130" grpId="0"/>
      <p:bldP spid="3021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3BB65A8E-4A72-42D1-8D9E-0CA5C6BDCB44}" type="slidenum">
              <a:rPr lang="en-US" altLang="zh-CN"/>
              <a:pPr/>
              <a:t>23</a:t>
            </a:fld>
            <a:endParaRPr lang="en-US" altLang="zh-CN"/>
          </a:p>
        </p:txBody>
      </p:sp>
      <p:sp>
        <p:nvSpPr>
          <p:cNvPr id="276482" name="Rectangle 2"/>
          <p:cNvSpPr>
            <a:spLocks noGrp="1" noChangeArrowheads="1"/>
          </p:cNvSpPr>
          <p:nvPr>
            <p:ph type="title"/>
          </p:nvPr>
        </p:nvSpPr>
        <p:spPr/>
        <p:txBody>
          <a:bodyPr/>
          <a:lstStyle/>
          <a:p>
            <a:r>
              <a:rPr lang="en-US" altLang="zh-CN">
                <a:solidFill>
                  <a:srgbClr val="0000FF"/>
                </a:solidFill>
                <a:ea typeface="楷体_GB2312" pitchFamily="49" charset="-122"/>
                <a:sym typeface="Wingdings" pitchFamily="2" charset="2"/>
              </a:rPr>
              <a:t>6.3.4   </a:t>
            </a:r>
            <a:r>
              <a:rPr lang="zh-CN" altLang="en-US">
                <a:solidFill>
                  <a:srgbClr val="0000FF"/>
                </a:solidFill>
                <a:ea typeface="楷体_GB2312" pitchFamily="49" charset="-122"/>
                <a:sym typeface="Wingdings" pitchFamily="2" charset="2"/>
              </a:rPr>
              <a:t>算符优先分析算法</a:t>
            </a:r>
          </a:p>
        </p:txBody>
      </p:sp>
      <p:sp>
        <p:nvSpPr>
          <p:cNvPr id="276483" name="Rectangle 3"/>
          <p:cNvSpPr>
            <a:spLocks noGrp="1" noChangeArrowheads="1"/>
          </p:cNvSpPr>
          <p:nvPr>
            <p:ph type="body" idx="1"/>
          </p:nvPr>
        </p:nvSpPr>
        <p:spPr>
          <a:xfrm>
            <a:off x="323850" y="2924175"/>
            <a:ext cx="8569325" cy="3455988"/>
          </a:xfrm>
        </p:spPr>
        <p:txBody>
          <a:bodyPr/>
          <a:lstStyle/>
          <a:p>
            <a:pPr eaLnBrk="0" hangingPunct="0">
              <a:spcBef>
                <a:spcPct val="0"/>
              </a:spcBef>
              <a:buSzPct val="80000"/>
            </a:pPr>
            <a:r>
              <a:rPr lang="zh-CN" altLang="en-US">
                <a:ea typeface="楷体_GB2312" pitchFamily="49" charset="-122"/>
                <a:sym typeface="Wingdings" pitchFamily="2" charset="2"/>
              </a:rPr>
              <a:t>算符文法的任何一个句型应是如下形式：</a:t>
            </a:r>
          </a:p>
          <a:p>
            <a:pPr lvl="1" eaLnBrk="0" hangingPunct="0">
              <a:spcBef>
                <a:spcPct val="0"/>
              </a:spcBef>
              <a:buClrTx/>
              <a:buSzTx/>
              <a:buFontTx/>
              <a:buNone/>
            </a:pP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1</a:t>
            </a:r>
            <a:r>
              <a:rPr lang="en-US" altLang="zh-CN">
                <a:solidFill>
                  <a:srgbClr val="0000FF"/>
                </a:solidFill>
                <a:ea typeface="楷体_GB2312" pitchFamily="49" charset="-122"/>
                <a:sym typeface="Wingdings" pitchFamily="2" charset="2"/>
              </a:rPr>
              <a:t>a</a:t>
            </a:r>
            <a:r>
              <a:rPr lang="en-US" altLang="zh-CN" baseline="-25000">
                <a:solidFill>
                  <a:srgbClr val="0000FF"/>
                </a:solidFill>
                <a:ea typeface="楷体_GB2312" pitchFamily="49" charset="-122"/>
                <a:sym typeface="Wingdings" pitchFamily="2" charset="2"/>
              </a:rPr>
              <a:t>1</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2</a:t>
            </a:r>
            <a:r>
              <a:rPr lang="en-US" altLang="zh-CN">
                <a:solidFill>
                  <a:srgbClr val="0000FF"/>
                </a:solidFill>
                <a:ea typeface="楷体_GB2312" pitchFamily="49" charset="-122"/>
                <a:sym typeface="Wingdings" pitchFamily="2" charset="2"/>
              </a:rPr>
              <a:t>a</a:t>
            </a:r>
            <a:r>
              <a:rPr lang="en-US" altLang="zh-CN" baseline="-25000">
                <a:solidFill>
                  <a:srgbClr val="0000FF"/>
                </a:solidFill>
                <a:ea typeface="楷体_GB2312" pitchFamily="49" charset="-122"/>
                <a:sym typeface="Wingdings" pitchFamily="2" charset="2"/>
              </a:rPr>
              <a:t>2</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n</a:t>
            </a:r>
            <a:r>
              <a:rPr lang="en-US" altLang="zh-CN">
                <a:solidFill>
                  <a:srgbClr val="0000FF"/>
                </a:solidFill>
                <a:ea typeface="楷体_GB2312" pitchFamily="49" charset="-122"/>
                <a:sym typeface="Wingdings" pitchFamily="2" charset="2"/>
              </a:rPr>
              <a:t>a</a:t>
            </a:r>
            <a:r>
              <a:rPr lang="en-US" altLang="zh-CN" baseline="-25000">
                <a:solidFill>
                  <a:srgbClr val="0000FF"/>
                </a:solidFill>
                <a:ea typeface="楷体_GB2312" pitchFamily="49" charset="-122"/>
                <a:sym typeface="Wingdings" pitchFamily="2" charset="2"/>
              </a:rPr>
              <a:t>n</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n+1</a:t>
            </a:r>
            <a:r>
              <a:rPr lang="en-US" altLang="zh-CN">
                <a:ea typeface="楷体_GB2312" pitchFamily="49" charset="-122"/>
                <a:sym typeface="Wingdings" pitchFamily="2" charset="2"/>
              </a:rPr>
              <a:t>#</a:t>
            </a:r>
          </a:p>
          <a:p>
            <a:pPr lvl="1" eaLnBrk="0" hangingPunct="0">
              <a:spcBef>
                <a:spcPct val="0"/>
              </a:spcBef>
              <a:buClrTx/>
              <a:buSzTx/>
              <a:buFontTx/>
              <a:buNone/>
            </a:pPr>
            <a:r>
              <a:rPr lang="zh-CN" altLang="en-US">
                <a:ea typeface="楷体_GB2312" pitchFamily="49" charset="-122"/>
                <a:sym typeface="Wingdings" pitchFamily="2" charset="2"/>
              </a:rPr>
              <a:t>其中：</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i</a:t>
            </a:r>
            <a:r>
              <a:rPr lang="zh-CN" altLang="en-US">
                <a:ea typeface="楷体_GB2312" pitchFamily="49" charset="-122"/>
                <a:sym typeface="Wingdings" pitchFamily="2" charset="2"/>
              </a:rPr>
              <a:t>为非终结符或空，</a:t>
            </a:r>
            <a:r>
              <a:rPr lang="en-US" altLang="zh-CN">
                <a:solidFill>
                  <a:schemeClr val="folHlink"/>
                </a:solidFill>
                <a:ea typeface="楷体_GB2312" pitchFamily="49" charset="-122"/>
                <a:sym typeface="Wingdings" pitchFamily="2" charset="2"/>
              </a:rPr>
              <a:t>a</a:t>
            </a:r>
            <a:r>
              <a:rPr lang="en-US" altLang="zh-CN" baseline="-25000">
                <a:solidFill>
                  <a:schemeClr val="folHlink"/>
                </a:solidFill>
                <a:ea typeface="楷体_GB2312" pitchFamily="49" charset="-122"/>
                <a:sym typeface="Wingdings" pitchFamily="2" charset="2"/>
              </a:rPr>
              <a:t>i</a:t>
            </a:r>
            <a:r>
              <a:rPr lang="zh-CN" altLang="en-US">
                <a:ea typeface="楷体_GB2312" pitchFamily="49" charset="-122"/>
                <a:sym typeface="Wingdings" pitchFamily="2" charset="2"/>
              </a:rPr>
              <a:t>为终结符</a:t>
            </a:r>
          </a:p>
          <a:p>
            <a:pPr eaLnBrk="0" hangingPunct="0">
              <a:spcBef>
                <a:spcPct val="0"/>
              </a:spcBef>
              <a:buSzPct val="80000"/>
            </a:pPr>
            <a:r>
              <a:rPr lang="zh-CN" altLang="en-US">
                <a:ea typeface="楷体_GB2312" pitchFamily="49" charset="-122"/>
                <a:sym typeface="Wingdings" pitchFamily="2" charset="2"/>
              </a:rPr>
              <a:t>若有</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i</a:t>
            </a:r>
            <a:r>
              <a:rPr lang="en-US" altLang="zh-CN">
                <a:solidFill>
                  <a:srgbClr val="FF00FF"/>
                </a:solidFill>
                <a:ea typeface="楷体_GB2312" pitchFamily="49" charset="-122"/>
                <a:sym typeface="Wingdings" pitchFamily="2" charset="2"/>
              </a:rPr>
              <a:t>a</a:t>
            </a:r>
            <a:r>
              <a:rPr lang="en-US" altLang="zh-CN" baseline="-25000">
                <a:solidFill>
                  <a:srgbClr val="FF00FF"/>
                </a:solidFill>
                <a:ea typeface="楷体_GB2312" pitchFamily="49" charset="-122"/>
                <a:sym typeface="Wingdings" pitchFamily="2" charset="2"/>
              </a:rPr>
              <a:t>i</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j</a:t>
            </a:r>
            <a:r>
              <a:rPr lang="en-US" altLang="zh-CN">
                <a:solidFill>
                  <a:srgbClr val="FF00FF"/>
                </a:solidFill>
                <a:ea typeface="楷体_GB2312" pitchFamily="49" charset="-122"/>
                <a:sym typeface="Wingdings" pitchFamily="2" charset="2"/>
              </a:rPr>
              <a:t>a</a:t>
            </a:r>
            <a:r>
              <a:rPr lang="en-US" altLang="zh-CN" baseline="-25000">
                <a:solidFill>
                  <a:srgbClr val="FF00FF"/>
                </a:solidFill>
                <a:ea typeface="楷体_GB2312" pitchFamily="49" charset="-122"/>
                <a:sym typeface="Wingdings" pitchFamily="2" charset="2"/>
              </a:rPr>
              <a:t>j</a:t>
            </a:r>
            <a:r>
              <a:rPr lang="en-US" altLang="zh-CN">
                <a:ea typeface="楷体_GB2312" pitchFamily="49" charset="-122"/>
                <a:sym typeface="Wingdings" pitchFamily="2" charset="2"/>
              </a:rPr>
              <a:t>N</a:t>
            </a:r>
            <a:r>
              <a:rPr lang="en-US" altLang="zh-CN" baseline="-25000">
                <a:ea typeface="楷体_GB2312" pitchFamily="49" charset="-122"/>
                <a:sym typeface="Wingdings" pitchFamily="2" charset="2"/>
              </a:rPr>
              <a:t>j+1</a:t>
            </a:r>
            <a:r>
              <a:rPr lang="zh-CN" altLang="en-US">
                <a:ea typeface="楷体_GB2312" pitchFamily="49" charset="-122"/>
                <a:sym typeface="Wingdings" pitchFamily="2" charset="2"/>
              </a:rPr>
              <a:t>为句柄</a:t>
            </a:r>
          </a:p>
          <a:p>
            <a:pPr lvl="1" eaLnBrk="0" hangingPunct="0">
              <a:spcBef>
                <a:spcPct val="0"/>
              </a:spcBef>
              <a:buClrTx/>
              <a:buSzTx/>
              <a:buFontTx/>
              <a:buNone/>
            </a:pPr>
            <a:r>
              <a:rPr lang="zh-CN" altLang="en-US">
                <a:ea typeface="楷体_GB2312" pitchFamily="49" charset="-122"/>
                <a:sym typeface="Wingdings" pitchFamily="2" charset="2"/>
              </a:rPr>
              <a:t>则有    </a:t>
            </a:r>
            <a:r>
              <a:rPr lang="en-US" altLang="zh-CN">
                <a:solidFill>
                  <a:srgbClr val="009900"/>
                </a:solidFill>
                <a:ea typeface="楷体_GB2312" pitchFamily="49" charset="-122"/>
                <a:sym typeface="Wingdings" pitchFamily="2" charset="2"/>
              </a:rPr>
              <a:t>a</a:t>
            </a:r>
            <a:r>
              <a:rPr lang="en-US" altLang="zh-CN" baseline="-25000">
                <a:solidFill>
                  <a:srgbClr val="009900"/>
                </a:solidFill>
                <a:ea typeface="楷体_GB2312" pitchFamily="49" charset="-122"/>
                <a:sym typeface="Wingdings" pitchFamily="2" charset="2"/>
              </a:rPr>
              <a:t>i-1</a:t>
            </a:r>
            <a:r>
              <a:rPr lang="en-US" altLang="zh-CN">
                <a:solidFill>
                  <a:srgbClr val="FF3300"/>
                </a:solidFill>
                <a:ea typeface="楷体_GB2312" pitchFamily="49" charset="-122"/>
                <a:sym typeface="Wingdings" pitchFamily="2" charset="2"/>
              </a:rPr>
              <a:t>&lt;</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i</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i+1</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j-1</a:t>
            </a:r>
            <a:r>
              <a:rPr lang="en-US" altLang="zh-CN">
                <a:solidFill>
                  <a:srgbClr val="CC00FF"/>
                </a:solidFill>
                <a:ea typeface="楷体_GB2312" pitchFamily="49" charset="-122"/>
                <a:sym typeface="Wingdings" pitchFamily="2" charset="2"/>
              </a:rPr>
              <a:t>=a</a:t>
            </a:r>
            <a:r>
              <a:rPr lang="en-US" altLang="zh-CN" baseline="-25000">
                <a:solidFill>
                  <a:srgbClr val="CC00FF"/>
                </a:solidFill>
                <a:ea typeface="楷体_GB2312" pitchFamily="49" charset="-122"/>
                <a:sym typeface="Wingdings" pitchFamily="2" charset="2"/>
              </a:rPr>
              <a:t>j</a:t>
            </a:r>
            <a:r>
              <a:rPr lang="en-US" altLang="zh-CN">
                <a:solidFill>
                  <a:srgbClr val="FF3300"/>
                </a:solidFill>
                <a:ea typeface="楷体_GB2312" pitchFamily="49" charset="-122"/>
                <a:sym typeface="Wingdings" pitchFamily="2" charset="2"/>
              </a:rPr>
              <a:t>&gt;</a:t>
            </a:r>
            <a:r>
              <a:rPr lang="en-US" altLang="zh-CN">
                <a:solidFill>
                  <a:srgbClr val="009900"/>
                </a:solidFill>
                <a:ea typeface="楷体_GB2312" pitchFamily="49" charset="-122"/>
                <a:sym typeface="Wingdings" pitchFamily="2" charset="2"/>
              </a:rPr>
              <a:t>a</a:t>
            </a:r>
            <a:r>
              <a:rPr lang="en-US" altLang="zh-CN" baseline="-25000">
                <a:solidFill>
                  <a:srgbClr val="009900"/>
                </a:solidFill>
                <a:ea typeface="楷体_GB2312" pitchFamily="49" charset="-122"/>
                <a:sym typeface="Wingdings" pitchFamily="2" charset="2"/>
              </a:rPr>
              <a:t>j+1</a:t>
            </a:r>
          </a:p>
          <a:p>
            <a:pPr eaLnBrk="0" hangingPunct="0">
              <a:spcBef>
                <a:spcPct val="0"/>
              </a:spcBef>
              <a:buSzPct val="80000"/>
            </a:pPr>
            <a:r>
              <a:rPr lang="zh-CN" altLang="en-US">
                <a:ea typeface="楷体_GB2312" pitchFamily="49" charset="-122"/>
                <a:sym typeface="Wingdings" pitchFamily="2" charset="2"/>
              </a:rPr>
              <a:t>因此，当找到一对</a:t>
            </a:r>
            <a:r>
              <a:rPr lang="en-US" altLang="zh-CN">
                <a:solidFill>
                  <a:srgbClr val="FF3300"/>
                </a:solidFill>
                <a:ea typeface="楷体_GB2312" pitchFamily="49" charset="-122"/>
                <a:sym typeface="Wingdings" pitchFamily="2" charset="2"/>
              </a:rPr>
              <a:t>&lt;&gt;</a:t>
            </a:r>
            <a:r>
              <a:rPr lang="zh-CN" altLang="en-US">
                <a:ea typeface="楷体_GB2312" pitchFamily="49" charset="-122"/>
                <a:sym typeface="Wingdings" pitchFamily="2" charset="2"/>
              </a:rPr>
              <a:t>的关系符号后，就可以把</a:t>
            </a:r>
            <a:r>
              <a:rPr lang="en-US" altLang="zh-CN">
                <a:solidFill>
                  <a:srgbClr val="FF3300"/>
                </a:solidFill>
                <a:ea typeface="楷体_GB2312" pitchFamily="49" charset="-122"/>
                <a:sym typeface="Wingdings" pitchFamily="2" charset="2"/>
              </a:rPr>
              <a:t>&lt;&gt;</a:t>
            </a:r>
            <a:r>
              <a:rPr lang="zh-CN" altLang="en-US">
                <a:ea typeface="楷体_GB2312" pitchFamily="49" charset="-122"/>
                <a:sym typeface="Wingdings" pitchFamily="2" charset="2"/>
              </a:rPr>
              <a:t>关系符号中间的符号串作为句柄进行归约</a:t>
            </a:r>
          </a:p>
          <a:p>
            <a:pPr eaLnBrk="0" hangingPunct="0">
              <a:spcBef>
                <a:spcPct val="0"/>
              </a:spcBef>
              <a:buSzPct val="80000"/>
            </a:pPr>
            <a:r>
              <a:rPr lang="zh-CN" altLang="en-US">
                <a:ea typeface="楷体_GB2312" pitchFamily="49" charset="-122"/>
                <a:sym typeface="Wingdings" pitchFamily="2" charset="2"/>
              </a:rPr>
              <a:t>问题是：</a:t>
            </a:r>
            <a:r>
              <a:rPr lang="zh-CN" altLang="en-US">
                <a:solidFill>
                  <a:srgbClr val="0000FF"/>
                </a:solidFill>
                <a:ea typeface="楷体_GB2312" pitchFamily="49" charset="-122"/>
                <a:sym typeface="Wingdings" pitchFamily="2" charset="2"/>
              </a:rPr>
              <a:t>如何寻找句柄 </a:t>
            </a:r>
            <a:r>
              <a:rPr lang="en-US" altLang="zh-CN">
                <a:solidFill>
                  <a:srgbClr val="0000FF"/>
                </a:solidFill>
                <a:ea typeface="楷体_GB2312" pitchFamily="49" charset="-122"/>
                <a:sym typeface="Wingdings" pitchFamily="2" charset="2"/>
              </a:rPr>
              <a:t>?</a:t>
            </a:r>
          </a:p>
        </p:txBody>
      </p:sp>
      <p:sp>
        <p:nvSpPr>
          <p:cNvPr id="276484" name="Text Box 4"/>
          <p:cNvSpPr txBox="1">
            <a:spLocks noChangeArrowheads="1"/>
          </p:cNvSpPr>
          <p:nvPr/>
        </p:nvSpPr>
        <p:spPr bwMode="auto">
          <a:xfrm>
            <a:off x="1397000" y="242570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a:t>
            </a:r>
          </a:p>
        </p:txBody>
      </p:sp>
      <p:sp>
        <p:nvSpPr>
          <p:cNvPr id="276485" name="Text Box 5"/>
          <p:cNvSpPr txBox="1">
            <a:spLocks noChangeArrowheads="1"/>
          </p:cNvSpPr>
          <p:nvPr/>
        </p:nvSpPr>
        <p:spPr bwMode="auto">
          <a:xfrm>
            <a:off x="5435600" y="242570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a:t>
            </a:r>
          </a:p>
        </p:txBody>
      </p:sp>
      <p:sp>
        <p:nvSpPr>
          <p:cNvPr id="276486" name="Text Box 6"/>
          <p:cNvSpPr txBox="1">
            <a:spLocks noChangeArrowheads="1"/>
          </p:cNvSpPr>
          <p:nvPr/>
        </p:nvSpPr>
        <p:spPr bwMode="auto">
          <a:xfrm>
            <a:off x="2387600" y="2425700"/>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i+1</a:t>
            </a:r>
          </a:p>
        </p:txBody>
      </p:sp>
      <p:sp>
        <p:nvSpPr>
          <p:cNvPr id="276487" name="Text Box 7"/>
          <p:cNvSpPr txBox="1">
            <a:spLocks noChangeArrowheads="1"/>
          </p:cNvSpPr>
          <p:nvPr/>
        </p:nvSpPr>
        <p:spPr bwMode="auto">
          <a:xfrm>
            <a:off x="6654800" y="2425700"/>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N</a:t>
            </a:r>
            <a:r>
              <a:rPr lang="en-US" altLang="zh-CN" baseline="-25000">
                <a:sym typeface="Wingdings" pitchFamily="2" charset="2"/>
              </a:rPr>
              <a:t>j+1</a:t>
            </a:r>
          </a:p>
        </p:txBody>
      </p:sp>
      <p:sp>
        <p:nvSpPr>
          <p:cNvPr id="276488" name="Text Box 8"/>
          <p:cNvSpPr txBox="1">
            <a:spLocks noChangeArrowheads="1"/>
          </p:cNvSpPr>
          <p:nvPr/>
        </p:nvSpPr>
        <p:spPr bwMode="auto">
          <a:xfrm>
            <a:off x="2555875" y="1125538"/>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i-1</a:t>
            </a:r>
          </a:p>
        </p:txBody>
      </p:sp>
      <p:sp>
        <p:nvSpPr>
          <p:cNvPr id="276489" name="Text Box 9"/>
          <p:cNvSpPr txBox="1">
            <a:spLocks noChangeArrowheads="1"/>
          </p:cNvSpPr>
          <p:nvPr/>
        </p:nvSpPr>
        <p:spPr bwMode="auto">
          <a:xfrm>
            <a:off x="1908175" y="24225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a:t>
            </a:r>
          </a:p>
        </p:txBody>
      </p:sp>
      <p:sp>
        <p:nvSpPr>
          <p:cNvPr id="276490" name="Text Box 10"/>
          <p:cNvSpPr txBox="1">
            <a:spLocks noChangeArrowheads="1"/>
          </p:cNvSpPr>
          <p:nvPr/>
        </p:nvSpPr>
        <p:spPr bwMode="auto">
          <a:xfrm>
            <a:off x="3276600" y="2422525"/>
            <a:ext cx="7620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i+1</a:t>
            </a:r>
          </a:p>
        </p:txBody>
      </p:sp>
      <p:sp>
        <p:nvSpPr>
          <p:cNvPr id="276491" name="Text Box 11"/>
          <p:cNvSpPr txBox="1">
            <a:spLocks noChangeArrowheads="1"/>
          </p:cNvSpPr>
          <p:nvPr/>
        </p:nvSpPr>
        <p:spPr bwMode="auto">
          <a:xfrm>
            <a:off x="4572000" y="2422525"/>
            <a:ext cx="6858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j-1</a:t>
            </a:r>
          </a:p>
        </p:txBody>
      </p:sp>
      <p:sp>
        <p:nvSpPr>
          <p:cNvPr id="276492" name="Text Box 12"/>
          <p:cNvSpPr txBox="1">
            <a:spLocks noChangeArrowheads="1"/>
          </p:cNvSpPr>
          <p:nvPr/>
        </p:nvSpPr>
        <p:spPr bwMode="auto">
          <a:xfrm>
            <a:off x="6156325" y="2422525"/>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CC00FF"/>
                </a:solidFill>
                <a:sym typeface="Wingdings" pitchFamily="2" charset="2"/>
              </a:rPr>
              <a:t>a</a:t>
            </a:r>
            <a:r>
              <a:rPr lang="en-US" altLang="zh-CN" baseline="-25000">
                <a:solidFill>
                  <a:srgbClr val="CC00FF"/>
                </a:solidFill>
                <a:sym typeface="Wingdings" pitchFamily="2" charset="2"/>
              </a:rPr>
              <a:t>j</a:t>
            </a:r>
          </a:p>
        </p:txBody>
      </p:sp>
      <p:sp>
        <p:nvSpPr>
          <p:cNvPr id="276493" name="Text Box 13"/>
          <p:cNvSpPr txBox="1">
            <a:spLocks noChangeArrowheads="1"/>
          </p:cNvSpPr>
          <p:nvPr/>
        </p:nvSpPr>
        <p:spPr bwMode="auto">
          <a:xfrm>
            <a:off x="5435600" y="1125538"/>
            <a:ext cx="8382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olidFill>
                  <a:srgbClr val="009900"/>
                </a:solidFill>
                <a:sym typeface="Wingdings" pitchFamily="2" charset="2"/>
              </a:rPr>
              <a:t>a</a:t>
            </a:r>
            <a:r>
              <a:rPr lang="en-US" altLang="zh-CN" baseline="-25000">
                <a:solidFill>
                  <a:srgbClr val="009900"/>
                </a:solidFill>
                <a:sym typeface="Wingdings" pitchFamily="2" charset="2"/>
              </a:rPr>
              <a:t>j+1</a:t>
            </a:r>
          </a:p>
        </p:txBody>
      </p:sp>
      <p:sp>
        <p:nvSpPr>
          <p:cNvPr id="276494" name="Text Box 14"/>
          <p:cNvSpPr txBox="1">
            <a:spLocks noChangeArrowheads="1"/>
          </p:cNvSpPr>
          <p:nvPr/>
        </p:nvSpPr>
        <p:spPr bwMode="auto">
          <a:xfrm>
            <a:off x="4064000" y="1130300"/>
            <a:ext cx="533400" cy="457200"/>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accent2"/>
              </a:buClr>
              <a:buSzPct val="80000"/>
            </a:pPr>
            <a:r>
              <a:rPr lang="en-US" altLang="zh-CN">
                <a:sym typeface="Wingdings" pitchFamily="2" charset="2"/>
              </a:rPr>
              <a:t>A</a:t>
            </a:r>
          </a:p>
        </p:txBody>
      </p:sp>
      <p:sp>
        <p:nvSpPr>
          <p:cNvPr id="276495" name="Line 15"/>
          <p:cNvSpPr>
            <a:spLocks noChangeShapeType="1"/>
          </p:cNvSpPr>
          <p:nvPr/>
        </p:nvSpPr>
        <p:spPr bwMode="auto">
          <a:xfrm flipV="1">
            <a:off x="1701800" y="1587500"/>
            <a:ext cx="2362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6" name="Line 16"/>
          <p:cNvSpPr>
            <a:spLocks noChangeShapeType="1"/>
          </p:cNvSpPr>
          <p:nvPr/>
        </p:nvSpPr>
        <p:spPr bwMode="auto">
          <a:xfrm flipV="1">
            <a:off x="2311400" y="1587500"/>
            <a:ext cx="1828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7" name="Line 17"/>
          <p:cNvSpPr>
            <a:spLocks noChangeShapeType="1"/>
          </p:cNvSpPr>
          <p:nvPr/>
        </p:nvSpPr>
        <p:spPr bwMode="auto">
          <a:xfrm flipV="1">
            <a:off x="2768600" y="1587500"/>
            <a:ext cx="1447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8" name="Line 18"/>
          <p:cNvSpPr>
            <a:spLocks noChangeShapeType="1"/>
          </p:cNvSpPr>
          <p:nvPr/>
        </p:nvSpPr>
        <p:spPr bwMode="auto">
          <a:xfrm flipV="1">
            <a:off x="3683000" y="1587500"/>
            <a:ext cx="609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499" name="Line 19"/>
          <p:cNvSpPr>
            <a:spLocks noChangeShapeType="1"/>
          </p:cNvSpPr>
          <p:nvPr/>
        </p:nvSpPr>
        <p:spPr bwMode="auto">
          <a:xfrm flipH="1" flipV="1">
            <a:off x="4368800" y="1587500"/>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0" name="Line 20"/>
          <p:cNvSpPr>
            <a:spLocks noChangeShapeType="1"/>
          </p:cNvSpPr>
          <p:nvPr/>
        </p:nvSpPr>
        <p:spPr bwMode="auto">
          <a:xfrm flipH="1" flipV="1">
            <a:off x="4445000" y="1587500"/>
            <a:ext cx="12192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1" name="Line 21"/>
          <p:cNvSpPr>
            <a:spLocks noChangeShapeType="1"/>
          </p:cNvSpPr>
          <p:nvPr/>
        </p:nvSpPr>
        <p:spPr bwMode="auto">
          <a:xfrm flipH="1" flipV="1">
            <a:off x="4521200" y="1587500"/>
            <a:ext cx="1752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2" name="Line 22"/>
          <p:cNvSpPr>
            <a:spLocks noChangeShapeType="1"/>
          </p:cNvSpPr>
          <p:nvPr/>
        </p:nvSpPr>
        <p:spPr bwMode="auto">
          <a:xfrm flipH="1" flipV="1">
            <a:off x="4597400" y="1587500"/>
            <a:ext cx="2590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03" name="Text Box 23"/>
          <p:cNvSpPr txBox="1">
            <a:spLocks noChangeArrowheads="1"/>
          </p:cNvSpPr>
          <p:nvPr/>
        </p:nvSpPr>
        <p:spPr bwMode="auto">
          <a:xfrm>
            <a:off x="755650" y="2349500"/>
            <a:ext cx="64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&lt;</a:t>
            </a:r>
          </a:p>
        </p:txBody>
      </p:sp>
      <p:sp>
        <p:nvSpPr>
          <p:cNvPr id="276504" name="Text Box 24"/>
          <p:cNvSpPr txBox="1">
            <a:spLocks noChangeArrowheads="1"/>
          </p:cNvSpPr>
          <p:nvPr/>
        </p:nvSpPr>
        <p:spPr bwMode="auto">
          <a:xfrm>
            <a:off x="7380288" y="24209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sz="4000">
                <a:solidFill>
                  <a:schemeClr val="hlink"/>
                </a:solidFill>
                <a:latin typeface="Times New Roman" pitchFamily="18" charset="0"/>
                <a:ea typeface="楷体_GB2312" pitchFamily="49"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76503"/>
                                        </p:tgtEl>
                                        <p:attrNameLst>
                                          <p:attrName>style.visibility</p:attrName>
                                        </p:attrNameLst>
                                      </p:cBhvr>
                                      <p:to>
                                        <p:strVal val="visible"/>
                                      </p:to>
                                    </p:set>
                                    <p:animEffect transition="in" filter="fade">
                                      <p:cBhvr>
                                        <p:cTn id="7" dur="770" decel="100000"/>
                                        <p:tgtEl>
                                          <p:spTgt spid="276503"/>
                                        </p:tgtEl>
                                      </p:cBhvr>
                                    </p:animEffect>
                                    <p:animScale>
                                      <p:cBhvr>
                                        <p:cTn id="8" dur="770" decel="100000"/>
                                        <p:tgtEl>
                                          <p:spTgt spid="276503"/>
                                        </p:tgtEl>
                                      </p:cBhvr>
                                      <p:from x="10000" y="10000"/>
                                      <p:to x="200000" y="450000"/>
                                    </p:animScale>
                                    <p:animScale>
                                      <p:cBhvr>
                                        <p:cTn id="9" dur="1230" accel="100000" fill="hold">
                                          <p:stCondLst>
                                            <p:cond delay="770"/>
                                          </p:stCondLst>
                                        </p:cTn>
                                        <p:tgtEl>
                                          <p:spTgt spid="276503"/>
                                        </p:tgtEl>
                                      </p:cBhvr>
                                      <p:from x="200000" y="450000"/>
                                      <p:to x="100000" y="100000"/>
                                    </p:animScale>
                                    <p:set>
                                      <p:cBhvr>
                                        <p:cTn id="10" dur="770" fill="hold"/>
                                        <p:tgtEl>
                                          <p:spTgt spid="276503"/>
                                        </p:tgtEl>
                                        <p:attrNameLst>
                                          <p:attrName>ppt_x</p:attrName>
                                        </p:attrNameLst>
                                      </p:cBhvr>
                                      <p:to>
                                        <p:strVal val="(0.5)"/>
                                      </p:to>
                                    </p:set>
                                    <p:anim from="(0.5)" to="(#ppt_x)" calcmode="lin" valueType="num">
                                      <p:cBhvr>
                                        <p:cTn id="11" dur="1230" accel="100000" fill="hold">
                                          <p:stCondLst>
                                            <p:cond delay="770"/>
                                          </p:stCondLst>
                                        </p:cTn>
                                        <p:tgtEl>
                                          <p:spTgt spid="276503"/>
                                        </p:tgtEl>
                                        <p:attrNameLst>
                                          <p:attrName>ppt_x</p:attrName>
                                        </p:attrNameLst>
                                      </p:cBhvr>
                                    </p:anim>
                                    <p:set>
                                      <p:cBhvr>
                                        <p:cTn id="12" dur="770" fill="hold"/>
                                        <p:tgtEl>
                                          <p:spTgt spid="276503"/>
                                        </p:tgtEl>
                                        <p:attrNameLst>
                                          <p:attrName>ppt_y</p:attrName>
                                        </p:attrNameLst>
                                      </p:cBhvr>
                                      <p:to>
                                        <p:strVal val="(#ppt_y+0.4)"/>
                                      </p:to>
                                    </p:set>
                                    <p:anim from="(#ppt_y+0.4)" to="(#ppt_y)" calcmode="lin" valueType="num">
                                      <p:cBhvr>
                                        <p:cTn id="13" dur="1230" accel="100000" fill="hold">
                                          <p:stCondLst>
                                            <p:cond delay="770"/>
                                          </p:stCondLst>
                                        </p:cTn>
                                        <p:tgtEl>
                                          <p:spTgt spid="276503"/>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276504"/>
                                        </p:tgtEl>
                                        <p:attrNameLst>
                                          <p:attrName>style.visibility</p:attrName>
                                        </p:attrNameLst>
                                      </p:cBhvr>
                                      <p:to>
                                        <p:strVal val="visible"/>
                                      </p:to>
                                    </p:set>
                                    <p:animEffect transition="in" filter="fade">
                                      <p:cBhvr>
                                        <p:cTn id="16" dur="770" decel="100000"/>
                                        <p:tgtEl>
                                          <p:spTgt spid="276504"/>
                                        </p:tgtEl>
                                      </p:cBhvr>
                                    </p:animEffect>
                                    <p:animScale>
                                      <p:cBhvr>
                                        <p:cTn id="17" dur="770" decel="100000"/>
                                        <p:tgtEl>
                                          <p:spTgt spid="276504"/>
                                        </p:tgtEl>
                                      </p:cBhvr>
                                      <p:from x="10000" y="10000"/>
                                      <p:to x="200000" y="450000"/>
                                    </p:animScale>
                                    <p:animScale>
                                      <p:cBhvr>
                                        <p:cTn id="18" dur="1230" accel="100000" fill="hold">
                                          <p:stCondLst>
                                            <p:cond delay="770"/>
                                          </p:stCondLst>
                                        </p:cTn>
                                        <p:tgtEl>
                                          <p:spTgt spid="276504"/>
                                        </p:tgtEl>
                                      </p:cBhvr>
                                      <p:from x="200000" y="450000"/>
                                      <p:to x="100000" y="100000"/>
                                    </p:animScale>
                                    <p:set>
                                      <p:cBhvr>
                                        <p:cTn id="19" dur="770" fill="hold"/>
                                        <p:tgtEl>
                                          <p:spTgt spid="276504"/>
                                        </p:tgtEl>
                                        <p:attrNameLst>
                                          <p:attrName>ppt_x</p:attrName>
                                        </p:attrNameLst>
                                      </p:cBhvr>
                                      <p:to>
                                        <p:strVal val="(0.5)"/>
                                      </p:to>
                                    </p:set>
                                    <p:anim from="(0.5)" to="(#ppt_x)" calcmode="lin" valueType="num">
                                      <p:cBhvr>
                                        <p:cTn id="20" dur="1230" accel="100000" fill="hold">
                                          <p:stCondLst>
                                            <p:cond delay="770"/>
                                          </p:stCondLst>
                                        </p:cTn>
                                        <p:tgtEl>
                                          <p:spTgt spid="276504"/>
                                        </p:tgtEl>
                                        <p:attrNameLst>
                                          <p:attrName>ppt_x</p:attrName>
                                        </p:attrNameLst>
                                      </p:cBhvr>
                                    </p:anim>
                                    <p:set>
                                      <p:cBhvr>
                                        <p:cTn id="21" dur="770" fill="hold"/>
                                        <p:tgtEl>
                                          <p:spTgt spid="276504"/>
                                        </p:tgtEl>
                                        <p:attrNameLst>
                                          <p:attrName>ppt_y</p:attrName>
                                        </p:attrNameLst>
                                      </p:cBhvr>
                                      <p:to>
                                        <p:strVal val="(#ppt_y+0.4)"/>
                                      </p:to>
                                    </p:set>
                                    <p:anim from="(#ppt_y+0.4)" to="(#ppt_y)" calcmode="lin" valueType="num">
                                      <p:cBhvr>
                                        <p:cTn id="22" dur="1230" accel="100000" fill="hold">
                                          <p:stCondLst>
                                            <p:cond delay="770"/>
                                          </p:stCondLst>
                                        </p:cTn>
                                        <p:tgtEl>
                                          <p:spTgt spid="276504"/>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pRg st="0" end="0"/>
                                            </p:txEl>
                                          </p:spTgt>
                                        </p:tgtEl>
                                        <p:attrNameLst>
                                          <p:attrName>style.visibility</p:attrName>
                                        </p:attrNameLst>
                                      </p:cBhvr>
                                      <p:to>
                                        <p:strVal val="visible"/>
                                      </p:to>
                                    </p:set>
                                    <p:animEffect transition="in" filter="wipe(left)">
                                      <p:cBhvr>
                                        <p:cTn id="27" dur="500"/>
                                        <p:tgtEl>
                                          <p:spTgt spid="276483">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6483">
                                            <p:txEl>
                                              <p:pRg st="1" end="1"/>
                                            </p:txEl>
                                          </p:spTgt>
                                        </p:tgtEl>
                                        <p:attrNameLst>
                                          <p:attrName>style.visibility</p:attrName>
                                        </p:attrNameLst>
                                      </p:cBhvr>
                                      <p:to>
                                        <p:strVal val="visible"/>
                                      </p:to>
                                    </p:set>
                                    <p:animEffect transition="in" filter="wipe(left)">
                                      <p:cBhvr>
                                        <p:cTn id="30" dur="500"/>
                                        <p:tgtEl>
                                          <p:spTgt spid="276483">
                                            <p:txEl>
                                              <p:pRg st="1" end="1"/>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76483">
                                            <p:txEl>
                                              <p:pRg st="2" end="2"/>
                                            </p:txEl>
                                          </p:spTgt>
                                        </p:tgtEl>
                                        <p:attrNameLst>
                                          <p:attrName>style.visibility</p:attrName>
                                        </p:attrNameLst>
                                      </p:cBhvr>
                                      <p:to>
                                        <p:strVal val="visible"/>
                                      </p:to>
                                    </p:set>
                                    <p:animEffect transition="in" filter="wipe(left)">
                                      <p:cBhvr>
                                        <p:cTn id="33" dur="500"/>
                                        <p:tgtEl>
                                          <p:spTgt spid="27648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6483">
                                            <p:txEl>
                                              <p:pRg st="3" end="3"/>
                                            </p:txEl>
                                          </p:spTgt>
                                        </p:tgtEl>
                                        <p:attrNameLst>
                                          <p:attrName>style.visibility</p:attrName>
                                        </p:attrNameLst>
                                      </p:cBhvr>
                                      <p:to>
                                        <p:strVal val="visible"/>
                                      </p:to>
                                    </p:set>
                                    <p:animEffect transition="in" filter="wipe(left)">
                                      <p:cBhvr>
                                        <p:cTn id="38" dur="500"/>
                                        <p:tgtEl>
                                          <p:spTgt spid="27648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6483">
                                            <p:txEl>
                                              <p:pRg st="4" end="4"/>
                                            </p:txEl>
                                          </p:spTgt>
                                        </p:tgtEl>
                                        <p:attrNameLst>
                                          <p:attrName>style.visibility</p:attrName>
                                        </p:attrNameLst>
                                      </p:cBhvr>
                                      <p:to>
                                        <p:strVal val="visible"/>
                                      </p:to>
                                    </p:set>
                                    <p:animEffect transition="in" filter="wipe(left)">
                                      <p:cBhvr>
                                        <p:cTn id="43" dur="500"/>
                                        <p:tgtEl>
                                          <p:spTgt spid="276483">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76483">
                                            <p:txEl>
                                              <p:pRg st="5" end="5"/>
                                            </p:txEl>
                                          </p:spTgt>
                                        </p:tgtEl>
                                        <p:attrNameLst>
                                          <p:attrName>style.visibility</p:attrName>
                                        </p:attrNameLst>
                                      </p:cBhvr>
                                      <p:to>
                                        <p:strVal val="visible"/>
                                      </p:to>
                                    </p:set>
                                    <p:animEffect transition="in" filter="wipe(left)">
                                      <p:cBhvr>
                                        <p:cTn id="48" dur="500"/>
                                        <p:tgtEl>
                                          <p:spTgt spid="276483">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6483">
                                            <p:txEl>
                                              <p:pRg st="6" end="6"/>
                                            </p:txEl>
                                          </p:spTgt>
                                        </p:tgtEl>
                                        <p:attrNameLst>
                                          <p:attrName>style.visibility</p:attrName>
                                        </p:attrNameLst>
                                      </p:cBhvr>
                                      <p:to>
                                        <p:strVal val="visible"/>
                                      </p:to>
                                    </p:set>
                                    <p:animEffect transition="in" filter="wipe(left)">
                                      <p:cBhvr>
                                        <p:cTn id="53" dur="500"/>
                                        <p:tgtEl>
                                          <p:spTgt spid="276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build="p"/>
      <p:bldP spid="276503" grpId="0"/>
      <p:bldP spid="27650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0095981-1D04-47F4-9DCC-C90574415813}" type="slidenum">
              <a:rPr lang="en-US" altLang="zh-CN"/>
              <a:pPr/>
              <a:t>24</a:t>
            </a:fld>
            <a:endParaRPr lang="en-US" altLang="zh-CN"/>
          </a:p>
        </p:txBody>
      </p:sp>
      <p:sp>
        <p:nvSpPr>
          <p:cNvPr id="277506"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素短语和最左素短语</a:t>
            </a:r>
          </a:p>
        </p:txBody>
      </p:sp>
      <p:sp>
        <p:nvSpPr>
          <p:cNvPr id="277507" name="Rectangle 3"/>
          <p:cNvSpPr>
            <a:spLocks noGrp="1" noChangeArrowheads="1"/>
          </p:cNvSpPr>
          <p:nvPr>
            <p:ph type="body" idx="1"/>
          </p:nvPr>
        </p:nvSpPr>
        <p:spPr>
          <a:xfrm>
            <a:off x="395288" y="1268413"/>
            <a:ext cx="8353425" cy="1800225"/>
          </a:xfrm>
        </p:spPr>
        <p:txBody>
          <a:bodyPr/>
          <a:lstStyle/>
          <a:p>
            <a:pPr algn="just" eaLnBrk="0" hangingPunct="0">
              <a:spcBef>
                <a:spcPct val="0"/>
              </a:spcBef>
              <a:buSzPct val="80000"/>
            </a:pPr>
            <a:r>
              <a:rPr lang="zh-CN" altLang="en-US">
                <a:ea typeface="楷体_GB2312" pitchFamily="49" charset="-122"/>
                <a:sym typeface="Wingdings" pitchFamily="2" charset="2"/>
              </a:rPr>
              <a:t>设有文法</a:t>
            </a:r>
            <a:r>
              <a:rPr lang="en-US" altLang="zh-CN">
                <a:ea typeface="楷体_GB2312" pitchFamily="49" charset="-122"/>
                <a:sym typeface="Wingdings" pitchFamily="2" charset="2"/>
              </a:rPr>
              <a:t>G[S]</a:t>
            </a:r>
            <a:r>
              <a:rPr lang="zh-CN" altLang="en-US">
                <a:ea typeface="楷体_GB2312" pitchFamily="49" charset="-122"/>
                <a:sym typeface="Wingdings" pitchFamily="2" charset="2"/>
              </a:rPr>
              <a:t>，其句型的素短语是一个</a:t>
            </a:r>
            <a:r>
              <a:rPr lang="zh-CN" altLang="en-US">
                <a:solidFill>
                  <a:schemeClr val="hlink"/>
                </a:solidFill>
                <a:ea typeface="楷体_GB2312" pitchFamily="49" charset="-122"/>
                <a:sym typeface="Wingdings" pitchFamily="2" charset="2"/>
              </a:rPr>
              <a:t>短语</a:t>
            </a:r>
            <a:r>
              <a:rPr lang="zh-CN" altLang="en-US">
                <a:ea typeface="楷体_GB2312" pitchFamily="49" charset="-122"/>
                <a:sym typeface="Wingdings" pitchFamily="2" charset="2"/>
              </a:rPr>
              <a:t>，它</a:t>
            </a:r>
            <a:r>
              <a:rPr lang="zh-CN" altLang="en-US">
                <a:solidFill>
                  <a:schemeClr val="hlink"/>
                </a:solidFill>
                <a:ea typeface="楷体_GB2312" pitchFamily="49" charset="-122"/>
                <a:sym typeface="Wingdings" pitchFamily="2" charset="2"/>
              </a:rPr>
              <a:t>至少包含一个终结符</a:t>
            </a:r>
            <a:r>
              <a:rPr lang="zh-CN" altLang="en-US">
                <a:ea typeface="楷体_GB2312" pitchFamily="49" charset="-122"/>
                <a:sym typeface="Wingdings" pitchFamily="2" charset="2"/>
              </a:rPr>
              <a:t>，并除自身外</a:t>
            </a:r>
            <a:r>
              <a:rPr lang="zh-CN" altLang="en-US">
                <a:solidFill>
                  <a:schemeClr val="hlink"/>
                </a:solidFill>
                <a:ea typeface="楷体_GB2312" pitchFamily="49" charset="-122"/>
                <a:sym typeface="Wingdings" pitchFamily="2" charset="2"/>
              </a:rPr>
              <a:t>不包含其它素短语</a:t>
            </a:r>
          </a:p>
          <a:p>
            <a:pPr algn="just" eaLnBrk="0" hangingPunct="0">
              <a:spcBef>
                <a:spcPct val="0"/>
              </a:spcBef>
              <a:buSzPct val="80000"/>
            </a:pPr>
            <a:r>
              <a:rPr lang="zh-CN" altLang="en-US">
                <a:ea typeface="楷体_GB2312" pitchFamily="49" charset="-122"/>
                <a:sym typeface="Wingdings" pitchFamily="2" charset="2"/>
              </a:rPr>
              <a:t>最左边的素短语称</a:t>
            </a:r>
            <a:r>
              <a:rPr lang="zh-CN" altLang="en-US">
                <a:solidFill>
                  <a:srgbClr val="FF3300"/>
                </a:solidFill>
                <a:ea typeface="楷体_GB2312" pitchFamily="49" charset="-122"/>
                <a:sym typeface="Wingdings" pitchFamily="2" charset="2"/>
              </a:rPr>
              <a:t>最左素短语</a:t>
            </a:r>
            <a:r>
              <a:rPr lang="zh-CN" altLang="en-US">
                <a:ea typeface="楷体_GB2312" pitchFamily="49" charset="-122"/>
                <a:sym typeface="Wingdings" pitchFamily="2" charset="2"/>
              </a:rPr>
              <a:t> </a:t>
            </a:r>
          </a:p>
          <a:p>
            <a:pPr algn="just" eaLnBrk="0" hangingPunct="0">
              <a:spcBef>
                <a:spcPct val="0"/>
              </a:spcBef>
              <a:buSzPct val="80000"/>
            </a:pPr>
            <a:r>
              <a:rPr lang="zh-CN" altLang="en-US">
                <a:ea typeface="楷体_GB2312" pitchFamily="49" charset="-122"/>
                <a:sym typeface="Wingdings" pitchFamily="2" charset="2"/>
              </a:rPr>
              <a:t>最左素短语是</a:t>
            </a:r>
            <a:r>
              <a:rPr lang="zh-CN" altLang="en-US">
                <a:solidFill>
                  <a:srgbClr val="D60093"/>
                </a:solidFill>
                <a:ea typeface="楷体_GB2312" pitchFamily="49" charset="-122"/>
                <a:sym typeface="Wingdings" pitchFamily="2" charset="2"/>
              </a:rPr>
              <a:t>算符优先分析</a:t>
            </a:r>
            <a:r>
              <a:rPr lang="zh-CN" altLang="en-US">
                <a:ea typeface="楷体_GB2312" pitchFamily="49" charset="-122"/>
                <a:sym typeface="Wingdings" pitchFamily="2" charset="2"/>
              </a:rPr>
              <a:t>的</a:t>
            </a:r>
            <a:r>
              <a:rPr lang="zh-CN" altLang="en-US">
                <a:solidFill>
                  <a:srgbClr val="008000"/>
                </a:solidFill>
                <a:ea typeface="楷体_GB2312" pitchFamily="49" charset="-122"/>
                <a:sym typeface="Wingdings" pitchFamily="2" charset="2"/>
              </a:rPr>
              <a:t>句柄</a:t>
            </a:r>
            <a:r>
              <a:rPr lang="zh-CN" altLang="en-US">
                <a:solidFill>
                  <a:srgbClr val="FF3300"/>
                </a:solidFill>
                <a:ea typeface="楷体_GB2312" pitchFamily="49" charset="-122"/>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wipe(left)">
                                      <p:cBhvr>
                                        <p:cTn id="12" dur="500"/>
                                        <p:tgtEl>
                                          <p:spTgt spid="277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7">
                                            <p:txEl>
                                              <p:pRg st="2" end="2"/>
                                            </p:txEl>
                                          </p:spTgt>
                                        </p:tgtEl>
                                        <p:attrNameLst>
                                          <p:attrName>style.visibility</p:attrName>
                                        </p:attrNameLst>
                                      </p:cBhvr>
                                      <p:to>
                                        <p:strVal val="visible"/>
                                      </p:to>
                                    </p:set>
                                    <p:animEffect transition="in" filter="wipe(left)">
                                      <p:cBhvr>
                                        <p:cTn id="17" dur="500"/>
                                        <p:tgtEl>
                                          <p:spTgt spid="277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p:txBody>
          <a:bodyPr/>
          <a:lstStyle/>
          <a:p>
            <a:fld id="{E6B67D26-705A-4115-BA06-C4822410995C}" type="slidenum">
              <a:rPr lang="en-US" altLang="zh-CN"/>
              <a:pPr/>
              <a:t>25</a:t>
            </a:fld>
            <a:endParaRPr lang="en-US" altLang="zh-CN"/>
          </a:p>
        </p:txBody>
      </p:sp>
      <p:sp>
        <p:nvSpPr>
          <p:cNvPr id="278530"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素短语和最左素短语</a:t>
            </a:r>
          </a:p>
        </p:txBody>
      </p:sp>
      <p:sp>
        <p:nvSpPr>
          <p:cNvPr id="278531" name="Rectangle 3"/>
          <p:cNvSpPr>
            <a:spLocks noGrp="1" noChangeArrowheads="1"/>
          </p:cNvSpPr>
          <p:nvPr>
            <p:ph type="body" idx="1"/>
          </p:nvPr>
        </p:nvSpPr>
        <p:spPr>
          <a:xfrm>
            <a:off x="539750" y="1196975"/>
            <a:ext cx="7848600" cy="5256213"/>
          </a:xfrm>
        </p:spPr>
        <p:txBody>
          <a:bodyPr/>
          <a:lstStyle/>
          <a:p>
            <a:pPr algn="just" eaLnBrk="0" hangingPunct="0">
              <a:lnSpc>
                <a:spcPct val="90000"/>
              </a:lnSpc>
              <a:spcBef>
                <a:spcPct val="0"/>
              </a:spcBef>
              <a:buClrTx/>
              <a:buSzTx/>
              <a:buFontTx/>
              <a:buNone/>
            </a:pPr>
            <a:r>
              <a:rPr lang="zh-CN" altLang="en-US" sz="2000">
                <a:ea typeface="楷体_GB2312" pitchFamily="49" charset="-122"/>
                <a:sym typeface="Wingdings" pitchFamily="2" charset="2"/>
              </a:rPr>
              <a:t>若文法为：</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EE+T | T</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TT*F | F</a:t>
            </a:r>
            <a:endParaRPr lang="en-US" altLang="zh-CN" sz="2000">
              <a:sym typeface="Wingdings" pitchFamily="2" charset="2"/>
            </a:endParaRP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FP↑F | P</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P(E) | i</a:t>
            </a:r>
          </a:p>
          <a:p>
            <a:pPr algn="just" eaLnBrk="0" hangingPunct="0">
              <a:lnSpc>
                <a:spcPct val="90000"/>
              </a:lnSpc>
              <a:spcBef>
                <a:spcPct val="0"/>
              </a:spcBef>
              <a:buClrTx/>
              <a:buSzTx/>
              <a:buFontTx/>
              <a:buNone/>
            </a:pPr>
            <a:r>
              <a:rPr lang="zh-CN" altLang="en-US" sz="2000">
                <a:ea typeface="楷体_GB2312" pitchFamily="49" charset="-122"/>
                <a:sym typeface="Wingdings" pitchFamily="2" charset="2"/>
              </a:rPr>
              <a:t>现有句型  </a:t>
            </a:r>
            <a:r>
              <a:rPr lang="en-US" altLang="zh-CN" sz="2000">
                <a:solidFill>
                  <a:srgbClr val="996600"/>
                </a:solidFill>
                <a:ea typeface="楷体_GB2312" pitchFamily="49" charset="-122"/>
                <a:sym typeface="Wingdings" pitchFamily="2" charset="2"/>
              </a:rPr>
              <a:t>#</a:t>
            </a:r>
            <a:r>
              <a:rPr lang="en-US" altLang="zh-CN" sz="2000">
                <a:solidFill>
                  <a:srgbClr val="FF00FF"/>
                </a:solidFill>
                <a:ea typeface="楷体_GB2312" pitchFamily="49" charset="-122"/>
                <a:sym typeface="Wingdings" pitchFamily="2" charset="2"/>
              </a:rPr>
              <a:t>T+T*F+i</a:t>
            </a:r>
            <a:r>
              <a:rPr lang="en-US" altLang="zh-CN" sz="2000">
                <a:solidFill>
                  <a:srgbClr val="996600"/>
                </a:solidFill>
                <a:ea typeface="楷体_GB2312" pitchFamily="49" charset="-122"/>
                <a:sym typeface="Wingdings" pitchFamily="2" charset="2"/>
              </a:rPr>
              <a:t>#</a:t>
            </a:r>
          </a:p>
          <a:p>
            <a:pPr algn="just" eaLnBrk="0" hangingPunct="0">
              <a:lnSpc>
                <a:spcPct val="90000"/>
              </a:lnSpc>
              <a:spcBef>
                <a:spcPct val="0"/>
              </a:spcBef>
              <a:buClrTx/>
              <a:buSzTx/>
              <a:buFontTx/>
              <a:buNone/>
            </a:pPr>
            <a:r>
              <a:rPr lang="zh-CN" altLang="en-US" sz="2000">
                <a:solidFill>
                  <a:srgbClr val="FF6600"/>
                </a:solidFill>
                <a:ea typeface="楷体_GB2312" pitchFamily="49" charset="-122"/>
                <a:sym typeface="Wingdings" pitchFamily="2" charset="2"/>
              </a:rPr>
              <a:t>短语</a:t>
            </a:r>
            <a:r>
              <a:rPr lang="en-US" altLang="zh-CN" sz="2000">
                <a:ea typeface="楷体_GB2312" pitchFamily="49" charset="-122"/>
                <a:sym typeface="Wingdings" pitchFamily="2" charset="2"/>
              </a:rPr>
              <a:t>: </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T+T*F+i</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E</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T+T*F</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E </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E</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T*F</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T</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i</a:t>
            </a:r>
            <a:r>
              <a:rPr lang="zh-CN" altLang="en-US" sz="2000">
                <a:ea typeface="楷体_GB2312" pitchFamily="49" charset="-122"/>
                <a:sym typeface="Wingdings" pitchFamily="2" charset="2"/>
              </a:rPr>
              <a:t>相对于</a:t>
            </a:r>
            <a:r>
              <a:rPr lang="en-US" altLang="zh-CN" sz="2000">
                <a:ea typeface="楷体_GB2312" pitchFamily="49" charset="-122"/>
                <a:sym typeface="Wingdings" pitchFamily="2" charset="2"/>
              </a:rPr>
              <a:t>P,F,T</a:t>
            </a:r>
          </a:p>
          <a:p>
            <a:pPr algn="just" eaLnBrk="0" hangingPunct="0">
              <a:lnSpc>
                <a:spcPct val="90000"/>
              </a:lnSpc>
              <a:spcBef>
                <a:spcPct val="0"/>
              </a:spcBef>
              <a:buClrTx/>
              <a:buSzTx/>
              <a:buFontTx/>
              <a:buNone/>
            </a:pPr>
            <a:r>
              <a:rPr lang="zh-CN" altLang="en-US" sz="2000">
                <a:solidFill>
                  <a:srgbClr val="FF6600"/>
                </a:solidFill>
                <a:ea typeface="楷体_GB2312" pitchFamily="49" charset="-122"/>
                <a:sym typeface="Wingdings" pitchFamily="2" charset="2"/>
              </a:rPr>
              <a:t>素短语</a:t>
            </a:r>
            <a:r>
              <a:rPr lang="en-US" altLang="zh-CN" sz="2000">
                <a:solidFill>
                  <a:srgbClr val="FF6600"/>
                </a:solidFill>
                <a:ea typeface="楷体_GB2312" pitchFamily="49" charset="-122"/>
                <a:sym typeface="Wingdings" pitchFamily="2" charset="2"/>
              </a:rPr>
              <a:t>:</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i</a:t>
            </a:r>
            <a:r>
              <a:rPr lang="zh-CN" altLang="en-US" sz="2000">
                <a:ea typeface="楷体_GB2312" pitchFamily="49" charset="-122"/>
                <a:sym typeface="Wingdings" pitchFamily="2" charset="2"/>
              </a:rPr>
              <a:t>，</a:t>
            </a:r>
            <a:r>
              <a:rPr lang="en-US" altLang="zh-CN" sz="2000">
                <a:ea typeface="楷体_GB2312" pitchFamily="49" charset="-122"/>
                <a:sym typeface="Wingdings" pitchFamily="2" charset="2"/>
              </a:rPr>
              <a:t>T*F</a:t>
            </a:r>
          </a:p>
          <a:p>
            <a:pPr algn="just" eaLnBrk="0" hangingPunct="0">
              <a:lnSpc>
                <a:spcPct val="90000"/>
              </a:lnSpc>
              <a:spcBef>
                <a:spcPct val="0"/>
              </a:spcBef>
              <a:buClrTx/>
              <a:buSzTx/>
              <a:buFontTx/>
              <a:buNone/>
            </a:pPr>
            <a:r>
              <a:rPr lang="zh-CN" altLang="en-US" sz="2000">
                <a:solidFill>
                  <a:srgbClr val="FF6600"/>
                </a:solidFill>
                <a:ea typeface="楷体_GB2312" pitchFamily="49" charset="-122"/>
                <a:sym typeface="Wingdings" pitchFamily="2" charset="2"/>
              </a:rPr>
              <a:t>最左素短语</a:t>
            </a:r>
            <a:r>
              <a:rPr lang="en-US" altLang="zh-CN" sz="2000">
                <a:solidFill>
                  <a:srgbClr val="FF6600"/>
                </a:solidFill>
                <a:ea typeface="楷体_GB2312" pitchFamily="49" charset="-122"/>
                <a:sym typeface="Wingdings" pitchFamily="2" charset="2"/>
              </a:rPr>
              <a:t>: </a:t>
            </a:r>
          </a:p>
          <a:p>
            <a:pPr lvl="1" algn="just" eaLnBrk="0" hangingPunct="0">
              <a:lnSpc>
                <a:spcPct val="90000"/>
              </a:lnSpc>
              <a:spcBef>
                <a:spcPct val="0"/>
              </a:spcBef>
              <a:buClrTx/>
              <a:buSzTx/>
              <a:buFontTx/>
              <a:buNone/>
            </a:pPr>
            <a:r>
              <a:rPr lang="en-US" altLang="zh-CN" sz="2000">
                <a:ea typeface="楷体_GB2312" pitchFamily="49" charset="-122"/>
                <a:sym typeface="Wingdings" pitchFamily="2" charset="2"/>
              </a:rPr>
              <a:t>T*F</a:t>
            </a:r>
          </a:p>
          <a:p>
            <a:pPr algn="just" eaLnBrk="0" hangingPunct="0">
              <a:lnSpc>
                <a:spcPct val="90000"/>
              </a:lnSpc>
              <a:spcBef>
                <a:spcPct val="0"/>
              </a:spcBef>
              <a:buSzPct val="80000"/>
            </a:pPr>
            <a:r>
              <a:rPr lang="zh-CN" altLang="en-US" sz="2000">
                <a:ea typeface="楷体_GB2312" pitchFamily="49" charset="-122"/>
                <a:sym typeface="Wingdings" pitchFamily="2" charset="2"/>
              </a:rPr>
              <a:t>在句型  </a:t>
            </a:r>
            <a:r>
              <a:rPr lang="en-US" altLang="zh-CN" sz="2000">
                <a:ea typeface="楷体_GB2312" pitchFamily="49" charset="-122"/>
                <a:sym typeface="Wingdings" pitchFamily="2" charset="2"/>
              </a:rPr>
              <a:t>#T</a:t>
            </a:r>
            <a:r>
              <a:rPr lang="en-US" altLang="zh-CN" sz="2000">
                <a:solidFill>
                  <a:srgbClr val="008000"/>
                </a:solidFill>
                <a:ea typeface="楷体_GB2312" pitchFamily="49" charset="-122"/>
                <a:sym typeface="Wingdings" pitchFamily="2" charset="2"/>
              </a:rPr>
              <a:t>+</a:t>
            </a:r>
            <a:r>
              <a:rPr lang="en-US" altLang="zh-CN" sz="2000">
                <a:solidFill>
                  <a:schemeClr val="hlink"/>
                </a:solidFill>
                <a:ea typeface="楷体_GB2312" pitchFamily="49" charset="-122"/>
                <a:sym typeface="Wingdings" pitchFamily="2" charset="2"/>
              </a:rPr>
              <a:t>T*F</a:t>
            </a:r>
            <a:r>
              <a:rPr lang="en-US" altLang="zh-CN" sz="2000">
                <a:solidFill>
                  <a:srgbClr val="008000"/>
                </a:solidFill>
                <a:ea typeface="楷体_GB2312" pitchFamily="49" charset="-122"/>
                <a:sym typeface="Wingdings" pitchFamily="2" charset="2"/>
              </a:rPr>
              <a:t>+</a:t>
            </a:r>
            <a:r>
              <a:rPr lang="en-US" altLang="zh-CN" sz="2000">
                <a:ea typeface="楷体_GB2312" pitchFamily="49" charset="-122"/>
                <a:sym typeface="Wingdings" pitchFamily="2" charset="2"/>
              </a:rPr>
              <a:t>i#</a:t>
            </a:r>
            <a:r>
              <a:rPr lang="zh-CN" altLang="en-US" sz="2000">
                <a:ea typeface="楷体_GB2312" pitchFamily="49" charset="-122"/>
                <a:sym typeface="Wingdings" pitchFamily="2" charset="2"/>
              </a:rPr>
              <a:t>中，</a:t>
            </a:r>
            <a:r>
              <a:rPr lang="en-US" altLang="zh-CN" sz="2000">
                <a:solidFill>
                  <a:schemeClr val="hlink"/>
                </a:solidFill>
                <a:ea typeface="楷体_GB2312" pitchFamily="49" charset="-122"/>
                <a:sym typeface="Wingdings" pitchFamily="2" charset="2"/>
              </a:rPr>
              <a:t>T*F</a:t>
            </a:r>
            <a:r>
              <a:rPr lang="zh-CN" altLang="en-US" sz="2000">
                <a:ea typeface="楷体_GB2312" pitchFamily="49" charset="-122"/>
                <a:sym typeface="Wingdings" pitchFamily="2" charset="2"/>
              </a:rPr>
              <a:t>是最左素短语，也就是句柄</a:t>
            </a:r>
          </a:p>
        </p:txBody>
      </p:sp>
      <p:sp>
        <p:nvSpPr>
          <p:cNvPr id="278532" name="Text Box 4"/>
          <p:cNvSpPr txBox="1">
            <a:spLocks noChangeArrowheads="1"/>
          </p:cNvSpPr>
          <p:nvPr/>
        </p:nvSpPr>
        <p:spPr bwMode="auto">
          <a:xfrm>
            <a:off x="6300788" y="1268413"/>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78533" name="Line 5"/>
          <p:cNvSpPr>
            <a:spLocks noChangeShapeType="1"/>
          </p:cNvSpPr>
          <p:nvPr/>
        </p:nvSpPr>
        <p:spPr bwMode="auto">
          <a:xfrm flipH="1">
            <a:off x="5724525" y="1628775"/>
            <a:ext cx="576263"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34" name="Line 6"/>
          <p:cNvSpPr>
            <a:spLocks noChangeShapeType="1"/>
          </p:cNvSpPr>
          <p:nvPr/>
        </p:nvSpPr>
        <p:spPr bwMode="auto">
          <a:xfrm>
            <a:off x="6443663" y="1628775"/>
            <a:ext cx="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35" name="Line 7"/>
          <p:cNvSpPr>
            <a:spLocks noChangeShapeType="1"/>
          </p:cNvSpPr>
          <p:nvPr/>
        </p:nvSpPr>
        <p:spPr bwMode="auto">
          <a:xfrm>
            <a:off x="6588125" y="1628775"/>
            <a:ext cx="64770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36" name="Text Box 8"/>
          <p:cNvSpPr txBox="1">
            <a:spLocks noChangeArrowheads="1"/>
          </p:cNvSpPr>
          <p:nvPr/>
        </p:nvSpPr>
        <p:spPr bwMode="auto">
          <a:xfrm>
            <a:off x="5508625" y="19891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78537" name="Text Box 9"/>
          <p:cNvSpPr txBox="1">
            <a:spLocks noChangeArrowheads="1"/>
          </p:cNvSpPr>
          <p:nvPr/>
        </p:nvSpPr>
        <p:spPr bwMode="auto">
          <a:xfrm>
            <a:off x="6300788" y="19891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78538" name="Text Box 10"/>
          <p:cNvSpPr txBox="1">
            <a:spLocks noChangeArrowheads="1"/>
          </p:cNvSpPr>
          <p:nvPr/>
        </p:nvSpPr>
        <p:spPr bwMode="auto">
          <a:xfrm>
            <a:off x="7092950" y="19891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T</a:t>
            </a:r>
          </a:p>
        </p:txBody>
      </p:sp>
      <p:sp>
        <p:nvSpPr>
          <p:cNvPr id="278539" name="Line 11"/>
          <p:cNvSpPr>
            <a:spLocks noChangeShapeType="1"/>
          </p:cNvSpPr>
          <p:nvPr/>
        </p:nvSpPr>
        <p:spPr bwMode="auto">
          <a:xfrm flipH="1">
            <a:off x="5003800" y="2347913"/>
            <a:ext cx="50482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0" name="Line 12"/>
          <p:cNvSpPr>
            <a:spLocks noChangeShapeType="1"/>
          </p:cNvSpPr>
          <p:nvPr/>
        </p:nvSpPr>
        <p:spPr bwMode="auto">
          <a:xfrm>
            <a:off x="5651500" y="2347913"/>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1" name="Line 13"/>
          <p:cNvSpPr>
            <a:spLocks noChangeShapeType="1"/>
          </p:cNvSpPr>
          <p:nvPr/>
        </p:nvSpPr>
        <p:spPr bwMode="auto">
          <a:xfrm>
            <a:off x="5795963" y="2347913"/>
            <a:ext cx="43180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2" name="Text Box 14"/>
          <p:cNvSpPr txBox="1">
            <a:spLocks noChangeArrowheads="1"/>
          </p:cNvSpPr>
          <p:nvPr/>
        </p:nvSpPr>
        <p:spPr bwMode="auto">
          <a:xfrm>
            <a:off x="4787900" y="26368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E</a:t>
            </a:r>
          </a:p>
        </p:txBody>
      </p:sp>
      <p:sp>
        <p:nvSpPr>
          <p:cNvPr id="278543" name="Text Box 15"/>
          <p:cNvSpPr txBox="1">
            <a:spLocks noChangeArrowheads="1"/>
          </p:cNvSpPr>
          <p:nvPr/>
        </p:nvSpPr>
        <p:spPr bwMode="auto">
          <a:xfrm>
            <a:off x="5508625" y="26368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78544" name="Text Box 16"/>
          <p:cNvSpPr txBox="1">
            <a:spLocks noChangeArrowheads="1"/>
          </p:cNvSpPr>
          <p:nvPr/>
        </p:nvSpPr>
        <p:spPr bwMode="auto">
          <a:xfrm>
            <a:off x="6084888" y="26368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T</a:t>
            </a:r>
          </a:p>
        </p:txBody>
      </p:sp>
      <p:sp>
        <p:nvSpPr>
          <p:cNvPr id="278545" name="Line 17"/>
          <p:cNvSpPr>
            <a:spLocks noChangeShapeType="1"/>
          </p:cNvSpPr>
          <p:nvPr/>
        </p:nvSpPr>
        <p:spPr bwMode="auto">
          <a:xfrm>
            <a:off x="5003800" y="3068638"/>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6" name="Text Box 18"/>
          <p:cNvSpPr txBox="1">
            <a:spLocks noChangeArrowheads="1"/>
          </p:cNvSpPr>
          <p:nvPr/>
        </p:nvSpPr>
        <p:spPr bwMode="auto">
          <a:xfrm>
            <a:off x="4787900"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T</a:t>
            </a:r>
          </a:p>
        </p:txBody>
      </p:sp>
      <p:sp>
        <p:nvSpPr>
          <p:cNvPr id="278547" name="Line 19"/>
          <p:cNvSpPr>
            <a:spLocks noChangeShapeType="1"/>
          </p:cNvSpPr>
          <p:nvPr/>
        </p:nvSpPr>
        <p:spPr bwMode="auto">
          <a:xfrm flipH="1">
            <a:off x="5651500" y="3067050"/>
            <a:ext cx="504825"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8" name="Line 20"/>
          <p:cNvSpPr>
            <a:spLocks noChangeShapeType="1"/>
          </p:cNvSpPr>
          <p:nvPr/>
        </p:nvSpPr>
        <p:spPr bwMode="auto">
          <a:xfrm>
            <a:off x="6299200" y="306705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49" name="Line 21"/>
          <p:cNvSpPr>
            <a:spLocks noChangeShapeType="1"/>
          </p:cNvSpPr>
          <p:nvPr/>
        </p:nvSpPr>
        <p:spPr bwMode="auto">
          <a:xfrm>
            <a:off x="6443663" y="3067050"/>
            <a:ext cx="43180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0" name="Text Box 22"/>
          <p:cNvSpPr txBox="1">
            <a:spLocks noChangeArrowheads="1"/>
          </p:cNvSpPr>
          <p:nvPr/>
        </p:nvSpPr>
        <p:spPr bwMode="auto">
          <a:xfrm>
            <a:off x="5435600"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T</a:t>
            </a:r>
          </a:p>
        </p:txBody>
      </p:sp>
      <p:sp>
        <p:nvSpPr>
          <p:cNvPr id="278551" name="Text Box 23"/>
          <p:cNvSpPr txBox="1">
            <a:spLocks noChangeArrowheads="1"/>
          </p:cNvSpPr>
          <p:nvPr/>
        </p:nvSpPr>
        <p:spPr bwMode="auto">
          <a:xfrm>
            <a:off x="6156325"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a:t>
            </a:r>
          </a:p>
        </p:txBody>
      </p:sp>
      <p:sp>
        <p:nvSpPr>
          <p:cNvPr id="278552" name="Text Box 24"/>
          <p:cNvSpPr txBox="1">
            <a:spLocks noChangeArrowheads="1"/>
          </p:cNvSpPr>
          <p:nvPr/>
        </p:nvSpPr>
        <p:spPr bwMode="auto">
          <a:xfrm>
            <a:off x="6732588" y="3355975"/>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F</a:t>
            </a:r>
          </a:p>
        </p:txBody>
      </p:sp>
      <p:sp>
        <p:nvSpPr>
          <p:cNvPr id="278553" name="Line 25"/>
          <p:cNvSpPr>
            <a:spLocks noChangeShapeType="1"/>
          </p:cNvSpPr>
          <p:nvPr/>
        </p:nvSpPr>
        <p:spPr bwMode="auto">
          <a:xfrm>
            <a:off x="7308850" y="234950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4" name="Text Box 26"/>
          <p:cNvSpPr txBox="1">
            <a:spLocks noChangeArrowheads="1"/>
          </p:cNvSpPr>
          <p:nvPr/>
        </p:nvSpPr>
        <p:spPr bwMode="auto">
          <a:xfrm>
            <a:off x="7092950" y="2636838"/>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F</a:t>
            </a:r>
          </a:p>
        </p:txBody>
      </p:sp>
      <p:sp>
        <p:nvSpPr>
          <p:cNvPr id="278555" name="Line 27"/>
          <p:cNvSpPr>
            <a:spLocks noChangeShapeType="1"/>
          </p:cNvSpPr>
          <p:nvPr/>
        </p:nvSpPr>
        <p:spPr bwMode="auto">
          <a:xfrm>
            <a:off x="7308850" y="3068638"/>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6" name="Text Box 28"/>
          <p:cNvSpPr txBox="1">
            <a:spLocks noChangeArrowheads="1"/>
          </p:cNvSpPr>
          <p:nvPr/>
        </p:nvSpPr>
        <p:spPr bwMode="auto">
          <a:xfrm>
            <a:off x="7092950" y="3355975"/>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78557" name="Line 29"/>
          <p:cNvSpPr>
            <a:spLocks noChangeShapeType="1"/>
          </p:cNvSpPr>
          <p:nvPr/>
        </p:nvSpPr>
        <p:spPr bwMode="auto">
          <a:xfrm>
            <a:off x="7308850" y="3717925"/>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78558" name="Text Box 30"/>
          <p:cNvSpPr txBox="1">
            <a:spLocks noChangeArrowheads="1"/>
          </p:cNvSpPr>
          <p:nvPr/>
        </p:nvSpPr>
        <p:spPr bwMode="auto">
          <a:xfrm>
            <a:off x="7092950" y="4005263"/>
            <a:ext cx="3603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wipe(left)">
                                      <p:cBhvr>
                                        <p:cTn id="7" dur="500"/>
                                        <p:tgtEl>
                                          <p:spTgt spid="2785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8531">
                                            <p:txEl>
                                              <p:pRg st="1" end="1"/>
                                            </p:txEl>
                                          </p:spTgt>
                                        </p:tgtEl>
                                        <p:attrNameLst>
                                          <p:attrName>style.visibility</p:attrName>
                                        </p:attrNameLst>
                                      </p:cBhvr>
                                      <p:to>
                                        <p:strVal val="visible"/>
                                      </p:to>
                                    </p:set>
                                    <p:animEffect transition="in" filter="wipe(left)">
                                      <p:cBhvr>
                                        <p:cTn id="10" dur="500"/>
                                        <p:tgtEl>
                                          <p:spTgt spid="2785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8531">
                                            <p:txEl>
                                              <p:pRg st="2" end="2"/>
                                            </p:txEl>
                                          </p:spTgt>
                                        </p:tgtEl>
                                        <p:attrNameLst>
                                          <p:attrName>style.visibility</p:attrName>
                                        </p:attrNameLst>
                                      </p:cBhvr>
                                      <p:to>
                                        <p:strVal val="visible"/>
                                      </p:to>
                                    </p:set>
                                    <p:animEffect transition="in" filter="wipe(left)">
                                      <p:cBhvr>
                                        <p:cTn id="13" dur="500"/>
                                        <p:tgtEl>
                                          <p:spTgt spid="2785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8531">
                                            <p:txEl>
                                              <p:pRg st="3" end="3"/>
                                            </p:txEl>
                                          </p:spTgt>
                                        </p:tgtEl>
                                        <p:attrNameLst>
                                          <p:attrName>style.visibility</p:attrName>
                                        </p:attrNameLst>
                                      </p:cBhvr>
                                      <p:to>
                                        <p:strVal val="visible"/>
                                      </p:to>
                                    </p:set>
                                    <p:animEffect transition="in" filter="wipe(left)">
                                      <p:cBhvr>
                                        <p:cTn id="16" dur="500"/>
                                        <p:tgtEl>
                                          <p:spTgt spid="27853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78531">
                                            <p:txEl>
                                              <p:pRg st="4" end="4"/>
                                            </p:txEl>
                                          </p:spTgt>
                                        </p:tgtEl>
                                        <p:attrNameLst>
                                          <p:attrName>style.visibility</p:attrName>
                                        </p:attrNameLst>
                                      </p:cBhvr>
                                      <p:to>
                                        <p:strVal val="visible"/>
                                      </p:to>
                                    </p:set>
                                    <p:animEffect transition="in" filter="wipe(left)">
                                      <p:cBhvr>
                                        <p:cTn id="19" dur="500"/>
                                        <p:tgtEl>
                                          <p:spTgt spid="27853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8531">
                                            <p:txEl>
                                              <p:pRg st="5" end="5"/>
                                            </p:txEl>
                                          </p:spTgt>
                                        </p:tgtEl>
                                        <p:attrNameLst>
                                          <p:attrName>style.visibility</p:attrName>
                                        </p:attrNameLst>
                                      </p:cBhvr>
                                      <p:to>
                                        <p:strVal val="visible"/>
                                      </p:to>
                                    </p:set>
                                    <p:animEffect transition="in" filter="wipe(left)">
                                      <p:cBhvr>
                                        <p:cTn id="24" dur="500"/>
                                        <p:tgtEl>
                                          <p:spTgt spid="27853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8532"/>
                                        </p:tgtEl>
                                        <p:attrNameLst>
                                          <p:attrName>style.visibility</p:attrName>
                                        </p:attrNameLst>
                                      </p:cBhvr>
                                      <p:to>
                                        <p:strVal val="visible"/>
                                      </p:to>
                                    </p:set>
                                    <p:animEffect transition="in" filter="fade">
                                      <p:cBhvr>
                                        <p:cTn id="29" dur="2000"/>
                                        <p:tgtEl>
                                          <p:spTgt spid="2785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8533"/>
                                        </p:tgtEl>
                                        <p:attrNameLst>
                                          <p:attrName>style.visibility</p:attrName>
                                        </p:attrNameLst>
                                      </p:cBhvr>
                                      <p:to>
                                        <p:strVal val="visible"/>
                                      </p:to>
                                    </p:set>
                                    <p:animEffect transition="in" filter="fade">
                                      <p:cBhvr>
                                        <p:cTn id="32" dur="2000"/>
                                        <p:tgtEl>
                                          <p:spTgt spid="2785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8534"/>
                                        </p:tgtEl>
                                        <p:attrNameLst>
                                          <p:attrName>style.visibility</p:attrName>
                                        </p:attrNameLst>
                                      </p:cBhvr>
                                      <p:to>
                                        <p:strVal val="visible"/>
                                      </p:to>
                                    </p:set>
                                    <p:animEffect transition="in" filter="fade">
                                      <p:cBhvr>
                                        <p:cTn id="35" dur="2000"/>
                                        <p:tgtEl>
                                          <p:spTgt spid="2785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8535"/>
                                        </p:tgtEl>
                                        <p:attrNameLst>
                                          <p:attrName>style.visibility</p:attrName>
                                        </p:attrNameLst>
                                      </p:cBhvr>
                                      <p:to>
                                        <p:strVal val="visible"/>
                                      </p:to>
                                    </p:set>
                                    <p:animEffect transition="in" filter="fade">
                                      <p:cBhvr>
                                        <p:cTn id="38" dur="2000"/>
                                        <p:tgtEl>
                                          <p:spTgt spid="2785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8536"/>
                                        </p:tgtEl>
                                        <p:attrNameLst>
                                          <p:attrName>style.visibility</p:attrName>
                                        </p:attrNameLst>
                                      </p:cBhvr>
                                      <p:to>
                                        <p:strVal val="visible"/>
                                      </p:to>
                                    </p:set>
                                    <p:animEffect transition="in" filter="fade">
                                      <p:cBhvr>
                                        <p:cTn id="41" dur="2000"/>
                                        <p:tgtEl>
                                          <p:spTgt spid="2785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8537"/>
                                        </p:tgtEl>
                                        <p:attrNameLst>
                                          <p:attrName>style.visibility</p:attrName>
                                        </p:attrNameLst>
                                      </p:cBhvr>
                                      <p:to>
                                        <p:strVal val="visible"/>
                                      </p:to>
                                    </p:set>
                                    <p:animEffect transition="in" filter="fade">
                                      <p:cBhvr>
                                        <p:cTn id="44" dur="2000"/>
                                        <p:tgtEl>
                                          <p:spTgt spid="27853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8538"/>
                                        </p:tgtEl>
                                        <p:attrNameLst>
                                          <p:attrName>style.visibility</p:attrName>
                                        </p:attrNameLst>
                                      </p:cBhvr>
                                      <p:to>
                                        <p:strVal val="visible"/>
                                      </p:to>
                                    </p:set>
                                    <p:animEffect transition="in" filter="fade">
                                      <p:cBhvr>
                                        <p:cTn id="47" dur="2000"/>
                                        <p:tgtEl>
                                          <p:spTgt spid="2785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8539"/>
                                        </p:tgtEl>
                                        <p:attrNameLst>
                                          <p:attrName>style.visibility</p:attrName>
                                        </p:attrNameLst>
                                      </p:cBhvr>
                                      <p:to>
                                        <p:strVal val="visible"/>
                                      </p:to>
                                    </p:set>
                                    <p:animEffect transition="in" filter="fade">
                                      <p:cBhvr>
                                        <p:cTn id="50" dur="2000"/>
                                        <p:tgtEl>
                                          <p:spTgt spid="27853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8540"/>
                                        </p:tgtEl>
                                        <p:attrNameLst>
                                          <p:attrName>style.visibility</p:attrName>
                                        </p:attrNameLst>
                                      </p:cBhvr>
                                      <p:to>
                                        <p:strVal val="visible"/>
                                      </p:to>
                                    </p:set>
                                    <p:animEffect transition="in" filter="fade">
                                      <p:cBhvr>
                                        <p:cTn id="53" dur="2000"/>
                                        <p:tgtEl>
                                          <p:spTgt spid="2785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78541"/>
                                        </p:tgtEl>
                                        <p:attrNameLst>
                                          <p:attrName>style.visibility</p:attrName>
                                        </p:attrNameLst>
                                      </p:cBhvr>
                                      <p:to>
                                        <p:strVal val="visible"/>
                                      </p:to>
                                    </p:set>
                                    <p:animEffect transition="in" filter="fade">
                                      <p:cBhvr>
                                        <p:cTn id="56" dur="2000"/>
                                        <p:tgtEl>
                                          <p:spTgt spid="2785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78542"/>
                                        </p:tgtEl>
                                        <p:attrNameLst>
                                          <p:attrName>style.visibility</p:attrName>
                                        </p:attrNameLst>
                                      </p:cBhvr>
                                      <p:to>
                                        <p:strVal val="visible"/>
                                      </p:to>
                                    </p:set>
                                    <p:animEffect transition="in" filter="fade">
                                      <p:cBhvr>
                                        <p:cTn id="59" dur="2000"/>
                                        <p:tgtEl>
                                          <p:spTgt spid="27854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8543"/>
                                        </p:tgtEl>
                                        <p:attrNameLst>
                                          <p:attrName>style.visibility</p:attrName>
                                        </p:attrNameLst>
                                      </p:cBhvr>
                                      <p:to>
                                        <p:strVal val="visible"/>
                                      </p:to>
                                    </p:set>
                                    <p:animEffect transition="in" filter="fade">
                                      <p:cBhvr>
                                        <p:cTn id="62" dur="2000"/>
                                        <p:tgtEl>
                                          <p:spTgt spid="27854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8544"/>
                                        </p:tgtEl>
                                        <p:attrNameLst>
                                          <p:attrName>style.visibility</p:attrName>
                                        </p:attrNameLst>
                                      </p:cBhvr>
                                      <p:to>
                                        <p:strVal val="visible"/>
                                      </p:to>
                                    </p:set>
                                    <p:animEffect transition="in" filter="fade">
                                      <p:cBhvr>
                                        <p:cTn id="65" dur="2000"/>
                                        <p:tgtEl>
                                          <p:spTgt spid="2785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8545"/>
                                        </p:tgtEl>
                                        <p:attrNameLst>
                                          <p:attrName>style.visibility</p:attrName>
                                        </p:attrNameLst>
                                      </p:cBhvr>
                                      <p:to>
                                        <p:strVal val="visible"/>
                                      </p:to>
                                    </p:set>
                                    <p:animEffect transition="in" filter="fade">
                                      <p:cBhvr>
                                        <p:cTn id="68" dur="2000"/>
                                        <p:tgtEl>
                                          <p:spTgt spid="2785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8546"/>
                                        </p:tgtEl>
                                        <p:attrNameLst>
                                          <p:attrName>style.visibility</p:attrName>
                                        </p:attrNameLst>
                                      </p:cBhvr>
                                      <p:to>
                                        <p:strVal val="visible"/>
                                      </p:to>
                                    </p:set>
                                    <p:animEffect transition="in" filter="fade">
                                      <p:cBhvr>
                                        <p:cTn id="71" dur="2000"/>
                                        <p:tgtEl>
                                          <p:spTgt spid="27854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8547"/>
                                        </p:tgtEl>
                                        <p:attrNameLst>
                                          <p:attrName>style.visibility</p:attrName>
                                        </p:attrNameLst>
                                      </p:cBhvr>
                                      <p:to>
                                        <p:strVal val="visible"/>
                                      </p:to>
                                    </p:set>
                                    <p:animEffect transition="in" filter="fade">
                                      <p:cBhvr>
                                        <p:cTn id="74" dur="2000"/>
                                        <p:tgtEl>
                                          <p:spTgt spid="27854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8548"/>
                                        </p:tgtEl>
                                        <p:attrNameLst>
                                          <p:attrName>style.visibility</p:attrName>
                                        </p:attrNameLst>
                                      </p:cBhvr>
                                      <p:to>
                                        <p:strVal val="visible"/>
                                      </p:to>
                                    </p:set>
                                    <p:animEffect transition="in" filter="fade">
                                      <p:cBhvr>
                                        <p:cTn id="77" dur="2000"/>
                                        <p:tgtEl>
                                          <p:spTgt spid="27854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8549"/>
                                        </p:tgtEl>
                                        <p:attrNameLst>
                                          <p:attrName>style.visibility</p:attrName>
                                        </p:attrNameLst>
                                      </p:cBhvr>
                                      <p:to>
                                        <p:strVal val="visible"/>
                                      </p:to>
                                    </p:set>
                                    <p:animEffect transition="in" filter="fade">
                                      <p:cBhvr>
                                        <p:cTn id="80" dur="2000"/>
                                        <p:tgtEl>
                                          <p:spTgt spid="27854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8550"/>
                                        </p:tgtEl>
                                        <p:attrNameLst>
                                          <p:attrName>style.visibility</p:attrName>
                                        </p:attrNameLst>
                                      </p:cBhvr>
                                      <p:to>
                                        <p:strVal val="visible"/>
                                      </p:to>
                                    </p:set>
                                    <p:animEffect transition="in" filter="fade">
                                      <p:cBhvr>
                                        <p:cTn id="83" dur="2000"/>
                                        <p:tgtEl>
                                          <p:spTgt spid="27855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78551"/>
                                        </p:tgtEl>
                                        <p:attrNameLst>
                                          <p:attrName>style.visibility</p:attrName>
                                        </p:attrNameLst>
                                      </p:cBhvr>
                                      <p:to>
                                        <p:strVal val="visible"/>
                                      </p:to>
                                    </p:set>
                                    <p:animEffect transition="in" filter="fade">
                                      <p:cBhvr>
                                        <p:cTn id="86" dur="2000"/>
                                        <p:tgtEl>
                                          <p:spTgt spid="2785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8552"/>
                                        </p:tgtEl>
                                        <p:attrNameLst>
                                          <p:attrName>style.visibility</p:attrName>
                                        </p:attrNameLst>
                                      </p:cBhvr>
                                      <p:to>
                                        <p:strVal val="visible"/>
                                      </p:to>
                                    </p:set>
                                    <p:animEffect transition="in" filter="fade">
                                      <p:cBhvr>
                                        <p:cTn id="89" dur="2000"/>
                                        <p:tgtEl>
                                          <p:spTgt spid="2785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8553"/>
                                        </p:tgtEl>
                                        <p:attrNameLst>
                                          <p:attrName>style.visibility</p:attrName>
                                        </p:attrNameLst>
                                      </p:cBhvr>
                                      <p:to>
                                        <p:strVal val="visible"/>
                                      </p:to>
                                    </p:set>
                                    <p:animEffect transition="in" filter="fade">
                                      <p:cBhvr>
                                        <p:cTn id="92" dur="2000"/>
                                        <p:tgtEl>
                                          <p:spTgt spid="27855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78554"/>
                                        </p:tgtEl>
                                        <p:attrNameLst>
                                          <p:attrName>style.visibility</p:attrName>
                                        </p:attrNameLst>
                                      </p:cBhvr>
                                      <p:to>
                                        <p:strVal val="visible"/>
                                      </p:to>
                                    </p:set>
                                    <p:animEffect transition="in" filter="fade">
                                      <p:cBhvr>
                                        <p:cTn id="95" dur="2000"/>
                                        <p:tgtEl>
                                          <p:spTgt spid="27855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8555"/>
                                        </p:tgtEl>
                                        <p:attrNameLst>
                                          <p:attrName>style.visibility</p:attrName>
                                        </p:attrNameLst>
                                      </p:cBhvr>
                                      <p:to>
                                        <p:strVal val="visible"/>
                                      </p:to>
                                    </p:set>
                                    <p:animEffect transition="in" filter="fade">
                                      <p:cBhvr>
                                        <p:cTn id="98" dur="2000"/>
                                        <p:tgtEl>
                                          <p:spTgt spid="278555"/>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78556"/>
                                        </p:tgtEl>
                                        <p:attrNameLst>
                                          <p:attrName>style.visibility</p:attrName>
                                        </p:attrNameLst>
                                      </p:cBhvr>
                                      <p:to>
                                        <p:strVal val="visible"/>
                                      </p:to>
                                    </p:set>
                                    <p:animEffect transition="in" filter="fade">
                                      <p:cBhvr>
                                        <p:cTn id="101" dur="2000"/>
                                        <p:tgtEl>
                                          <p:spTgt spid="27855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78557"/>
                                        </p:tgtEl>
                                        <p:attrNameLst>
                                          <p:attrName>style.visibility</p:attrName>
                                        </p:attrNameLst>
                                      </p:cBhvr>
                                      <p:to>
                                        <p:strVal val="visible"/>
                                      </p:to>
                                    </p:set>
                                    <p:animEffect transition="in" filter="fade">
                                      <p:cBhvr>
                                        <p:cTn id="104" dur="2000"/>
                                        <p:tgtEl>
                                          <p:spTgt spid="27855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78558"/>
                                        </p:tgtEl>
                                        <p:attrNameLst>
                                          <p:attrName>style.visibility</p:attrName>
                                        </p:attrNameLst>
                                      </p:cBhvr>
                                      <p:to>
                                        <p:strVal val="visible"/>
                                      </p:to>
                                    </p:set>
                                    <p:animEffect transition="in" filter="fade">
                                      <p:cBhvr>
                                        <p:cTn id="107" dur="2000"/>
                                        <p:tgtEl>
                                          <p:spTgt spid="27855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78531">
                                            <p:txEl>
                                              <p:pRg st="6" end="6"/>
                                            </p:txEl>
                                          </p:spTgt>
                                        </p:tgtEl>
                                        <p:attrNameLst>
                                          <p:attrName>style.visibility</p:attrName>
                                        </p:attrNameLst>
                                      </p:cBhvr>
                                      <p:to>
                                        <p:strVal val="visible"/>
                                      </p:to>
                                    </p:set>
                                    <p:animEffect transition="in" filter="wipe(left)">
                                      <p:cBhvr>
                                        <p:cTn id="112" dur="500"/>
                                        <p:tgtEl>
                                          <p:spTgt spid="278531">
                                            <p:txEl>
                                              <p:pRg st="6" end="6"/>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78531">
                                            <p:txEl>
                                              <p:pRg st="7" end="7"/>
                                            </p:txEl>
                                          </p:spTgt>
                                        </p:tgtEl>
                                        <p:attrNameLst>
                                          <p:attrName>style.visibility</p:attrName>
                                        </p:attrNameLst>
                                      </p:cBhvr>
                                      <p:to>
                                        <p:strVal val="visible"/>
                                      </p:to>
                                    </p:set>
                                    <p:animEffect transition="in" filter="wipe(left)">
                                      <p:cBhvr>
                                        <p:cTn id="117" dur="500"/>
                                        <p:tgtEl>
                                          <p:spTgt spid="278531">
                                            <p:txEl>
                                              <p:pRg st="7" end="7"/>
                                            </p:txEl>
                                          </p:spTgt>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278531">
                                            <p:txEl>
                                              <p:pRg st="8" end="8"/>
                                            </p:txEl>
                                          </p:spTgt>
                                        </p:tgtEl>
                                        <p:attrNameLst>
                                          <p:attrName>style.visibility</p:attrName>
                                        </p:attrNameLst>
                                      </p:cBhvr>
                                      <p:to>
                                        <p:strVal val="visible"/>
                                      </p:to>
                                    </p:set>
                                    <p:animEffect transition="in" filter="wipe(left)">
                                      <p:cBhvr>
                                        <p:cTn id="120" dur="500"/>
                                        <p:tgtEl>
                                          <p:spTgt spid="278531">
                                            <p:txEl>
                                              <p:pRg st="8" end="8"/>
                                            </p:txEl>
                                          </p:spTgt>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278531">
                                            <p:txEl>
                                              <p:pRg st="9" end="9"/>
                                            </p:txEl>
                                          </p:spTgt>
                                        </p:tgtEl>
                                        <p:attrNameLst>
                                          <p:attrName>style.visibility</p:attrName>
                                        </p:attrNameLst>
                                      </p:cBhvr>
                                      <p:to>
                                        <p:strVal val="visible"/>
                                      </p:to>
                                    </p:set>
                                    <p:animEffect transition="in" filter="wipe(left)">
                                      <p:cBhvr>
                                        <p:cTn id="123" dur="500"/>
                                        <p:tgtEl>
                                          <p:spTgt spid="278531">
                                            <p:txEl>
                                              <p:pRg st="9" end="9"/>
                                            </p:txEl>
                                          </p:spTgt>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78531">
                                            <p:txEl>
                                              <p:pRg st="10" end="10"/>
                                            </p:txEl>
                                          </p:spTgt>
                                        </p:tgtEl>
                                        <p:attrNameLst>
                                          <p:attrName>style.visibility</p:attrName>
                                        </p:attrNameLst>
                                      </p:cBhvr>
                                      <p:to>
                                        <p:strVal val="visible"/>
                                      </p:to>
                                    </p:set>
                                    <p:animEffect transition="in" filter="wipe(left)">
                                      <p:cBhvr>
                                        <p:cTn id="126" dur="500"/>
                                        <p:tgtEl>
                                          <p:spTgt spid="278531">
                                            <p:txEl>
                                              <p:pRg st="10" end="10"/>
                                            </p:txEl>
                                          </p:spTgt>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278531">
                                            <p:txEl>
                                              <p:pRg st="11" end="11"/>
                                            </p:txEl>
                                          </p:spTgt>
                                        </p:tgtEl>
                                        <p:attrNameLst>
                                          <p:attrName>style.visibility</p:attrName>
                                        </p:attrNameLst>
                                      </p:cBhvr>
                                      <p:to>
                                        <p:strVal val="visible"/>
                                      </p:to>
                                    </p:set>
                                    <p:animEffect transition="in" filter="wipe(left)">
                                      <p:cBhvr>
                                        <p:cTn id="129" dur="500"/>
                                        <p:tgtEl>
                                          <p:spTgt spid="278531">
                                            <p:txEl>
                                              <p:pRg st="11" end="11"/>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78531">
                                            <p:txEl>
                                              <p:pRg st="12" end="12"/>
                                            </p:txEl>
                                          </p:spTgt>
                                        </p:tgtEl>
                                        <p:attrNameLst>
                                          <p:attrName>style.visibility</p:attrName>
                                        </p:attrNameLst>
                                      </p:cBhvr>
                                      <p:to>
                                        <p:strVal val="visible"/>
                                      </p:to>
                                    </p:set>
                                    <p:animEffect transition="in" filter="wipe(left)">
                                      <p:cBhvr>
                                        <p:cTn id="134" dur="500"/>
                                        <p:tgtEl>
                                          <p:spTgt spid="278531">
                                            <p:txEl>
                                              <p:pRg st="12" end="12"/>
                                            </p:txEl>
                                          </p:spTgt>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78531">
                                            <p:txEl>
                                              <p:pRg st="13" end="13"/>
                                            </p:txEl>
                                          </p:spTgt>
                                        </p:tgtEl>
                                        <p:attrNameLst>
                                          <p:attrName>style.visibility</p:attrName>
                                        </p:attrNameLst>
                                      </p:cBhvr>
                                      <p:to>
                                        <p:strVal val="visible"/>
                                      </p:to>
                                    </p:set>
                                    <p:animEffect transition="in" filter="wipe(left)">
                                      <p:cBhvr>
                                        <p:cTn id="139" dur="500"/>
                                        <p:tgtEl>
                                          <p:spTgt spid="278531">
                                            <p:txEl>
                                              <p:pRg st="13" end="13"/>
                                            </p:txEl>
                                          </p:spTgt>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278531">
                                            <p:txEl>
                                              <p:pRg st="14" end="14"/>
                                            </p:txEl>
                                          </p:spTgt>
                                        </p:tgtEl>
                                        <p:attrNameLst>
                                          <p:attrName>style.visibility</p:attrName>
                                        </p:attrNameLst>
                                      </p:cBhvr>
                                      <p:to>
                                        <p:strVal val="visible"/>
                                      </p:to>
                                    </p:set>
                                    <p:animEffect transition="in" filter="wipe(left)">
                                      <p:cBhvr>
                                        <p:cTn id="144" dur="500"/>
                                        <p:tgtEl>
                                          <p:spTgt spid="278531">
                                            <p:txEl>
                                              <p:pRg st="14" end="14"/>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78531">
                                            <p:txEl>
                                              <p:pRg st="15" end="15"/>
                                            </p:txEl>
                                          </p:spTgt>
                                        </p:tgtEl>
                                        <p:attrNameLst>
                                          <p:attrName>style.visibility</p:attrName>
                                        </p:attrNameLst>
                                      </p:cBhvr>
                                      <p:to>
                                        <p:strVal val="visible"/>
                                      </p:to>
                                    </p:set>
                                    <p:animEffect transition="in" filter="wipe(left)">
                                      <p:cBhvr>
                                        <p:cTn id="149" dur="500"/>
                                        <p:tgtEl>
                                          <p:spTgt spid="278531">
                                            <p:txEl>
                                              <p:pRg st="15" end="15"/>
                                            </p:txEl>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78531">
                                            <p:txEl>
                                              <p:pRg st="16" end="16"/>
                                            </p:txEl>
                                          </p:spTgt>
                                        </p:tgtEl>
                                        <p:attrNameLst>
                                          <p:attrName>style.visibility</p:attrName>
                                        </p:attrNameLst>
                                      </p:cBhvr>
                                      <p:to>
                                        <p:strVal val="visible"/>
                                      </p:to>
                                    </p:set>
                                    <p:animEffect transition="in" filter="wipe(left)">
                                      <p:cBhvr>
                                        <p:cTn id="154" dur="500"/>
                                        <p:tgtEl>
                                          <p:spTgt spid="27853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uiExpand="1" build="p"/>
      <p:bldP spid="278532" grpId="0"/>
      <p:bldP spid="278533" grpId="0" animBg="1"/>
      <p:bldP spid="278534" grpId="0" animBg="1"/>
      <p:bldP spid="278535" grpId="0" animBg="1"/>
      <p:bldP spid="278536" grpId="0"/>
      <p:bldP spid="278537" grpId="0"/>
      <p:bldP spid="278538" grpId="0"/>
      <p:bldP spid="278539" grpId="0" animBg="1"/>
      <p:bldP spid="278540" grpId="0" animBg="1"/>
      <p:bldP spid="278541" grpId="0" animBg="1"/>
      <p:bldP spid="278542" grpId="0"/>
      <p:bldP spid="278543" grpId="0"/>
      <p:bldP spid="278544" grpId="0"/>
      <p:bldP spid="278545" grpId="0" animBg="1"/>
      <p:bldP spid="278546" grpId="0"/>
      <p:bldP spid="278547" grpId="0" animBg="1"/>
      <p:bldP spid="278548" grpId="0" animBg="1"/>
      <p:bldP spid="278549" grpId="0" animBg="1"/>
      <p:bldP spid="278550" grpId="0"/>
      <p:bldP spid="278551" grpId="0"/>
      <p:bldP spid="278552" grpId="0"/>
      <p:bldP spid="278553" grpId="0" animBg="1"/>
      <p:bldP spid="278554" grpId="0"/>
      <p:bldP spid="278555" grpId="0" animBg="1"/>
      <p:bldP spid="278556" grpId="0"/>
      <p:bldP spid="278557" grpId="0" animBg="1"/>
      <p:bldP spid="2785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D3307F4-4F35-45FD-8807-445B3186AD93}" type="slidenum">
              <a:rPr lang="en-US" altLang="zh-CN"/>
              <a:pPr/>
              <a:t>26</a:t>
            </a:fld>
            <a:endParaRPr lang="en-US" altLang="zh-CN"/>
          </a:p>
        </p:txBody>
      </p:sp>
      <p:sp>
        <p:nvSpPr>
          <p:cNvPr id="279554" name="Rectangle 2"/>
          <p:cNvSpPr>
            <a:spLocks noGrp="1" noChangeArrowheads="1"/>
          </p:cNvSpPr>
          <p:nvPr>
            <p:ph type="title"/>
          </p:nvPr>
        </p:nvSpPr>
        <p:spPr/>
        <p:txBody>
          <a:bodyPr/>
          <a:lstStyle/>
          <a:p>
            <a:r>
              <a:rPr lang="zh-CN" altLang="en-US" sz="4000">
                <a:ea typeface="楷体_GB2312" pitchFamily="49" charset="-122"/>
                <a:sym typeface="Wingdings" pitchFamily="2" charset="2"/>
              </a:rPr>
              <a:t>非终结符的换名</a:t>
            </a:r>
          </a:p>
        </p:txBody>
      </p:sp>
      <p:sp>
        <p:nvSpPr>
          <p:cNvPr id="279555" name="Rectangle 3"/>
          <p:cNvSpPr>
            <a:spLocks noGrp="1" noChangeArrowheads="1"/>
          </p:cNvSpPr>
          <p:nvPr>
            <p:ph type="body" idx="1"/>
          </p:nvPr>
        </p:nvSpPr>
        <p:spPr>
          <a:xfrm>
            <a:off x="323850" y="1125538"/>
            <a:ext cx="8496300" cy="1511300"/>
          </a:xfrm>
        </p:spPr>
        <p:txBody>
          <a:bodyPr/>
          <a:lstStyle/>
          <a:p>
            <a:pPr algn="just" eaLnBrk="0" hangingPunct="0">
              <a:lnSpc>
                <a:spcPct val="90000"/>
              </a:lnSpc>
              <a:spcBef>
                <a:spcPct val="0"/>
              </a:spcBef>
              <a:buSzPct val="80000"/>
            </a:pPr>
            <a:r>
              <a:rPr lang="zh-CN" altLang="en-US">
                <a:ea typeface="楷体_GB2312" pitchFamily="49" charset="-122"/>
                <a:sym typeface="Wingdings" pitchFamily="2" charset="2"/>
              </a:rPr>
              <a:t>由于算符优先文法在归约过程中只考虑终结符之间的优先关系来确定句柄，而与非终结符名字无关。因此不必知道该非终结符的名字是什么，可把所有非终结符看作同一个非终结符。</a:t>
            </a:r>
          </a:p>
        </p:txBody>
      </p:sp>
      <p:sp>
        <p:nvSpPr>
          <p:cNvPr id="279556" name="Text Box 4"/>
          <p:cNvSpPr txBox="1">
            <a:spLocks noChangeArrowheads="1"/>
          </p:cNvSpPr>
          <p:nvPr/>
        </p:nvSpPr>
        <p:spPr bwMode="auto">
          <a:xfrm>
            <a:off x="2700338" y="26368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279557" name="Text Box 5"/>
          <p:cNvSpPr txBox="1">
            <a:spLocks noChangeArrowheads="1"/>
          </p:cNvSpPr>
          <p:nvPr/>
        </p:nvSpPr>
        <p:spPr bwMode="auto">
          <a:xfrm>
            <a:off x="611188" y="2636838"/>
            <a:ext cx="1800225" cy="3343275"/>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P(E)</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9557"/>
                                        </p:tgtEl>
                                        <p:attrNameLst>
                                          <p:attrName>style.visibility</p:attrName>
                                        </p:attrNameLst>
                                      </p:cBhvr>
                                      <p:to>
                                        <p:strVal val="visible"/>
                                      </p:to>
                                    </p:set>
                                    <p:anim calcmode="lin" valueType="num">
                                      <p:cBhvr>
                                        <p:cTn id="12" dur="500" fill="hold"/>
                                        <p:tgtEl>
                                          <p:spTgt spid="279557"/>
                                        </p:tgtEl>
                                        <p:attrNameLst>
                                          <p:attrName>ppt_w</p:attrName>
                                        </p:attrNameLst>
                                      </p:cBhvr>
                                      <p:tavLst>
                                        <p:tav tm="0">
                                          <p:val>
                                            <p:fltVal val="0"/>
                                          </p:val>
                                        </p:tav>
                                        <p:tav tm="100000">
                                          <p:val>
                                            <p:strVal val="#ppt_w"/>
                                          </p:val>
                                        </p:tav>
                                      </p:tavLst>
                                    </p:anim>
                                    <p:anim calcmode="lin" valueType="num">
                                      <p:cBhvr>
                                        <p:cTn id="13" dur="500" fill="hold"/>
                                        <p:tgtEl>
                                          <p:spTgt spid="27955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79556"/>
                                        </p:tgtEl>
                                        <p:attrNameLst>
                                          <p:attrName>style.visibility</p:attrName>
                                        </p:attrNameLst>
                                      </p:cBhvr>
                                      <p:to>
                                        <p:strVal val="visible"/>
                                      </p:to>
                                    </p:set>
                                    <p:anim calcmode="lin" valueType="num">
                                      <p:cBhvr>
                                        <p:cTn id="18" dur="500" fill="hold"/>
                                        <p:tgtEl>
                                          <p:spTgt spid="279556"/>
                                        </p:tgtEl>
                                        <p:attrNameLst>
                                          <p:attrName>ppt_w</p:attrName>
                                        </p:attrNameLst>
                                      </p:cBhvr>
                                      <p:tavLst>
                                        <p:tav tm="0">
                                          <p:val>
                                            <p:fltVal val="0"/>
                                          </p:val>
                                        </p:tav>
                                        <p:tav tm="100000">
                                          <p:val>
                                            <p:strVal val="#ppt_w"/>
                                          </p:val>
                                        </p:tav>
                                      </p:tavLst>
                                    </p:anim>
                                    <p:anim calcmode="lin" valueType="num">
                                      <p:cBhvr>
                                        <p:cTn id="19" dur="500" fill="hold"/>
                                        <p:tgtEl>
                                          <p:spTgt spid="2795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p:bldP spid="279556" grpId="0" animBg="1"/>
      <p:bldP spid="2795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B1C2CF7C-5926-4540-94A4-49AA03096A98}" type="slidenum">
              <a:rPr lang="en-US" altLang="zh-CN"/>
              <a:pPr/>
              <a:t>27</a:t>
            </a:fld>
            <a:endParaRPr lang="en-US" altLang="zh-CN"/>
          </a:p>
        </p:txBody>
      </p:sp>
      <p:sp>
        <p:nvSpPr>
          <p:cNvPr id="280578" name="Rectangle 2"/>
          <p:cNvSpPr>
            <a:spLocks noGrp="1" noChangeArrowheads="1"/>
          </p:cNvSpPr>
          <p:nvPr>
            <p:ph type="title"/>
          </p:nvPr>
        </p:nvSpPr>
        <p:spPr/>
        <p:txBody>
          <a:bodyPr/>
          <a:lstStyle/>
          <a:p>
            <a:r>
              <a:rPr lang="zh-CN" altLang="en-US">
                <a:ea typeface="楷体_GB2312" pitchFamily="49" charset="-122"/>
                <a:sym typeface="Wingdings" pitchFamily="2" charset="2"/>
              </a:rPr>
              <a:t>去除单个非终结符产生式</a:t>
            </a:r>
          </a:p>
        </p:txBody>
      </p:sp>
      <p:sp>
        <p:nvSpPr>
          <p:cNvPr id="280579" name="Rectangle 3"/>
          <p:cNvSpPr>
            <a:spLocks noGrp="1" noChangeArrowheads="1"/>
          </p:cNvSpPr>
          <p:nvPr>
            <p:ph type="body" idx="1"/>
          </p:nvPr>
        </p:nvSpPr>
        <p:spPr>
          <a:xfrm>
            <a:off x="323850" y="1125538"/>
            <a:ext cx="8496300" cy="935037"/>
          </a:xfrm>
        </p:spPr>
        <p:txBody>
          <a:bodyPr/>
          <a:lstStyle/>
          <a:p>
            <a:pPr algn="just" eaLnBrk="0" hangingPunct="0">
              <a:spcBef>
                <a:spcPct val="0"/>
              </a:spcBef>
              <a:buSzPct val="80000"/>
            </a:pPr>
            <a:r>
              <a:rPr lang="zh-CN" altLang="en-US">
                <a:ea typeface="楷体_GB2312" pitchFamily="49" charset="-122"/>
                <a:sym typeface="Wingdings" pitchFamily="2" charset="2"/>
              </a:rPr>
              <a:t>由于单个非终结符的产生式没有左右终结符作为算符确定优先关系，因此可去掉了单个非终结符的归约</a:t>
            </a:r>
          </a:p>
        </p:txBody>
      </p:sp>
      <p:sp>
        <p:nvSpPr>
          <p:cNvPr id="280581" name="Text Box 5"/>
          <p:cNvSpPr txBox="1">
            <a:spLocks noChangeArrowheads="1"/>
          </p:cNvSpPr>
          <p:nvPr/>
        </p:nvSpPr>
        <p:spPr bwMode="auto">
          <a:xfrm>
            <a:off x="5076825" y="2205038"/>
            <a:ext cx="1944688" cy="224790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280583" name="Text Box 7"/>
          <p:cNvSpPr txBox="1">
            <a:spLocks noChangeArrowheads="1"/>
          </p:cNvSpPr>
          <p:nvPr/>
        </p:nvSpPr>
        <p:spPr bwMode="auto">
          <a:xfrm>
            <a:off x="2916238" y="22050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solidFill>
                  <a:schemeClr val="hlink"/>
                </a:solidFill>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solidFill>
                  <a:schemeClr val="hlink"/>
                </a:solidFill>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solidFill>
                  <a:schemeClr val="hlink"/>
                </a:solidFill>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280584" name="Text Box 8"/>
          <p:cNvSpPr txBox="1">
            <a:spLocks noChangeArrowheads="1"/>
          </p:cNvSpPr>
          <p:nvPr/>
        </p:nvSpPr>
        <p:spPr bwMode="auto">
          <a:xfrm>
            <a:off x="827088" y="2205038"/>
            <a:ext cx="1800225" cy="3343275"/>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P(E)</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left)">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0584"/>
                                        </p:tgtEl>
                                        <p:attrNameLst>
                                          <p:attrName>style.visibility</p:attrName>
                                        </p:attrNameLst>
                                      </p:cBhvr>
                                      <p:to>
                                        <p:strVal val="visible"/>
                                      </p:to>
                                    </p:set>
                                    <p:animEffect transition="in" filter="wipe(up)">
                                      <p:cBhvr>
                                        <p:cTn id="12" dur="500"/>
                                        <p:tgtEl>
                                          <p:spTgt spid="28058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80583"/>
                                        </p:tgtEl>
                                        <p:attrNameLst>
                                          <p:attrName>style.visibility</p:attrName>
                                        </p:attrNameLst>
                                      </p:cBhvr>
                                      <p:to>
                                        <p:strVal val="visible"/>
                                      </p:to>
                                    </p:set>
                                    <p:animEffect transition="in" filter="wipe(up)">
                                      <p:cBhvr>
                                        <p:cTn id="15" dur="500"/>
                                        <p:tgtEl>
                                          <p:spTgt spid="2805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0581"/>
                                        </p:tgtEl>
                                        <p:attrNameLst>
                                          <p:attrName>style.visibility</p:attrName>
                                        </p:attrNameLst>
                                      </p:cBhvr>
                                      <p:to>
                                        <p:strVal val="visible"/>
                                      </p:to>
                                    </p:set>
                                    <p:animEffect transition="in" filter="wipe(left)">
                                      <p:cBhvr>
                                        <p:cTn id="20" dur="500"/>
                                        <p:tgtEl>
                                          <p:spTgt spid="28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P spid="280581" grpId="0" animBg="1"/>
      <p:bldP spid="280583" grpId="0" animBg="1"/>
      <p:bldP spid="28058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 name="灯片编号占位符 6"/>
          <p:cNvSpPr>
            <a:spLocks noGrp="1"/>
          </p:cNvSpPr>
          <p:nvPr>
            <p:ph type="sldNum" sz="quarter" idx="12"/>
          </p:nvPr>
        </p:nvSpPr>
        <p:spPr/>
        <p:txBody>
          <a:bodyPr/>
          <a:lstStyle/>
          <a:p>
            <a:fld id="{2F655C63-E86F-4813-BD06-73A64E48E520}" type="slidenum">
              <a:rPr lang="en-US" altLang="zh-CN"/>
              <a:pPr/>
              <a:t>28</a:t>
            </a:fld>
            <a:endParaRPr lang="en-US" altLang="zh-CN"/>
          </a:p>
        </p:txBody>
      </p:sp>
      <p:sp>
        <p:nvSpPr>
          <p:cNvPr id="281602"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1842" name="Group 242"/>
          <p:cNvGraphicFramePr>
            <a:graphicFrameLocks noGrp="1"/>
          </p:cNvGraphicFramePr>
          <p:nvPr>
            <p:ph sz="half" idx="1"/>
          </p:nvPr>
        </p:nvGraphicFramePr>
        <p:xfrm>
          <a:off x="395288" y="1052513"/>
          <a:ext cx="8496300" cy="1976437"/>
        </p:xfrm>
        <a:graphic>
          <a:graphicData uri="http://schemas.openxmlformats.org/drawingml/2006/table">
            <a:tbl>
              <a:tblPr/>
              <a:tblGrid>
                <a:gridCol w="701675"/>
                <a:gridCol w="1466850"/>
                <a:gridCol w="1463675"/>
                <a:gridCol w="1235075"/>
                <a:gridCol w="1852612"/>
                <a:gridCol w="1776413"/>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rgbClr val="FF33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281838" name="Rectangle 238"/>
          <p:cNvSpPr>
            <a:spLocks noChangeArrowheads="1"/>
          </p:cNvSpPr>
          <p:nvPr/>
        </p:nvSpPr>
        <p:spPr bwMode="auto">
          <a:xfrm>
            <a:off x="106363" y="6021388"/>
            <a:ext cx="5473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buSzPct val="80000"/>
              <a:buFont typeface="Wingdings" pitchFamily="2" charset="2"/>
              <a:buChar char="l"/>
            </a:pPr>
            <a:r>
              <a:rPr kumimoji="1" lang="zh-CN" altLang="en-US">
                <a:solidFill>
                  <a:srgbClr val="0000FF"/>
                </a:solidFill>
                <a:latin typeface="Times New Roman" pitchFamily="18" charset="0"/>
                <a:ea typeface="楷体_GB2312" pitchFamily="49" charset="-122"/>
                <a:sym typeface="Symbol" pitchFamily="18" charset="2"/>
              </a:rPr>
              <a:t>给出输入串</a:t>
            </a:r>
            <a:r>
              <a:rPr kumimoji="1" lang="en-US" altLang="zh-CN">
                <a:solidFill>
                  <a:srgbClr val="FF3300"/>
                </a:solidFill>
                <a:latin typeface="Times New Roman" pitchFamily="18" charset="0"/>
                <a:ea typeface="楷体_GB2312" pitchFamily="49" charset="-122"/>
                <a:sym typeface="Symbol" pitchFamily="18" charset="2"/>
              </a:rPr>
              <a:t>i+i</a:t>
            </a:r>
            <a:r>
              <a:rPr kumimoji="1" lang="zh-CN" altLang="en-US">
                <a:solidFill>
                  <a:srgbClr val="0000FF"/>
                </a:solidFill>
                <a:latin typeface="Times New Roman" pitchFamily="18" charset="0"/>
                <a:ea typeface="楷体_GB2312" pitchFamily="49" charset="-122"/>
                <a:sym typeface="Symbol" pitchFamily="18" charset="2"/>
              </a:rPr>
              <a:t>的算符优先分析过程</a:t>
            </a:r>
          </a:p>
        </p:txBody>
      </p:sp>
      <p:graphicFrame>
        <p:nvGraphicFramePr>
          <p:cNvPr id="281968" name="Group 368"/>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1969" name="Text Box 369"/>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1970" name="Text Box 370"/>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838"/>
                                        </p:tgtEl>
                                        <p:attrNameLst>
                                          <p:attrName>style.visibility</p:attrName>
                                        </p:attrNameLst>
                                      </p:cBhvr>
                                      <p:to>
                                        <p:strVal val="visible"/>
                                      </p:to>
                                    </p:set>
                                    <p:animEffect transition="in" filter="wipe(left)">
                                      <p:cBhvr>
                                        <p:cTn id="7" dur="500"/>
                                        <p:tgtEl>
                                          <p:spTgt spid="281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1842"/>
                                        </p:tgtEl>
                                        <p:attrNameLst>
                                          <p:attrName>style.visibility</p:attrName>
                                        </p:attrNameLst>
                                      </p:cBhvr>
                                      <p:to>
                                        <p:strVal val="visible"/>
                                      </p:to>
                                    </p:set>
                                    <p:animEffect transition="in" filter="wipe(up)">
                                      <p:cBhvr>
                                        <p:cTn id="12" dur="500"/>
                                        <p:tgtEl>
                                          <p:spTgt spid="281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83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88AFE6FF-7ACA-467D-B6C7-949BC3035AD1}" type="slidenum">
              <a:rPr lang="en-US" altLang="zh-CN"/>
              <a:pPr/>
              <a:t>29</a:t>
            </a:fld>
            <a:endParaRPr lang="en-US" altLang="zh-CN"/>
          </a:p>
        </p:txBody>
      </p:sp>
      <p:sp>
        <p:nvSpPr>
          <p:cNvPr id="284674"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4800"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rgbClr val="FF33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4845" name="Group 173"/>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4968"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4969"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FDF20F5-01D9-4F6F-91A9-17AF892BD61D}" type="slidenum">
              <a:rPr lang="en-US" altLang="zh-CN"/>
              <a:pPr/>
              <a:t>3</a:t>
            </a:fld>
            <a:endParaRPr lang="en-US" altLang="zh-CN"/>
          </a:p>
        </p:txBody>
      </p:sp>
      <p:sp>
        <p:nvSpPr>
          <p:cNvPr id="262146" name="Rectangle 2"/>
          <p:cNvSpPr>
            <a:spLocks noGrp="1" noChangeArrowheads="1"/>
          </p:cNvSpPr>
          <p:nvPr>
            <p:ph type="title"/>
          </p:nvPr>
        </p:nvSpPr>
        <p:spPr/>
        <p:txBody>
          <a:bodyPr/>
          <a:lstStyle/>
          <a:p>
            <a:r>
              <a:rPr lang="zh-CN" altLang="en-US">
                <a:solidFill>
                  <a:schemeClr val="folHlink"/>
                </a:solidFill>
                <a:ea typeface="楷体_GB2312" pitchFamily="49" charset="-122"/>
                <a:sym typeface="Wingdings" pitchFamily="2" charset="2"/>
              </a:rPr>
              <a:t>算符文法</a:t>
            </a:r>
          </a:p>
        </p:txBody>
      </p:sp>
      <p:sp>
        <p:nvSpPr>
          <p:cNvPr id="262147" name="Rectangle 3"/>
          <p:cNvSpPr>
            <a:spLocks noGrp="1" noChangeArrowheads="1"/>
          </p:cNvSpPr>
          <p:nvPr>
            <p:ph type="body" idx="1"/>
          </p:nvPr>
        </p:nvSpPr>
        <p:spPr/>
        <p:txBody>
          <a:bodyPr/>
          <a:lstStyle/>
          <a:p>
            <a:pPr algn="just" eaLnBrk="0" hangingPunct="0">
              <a:spcBef>
                <a:spcPct val="0"/>
              </a:spcBef>
              <a:buSzPct val="80000"/>
            </a:pPr>
            <a:r>
              <a:rPr lang="zh-CN" altLang="en-US">
                <a:ea typeface="楷体_GB2312" pitchFamily="49" charset="-122"/>
                <a:sym typeface="Wingdings" pitchFamily="2" charset="2"/>
              </a:rPr>
              <a:t>设有一文法</a:t>
            </a:r>
            <a:r>
              <a:rPr lang="en-US" altLang="zh-CN">
                <a:ea typeface="楷体_GB2312" pitchFamily="49" charset="-122"/>
                <a:sym typeface="Wingdings" pitchFamily="2" charset="2"/>
              </a:rPr>
              <a:t>G</a:t>
            </a:r>
            <a:r>
              <a:rPr lang="zh-CN" altLang="en-US">
                <a:ea typeface="楷体_GB2312" pitchFamily="49" charset="-122"/>
                <a:sym typeface="Wingdings" pitchFamily="2" charset="2"/>
              </a:rPr>
              <a:t>，如果</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a:t>
            </a:r>
            <a:r>
              <a:rPr lang="zh-CN" altLang="en-US">
                <a:solidFill>
                  <a:srgbClr val="FF3300"/>
                </a:solidFill>
                <a:ea typeface="楷体_GB2312" pitchFamily="49" charset="-122"/>
                <a:sym typeface="Wingdings" pitchFamily="2" charset="2"/>
              </a:rPr>
              <a:t>没有</a:t>
            </a:r>
            <a:r>
              <a:rPr lang="zh-CN" altLang="en-US">
                <a:ea typeface="楷体_GB2312" pitchFamily="49" charset="-122"/>
                <a:sym typeface="Wingdings" pitchFamily="2" charset="2"/>
              </a:rPr>
              <a:t>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BC</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的产生式，其中</a:t>
            </a:r>
            <a:r>
              <a:rPr lang="en-US" altLang="zh-CN">
                <a:ea typeface="楷体_GB2312" pitchFamily="49" charset="-122"/>
                <a:sym typeface="Wingdings" pitchFamily="2" charset="2"/>
              </a:rPr>
              <a:t>B</a:t>
            </a:r>
            <a:r>
              <a:rPr lang="zh-CN" altLang="en-US">
                <a:ea typeface="楷体_GB2312" pitchFamily="49" charset="-122"/>
                <a:sym typeface="Wingdings" pitchFamily="2" charset="2"/>
              </a:rPr>
              <a:t>和</a:t>
            </a:r>
            <a:r>
              <a:rPr lang="en-US" altLang="zh-CN">
                <a:ea typeface="楷体_GB2312" pitchFamily="49" charset="-122"/>
                <a:sym typeface="Wingdings" pitchFamily="2" charset="2"/>
              </a:rPr>
              <a:t>C</a:t>
            </a:r>
            <a:r>
              <a:rPr lang="zh-CN" altLang="en-US">
                <a:ea typeface="楷体_GB2312" pitchFamily="49" charset="-122"/>
                <a:sym typeface="Wingdings" pitchFamily="2" charset="2"/>
              </a:rPr>
              <a:t>为</a:t>
            </a:r>
            <a:r>
              <a:rPr lang="zh-CN" altLang="en-US">
                <a:solidFill>
                  <a:srgbClr val="CC00FF"/>
                </a:solidFill>
                <a:ea typeface="楷体_GB2312" pitchFamily="49" charset="-122"/>
                <a:sym typeface="Wingdings" pitchFamily="2" charset="2"/>
              </a:rPr>
              <a:t>非终结符</a:t>
            </a:r>
            <a:r>
              <a:rPr lang="zh-CN" altLang="en-US">
                <a:ea typeface="楷体_GB2312" pitchFamily="49" charset="-122"/>
                <a:sym typeface="Wingdings" pitchFamily="2" charset="2"/>
              </a:rPr>
              <a:t>，则称</a:t>
            </a:r>
            <a:r>
              <a:rPr lang="en-US" altLang="zh-CN">
                <a:ea typeface="楷体_GB2312" pitchFamily="49" charset="-122"/>
                <a:sym typeface="Wingdings" pitchFamily="2" charset="2"/>
              </a:rPr>
              <a:t>G</a:t>
            </a:r>
            <a:r>
              <a:rPr lang="zh-CN" altLang="en-US">
                <a:ea typeface="楷体_GB2312" pitchFamily="49" charset="-122"/>
                <a:sym typeface="Wingdings" pitchFamily="2" charset="2"/>
              </a:rPr>
              <a:t>为算符文法（</a:t>
            </a:r>
            <a:r>
              <a:rPr lang="en-US" altLang="zh-CN">
                <a:ea typeface="楷体_GB2312" pitchFamily="49" charset="-122"/>
                <a:sym typeface="Wingdings" pitchFamily="2" charset="2"/>
              </a:rPr>
              <a:t>Operater Grammar</a:t>
            </a:r>
            <a:r>
              <a:rPr lang="zh-CN" altLang="en-US">
                <a:ea typeface="楷体_GB2312" pitchFamily="49" charset="-122"/>
                <a:sym typeface="Wingdings" pitchFamily="2" charset="2"/>
              </a:rPr>
              <a:t>）也称</a:t>
            </a:r>
            <a:r>
              <a:rPr lang="en-US" altLang="zh-CN">
                <a:solidFill>
                  <a:schemeClr val="hlink"/>
                </a:solidFill>
                <a:ea typeface="楷体_GB2312" pitchFamily="49" charset="-122"/>
                <a:sym typeface="Wingdings" pitchFamily="2" charset="2"/>
              </a:rPr>
              <a:t>OG</a:t>
            </a:r>
            <a:r>
              <a:rPr lang="zh-CN" altLang="en-US">
                <a:ea typeface="楷体_GB2312" pitchFamily="49" charset="-122"/>
                <a:sym typeface="Wingdings" pitchFamily="2" charset="2"/>
              </a:rPr>
              <a:t>文法。</a:t>
            </a:r>
          </a:p>
          <a:p>
            <a:pPr algn="just" eaLnBrk="0" hangingPunct="0">
              <a:spcBef>
                <a:spcPct val="0"/>
              </a:spcBef>
              <a:buSzPct val="80000"/>
            </a:pPr>
            <a:r>
              <a:rPr lang="zh-CN" altLang="en-US">
                <a:ea typeface="楷体_GB2312" pitchFamily="49" charset="-122"/>
                <a:sym typeface="Wingdings" pitchFamily="2" charset="2"/>
              </a:rPr>
              <a:t>例如：</a:t>
            </a:r>
          </a:p>
          <a:p>
            <a:pPr algn="just" eaLnBrk="0" hangingPunct="0">
              <a:spcBef>
                <a:spcPct val="0"/>
              </a:spcBef>
              <a:buSzPct val="80000"/>
            </a:pPr>
            <a:endParaRPr lang="zh-CN" altLang="en-US">
              <a:ea typeface="楷体_GB2312" pitchFamily="49" charset="-122"/>
              <a:sym typeface="Wingdings" pitchFamily="2" charset="2"/>
            </a:endParaRPr>
          </a:p>
          <a:p>
            <a:pPr algn="just" eaLnBrk="0" hangingPunct="0">
              <a:spcBef>
                <a:spcPct val="0"/>
              </a:spcBef>
              <a:buSzPct val="80000"/>
            </a:pPr>
            <a:endParaRPr lang="zh-CN" altLang="en-US">
              <a:ea typeface="楷体_GB2312" pitchFamily="49" charset="-122"/>
              <a:sym typeface="Wingdings" pitchFamily="2" charset="2"/>
            </a:endParaRPr>
          </a:p>
          <a:p>
            <a:pPr algn="just" eaLnBrk="0" hangingPunct="0">
              <a:spcBef>
                <a:spcPct val="0"/>
              </a:spcBef>
              <a:buSzPct val="80000"/>
            </a:pPr>
            <a:endParaRPr lang="zh-CN" altLang="en-US">
              <a:sym typeface="Wingdings" pitchFamily="2" charset="2"/>
            </a:endParaRPr>
          </a:p>
          <a:p>
            <a:pPr algn="just" eaLnBrk="0" hangingPunct="0">
              <a:spcBef>
                <a:spcPct val="0"/>
              </a:spcBef>
              <a:buSzPct val="80000"/>
            </a:pPr>
            <a:endParaRPr lang="zh-CN" altLang="en-US">
              <a:sym typeface="Wingdings" pitchFamily="2" charset="2"/>
            </a:endParaRPr>
          </a:p>
          <a:p>
            <a:pPr algn="just" eaLnBrk="0" hangingPunct="0">
              <a:spcBef>
                <a:spcPct val="0"/>
              </a:spcBef>
              <a:buSzPct val="80000"/>
            </a:pPr>
            <a:r>
              <a:rPr lang="zh-CN" altLang="en-US">
                <a:ea typeface="楷体_GB2312" pitchFamily="49" charset="-122"/>
                <a:sym typeface="Wingdings" pitchFamily="2" charset="2"/>
              </a:rPr>
              <a:t>其中任何一个产生式中都</a:t>
            </a:r>
            <a:r>
              <a:rPr lang="zh-CN" altLang="en-US">
                <a:solidFill>
                  <a:srgbClr val="FF3300"/>
                </a:solidFill>
                <a:ea typeface="楷体_GB2312" pitchFamily="49" charset="-122"/>
                <a:sym typeface="Wingdings" pitchFamily="2" charset="2"/>
              </a:rPr>
              <a:t>不</a:t>
            </a:r>
            <a:r>
              <a:rPr lang="zh-CN" altLang="en-US">
                <a:ea typeface="楷体_GB2312" pitchFamily="49" charset="-122"/>
                <a:sym typeface="Wingdings" pitchFamily="2" charset="2"/>
              </a:rPr>
              <a:t>包含两个</a:t>
            </a:r>
            <a:r>
              <a:rPr lang="zh-CN" altLang="en-US">
                <a:solidFill>
                  <a:srgbClr val="CC00FF"/>
                </a:solidFill>
                <a:ea typeface="楷体_GB2312" pitchFamily="49" charset="-122"/>
                <a:sym typeface="Wingdings" pitchFamily="2" charset="2"/>
              </a:rPr>
              <a:t>非终结符</a:t>
            </a:r>
            <a:r>
              <a:rPr lang="zh-CN" altLang="en-US">
                <a:solidFill>
                  <a:srgbClr val="FF3300"/>
                </a:solidFill>
                <a:ea typeface="楷体_GB2312" pitchFamily="49" charset="-122"/>
                <a:sym typeface="Wingdings" pitchFamily="2" charset="2"/>
              </a:rPr>
              <a:t>相邻</a:t>
            </a:r>
            <a:r>
              <a:rPr lang="zh-CN" altLang="en-US">
                <a:ea typeface="楷体_GB2312" pitchFamily="49" charset="-122"/>
                <a:sym typeface="Wingdings" pitchFamily="2" charset="2"/>
              </a:rPr>
              <a:t>的情况，因此该文法是算符文法 </a:t>
            </a:r>
          </a:p>
        </p:txBody>
      </p:sp>
      <p:sp>
        <p:nvSpPr>
          <p:cNvPr id="262148" name="Rectangle 4"/>
          <p:cNvSpPr>
            <a:spLocks noChangeArrowheads="1"/>
          </p:cNvSpPr>
          <p:nvPr/>
        </p:nvSpPr>
        <p:spPr bwMode="auto">
          <a:xfrm>
            <a:off x="1619250" y="2349500"/>
            <a:ext cx="2592388" cy="151765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zh-CN" altLang="en-US">
                <a:latin typeface="Times New Roman" pitchFamily="18" charset="0"/>
                <a:ea typeface="楷体_GB2312" pitchFamily="49" charset="-122"/>
                <a:sym typeface="Wingdings" pitchFamily="2" charset="2"/>
              </a:rPr>
              <a:t>表达式文法</a:t>
            </a: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EE*E</a:t>
            </a:r>
          </a:p>
          <a:p>
            <a:pPr>
              <a:spcBef>
                <a:spcPct val="20000"/>
              </a:spcBef>
            </a:pPr>
            <a:r>
              <a:rPr lang="en-US" altLang="zh-CN">
                <a:latin typeface="Times New Roman" pitchFamily="18" charset="0"/>
                <a:ea typeface="楷体_GB2312" pitchFamily="49" charset="-122"/>
                <a:sym typeface="Wingdings" pitchFamily="2" charset="2"/>
              </a:rPr>
              <a:t>Ei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left)">
                                      <p:cBhvr>
                                        <p:cTn id="12" dur="500"/>
                                        <p:tgtEl>
                                          <p:spTgt spid="262147">
                                            <p:txEl>
                                              <p:pRg st="1" end="1"/>
                                            </p:txEl>
                                          </p:spTgt>
                                        </p:tgtEl>
                                      </p:cBhvr>
                                    </p:animEffect>
                                  </p:childTnLst>
                                </p:cTn>
                              </p:par>
                            </p:childTnLst>
                          </p:cTn>
                        </p:par>
                        <p:par>
                          <p:cTn id="13" fill="hold" nodeType="afterGroup">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262148"/>
                                        </p:tgtEl>
                                        <p:attrNameLst>
                                          <p:attrName>style.visibility</p:attrName>
                                        </p:attrNameLst>
                                      </p:cBhvr>
                                      <p:to>
                                        <p:strVal val="visible"/>
                                      </p:to>
                                    </p:set>
                                    <p:anim calcmode="lin" valueType="num">
                                      <p:cBhvr>
                                        <p:cTn id="16" dur="500" fill="hold"/>
                                        <p:tgtEl>
                                          <p:spTgt spid="262148"/>
                                        </p:tgtEl>
                                        <p:attrNameLst>
                                          <p:attrName>ppt_w</p:attrName>
                                        </p:attrNameLst>
                                      </p:cBhvr>
                                      <p:tavLst>
                                        <p:tav tm="0">
                                          <p:val>
                                            <p:fltVal val="0"/>
                                          </p:val>
                                        </p:tav>
                                        <p:tav tm="100000">
                                          <p:val>
                                            <p:strVal val="#ppt_w"/>
                                          </p:val>
                                        </p:tav>
                                      </p:tavLst>
                                    </p:anim>
                                    <p:anim calcmode="lin" valueType="num">
                                      <p:cBhvr>
                                        <p:cTn id="17" dur="500" fill="hold"/>
                                        <p:tgtEl>
                                          <p:spTgt spid="262148"/>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7">
                                            <p:txEl>
                                              <p:pRg st="6" end="6"/>
                                            </p:txEl>
                                          </p:spTgt>
                                        </p:tgtEl>
                                        <p:attrNameLst>
                                          <p:attrName>style.visibility</p:attrName>
                                        </p:attrNameLst>
                                      </p:cBhvr>
                                      <p:to>
                                        <p:strVal val="visible"/>
                                      </p:to>
                                    </p:set>
                                    <p:animEffect transition="in" filter="wipe(left)">
                                      <p:cBhvr>
                                        <p:cTn id="22" dur="500"/>
                                        <p:tgtEl>
                                          <p:spTgt spid="262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uiExpand="1" build="p"/>
      <p:bldP spid="2621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E87B58CA-6F3D-4AB9-812B-D00E573B4A95}" type="slidenum">
              <a:rPr lang="en-US" altLang="zh-CN"/>
              <a:pPr/>
              <a:t>30</a:t>
            </a:fld>
            <a:endParaRPr lang="en-US" altLang="zh-CN"/>
          </a:p>
        </p:txBody>
      </p:sp>
      <p:sp>
        <p:nvSpPr>
          <p:cNvPr id="285698"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5824"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5869" name="Group 173"/>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5992"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5993"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028E2242-59DC-40BD-A645-4007D205142C}" type="slidenum">
              <a:rPr lang="en-US" altLang="zh-CN"/>
              <a:pPr/>
              <a:t>31</a:t>
            </a:fld>
            <a:endParaRPr lang="en-US" altLang="zh-CN"/>
          </a:p>
        </p:txBody>
      </p:sp>
      <p:sp>
        <p:nvSpPr>
          <p:cNvPr id="286722"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6848"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i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6893" name="Group 173"/>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7016"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7017"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4EFF50FA-A64C-4966-ABB3-8C2986BF7D56}" type="slidenum">
              <a:rPr lang="en-US" altLang="zh-CN"/>
              <a:pPr/>
              <a:t>32</a:t>
            </a:fld>
            <a:endParaRPr lang="en-US" altLang="zh-CN"/>
          </a:p>
        </p:txBody>
      </p:sp>
      <p:sp>
        <p:nvSpPr>
          <p:cNvPr id="287746"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7872" name="Group 128"/>
          <p:cNvGraphicFramePr>
            <a:graphicFrameLocks noGrp="1"/>
          </p:cNvGraphicFramePr>
          <p:nvPr>
            <p:ph sz="half" idx="1"/>
          </p:nvPr>
        </p:nvGraphicFramePr>
        <p:xfrm>
          <a:off x="395288" y="1052513"/>
          <a:ext cx="8496300" cy="1976437"/>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rgbClr val="FF33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7918" name="Group 174"/>
          <p:cNvGraphicFramePr>
            <a:graphicFrameLocks noGrp="1"/>
          </p:cNvGraphicFramePr>
          <p:nvPr>
            <p:ph sz="half" idx="2"/>
          </p:nvPr>
        </p:nvGraphicFramePr>
        <p:xfrm>
          <a:off x="5365750" y="3068638"/>
          <a:ext cx="3527425" cy="3667125"/>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8041" name="Text Box 297"/>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8042" name="Text Box 298"/>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AA3048B9-E17A-48BC-863E-0D44D559E758}" type="slidenum">
              <a:rPr lang="en-US" altLang="zh-CN"/>
              <a:pPr/>
              <a:t>33</a:t>
            </a:fld>
            <a:endParaRPr lang="en-US" altLang="zh-CN"/>
          </a:p>
        </p:txBody>
      </p:sp>
      <p:sp>
        <p:nvSpPr>
          <p:cNvPr id="288770"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8896" name="Group 128"/>
          <p:cNvGraphicFramePr>
            <a:graphicFrameLocks noGrp="1"/>
          </p:cNvGraphicFramePr>
          <p:nvPr>
            <p:ph sz="half" idx="1"/>
          </p:nvPr>
        </p:nvGraphicFramePr>
        <p:xfrm>
          <a:off x="395288" y="1052513"/>
          <a:ext cx="8496300" cy="1981200"/>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8941" name="Group 173"/>
          <p:cNvGraphicFramePr>
            <a:graphicFrameLocks noGrp="1"/>
          </p:cNvGraphicFramePr>
          <p:nvPr>
            <p:ph sz="half" idx="2"/>
          </p:nvPr>
        </p:nvGraphicFramePr>
        <p:xfrm>
          <a:off x="5365750" y="3068638"/>
          <a:ext cx="3527425" cy="3679200"/>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89064"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89065"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39B5C6FB-6CFA-4C0C-98D1-37623A26C57B}" type="slidenum">
              <a:rPr lang="en-US" altLang="zh-CN"/>
              <a:pPr/>
              <a:t>34</a:t>
            </a:fld>
            <a:endParaRPr lang="en-US" altLang="zh-CN"/>
          </a:p>
        </p:txBody>
      </p:sp>
      <p:sp>
        <p:nvSpPr>
          <p:cNvPr id="289794"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89965" name="Group 173"/>
          <p:cNvGraphicFramePr>
            <a:graphicFrameLocks noGrp="1"/>
          </p:cNvGraphicFramePr>
          <p:nvPr>
            <p:ph sz="half" idx="1"/>
          </p:nvPr>
        </p:nvGraphicFramePr>
        <p:xfrm>
          <a:off x="395288" y="1052513"/>
          <a:ext cx="8496300" cy="1981200"/>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89967" name="Group 175"/>
          <p:cNvGraphicFramePr>
            <a:graphicFrameLocks noGrp="1"/>
          </p:cNvGraphicFramePr>
          <p:nvPr>
            <p:ph sz="half" idx="2"/>
          </p:nvPr>
        </p:nvGraphicFramePr>
        <p:xfrm>
          <a:off x="5365750" y="3068638"/>
          <a:ext cx="3527425" cy="3679200"/>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90090" name="Text Box 298"/>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90091" name="Text Box 299"/>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6"/>
          <p:cNvSpPr>
            <a:spLocks noGrp="1"/>
          </p:cNvSpPr>
          <p:nvPr>
            <p:ph type="sldNum" sz="quarter" idx="12"/>
          </p:nvPr>
        </p:nvSpPr>
        <p:spPr/>
        <p:txBody>
          <a:bodyPr/>
          <a:lstStyle/>
          <a:p>
            <a:fld id="{EA4408A0-D1A3-4133-9CE4-1B3485C7213D}" type="slidenum">
              <a:rPr lang="en-US" altLang="zh-CN"/>
              <a:pPr/>
              <a:t>35</a:t>
            </a:fld>
            <a:endParaRPr lang="en-US" altLang="zh-CN"/>
          </a:p>
        </p:txBody>
      </p:sp>
      <p:sp>
        <p:nvSpPr>
          <p:cNvPr id="290818" name="Rectangle 2"/>
          <p:cNvSpPr>
            <a:spLocks noGrp="1" noChangeArrowheads="1"/>
          </p:cNvSpPr>
          <p:nvPr>
            <p:ph type="title"/>
          </p:nvPr>
        </p:nvSpPr>
        <p:spPr/>
        <p:txBody>
          <a:bodyPr/>
          <a:lstStyle/>
          <a:p>
            <a:r>
              <a:rPr lang="zh-CN" altLang="en-US">
                <a:solidFill>
                  <a:srgbClr val="0000FF"/>
                </a:solidFill>
                <a:ea typeface="楷体_GB2312" pitchFamily="49" charset="-122"/>
                <a:sym typeface="Wingdings" pitchFamily="2" charset="2"/>
              </a:rPr>
              <a:t>算符优先分析过程</a:t>
            </a:r>
          </a:p>
        </p:txBody>
      </p:sp>
      <p:graphicFrame>
        <p:nvGraphicFramePr>
          <p:cNvPr id="290944" name="Group 128"/>
          <p:cNvGraphicFramePr>
            <a:graphicFrameLocks noGrp="1"/>
          </p:cNvGraphicFramePr>
          <p:nvPr>
            <p:ph sz="half" idx="1"/>
          </p:nvPr>
        </p:nvGraphicFramePr>
        <p:xfrm>
          <a:off x="395288" y="1052513"/>
          <a:ext cx="8496300" cy="1981200"/>
        </p:xfrm>
        <a:graphic>
          <a:graphicData uri="http://schemas.openxmlformats.org/drawingml/2006/table">
            <a:tbl>
              <a:tblPr/>
              <a:tblGrid>
                <a:gridCol w="766762"/>
                <a:gridCol w="1454150"/>
                <a:gridCol w="1450975"/>
                <a:gridCol w="1225550"/>
                <a:gridCol w="1836738"/>
                <a:gridCol w="1762125"/>
              </a:tblGrid>
              <a:tr h="29210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优先关系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移进或归约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 </a:t>
                      </a: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rPr>
                        <a:t>移进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7475">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190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 +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FF3300"/>
                          </a:solidFill>
                          <a:effectLst/>
                          <a:latin typeface="Times New Roman" pitchFamily="18" charset="0"/>
                          <a:ea typeface="楷体_GB2312" pitchFamily="49" charset="-122"/>
                        </a:rPr>
                        <a:t>归约</a:t>
                      </a:r>
                      <a:endParaRPr kumimoji="0" lang="zh-CN" altLang="en-US"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1206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2000" b="1" i="0" u="none" strike="noStrike" cap="none" normalizeH="0" baseline="0" smtClean="0">
                        <a:ln>
                          <a:noFill/>
                        </a:ln>
                        <a:solidFill>
                          <a:schemeClr val="tx1"/>
                        </a:solidFill>
                        <a:effectLst/>
                        <a:latin typeface="Times New Roman" pitchFamily="18" charset="0"/>
                        <a:ea typeface="楷体_GB2312" pitchFamily="49" charset="-122"/>
                        <a:sym typeface="Symbol"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000" b="1" i="0" u="none" strike="noStrike" cap="none" normalizeH="0" baseline="0" smtClean="0">
                          <a:ln>
                            <a:noFill/>
                          </a:ln>
                          <a:solidFill>
                            <a:srgbClr val="0000FF"/>
                          </a:solidFill>
                          <a:effectLst/>
                          <a:latin typeface="Times New Roman" pitchFamily="18" charset="0"/>
                          <a:ea typeface="楷体_GB2312" pitchFamily="49"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graphicFrame>
        <p:nvGraphicFramePr>
          <p:cNvPr id="290989" name="Group 173"/>
          <p:cNvGraphicFramePr>
            <a:graphicFrameLocks noGrp="1"/>
          </p:cNvGraphicFramePr>
          <p:nvPr>
            <p:ph sz="half" idx="2"/>
          </p:nvPr>
        </p:nvGraphicFramePr>
        <p:xfrm>
          <a:off x="5365750" y="3068638"/>
          <a:ext cx="3527425" cy="3679200"/>
        </p:xfrm>
        <a:graphic>
          <a:graphicData uri="http://schemas.openxmlformats.org/drawingml/2006/table">
            <a:tbl>
              <a:tblPr/>
              <a:tblGrid>
                <a:gridCol w="355600"/>
                <a:gridCol w="349250"/>
                <a:gridCol w="354013"/>
                <a:gridCol w="350837"/>
                <a:gridCol w="354013"/>
                <a:gridCol w="387350"/>
                <a:gridCol w="317500"/>
                <a:gridCol w="354012"/>
                <a:gridCol w="349250"/>
                <a:gridCol w="355600"/>
              </a:tblGrid>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9550">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i</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FFF2"/>
                    </a:solidFill>
                  </a:tcPr>
                </a:tc>
              </a:tr>
              <a:tr h="207963">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charset="-122"/>
                        </a:rPr>
                        <a:t>&lt;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c>
                  <a:txBody>
                    <a:bodyPr/>
                    <a:lstStyle>
                      <a:lvl1pPr algn="l">
                        <a:defRPr sz="2000" b="1">
                          <a:solidFill>
                            <a:schemeClr val="tx1"/>
                          </a:solidFill>
                          <a:latin typeface="Times New Roman" pitchFamily="18" charset="0"/>
                          <a:ea typeface="宋体" charset="-122"/>
                        </a:defRPr>
                      </a:lvl1pPr>
                      <a:lvl2pPr algn="l">
                        <a:buClr>
                          <a:srgbClr val="3333FF"/>
                        </a:buClr>
                        <a:buSzPct val="55000"/>
                        <a:defRPr sz="2000" b="1">
                          <a:solidFill>
                            <a:schemeClr val="tx1"/>
                          </a:solidFill>
                          <a:latin typeface="Times New Roman" pitchFamily="18" charset="0"/>
                          <a:ea typeface="宋体" charset="-122"/>
                        </a:defRPr>
                      </a:lvl2pPr>
                      <a:lvl3pPr algn="l">
                        <a:buClr>
                          <a:schemeClr val="folHlink"/>
                        </a:buClr>
                        <a:defRPr b="1">
                          <a:solidFill>
                            <a:schemeClr val="tx1"/>
                          </a:solidFill>
                          <a:latin typeface="Times New Roman" pitchFamily="18" charset="0"/>
                          <a:ea typeface="宋体" charset="-122"/>
                        </a:defRPr>
                      </a:lvl3pPr>
                      <a:lvl4pPr algn="l">
                        <a:buClr>
                          <a:schemeClr val="accent2"/>
                        </a:buClr>
                        <a:buSzPct val="55000"/>
                        <a:defRPr b="1">
                          <a:solidFill>
                            <a:schemeClr val="tx1"/>
                          </a:solidFill>
                          <a:latin typeface="Times New Roman" pitchFamily="18" charset="0"/>
                          <a:ea typeface="宋体" charset="-122"/>
                        </a:defRPr>
                      </a:lvl4pPr>
                      <a:lvl5pPr algn="l">
                        <a:buClr>
                          <a:schemeClr val="accent1"/>
                        </a:buClr>
                        <a:buSzPct val="50000"/>
                        <a:defRPr b="1">
                          <a:solidFill>
                            <a:schemeClr val="tx1"/>
                          </a:solidFill>
                          <a:latin typeface="Times New Roman" pitchFamily="18" charset="0"/>
                          <a:ea typeface="宋体" charset="-122"/>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800" b="1" i="0" u="none" strike="noStrike" cap="none" normalizeH="0" baseline="0" smtClean="0">
                          <a:ln>
                            <a:noFill/>
                          </a:ln>
                          <a:solidFill>
                            <a:schemeClr val="hlink"/>
                          </a:solidFill>
                          <a:effectLst/>
                          <a:latin typeface="Times New Roman" pitchFamily="18" charset="0"/>
                          <a:ea typeface="宋体" charset="-122"/>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FFFF2"/>
                    </a:solidFill>
                  </a:tcPr>
                </a:tc>
              </a:tr>
            </a:tbl>
          </a:graphicData>
        </a:graphic>
      </p:graphicFrame>
      <p:sp>
        <p:nvSpPr>
          <p:cNvPr id="291112" name="Text Box 296"/>
          <p:cNvSpPr txBox="1">
            <a:spLocks noChangeArrowheads="1"/>
          </p:cNvSpPr>
          <p:nvPr/>
        </p:nvSpPr>
        <p:spPr bwMode="auto">
          <a:xfrm>
            <a:off x="395288" y="3141663"/>
            <a:ext cx="1800225" cy="2813050"/>
          </a:xfrm>
          <a:prstGeom prst="rect">
            <a:avLst/>
          </a:prstGeom>
          <a:solidFill>
            <a:srgbClr val="CC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G[E]:</a:t>
            </a:r>
          </a:p>
          <a:p>
            <a:pPr>
              <a:spcBef>
                <a:spcPct val="20000"/>
              </a:spcBef>
            </a:pPr>
            <a:r>
              <a:rPr lang="en-US" altLang="zh-CN" sz="2000">
                <a:latin typeface="Times New Roman" pitchFamily="18" charset="0"/>
                <a:ea typeface="楷体_GB2312" pitchFamily="49" charset="-122"/>
                <a:sym typeface="Wingdings" pitchFamily="2" charset="2"/>
              </a:rPr>
              <a:t>EE+T</a:t>
            </a:r>
          </a:p>
          <a:p>
            <a:pPr>
              <a:spcBef>
                <a:spcPct val="20000"/>
              </a:spcBef>
            </a:pPr>
            <a:r>
              <a:rPr lang="en-US" altLang="zh-CN" sz="2000">
                <a:latin typeface="Times New Roman" pitchFamily="18" charset="0"/>
                <a:ea typeface="楷体_GB2312" pitchFamily="49" charset="-122"/>
                <a:sym typeface="Wingdings" pitchFamily="2" charset="2"/>
              </a:rPr>
              <a:t>ET</a:t>
            </a:r>
          </a:p>
          <a:p>
            <a:pPr>
              <a:spcBef>
                <a:spcPct val="20000"/>
              </a:spcBef>
            </a:pPr>
            <a:r>
              <a:rPr lang="en-US" altLang="zh-CN" sz="2000">
                <a:latin typeface="Times New Roman" pitchFamily="18" charset="0"/>
                <a:ea typeface="楷体_GB2312" pitchFamily="49" charset="-122"/>
                <a:sym typeface="Wingdings" pitchFamily="2" charset="2"/>
              </a:rPr>
              <a:t>TT*F</a:t>
            </a:r>
          </a:p>
          <a:p>
            <a:pPr>
              <a:spcBef>
                <a:spcPct val="20000"/>
              </a:spcBef>
            </a:pPr>
            <a:r>
              <a:rPr lang="en-US" altLang="zh-CN" sz="2000">
                <a:latin typeface="Times New Roman" pitchFamily="18" charset="0"/>
                <a:ea typeface="楷体_GB2312" pitchFamily="49" charset="-122"/>
                <a:sym typeface="Wingdings" pitchFamily="2" charset="2"/>
              </a:rPr>
              <a:t>TF</a:t>
            </a:r>
          </a:p>
          <a:p>
            <a:pPr>
              <a:spcBef>
                <a:spcPct val="20000"/>
              </a:spcBef>
            </a:pPr>
            <a:r>
              <a:rPr lang="en-US" altLang="zh-CN" sz="2000">
                <a:latin typeface="Times New Roman" pitchFamily="18" charset="0"/>
                <a:ea typeface="楷体_GB2312" pitchFamily="49" charset="-122"/>
                <a:sym typeface="Wingdings" pitchFamily="2" charset="2"/>
              </a:rPr>
              <a:t>FP↑F</a:t>
            </a:r>
          </a:p>
          <a:p>
            <a:pPr>
              <a:spcBef>
                <a:spcPct val="20000"/>
              </a:spcBef>
            </a:pPr>
            <a:r>
              <a:rPr lang="en-US" altLang="zh-CN" sz="2000">
                <a:latin typeface="Times New Roman" pitchFamily="18" charset="0"/>
                <a:ea typeface="楷体_GB2312" pitchFamily="49" charset="-122"/>
                <a:sym typeface="Wingdings" pitchFamily="2" charset="2"/>
              </a:rPr>
              <a:t>FP</a:t>
            </a:r>
          </a:p>
          <a:p>
            <a:pPr>
              <a:spcBef>
                <a:spcPct val="20000"/>
              </a:spcBef>
            </a:pPr>
            <a:r>
              <a:rPr lang="en-US" altLang="zh-CN" sz="2000">
                <a:latin typeface="Times New Roman" pitchFamily="18" charset="0"/>
                <a:ea typeface="楷体_GB2312" pitchFamily="49" charset="-122"/>
                <a:sym typeface="Wingdings" pitchFamily="2" charset="2"/>
              </a:rPr>
              <a:t>P(E)</a:t>
            </a:r>
          </a:p>
          <a:p>
            <a:pPr>
              <a:spcBef>
                <a:spcPct val="20000"/>
              </a:spcBef>
            </a:pPr>
            <a:r>
              <a:rPr lang="en-US" altLang="zh-CN" sz="2000">
                <a:latin typeface="Times New Roman" pitchFamily="18" charset="0"/>
                <a:ea typeface="楷体_GB2312" pitchFamily="49" charset="-122"/>
                <a:sym typeface="Wingdings" pitchFamily="2" charset="2"/>
              </a:rPr>
              <a:t>Pi</a:t>
            </a:r>
          </a:p>
        </p:txBody>
      </p:sp>
      <p:sp>
        <p:nvSpPr>
          <p:cNvPr id="291113" name="Text Box 297"/>
          <p:cNvSpPr txBox="1">
            <a:spLocks noChangeArrowheads="1"/>
          </p:cNvSpPr>
          <p:nvPr/>
        </p:nvSpPr>
        <p:spPr bwMode="auto">
          <a:xfrm>
            <a:off x="2411413" y="3141663"/>
            <a:ext cx="1727200" cy="1898650"/>
          </a:xfrm>
          <a:prstGeom prst="rect">
            <a:avLst/>
          </a:prstGeom>
          <a:solidFill>
            <a:srgbClr val="FFCC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sz="2000">
                <a:latin typeface="Times New Roman" pitchFamily="18" charset="0"/>
                <a:ea typeface="楷体_GB2312" pitchFamily="49" charset="-122"/>
                <a:sym typeface="Wingdings" pitchFamily="2" charset="2"/>
              </a:rPr>
              <a:t>G[N]:</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 </a:t>
            </a:r>
          </a:p>
          <a:p>
            <a:pPr>
              <a:spcBef>
                <a:spcPct val="20000"/>
              </a:spcBef>
            </a:pPr>
            <a:r>
              <a:rPr lang="en-US" altLang="zh-CN" sz="2000">
                <a:latin typeface="Times New Roman" pitchFamily="18" charset="0"/>
                <a:ea typeface="楷体_GB2312" pitchFamily="49" charset="-122"/>
                <a:sym typeface="Wingdings" pitchFamily="2" charset="2"/>
              </a:rPr>
              <a:t>NN↑N</a:t>
            </a:r>
          </a:p>
          <a:p>
            <a:pPr>
              <a:spcBef>
                <a:spcPct val="20000"/>
              </a:spcBef>
            </a:pPr>
            <a:r>
              <a:rPr lang="en-US" altLang="zh-CN" sz="2000">
                <a:latin typeface="Times New Roman" pitchFamily="18" charset="0"/>
                <a:ea typeface="楷体_GB2312" pitchFamily="49" charset="-122"/>
                <a:sym typeface="Wingdings" pitchFamily="2" charset="2"/>
              </a:rPr>
              <a:t>N(N)</a:t>
            </a:r>
          </a:p>
          <a:p>
            <a:pPr>
              <a:spcBef>
                <a:spcPct val="20000"/>
              </a:spcBef>
            </a:pPr>
            <a:r>
              <a:rPr lang="en-US" altLang="zh-CN" sz="2000">
                <a:latin typeface="Times New Roman" pitchFamily="18" charset="0"/>
                <a:ea typeface="楷体_GB2312" pitchFamily="49" charset="-122"/>
                <a:sym typeface="Wingdings" pitchFamily="2" charset="2"/>
              </a:rPr>
              <a:t>Ni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85EB766-8C1D-430C-B6AD-AE12EDB86A45}" type="slidenum">
              <a:rPr lang="en-US" altLang="zh-CN"/>
              <a:pPr/>
              <a:t>36</a:t>
            </a:fld>
            <a:endParaRPr lang="en-US" altLang="zh-CN"/>
          </a:p>
        </p:txBody>
      </p:sp>
      <p:sp>
        <p:nvSpPr>
          <p:cNvPr id="260098" name="Rectangle 2"/>
          <p:cNvSpPr>
            <a:spLocks noGrp="1" noChangeArrowheads="1"/>
          </p:cNvSpPr>
          <p:nvPr>
            <p:ph type="title"/>
          </p:nvPr>
        </p:nvSpPr>
        <p:spPr/>
        <p:txBody>
          <a:bodyPr/>
          <a:lstStyle/>
          <a:p>
            <a:r>
              <a:rPr lang="zh-CN" altLang="en-US" sz="2400" dirty="0"/>
              <a:t>习题（习题编号对应教材</a:t>
            </a:r>
            <a:r>
              <a:rPr lang="zh-CN" altLang="en-US" sz="2400" dirty="0" smtClean="0"/>
              <a:t>第</a:t>
            </a:r>
            <a:r>
              <a:rPr lang="en-US" altLang="zh-CN" sz="2400" dirty="0" smtClean="0"/>
              <a:t>5</a:t>
            </a:r>
            <a:r>
              <a:rPr lang="zh-CN" altLang="en-US" sz="2400" dirty="0" smtClean="0"/>
              <a:t>章</a:t>
            </a:r>
            <a:r>
              <a:rPr lang="zh-CN" altLang="en-US" sz="2400" dirty="0"/>
              <a:t>练习，</a:t>
            </a:r>
            <a:r>
              <a:rPr lang="en-US" altLang="zh-CN" sz="2400" dirty="0" smtClean="0"/>
              <a:t>P.121-122</a:t>
            </a:r>
            <a:r>
              <a:rPr lang="zh-CN" altLang="en-US" sz="2400" dirty="0"/>
              <a:t>）</a:t>
            </a:r>
            <a:endParaRPr lang="zh-CN" altLang="en-US" sz="2400" dirty="0"/>
          </a:p>
        </p:txBody>
      </p:sp>
      <p:sp>
        <p:nvSpPr>
          <p:cNvPr id="260099" name="Rectangle 3"/>
          <p:cNvSpPr>
            <a:spLocks noGrp="1" noChangeArrowheads="1"/>
          </p:cNvSpPr>
          <p:nvPr>
            <p:ph type="body" idx="1"/>
          </p:nvPr>
        </p:nvSpPr>
        <p:spPr/>
        <p:txBody>
          <a:bodyPr/>
          <a:lstStyle/>
          <a:p>
            <a:r>
              <a:rPr lang="en-US" altLang="zh-CN" dirty="0" smtClean="0">
                <a:ea typeface="楷体_GB2312" pitchFamily="49" charset="-122"/>
                <a:sym typeface="Symbol" pitchFamily="18" charset="2"/>
              </a:rPr>
              <a:t>1. </a:t>
            </a:r>
            <a:r>
              <a:rPr lang="zh-CN" altLang="en-US" dirty="0" smtClean="0">
                <a:ea typeface="楷体_GB2312" pitchFamily="49" charset="-122"/>
                <a:sym typeface="Symbol" pitchFamily="18" charset="2"/>
              </a:rPr>
              <a:t>习题</a:t>
            </a:r>
            <a:r>
              <a:rPr lang="en-US" altLang="zh-CN" dirty="0">
                <a:ea typeface="楷体_GB2312" pitchFamily="49" charset="-122"/>
                <a:sym typeface="Symbol" pitchFamily="18" charset="2"/>
              </a:rPr>
              <a:t>1  </a:t>
            </a:r>
          </a:p>
          <a:p>
            <a:pPr lvl="1"/>
            <a:r>
              <a:rPr lang="en-US" altLang="zh-CN" sz="1800" dirty="0">
                <a:ea typeface="楷体_GB2312" pitchFamily="49" charset="-122"/>
                <a:sym typeface="Symbol" pitchFamily="18" charset="2"/>
              </a:rPr>
              <a:t>(1</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计算 </a:t>
            </a:r>
            <a:r>
              <a:rPr lang="en-US" altLang="zh-CN" sz="1000" dirty="0">
                <a:ea typeface="楷体_GB2312" pitchFamily="49" charset="-122"/>
                <a:sym typeface="Symbol" pitchFamily="18" charset="2"/>
              </a:rPr>
              <a:t>G[S]</a:t>
            </a:r>
            <a:r>
              <a:rPr lang="zh-CN" altLang="en-US" sz="1000" dirty="0">
                <a:ea typeface="楷体_GB2312" pitchFamily="49" charset="-122"/>
                <a:sym typeface="Symbol" pitchFamily="18" charset="2"/>
              </a:rPr>
              <a:t>的 </a:t>
            </a:r>
            <a:r>
              <a:rPr lang="en-US" altLang="zh-CN" sz="1000" dirty="0">
                <a:ea typeface="楷体_GB2312" pitchFamily="49" charset="-122"/>
                <a:sym typeface="Symbol" pitchFamily="18" charset="2"/>
              </a:rPr>
              <a:t>FIRSTVT</a:t>
            </a:r>
            <a:r>
              <a:rPr lang="zh-CN" altLang="en-US" sz="1000" dirty="0">
                <a:ea typeface="楷体_GB2312" pitchFamily="49" charset="-122"/>
                <a:sym typeface="Symbol" pitchFamily="18" charset="2"/>
              </a:rPr>
              <a:t>和 </a:t>
            </a:r>
            <a:r>
              <a:rPr lang="en-US" altLang="zh-CN" sz="1000" dirty="0">
                <a:ea typeface="楷体_GB2312" pitchFamily="49" charset="-122"/>
                <a:sym typeface="Symbol" pitchFamily="18" charset="2"/>
              </a:rPr>
              <a:t>LASTVT </a:t>
            </a:r>
          </a:p>
          <a:p>
            <a:pPr lvl="1"/>
            <a:r>
              <a:rPr lang="en-US" altLang="zh-CN" sz="1800" dirty="0">
                <a:ea typeface="楷体_GB2312" pitchFamily="49" charset="-122"/>
                <a:sym typeface="Symbol" pitchFamily="18" charset="2"/>
              </a:rPr>
              <a:t>(2</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构造</a:t>
            </a:r>
            <a:r>
              <a:rPr lang="en-US" altLang="zh-CN" sz="1000" dirty="0">
                <a:ea typeface="楷体_GB2312" pitchFamily="49" charset="-122"/>
                <a:sym typeface="Symbol" pitchFamily="18" charset="2"/>
              </a:rPr>
              <a:t>G[S]</a:t>
            </a:r>
            <a:r>
              <a:rPr lang="zh-CN" altLang="en-US" sz="1000" dirty="0">
                <a:ea typeface="楷体_GB2312" pitchFamily="49" charset="-122"/>
                <a:sym typeface="Symbol" pitchFamily="18" charset="2"/>
              </a:rPr>
              <a:t>的算符优先关系表 </a:t>
            </a:r>
          </a:p>
          <a:p>
            <a:pPr lvl="1"/>
            <a:r>
              <a:rPr lang="en-US" altLang="zh-CN" sz="1800" dirty="0">
                <a:ea typeface="楷体_GB2312" pitchFamily="49" charset="-122"/>
                <a:sym typeface="Symbol" pitchFamily="18" charset="2"/>
              </a:rPr>
              <a:t>(4</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给</a:t>
            </a:r>
            <a:r>
              <a:rPr lang="zh-CN" altLang="en-US" sz="1000" dirty="0">
                <a:ea typeface="楷体_GB2312" pitchFamily="49" charset="-122"/>
                <a:sym typeface="Symbol" pitchFamily="18" charset="2"/>
              </a:rPr>
              <a:t>出输入串</a:t>
            </a:r>
            <a:r>
              <a:rPr lang="en-US" altLang="zh-CN" sz="1000" dirty="0">
                <a:ea typeface="楷体_GB2312" pitchFamily="49" charset="-122"/>
                <a:sym typeface="Symbol" pitchFamily="18" charset="2"/>
              </a:rPr>
              <a:t>(a</a:t>
            </a:r>
            <a:r>
              <a:rPr lang="zh-CN" altLang="en-US" sz="1000" dirty="0">
                <a:ea typeface="楷体_GB2312" pitchFamily="49" charset="-122"/>
                <a:sym typeface="Symbol" pitchFamily="18" charset="2"/>
              </a:rPr>
              <a:t>，</a:t>
            </a:r>
            <a:r>
              <a:rPr lang="en-US" altLang="zh-CN" sz="1000" dirty="0">
                <a:ea typeface="楷体_GB2312" pitchFamily="49" charset="-122"/>
                <a:sym typeface="Symbol" pitchFamily="18" charset="2"/>
              </a:rPr>
              <a:t>a)</a:t>
            </a:r>
            <a:r>
              <a:rPr lang="zh-CN" altLang="en-US" sz="1000" dirty="0" smtClean="0">
                <a:ea typeface="楷体_GB2312" pitchFamily="49" charset="-122"/>
                <a:sym typeface="Symbol" pitchFamily="18" charset="2"/>
              </a:rPr>
              <a:t>＃和</a:t>
            </a:r>
            <a:r>
              <a:rPr lang="en-US" altLang="zh-CN" sz="1000" dirty="0">
                <a:ea typeface="楷体_GB2312" pitchFamily="49" charset="-122"/>
                <a:sym typeface="Symbol" pitchFamily="18" charset="2"/>
              </a:rPr>
              <a:t>(a</a:t>
            </a:r>
            <a:r>
              <a:rPr lang="zh-CN" altLang="en-US" sz="1000" dirty="0" smtClean="0">
                <a:ea typeface="楷体_GB2312" pitchFamily="49" charset="-122"/>
                <a:sym typeface="Symbol" pitchFamily="18" charset="2"/>
              </a:rPr>
              <a:t>，</a:t>
            </a:r>
            <a:r>
              <a:rPr lang="en-US" altLang="zh-CN" sz="1000" dirty="0">
                <a:ea typeface="楷体_GB2312" pitchFamily="49" charset="-122"/>
                <a:sym typeface="Symbol" pitchFamily="18" charset="2"/>
              </a:rPr>
              <a:t> (a</a:t>
            </a:r>
            <a:r>
              <a:rPr lang="zh-CN" altLang="en-US" sz="1000" dirty="0">
                <a:ea typeface="楷体_GB2312" pitchFamily="49" charset="-122"/>
                <a:sym typeface="Symbol" pitchFamily="18" charset="2"/>
              </a:rPr>
              <a:t>，</a:t>
            </a:r>
            <a:r>
              <a:rPr lang="en-US" altLang="zh-CN" sz="1000" dirty="0">
                <a:ea typeface="楷体_GB2312" pitchFamily="49" charset="-122"/>
                <a:sym typeface="Symbol" pitchFamily="18" charset="2"/>
              </a:rPr>
              <a:t>a)</a:t>
            </a:r>
            <a:r>
              <a:rPr lang="en-US" altLang="zh-CN" sz="1000" dirty="0" smtClean="0">
                <a:ea typeface="楷体_GB2312" pitchFamily="49" charset="-122"/>
                <a:sym typeface="Symbol" pitchFamily="18" charset="2"/>
              </a:rPr>
              <a:t>)</a:t>
            </a:r>
            <a:r>
              <a:rPr lang="zh-CN" altLang="en-US" sz="1000" dirty="0" smtClean="0">
                <a:ea typeface="楷体_GB2312" pitchFamily="49" charset="-122"/>
                <a:sym typeface="Symbol" pitchFamily="18" charset="2"/>
              </a:rPr>
              <a:t>＃</a:t>
            </a:r>
            <a:r>
              <a:rPr lang="zh-CN" altLang="en-US" sz="1000" dirty="0">
                <a:ea typeface="楷体_GB2312" pitchFamily="49" charset="-122"/>
                <a:sym typeface="Symbol" pitchFamily="18" charset="2"/>
              </a:rPr>
              <a:t>的</a:t>
            </a:r>
            <a:r>
              <a:rPr lang="zh-CN" altLang="en-US" sz="1000" dirty="0">
                <a:ea typeface="楷体_GB2312" pitchFamily="49" charset="-122"/>
                <a:sym typeface="Symbol" pitchFamily="18" charset="2"/>
              </a:rPr>
              <a:t>算符优先分析过程</a:t>
            </a:r>
          </a:p>
          <a:p>
            <a:r>
              <a:rPr lang="en-US" altLang="zh-CN" dirty="0" smtClean="0">
                <a:ea typeface="楷体_GB2312" pitchFamily="49" charset="-122"/>
                <a:sym typeface="Symbol" pitchFamily="18" charset="2"/>
              </a:rPr>
              <a:t>2. </a:t>
            </a:r>
            <a:r>
              <a:rPr lang="zh-CN" altLang="en-US" dirty="0" smtClean="0">
                <a:ea typeface="楷体_GB2312" pitchFamily="49" charset="-122"/>
                <a:sym typeface="Symbol" pitchFamily="18" charset="2"/>
              </a:rPr>
              <a:t>习题</a:t>
            </a:r>
            <a:r>
              <a:rPr lang="en-US" altLang="zh-CN" dirty="0">
                <a:ea typeface="楷体_GB2312" pitchFamily="49" charset="-122"/>
                <a:sym typeface="Symbol" pitchFamily="18" charset="2"/>
              </a:rPr>
              <a:t>2  </a:t>
            </a:r>
            <a:r>
              <a:rPr lang="zh-CN" altLang="en-US" sz="1000" dirty="0">
                <a:ea typeface="楷体_GB2312" pitchFamily="49" charset="-122"/>
                <a:sym typeface="Symbol" pitchFamily="18" charset="2"/>
              </a:rPr>
              <a:t>给出最右推导和规范</a:t>
            </a:r>
            <a:r>
              <a:rPr lang="zh-CN" altLang="en-US" sz="1000" dirty="0" smtClean="0">
                <a:ea typeface="楷体_GB2312" pitchFamily="49" charset="-122"/>
                <a:sym typeface="Symbol" pitchFamily="18" charset="2"/>
              </a:rPr>
              <a:t>推导</a:t>
            </a:r>
            <a:r>
              <a:rPr lang="en-US" altLang="zh-CN" sz="1000" dirty="0" smtClean="0">
                <a:ea typeface="楷体_GB2312" pitchFamily="49" charset="-122"/>
                <a:sym typeface="Symbol" pitchFamily="18" charset="2"/>
              </a:rPr>
              <a:t>…</a:t>
            </a:r>
            <a:r>
              <a:rPr lang="zh-CN" altLang="en-US" sz="1000" dirty="0" smtClean="0">
                <a:ea typeface="楷体_GB2312" pitchFamily="49" charset="-122"/>
                <a:sym typeface="Symbol" pitchFamily="18" charset="2"/>
              </a:rPr>
              <a:t> </a:t>
            </a:r>
            <a:endParaRPr lang="zh-CN" altLang="en-US" sz="1000" dirty="0">
              <a:ea typeface="楷体_GB2312" pitchFamily="49" charset="-122"/>
              <a:sym typeface="Symbol" pitchFamily="18" charset="2"/>
            </a:endParaRPr>
          </a:p>
          <a:p>
            <a:r>
              <a:rPr lang="en-US" altLang="zh-CN" dirty="0" smtClean="0">
                <a:ea typeface="楷体_GB2312" pitchFamily="49" charset="-122"/>
                <a:sym typeface="Symbol" pitchFamily="18" charset="2"/>
              </a:rPr>
              <a:t>3. </a:t>
            </a:r>
            <a:r>
              <a:rPr lang="zh-CN" altLang="en-US" dirty="0" smtClean="0">
                <a:ea typeface="楷体_GB2312" pitchFamily="49" charset="-122"/>
                <a:sym typeface="Symbol" pitchFamily="18" charset="2"/>
              </a:rPr>
              <a:t>习题</a:t>
            </a:r>
            <a:r>
              <a:rPr lang="en-US" altLang="zh-CN" dirty="0">
                <a:ea typeface="楷体_GB2312" pitchFamily="49" charset="-122"/>
                <a:sym typeface="Symbol" pitchFamily="18" charset="2"/>
              </a:rPr>
              <a:t>3 </a:t>
            </a:r>
          </a:p>
          <a:p>
            <a:pPr lvl="1"/>
            <a:r>
              <a:rPr lang="en-US" altLang="zh-CN" sz="1800" dirty="0">
                <a:ea typeface="楷体_GB2312" pitchFamily="49" charset="-122"/>
                <a:sym typeface="Symbol" pitchFamily="18" charset="2"/>
              </a:rPr>
              <a:t>(1</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给</a:t>
            </a:r>
            <a:r>
              <a:rPr lang="zh-CN" altLang="en-US" sz="1000" dirty="0">
                <a:ea typeface="楷体_GB2312" pitchFamily="49" charset="-122"/>
                <a:sym typeface="Symbol" pitchFamily="18" charset="2"/>
              </a:rPr>
              <a:t>出</a:t>
            </a:r>
            <a:r>
              <a:rPr lang="en-US" altLang="zh-CN" sz="1000" dirty="0">
                <a:ea typeface="楷体_GB2312" pitchFamily="49" charset="-122"/>
                <a:sym typeface="Symbol" pitchFamily="18" charset="2"/>
              </a:rPr>
              <a:t>(+(</a:t>
            </a:r>
            <a:r>
              <a:rPr lang="en-US" altLang="zh-CN" sz="1000" dirty="0" err="1">
                <a:ea typeface="楷体_GB2312" pitchFamily="49" charset="-122"/>
                <a:sym typeface="Symbol" pitchFamily="18" charset="2"/>
              </a:rPr>
              <a:t>i</a:t>
            </a:r>
            <a:r>
              <a:rPr lang="en-US" altLang="zh-CN" sz="1000" dirty="0">
                <a:ea typeface="楷体_GB2312" pitchFamily="49" charset="-122"/>
                <a:sym typeface="Symbol" pitchFamily="18" charset="2"/>
              </a:rPr>
              <a:t>(</a:t>
            </a:r>
            <a:r>
              <a:rPr lang="zh-CN" altLang="en-US" sz="1000" dirty="0">
                <a:ea typeface="楷体_GB2312" pitchFamily="49" charset="-122"/>
                <a:sym typeface="Symbol" pitchFamily="18" charset="2"/>
              </a:rPr>
              <a:t>的规范推导</a:t>
            </a:r>
          </a:p>
          <a:p>
            <a:pPr lvl="1"/>
            <a:r>
              <a:rPr lang="en-US" altLang="zh-CN" sz="1800" dirty="0">
                <a:ea typeface="楷体_GB2312" pitchFamily="49" charset="-122"/>
                <a:sym typeface="Symbol" pitchFamily="18" charset="2"/>
              </a:rPr>
              <a:t>(2</a:t>
            </a:r>
            <a:r>
              <a:rPr lang="en-US" altLang="zh-CN" sz="1800" dirty="0" smtClean="0">
                <a:ea typeface="楷体_GB2312" pitchFamily="49" charset="-122"/>
                <a:sym typeface="Symbol" pitchFamily="18" charset="2"/>
              </a:rPr>
              <a:t>) </a:t>
            </a:r>
            <a:r>
              <a:rPr lang="zh-CN" altLang="en-US" sz="1000" dirty="0" smtClean="0">
                <a:ea typeface="楷体_GB2312" pitchFamily="49" charset="-122"/>
                <a:sym typeface="Symbol" pitchFamily="18" charset="2"/>
              </a:rPr>
              <a:t>指出</a:t>
            </a:r>
            <a:r>
              <a:rPr lang="zh-CN" altLang="en-US" sz="1000" dirty="0">
                <a:ea typeface="楷体_GB2312" pitchFamily="49" charset="-122"/>
                <a:sym typeface="Symbol" pitchFamily="18" charset="2"/>
              </a:rPr>
              <a:t>句型</a:t>
            </a:r>
            <a:r>
              <a:rPr lang="en-US" altLang="zh-CN" sz="1000" dirty="0" err="1">
                <a:ea typeface="楷体_GB2312" pitchFamily="49" charset="-122"/>
                <a:sym typeface="Symbol" pitchFamily="18" charset="2"/>
              </a:rPr>
              <a:t>F+Fi</a:t>
            </a:r>
            <a:r>
              <a:rPr lang="en-US" altLang="zh-CN" sz="1000" dirty="0">
                <a:ea typeface="楷体_GB2312" pitchFamily="49" charset="-122"/>
                <a:sym typeface="Symbol" pitchFamily="18" charset="2"/>
              </a:rPr>
              <a:t>(</a:t>
            </a:r>
            <a:r>
              <a:rPr lang="zh-CN" altLang="en-US" sz="1000" dirty="0">
                <a:ea typeface="楷体_GB2312" pitchFamily="49" charset="-122"/>
                <a:sym typeface="Symbol" pitchFamily="18" charset="2"/>
              </a:rPr>
              <a:t>的短语，句柄，素短语。</a:t>
            </a:r>
          </a:p>
          <a:p>
            <a:pPr lvl="1"/>
            <a:r>
              <a:rPr lang="en-US" altLang="zh-CN" sz="1800" dirty="0">
                <a:ea typeface="楷体_GB2312" pitchFamily="49" charset="-122"/>
                <a:sym typeface="Symbol" pitchFamily="18" charset="2"/>
              </a:rPr>
              <a:t>(3</a:t>
            </a:r>
            <a:r>
              <a:rPr lang="en-US" altLang="zh-CN" sz="1800" dirty="0" smtClean="0">
                <a:ea typeface="楷体_GB2312" pitchFamily="49" charset="-122"/>
                <a:sym typeface="Symbol" pitchFamily="18" charset="2"/>
              </a:rPr>
              <a:t>) </a:t>
            </a:r>
            <a:r>
              <a:rPr lang="en-US" altLang="zh-CN" sz="1000" dirty="0" smtClean="0">
                <a:ea typeface="楷体_GB2312" pitchFamily="49" charset="-122"/>
                <a:sym typeface="Symbol" pitchFamily="18" charset="2"/>
              </a:rPr>
              <a:t>G[S</a:t>
            </a:r>
            <a:r>
              <a:rPr lang="en-US" altLang="zh-CN" sz="1000" dirty="0">
                <a:ea typeface="楷体_GB2312" pitchFamily="49" charset="-122"/>
                <a:sym typeface="Symbol" pitchFamily="18" charset="2"/>
              </a:rPr>
              <a:t>]</a:t>
            </a:r>
            <a:r>
              <a:rPr lang="zh-CN" altLang="en-US" sz="1000" dirty="0">
                <a:ea typeface="楷体_GB2312" pitchFamily="49" charset="-122"/>
                <a:sym typeface="Symbol" pitchFamily="18" charset="2"/>
              </a:rPr>
              <a:t>是否</a:t>
            </a:r>
            <a:r>
              <a:rPr lang="en-US" altLang="zh-CN" sz="1000" dirty="0">
                <a:ea typeface="楷体_GB2312" pitchFamily="49" charset="-122"/>
                <a:sym typeface="Symbol" pitchFamily="18" charset="2"/>
              </a:rPr>
              <a:t>OPG?</a:t>
            </a:r>
            <a:r>
              <a:rPr lang="zh-CN" altLang="en-US" sz="1000" dirty="0">
                <a:ea typeface="楷体_GB2312" pitchFamily="49" charset="-122"/>
                <a:sym typeface="Symbol" pitchFamily="18" charset="2"/>
              </a:rPr>
              <a:t>若是，给出</a:t>
            </a:r>
            <a:r>
              <a:rPr lang="en-US" altLang="zh-CN" sz="1000" dirty="0">
                <a:ea typeface="楷体_GB2312" pitchFamily="49" charset="-122"/>
                <a:sym typeface="Symbol" pitchFamily="18" charset="2"/>
              </a:rPr>
              <a:t>(1)</a:t>
            </a:r>
            <a:r>
              <a:rPr lang="zh-CN" altLang="en-US" sz="1000" dirty="0">
                <a:ea typeface="楷体_GB2312" pitchFamily="49" charset="-122"/>
                <a:sym typeface="Symbol" pitchFamily="18" charset="2"/>
              </a:rPr>
              <a:t>中句子的分析过程 </a:t>
            </a:r>
          </a:p>
          <a:p>
            <a:pPr algn="just" eaLnBrk="0" hangingPunct="0">
              <a:spcBef>
                <a:spcPct val="0"/>
              </a:spcBef>
              <a:buClrTx/>
              <a:buSzTx/>
              <a:buFontTx/>
              <a:buNone/>
            </a:pPr>
            <a:r>
              <a:rPr lang="zh-CN" altLang="en-US" dirty="0">
                <a:ea typeface="楷体_GB2312" pitchFamily="49" charset="-122"/>
                <a:sym typeface="Symbol" pitchFamily="18" charset="2"/>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03E94F01-362A-4E29-8526-766DD229DB20}" type="slidenum">
              <a:rPr lang="en-US" altLang="zh-CN"/>
              <a:pPr/>
              <a:t>4</a:t>
            </a:fld>
            <a:endParaRPr lang="en-US" altLang="zh-CN"/>
          </a:p>
        </p:txBody>
      </p:sp>
      <p:sp>
        <p:nvSpPr>
          <p:cNvPr id="256002"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Symbol" pitchFamily="18" charset="2"/>
              </a:rPr>
              <a:t>相等</a:t>
            </a:r>
            <a:r>
              <a:rPr lang="en-US" altLang="zh-CN">
                <a:solidFill>
                  <a:schemeClr val="folHlink"/>
                </a:solidFill>
                <a:ea typeface="楷体_GB2312" pitchFamily="49" charset="-122"/>
                <a:sym typeface="Symbol" pitchFamily="18" charset="2"/>
              </a:rPr>
              <a:t>"</a:t>
            </a:r>
          </a:p>
        </p:txBody>
      </p:sp>
      <p:sp>
        <p:nvSpPr>
          <p:cNvPr id="256003" name="Rectangle 3"/>
          <p:cNvSpPr>
            <a:spLocks noGrp="1" noChangeArrowheads="1"/>
          </p:cNvSpPr>
          <p:nvPr>
            <p:ph type="body" idx="1"/>
          </p:nvPr>
        </p:nvSpPr>
        <p:spPr>
          <a:xfrm>
            <a:off x="323850" y="1125538"/>
            <a:ext cx="8820150" cy="2374900"/>
          </a:xfrm>
        </p:spPr>
        <p:txBody>
          <a:bodyPr/>
          <a:lstStyle/>
          <a:p>
            <a:pPr algn="just" eaLnBrk="0" hangingPunct="0">
              <a:spcBef>
                <a:spcPct val="0"/>
              </a:spcBef>
              <a:buSzPct val="80000"/>
            </a:pPr>
            <a:r>
              <a:rPr lang="zh-CN" altLang="en-US">
                <a:ea typeface="楷体_GB2312" pitchFamily="49" charset="-122"/>
                <a:sym typeface="Wingdings" pitchFamily="2" charset="2"/>
              </a:rPr>
              <a:t>设</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zh-CN" altLang="en-US">
                <a:ea typeface="楷体_GB2312" pitchFamily="49" charset="-122"/>
                <a:sym typeface="Wingdings" pitchFamily="2" charset="2"/>
              </a:rPr>
              <a:t>，</a:t>
            </a:r>
            <a:r>
              <a:rPr lang="en-US" altLang="zh-CN">
                <a:ea typeface="楷体_GB2312" pitchFamily="49" charset="-122"/>
                <a:sym typeface="Wingdings" pitchFamily="2" charset="2"/>
              </a:rPr>
              <a:t>a</a:t>
            </a:r>
            <a:r>
              <a:rPr lang="zh-CN" altLang="en-US">
                <a:ea typeface="楷体_GB2312" pitchFamily="49" charset="-122"/>
                <a:sym typeface="Wingdings" pitchFamily="2" charset="2"/>
              </a:rPr>
              <a:t>和</a:t>
            </a:r>
            <a:r>
              <a:rPr lang="en-US" altLang="zh-CN">
                <a:ea typeface="楷体_GB2312" pitchFamily="49" charset="-122"/>
                <a:sym typeface="Wingdings" pitchFamily="2" charset="2"/>
              </a:rPr>
              <a:t>b</a:t>
            </a:r>
            <a:r>
              <a:rPr lang="zh-CN" altLang="en-US">
                <a:ea typeface="楷体_GB2312" pitchFamily="49" charset="-122"/>
                <a:sym typeface="Wingdings" pitchFamily="2" charset="2"/>
              </a:rPr>
              <a:t>是任意两个终结符，</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a:t>
            </a:r>
            <a:r>
              <a:rPr lang="en-US" altLang="zh-CN">
                <a:ea typeface="楷体_GB2312" pitchFamily="49" charset="-122"/>
                <a:sym typeface="Wingdings" pitchFamily="2" charset="2"/>
              </a:rPr>
              <a:t>C</a:t>
            </a:r>
            <a:r>
              <a:rPr lang="zh-CN" altLang="en-US">
                <a:ea typeface="楷体_GB2312" pitchFamily="49" charset="-122"/>
                <a:sym typeface="Wingdings" pitchFamily="2" charset="2"/>
              </a:rPr>
              <a:t>是非终结符</a:t>
            </a:r>
          </a:p>
          <a:p>
            <a:pPr lvl="1" algn="just" eaLnBrk="0" hangingPunct="0">
              <a:spcBef>
                <a:spcPct val="0"/>
              </a:spcBef>
              <a:buClrTx/>
              <a:buSzTx/>
              <a:buFontTx/>
              <a:buNone/>
            </a:pPr>
            <a:r>
              <a:rPr lang="zh-CN" altLang="en-US">
                <a:ea typeface="楷体_GB2312" pitchFamily="49" charset="-122"/>
                <a:sym typeface="Wingdings" pitchFamily="2" charset="2"/>
              </a:rPr>
              <a:t>算符优先关系</a:t>
            </a:r>
            <a:r>
              <a:rPr lang="zh-CN" altLang="en-US">
                <a:solidFill>
                  <a:schemeClr val="hlink"/>
                </a:solidFill>
                <a:ea typeface="楷体_GB2312" pitchFamily="49" charset="-122"/>
                <a:sym typeface="Symbol" pitchFamily="18" charset="2"/>
              </a:rPr>
              <a:t>相等</a:t>
            </a:r>
            <a:r>
              <a:rPr lang="en-US" altLang="zh-CN">
                <a:solidFill>
                  <a:srgbClr val="FF3300"/>
                </a:solidFill>
                <a:ea typeface="楷体_GB2312" pitchFamily="49" charset="-122"/>
                <a:sym typeface="Wingdings" pitchFamily="2" charset="2"/>
              </a:rPr>
              <a:t>=</a:t>
            </a:r>
            <a:r>
              <a:rPr lang="zh-CN" altLang="en-US">
                <a:ea typeface="楷体_GB2312" pitchFamily="49" charset="-122"/>
                <a:sym typeface="Wingdings" pitchFamily="2" charset="2"/>
              </a:rPr>
              <a:t>定义如下</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0000FF"/>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a:t>
            </a:r>
            <a:r>
              <a:rPr lang="en-US" altLang="zh-CN">
                <a:solidFill>
                  <a:srgbClr val="CC00CC"/>
                </a:solidFill>
                <a:ea typeface="楷体_GB2312" pitchFamily="49" charset="-122"/>
                <a:sym typeface="Wingdings" pitchFamily="2" charset="2"/>
              </a:rPr>
              <a:t>b</a:t>
            </a:r>
            <a:r>
              <a:rPr lang="zh-CN" altLang="en-US">
                <a:ea typeface="楷体_GB2312" pitchFamily="49" charset="-122"/>
                <a:sym typeface="Wingdings" pitchFamily="2" charset="2"/>
              </a:rPr>
              <a:t>当且仅当 </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中含有形如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或</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ea typeface="楷体_GB2312" pitchFamily="49" charset="-122"/>
                <a:sym typeface="Wingdings" pitchFamily="2" charset="2"/>
              </a:rPr>
              <a:t>B</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zh-CN" altLang="en-US">
                <a:ea typeface="楷体_GB2312" pitchFamily="49" charset="-122"/>
                <a:sym typeface="Wingdings" pitchFamily="2" charset="2"/>
              </a:rPr>
              <a:t>    </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在同一句柄中同时归约</a:t>
            </a:r>
          </a:p>
          <a:p>
            <a:pPr lvl="1" algn="just" eaLnBrk="0" hangingPunct="0">
              <a:spcBef>
                <a:spcPct val="0"/>
              </a:spcBef>
              <a:buClrTx/>
              <a:buSzTx/>
              <a:buFontTx/>
              <a:buNone/>
            </a:pPr>
            <a:r>
              <a:rPr lang="zh-CN" altLang="en-US">
                <a:ea typeface="楷体_GB2312" pitchFamily="49" charset="-122"/>
                <a:sym typeface="Wingdings" pitchFamily="2" charset="2"/>
              </a:rPr>
              <a:t>（这就是</a:t>
            </a:r>
            <a:r>
              <a:rPr lang="en-US" altLang="zh-CN">
                <a:ea typeface="楷体_GB2312" pitchFamily="49" charset="-122"/>
                <a:sym typeface="Wingdings" pitchFamily="2" charset="2"/>
              </a:rPr>
              <a:t>a</a:t>
            </a:r>
            <a:r>
              <a:rPr lang="zh-CN" altLang="en-US">
                <a:ea typeface="楷体_GB2312" pitchFamily="49" charset="-122"/>
                <a:sym typeface="Wingdings" pitchFamily="2" charset="2"/>
              </a:rPr>
              <a:t>的优先级与</a:t>
            </a:r>
            <a:r>
              <a:rPr lang="en-US" altLang="zh-CN">
                <a:ea typeface="楷体_GB2312" pitchFamily="49" charset="-122"/>
                <a:sym typeface="Wingdings" pitchFamily="2" charset="2"/>
              </a:rPr>
              <a:t>b</a:t>
            </a:r>
            <a:r>
              <a:rPr lang="zh-CN" altLang="en-US">
                <a:ea typeface="楷体_GB2312" pitchFamily="49" charset="-122"/>
                <a:sym typeface="Wingdings" pitchFamily="2" charset="2"/>
              </a:rPr>
              <a:t>相等的含义）</a:t>
            </a:r>
          </a:p>
        </p:txBody>
      </p:sp>
      <p:sp>
        <p:nvSpPr>
          <p:cNvPr id="256004" name="Text Box 4"/>
          <p:cNvSpPr txBox="1">
            <a:spLocks noChangeArrowheads="1"/>
          </p:cNvSpPr>
          <p:nvPr/>
        </p:nvSpPr>
        <p:spPr bwMode="auto">
          <a:xfrm>
            <a:off x="1908175" y="3573463"/>
            <a:ext cx="43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6005" name="Line 5"/>
          <p:cNvSpPr>
            <a:spLocks noChangeShapeType="1"/>
          </p:cNvSpPr>
          <p:nvPr/>
        </p:nvSpPr>
        <p:spPr bwMode="auto">
          <a:xfrm flipH="1">
            <a:off x="1189038" y="3933825"/>
            <a:ext cx="720725"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07" name="Text Box 7"/>
          <p:cNvSpPr txBox="1">
            <a:spLocks noChangeArrowheads="1"/>
          </p:cNvSpPr>
          <p:nvPr/>
        </p:nvSpPr>
        <p:spPr bwMode="auto">
          <a:xfrm>
            <a:off x="1116013" y="43656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08" name="Line 8"/>
          <p:cNvSpPr>
            <a:spLocks noChangeShapeType="1"/>
          </p:cNvSpPr>
          <p:nvPr/>
        </p:nvSpPr>
        <p:spPr bwMode="auto">
          <a:xfrm flipH="1">
            <a:off x="1763713" y="3933825"/>
            <a:ext cx="2889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09" name="Text Box 9"/>
          <p:cNvSpPr txBox="1">
            <a:spLocks noChangeArrowheads="1"/>
          </p:cNvSpPr>
          <p:nvPr/>
        </p:nvSpPr>
        <p:spPr bwMode="auto">
          <a:xfrm>
            <a:off x="1547813" y="4365625"/>
            <a:ext cx="2889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6010" name="Line 10"/>
          <p:cNvSpPr>
            <a:spLocks noChangeShapeType="1"/>
          </p:cNvSpPr>
          <p:nvPr/>
        </p:nvSpPr>
        <p:spPr bwMode="auto">
          <a:xfrm>
            <a:off x="2197100" y="3933825"/>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1" name="Text Box 11"/>
          <p:cNvSpPr txBox="1">
            <a:spLocks noChangeArrowheads="1"/>
          </p:cNvSpPr>
          <p:nvPr/>
        </p:nvSpPr>
        <p:spPr bwMode="auto">
          <a:xfrm>
            <a:off x="2268538" y="4365625"/>
            <a:ext cx="3587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6012" name="Line 12"/>
          <p:cNvSpPr>
            <a:spLocks noChangeShapeType="1"/>
          </p:cNvSpPr>
          <p:nvPr/>
        </p:nvSpPr>
        <p:spPr bwMode="auto">
          <a:xfrm>
            <a:off x="2268538" y="3933825"/>
            <a:ext cx="7207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3" name="Text Box 13"/>
          <p:cNvSpPr txBox="1">
            <a:spLocks noChangeArrowheads="1"/>
          </p:cNvSpPr>
          <p:nvPr/>
        </p:nvSpPr>
        <p:spPr bwMode="auto">
          <a:xfrm>
            <a:off x="2555875" y="42926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15" name="Text Box 15"/>
          <p:cNvSpPr txBox="1">
            <a:spLocks noChangeArrowheads="1"/>
          </p:cNvSpPr>
          <p:nvPr/>
        </p:nvSpPr>
        <p:spPr bwMode="auto">
          <a:xfrm>
            <a:off x="4356100" y="3573463"/>
            <a:ext cx="43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6016" name="Line 16"/>
          <p:cNvSpPr>
            <a:spLocks noChangeShapeType="1"/>
          </p:cNvSpPr>
          <p:nvPr/>
        </p:nvSpPr>
        <p:spPr bwMode="auto">
          <a:xfrm flipH="1">
            <a:off x="3636963" y="3933825"/>
            <a:ext cx="720725"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7" name="Text Box 17"/>
          <p:cNvSpPr txBox="1">
            <a:spLocks noChangeArrowheads="1"/>
          </p:cNvSpPr>
          <p:nvPr/>
        </p:nvSpPr>
        <p:spPr bwMode="auto">
          <a:xfrm>
            <a:off x="3563938" y="43656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18" name="Line 18"/>
          <p:cNvSpPr>
            <a:spLocks noChangeShapeType="1"/>
          </p:cNvSpPr>
          <p:nvPr/>
        </p:nvSpPr>
        <p:spPr bwMode="auto">
          <a:xfrm flipH="1">
            <a:off x="4138613" y="4005263"/>
            <a:ext cx="2889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19" name="Text Box 19"/>
          <p:cNvSpPr txBox="1">
            <a:spLocks noChangeArrowheads="1"/>
          </p:cNvSpPr>
          <p:nvPr/>
        </p:nvSpPr>
        <p:spPr bwMode="auto">
          <a:xfrm>
            <a:off x="3995738" y="4365625"/>
            <a:ext cx="2889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6020" name="Line 20"/>
          <p:cNvSpPr>
            <a:spLocks noChangeShapeType="1"/>
          </p:cNvSpPr>
          <p:nvPr/>
        </p:nvSpPr>
        <p:spPr bwMode="auto">
          <a:xfrm>
            <a:off x="4643438" y="4005263"/>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21" name="Text Box 21"/>
          <p:cNvSpPr txBox="1">
            <a:spLocks noChangeArrowheads="1"/>
          </p:cNvSpPr>
          <p:nvPr/>
        </p:nvSpPr>
        <p:spPr bwMode="auto">
          <a:xfrm>
            <a:off x="4716463" y="4365625"/>
            <a:ext cx="35877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6022" name="Line 22"/>
          <p:cNvSpPr>
            <a:spLocks noChangeShapeType="1"/>
          </p:cNvSpPr>
          <p:nvPr/>
        </p:nvSpPr>
        <p:spPr bwMode="auto">
          <a:xfrm>
            <a:off x="4716463" y="3933825"/>
            <a:ext cx="72072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23" name="Text Box 23"/>
          <p:cNvSpPr txBox="1">
            <a:spLocks noChangeArrowheads="1"/>
          </p:cNvSpPr>
          <p:nvPr/>
        </p:nvSpPr>
        <p:spPr bwMode="auto">
          <a:xfrm>
            <a:off x="5003800" y="42926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6024" name="Line 24"/>
          <p:cNvSpPr>
            <a:spLocks noChangeShapeType="1"/>
          </p:cNvSpPr>
          <p:nvPr/>
        </p:nvSpPr>
        <p:spPr bwMode="auto">
          <a:xfrm>
            <a:off x="4498975" y="4005263"/>
            <a:ext cx="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6025" name="Text Box 25"/>
          <p:cNvSpPr txBox="1">
            <a:spLocks noChangeArrowheads="1"/>
          </p:cNvSpPr>
          <p:nvPr/>
        </p:nvSpPr>
        <p:spPr bwMode="auto">
          <a:xfrm>
            <a:off x="4283075" y="43656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B</a:t>
            </a:r>
          </a:p>
        </p:txBody>
      </p:sp>
      <p:sp>
        <p:nvSpPr>
          <p:cNvPr id="256026" name="Text Box 26"/>
          <p:cNvSpPr txBox="1">
            <a:spLocks noChangeArrowheads="1"/>
          </p:cNvSpPr>
          <p:nvPr/>
        </p:nvSpPr>
        <p:spPr bwMode="auto">
          <a:xfrm>
            <a:off x="6443663" y="2708275"/>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left)">
                                      <p:cBhvr>
                                        <p:cTn id="7" dur="500"/>
                                        <p:tgtEl>
                                          <p:spTgt spid="25600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animEffect transition="in" filter="wipe(left)">
                                      <p:cBhvr>
                                        <p:cTn id="11" dur="500"/>
                                        <p:tgtEl>
                                          <p:spTgt spid="25600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6003">
                                            <p:txEl>
                                              <p:pRg st="2" end="2"/>
                                            </p:txEl>
                                          </p:spTgt>
                                        </p:tgtEl>
                                        <p:attrNameLst>
                                          <p:attrName>style.visibility</p:attrName>
                                        </p:attrNameLst>
                                      </p:cBhvr>
                                      <p:to>
                                        <p:strVal val="visible"/>
                                      </p:to>
                                    </p:set>
                                    <p:animEffect transition="in" filter="wipe(left)">
                                      <p:cBhvr>
                                        <p:cTn id="16" dur="500"/>
                                        <p:tgtEl>
                                          <p:spTgt spid="25600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6003">
                                            <p:txEl>
                                              <p:pRg st="3" end="3"/>
                                            </p:txEl>
                                          </p:spTgt>
                                        </p:tgtEl>
                                        <p:attrNameLst>
                                          <p:attrName>style.visibility</p:attrName>
                                        </p:attrNameLst>
                                      </p:cBhvr>
                                      <p:to>
                                        <p:strVal val="visible"/>
                                      </p:to>
                                    </p:set>
                                    <p:animEffect transition="in" filter="wipe(left)">
                                      <p:cBhvr>
                                        <p:cTn id="19" dur="500"/>
                                        <p:tgtEl>
                                          <p:spTgt spid="25600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6003">
                                            <p:txEl>
                                              <p:pRg st="4" end="4"/>
                                            </p:txEl>
                                          </p:spTgt>
                                        </p:tgtEl>
                                        <p:attrNameLst>
                                          <p:attrName>style.visibility</p:attrName>
                                        </p:attrNameLst>
                                      </p:cBhvr>
                                      <p:to>
                                        <p:strVal val="visible"/>
                                      </p:to>
                                    </p:set>
                                    <p:animEffect transition="in" filter="wipe(left)">
                                      <p:cBhvr>
                                        <p:cTn id="22" dur="500"/>
                                        <p:tgtEl>
                                          <p:spTgt spid="2560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56026"/>
                                        </p:tgtEl>
                                        <p:attrNameLst>
                                          <p:attrName>style.visibility</p:attrName>
                                        </p:attrNameLst>
                                      </p:cBhvr>
                                      <p:to>
                                        <p:strVal val="visible"/>
                                      </p:to>
                                    </p:set>
                                    <p:anim calcmode="lin" valueType="num">
                                      <p:cBhvr>
                                        <p:cTn id="27" dur="500" fill="hold"/>
                                        <p:tgtEl>
                                          <p:spTgt spid="256026"/>
                                        </p:tgtEl>
                                        <p:attrNameLst>
                                          <p:attrName>ppt_w</p:attrName>
                                        </p:attrNameLst>
                                      </p:cBhvr>
                                      <p:tavLst>
                                        <p:tav tm="0">
                                          <p:val>
                                            <p:fltVal val="0"/>
                                          </p:val>
                                        </p:tav>
                                        <p:tav tm="100000">
                                          <p:val>
                                            <p:strVal val="#ppt_w"/>
                                          </p:val>
                                        </p:tav>
                                      </p:tavLst>
                                    </p:anim>
                                    <p:anim calcmode="lin" valueType="num">
                                      <p:cBhvr>
                                        <p:cTn id="28" dur="500" fill="hold"/>
                                        <p:tgtEl>
                                          <p:spTgt spid="25602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6004"/>
                                        </p:tgtEl>
                                        <p:attrNameLst>
                                          <p:attrName>style.visibility</p:attrName>
                                        </p:attrNameLst>
                                      </p:cBhvr>
                                      <p:to>
                                        <p:strVal val="visible"/>
                                      </p:to>
                                    </p:set>
                                    <p:animEffect transition="in" filter="wipe(up)">
                                      <p:cBhvr>
                                        <p:cTn id="33" dur="500"/>
                                        <p:tgtEl>
                                          <p:spTgt spid="256004"/>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56005"/>
                                        </p:tgtEl>
                                        <p:attrNameLst>
                                          <p:attrName>style.visibility</p:attrName>
                                        </p:attrNameLst>
                                      </p:cBhvr>
                                      <p:to>
                                        <p:strVal val="visible"/>
                                      </p:to>
                                    </p:set>
                                    <p:animEffect transition="in" filter="wipe(up)">
                                      <p:cBhvr>
                                        <p:cTn id="37" dur="500"/>
                                        <p:tgtEl>
                                          <p:spTgt spid="256005"/>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56007"/>
                                        </p:tgtEl>
                                        <p:attrNameLst>
                                          <p:attrName>style.visibility</p:attrName>
                                        </p:attrNameLst>
                                      </p:cBhvr>
                                      <p:to>
                                        <p:strVal val="visible"/>
                                      </p:to>
                                    </p:set>
                                    <p:animEffect transition="in" filter="wipe(up)">
                                      <p:cBhvr>
                                        <p:cTn id="41" dur="500"/>
                                        <p:tgtEl>
                                          <p:spTgt spid="256007"/>
                                        </p:tgtEl>
                                      </p:cBhvr>
                                    </p:animEffect>
                                  </p:childTnLst>
                                </p:cTn>
                              </p:par>
                            </p:childTnLst>
                          </p:cTn>
                        </p:par>
                        <p:par>
                          <p:cTn id="42" fill="hold" nodeType="afterGroup">
                            <p:stCondLst>
                              <p:cond delay="1500"/>
                            </p:stCondLst>
                            <p:childTnLst>
                              <p:par>
                                <p:cTn id="43" presetID="22" presetClass="entr" presetSubtype="1" fill="hold" grpId="0" nodeType="afterEffect">
                                  <p:stCondLst>
                                    <p:cond delay="0"/>
                                  </p:stCondLst>
                                  <p:childTnLst>
                                    <p:set>
                                      <p:cBhvr>
                                        <p:cTn id="44" dur="1" fill="hold">
                                          <p:stCondLst>
                                            <p:cond delay="0"/>
                                          </p:stCondLst>
                                        </p:cTn>
                                        <p:tgtEl>
                                          <p:spTgt spid="256008"/>
                                        </p:tgtEl>
                                        <p:attrNameLst>
                                          <p:attrName>style.visibility</p:attrName>
                                        </p:attrNameLst>
                                      </p:cBhvr>
                                      <p:to>
                                        <p:strVal val="visible"/>
                                      </p:to>
                                    </p:set>
                                    <p:animEffect transition="in" filter="wipe(up)">
                                      <p:cBhvr>
                                        <p:cTn id="45" dur="500"/>
                                        <p:tgtEl>
                                          <p:spTgt spid="256008"/>
                                        </p:tgtEl>
                                      </p:cBhvr>
                                    </p:animEffect>
                                  </p:childTnLst>
                                </p:cTn>
                              </p:par>
                            </p:childTnLst>
                          </p:cTn>
                        </p:par>
                        <p:par>
                          <p:cTn id="46" fill="hold" nodeType="afterGroup">
                            <p:stCondLst>
                              <p:cond delay="2000"/>
                            </p:stCondLst>
                            <p:childTnLst>
                              <p:par>
                                <p:cTn id="47" presetID="22" presetClass="entr" presetSubtype="1" fill="hold" grpId="0" nodeType="afterEffect">
                                  <p:stCondLst>
                                    <p:cond delay="0"/>
                                  </p:stCondLst>
                                  <p:childTnLst>
                                    <p:set>
                                      <p:cBhvr>
                                        <p:cTn id="48" dur="1" fill="hold">
                                          <p:stCondLst>
                                            <p:cond delay="0"/>
                                          </p:stCondLst>
                                        </p:cTn>
                                        <p:tgtEl>
                                          <p:spTgt spid="256009"/>
                                        </p:tgtEl>
                                        <p:attrNameLst>
                                          <p:attrName>style.visibility</p:attrName>
                                        </p:attrNameLst>
                                      </p:cBhvr>
                                      <p:to>
                                        <p:strVal val="visible"/>
                                      </p:to>
                                    </p:set>
                                    <p:animEffect transition="in" filter="wipe(up)">
                                      <p:cBhvr>
                                        <p:cTn id="49" dur="500"/>
                                        <p:tgtEl>
                                          <p:spTgt spid="256009"/>
                                        </p:tgtEl>
                                      </p:cBhvr>
                                    </p:animEffect>
                                  </p:childTnLst>
                                </p:cTn>
                              </p:par>
                            </p:childTnLst>
                          </p:cTn>
                        </p:par>
                        <p:par>
                          <p:cTn id="50" fill="hold" nodeType="afterGroup">
                            <p:stCondLst>
                              <p:cond delay="2500"/>
                            </p:stCondLst>
                            <p:childTnLst>
                              <p:par>
                                <p:cTn id="51" presetID="22" presetClass="entr" presetSubtype="1" fill="hold" grpId="0" nodeType="afterEffect">
                                  <p:stCondLst>
                                    <p:cond delay="0"/>
                                  </p:stCondLst>
                                  <p:childTnLst>
                                    <p:set>
                                      <p:cBhvr>
                                        <p:cTn id="52" dur="1" fill="hold">
                                          <p:stCondLst>
                                            <p:cond delay="0"/>
                                          </p:stCondLst>
                                        </p:cTn>
                                        <p:tgtEl>
                                          <p:spTgt spid="256010"/>
                                        </p:tgtEl>
                                        <p:attrNameLst>
                                          <p:attrName>style.visibility</p:attrName>
                                        </p:attrNameLst>
                                      </p:cBhvr>
                                      <p:to>
                                        <p:strVal val="visible"/>
                                      </p:to>
                                    </p:set>
                                    <p:animEffect transition="in" filter="wipe(up)">
                                      <p:cBhvr>
                                        <p:cTn id="53" dur="500"/>
                                        <p:tgtEl>
                                          <p:spTgt spid="256010"/>
                                        </p:tgtEl>
                                      </p:cBhvr>
                                    </p:animEffect>
                                  </p:childTnLst>
                                </p:cTn>
                              </p:par>
                            </p:childTnLst>
                          </p:cTn>
                        </p:par>
                        <p:par>
                          <p:cTn id="54" fill="hold" nodeType="afterGroup">
                            <p:stCondLst>
                              <p:cond delay="3000"/>
                            </p:stCondLst>
                            <p:childTnLst>
                              <p:par>
                                <p:cTn id="55" presetID="22" presetClass="entr" presetSubtype="1" fill="hold" grpId="0" nodeType="afterEffect">
                                  <p:stCondLst>
                                    <p:cond delay="0"/>
                                  </p:stCondLst>
                                  <p:childTnLst>
                                    <p:set>
                                      <p:cBhvr>
                                        <p:cTn id="56" dur="1" fill="hold">
                                          <p:stCondLst>
                                            <p:cond delay="0"/>
                                          </p:stCondLst>
                                        </p:cTn>
                                        <p:tgtEl>
                                          <p:spTgt spid="256011"/>
                                        </p:tgtEl>
                                        <p:attrNameLst>
                                          <p:attrName>style.visibility</p:attrName>
                                        </p:attrNameLst>
                                      </p:cBhvr>
                                      <p:to>
                                        <p:strVal val="visible"/>
                                      </p:to>
                                    </p:set>
                                    <p:animEffect transition="in" filter="wipe(up)">
                                      <p:cBhvr>
                                        <p:cTn id="57" dur="500"/>
                                        <p:tgtEl>
                                          <p:spTgt spid="256011"/>
                                        </p:tgtEl>
                                      </p:cBhvr>
                                    </p:animEffect>
                                  </p:childTnLst>
                                </p:cTn>
                              </p:par>
                            </p:childTnLst>
                          </p:cTn>
                        </p:par>
                        <p:par>
                          <p:cTn id="58" fill="hold" nodeType="afterGroup">
                            <p:stCondLst>
                              <p:cond delay="3500"/>
                            </p:stCondLst>
                            <p:childTnLst>
                              <p:par>
                                <p:cTn id="59" presetID="22" presetClass="entr" presetSubtype="1" fill="hold" grpId="0" nodeType="afterEffect">
                                  <p:stCondLst>
                                    <p:cond delay="0"/>
                                  </p:stCondLst>
                                  <p:childTnLst>
                                    <p:set>
                                      <p:cBhvr>
                                        <p:cTn id="60" dur="1" fill="hold">
                                          <p:stCondLst>
                                            <p:cond delay="0"/>
                                          </p:stCondLst>
                                        </p:cTn>
                                        <p:tgtEl>
                                          <p:spTgt spid="256012"/>
                                        </p:tgtEl>
                                        <p:attrNameLst>
                                          <p:attrName>style.visibility</p:attrName>
                                        </p:attrNameLst>
                                      </p:cBhvr>
                                      <p:to>
                                        <p:strVal val="visible"/>
                                      </p:to>
                                    </p:set>
                                    <p:animEffect transition="in" filter="wipe(up)">
                                      <p:cBhvr>
                                        <p:cTn id="61" dur="500"/>
                                        <p:tgtEl>
                                          <p:spTgt spid="256012"/>
                                        </p:tgtEl>
                                      </p:cBhvr>
                                    </p:animEffect>
                                  </p:childTnLst>
                                </p:cTn>
                              </p:par>
                            </p:childTnLst>
                          </p:cTn>
                        </p:par>
                        <p:par>
                          <p:cTn id="62" fill="hold" nodeType="afterGroup">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256013"/>
                                        </p:tgtEl>
                                        <p:attrNameLst>
                                          <p:attrName>style.visibility</p:attrName>
                                        </p:attrNameLst>
                                      </p:cBhvr>
                                      <p:to>
                                        <p:strVal val="visible"/>
                                      </p:to>
                                    </p:set>
                                    <p:animEffect transition="in" filter="wipe(up)">
                                      <p:cBhvr>
                                        <p:cTn id="65" dur="500"/>
                                        <p:tgtEl>
                                          <p:spTgt spid="2560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56015"/>
                                        </p:tgtEl>
                                        <p:attrNameLst>
                                          <p:attrName>style.visibility</p:attrName>
                                        </p:attrNameLst>
                                      </p:cBhvr>
                                      <p:to>
                                        <p:strVal val="visible"/>
                                      </p:to>
                                    </p:set>
                                    <p:animEffect transition="in" filter="wipe(up)">
                                      <p:cBhvr>
                                        <p:cTn id="70" dur="500"/>
                                        <p:tgtEl>
                                          <p:spTgt spid="256015"/>
                                        </p:tgtEl>
                                      </p:cBhvr>
                                    </p:animEffect>
                                  </p:childTnLst>
                                </p:cTn>
                              </p:par>
                            </p:childTnLst>
                          </p:cTn>
                        </p:par>
                        <p:par>
                          <p:cTn id="71" fill="hold" nodeType="afterGroup">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256016"/>
                                        </p:tgtEl>
                                        <p:attrNameLst>
                                          <p:attrName>style.visibility</p:attrName>
                                        </p:attrNameLst>
                                      </p:cBhvr>
                                      <p:to>
                                        <p:strVal val="visible"/>
                                      </p:to>
                                    </p:set>
                                    <p:animEffect transition="in" filter="wipe(up)">
                                      <p:cBhvr>
                                        <p:cTn id="74" dur="500"/>
                                        <p:tgtEl>
                                          <p:spTgt spid="256016"/>
                                        </p:tgtEl>
                                      </p:cBhvr>
                                    </p:animEffect>
                                  </p:childTnLst>
                                </p:cTn>
                              </p:par>
                            </p:childTnLst>
                          </p:cTn>
                        </p:par>
                        <p:par>
                          <p:cTn id="75" fill="hold" nodeType="afterGroup">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256017"/>
                                        </p:tgtEl>
                                        <p:attrNameLst>
                                          <p:attrName>style.visibility</p:attrName>
                                        </p:attrNameLst>
                                      </p:cBhvr>
                                      <p:to>
                                        <p:strVal val="visible"/>
                                      </p:to>
                                    </p:set>
                                    <p:animEffect transition="in" filter="wipe(up)">
                                      <p:cBhvr>
                                        <p:cTn id="78" dur="500"/>
                                        <p:tgtEl>
                                          <p:spTgt spid="256017"/>
                                        </p:tgtEl>
                                      </p:cBhvr>
                                    </p:animEffect>
                                  </p:childTnLst>
                                </p:cTn>
                              </p:par>
                            </p:childTnLst>
                          </p:cTn>
                        </p:par>
                        <p:par>
                          <p:cTn id="79" fill="hold" nodeType="afterGroup">
                            <p:stCondLst>
                              <p:cond delay="1500"/>
                            </p:stCondLst>
                            <p:childTnLst>
                              <p:par>
                                <p:cTn id="80" presetID="22" presetClass="entr" presetSubtype="1" fill="hold" grpId="0" nodeType="afterEffect">
                                  <p:stCondLst>
                                    <p:cond delay="0"/>
                                  </p:stCondLst>
                                  <p:childTnLst>
                                    <p:set>
                                      <p:cBhvr>
                                        <p:cTn id="81" dur="1" fill="hold">
                                          <p:stCondLst>
                                            <p:cond delay="0"/>
                                          </p:stCondLst>
                                        </p:cTn>
                                        <p:tgtEl>
                                          <p:spTgt spid="256018"/>
                                        </p:tgtEl>
                                        <p:attrNameLst>
                                          <p:attrName>style.visibility</p:attrName>
                                        </p:attrNameLst>
                                      </p:cBhvr>
                                      <p:to>
                                        <p:strVal val="visible"/>
                                      </p:to>
                                    </p:set>
                                    <p:animEffect transition="in" filter="wipe(up)">
                                      <p:cBhvr>
                                        <p:cTn id="82" dur="500"/>
                                        <p:tgtEl>
                                          <p:spTgt spid="256018"/>
                                        </p:tgtEl>
                                      </p:cBhvr>
                                    </p:animEffect>
                                  </p:childTnLst>
                                </p:cTn>
                              </p:par>
                            </p:childTnLst>
                          </p:cTn>
                        </p:par>
                        <p:par>
                          <p:cTn id="83" fill="hold" nodeType="afterGroup">
                            <p:stCondLst>
                              <p:cond delay="2000"/>
                            </p:stCondLst>
                            <p:childTnLst>
                              <p:par>
                                <p:cTn id="84" presetID="22" presetClass="entr" presetSubtype="1" fill="hold" grpId="0" nodeType="afterEffect">
                                  <p:stCondLst>
                                    <p:cond delay="0"/>
                                  </p:stCondLst>
                                  <p:childTnLst>
                                    <p:set>
                                      <p:cBhvr>
                                        <p:cTn id="85" dur="1" fill="hold">
                                          <p:stCondLst>
                                            <p:cond delay="0"/>
                                          </p:stCondLst>
                                        </p:cTn>
                                        <p:tgtEl>
                                          <p:spTgt spid="256019"/>
                                        </p:tgtEl>
                                        <p:attrNameLst>
                                          <p:attrName>style.visibility</p:attrName>
                                        </p:attrNameLst>
                                      </p:cBhvr>
                                      <p:to>
                                        <p:strVal val="visible"/>
                                      </p:to>
                                    </p:set>
                                    <p:animEffect transition="in" filter="wipe(up)">
                                      <p:cBhvr>
                                        <p:cTn id="86" dur="500"/>
                                        <p:tgtEl>
                                          <p:spTgt spid="256019"/>
                                        </p:tgtEl>
                                      </p:cBhvr>
                                    </p:animEffect>
                                  </p:childTnLst>
                                </p:cTn>
                              </p:par>
                            </p:childTnLst>
                          </p:cTn>
                        </p:par>
                        <p:par>
                          <p:cTn id="87" fill="hold" nodeType="afterGroup">
                            <p:stCondLst>
                              <p:cond delay="3500"/>
                            </p:stCondLst>
                            <p:childTnLst>
                              <p:par>
                                <p:cTn id="88" presetID="22" presetClass="entr" presetSubtype="1" fill="hold" grpId="0" nodeType="afterEffect">
                                  <p:stCondLst>
                                    <p:cond delay="0"/>
                                  </p:stCondLst>
                                  <p:childTnLst>
                                    <p:set>
                                      <p:cBhvr>
                                        <p:cTn id="89" dur="1" fill="hold">
                                          <p:stCondLst>
                                            <p:cond delay="0"/>
                                          </p:stCondLst>
                                        </p:cTn>
                                        <p:tgtEl>
                                          <p:spTgt spid="256024"/>
                                        </p:tgtEl>
                                        <p:attrNameLst>
                                          <p:attrName>style.visibility</p:attrName>
                                        </p:attrNameLst>
                                      </p:cBhvr>
                                      <p:to>
                                        <p:strVal val="visible"/>
                                      </p:to>
                                    </p:set>
                                    <p:animEffect transition="in" filter="wipe(up)">
                                      <p:cBhvr>
                                        <p:cTn id="90" dur="500"/>
                                        <p:tgtEl>
                                          <p:spTgt spid="256024"/>
                                        </p:tgtEl>
                                      </p:cBhvr>
                                    </p:animEffect>
                                  </p:childTnLst>
                                </p:cTn>
                              </p:par>
                            </p:childTnLst>
                          </p:cTn>
                        </p:par>
                        <p:par>
                          <p:cTn id="91" fill="hold" nodeType="afterGroup">
                            <p:stCondLst>
                              <p:cond delay="4000"/>
                            </p:stCondLst>
                            <p:childTnLst>
                              <p:par>
                                <p:cTn id="92" presetID="22" presetClass="entr" presetSubtype="1" fill="hold" grpId="0" nodeType="afterEffect">
                                  <p:stCondLst>
                                    <p:cond delay="0"/>
                                  </p:stCondLst>
                                  <p:childTnLst>
                                    <p:set>
                                      <p:cBhvr>
                                        <p:cTn id="93" dur="1" fill="hold">
                                          <p:stCondLst>
                                            <p:cond delay="0"/>
                                          </p:stCondLst>
                                        </p:cTn>
                                        <p:tgtEl>
                                          <p:spTgt spid="256025"/>
                                        </p:tgtEl>
                                        <p:attrNameLst>
                                          <p:attrName>style.visibility</p:attrName>
                                        </p:attrNameLst>
                                      </p:cBhvr>
                                      <p:to>
                                        <p:strVal val="visible"/>
                                      </p:to>
                                    </p:set>
                                    <p:animEffect transition="in" filter="wipe(up)">
                                      <p:cBhvr>
                                        <p:cTn id="94" dur="500"/>
                                        <p:tgtEl>
                                          <p:spTgt spid="256025"/>
                                        </p:tgtEl>
                                      </p:cBhvr>
                                    </p:animEffect>
                                  </p:childTnLst>
                                </p:cTn>
                              </p:par>
                            </p:childTnLst>
                          </p:cTn>
                        </p:par>
                        <p:par>
                          <p:cTn id="95" fill="hold" nodeType="afterGroup">
                            <p:stCondLst>
                              <p:cond delay="4500"/>
                            </p:stCondLst>
                            <p:childTnLst>
                              <p:par>
                                <p:cTn id="96" presetID="22" presetClass="entr" presetSubtype="1" fill="hold" grpId="0" nodeType="afterEffect">
                                  <p:stCondLst>
                                    <p:cond delay="0"/>
                                  </p:stCondLst>
                                  <p:childTnLst>
                                    <p:set>
                                      <p:cBhvr>
                                        <p:cTn id="97" dur="1" fill="hold">
                                          <p:stCondLst>
                                            <p:cond delay="0"/>
                                          </p:stCondLst>
                                        </p:cTn>
                                        <p:tgtEl>
                                          <p:spTgt spid="256020"/>
                                        </p:tgtEl>
                                        <p:attrNameLst>
                                          <p:attrName>style.visibility</p:attrName>
                                        </p:attrNameLst>
                                      </p:cBhvr>
                                      <p:to>
                                        <p:strVal val="visible"/>
                                      </p:to>
                                    </p:set>
                                    <p:animEffect transition="in" filter="wipe(up)">
                                      <p:cBhvr>
                                        <p:cTn id="98" dur="500"/>
                                        <p:tgtEl>
                                          <p:spTgt spid="256020"/>
                                        </p:tgtEl>
                                      </p:cBhvr>
                                    </p:animEffect>
                                  </p:childTnLst>
                                </p:cTn>
                              </p:par>
                            </p:childTnLst>
                          </p:cTn>
                        </p:par>
                        <p:par>
                          <p:cTn id="99" fill="hold" nodeType="afterGroup">
                            <p:stCondLst>
                              <p:cond delay="5000"/>
                            </p:stCondLst>
                            <p:childTnLst>
                              <p:par>
                                <p:cTn id="100" presetID="22" presetClass="entr" presetSubtype="1" fill="hold" grpId="0" nodeType="afterEffect">
                                  <p:stCondLst>
                                    <p:cond delay="0"/>
                                  </p:stCondLst>
                                  <p:childTnLst>
                                    <p:set>
                                      <p:cBhvr>
                                        <p:cTn id="101" dur="1" fill="hold">
                                          <p:stCondLst>
                                            <p:cond delay="0"/>
                                          </p:stCondLst>
                                        </p:cTn>
                                        <p:tgtEl>
                                          <p:spTgt spid="256021"/>
                                        </p:tgtEl>
                                        <p:attrNameLst>
                                          <p:attrName>style.visibility</p:attrName>
                                        </p:attrNameLst>
                                      </p:cBhvr>
                                      <p:to>
                                        <p:strVal val="visible"/>
                                      </p:to>
                                    </p:set>
                                    <p:animEffect transition="in" filter="wipe(up)">
                                      <p:cBhvr>
                                        <p:cTn id="102" dur="500"/>
                                        <p:tgtEl>
                                          <p:spTgt spid="256021"/>
                                        </p:tgtEl>
                                      </p:cBhvr>
                                    </p:animEffect>
                                  </p:childTnLst>
                                </p:cTn>
                              </p:par>
                            </p:childTnLst>
                          </p:cTn>
                        </p:par>
                        <p:par>
                          <p:cTn id="103" fill="hold" nodeType="afterGroup">
                            <p:stCondLst>
                              <p:cond delay="5500"/>
                            </p:stCondLst>
                            <p:childTnLst>
                              <p:par>
                                <p:cTn id="104" presetID="22" presetClass="entr" presetSubtype="1" fill="hold" grpId="0" nodeType="afterEffect">
                                  <p:stCondLst>
                                    <p:cond delay="0"/>
                                  </p:stCondLst>
                                  <p:childTnLst>
                                    <p:set>
                                      <p:cBhvr>
                                        <p:cTn id="105" dur="1" fill="hold">
                                          <p:stCondLst>
                                            <p:cond delay="0"/>
                                          </p:stCondLst>
                                        </p:cTn>
                                        <p:tgtEl>
                                          <p:spTgt spid="256022"/>
                                        </p:tgtEl>
                                        <p:attrNameLst>
                                          <p:attrName>style.visibility</p:attrName>
                                        </p:attrNameLst>
                                      </p:cBhvr>
                                      <p:to>
                                        <p:strVal val="visible"/>
                                      </p:to>
                                    </p:set>
                                    <p:animEffect transition="in" filter="wipe(up)">
                                      <p:cBhvr>
                                        <p:cTn id="106" dur="500"/>
                                        <p:tgtEl>
                                          <p:spTgt spid="256022"/>
                                        </p:tgtEl>
                                      </p:cBhvr>
                                    </p:animEffect>
                                  </p:childTnLst>
                                </p:cTn>
                              </p:par>
                            </p:childTnLst>
                          </p:cTn>
                        </p:par>
                        <p:par>
                          <p:cTn id="107" fill="hold" nodeType="afterGroup">
                            <p:stCondLst>
                              <p:cond delay="6000"/>
                            </p:stCondLst>
                            <p:childTnLst>
                              <p:par>
                                <p:cTn id="108" presetID="22" presetClass="entr" presetSubtype="1" fill="hold" grpId="0" nodeType="afterEffect">
                                  <p:stCondLst>
                                    <p:cond delay="0"/>
                                  </p:stCondLst>
                                  <p:childTnLst>
                                    <p:set>
                                      <p:cBhvr>
                                        <p:cTn id="109" dur="1" fill="hold">
                                          <p:stCondLst>
                                            <p:cond delay="0"/>
                                          </p:stCondLst>
                                        </p:cTn>
                                        <p:tgtEl>
                                          <p:spTgt spid="256023"/>
                                        </p:tgtEl>
                                        <p:attrNameLst>
                                          <p:attrName>style.visibility</p:attrName>
                                        </p:attrNameLst>
                                      </p:cBhvr>
                                      <p:to>
                                        <p:strVal val="visible"/>
                                      </p:to>
                                    </p:set>
                                    <p:animEffect transition="in" filter="wipe(up)">
                                      <p:cBhvr>
                                        <p:cTn id="110" dur="500"/>
                                        <p:tgtEl>
                                          <p:spTgt spid="25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uiExpand="1" build="p"/>
      <p:bldP spid="256004" grpId="0"/>
      <p:bldP spid="256005" grpId="0" animBg="1"/>
      <p:bldP spid="256007" grpId="0"/>
      <p:bldP spid="256008" grpId="0" animBg="1"/>
      <p:bldP spid="256009" grpId="0"/>
      <p:bldP spid="256010" grpId="0" animBg="1"/>
      <p:bldP spid="256011" grpId="0"/>
      <p:bldP spid="256012" grpId="0" animBg="1"/>
      <p:bldP spid="256013" grpId="0"/>
      <p:bldP spid="256015" grpId="0"/>
      <p:bldP spid="256016" grpId="0" animBg="1"/>
      <p:bldP spid="256017" grpId="0"/>
      <p:bldP spid="256018" grpId="0" animBg="1"/>
      <p:bldP spid="256019" grpId="0"/>
      <p:bldP spid="256020" grpId="0" animBg="1"/>
      <p:bldP spid="256021" grpId="0"/>
      <p:bldP spid="256022" grpId="0" animBg="1"/>
      <p:bldP spid="256023" grpId="0"/>
      <p:bldP spid="256024" grpId="0" animBg="1"/>
      <p:bldP spid="256025" grpId="0"/>
      <p:bldP spid="2560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32DF4DFE-0BB3-48D5-B460-3ECC0EE6874F}" type="slidenum">
              <a:rPr lang="en-US" altLang="zh-CN"/>
              <a:pPr/>
              <a:t>5</a:t>
            </a:fld>
            <a:endParaRPr lang="en-US" altLang="zh-CN"/>
          </a:p>
        </p:txBody>
      </p:sp>
      <p:sp>
        <p:nvSpPr>
          <p:cNvPr id="257026"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低于</a:t>
            </a:r>
            <a:r>
              <a:rPr lang="en-US" altLang="zh-CN">
                <a:solidFill>
                  <a:schemeClr val="folHlink"/>
                </a:solidFill>
                <a:ea typeface="楷体_GB2312" pitchFamily="49" charset="-122"/>
                <a:sym typeface="Wingdings" pitchFamily="2" charset="2"/>
              </a:rPr>
              <a:t>"</a:t>
            </a:r>
          </a:p>
        </p:txBody>
      </p:sp>
      <p:sp>
        <p:nvSpPr>
          <p:cNvPr id="257027" name="Rectangle 3"/>
          <p:cNvSpPr>
            <a:spLocks noGrp="1" noChangeArrowheads="1"/>
          </p:cNvSpPr>
          <p:nvPr>
            <p:ph type="body" idx="1"/>
          </p:nvPr>
        </p:nvSpPr>
        <p:spPr>
          <a:xfrm>
            <a:off x="250825" y="1125538"/>
            <a:ext cx="8893175" cy="2735262"/>
          </a:xfrm>
        </p:spPr>
        <p:txBody>
          <a:bodyPr/>
          <a:lstStyle/>
          <a:p>
            <a:pPr algn="just" eaLnBrk="0" hangingPunct="0">
              <a:spcBef>
                <a:spcPct val="0"/>
              </a:spcBef>
              <a:buSzPct val="80000"/>
            </a:pPr>
            <a:r>
              <a:rPr lang="zh-CN" altLang="en-US">
                <a:ea typeface="楷体_GB2312" pitchFamily="49" charset="-122"/>
                <a:sym typeface="Wingdings" pitchFamily="2" charset="2"/>
              </a:rPr>
              <a:t>设</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zh-CN" altLang="en-US">
                <a:ea typeface="楷体_GB2312" pitchFamily="49" charset="-122"/>
                <a:sym typeface="Wingdings" pitchFamily="2" charset="2"/>
              </a:rPr>
              <a:t>，</a:t>
            </a:r>
            <a:r>
              <a:rPr lang="en-US" altLang="zh-CN">
                <a:ea typeface="楷体_GB2312" pitchFamily="49" charset="-122"/>
                <a:sym typeface="Wingdings" pitchFamily="2" charset="2"/>
              </a:rPr>
              <a:t>a</a:t>
            </a:r>
            <a:r>
              <a:rPr lang="zh-CN" altLang="en-US">
                <a:ea typeface="楷体_GB2312" pitchFamily="49" charset="-122"/>
                <a:sym typeface="Wingdings" pitchFamily="2" charset="2"/>
              </a:rPr>
              <a:t>和</a:t>
            </a:r>
            <a:r>
              <a:rPr lang="en-US" altLang="zh-CN">
                <a:ea typeface="楷体_GB2312" pitchFamily="49" charset="-122"/>
                <a:sym typeface="Wingdings" pitchFamily="2" charset="2"/>
              </a:rPr>
              <a:t>b</a:t>
            </a:r>
            <a:r>
              <a:rPr lang="zh-CN" altLang="en-US">
                <a:ea typeface="楷体_GB2312" pitchFamily="49" charset="-122"/>
                <a:sym typeface="Wingdings" pitchFamily="2" charset="2"/>
              </a:rPr>
              <a:t>是任意两个终结符，</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a:t>
            </a:r>
            <a:r>
              <a:rPr lang="en-US" altLang="zh-CN">
                <a:ea typeface="楷体_GB2312" pitchFamily="49" charset="-122"/>
                <a:sym typeface="Wingdings" pitchFamily="2" charset="2"/>
              </a:rPr>
              <a:t>C</a:t>
            </a:r>
            <a:r>
              <a:rPr lang="zh-CN" altLang="en-US">
                <a:ea typeface="楷体_GB2312" pitchFamily="49" charset="-122"/>
                <a:sym typeface="Wingdings" pitchFamily="2" charset="2"/>
              </a:rPr>
              <a:t>是非终结符</a:t>
            </a:r>
          </a:p>
          <a:p>
            <a:pPr lvl="1" algn="just" eaLnBrk="0" hangingPunct="0">
              <a:spcBef>
                <a:spcPct val="0"/>
              </a:spcBef>
              <a:buClrTx/>
              <a:buSzTx/>
              <a:buFontTx/>
              <a:buNone/>
            </a:pPr>
            <a:r>
              <a:rPr lang="zh-CN" altLang="en-US">
                <a:ea typeface="楷体_GB2312" pitchFamily="49" charset="-122"/>
                <a:sym typeface="Wingdings" pitchFamily="2" charset="2"/>
              </a:rPr>
              <a:t>算符优先关系</a:t>
            </a:r>
            <a:r>
              <a:rPr lang="zh-CN" altLang="en-US">
                <a:solidFill>
                  <a:schemeClr val="hlink"/>
                </a:solidFill>
                <a:ea typeface="楷体_GB2312" pitchFamily="49" charset="-122"/>
                <a:sym typeface="Wingdings" pitchFamily="2" charset="2"/>
              </a:rPr>
              <a:t>低于</a:t>
            </a:r>
            <a:r>
              <a:rPr lang="en-US" altLang="zh-CN">
                <a:solidFill>
                  <a:srgbClr val="FF3300"/>
                </a:solidFill>
                <a:ea typeface="楷体_GB2312" pitchFamily="49" charset="-122"/>
                <a:sym typeface="Wingdings" pitchFamily="2" charset="2"/>
              </a:rPr>
              <a:t>&lt;</a:t>
            </a:r>
            <a:r>
              <a:rPr lang="zh-CN" altLang="en-US">
                <a:ea typeface="楷体_GB2312" pitchFamily="49" charset="-122"/>
                <a:sym typeface="Wingdings" pitchFamily="2" charset="2"/>
              </a:rPr>
              <a:t>定义如下</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0000FF"/>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&lt;</a:t>
            </a:r>
            <a:r>
              <a:rPr lang="en-US" altLang="zh-CN">
                <a:solidFill>
                  <a:srgbClr val="CC00CC"/>
                </a:solidFill>
                <a:ea typeface="楷体_GB2312" pitchFamily="49" charset="-122"/>
                <a:sym typeface="Wingdings" pitchFamily="2" charset="2"/>
              </a:rPr>
              <a:t>b</a:t>
            </a:r>
            <a:r>
              <a:rPr lang="zh-CN" altLang="en-US">
                <a:ea typeface="楷体_GB2312" pitchFamily="49" charset="-122"/>
                <a:sym typeface="Wingdings" pitchFamily="2" charset="2"/>
              </a:rPr>
              <a:t>当且仅当 </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中含有形如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solidFill>
                  <a:srgbClr val="A50021"/>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产生式</a:t>
            </a:r>
          </a:p>
          <a:p>
            <a:pPr lvl="1" algn="just" eaLnBrk="0" hangingPunct="0">
              <a:spcBef>
                <a:spcPct val="0"/>
              </a:spcBef>
              <a:buClrTx/>
              <a:buSzTx/>
              <a:buFontTx/>
              <a:buNone/>
            </a:pPr>
            <a:r>
              <a:rPr lang="zh-CN" altLang="en-US">
                <a:ea typeface="楷体_GB2312" pitchFamily="49" charset="-122"/>
                <a:sym typeface="Wingdings" pitchFamily="2" charset="2"/>
              </a:rPr>
              <a:t>    且</a:t>
            </a:r>
            <a:r>
              <a:rPr lang="en-US" altLang="zh-CN">
                <a:solidFill>
                  <a:srgbClr val="A50021"/>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或</a:t>
            </a:r>
            <a:r>
              <a:rPr lang="en-US" altLang="zh-CN">
                <a:solidFill>
                  <a:srgbClr val="A50021"/>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=&gt;C</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不在同一句柄中，</a:t>
            </a:r>
            <a:r>
              <a:rPr lang="en-US" altLang="zh-CN">
                <a:ea typeface="楷体_GB2312" pitchFamily="49" charset="-122"/>
                <a:sym typeface="Wingdings" pitchFamily="2" charset="2"/>
              </a:rPr>
              <a:t>b</a:t>
            </a:r>
            <a:r>
              <a:rPr lang="zh-CN" altLang="en-US">
                <a:ea typeface="楷体_GB2312" pitchFamily="49" charset="-122"/>
                <a:sym typeface="Wingdings" pitchFamily="2" charset="2"/>
              </a:rPr>
              <a:t>先归约</a:t>
            </a:r>
          </a:p>
          <a:p>
            <a:pPr lvl="1" algn="just" eaLnBrk="0" hangingPunct="0">
              <a:spcBef>
                <a:spcPct val="0"/>
              </a:spcBef>
              <a:buClrTx/>
              <a:buSzTx/>
              <a:buFontTx/>
              <a:buNone/>
            </a:pPr>
            <a:r>
              <a:rPr lang="zh-CN" altLang="en-US">
                <a:ea typeface="楷体_GB2312" pitchFamily="49" charset="-122"/>
                <a:sym typeface="Wingdings" pitchFamily="2" charset="2"/>
              </a:rPr>
              <a:t>（这就是</a:t>
            </a:r>
            <a:r>
              <a:rPr lang="en-US" altLang="zh-CN">
                <a:ea typeface="楷体_GB2312" pitchFamily="49" charset="-122"/>
                <a:sym typeface="Wingdings" pitchFamily="2" charset="2"/>
              </a:rPr>
              <a:t>a</a:t>
            </a:r>
            <a:r>
              <a:rPr lang="zh-CN" altLang="en-US">
                <a:ea typeface="楷体_GB2312" pitchFamily="49" charset="-122"/>
                <a:sym typeface="Wingdings" pitchFamily="2" charset="2"/>
              </a:rPr>
              <a:t>的优先级低于</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的含义）</a:t>
            </a:r>
          </a:p>
        </p:txBody>
      </p:sp>
      <p:sp>
        <p:nvSpPr>
          <p:cNvPr id="257028" name="Text Box 4"/>
          <p:cNvSpPr txBox="1">
            <a:spLocks noChangeArrowheads="1"/>
          </p:cNvSpPr>
          <p:nvPr/>
        </p:nvSpPr>
        <p:spPr bwMode="auto">
          <a:xfrm>
            <a:off x="1908175"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7029" name="Line 5"/>
          <p:cNvSpPr>
            <a:spLocks noChangeShapeType="1"/>
          </p:cNvSpPr>
          <p:nvPr/>
        </p:nvSpPr>
        <p:spPr bwMode="auto">
          <a:xfrm flipH="1">
            <a:off x="1189038"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0" name="Text Box 6"/>
          <p:cNvSpPr txBox="1">
            <a:spLocks noChangeArrowheads="1"/>
          </p:cNvSpPr>
          <p:nvPr/>
        </p:nvSpPr>
        <p:spPr bwMode="auto">
          <a:xfrm>
            <a:off x="1116013" y="4508500"/>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31" name="Line 7"/>
          <p:cNvSpPr>
            <a:spLocks noChangeShapeType="1"/>
          </p:cNvSpPr>
          <p:nvPr/>
        </p:nvSpPr>
        <p:spPr bwMode="auto">
          <a:xfrm flipH="1">
            <a:off x="1763713" y="4076700"/>
            <a:ext cx="287337"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2" name="Text Box 8"/>
          <p:cNvSpPr txBox="1">
            <a:spLocks noChangeArrowheads="1"/>
          </p:cNvSpPr>
          <p:nvPr/>
        </p:nvSpPr>
        <p:spPr bwMode="auto">
          <a:xfrm>
            <a:off x="1547813" y="4508500"/>
            <a:ext cx="28733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7033" name="Line 9"/>
          <p:cNvSpPr>
            <a:spLocks noChangeShapeType="1"/>
          </p:cNvSpPr>
          <p:nvPr/>
        </p:nvSpPr>
        <p:spPr bwMode="auto">
          <a:xfrm>
            <a:off x="2197100"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4" name="Text Box 10"/>
          <p:cNvSpPr txBox="1">
            <a:spLocks noChangeArrowheads="1"/>
          </p:cNvSpPr>
          <p:nvPr/>
        </p:nvSpPr>
        <p:spPr bwMode="auto">
          <a:xfrm>
            <a:off x="2268538" y="4508500"/>
            <a:ext cx="35718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7035" name="Line 11"/>
          <p:cNvSpPr>
            <a:spLocks noChangeShapeType="1"/>
          </p:cNvSpPr>
          <p:nvPr/>
        </p:nvSpPr>
        <p:spPr bwMode="auto">
          <a:xfrm>
            <a:off x="2268538"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36" name="Text Box 12"/>
          <p:cNvSpPr txBox="1">
            <a:spLocks noChangeArrowheads="1"/>
          </p:cNvSpPr>
          <p:nvPr/>
        </p:nvSpPr>
        <p:spPr bwMode="auto">
          <a:xfrm>
            <a:off x="2555875" y="4435475"/>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48" name="Line 24"/>
          <p:cNvSpPr>
            <a:spLocks noChangeShapeType="1"/>
          </p:cNvSpPr>
          <p:nvPr/>
        </p:nvSpPr>
        <p:spPr bwMode="auto">
          <a:xfrm flipH="1">
            <a:off x="2268538" y="4795838"/>
            <a:ext cx="73025" cy="71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49" name="Line 25"/>
          <p:cNvSpPr>
            <a:spLocks noChangeShapeType="1"/>
          </p:cNvSpPr>
          <p:nvPr/>
        </p:nvSpPr>
        <p:spPr bwMode="auto">
          <a:xfrm flipH="1">
            <a:off x="1908175" y="5083175"/>
            <a:ext cx="144463"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0" name="Text Box 26"/>
          <p:cNvSpPr txBox="1">
            <a:spLocks noChangeArrowheads="1"/>
          </p:cNvSpPr>
          <p:nvPr/>
        </p:nvSpPr>
        <p:spPr bwMode="auto">
          <a:xfrm>
            <a:off x="1476375" y="5156200"/>
            <a:ext cx="5762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7051" name="Line 27"/>
          <p:cNvSpPr>
            <a:spLocks noChangeShapeType="1"/>
          </p:cNvSpPr>
          <p:nvPr/>
        </p:nvSpPr>
        <p:spPr bwMode="auto">
          <a:xfrm>
            <a:off x="1765300" y="5516563"/>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2" name="Text Box 28"/>
          <p:cNvSpPr txBox="1">
            <a:spLocks noChangeArrowheads="1"/>
          </p:cNvSpPr>
          <p:nvPr/>
        </p:nvSpPr>
        <p:spPr bwMode="auto">
          <a:xfrm>
            <a:off x="1620838" y="5803900"/>
            <a:ext cx="3603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7053" name="Line 29"/>
          <p:cNvSpPr>
            <a:spLocks noChangeShapeType="1"/>
          </p:cNvSpPr>
          <p:nvPr/>
        </p:nvSpPr>
        <p:spPr bwMode="auto">
          <a:xfrm>
            <a:off x="1836738" y="5443538"/>
            <a:ext cx="86360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4" name="Text Box 30"/>
          <p:cNvSpPr txBox="1">
            <a:spLocks noChangeArrowheads="1"/>
          </p:cNvSpPr>
          <p:nvPr/>
        </p:nvSpPr>
        <p:spPr bwMode="auto">
          <a:xfrm>
            <a:off x="2125663" y="57324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55" name="Text Box 31"/>
          <p:cNvSpPr txBox="1">
            <a:spLocks noChangeArrowheads="1"/>
          </p:cNvSpPr>
          <p:nvPr/>
        </p:nvSpPr>
        <p:spPr bwMode="auto">
          <a:xfrm>
            <a:off x="1908175" y="47244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56" name="Text Box 32"/>
          <p:cNvSpPr txBox="1">
            <a:spLocks noChangeArrowheads="1"/>
          </p:cNvSpPr>
          <p:nvPr/>
        </p:nvSpPr>
        <p:spPr bwMode="auto">
          <a:xfrm>
            <a:off x="5148263"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7057" name="Line 33"/>
          <p:cNvSpPr>
            <a:spLocks noChangeShapeType="1"/>
          </p:cNvSpPr>
          <p:nvPr/>
        </p:nvSpPr>
        <p:spPr bwMode="auto">
          <a:xfrm flipH="1">
            <a:off x="4429125"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58" name="Text Box 34"/>
          <p:cNvSpPr txBox="1">
            <a:spLocks noChangeArrowheads="1"/>
          </p:cNvSpPr>
          <p:nvPr/>
        </p:nvSpPr>
        <p:spPr bwMode="auto">
          <a:xfrm>
            <a:off x="4356100" y="4508500"/>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59" name="Line 35"/>
          <p:cNvSpPr>
            <a:spLocks noChangeShapeType="1"/>
          </p:cNvSpPr>
          <p:nvPr/>
        </p:nvSpPr>
        <p:spPr bwMode="auto">
          <a:xfrm flipH="1">
            <a:off x="5003800" y="4076700"/>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0" name="Text Box 36"/>
          <p:cNvSpPr txBox="1">
            <a:spLocks noChangeArrowheads="1"/>
          </p:cNvSpPr>
          <p:nvPr/>
        </p:nvSpPr>
        <p:spPr bwMode="auto">
          <a:xfrm>
            <a:off x="4787900" y="4508500"/>
            <a:ext cx="2873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7061" name="Line 37"/>
          <p:cNvSpPr>
            <a:spLocks noChangeShapeType="1"/>
          </p:cNvSpPr>
          <p:nvPr/>
        </p:nvSpPr>
        <p:spPr bwMode="auto">
          <a:xfrm>
            <a:off x="5437188"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2" name="Text Box 38"/>
          <p:cNvSpPr txBox="1">
            <a:spLocks noChangeArrowheads="1"/>
          </p:cNvSpPr>
          <p:nvPr/>
        </p:nvSpPr>
        <p:spPr bwMode="auto">
          <a:xfrm>
            <a:off x="5508625" y="4508500"/>
            <a:ext cx="3571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7063" name="Line 39"/>
          <p:cNvSpPr>
            <a:spLocks noChangeShapeType="1"/>
          </p:cNvSpPr>
          <p:nvPr/>
        </p:nvSpPr>
        <p:spPr bwMode="auto">
          <a:xfrm>
            <a:off x="5508625"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4" name="Text Box 40"/>
          <p:cNvSpPr txBox="1">
            <a:spLocks noChangeArrowheads="1"/>
          </p:cNvSpPr>
          <p:nvPr/>
        </p:nvSpPr>
        <p:spPr bwMode="auto">
          <a:xfrm>
            <a:off x="5795963" y="4435475"/>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65" name="Line 41"/>
          <p:cNvSpPr>
            <a:spLocks noChangeShapeType="1"/>
          </p:cNvSpPr>
          <p:nvPr/>
        </p:nvSpPr>
        <p:spPr bwMode="auto">
          <a:xfrm flipH="1">
            <a:off x="5508625" y="4795838"/>
            <a:ext cx="73025" cy="71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6" name="Line 42"/>
          <p:cNvSpPr>
            <a:spLocks noChangeShapeType="1"/>
          </p:cNvSpPr>
          <p:nvPr/>
        </p:nvSpPr>
        <p:spPr bwMode="auto">
          <a:xfrm flipH="1">
            <a:off x="5148263" y="5083175"/>
            <a:ext cx="144462"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7" name="Text Box 43"/>
          <p:cNvSpPr txBox="1">
            <a:spLocks noChangeArrowheads="1"/>
          </p:cNvSpPr>
          <p:nvPr/>
        </p:nvSpPr>
        <p:spPr bwMode="auto">
          <a:xfrm>
            <a:off x="4716463" y="5156200"/>
            <a:ext cx="576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7068" name="Line 44"/>
          <p:cNvSpPr>
            <a:spLocks noChangeShapeType="1"/>
          </p:cNvSpPr>
          <p:nvPr/>
        </p:nvSpPr>
        <p:spPr bwMode="auto">
          <a:xfrm>
            <a:off x="5005388" y="5516563"/>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69" name="Text Box 45"/>
          <p:cNvSpPr txBox="1">
            <a:spLocks noChangeArrowheads="1"/>
          </p:cNvSpPr>
          <p:nvPr/>
        </p:nvSpPr>
        <p:spPr bwMode="auto">
          <a:xfrm>
            <a:off x="4860925" y="5803900"/>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7070" name="Line 46"/>
          <p:cNvSpPr>
            <a:spLocks noChangeShapeType="1"/>
          </p:cNvSpPr>
          <p:nvPr/>
        </p:nvSpPr>
        <p:spPr bwMode="auto">
          <a:xfrm>
            <a:off x="5076825" y="5443538"/>
            <a:ext cx="86360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71" name="Text Box 47"/>
          <p:cNvSpPr txBox="1">
            <a:spLocks noChangeArrowheads="1"/>
          </p:cNvSpPr>
          <p:nvPr/>
        </p:nvSpPr>
        <p:spPr bwMode="auto">
          <a:xfrm>
            <a:off x="5365750" y="5732463"/>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72" name="Text Box 48"/>
          <p:cNvSpPr txBox="1">
            <a:spLocks noChangeArrowheads="1"/>
          </p:cNvSpPr>
          <p:nvPr/>
        </p:nvSpPr>
        <p:spPr bwMode="auto">
          <a:xfrm>
            <a:off x="5148263" y="47244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7073" name="Line 49"/>
          <p:cNvSpPr>
            <a:spLocks noChangeShapeType="1"/>
          </p:cNvSpPr>
          <p:nvPr/>
        </p:nvSpPr>
        <p:spPr bwMode="auto">
          <a:xfrm flipH="1">
            <a:off x="4356100" y="5443538"/>
            <a:ext cx="50323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7074" name="Text Box 50"/>
          <p:cNvSpPr txBox="1">
            <a:spLocks noChangeArrowheads="1"/>
          </p:cNvSpPr>
          <p:nvPr/>
        </p:nvSpPr>
        <p:spPr bwMode="auto">
          <a:xfrm flipH="1">
            <a:off x="4140200" y="5803900"/>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C</a:t>
            </a:r>
          </a:p>
        </p:txBody>
      </p:sp>
      <p:sp>
        <p:nvSpPr>
          <p:cNvPr id="257075" name="Text Box 51"/>
          <p:cNvSpPr txBox="1">
            <a:spLocks noChangeArrowheads="1"/>
          </p:cNvSpPr>
          <p:nvPr/>
        </p:nvSpPr>
        <p:spPr bwMode="auto">
          <a:xfrm>
            <a:off x="755650" y="6237288"/>
            <a:ext cx="2519363"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7076" name="Text Box 52"/>
          <p:cNvSpPr txBox="1">
            <a:spLocks noChangeArrowheads="1"/>
          </p:cNvSpPr>
          <p:nvPr/>
        </p:nvSpPr>
        <p:spPr bwMode="auto">
          <a:xfrm>
            <a:off x="3995738" y="6237288"/>
            <a:ext cx="2519362"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aC</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7077" name="Text Box 53"/>
          <p:cNvSpPr txBox="1">
            <a:spLocks noChangeArrowheads="1"/>
          </p:cNvSpPr>
          <p:nvPr/>
        </p:nvSpPr>
        <p:spPr bwMode="auto">
          <a:xfrm>
            <a:off x="7164388" y="17732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FP</a:t>
            </a:r>
            <a:r>
              <a:rPr lang="en-US" altLang="zh-CN">
                <a:solidFill>
                  <a:schemeClr val="folHlink"/>
                </a:solidFill>
                <a:latin typeface="Times New Roman" pitchFamily="18" charset="0"/>
                <a:ea typeface="楷体_GB2312" pitchFamily="49" charset="-122"/>
                <a:sym typeface="Wingdings" pitchFamily="2" charset="2"/>
              </a:rPr>
              <a:t>↑</a:t>
            </a:r>
            <a:r>
              <a:rPr lang="en-US" altLang="zh-CN">
                <a:solidFill>
                  <a:schemeClr val="hlink"/>
                </a:solidFill>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E)</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animEffect transition="in" filter="wipe(left)">
                                      <p:cBhvr>
                                        <p:cTn id="11" dur="500"/>
                                        <p:tgtEl>
                                          <p:spTgt spid="2570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7027">
                                            <p:txEl>
                                              <p:pRg st="2" end="2"/>
                                            </p:txEl>
                                          </p:spTgt>
                                        </p:tgtEl>
                                        <p:attrNameLst>
                                          <p:attrName>style.visibility</p:attrName>
                                        </p:attrNameLst>
                                      </p:cBhvr>
                                      <p:to>
                                        <p:strVal val="visible"/>
                                      </p:to>
                                    </p:set>
                                    <p:animEffect transition="in" filter="wipe(left)">
                                      <p:cBhvr>
                                        <p:cTn id="16" dur="500"/>
                                        <p:tgtEl>
                                          <p:spTgt spid="257027">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animEffect transition="in" filter="wipe(left)">
                                      <p:cBhvr>
                                        <p:cTn id="19" dur="500"/>
                                        <p:tgtEl>
                                          <p:spTgt spid="257027">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7027">
                                            <p:txEl>
                                              <p:pRg st="4" end="4"/>
                                            </p:txEl>
                                          </p:spTgt>
                                        </p:tgtEl>
                                        <p:attrNameLst>
                                          <p:attrName>style.visibility</p:attrName>
                                        </p:attrNameLst>
                                      </p:cBhvr>
                                      <p:to>
                                        <p:strVal val="visible"/>
                                      </p:to>
                                    </p:set>
                                    <p:animEffect transition="in" filter="wipe(left)">
                                      <p:cBhvr>
                                        <p:cTn id="22" dur="500"/>
                                        <p:tgtEl>
                                          <p:spTgt spid="257027">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7027">
                                            <p:txEl>
                                              <p:pRg st="5" end="5"/>
                                            </p:txEl>
                                          </p:spTgt>
                                        </p:tgtEl>
                                        <p:attrNameLst>
                                          <p:attrName>style.visibility</p:attrName>
                                        </p:attrNameLst>
                                      </p:cBhvr>
                                      <p:to>
                                        <p:strVal val="visible"/>
                                      </p:to>
                                    </p:set>
                                    <p:animEffect transition="in" filter="wipe(left)">
                                      <p:cBhvr>
                                        <p:cTn id="25" dur="500"/>
                                        <p:tgtEl>
                                          <p:spTgt spid="25702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257077"/>
                                        </p:tgtEl>
                                        <p:attrNameLst>
                                          <p:attrName>style.visibility</p:attrName>
                                        </p:attrNameLst>
                                      </p:cBhvr>
                                      <p:to>
                                        <p:strVal val="visible"/>
                                      </p:to>
                                    </p:set>
                                    <p:anim calcmode="lin" valueType="num">
                                      <p:cBhvr>
                                        <p:cTn id="30" dur="500" fill="hold"/>
                                        <p:tgtEl>
                                          <p:spTgt spid="257077"/>
                                        </p:tgtEl>
                                        <p:attrNameLst>
                                          <p:attrName>ppt_w</p:attrName>
                                        </p:attrNameLst>
                                      </p:cBhvr>
                                      <p:tavLst>
                                        <p:tav tm="0">
                                          <p:val>
                                            <p:fltVal val="0"/>
                                          </p:val>
                                        </p:tav>
                                        <p:tav tm="100000">
                                          <p:val>
                                            <p:strVal val="#ppt_w"/>
                                          </p:val>
                                        </p:tav>
                                      </p:tavLst>
                                    </p:anim>
                                    <p:anim calcmode="lin" valueType="num">
                                      <p:cBhvr>
                                        <p:cTn id="31" dur="500" fill="hold"/>
                                        <p:tgtEl>
                                          <p:spTgt spid="257077"/>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57028"/>
                                        </p:tgtEl>
                                        <p:attrNameLst>
                                          <p:attrName>style.visibility</p:attrName>
                                        </p:attrNameLst>
                                      </p:cBhvr>
                                      <p:to>
                                        <p:strVal val="visible"/>
                                      </p:to>
                                    </p:set>
                                    <p:animEffect transition="in" filter="wipe(up)">
                                      <p:cBhvr>
                                        <p:cTn id="36" dur="500"/>
                                        <p:tgtEl>
                                          <p:spTgt spid="257028"/>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257029"/>
                                        </p:tgtEl>
                                        <p:attrNameLst>
                                          <p:attrName>style.visibility</p:attrName>
                                        </p:attrNameLst>
                                      </p:cBhvr>
                                      <p:to>
                                        <p:strVal val="visible"/>
                                      </p:to>
                                    </p:set>
                                    <p:animEffect transition="in" filter="wipe(up)">
                                      <p:cBhvr>
                                        <p:cTn id="40" dur="500"/>
                                        <p:tgtEl>
                                          <p:spTgt spid="257029"/>
                                        </p:tgtEl>
                                      </p:cBhvr>
                                    </p:animEffect>
                                  </p:childTnLst>
                                </p:cTn>
                              </p:par>
                            </p:childTnLst>
                          </p:cTn>
                        </p:par>
                        <p:par>
                          <p:cTn id="41" fill="hold" nodeType="afterGroup">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257030"/>
                                        </p:tgtEl>
                                        <p:attrNameLst>
                                          <p:attrName>style.visibility</p:attrName>
                                        </p:attrNameLst>
                                      </p:cBhvr>
                                      <p:to>
                                        <p:strVal val="visible"/>
                                      </p:to>
                                    </p:set>
                                    <p:animEffect transition="in" filter="wipe(up)">
                                      <p:cBhvr>
                                        <p:cTn id="44" dur="500"/>
                                        <p:tgtEl>
                                          <p:spTgt spid="257030"/>
                                        </p:tgtEl>
                                      </p:cBhvr>
                                    </p:animEffect>
                                  </p:childTnLst>
                                </p:cTn>
                              </p:par>
                            </p:childTnLst>
                          </p:cTn>
                        </p:par>
                        <p:par>
                          <p:cTn id="45" fill="hold" nodeType="afterGroup">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257031"/>
                                        </p:tgtEl>
                                        <p:attrNameLst>
                                          <p:attrName>style.visibility</p:attrName>
                                        </p:attrNameLst>
                                      </p:cBhvr>
                                      <p:to>
                                        <p:strVal val="visible"/>
                                      </p:to>
                                    </p:set>
                                    <p:animEffect transition="in" filter="wipe(up)">
                                      <p:cBhvr>
                                        <p:cTn id="48" dur="500"/>
                                        <p:tgtEl>
                                          <p:spTgt spid="257031"/>
                                        </p:tgtEl>
                                      </p:cBhvr>
                                    </p:animEffect>
                                  </p:childTnLst>
                                </p:cTn>
                              </p:par>
                            </p:childTnLst>
                          </p:cTn>
                        </p:par>
                        <p:par>
                          <p:cTn id="49" fill="hold" nodeType="afterGroup">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257032"/>
                                        </p:tgtEl>
                                        <p:attrNameLst>
                                          <p:attrName>style.visibility</p:attrName>
                                        </p:attrNameLst>
                                      </p:cBhvr>
                                      <p:to>
                                        <p:strVal val="visible"/>
                                      </p:to>
                                    </p:set>
                                    <p:animEffect transition="in" filter="wipe(up)">
                                      <p:cBhvr>
                                        <p:cTn id="52" dur="500"/>
                                        <p:tgtEl>
                                          <p:spTgt spid="257032"/>
                                        </p:tgtEl>
                                      </p:cBhvr>
                                    </p:animEffect>
                                  </p:childTnLst>
                                </p:cTn>
                              </p:par>
                            </p:childTnLst>
                          </p:cTn>
                        </p:par>
                        <p:par>
                          <p:cTn id="53" fill="hold" nodeType="afterGroup">
                            <p:stCondLst>
                              <p:cond delay="2500"/>
                            </p:stCondLst>
                            <p:childTnLst>
                              <p:par>
                                <p:cTn id="54" presetID="22" presetClass="entr" presetSubtype="1" fill="hold" grpId="0" nodeType="afterEffect">
                                  <p:stCondLst>
                                    <p:cond delay="0"/>
                                  </p:stCondLst>
                                  <p:childTnLst>
                                    <p:set>
                                      <p:cBhvr>
                                        <p:cTn id="55" dur="1" fill="hold">
                                          <p:stCondLst>
                                            <p:cond delay="0"/>
                                          </p:stCondLst>
                                        </p:cTn>
                                        <p:tgtEl>
                                          <p:spTgt spid="257033"/>
                                        </p:tgtEl>
                                        <p:attrNameLst>
                                          <p:attrName>style.visibility</p:attrName>
                                        </p:attrNameLst>
                                      </p:cBhvr>
                                      <p:to>
                                        <p:strVal val="visible"/>
                                      </p:to>
                                    </p:set>
                                    <p:animEffect transition="in" filter="wipe(up)">
                                      <p:cBhvr>
                                        <p:cTn id="56" dur="500"/>
                                        <p:tgtEl>
                                          <p:spTgt spid="257033"/>
                                        </p:tgtEl>
                                      </p:cBhvr>
                                    </p:animEffect>
                                  </p:childTnLst>
                                </p:cTn>
                              </p:par>
                            </p:childTnLst>
                          </p:cTn>
                        </p:par>
                        <p:par>
                          <p:cTn id="57" fill="hold" nodeType="afterGroup">
                            <p:stCondLst>
                              <p:cond delay="3000"/>
                            </p:stCondLst>
                            <p:childTnLst>
                              <p:par>
                                <p:cTn id="58" presetID="22" presetClass="entr" presetSubtype="1" fill="hold" grpId="0" nodeType="afterEffect">
                                  <p:stCondLst>
                                    <p:cond delay="0"/>
                                  </p:stCondLst>
                                  <p:childTnLst>
                                    <p:set>
                                      <p:cBhvr>
                                        <p:cTn id="59" dur="1" fill="hold">
                                          <p:stCondLst>
                                            <p:cond delay="0"/>
                                          </p:stCondLst>
                                        </p:cTn>
                                        <p:tgtEl>
                                          <p:spTgt spid="257034"/>
                                        </p:tgtEl>
                                        <p:attrNameLst>
                                          <p:attrName>style.visibility</p:attrName>
                                        </p:attrNameLst>
                                      </p:cBhvr>
                                      <p:to>
                                        <p:strVal val="visible"/>
                                      </p:to>
                                    </p:set>
                                    <p:animEffect transition="in" filter="wipe(up)">
                                      <p:cBhvr>
                                        <p:cTn id="60" dur="500"/>
                                        <p:tgtEl>
                                          <p:spTgt spid="257034"/>
                                        </p:tgtEl>
                                      </p:cBhvr>
                                    </p:animEffect>
                                  </p:childTnLst>
                                </p:cTn>
                              </p:par>
                            </p:childTnLst>
                          </p:cTn>
                        </p:par>
                        <p:par>
                          <p:cTn id="61" fill="hold" nodeType="afterGroup">
                            <p:stCondLst>
                              <p:cond delay="3500"/>
                            </p:stCondLst>
                            <p:childTnLst>
                              <p:par>
                                <p:cTn id="62" presetID="22" presetClass="entr" presetSubtype="1" fill="hold" grpId="0" nodeType="afterEffect">
                                  <p:stCondLst>
                                    <p:cond delay="0"/>
                                  </p:stCondLst>
                                  <p:childTnLst>
                                    <p:set>
                                      <p:cBhvr>
                                        <p:cTn id="63" dur="1" fill="hold">
                                          <p:stCondLst>
                                            <p:cond delay="0"/>
                                          </p:stCondLst>
                                        </p:cTn>
                                        <p:tgtEl>
                                          <p:spTgt spid="257035"/>
                                        </p:tgtEl>
                                        <p:attrNameLst>
                                          <p:attrName>style.visibility</p:attrName>
                                        </p:attrNameLst>
                                      </p:cBhvr>
                                      <p:to>
                                        <p:strVal val="visible"/>
                                      </p:to>
                                    </p:set>
                                    <p:animEffect transition="in" filter="wipe(up)">
                                      <p:cBhvr>
                                        <p:cTn id="64" dur="500"/>
                                        <p:tgtEl>
                                          <p:spTgt spid="257035"/>
                                        </p:tgtEl>
                                      </p:cBhvr>
                                    </p:animEffect>
                                  </p:childTnLst>
                                </p:cTn>
                              </p:par>
                            </p:childTnLst>
                          </p:cTn>
                        </p:par>
                        <p:par>
                          <p:cTn id="65" fill="hold" nodeType="afterGroup">
                            <p:stCondLst>
                              <p:cond delay="4000"/>
                            </p:stCondLst>
                            <p:childTnLst>
                              <p:par>
                                <p:cTn id="66" presetID="22" presetClass="entr" presetSubtype="1" fill="hold" grpId="0" nodeType="afterEffect">
                                  <p:stCondLst>
                                    <p:cond delay="0"/>
                                  </p:stCondLst>
                                  <p:childTnLst>
                                    <p:set>
                                      <p:cBhvr>
                                        <p:cTn id="67" dur="1" fill="hold">
                                          <p:stCondLst>
                                            <p:cond delay="0"/>
                                          </p:stCondLst>
                                        </p:cTn>
                                        <p:tgtEl>
                                          <p:spTgt spid="257036"/>
                                        </p:tgtEl>
                                        <p:attrNameLst>
                                          <p:attrName>style.visibility</p:attrName>
                                        </p:attrNameLst>
                                      </p:cBhvr>
                                      <p:to>
                                        <p:strVal val="visible"/>
                                      </p:to>
                                    </p:set>
                                    <p:animEffect transition="in" filter="wipe(up)">
                                      <p:cBhvr>
                                        <p:cTn id="68" dur="500"/>
                                        <p:tgtEl>
                                          <p:spTgt spid="257036"/>
                                        </p:tgtEl>
                                      </p:cBhvr>
                                    </p:animEffect>
                                  </p:childTnLst>
                                </p:cTn>
                              </p:par>
                            </p:childTnLst>
                          </p:cTn>
                        </p:par>
                        <p:par>
                          <p:cTn id="69" fill="hold" nodeType="afterGroup">
                            <p:stCondLst>
                              <p:cond delay="4500"/>
                            </p:stCondLst>
                            <p:childTnLst>
                              <p:par>
                                <p:cTn id="70" presetID="22" presetClass="entr" presetSubtype="1" fill="hold" grpId="0" nodeType="afterEffect">
                                  <p:stCondLst>
                                    <p:cond delay="0"/>
                                  </p:stCondLst>
                                  <p:childTnLst>
                                    <p:set>
                                      <p:cBhvr>
                                        <p:cTn id="71" dur="1" fill="hold">
                                          <p:stCondLst>
                                            <p:cond delay="0"/>
                                          </p:stCondLst>
                                        </p:cTn>
                                        <p:tgtEl>
                                          <p:spTgt spid="257048"/>
                                        </p:tgtEl>
                                        <p:attrNameLst>
                                          <p:attrName>style.visibility</p:attrName>
                                        </p:attrNameLst>
                                      </p:cBhvr>
                                      <p:to>
                                        <p:strVal val="visible"/>
                                      </p:to>
                                    </p:set>
                                    <p:animEffect transition="in" filter="wipe(up)">
                                      <p:cBhvr>
                                        <p:cTn id="72" dur="500"/>
                                        <p:tgtEl>
                                          <p:spTgt spid="257048"/>
                                        </p:tgtEl>
                                      </p:cBhvr>
                                    </p:animEffect>
                                  </p:childTnLst>
                                </p:cTn>
                              </p:par>
                            </p:childTnLst>
                          </p:cTn>
                        </p:par>
                        <p:par>
                          <p:cTn id="73" fill="hold" nodeType="afterGroup">
                            <p:stCondLst>
                              <p:cond delay="5000"/>
                            </p:stCondLst>
                            <p:childTnLst>
                              <p:par>
                                <p:cTn id="74" presetID="22" presetClass="entr" presetSubtype="1" fill="hold" grpId="0" nodeType="afterEffect">
                                  <p:stCondLst>
                                    <p:cond delay="0"/>
                                  </p:stCondLst>
                                  <p:childTnLst>
                                    <p:set>
                                      <p:cBhvr>
                                        <p:cTn id="75" dur="1" fill="hold">
                                          <p:stCondLst>
                                            <p:cond delay="0"/>
                                          </p:stCondLst>
                                        </p:cTn>
                                        <p:tgtEl>
                                          <p:spTgt spid="257055"/>
                                        </p:tgtEl>
                                        <p:attrNameLst>
                                          <p:attrName>style.visibility</p:attrName>
                                        </p:attrNameLst>
                                      </p:cBhvr>
                                      <p:to>
                                        <p:strVal val="visible"/>
                                      </p:to>
                                    </p:set>
                                    <p:animEffect transition="in" filter="wipe(up)">
                                      <p:cBhvr>
                                        <p:cTn id="76" dur="500"/>
                                        <p:tgtEl>
                                          <p:spTgt spid="257055"/>
                                        </p:tgtEl>
                                      </p:cBhvr>
                                    </p:animEffect>
                                  </p:childTnLst>
                                </p:cTn>
                              </p:par>
                            </p:childTnLst>
                          </p:cTn>
                        </p:par>
                        <p:par>
                          <p:cTn id="77" fill="hold" nodeType="afterGroup">
                            <p:stCondLst>
                              <p:cond delay="5500"/>
                            </p:stCondLst>
                            <p:childTnLst>
                              <p:par>
                                <p:cTn id="78" presetID="22" presetClass="entr" presetSubtype="1" fill="hold" grpId="0" nodeType="afterEffect">
                                  <p:stCondLst>
                                    <p:cond delay="0"/>
                                  </p:stCondLst>
                                  <p:childTnLst>
                                    <p:set>
                                      <p:cBhvr>
                                        <p:cTn id="79" dur="1" fill="hold">
                                          <p:stCondLst>
                                            <p:cond delay="0"/>
                                          </p:stCondLst>
                                        </p:cTn>
                                        <p:tgtEl>
                                          <p:spTgt spid="257049"/>
                                        </p:tgtEl>
                                        <p:attrNameLst>
                                          <p:attrName>style.visibility</p:attrName>
                                        </p:attrNameLst>
                                      </p:cBhvr>
                                      <p:to>
                                        <p:strVal val="visible"/>
                                      </p:to>
                                    </p:set>
                                    <p:animEffect transition="in" filter="wipe(up)">
                                      <p:cBhvr>
                                        <p:cTn id="80" dur="500"/>
                                        <p:tgtEl>
                                          <p:spTgt spid="257049"/>
                                        </p:tgtEl>
                                      </p:cBhvr>
                                    </p:animEffect>
                                  </p:childTnLst>
                                </p:cTn>
                              </p:par>
                            </p:childTnLst>
                          </p:cTn>
                        </p:par>
                        <p:par>
                          <p:cTn id="81" fill="hold" nodeType="afterGroup">
                            <p:stCondLst>
                              <p:cond delay="6000"/>
                            </p:stCondLst>
                            <p:childTnLst>
                              <p:par>
                                <p:cTn id="82" presetID="22" presetClass="entr" presetSubtype="1" fill="hold" grpId="0" nodeType="afterEffect">
                                  <p:stCondLst>
                                    <p:cond delay="0"/>
                                  </p:stCondLst>
                                  <p:childTnLst>
                                    <p:set>
                                      <p:cBhvr>
                                        <p:cTn id="83" dur="1" fill="hold">
                                          <p:stCondLst>
                                            <p:cond delay="0"/>
                                          </p:stCondLst>
                                        </p:cTn>
                                        <p:tgtEl>
                                          <p:spTgt spid="257050"/>
                                        </p:tgtEl>
                                        <p:attrNameLst>
                                          <p:attrName>style.visibility</p:attrName>
                                        </p:attrNameLst>
                                      </p:cBhvr>
                                      <p:to>
                                        <p:strVal val="visible"/>
                                      </p:to>
                                    </p:set>
                                    <p:animEffect transition="in" filter="wipe(up)">
                                      <p:cBhvr>
                                        <p:cTn id="84" dur="500"/>
                                        <p:tgtEl>
                                          <p:spTgt spid="257050"/>
                                        </p:tgtEl>
                                      </p:cBhvr>
                                    </p:animEffect>
                                  </p:childTnLst>
                                </p:cTn>
                              </p:par>
                            </p:childTnLst>
                          </p:cTn>
                        </p:par>
                        <p:par>
                          <p:cTn id="85" fill="hold" nodeType="afterGroup">
                            <p:stCondLst>
                              <p:cond delay="6500"/>
                            </p:stCondLst>
                            <p:childTnLst>
                              <p:par>
                                <p:cTn id="86" presetID="22" presetClass="entr" presetSubtype="1" fill="hold" grpId="0" nodeType="afterEffect">
                                  <p:stCondLst>
                                    <p:cond delay="0"/>
                                  </p:stCondLst>
                                  <p:childTnLst>
                                    <p:set>
                                      <p:cBhvr>
                                        <p:cTn id="87" dur="1" fill="hold">
                                          <p:stCondLst>
                                            <p:cond delay="0"/>
                                          </p:stCondLst>
                                        </p:cTn>
                                        <p:tgtEl>
                                          <p:spTgt spid="257051"/>
                                        </p:tgtEl>
                                        <p:attrNameLst>
                                          <p:attrName>style.visibility</p:attrName>
                                        </p:attrNameLst>
                                      </p:cBhvr>
                                      <p:to>
                                        <p:strVal val="visible"/>
                                      </p:to>
                                    </p:set>
                                    <p:animEffect transition="in" filter="wipe(up)">
                                      <p:cBhvr>
                                        <p:cTn id="88" dur="500"/>
                                        <p:tgtEl>
                                          <p:spTgt spid="257051"/>
                                        </p:tgtEl>
                                      </p:cBhvr>
                                    </p:animEffect>
                                  </p:childTnLst>
                                </p:cTn>
                              </p:par>
                            </p:childTnLst>
                          </p:cTn>
                        </p:par>
                        <p:par>
                          <p:cTn id="89" fill="hold" nodeType="afterGroup">
                            <p:stCondLst>
                              <p:cond delay="7000"/>
                            </p:stCondLst>
                            <p:childTnLst>
                              <p:par>
                                <p:cTn id="90" presetID="22" presetClass="entr" presetSubtype="1" fill="hold" grpId="0" nodeType="afterEffect">
                                  <p:stCondLst>
                                    <p:cond delay="0"/>
                                  </p:stCondLst>
                                  <p:childTnLst>
                                    <p:set>
                                      <p:cBhvr>
                                        <p:cTn id="91" dur="1" fill="hold">
                                          <p:stCondLst>
                                            <p:cond delay="0"/>
                                          </p:stCondLst>
                                        </p:cTn>
                                        <p:tgtEl>
                                          <p:spTgt spid="257052"/>
                                        </p:tgtEl>
                                        <p:attrNameLst>
                                          <p:attrName>style.visibility</p:attrName>
                                        </p:attrNameLst>
                                      </p:cBhvr>
                                      <p:to>
                                        <p:strVal val="visible"/>
                                      </p:to>
                                    </p:set>
                                    <p:animEffect transition="in" filter="wipe(up)">
                                      <p:cBhvr>
                                        <p:cTn id="92" dur="500"/>
                                        <p:tgtEl>
                                          <p:spTgt spid="257052"/>
                                        </p:tgtEl>
                                      </p:cBhvr>
                                    </p:animEffect>
                                  </p:childTnLst>
                                </p:cTn>
                              </p:par>
                            </p:childTnLst>
                          </p:cTn>
                        </p:par>
                        <p:par>
                          <p:cTn id="93" fill="hold" nodeType="afterGroup">
                            <p:stCondLst>
                              <p:cond delay="7500"/>
                            </p:stCondLst>
                            <p:childTnLst>
                              <p:par>
                                <p:cTn id="94" presetID="22" presetClass="entr" presetSubtype="1" fill="hold" grpId="0" nodeType="afterEffect">
                                  <p:stCondLst>
                                    <p:cond delay="0"/>
                                  </p:stCondLst>
                                  <p:childTnLst>
                                    <p:set>
                                      <p:cBhvr>
                                        <p:cTn id="95" dur="1" fill="hold">
                                          <p:stCondLst>
                                            <p:cond delay="0"/>
                                          </p:stCondLst>
                                        </p:cTn>
                                        <p:tgtEl>
                                          <p:spTgt spid="257053"/>
                                        </p:tgtEl>
                                        <p:attrNameLst>
                                          <p:attrName>style.visibility</p:attrName>
                                        </p:attrNameLst>
                                      </p:cBhvr>
                                      <p:to>
                                        <p:strVal val="visible"/>
                                      </p:to>
                                    </p:set>
                                    <p:animEffect transition="in" filter="wipe(up)">
                                      <p:cBhvr>
                                        <p:cTn id="96" dur="500"/>
                                        <p:tgtEl>
                                          <p:spTgt spid="257053"/>
                                        </p:tgtEl>
                                      </p:cBhvr>
                                    </p:animEffect>
                                  </p:childTnLst>
                                </p:cTn>
                              </p:par>
                            </p:childTnLst>
                          </p:cTn>
                        </p:par>
                        <p:par>
                          <p:cTn id="97" fill="hold" nodeType="afterGroup">
                            <p:stCondLst>
                              <p:cond delay="8000"/>
                            </p:stCondLst>
                            <p:childTnLst>
                              <p:par>
                                <p:cTn id="98" presetID="22" presetClass="entr" presetSubtype="1" fill="hold" grpId="0" nodeType="afterEffect">
                                  <p:stCondLst>
                                    <p:cond delay="0"/>
                                  </p:stCondLst>
                                  <p:childTnLst>
                                    <p:set>
                                      <p:cBhvr>
                                        <p:cTn id="99" dur="1" fill="hold">
                                          <p:stCondLst>
                                            <p:cond delay="0"/>
                                          </p:stCondLst>
                                        </p:cTn>
                                        <p:tgtEl>
                                          <p:spTgt spid="257054"/>
                                        </p:tgtEl>
                                        <p:attrNameLst>
                                          <p:attrName>style.visibility</p:attrName>
                                        </p:attrNameLst>
                                      </p:cBhvr>
                                      <p:to>
                                        <p:strVal val="visible"/>
                                      </p:to>
                                    </p:set>
                                    <p:animEffect transition="in" filter="wipe(up)">
                                      <p:cBhvr>
                                        <p:cTn id="100" dur="500"/>
                                        <p:tgtEl>
                                          <p:spTgt spid="2570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57075"/>
                                        </p:tgtEl>
                                        <p:attrNameLst>
                                          <p:attrName>style.visibility</p:attrName>
                                        </p:attrNameLst>
                                      </p:cBhvr>
                                      <p:to>
                                        <p:strVal val="visible"/>
                                      </p:to>
                                    </p:set>
                                    <p:animEffect transition="in" filter="wipe(left)">
                                      <p:cBhvr>
                                        <p:cTn id="105" dur="500"/>
                                        <p:tgtEl>
                                          <p:spTgt spid="25707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257056"/>
                                        </p:tgtEl>
                                        <p:attrNameLst>
                                          <p:attrName>style.visibility</p:attrName>
                                        </p:attrNameLst>
                                      </p:cBhvr>
                                      <p:to>
                                        <p:strVal val="visible"/>
                                      </p:to>
                                    </p:set>
                                    <p:animEffect transition="in" filter="wipe(up)">
                                      <p:cBhvr>
                                        <p:cTn id="110" dur="500"/>
                                        <p:tgtEl>
                                          <p:spTgt spid="257056"/>
                                        </p:tgtEl>
                                      </p:cBhvr>
                                    </p:animEffect>
                                  </p:childTnLst>
                                </p:cTn>
                              </p:par>
                            </p:childTnLst>
                          </p:cTn>
                        </p:par>
                        <p:par>
                          <p:cTn id="111" fill="hold" nodeType="afterGroup">
                            <p:stCondLst>
                              <p:cond delay="500"/>
                            </p:stCondLst>
                            <p:childTnLst>
                              <p:par>
                                <p:cTn id="112" presetID="22" presetClass="entr" presetSubtype="1" fill="hold" grpId="0" nodeType="afterEffect">
                                  <p:stCondLst>
                                    <p:cond delay="0"/>
                                  </p:stCondLst>
                                  <p:childTnLst>
                                    <p:set>
                                      <p:cBhvr>
                                        <p:cTn id="113" dur="1" fill="hold">
                                          <p:stCondLst>
                                            <p:cond delay="0"/>
                                          </p:stCondLst>
                                        </p:cTn>
                                        <p:tgtEl>
                                          <p:spTgt spid="257057"/>
                                        </p:tgtEl>
                                        <p:attrNameLst>
                                          <p:attrName>style.visibility</p:attrName>
                                        </p:attrNameLst>
                                      </p:cBhvr>
                                      <p:to>
                                        <p:strVal val="visible"/>
                                      </p:to>
                                    </p:set>
                                    <p:animEffect transition="in" filter="wipe(up)">
                                      <p:cBhvr>
                                        <p:cTn id="114" dur="500"/>
                                        <p:tgtEl>
                                          <p:spTgt spid="257057"/>
                                        </p:tgtEl>
                                      </p:cBhvr>
                                    </p:animEffect>
                                  </p:childTnLst>
                                </p:cTn>
                              </p:par>
                            </p:childTnLst>
                          </p:cTn>
                        </p:par>
                        <p:par>
                          <p:cTn id="115" fill="hold" nodeType="afterGroup">
                            <p:stCondLst>
                              <p:cond delay="1000"/>
                            </p:stCondLst>
                            <p:childTnLst>
                              <p:par>
                                <p:cTn id="116" presetID="22" presetClass="entr" presetSubtype="1" fill="hold" grpId="0" nodeType="afterEffect">
                                  <p:stCondLst>
                                    <p:cond delay="0"/>
                                  </p:stCondLst>
                                  <p:childTnLst>
                                    <p:set>
                                      <p:cBhvr>
                                        <p:cTn id="117" dur="1" fill="hold">
                                          <p:stCondLst>
                                            <p:cond delay="0"/>
                                          </p:stCondLst>
                                        </p:cTn>
                                        <p:tgtEl>
                                          <p:spTgt spid="257058"/>
                                        </p:tgtEl>
                                        <p:attrNameLst>
                                          <p:attrName>style.visibility</p:attrName>
                                        </p:attrNameLst>
                                      </p:cBhvr>
                                      <p:to>
                                        <p:strVal val="visible"/>
                                      </p:to>
                                    </p:set>
                                    <p:animEffect transition="in" filter="wipe(up)">
                                      <p:cBhvr>
                                        <p:cTn id="118" dur="500"/>
                                        <p:tgtEl>
                                          <p:spTgt spid="257058"/>
                                        </p:tgtEl>
                                      </p:cBhvr>
                                    </p:animEffect>
                                  </p:childTnLst>
                                </p:cTn>
                              </p:par>
                            </p:childTnLst>
                          </p:cTn>
                        </p:par>
                        <p:par>
                          <p:cTn id="119" fill="hold" nodeType="afterGroup">
                            <p:stCondLst>
                              <p:cond delay="1500"/>
                            </p:stCondLst>
                            <p:childTnLst>
                              <p:par>
                                <p:cTn id="120" presetID="22" presetClass="entr" presetSubtype="1" fill="hold" grpId="0" nodeType="afterEffect">
                                  <p:stCondLst>
                                    <p:cond delay="0"/>
                                  </p:stCondLst>
                                  <p:childTnLst>
                                    <p:set>
                                      <p:cBhvr>
                                        <p:cTn id="121" dur="1" fill="hold">
                                          <p:stCondLst>
                                            <p:cond delay="0"/>
                                          </p:stCondLst>
                                        </p:cTn>
                                        <p:tgtEl>
                                          <p:spTgt spid="257059"/>
                                        </p:tgtEl>
                                        <p:attrNameLst>
                                          <p:attrName>style.visibility</p:attrName>
                                        </p:attrNameLst>
                                      </p:cBhvr>
                                      <p:to>
                                        <p:strVal val="visible"/>
                                      </p:to>
                                    </p:set>
                                    <p:animEffect transition="in" filter="wipe(up)">
                                      <p:cBhvr>
                                        <p:cTn id="122" dur="500"/>
                                        <p:tgtEl>
                                          <p:spTgt spid="257059"/>
                                        </p:tgtEl>
                                      </p:cBhvr>
                                    </p:animEffect>
                                  </p:childTnLst>
                                </p:cTn>
                              </p:par>
                            </p:childTnLst>
                          </p:cTn>
                        </p:par>
                        <p:par>
                          <p:cTn id="123" fill="hold" nodeType="afterGroup">
                            <p:stCondLst>
                              <p:cond delay="2000"/>
                            </p:stCondLst>
                            <p:childTnLst>
                              <p:par>
                                <p:cTn id="124" presetID="22" presetClass="entr" presetSubtype="1" fill="hold" grpId="0" nodeType="afterEffect">
                                  <p:stCondLst>
                                    <p:cond delay="0"/>
                                  </p:stCondLst>
                                  <p:childTnLst>
                                    <p:set>
                                      <p:cBhvr>
                                        <p:cTn id="125" dur="1" fill="hold">
                                          <p:stCondLst>
                                            <p:cond delay="0"/>
                                          </p:stCondLst>
                                        </p:cTn>
                                        <p:tgtEl>
                                          <p:spTgt spid="257060"/>
                                        </p:tgtEl>
                                        <p:attrNameLst>
                                          <p:attrName>style.visibility</p:attrName>
                                        </p:attrNameLst>
                                      </p:cBhvr>
                                      <p:to>
                                        <p:strVal val="visible"/>
                                      </p:to>
                                    </p:set>
                                    <p:animEffect transition="in" filter="wipe(up)">
                                      <p:cBhvr>
                                        <p:cTn id="126" dur="500"/>
                                        <p:tgtEl>
                                          <p:spTgt spid="257060"/>
                                        </p:tgtEl>
                                      </p:cBhvr>
                                    </p:animEffect>
                                  </p:childTnLst>
                                </p:cTn>
                              </p:par>
                            </p:childTnLst>
                          </p:cTn>
                        </p:par>
                        <p:par>
                          <p:cTn id="127" fill="hold" nodeType="afterGroup">
                            <p:stCondLst>
                              <p:cond delay="2500"/>
                            </p:stCondLst>
                            <p:childTnLst>
                              <p:par>
                                <p:cTn id="128" presetID="22" presetClass="entr" presetSubtype="1" fill="hold" grpId="0" nodeType="afterEffect">
                                  <p:stCondLst>
                                    <p:cond delay="0"/>
                                  </p:stCondLst>
                                  <p:childTnLst>
                                    <p:set>
                                      <p:cBhvr>
                                        <p:cTn id="129" dur="1" fill="hold">
                                          <p:stCondLst>
                                            <p:cond delay="0"/>
                                          </p:stCondLst>
                                        </p:cTn>
                                        <p:tgtEl>
                                          <p:spTgt spid="257061"/>
                                        </p:tgtEl>
                                        <p:attrNameLst>
                                          <p:attrName>style.visibility</p:attrName>
                                        </p:attrNameLst>
                                      </p:cBhvr>
                                      <p:to>
                                        <p:strVal val="visible"/>
                                      </p:to>
                                    </p:set>
                                    <p:animEffect transition="in" filter="wipe(up)">
                                      <p:cBhvr>
                                        <p:cTn id="130" dur="500"/>
                                        <p:tgtEl>
                                          <p:spTgt spid="257061"/>
                                        </p:tgtEl>
                                      </p:cBhvr>
                                    </p:animEffect>
                                  </p:childTnLst>
                                </p:cTn>
                              </p:par>
                            </p:childTnLst>
                          </p:cTn>
                        </p:par>
                        <p:par>
                          <p:cTn id="131" fill="hold" nodeType="afterGroup">
                            <p:stCondLst>
                              <p:cond delay="3000"/>
                            </p:stCondLst>
                            <p:childTnLst>
                              <p:par>
                                <p:cTn id="132" presetID="22" presetClass="entr" presetSubtype="1" fill="hold" grpId="0" nodeType="afterEffect">
                                  <p:stCondLst>
                                    <p:cond delay="0"/>
                                  </p:stCondLst>
                                  <p:childTnLst>
                                    <p:set>
                                      <p:cBhvr>
                                        <p:cTn id="133" dur="1" fill="hold">
                                          <p:stCondLst>
                                            <p:cond delay="0"/>
                                          </p:stCondLst>
                                        </p:cTn>
                                        <p:tgtEl>
                                          <p:spTgt spid="257062"/>
                                        </p:tgtEl>
                                        <p:attrNameLst>
                                          <p:attrName>style.visibility</p:attrName>
                                        </p:attrNameLst>
                                      </p:cBhvr>
                                      <p:to>
                                        <p:strVal val="visible"/>
                                      </p:to>
                                    </p:set>
                                    <p:animEffect transition="in" filter="wipe(up)">
                                      <p:cBhvr>
                                        <p:cTn id="134" dur="500"/>
                                        <p:tgtEl>
                                          <p:spTgt spid="257062"/>
                                        </p:tgtEl>
                                      </p:cBhvr>
                                    </p:animEffect>
                                  </p:childTnLst>
                                </p:cTn>
                              </p:par>
                            </p:childTnLst>
                          </p:cTn>
                        </p:par>
                        <p:par>
                          <p:cTn id="135" fill="hold" nodeType="afterGroup">
                            <p:stCondLst>
                              <p:cond delay="3500"/>
                            </p:stCondLst>
                            <p:childTnLst>
                              <p:par>
                                <p:cTn id="136" presetID="22" presetClass="entr" presetSubtype="1" fill="hold" grpId="0" nodeType="afterEffect">
                                  <p:stCondLst>
                                    <p:cond delay="0"/>
                                  </p:stCondLst>
                                  <p:childTnLst>
                                    <p:set>
                                      <p:cBhvr>
                                        <p:cTn id="137" dur="1" fill="hold">
                                          <p:stCondLst>
                                            <p:cond delay="0"/>
                                          </p:stCondLst>
                                        </p:cTn>
                                        <p:tgtEl>
                                          <p:spTgt spid="257063"/>
                                        </p:tgtEl>
                                        <p:attrNameLst>
                                          <p:attrName>style.visibility</p:attrName>
                                        </p:attrNameLst>
                                      </p:cBhvr>
                                      <p:to>
                                        <p:strVal val="visible"/>
                                      </p:to>
                                    </p:set>
                                    <p:animEffect transition="in" filter="wipe(up)">
                                      <p:cBhvr>
                                        <p:cTn id="138" dur="500"/>
                                        <p:tgtEl>
                                          <p:spTgt spid="257063"/>
                                        </p:tgtEl>
                                      </p:cBhvr>
                                    </p:animEffect>
                                  </p:childTnLst>
                                </p:cTn>
                              </p:par>
                            </p:childTnLst>
                          </p:cTn>
                        </p:par>
                        <p:par>
                          <p:cTn id="139" fill="hold" nodeType="afterGroup">
                            <p:stCondLst>
                              <p:cond delay="4000"/>
                            </p:stCondLst>
                            <p:childTnLst>
                              <p:par>
                                <p:cTn id="140" presetID="22" presetClass="entr" presetSubtype="1" fill="hold" grpId="0" nodeType="afterEffect">
                                  <p:stCondLst>
                                    <p:cond delay="0"/>
                                  </p:stCondLst>
                                  <p:childTnLst>
                                    <p:set>
                                      <p:cBhvr>
                                        <p:cTn id="141" dur="1" fill="hold">
                                          <p:stCondLst>
                                            <p:cond delay="0"/>
                                          </p:stCondLst>
                                        </p:cTn>
                                        <p:tgtEl>
                                          <p:spTgt spid="257064"/>
                                        </p:tgtEl>
                                        <p:attrNameLst>
                                          <p:attrName>style.visibility</p:attrName>
                                        </p:attrNameLst>
                                      </p:cBhvr>
                                      <p:to>
                                        <p:strVal val="visible"/>
                                      </p:to>
                                    </p:set>
                                    <p:animEffect transition="in" filter="wipe(up)">
                                      <p:cBhvr>
                                        <p:cTn id="142" dur="500"/>
                                        <p:tgtEl>
                                          <p:spTgt spid="257064"/>
                                        </p:tgtEl>
                                      </p:cBhvr>
                                    </p:animEffect>
                                  </p:childTnLst>
                                </p:cTn>
                              </p:par>
                            </p:childTnLst>
                          </p:cTn>
                        </p:par>
                        <p:par>
                          <p:cTn id="143" fill="hold" nodeType="afterGroup">
                            <p:stCondLst>
                              <p:cond delay="4500"/>
                            </p:stCondLst>
                            <p:childTnLst>
                              <p:par>
                                <p:cTn id="144" presetID="22" presetClass="entr" presetSubtype="1" fill="hold" grpId="0" nodeType="afterEffect">
                                  <p:stCondLst>
                                    <p:cond delay="0"/>
                                  </p:stCondLst>
                                  <p:childTnLst>
                                    <p:set>
                                      <p:cBhvr>
                                        <p:cTn id="145" dur="1" fill="hold">
                                          <p:stCondLst>
                                            <p:cond delay="0"/>
                                          </p:stCondLst>
                                        </p:cTn>
                                        <p:tgtEl>
                                          <p:spTgt spid="257065"/>
                                        </p:tgtEl>
                                        <p:attrNameLst>
                                          <p:attrName>style.visibility</p:attrName>
                                        </p:attrNameLst>
                                      </p:cBhvr>
                                      <p:to>
                                        <p:strVal val="visible"/>
                                      </p:to>
                                    </p:set>
                                    <p:animEffect transition="in" filter="wipe(up)">
                                      <p:cBhvr>
                                        <p:cTn id="146" dur="500"/>
                                        <p:tgtEl>
                                          <p:spTgt spid="257065"/>
                                        </p:tgtEl>
                                      </p:cBhvr>
                                    </p:animEffect>
                                  </p:childTnLst>
                                </p:cTn>
                              </p:par>
                            </p:childTnLst>
                          </p:cTn>
                        </p:par>
                        <p:par>
                          <p:cTn id="147" fill="hold" nodeType="afterGroup">
                            <p:stCondLst>
                              <p:cond delay="5000"/>
                            </p:stCondLst>
                            <p:childTnLst>
                              <p:par>
                                <p:cTn id="148" presetID="22" presetClass="entr" presetSubtype="1" fill="hold" grpId="0" nodeType="afterEffect">
                                  <p:stCondLst>
                                    <p:cond delay="0"/>
                                  </p:stCondLst>
                                  <p:childTnLst>
                                    <p:set>
                                      <p:cBhvr>
                                        <p:cTn id="149" dur="1" fill="hold">
                                          <p:stCondLst>
                                            <p:cond delay="0"/>
                                          </p:stCondLst>
                                        </p:cTn>
                                        <p:tgtEl>
                                          <p:spTgt spid="257072"/>
                                        </p:tgtEl>
                                        <p:attrNameLst>
                                          <p:attrName>style.visibility</p:attrName>
                                        </p:attrNameLst>
                                      </p:cBhvr>
                                      <p:to>
                                        <p:strVal val="visible"/>
                                      </p:to>
                                    </p:set>
                                    <p:animEffect transition="in" filter="wipe(up)">
                                      <p:cBhvr>
                                        <p:cTn id="150" dur="500"/>
                                        <p:tgtEl>
                                          <p:spTgt spid="257072"/>
                                        </p:tgtEl>
                                      </p:cBhvr>
                                    </p:animEffect>
                                  </p:childTnLst>
                                </p:cTn>
                              </p:par>
                            </p:childTnLst>
                          </p:cTn>
                        </p:par>
                        <p:par>
                          <p:cTn id="151" fill="hold" nodeType="afterGroup">
                            <p:stCondLst>
                              <p:cond delay="5500"/>
                            </p:stCondLst>
                            <p:childTnLst>
                              <p:par>
                                <p:cTn id="152" presetID="22" presetClass="entr" presetSubtype="1" fill="hold" grpId="0" nodeType="afterEffect">
                                  <p:stCondLst>
                                    <p:cond delay="0"/>
                                  </p:stCondLst>
                                  <p:childTnLst>
                                    <p:set>
                                      <p:cBhvr>
                                        <p:cTn id="153" dur="1" fill="hold">
                                          <p:stCondLst>
                                            <p:cond delay="0"/>
                                          </p:stCondLst>
                                        </p:cTn>
                                        <p:tgtEl>
                                          <p:spTgt spid="257066"/>
                                        </p:tgtEl>
                                        <p:attrNameLst>
                                          <p:attrName>style.visibility</p:attrName>
                                        </p:attrNameLst>
                                      </p:cBhvr>
                                      <p:to>
                                        <p:strVal val="visible"/>
                                      </p:to>
                                    </p:set>
                                    <p:animEffect transition="in" filter="wipe(up)">
                                      <p:cBhvr>
                                        <p:cTn id="154" dur="500"/>
                                        <p:tgtEl>
                                          <p:spTgt spid="257066"/>
                                        </p:tgtEl>
                                      </p:cBhvr>
                                    </p:animEffect>
                                  </p:childTnLst>
                                </p:cTn>
                              </p:par>
                            </p:childTnLst>
                          </p:cTn>
                        </p:par>
                        <p:par>
                          <p:cTn id="155" fill="hold" nodeType="afterGroup">
                            <p:stCondLst>
                              <p:cond delay="6000"/>
                            </p:stCondLst>
                            <p:childTnLst>
                              <p:par>
                                <p:cTn id="156" presetID="22" presetClass="entr" presetSubtype="1" fill="hold" grpId="0" nodeType="afterEffect">
                                  <p:stCondLst>
                                    <p:cond delay="0"/>
                                  </p:stCondLst>
                                  <p:childTnLst>
                                    <p:set>
                                      <p:cBhvr>
                                        <p:cTn id="157" dur="1" fill="hold">
                                          <p:stCondLst>
                                            <p:cond delay="0"/>
                                          </p:stCondLst>
                                        </p:cTn>
                                        <p:tgtEl>
                                          <p:spTgt spid="257067"/>
                                        </p:tgtEl>
                                        <p:attrNameLst>
                                          <p:attrName>style.visibility</p:attrName>
                                        </p:attrNameLst>
                                      </p:cBhvr>
                                      <p:to>
                                        <p:strVal val="visible"/>
                                      </p:to>
                                    </p:set>
                                    <p:animEffect transition="in" filter="wipe(up)">
                                      <p:cBhvr>
                                        <p:cTn id="158" dur="500"/>
                                        <p:tgtEl>
                                          <p:spTgt spid="257067"/>
                                        </p:tgtEl>
                                      </p:cBhvr>
                                    </p:animEffect>
                                  </p:childTnLst>
                                </p:cTn>
                              </p:par>
                            </p:childTnLst>
                          </p:cTn>
                        </p:par>
                        <p:par>
                          <p:cTn id="159" fill="hold" nodeType="afterGroup">
                            <p:stCondLst>
                              <p:cond delay="6500"/>
                            </p:stCondLst>
                            <p:childTnLst>
                              <p:par>
                                <p:cTn id="160" presetID="22" presetClass="entr" presetSubtype="1" fill="hold" grpId="0" nodeType="afterEffect">
                                  <p:stCondLst>
                                    <p:cond delay="0"/>
                                  </p:stCondLst>
                                  <p:childTnLst>
                                    <p:set>
                                      <p:cBhvr>
                                        <p:cTn id="161" dur="1" fill="hold">
                                          <p:stCondLst>
                                            <p:cond delay="0"/>
                                          </p:stCondLst>
                                        </p:cTn>
                                        <p:tgtEl>
                                          <p:spTgt spid="257073"/>
                                        </p:tgtEl>
                                        <p:attrNameLst>
                                          <p:attrName>style.visibility</p:attrName>
                                        </p:attrNameLst>
                                      </p:cBhvr>
                                      <p:to>
                                        <p:strVal val="visible"/>
                                      </p:to>
                                    </p:set>
                                    <p:animEffect transition="in" filter="wipe(up)">
                                      <p:cBhvr>
                                        <p:cTn id="162" dur="500"/>
                                        <p:tgtEl>
                                          <p:spTgt spid="257073"/>
                                        </p:tgtEl>
                                      </p:cBhvr>
                                    </p:animEffect>
                                  </p:childTnLst>
                                </p:cTn>
                              </p:par>
                            </p:childTnLst>
                          </p:cTn>
                        </p:par>
                        <p:par>
                          <p:cTn id="163" fill="hold" nodeType="afterGroup">
                            <p:stCondLst>
                              <p:cond delay="7000"/>
                            </p:stCondLst>
                            <p:childTnLst>
                              <p:par>
                                <p:cTn id="164" presetID="22" presetClass="entr" presetSubtype="1" fill="hold" grpId="0" nodeType="afterEffect">
                                  <p:stCondLst>
                                    <p:cond delay="0"/>
                                  </p:stCondLst>
                                  <p:childTnLst>
                                    <p:set>
                                      <p:cBhvr>
                                        <p:cTn id="165" dur="1" fill="hold">
                                          <p:stCondLst>
                                            <p:cond delay="0"/>
                                          </p:stCondLst>
                                        </p:cTn>
                                        <p:tgtEl>
                                          <p:spTgt spid="257074"/>
                                        </p:tgtEl>
                                        <p:attrNameLst>
                                          <p:attrName>style.visibility</p:attrName>
                                        </p:attrNameLst>
                                      </p:cBhvr>
                                      <p:to>
                                        <p:strVal val="visible"/>
                                      </p:to>
                                    </p:set>
                                    <p:animEffect transition="in" filter="wipe(up)">
                                      <p:cBhvr>
                                        <p:cTn id="166" dur="500"/>
                                        <p:tgtEl>
                                          <p:spTgt spid="257074"/>
                                        </p:tgtEl>
                                      </p:cBhvr>
                                    </p:animEffect>
                                  </p:childTnLst>
                                </p:cTn>
                              </p:par>
                            </p:childTnLst>
                          </p:cTn>
                        </p:par>
                        <p:par>
                          <p:cTn id="167" fill="hold" nodeType="afterGroup">
                            <p:stCondLst>
                              <p:cond delay="7500"/>
                            </p:stCondLst>
                            <p:childTnLst>
                              <p:par>
                                <p:cTn id="168" presetID="22" presetClass="entr" presetSubtype="1" fill="hold" grpId="0" nodeType="afterEffect">
                                  <p:stCondLst>
                                    <p:cond delay="0"/>
                                  </p:stCondLst>
                                  <p:childTnLst>
                                    <p:set>
                                      <p:cBhvr>
                                        <p:cTn id="169" dur="1" fill="hold">
                                          <p:stCondLst>
                                            <p:cond delay="0"/>
                                          </p:stCondLst>
                                        </p:cTn>
                                        <p:tgtEl>
                                          <p:spTgt spid="257068"/>
                                        </p:tgtEl>
                                        <p:attrNameLst>
                                          <p:attrName>style.visibility</p:attrName>
                                        </p:attrNameLst>
                                      </p:cBhvr>
                                      <p:to>
                                        <p:strVal val="visible"/>
                                      </p:to>
                                    </p:set>
                                    <p:animEffect transition="in" filter="wipe(up)">
                                      <p:cBhvr>
                                        <p:cTn id="170" dur="500"/>
                                        <p:tgtEl>
                                          <p:spTgt spid="257068"/>
                                        </p:tgtEl>
                                      </p:cBhvr>
                                    </p:animEffect>
                                  </p:childTnLst>
                                </p:cTn>
                              </p:par>
                            </p:childTnLst>
                          </p:cTn>
                        </p:par>
                        <p:par>
                          <p:cTn id="171" fill="hold" nodeType="afterGroup">
                            <p:stCondLst>
                              <p:cond delay="8000"/>
                            </p:stCondLst>
                            <p:childTnLst>
                              <p:par>
                                <p:cTn id="172" presetID="22" presetClass="entr" presetSubtype="1" fill="hold" grpId="0" nodeType="afterEffect">
                                  <p:stCondLst>
                                    <p:cond delay="0"/>
                                  </p:stCondLst>
                                  <p:childTnLst>
                                    <p:set>
                                      <p:cBhvr>
                                        <p:cTn id="173" dur="1" fill="hold">
                                          <p:stCondLst>
                                            <p:cond delay="0"/>
                                          </p:stCondLst>
                                        </p:cTn>
                                        <p:tgtEl>
                                          <p:spTgt spid="257069"/>
                                        </p:tgtEl>
                                        <p:attrNameLst>
                                          <p:attrName>style.visibility</p:attrName>
                                        </p:attrNameLst>
                                      </p:cBhvr>
                                      <p:to>
                                        <p:strVal val="visible"/>
                                      </p:to>
                                    </p:set>
                                    <p:animEffect transition="in" filter="wipe(up)">
                                      <p:cBhvr>
                                        <p:cTn id="174" dur="500"/>
                                        <p:tgtEl>
                                          <p:spTgt spid="257069"/>
                                        </p:tgtEl>
                                      </p:cBhvr>
                                    </p:animEffect>
                                  </p:childTnLst>
                                </p:cTn>
                              </p:par>
                            </p:childTnLst>
                          </p:cTn>
                        </p:par>
                        <p:par>
                          <p:cTn id="175" fill="hold" nodeType="afterGroup">
                            <p:stCondLst>
                              <p:cond delay="8500"/>
                            </p:stCondLst>
                            <p:childTnLst>
                              <p:par>
                                <p:cTn id="176" presetID="22" presetClass="entr" presetSubtype="1" fill="hold" grpId="0" nodeType="afterEffect">
                                  <p:stCondLst>
                                    <p:cond delay="0"/>
                                  </p:stCondLst>
                                  <p:childTnLst>
                                    <p:set>
                                      <p:cBhvr>
                                        <p:cTn id="177" dur="1" fill="hold">
                                          <p:stCondLst>
                                            <p:cond delay="0"/>
                                          </p:stCondLst>
                                        </p:cTn>
                                        <p:tgtEl>
                                          <p:spTgt spid="257070"/>
                                        </p:tgtEl>
                                        <p:attrNameLst>
                                          <p:attrName>style.visibility</p:attrName>
                                        </p:attrNameLst>
                                      </p:cBhvr>
                                      <p:to>
                                        <p:strVal val="visible"/>
                                      </p:to>
                                    </p:set>
                                    <p:animEffect transition="in" filter="wipe(up)">
                                      <p:cBhvr>
                                        <p:cTn id="178" dur="500"/>
                                        <p:tgtEl>
                                          <p:spTgt spid="257070"/>
                                        </p:tgtEl>
                                      </p:cBhvr>
                                    </p:animEffect>
                                  </p:childTnLst>
                                </p:cTn>
                              </p:par>
                            </p:childTnLst>
                          </p:cTn>
                        </p:par>
                        <p:par>
                          <p:cTn id="179" fill="hold" nodeType="afterGroup">
                            <p:stCondLst>
                              <p:cond delay="9000"/>
                            </p:stCondLst>
                            <p:childTnLst>
                              <p:par>
                                <p:cTn id="180" presetID="22" presetClass="entr" presetSubtype="1" fill="hold" grpId="0" nodeType="afterEffect">
                                  <p:stCondLst>
                                    <p:cond delay="0"/>
                                  </p:stCondLst>
                                  <p:childTnLst>
                                    <p:set>
                                      <p:cBhvr>
                                        <p:cTn id="181" dur="1" fill="hold">
                                          <p:stCondLst>
                                            <p:cond delay="0"/>
                                          </p:stCondLst>
                                        </p:cTn>
                                        <p:tgtEl>
                                          <p:spTgt spid="257071"/>
                                        </p:tgtEl>
                                        <p:attrNameLst>
                                          <p:attrName>style.visibility</p:attrName>
                                        </p:attrNameLst>
                                      </p:cBhvr>
                                      <p:to>
                                        <p:strVal val="visible"/>
                                      </p:to>
                                    </p:set>
                                    <p:animEffect transition="in" filter="wipe(up)">
                                      <p:cBhvr>
                                        <p:cTn id="182" dur="500"/>
                                        <p:tgtEl>
                                          <p:spTgt spid="25707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57076"/>
                                        </p:tgtEl>
                                        <p:attrNameLst>
                                          <p:attrName>style.visibility</p:attrName>
                                        </p:attrNameLst>
                                      </p:cBhvr>
                                      <p:to>
                                        <p:strVal val="visible"/>
                                      </p:to>
                                    </p:set>
                                    <p:animEffect transition="in" filter="wipe(left)">
                                      <p:cBhvr>
                                        <p:cTn id="187" dur="500"/>
                                        <p:tgtEl>
                                          <p:spTgt spid="25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p:bldP spid="257028" grpId="0"/>
      <p:bldP spid="257029" grpId="0" animBg="1"/>
      <p:bldP spid="257030" grpId="0"/>
      <p:bldP spid="257031" grpId="0" animBg="1"/>
      <p:bldP spid="257032" grpId="0"/>
      <p:bldP spid="257033" grpId="0" animBg="1"/>
      <p:bldP spid="257034" grpId="0"/>
      <p:bldP spid="257035" grpId="0" animBg="1"/>
      <p:bldP spid="257036" grpId="0"/>
      <p:bldP spid="257048" grpId="0" animBg="1"/>
      <p:bldP spid="257049" grpId="0" animBg="1"/>
      <p:bldP spid="257050" grpId="0"/>
      <p:bldP spid="257051" grpId="0" animBg="1"/>
      <p:bldP spid="257052" grpId="0"/>
      <p:bldP spid="257053" grpId="0" animBg="1"/>
      <p:bldP spid="257054" grpId="0"/>
      <p:bldP spid="257055" grpId="0"/>
      <p:bldP spid="257056" grpId="0"/>
      <p:bldP spid="257057" grpId="0" animBg="1"/>
      <p:bldP spid="257058" grpId="0"/>
      <p:bldP spid="257059" grpId="0" animBg="1"/>
      <p:bldP spid="257060" grpId="0"/>
      <p:bldP spid="257061" grpId="0" animBg="1"/>
      <p:bldP spid="257062" grpId="0"/>
      <p:bldP spid="257063" grpId="0" animBg="1"/>
      <p:bldP spid="257064" grpId="0"/>
      <p:bldP spid="257065" grpId="0" animBg="1"/>
      <p:bldP spid="257066" grpId="0" animBg="1"/>
      <p:bldP spid="257067" grpId="0"/>
      <p:bldP spid="257068" grpId="0" animBg="1"/>
      <p:bldP spid="257069" grpId="0"/>
      <p:bldP spid="257070" grpId="0" animBg="1"/>
      <p:bldP spid="257071" grpId="0"/>
      <p:bldP spid="257072" grpId="0"/>
      <p:bldP spid="257073" grpId="0" animBg="1"/>
      <p:bldP spid="257074" grpId="0"/>
      <p:bldP spid="257075" grpId="0" animBg="1"/>
      <p:bldP spid="257076" grpId="0" animBg="1"/>
      <p:bldP spid="2570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BD20F948-EB6D-4A6D-9F89-7EF89BDD74D5}" type="slidenum">
              <a:rPr lang="en-US" altLang="zh-CN"/>
              <a:pPr/>
              <a:t>6</a:t>
            </a:fld>
            <a:endParaRPr lang="en-US" altLang="zh-CN"/>
          </a:p>
        </p:txBody>
      </p:sp>
      <p:sp>
        <p:nvSpPr>
          <p:cNvPr id="300034"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低于</a:t>
            </a:r>
            <a:r>
              <a:rPr lang="en-US" altLang="zh-CN">
                <a:solidFill>
                  <a:schemeClr val="folHlink"/>
                </a:solidFill>
                <a:ea typeface="楷体_GB2312" pitchFamily="49" charset="-122"/>
                <a:sym typeface="Wingdings" pitchFamily="2" charset="2"/>
              </a:rPr>
              <a:t>"</a:t>
            </a:r>
          </a:p>
        </p:txBody>
      </p:sp>
      <p:sp>
        <p:nvSpPr>
          <p:cNvPr id="300035" name="Rectangle 3"/>
          <p:cNvSpPr>
            <a:spLocks noGrp="1" noChangeArrowheads="1"/>
          </p:cNvSpPr>
          <p:nvPr>
            <p:ph type="body" idx="1"/>
          </p:nvPr>
        </p:nvSpPr>
        <p:spPr>
          <a:xfrm>
            <a:off x="250825" y="1125538"/>
            <a:ext cx="8893175" cy="431800"/>
          </a:xfrm>
        </p:spPr>
        <p:txBody>
          <a:bodyPr/>
          <a:lstStyle/>
          <a:p>
            <a:pPr>
              <a:lnSpc>
                <a:spcPct val="80000"/>
              </a:lnSpc>
              <a:buFont typeface="Wingdings" pitchFamily="2" charset="2"/>
              <a:buNone/>
            </a:pPr>
            <a:r>
              <a:rPr lang="zh-CN" altLang="en-US">
                <a:ea typeface="楷体_GB2312" pitchFamily="49" charset="-122"/>
                <a:sym typeface="Symbol" pitchFamily="18" charset="2"/>
              </a:rPr>
              <a:t>表达式 </a:t>
            </a:r>
            <a:r>
              <a:rPr lang="en-US" altLang="zh-CN">
                <a:ea typeface="楷体_GB2312" pitchFamily="49" charset="-122"/>
                <a:sym typeface="Symbol" pitchFamily="18" charset="2"/>
              </a:rPr>
              <a:t>2</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3</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5</a:t>
            </a:r>
            <a:r>
              <a:rPr lang="en-US" altLang="zh-CN">
                <a:solidFill>
                  <a:schemeClr val="bg2"/>
                </a:solidFill>
                <a:ea typeface="楷体_GB2312" pitchFamily="49" charset="-122"/>
                <a:sym typeface="Symbol" pitchFamily="18" charset="2"/>
              </a:rPr>
              <a:t>+</a:t>
            </a:r>
            <a:r>
              <a:rPr lang="en-US" altLang="zh-CN">
                <a:ea typeface="楷体_GB2312" pitchFamily="49" charset="-122"/>
                <a:sym typeface="Symbol" pitchFamily="18" charset="2"/>
              </a:rPr>
              <a:t>6</a:t>
            </a:r>
          </a:p>
        </p:txBody>
      </p:sp>
      <p:sp>
        <p:nvSpPr>
          <p:cNvPr id="300075" name="Text Box 43"/>
          <p:cNvSpPr txBox="1">
            <a:spLocks noChangeArrowheads="1"/>
          </p:cNvSpPr>
          <p:nvPr/>
        </p:nvSpPr>
        <p:spPr bwMode="auto">
          <a:xfrm>
            <a:off x="6804025" y="1196975"/>
            <a:ext cx="1944688" cy="22479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a:t>
            </a:r>
            <a:r>
              <a:rPr lang="en-US" altLang="zh-CN">
                <a:solidFill>
                  <a:schemeClr val="bg2"/>
                </a:solidFill>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r>
              <a:rPr lang="en-US" altLang="zh-CN">
                <a:solidFill>
                  <a:srgbClr val="3333CC"/>
                </a:solidFill>
                <a:latin typeface="Times New Roman" pitchFamily="18" charset="0"/>
                <a:ea typeface="楷体_GB2312" pitchFamily="49" charset="-122"/>
                <a:sym typeface="Wingdings" pitchFamily="2" charset="2"/>
              </a:rPr>
              <a:t>N</a:t>
            </a:r>
            <a:r>
              <a:rPr lang="en-US" altLang="zh-CN">
                <a:solidFill>
                  <a:schemeClr val="bg2"/>
                </a:solidFill>
                <a:latin typeface="Times New Roman" pitchFamily="18" charset="0"/>
                <a:ea typeface="楷体_GB2312" pitchFamily="49" charset="-122"/>
                <a:sym typeface="Wingdings" pitchFamily="2" charset="2"/>
              </a:rPr>
              <a:t> </a:t>
            </a:r>
          </a:p>
          <a:p>
            <a:pPr>
              <a:spcBef>
                <a:spcPct val="20000"/>
              </a:spcBef>
            </a:pPr>
            <a:r>
              <a:rPr lang="en-US" altLang="zh-CN">
                <a:solidFill>
                  <a:srgbClr val="3333CC"/>
                </a:solidFill>
                <a:latin typeface="Times New Roman" pitchFamily="18" charset="0"/>
                <a:ea typeface="楷体_GB2312" pitchFamily="49" charset="-122"/>
                <a:sym typeface="Wingdings" pitchFamily="2" charset="2"/>
              </a:rPr>
              <a:t>N</a:t>
            </a:r>
            <a:r>
              <a:rPr lang="en-US" altLang="zh-CN">
                <a:solidFill>
                  <a:schemeClr val="bg2"/>
                </a:solidFill>
                <a:latin typeface="Times New Roman" pitchFamily="18" charset="0"/>
                <a:ea typeface="楷体_GB2312" pitchFamily="49" charset="-122"/>
                <a:sym typeface="Wingdings" pitchFamily="2" charset="2"/>
              </a:rPr>
              <a:t>N</a:t>
            </a:r>
            <a:r>
              <a:rPr lang="en-US" altLang="zh-CN">
                <a:solidFill>
                  <a:schemeClr val="hlink"/>
                </a:solidFill>
                <a:latin typeface="Times New Roman" pitchFamily="18" charset="0"/>
                <a:ea typeface="楷体_GB2312" pitchFamily="49" charset="-122"/>
                <a:sym typeface="Wingdings" pitchFamily="2" charset="2"/>
              </a:rPr>
              <a:t>*</a:t>
            </a:r>
            <a:r>
              <a:rPr lang="en-US" altLang="zh-CN">
                <a:solidFill>
                  <a:schemeClr val="bg2"/>
                </a:solidFill>
                <a:latin typeface="Times New Roman" pitchFamily="18" charset="0"/>
                <a:ea typeface="楷体_GB2312" pitchFamily="49" charset="-122"/>
                <a:sym typeface="Wingdings" pitchFamily="2" charset="2"/>
              </a:rPr>
              <a:t>N </a:t>
            </a:r>
          </a:p>
          <a:p>
            <a:pPr>
              <a:spcBef>
                <a:spcPct val="20000"/>
              </a:spcBef>
            </a:pPr>
            <a:r>
              <a:rPr lang="en-US" altLang="zh-CN">
                <a:solidFill>
                  <a:schemeClr val="bg2"/>
                </a:solidFill>
                <a:latin typeface="Times New Roman" pitchFamily="18" charset="0"/>
                <a:ea typeface="楷体_GB2312" pitchFamily="49" charset="-122"/>
                <a:sym typeface="Wingdings" pitchFamily="2" charset="2"/>
              </a:rPr>
              <a:t>NN↑N</a:t>
            </a:r>
          </a:p>
          <a:p>
            <a:pPr>
              <a:spcBef>
                <a:spcPct val="20000"/>
              </a:spcBef>
            </a:pPr>
            <a:r>
              <a:rPr lang="en-US" altLang="zh-CN">
                <a:solidFill>
                  <a:schemeClr val="bg2"/>
                </a:solidFill>
                <a:latin typeface="Times New Roman" pitchFamily="18" charset="0"/>
                <a:ea typeface="楷体_GB2312" pitchFamily="49" charset="-122"/>
                <a:sym typeface="Wingdings" pitchFamily="2" charset="2"/>
              </a:rPr>
              <a:t>N(N)</a:t>
            </a:r>
          </a:p>
          <a:p>
            <a:pPr>
              <a:spcBef>
                <a:spcPct val="20000"/>
              </a:spcBef>
            </a:pPr>
            <a:r>
              <a:rPr lang="en-US" altLang="zh-CN">
                <a:solidFill>
                  <a:schemeClr val="bg2"/>
                </a:solidFill>
                <a:latin typeface="Times New Roman" pitchFamily="18" charset="0"/>
                <a:ea typeface="楷体_GB2312" pitchFamily="49" charset="-122"/>
                <a:sym typeface="Wingdings" pitchFamily="2" charset="2"/>
              </a:rPr>
              <a:t>Ni</a:t>
            </a:r>
          </a:p>
        </p:txBody>
      </p:sp>
      <p:sp>
        <p:nvSpPr>
          <p:cNvPr id="300095" name="Text Box 63"/>
          <p:cNvSpPr txBox="1">
            <a:spLocks noChangeArrowheads="1"/>
          </p:cNvSpPr>
          <p:nvPr/>
        </p:nvSpPr>
        <p:spPr bwMode="auto">
          <a:xfrm>
            <a:off x="2052638" y="3716338"/>
            <a:ext cx="504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2</a:t>
            </a:r>
          </a:p>
        </p:txBody>
      </p:sp>
      <p:sp>
        <p:nvSpPr>
          <p:cNvPr id="300096" name="Text Box 64"/>
          <p:cNvSpPr txBox="1">
            <a:spLocks noChangeArrowheads="1"/>
          </p:cNvSpPr>
          <p:nvPr/>
        </p:nvSpPr>
        <p:spPr bwMode="auto">
          <a:xfrm>
            <a:off x="2627313" y="2924175"/>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0097" name="Text Box 65"/>
          <p:cNvSpPr txBox="1">
            <a:spLocks noChangeArrowheads="1"/>
          </p:cNvSpPr>
          <p:nvPr/>
        </p:nvSpPr>
        <p:spPr bwMode="auto">
          <a:xfrm>
            <a:off x="2987675"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3</a:t>
            </a:r>
          </a:p>
        </p:txBody>
      </p:sp>
      <p:sp>
        <p:nvSpPr>
          <p:cNvPr id="300098" name="Text Box 66"/>
          <p:cNvSpPr txBox="1">
            <a:spLocks noChangeArrowheads="1"/>
          </p:cNvSpPr>
          <p:nvPr/>
        </p:nvSpPr>
        <p:spPr bwMode="auto">
          <a:xfrm>
            <a:off x="3348038" y="37163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0099" name="Text Box 67"/>
          <p:cNvSpPr txBox="1">
            <a:spLocks noChangeArrowheads="1"/>
          </p:cNvSpPr>
          <p:nvPr/>
        </p:nvSpPr>
        <p:spPr bwMode="auto">
          <a:xfrm>
            <a:off x="3636963" y="3716338"/>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5</a:t>
            </a:r>
          </a:p>
        </p:txBody>
      </p:sp>
      <p:sp>
        <p:nvSpPr>
          <p:cNvPr id="300100" name="Text Box 68"/>
          <p:cNvSpPr txBox="1">
            <a:spLocks noChangeArrowheads="1"/>
          </p:cNvSpPr>
          <p:nvPr/>
        </p:nvSpPr>
        <p:spPr bwMode="auto">
          <a:xfrm>
            <a:off x="4284663" y="2132013"/>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300101" name="Text Box 69"/>
          <p:cNvSpPr txBox="1">
            <a:spLocks noChangeArrowheads="1"/>
          </p:cNvSpPr>
          <p:nvPr/>
        </p:nvSpPr>
        <p:spPr bwMode="auto">
          <a:xfrm>
            <a:off x="5078413" y="37163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6</a:t>
            </a:r>
          </a:p>
        </p:txBody>
      </p:sp>
      <p:sp>
        <p:nvSpPr>
          <p:cNvPr id="300102" name="Line 70"/>
          <p:cNvSpPr>
            <a:spLocks noChangeShapeType="1"/>
          </p:cNvSpPr>
          <p:nvPr/>
        </p:nvSpPr>
        <p:spPr bwMode="auto">
          <a:xfrm flipV="1">
            <a:off x="3132138" y="3284538"/>
            <a:ext cx="2159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3" name="Line 71"/>
          <p:cNvSpPr>
            <a:spLocks noChangeShapeType="1"/>
          </p:cNvSpPr>
          <p:nvPr/>
        </p:nvSpPr>
        <p:spPr bwMode="auto">
          <a:xfrm flipV="1">
            <a:off x="3492500" y="32845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4" name="Line 72"/>
          <p:cNvSpPr>
            <a:spLocks noChangeShapeType="1"/>
          </p:cNvSpPr>
          <p:nvPr/>
        </p:nvSpPr>
        <p:spPr bwMode="auto">
          <a:xfrm flipH="1" flipV="1">
            <a:off x="3635375" y="3284538"/>
            <a:ext cx="21748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5" name="Text Box 73"/>
          <p:cNvSpPr txBox="1">
            <a:spLocks noChangeArrowheads="1"/>
          </p:cNvSpPr>
          <p:nvPr/>
        </p:nvSpPr>
        <p:spPr bwMode="auto">
          <a:xfrm>
            <a:off x="3276600"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06" name="Line 74"/>
          <p:cNvSpPr>
            <a:spLocks noChangeShapeType="1"/>
          </p:cNvSpPr>
          <p:nvPr/>
        </p:nvSpPr>
        <p:spPr bwMode="auto">
          <a:xfrm flipV="1">
            <a:off x="2268538" y="2492375"/>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7" name="Line 75"/>
          <p:cNvSpPr>
            <a:spLocks noChangeShapeType="1"/>
          </p:cNvSpPr>
          <p:nvPr/>
        </p:nvSpPr>
        <p:spPr bwMode="auto">
          <a:xfrm flipV="1">
            <a:off x="2844800" y="2492375"/>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8" name="Line 76"/>
          <p:cNvSpPr>
            <a:spLocks noChangeShapeType="1"/>
          </p:cNvSpPr>
          <p:nvPr/>
        </p:nvSpPr>
        <p:spPr bwMode="auto">
          <a:xfrm flipH="1" flipV="1">
            <a:off x="2987675" y="2492375"/>
            <a:ext cx="43338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09" name="Text Box 77"/>
          <p:cNvSpPr txBox="1">
            <a:spLocks noChangeArrowheads="1"/>
          </p:cNvSpPr>
          <p:nvPr/>
        </p:nvSpPr>
        <p:spPr bwMode="auto">
          <a:xfrm>
            <a:off x="270033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10" name="Line 78"/>
          <p:cNvSpPr>
            <a:spLocks noChangeShapeType="1"/>
          </p:cNvSpPr>
          <p:nvPr/>
        </p:nvSpPr>
        <p:spPr bwMode="auto">
          <a:xfrm flipV="1">
            <a:off x="3060700" y="1700213"/>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1" name="Line 79"/>
          <p:cNvSpPr>
            <a:spLocks noChangeShapeType="1"/>
          </p:cNvSpPr>
          <p:nvPr/>
        </p:nvSpPr>
        <p:spPr bwMode="auto">
          <a:xfrm flipH="1" flipV="1">
            <a:off x="3636963" y="1700213"/>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2" name="Line 80"/>
          <p:cNvSpPr>
            <a:spLocks noChangeShapeType="1"/>
          </p:cNvSpPr>
          <p:nvPr/>
        </p:nvSpPr>
        <p:spPr bwMode="auto">
          <a:xfrm flipH="1" flipV="1">
            <a:off x="3779838" y="1700213"/>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3" name="Text Box 81"/>
          <p:cNvSpPr txBox="1">
            <a:spLocks noChangeArrowheads="1"/>
          </p:cNvSpPr>
          <p:nvPr/>
        </p:nvSpPr>
        <p:spPr bwMode="auto">
          <a:xfrm>
            <a:off x="3492500" y="12684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14" name="Line 82"/>
          <p:cNvSpPr>
            <a:spLocks noChangeShapeType="1"/>
          </p:cNvSpPr>
          <p:nvPr/>
        </p:nvSpPr>
        <p:spPr bwMode="auto">
          <a:xfrm flipV="1">
            <a:off x="2268538" y="3284538"/>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5" name="Text Box 83"/>
          <p:cNvSpPr txBox="1">
            <a:spLocks noChangeArrowheads="1"/>
          </p:cNvSpPr>
          <p:nvPr/>
        </p:nvSpPr>
        <p:spPr bwMode="auto">
          <a:xfrm>
            <a:off x="2052638"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0116" name="Line 84"/>
          <p:cNvSpPr>
            <a:spLocks noChangeShapeType="1"/>
          </p:cNvSpPr>
          <p:nvPr/>
        </p:nvSpPr>
        <p:spPr bwMode="auto">
          <a:xfrm flipV="1">
            <a:off x="5221288" y="2492375"/>
            <a:ext cx="0" cy="1223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0117" name="Text Box 85"/>
          <p:cNvSpPr txBox="1">
            <a:spLocks noChangeArrowheads="1"/>
          </p:cNvSpPr>
          <p:nvPr/>
        </p:nvSpPr>
        <p:spPr bwMode="auto">
          <a:xfrm>
            <a:off x="500538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196FC97C-054D-4D45-9005-FDE9829DEC67}" type="slidenum">
              <a:rPr lang="en-US" altLang="zh-CN"/>
              <a:pPr/>
              <a:t>7</a:t>
            </a:fld>
            <a:endParaRPr lang="en-US" altLang="zh-CN"/>
          </a:p>
        </p:txBody>
      </p:sp>
      <p:sp>
        <p:nvSpPr>
          <p:cNvPr id="258050"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高于</a:t>
            </a:r>
            <a:r>
              <a:rPr lang="en-US" altLang="zh-CN">
                <a:solidFill>
                  <a:schemeClr val="folHlink"/>
                </a:solidFill>
                <a:ea typeface="楷体_GB2312" pitchFamily="49" charset="-122"/>
                <a:sym typeface="Wingdings" pitchFamily="2" charset="2"/>
              </a:rPr>
              <a:t>"</a:t>
            </a:r>
          </a:p>
        </p:txBody>
      </p:sp>
      <p:sp>
        <p:nvSpPr>
          <p:cNvPr id="258051" name="Rectangle 3"/>
          <p:cNvSpPr>
            <a:spLocks noGrp="1" noChangeArrowheads="1"/>
          </p:cNvSpPr>
          <p:nvPr>
            <p:ph type="body" idx="1"/>
          </p:nvPr>
        </p:nvSpPr>
        <p:spPr>
          <a:xfrm>
            <a:off x="250825" y="1125538"/>
            <a:ext cx="8893175" cy="2735262"/>
          </a:xfrm>
        </p:spPr>
        <p:txBody>
          <a:bodyPr/>
          <a:lstStyle/>
          <a:p>
            <a:pPr algn="just" eaLnBrk="0" hangingPunct="0">
              <a:spcBef>
                <a:spcPct val="0"/>
              </a:spcBef>
              <a:buClrTx/>
              <a:buSzTx/>
              <a:buFontTx/>
              <a:buNone/>
            </a:pPr>
            <a:r>
              <a:rPr lang="zh-CN" altLang="en-US">
                <a:ea typeface="楷体_GB2312" pitchFamily="49" charset="-122"/>
                <a:sym typeface="Wingdings" pitchFamily="2" charset="2"/>
              </a:rPr>
              <a:t>设</a:t>
            </a:r>
            <a:r>
              <a:rPr lang="en-US" altLang="zh-CN">
                <a:ea typeface="楷体_GB2312" pitchFamily="49" charset="-122"/>
                <a:sym typeface="Wingdings" pitchFamily="2" charset="2"/>
              </a:rPr>
              <a:t>G</a:t>
            </a:r>
            <a:r>
              <a:rPr lang="zh-CN" altLang="en-US">
                <a:ea typeface="楷体_GB2312" pitchFamily="49" charset="-122"/>
                <a:sym typeface="Wingdings" pitchFamily="2" charset="2"/>
              </a:rPr>
              <a:t>是一个不含</a:t>
            </a:r>
            <a:r>
              <a:rPr lang="zh-CN" altLang="en-US">
                <a:ea typeface="楷体_GB2312" pitchFamily="49" charset="-122"/>
                <a:sym typeface="Symbol" pitchFamily="18" charset="2"/>
              </a:rPr>
              <a:t></a:t>
            </a:r>
            <a:r>
              <a:rPr lang="zh-CN" altLang="en-US">
                <a:ea typeface="楷体_GB2312" pitchFamily="49" charset="-122"/>
                <a:sym typeface="Wingdings" pitchFamily="2" charset="2"/>
              </a:rPr>
              <a:t>产生式的</a:t>
            </a:r>
            <a:r>
              <a:rPr lang="zh-CN" altLang="en-US">
                <a:solidFill>
                  <a:srgbClr val="D60093"/>
                </a:solidFill>
                <a:ea typeface="楷体_GB2312" pitchFamily="49" charset="-122"/>
                <a:sym typeface="Wingdings" pitchFamily="2" charset="2"/>
              </a:rPr>
              <a:t>算符文法</a:t>
            </a:r>
            <a:r>
              <a:rPr lang="zh-CN" altLang="en-US">
                <a:ea typeface="楷体_GB2312" pitchFamily="49" charset="-122"/>
                <a:sym typeface="Wingdings" pitchFamily="2" charset="2"/>
              </a:rPr>
              <a:t>，</a:t>
            </a:r>
            <a:r>
              <a:rPr lang="en-US" altLang="zh-CN">
                <a:ea typeface="楷体_GB2312" pitchFamily="49" charset="-122"/>
                <a:sym typeface="Wingdings" pitchFamily="2" charset="2"/>
              </a:rPr>
              <a:t>a</a:t>
            </a:r>
            <a:r>
              <a:rPr lang="zh-CN" altLang="en-US">
                <a:ea typeface="楷体_GB2312" pitchFamily="49" charset="-122"/>
                <a:sym typeface="Wingdings" pitchFamily="2" charset="2"/>
              </a:rPr>
              <a:t>和</a:t>
            </a:r>
            <a:r>
              <a:rPr lang="en-US" altLang="zh-CN">
                <a:ea typeface="楷体_GB2312" pitchFamily="49" charset="-122"/>
                <a:sym typeface="Wingdings" pitchFamily="2" charset="2"/>
              </a:rPr>
              <a:t>b</a:t>
            </a:r>
            <a:r>
              <a:rPr lang="zh-CN" altLang="en-US">
                <a:ea typeface="楷体_GB2312" pitchFamily="49" charset="-122"/>
                <a:sym typeface="Wingdings" pitchFamily="2" charset="2"/>
              </a:rPr>
              <a:t>是任意两个终结符，</a:t>
            </a: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a:t>
            </a:r>
            <a:r>
              <a:rPr lang="en-US" altLang="zh-CN">
                <a:ea typeface="楷体_GB2312" pitchFamily="49" charset="-122"/>
                <a:sym typeface="Wingdings" pitchFamily="2" charset="2"/>
              </a:rPr>
              <a:t>C</a:t>
            </a:r>
            <a:r>
              <a:rPr lang="zh-CN" altLang="en-US">
                <a:ea typeface="楷体_GB2312" pitchFamily="49" charset="-122"/>
                <a:sym typeface="Wingdings" pitchFamily="2" charset="2"/>
              </a:rPr>
              <a:t>是非终结符</a:t>
            </a:r>
          </a:p>
          <a:p>
            <a:pPr lvl="1" algn="just" eaLnBrk="0" hangingPunct="0">
              <a:spcBef>
                <a:spcPct val="0"/>
              </a:spcBef>
              <a:buClrTx/>
              <a:buSzTx/>
              <a:buFontTx/>
              <a:buNone/>
            </a:pPr>
            <a:r>
              <a:rPr lang="zh-CN" altLang="en-US">
                <a:ea typeface="楷体_GB2312" pitchFamily="49" charset="-122"/>
                <a:sym typeface="Wingdings" pitchFamily="2" charset="2"/>
              </a:rPr>
              <a:t>算符优先关系</a:t>
            </a:r>
            <a:r>
              <a:rPr lang="zh-CN" altLang="en-US">
                <a:solidFill>
                  <a:schemeClr val="hlink"/>
                </a:solidFill>
                <a:ea typeface="楷体_GB2312" pitchFamily="49" charset="-122"/>
                <a:sym typeface="Wingdings" pitchFamily="2" charset="2"/>
              </a:rPr>
              <a:t>高于</a:t>
            </a:r>
            <a:r>
              <a:rPr lang="en-US" altLang="zh-CN">
                <a:solidFill>
                  <a:srgbClr val="FF3300"/>
                </a:solidFill>
                <a:ea typeface="楷体_GB2312" pitchFamily="49" charset="-122"/>
                <a:sym typeface="Wingdings" pitchFamily="2" charset="2"/>
              </a:rPr>
              <a:t>&gt;</a:t>
            </a:r>
            <a:r>
              <a:rPr lang="zh-CN" altLang="en-US">
                <a:ea typeface="楷体_GB2312" pitchFamily="49" charset="-122"/>
                <a:sym typeface="Wingdings" pitchFamily="2" charset="2"/>
              </a:rPr>
              <a:t>定义如下</a:t>
            </a:r>
            <a:r>
              <a:rPr lang="en-US" altLang="zh-CN">
                <a:ea typeface="楷体_GB2312" pitchFamily="49" charset="-122"/>
                <a:sym typeface="Wingdings" pitchFamily="2" charset="2"/>
              </a:rPr>
              <a:t>:</a:t>
            </a:r>
          </a:p>
          <a:p>
            <a:pPr lvl="1" algn="just" eaLnBrk="0" hangingPunct="0">
              <a:spcBef>
                <a:spcPct val="0"/>
              </a:spcBef>
              <a:buClrTx/>
              <a:buSzTx/>
              <a:buFontTx/>
              <a:buNone/>
            </a:pPr>
            <a:r>
              <a:rPr lang="en-US" altLang="zh-CN">
                <a:solidFill>
                  <a:srgbClr val="0000FF"/>
                </a:solidFill>
                <a:ea typeface="楷体_GB2312" pitchFamily="49" charset="-122"/>
                <a:sym typeface="Wingdings" pitchFamily="2" charset="2"/>
              </a:rPr>
              <a:t>a</a:t>
            </a:r>
            <a:r>
              <a:rPr lang="en-US" altLang="zh-CN">
                <a:solidFill>
                  <a:srgbClr val="FF3300"/>
                </a:solidFill>
                <a:ea typeface="楷体_GB2312" pitchFamily="49" charset="-122"/>
                <a:sym typeface="Wingdings" pitchFamily="2" charset="2"/>
              </a:rPr>
              <a:t>&gt;</a:t>
            </a:r>
            <a:r>
              <a:rPr lang="en-US" altLang="zh-CN">
                <a:solidFill>
                  <a:srgbClr val="CC00CC"/>
                </a:solidFill>
                <a:ea typeface="楷体_GB2312" pitchFamily="49" charset="-122"/>
                <a:sym typeface="Wingdings" pitchFamily="2" charset="2"/>
              </a:rPr>
              <a:t>b</a:t>
            </a:r>
            <a:r>
              <a:rPr lang="zh-CN" altLang="en-US">
                <a:ea typeface="楷体_GB2312" pitchFamily="49" charset="-122"/>
                <a:sym typeface="Wingdings" pitchFamily="2" charset="2"/>
              </a:rPr>
              <a:t>当且仅当 </a:t>
            </a:r>
            <a:r>
              <a:rPr lang="en-US" altLang="zh-CN">
                <a:ea typeface="楷体_GB2312" pitchFamily="49" charset="-122"/>
                <a:sym typeface="Wingdings" pitchFamily="2" charset="2"/>
              </a:rPr>
              <a:t>G</a:t>
            </a:r>
            <a:r>
              <a:rPr lang="zh-CN" altLang="en-US">
                <a:ea typeface="楷体_GB2312" pitchFamily="49" charset="-122"/>
                <a:sym typeface="Wingdings" pitchFamily="2" charset="2"/>
              </a:rPr>
              <a:t>中含有形如</a:t>
            </a:r>
            <a:r>
              <a:rPr lang="en-US" altLang="zh-CN">
                <a:ea typeface="楷体_GB2312" pitchFamily="49" charset="-122"/>
                <a:sym typeface="Wingdings" pitchFamily="2" charset="2"/>
              </a:rPr>
              <a:t>A</a:t>
            </a:r>
            <a:r>
              <a:rPr lang="en-US" altLang="zh-CN">
                <a:latin typeface="Courier New"/>
                <a:ea typeface="楷体_GB2312" pitchFamily="49" charset="-122"/>
                <a:sym typeface="Wingdings" pitchFamily="2" charset="2"/>
              </a:rPr>
              <a:t>…</a:t>
            </a:r>
            <a:r>
              <a:rPr lang="en-US" altLang="zh-CN">
                <a:solidFill>
                  <a:srgbClr val="008000"/>
                </a:solidFill>
                <a:ea typeface="楷体_GB2312" pitchFamily="49" charset="-122"/>
                <a:sym typeface="Wingdings" pitchFamily="2" charset="2"/>
              </a:rPr>
              <a:t>B</a:t>
            </a:r>
            <a:r>
              <a:rPr lang="en-US" altLang="zh-CN">
                <a:solidFill>
                  <a:srgbClr val="CC00CC"/>
                </a:solidFill>
                <a:ea typeface="楷体_GB2312" pitchFamily="49" charset="-122"/>
                <a:sym typeface="Wingdings" pitchFamily="2" charset="2"/>
              </a:rPr>
              <a:t>b</a:t>
            </a:r>
            <a:r>
              <a:rPr lang="en-US" altLang="zh-CN">
                <a:latin typeface="Courier New"/>
                <a:ea typeface="楷体_GB2312" pitchFamily="49" charset="-122"/>
                <a:sym typeface="Wingdings" pitchFamily="2" charset="2"/>
              </a:rPr>
              <a:t>…</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zh-CN" altLang="en-US">
                <a:ea typeface="楷体_GB2312" pitchFamily="49" charset="-122"/>
                <a:sym typeface="Wingdings" pitchFamily="2" charset="2"/>
              </a:rPr>
              <a:t>    且</a:t>
            </a:r>
            <a:r>
              <a:rPr lang="en-US" altLang="zh-CN">
                <a:solidFill>
                  <a:srgbClr val="008000"/>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zh-CN" altLang="en-US">
                <a:ea typeface="楷体_GB2312" pitchFamily="49" charset="-122"/>
                <a:sym typeface="Wingdings" pitchFamily="2" charset="2"/>
              </a:rPr>
              <a:t>或</a:t>
            </a:r>
            <a:r>
              <a:rPr lang="en-US" altLang="zh-CN">
                <a:solidFill>
                  <a:srgbClr val="008000"/>
                </a:solidFill>
                <a:ea typeface="楷体_GB2312" pitchFamily="49" charset="-122"/>
                <a:sym typeface="Wingdings" pitchFamily="2" charset="2"/>
              </a:rPr>
              <a:t>B</a:t>
            </a:r>
            <a:r>
              <a:rPr lang="en-US" altLang="zh-CN" baseline="30000">
                <a:ea typeface="楷体_GB2312" pitchFamily="49" charset="-122"/>
                <a:sym typeface="Wingdings" pitchFamily="2" charset="2"/>
              </a:rPr>
              <a:t>+</a:t>
            </a:r>
            <a:r>
              <a:rPr lang="en-US" altLang="zh-CN">
                <a:ea typeface="楷体_GB2312" pitchFamily="49" charset="-122"/>
                <a:sym typeface="Wingdings" pitchFamily="2" charset="2"/>
              </a:rPr>
              <a:t>=&gt;</a:t>
            </a:r>
            <a:r>
              <a:rPr lang="en-US" altLang="zh-CN">
                <a:latin typeface="Courier New"/>
                <a:ea typeface="楷体_GB2312" pitchFamily="49" charset="-122"/>
                <a:sym typeface="Wingdings" pitchFamily="2" charset="2"/>
              </a:rPr>
              <a:t>…</a:t>
            </a:r>
            <a:r>
              <a:rPr lang="en-US" altLang="zh-CN">
                <a:solidFill>
                  <a:srgbClr val="0000FF"/>
                </a:solidFill>
                <a:ea typeface="楷体_GB2312" pitchFamily="49" charset="-122"/>
                <a:sym typeface="Wingdings" pitchFamily="2" charset="2"/>
              </a:rPr>
              <a:t>a</a:t>
            </a:r>
            <a:r>
              <a:rPr lang="en-US" altLang="zh-CN">
                <a:ea typeface="楷体_GB2312" pitchFamily="49" charset="-122"/>
                <a:sym typeface="Wingdings" pitchFamily="2" charset="2"/>
              </a:rPr>
              <a:t>C</a:t>
            </a:r>
            <a:r>
              <a:rPr lang="zh-CN" altLang="en-US">
                <a:ea typeface="楷体_GB2312" pitchFamily="49" charset="-122"/>
                <a:sym typeface="Wingdings" pitchFamily="2" charset="2"/>
              </a:rPr>
              <a:t>的产生式</a:t>
            </a:r>
          </a:p>
          <a:p>
            <a:pPr lvl="1" algn="just" eaLnBrk="0" hangingPunct="0">
              <a:spcBef>
                <a:spcPct val="0"/>
              </a:spcBef>
              <a:buClrTx/>
              <a:buSzTx/>
              <a:buFontTx/>
              <a:buNone/>
            </a:pPr>
            <a:r>
              <a:rPr lang="en-US" altLang="zh-CN">
                <a:ea typeface="楷体_GB2312" pitchFamily="49" charset="-122"/>
                <a:sym typeface="Wingdings" pitchFamily="2" charset="2"/>
              </a:rPr>
              <a:t>a</a:t>
            </a:r>
            <a:r>
              <a:rPr lang="zh-CN" altLang="en-US">
                <a:ea typeface="楷体_GB2312" pitchFamily="49" charset="-122"/>
                <a:sym typeface="Wingdings" pitchFamily="2" charset="2"/>
              </a:rPr>
              <a:t>、</a:t>
            </a:r>
            <a:r>
              <a:rPr lang="en-US" altLang="zh-CN">
                <a:ea typeface="楷体_GB2312" pitchFamily="49" charset="-122"/>
                <a:sym typeface="Wingdings" pitchFamily="2" charset="2"/>
              </a:rPr>
              <a:t>b</a:t>
            </a:r>
            <a:r>
              <a:rPr lang="zh-CN" altLang="en-US">
                <a:ea typeface="楷体_GB2312" pitchFamily="49" charset="-122"/>
                <a:sym typeface="Wingdings" pitchFamily="2" charset="2"/>
              </a:rPr>
              <a:t>不在同一句柄中，</a:t>
            </a:r>
            <a:r>
              <a:rPr lang="en-US" altLang="zh-CN">
                <a:ea typeface="楷体_GB2312" pitchFamily="49" charset="-122"/>
                <a:sym typeface="Wingdings" pitchFamily="2" charset="2"/>
              </a:rPr>
              <a:t>a</a:t>
            </a:r>
            <a:r>
              <a:rPr lang="zh-CN" altLang="en-US">
                <a:ea typeface="楷体_GB2312" pitchFamily="49" charset="-122"/>
                <a:sym typeface="Wingdings" pitchFamily="2" charset="2"/>
              </a:rPr>
              <a:t>先归约</a:t>
            </a:r>
          </a:p>
          <a:p>
            <a:pPr lvl="1" algn="just" eaLnBrk="0" hangingPunct="0">
              <a:spcBef>
                <a:spcPct val="0"/>
              </a:spcBef>
              <a:buClrTx/>
              <a:buSzTx/>
              <a:buFontTx/>
              <a:buNone/>
            </a:pPr>
            <a:r>
              <a:rPr lang="zh-CN" altLang="en-US">
                <a:ea typeface="楷体_GB2312" pitchFamily="49" charset="-122"/>
                <a:sym typeface="Wingdings" pitchFamily="2" charset="2"/>
              </a:rPr>
              <a:t>（这就是</a:t>
            </a:r>
            <a:r>
              <a:rPr lang="en-US" altLang="zh-CN">
                <a:ea typeface="楷体_GB2312" pitchFamily="49" charset="-122"/>
                <a:sym typeface="Wingdings" pitchFamily="2" charset="2"/>
              </a:rPr>
              <a:t>a</a:t>
            </a:r>
            <a:r>
              <a:rPr lang="zh-CN" altLang="en-US">
                <a:ea typeface="楷体_GB2312" pitchFamily="49" charset="-122"/>
                <a:sym typeface="Wingdings" pitchFamily="2" charset="2"/>
              </a:rPr>
              <a:t>的优先级高于</a:t>
            </a:r>
            <a:r>
              <a:rPr lang="en-US" altLang="zh-CN">
                <a:ea typeface="楷体_GB2312" pitchFamily="49" charset="-122"/>
                <a:sym typeface="Wingdings" pitchFamily="2" charset="2"/>
              </a:rPr>
              <a:t>b</a:t>
            </a:r>
            <a:r>
              <a:rPr lang="zh-CN" altLang="en-US">
                <a:ea typeface="楷体_GB2312" pitchFamily="49" charset="-122"/>
                <a:sym typeface="Wingdings" pitchFamily="2" charset="2"/>
              </a:rPr>
              <a:t>的含义） </a:t>
            </a:r>
          </a:p>
        </p:txBody>
      </p:sp>
      <p:sp>
        <p:nvSpPr>
          <p:cNvPr id="258052" name="Text Box 4"/>
          <p:cNvSpPr txBox="1">
            <a:spLocks noChangeArrowheads="1"/>
          </p:cNvSpPr>
          <p:nvPr/>
        </p:nvSpPr>
        <p:spPr bwMode="auto">
          <a:xfrm>
            <a:off x="1763713"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8053" name="Line 5"/>
          <p:cNvSpPr>
            <a:spLocks noChangeShapeType="1"/>
          </p:cNvSpPr>
          <p:nvPr/>
        </p:nvSpPr>
        <p:spPr bwMode="auto">
          <a:xfrm flipH="1">
            <a:off x="1044575"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54" name="Text Box 6"/>
          <p:cNvSpPr txBox="1">
            <a:spLocks noChangeArrowheads="1"/>
          </p:cNvSpPr>
          <p:nvPr/>
        </p:nvSpPr>
        <p:spPr bwMode="auto">
          <a:xfrm>
            <a:off x="971550" y="4508500"/>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55" name="Line 7"/>
          <p:cNvSpPr>
            <a:spLocks noChangeShapeType="1"/>
          </p:cNvSpPr>
          <p:nvPr/>
        </p:nvSpPr>
        <p:spPr bwMode="auto">
          <a:xfrm flipH="1">
            <a:off x="1619250" y="4076700"/>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56" name="Text Box 8"/>
          <p:cNvSpPr txBox="1">
            <a:spLocks noChangeArrowheads="1"/>
          </p:cNvSpPr>
          <p:nvPr/>
        </p:nvSpPr>
        <p:spPr bwMode="auto">
          <a:xfrm>
            <a:off x="1403350" y="45085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8057" name="Line 9"/>
          <p:cNvSpPr>
            <a:spLocks noChangeShapeType="1"/>
          </p:cNvSpPr>
          <p:nvPr/>
        </p:nvSpPr>
        <p:spPr bwMode="auto">
          <a:xfrm>
            <a:off x="2052638"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58" name="Text Box 10"/>
          <p:cNvSpPr txBox="1">
            <a:spLocks noChangeArrowheads="1"/>
          </p:cNvSpPr>
          <p:nvPr/>
        </p:nvSpPr>
        <p:spPr bwMode="auto">
          <a:xfrm>
            <a:off x="2124075" y="4508500"/>
            <a:ext cx="3571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8059" name="Line 11"/>
          <p:cNvSpPr>
            <a:spLocks noChangeShapeType="1"/>
          </p:cNvSpPr>
          <p:nvPr/>
        </p:nvSpPr>
        <p:spPr bwMode="auto">
          <a:xfrm>
            <a:off x="2124075"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0" name="Text Box 12"/>
          <p:cNvSpPr txBox="1">
            <a:spLocks noChangeArrowheads="1"/>
          </p:cNvSpPr>
          <p:nvPr/>
        </p:nvSpPr>
        <p:spPr bwMode="auto">
          <a:xfrm>
            <a:off x="2411413" y="4435475"/>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61" name="Line 13"/>
          <p:cNvSpPr>
            <a:spLocks noChangeShapeType="1"/>
          </p:cNvSpPr>
          <p:nvPr/>
        </p:nvSpPr>
        <p:spPr bwMode="auto">
          <a:xfrm>
            <a:off x="1619250" y="4797425"/>
            <a:ext cx="144463"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2" name="Line 14"/>
          <p:cNvSpPr>
            <a:spLocks noChangeShapeType="1"/>
          </p:cNvSpPr>
          <p:nvPr/>
        </p:nvSpPr>
        <p:spPr bwMode="auto">
          <a:xfrm>
            <a:off x="1979613" y="5157788"/>
            <a:ext cx="144462"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3" name="Text Box 15"/>
          <p:cNvSpPr txBox="1">
            <a:spLocks noChangeArrowheads="1"/>
          </p:cNvSpPr>
          <p:nvPr/>
        </p:nvSpPr>
        <p:spPr bwMode="auto">
          <a:xfrm>
            <a:off x="1979613" y="5229225"/>
            <a:ext cx="576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8064" name="Line 16"/>
          <p:cNvSpPr>
            <a:spLocks noChangeShapeType="1"/>
          </p:cNvSpPr>
          <p:nvPr/>
        </p:nvSpPr>
        <p:spPr bwMode="auto">
          <a:xfrm>
            <a:off x="2268538" y="5589588"/>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5" name="Text Box 17"/>
          <p:cNvSpPr txBox="1">
            <a:spLocks noChangeArrowheads="1"/>
          </p:cNvSpPr>
          <p:nvPr/>
        </p:nvSpPr>
        <p:spPr bwMode="auto">
          <a:xfrm>
            <a:off x="2914650" y="5876925"/>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8066" name="Line 18"/>
          <p:cNvSpPr>
            <a:spLocks noChangeShapeType="1"/>
          </p:cNvSpPr>
          <p:nvPr/>
        </p:nvSpPr>
        <p:spPr bwMode="auto">
          <a:xfrm>
            <a:off x="2338388" y="5516563"/>
            <a:ext cx="7207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67" name="Text Box 19"/>
          <p:cNvSpPr txBox="1">
            <a:spLocks noChangeArrowheads="1"/>
          </p:cNvSpPr>
          <p:nvPr/>
        </p:nvSpPr>
        <p:spPr bwMode="auto">
          <a:xfrm>
            <a:off x="2628900" y="580548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68" name="Text Box 20"/>
          <p:cNvSpPr txBox="1">
            <a:spLocks noChangeArrowheads="1"/>
          </p:cNvSpPr>
          <p:nvPr/>
        </p:nvSpPr>
        <p:spPr bwMode="auto">
          <a:xfrm>
            <a:off x="1692275" y="47974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88" name="Text Box 40"/>
          <p:cNvSpPr txBox="1">
            <a:spLocks noChangeArrowheads="1"/>
          </p:cNvSpPr>
          <p:nvPr/>
        </p:nvSpPr>
        <p:spPr bwMode="auto">
          <a:xfrm>
            <a:off x="684213" y="6237288"/>
            <a:ext cx="2519362"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8090" name="Text Box 42"/>
          <p:cNvSpPr txBox="1">
            <a:spLocks noChangeArrowheads="1"/>
          </p:cNvSpPr>
          <p:nvPr/>
        </p:nvSpPr>
        <p:spPr bwMode="auto">
          <a:xfrm>
            <a:off x="4643438" y="3716338"/>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a:t>
            </a:r>
          </a:p>
        </p:txBody>
      </p:sp>
      <p:sp>
        <p:nvSpPr>
          <p:cNvPr id="258091" name="Line 43"/>
          <p:cNvSpPr>
            <a:spLocks noChangeShapeType="1"/>
          </p:cNvSpPr>
          <p:nvPr/>
        </p:nvSpPr>
        <p:spPr bwMode="auto">
          <a:xfrm flipH="1">
            <a:off x="3924300" y="4076700"/>
            <a:ext cx="71755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2" name="Text Box 44"/>
          <p:cNvSpPr txBox="1">
            <a:spLocks noChangeArrowheads="1"/>
          </p:cNvSpPr>
          <p:nvPr/>
        </p:nvSpPr>
        <p:spPr bwMode="auto">
          <a:xfrm>
            <a:off x="3851275" y="4508500"/>
            <a:ext cx="43021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93" name="Line 45"/>
          <p:cNvSpPr>
            <a:spLocks noChangeShapeType="1"/>
          </p:cNvSpPr>
          <p:nvPr/>
        </p:nvSpPr>
        <p:spPr bwMode="auto">
          <a:xfrm flipH="1">
            <a:off x="4498975" y="4076700"/>
            <a:ext cx="287338"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4" name="Text Box 46"/>
          <p:cNvSpPr txBox="1">
            <a:spLocks noChangeArrowheads="1"/>
          </p:cNvSpPr>
          <p:nvPr/>
        </p:nvSpPr>
        <p:spPr bwMode="auto">
          <a:xfrm>
            <a:off x="4283075" y="4508500"/>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A50021"/>
                </a:solidFill>
                <a:latin typeface="Times New Roman" pitchFamily="18" charset="0"/>
                <a:ea typeface="楷体_GB2312" pitchFamily="49" charset="-122"/>
              </a:rPr>
              <a:t>B</a:t>
            </a:r>
          </a:p>
        </p:txBody>
      </p:sp>
      <p:sp>
        <p:nvSpPr>
          <p:cNvPr id="258095" name="Line 47"/>
          <p:cNvSpPr>
            <a:spLocks noChangeShapeType="1"/>
          </p:cNvSpPr>
          <p:nvPr/>
        </p:nvSpPr>
        <p:spPr bwMode="auto">
          <a:xfrm>
            <a:off x="4932363" y="4076700"/>
            <a:ext cx="142875"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6" name="Text Box 48"/>
          <p:cNvSpPr txBox="1">
            <a:spLocks noChangeArrowheads="1"/>
          </p:cNvSpPr>
          <p:nvPr/>
        </p:nvSpPr>
        <p:spPr bwMode="auto">
          <a:xfrm>
            <a:off x="5003800" y="4508500"/>
            <a:ext cx="35718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rgbClr val="FF00FF"/>
                </a:solidFill>
                <a:latin typeface="Times New Roman" pitchFamily="18" charset="0"/>
                <a:ea typeface="楷体_GB2312" pitchFamily="49" charset="-122"/>
              </a:rPr>
              <a:t>b</a:t>
            </a:r>
          </a:p>
        </p:txBody>
      </p:sp>
      <p:sp>
        <p:nvSpPr>
          <p:cNvPr id="258097" name="Line 49"/>
          <p:cNvSpPr>
            <a:spLocks noChangeShapeType="1"/>
          </p:cNvSpPr>
          <p:nvPr/>
        </p:nvSpPr>
        <p:spPr bwMode="auto">
          <a:xfrm>
            <a:off x="5003800" y="4076700"/>
            <a:ext cx="717550" cy="358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098" name="Text Box 50"/>
          <p:cNvSpPr txBox="1">
            <a:spLocks noChangeArrowheads="1"/>
          </p:cNvSpPr>
          <p:nvPr/>
        </p:nvSpPr>
        <p:spPr bwMode="auto">
          <a:xfrm>
            <a:off x="5291138" y="4435475"/>
            <a:ext cx="4302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099" name="Line 51"/>
          <p:cNvSpPr>
            <a:spLocks noChangeShapeType="1"/>
          </p:cNvSpPr>
          <p:nvPr/>
        </p:nvSpPr>
        <p:spPr bwMode="auto">
          <a:xfrm>
            <a:off x="4498975" y="4797425"/>
            <a:ext cx="144463" cy="144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0" name="Line 52"/>
          <p:cNvSpPr>
            <a:spLocks noChangeShapeType="1"/>
          </p:cNvSpPr>
          <p:nvPr/>
        </p:nvSpPr>
        <p:spPr bwMode="auto">
          <a:xfrm>
            <a:off x="4859338" y="5157788"/>
            <a:ext cx="144462" cy="142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1" name="Text Box 53"/>
          <p:cNvSpPr txBox="1">
            <a:spLocks noChangeArrowheads="1"/>
          </p:cNvSpPr>
          <p:nvPr/>
        </p:nvSpPr>
        <p:spPr bwMode="auto">
          <a:xfrm>
            <a:off x="4859338" y="5229225"/>
            <a:ext cx="57626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P</a:t>
            </a:r>
          </a:p>
        </p:txBody>
      </p:sp>
      <p:sp>
        <p:nvSpPr>
          <p:cNvPr id="258102" name="Line 54"/>
          <p:cNvSpPr>
            <a:spLocks noChangeShapeType="1"/>
          </p:cNvSpPr>
          <p:nvPr/>
        </p:nvSpPr>
        <p:spPr bwMode="auto">
          <a:xfrm>
            <a:off x="5148263" y="5589588"/>
            <a:ext cx="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3" name="Text Box 55"/>
          <p:cNvSpPr txBox="1">
            <a:spLocks noChangeArrowheads="1"/>
          </p:cNvSpPr>
          <p:nvPr/>
        </p:nvSpPr>
        <p:spPr bwMode="auto">
          <a:xfrm>
            <a:off x="5794375" y="5876925"/>
            <a:ext cx="360363"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a</a:t>
            </a:r>
          </a:p>
        </p:txBody>
      </p:sp>
      <p:sp>
        <p:nvSpPr>
          <p:cNvPr id="258104" name="Line 56"/>
          <p:cNvSpPr>
            <a:spLocks noChangeShapeType="1"/>
          </p:cNvSpPr>
          <p:nvPr/>
        </p:nvSpPr>
        <p:spPr bwMode="auto">
          <a:xfrm>
            <a:off x="5218113" y="5516563"/>
            <a:ext cx="7207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5" name="Text Box 57"/>
          <p:cNvSpPr txBox="1">
            <a:spLocks noChangeArrowheads="1"/>
          </p:cNvSpPr>
          <p:nvPr/>
        </p:nvSpPr>
        <p:spPr bwMode="auto">
          <a:xfrm>
            <a:off x="5508625" y="580548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106" name="Text Box 58"/>
          <p:cNvSpPr txBox="1">
            <a:spLocks noChangeArrowheads="1"/>
          </p:cNvSpPr>
          <p:nvPr/>
        </p:nvSpPr>
        <p:spPr bwMode="auto">
          <a:xfrm>
            <a:off x="4572000" y="4797425"/>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p>
        </p:txBody>
      </p:sp>
      <p:sp>
        <p:nvSpPr>
          <p:cNvPr id="258107" name="Text Box 59"/>
          <p:cNvSpPr txBox="1">
            <a:spLocks noChangeArrowheads="1"/>
          </p:cNvSpPr>
          <p:nvPr/>
        </p:nvSpPr>
        <p:spPr bwMode="auto">
          <a:xfrm>
            <a:off x="3851275" y="6235700"/>
            <a:ext cx="2519363" cy="422275"/>
          </a:xfrm>
          <a:prstGeom prst="rect">
            <a:avLst/>
          </a:prstGeom>
          <a:solidFill>
            <a:srgbClr val="CFFFF2"/>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a:t>
            </a:r>
            <a:r>
              <a:rPr lang="en-US" altLang="zh-CN">
                <a:solidFill>
                  <a:schemeClr val="folHlink"/>
                </a:solidFill>
                <a:latin typeface="Times New Roman" pitchFamily="18" charset="0"/>
                <a:ea typeface="楷体_GB2312" pitchFamily="49" charset="-122"/>
              </a:rPr>
              <a:t>aC</a:t>
            </a:r>
            <a:r>
              <a:rPr lang="en-US" altLang="zh-CN">
                <a:solidFill>
                  <a:srgbClr val="FF00FF"/>
                </a:solidFill>
                <a:latin typeface="Times New Roman" pitchFamily="18" charset="0"/>
                <a:ea typeface="楷体_GB2312" pitchFamily="49" charset="-122"/>
              </a:rPr>
              <a:t>b</a:t>
            </a:r>
            <a:r>
              <a:rPr lang="en-US" altLang="zh-CN">
                <a:latin typeface="Times New Roman" pitchFamily="18" charset="0"/>
                <a:ea typeface="楷体_GB2312" pitchFamily="49" charset="-122"/>
              </a:rPr>
              <a:t>...</a:t>
            </a:r>
          </a:p>
        </p:txBody>
      </p:sp>
      <p:sp>
        <p:nvSpPr>
          <p:cNvPr id="258108" name="Line 60"/>
          <p:cNvSpPr>
            <a:spLocks noChangeShapeType="1"/>
          </p:cNvSpPr>
          <p:nvPr/>
        </p:nvSpPr>
        <p:spPr bwMode="auto">
          <a:xfrm>
            <a:off x="5435600" y="5443538"/>
            <a:ext cx="1008063"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58109" name="Text Box 61"/>
          <p:cNvSpPr txBox="1">
            <a:spLocks noChangeArrowheads="1"/>
          </p:cNvSpPr>
          <p:nvPr/>
        </p:nvSpPr>
        <p:spPr bwMode="auto">
          <a:xfrm>
            <a:off x="6299200" y="5875338"/>
            <a:ext cx="431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folHlink"/>
                </a:solidFill>
                <a:latin typeface="Times New Roman" pitchFamily="18" charset="0"/>
                <a:ea typeface="楷体_GB2312" pitchFamily="49" charset="-122"/>
              </a:rPr>
              <a:t>C</a:t>
            </a:r>
          </a:p>
        </p:txBody>
      </p:sp>
      <p:sp>
        <p:nvSpPr>
          <p:cNvPr id="258110" name="Text Box 62"/>
          <p:cNvSpPr txBox="1">
            <a:spLocks noChangeArrowheads="1"/>
          </p:cNvSpPr>
          <p:nvPr/>
        </p:nvSpPr>
        <p:spPr bwMode="auto">
          <a:xfrm>
            <a:off x="7164388" y="1773238"/>
            <a:ext cx="1800225" cy="3343275"/>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G[E]:</a:t>
            </a:r>
          </a:p>
          <a:p>
            <a:pPr>
              <a:spcBef>
                <a:spcPct val="20000"/>
              </a:spcBef>
            </a:pPr>
            <a:r>
              <a:rPr lang="en-US" altLang="zh-CN">
                <a:latin typeface="Times New Roman" pitchFamily="18" charset="0"/>
                <a:ea typeface="楷体_GB2312" pitchFamily="49" charset="-122"/>
                <a:sym typeface="Wingdings" pitchFamily="2" charset="2"/>
              </a:rPr>
              <a:t>EE+T</a:t>
            </a:r>
          </a:p>
          <a:p>
            <a:pPr>
              <a:spcBef>
                <a:spcPct val="20000"/>
              </a:spcBef>
            </a:pPr>
            <a:r>
              <a:rPr lang="en-US" altLang="zh-CN">
                <a:latin typeface="Times New Roman" pitchFamily="18" charset="0"/>
                <a:ea typeface="楷体_GB2312" pitchFamily="49" charset="-122"/>
                <a:sym typeface="Wingdings" pitchFamily="2" charset="2"/>
              </a:rPr>
              <a:t>ET</a:t>
            </a:r>
          </a:p>
          <a:p>
            <a:pPr>
              <a:spcBef>
                <a:spcPct val="20000"/>
              </a:spcBef>
            </a:pPr>
            <a:r>
              <a:rPr lang="en-US" altLang="zh-CN">
                <a:latin typeface="Times New Roman" pitchFamily="18" charset="0"/>
                <a:ea typeface="楷体_GB2312" pitchFamily="49" charset="-122"/>
                <a:sym typeface="Wingdings" pitchFamily="2" charset="2"/>
              </a:rPr>
              <a:t>TT*F</a:t>
            </a:r>
          </a:p>
          <a:p>
            <a:pPr>
              <a:spcBef>
                <a:spcPct val="20000"/>
              </a:spcBef>
            </a:pPr>
            <a:r>
              <a:rPr lang="en-US" altLang="zh-CN">
                <a:latin typeface="Times New Roman" pitchFamily="18" charset="0"/>
                <a:ea typeface="楷体_GB2312" pitchFamily="49" charset="-122"/>
                <a:sym typeface="Wingdings" pitchFamily="2" charset="2"/>
              </a:rPr>
              <a:t>TF</a:t>
            </a:r>
          </a:p>
          <a:p>
            <a:pPr>
              <a:spcBef>
                <a:spcPct val="20000"/>
              </a:spcBef>
            </a:pPr>
            <a:r>
              <a:rPr lang="en-US" altLang="zh-CN">
                <a:latin typeface="Times New Roman" pitchFamily="18" charset="0"/>
                <a:ea typeface="楷体_GB2312" pitchFamily="49" charset="-122"/>
                <a:sym typeface="Wingdings" pitchFamily="2" charset="2"/>
              </a:rPr>
              <a:t>F</a:t>
            </a:r>
            <a:r>
              <a:rPr lang="en-US" altLang="zh-CN">
                <a:solidFill>
                  <a:schemeClr val="hlink"/>
                </a:solidFill>
                <a:latin typeface="Times New Roman" pitchFamily="18" charset="0"/>
                <a:ea typeface="楷体_GB2312" pitchFamily="49" charset="-122"/>
                <a:sym typeface="Wingdings" pitchFamily="2" charset="2"/>
              </a:rPr>
              <a:t>P</a:t>
            </a:r>
            <a:r>
              <a:rPr lang="en-US" altLang="zh-CN">
                <a:solidFill>
                  <a:schemeClr val="folHlink"/>
                </a:solidFill>
                <a:latin typeface="Times New Roman" pitchFamily="18" charset="0"/>
                <a:ea typeface="楷体_GB2312" pitchFamily="49" charset="-122"/>
                <a:sym typeface="Wingdings" pitchFamily="2" charset="2"/>
              </a:rPr>
              <a:t>↑</a:t>
            </a:r>
            <a:r>
              <a:rPr lang="en-US" altLang="zh-CN">
                <a:latin typeface="Times New Roman" pitchFamily="18" charset="0"/>
                <a:ea typeface="楷体_GB2312" pitchFamily="49" charset="-122"/>
                <a:sym typeface="Wingdings" pitchFamily="2" charset="2"/>
              </a:rPr>
              <a:t>F</a:t>
            </a:r>
          </a:p>
          <a:p>
            <a:pPr>
              <a:spcBef>
                <a:spcPct val="20000"/>
              </a:spcBef>
            </a:pPr>
            <a:r>
              <a:rPr lang="en-US" altLang="zh-CN">
                <a:latin typeface="Times New Roman" pitchFamily="18" charset="0"/>
                <a:ea typeface="楷体_GB2312" pitchFamily="49" charset="-122"/>
                <a:sym typeface="Wingdings" pitchFamily="2" charset="2"/>
              </a:rPr>
              <a:t>FP</a:t>
            </a:r>
          </a:p>
          <a:p>
            <a:pPr>
              <a:spcBef>
                <a:spcPct val="20000"/>
              </a:spcBef>
            </a:pPr>
            <a:r>
              <a:rPr lang="en-US" altLang="zh-CN">
                <a:latin typeface="Times New Roman" pitchFamily="18" charset="0"/>
                <a:ea typeface="楷体_GB2312" pitchFamily="49" charset="-122"/>
                <a:sym typeface="Wingdings" pitchFamily="2" charset="2"/>
              </a:rPr>
              <a:t>P(E</a:t>
            </a:r>
            <a:r>
              <a:rPr lang="en-US" altLang="zh-CN">
                <a:solidFill>
                  <a:schemeClr val="hlink"/>
                </a:solidFill>
                <a:latin typeface="Times New Roman" pitchFamily="18" charset="0"/>
                <a:ea typeface="楷体_GB2312" pitchFamily="49" charset="-122"/>
                <a:sym typeface="Wingdings" pitchFamily="2" charset="2"/>
              </a:rPr>
              <a:t>)</a:t>
            </a:r>
          </a:p>
          <a:p>
            <a:pPr>
              <a:spcBef>
                <a:spcPct val="20000"/>
              </a:spcBef>
            </a:pPr>
            <a:r>
              <a:rPr lang="en-US" altLang="zh-CN">
                <a:latin typeface="Times New Roman" pitchFamily="18" charset="0"/>
                <a:ea typeface="楷体_GB2312" pitchFamily="49" charset="-122"/>
                <a:sym typeface="Wingdings" pitchFamily="2" charset="2"/>
              </a:rPr>
              <a:t>P</a:t>
            </a:r>
            <a:r>
              <a:rPr lang="en-US" altLang="zh-CN">
                <a:solidFill>
                  <a:schemeClr val="hlink"/>
                </a:solidFill>
                <a:latin typeface="Times New Roman" pitchFamily="18" charset="0"/>
                <a:ea typeface="楷体_GB2312" pitchFamily="49" charset="-122"/>
                <a:sym typeface="Wingdings" pitchFamily="2" charset="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left)">
                                      <p:cBhvr>
                                        <p:cTn id="7" dur="500"/>
                                        <p:tgtEl>
                                          <p:spTgt spid="25805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animEffect transition="in" filter="wipe(left)">
                                      <p:cBhvr>
                                        <p:cTn id="11" dur="500"/>
                                        <p:tgtEl>
                                          <p:spTgt spid="258051">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8051">
                                            <p:txEl>
                                              <p:pRg st="2" end="2"/>
                                            </p:txEl>
                                          </p:spTgt>
                                        </p:tgtEl>
                                        <p:attrNameLst>
                                          <p:attrName>style.visibility</p:attrName>
                                        </p:attrNameLst>
                                      </p:cBhvr>
                                      <p:to>
                                        <p:strVal val="visible"/>
                                      </p:to>
                                    </p:set>
                                    <p:animEffect transition="in" filter="wipe(left)">
                                      <p:cBhvr>
                                        <p:cTn id="14" dur="500"/>
                                        <p:tgtEl>
                                          <p:spTgt spid="258051">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58051">
                                            <p:txEl>
                                              <p:pRg st="3" end="3"/>
                                            </p:txEl>
                                          </p:spTgt>
                                        </p:tgtEl>
                                        <p:attrNameLst>
                                          <p:attrName>style.visibility</p:attrName>
                                        </p:attrNameLst>
                                      </p:cBhvr>
                                      <p:to>
                                        <p:strVal val="visible"/>
                                      </p:to>
                                    </p:set>
                                    <p:animEffect transition="in" filter="wipe(left)">
                                      <p:cBhvr>
                                        <p:cTn id="17" dur="500"/>
                                        <p:tgtEl>
                                          <p:spTgt spid="258051">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58051">
                                            <p:txEl>
                                              <p:pRg st="4" end="4"/>
                                            </p:txEl>
                                          </p:spTgt>
                                        </p:tgtEl>
                                        <p:attrNameLst>
                                          <p:attrName>style.visibility</p:attrName>
                                        </p:attrNameLst>
                                      </p:cBhvr>
                                      <p:to>
                                        <p:strVal val="visible"/>
                                      </p:to>
                                    </p:set>
                                    <p:animEffect transition="in" filter="wipe(left)">
                                      <p:cBhvr>
                                        <p:cTn id="20" dur="500"/>
                                        <p:tgtEl>
                                          <p:spTgt spid="258051">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8051">
                                            <p:txEl>
                                              <p:pRg st="5" end="5"/>
                                            </p:txEl>
                                          </p:spTgt>
                                        </p:tgtEl>
                                        <p:attrNameLst>
                                          <p:attrName>style.visibility</p:attrName>
                                        </p:attrNameLst>
                                      </p:cBhvr>
                                      <p:to>
                                        <p:strVal val="visible"/>
                                      </p:to>
                                    </p:set>
                                    <p:animEffect transition="in" filter="wipe(left)">
                                      <p:cBhvr>
                                        <p:cTn id="23" dur="500"/>
                                        <p:tgtEl>
                                          <p:spTgt spid="25805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58052"/>
                                        </p:tgtEl>
                                        <p:attrNameLst>
                                          <p:attrName>style.visibility</p:attrName>
                                        </p:attrNameLst>
                                      </p:cBhvr>
                                      <p:to>
                                        <p:strVal val="visible"/>
                                      </p:to>
                                    </p:set>
                                    <p:animEffect transition="in" filter="wipe(up)">
                                      <p:cBhvr>
                                        <p:cTn id="28" dur="500"/>
                                        <p:tgtEl>
                                          <p:spTgt spid="258052"/>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58053"/>
                                        </p:tgtEl>
                                        <p:attrNameLst>
                                          <p:attrName>style.visibility</p:attrName>
                                        </p:attrNameLst>
                                      </p:cBhvr>
                                      <p:to>
                                        <p:strVal val="visible"/>
                                      </p:to>
                                    </p:set>
                                    <p:animEffect transition="in" filter="wipe(up)">
                                      <p:cBhvr>
                                        <p:cTn id="32" dur="500"/>
                                        <p:tgtEl>
                                          <p:spTgt spid="258053"/>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58054"/>
                                        </p:tgtEl>
                                        <p:attrNameLst>
                                          <p:attrName>style.visibility</p:attrName>
                                        </p:attrNameLst>
                                      </p:cBhvr>
                                      <p:to>
                                        <p:strVal val="visible"/>
                                      </p:to>
                                    </p:set>
                                    <p:animEffect transition="in" filter="wipe(up)">
                                      <p:cBhvr>
                                        <p:cTn id="36" dur="500"/>
                                        <p:tgtEl>
                                          <p:spTgt spid="258054"/>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258055"/>
                                        </p:tgtEl>
                                        <p:attrNameLst>
                                          <p:attrName>style.visibility</p:attrName>
                                        </p:attrNameLst>
                                      </p:cBhvr>
                                      <p:to>
                                        <p:strVal val="visible"/>
                                      </p:to>
                                    </p:set>
                                    <p:animEffect transition="in" filter="wipe(up)">
                                      <p:cBhvr>
                                        <p:cTn id="40" dur="500"/>
                                        <p:tgtEl>
                                          <p:spTgt spid="258055"/>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258056"/>
                                        </p:tgtEl>
                                        <p:attrNameLst>
                                          <p:attrName>style.visibility</p:attrName>
                                        </p:attrNameLst>
                                      </p:cBhvr>
                                      <p:to>
                                        <p:strVal val="visible"/>
                                      </p:to>
                                    </p:set>
                                    <p:animEffect transition="in" filter="wipe(up)">
                                      <p:cBhvr>
                                        <p:cTn id="44" dur="500"/>
                                        <p:tgtEl>
                                          <p:spTgt spid="258056"/>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258061"/>
                                        </p:tgtEl>
                                        <p:attrNameLst>
                                          <p:attrName>style.visibility</p:attrName>
                                        </p:attrNameLst>
                                      </p:cBhvr>
                                      <p:to>
                                        <p:strVal val="visible"/>
                                      </p:to>
                                    </p:set>
                                    <p:animEffect transition="in" filter="wipe(up)">
                                      <p:cBhvr>
                                        <p:cTn id="48" dur="500"/>
                                        <p:tgtEl>
                                          <p:spTgt spid="258061"/>
                                        </p:tgtEl>
                                      </p:cBhvr>
                                    </p:animEffect>
                                  </p:childTnLst>
                                </p:cTn>
                              </p:par>
                            </p:childTnLst>
                          </p:cTn>
                        </p:par>
                        <p:par>
                          <p:cTn id="49" fill="hold" nodeType="afterGroup">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258068"/>
                                        </p:tgtEl>
                                        <p:attrNameLst>
                                          <p:attrName>style.visibility</p:attrName>
                                        </p:attrNameLst>
                                      </p:cBhvr>
                                      <p:to>
                                        <p:strVal val="visible"/>
                                      </p:to>
                                    </p:set>
                                    <p:animEffect transition="in" filter="wipe(up)">
                                      <p:cBhvr>
                                        <p:cTn id="52" dur="500"/>
                                        <p:tgtEl>
                                          <p:spTgt spid="258068"/>
                                        </p:tgtEl>
                                      </p:cBhvr>
                                    </p:animEffect>
                                  </p:childTnLst>
                                </p:cTn>
                              </p:par>
                            </p:childTnLst>
                          </p:cTn>
                        </p:par>
                        <p:par>
                          <p:cTn id="53" fill="hold" nodeType="afterGroup">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258062"/>
                                        </p:tgtEl>
                                        <p:attrNameLst>
                                          <p:attrName>style.visibility</p:attrName>
                                        </p:attrNameLst>
                                      </p:cBhvr>
                                      <p:to>
                                        <p:strVal val="visible"/>
                                      </p:to>
                                    </p:set>
                                    <p:animEffect transition="in" filter="wipe(up)">
                                      <p:cBhvr>
                                        <p:cTn id="56" dur="500"/>
                                        <p:tgtEl>
                                          <p:spTgt spid="258062"/>
                                        </p:tgtEl>
                                      </p:cBhvr>
                                    </p:animEffect>
                                  </p:childTnLst>
                                </p:cTn>
                              </p:par>
                            </p:childTnLst>
                          </p:cTn>
                        </p:par>
                        <p:par>
                          <p:cTn id="57" fill="hold" nodeType="afterGroup">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258063"/>
                                        </p:tgtEl>
                                        <p:attrNameLst>
                                          <p:attrName>style.visibility</p:attrName>
                                        </p:attrNameLst>
                                      </p:cBhvr>
                                      <p:to>
                                        <p:strVal val="visible"/>
                                      </p:to>
                                    </p:set>
                                    <p:animEffect transition="in" filter="wipe(up)">
                                      <p:cBhvr>
                                        <p:cTn id="60" dur="500"/>
                                        <p:tgtEl>
                                          <p:spTgt spid="258063"/>
                                        </p:tgtEl>
                                      </p:cBhvr>
                                    </p:animEffect>
                                  </p:childTnLst>
                                </p:cTn>
                              </p:par>
                            </p:childTnLst>
                          </p:cTn>
                        </p:par>
                        <p:par>
                          <p:cTn id="61" fill="hold" nodeType="afterGroup">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258064"/>
                                        </p:tgtEl>
                                        <p:attrNameLst>
                                          <p:attrName>style.visibility</p:attrName>
                                        </p:attrNameLst>
                                      </p:cBhvr>
                                      <p:to>
                                        <p:strVal val="visible"/>
                                      </p:to>
                                    </p:set>
                                    <p:animEffect transition="in" filter="wipe(up)">
                                      <p:cBhvr>
                                        <p:cTn id="64" dur="500"/>
                                        <p:tgtEl>
                                          <p:spTgt spid="258064"/>
                                        </p:tgtEl>
                                      </p:cBhvr>
                                    </p:animEffect>
                                  </p:childTnLst>
                                </p:cTn>
                              </p:par>
                            </p:childTnLst>
                          </p:cTn>
                        </p:par>
                        <p:par>
                          <p:cTn id="65" fill="hold" nodeType="afterGroup">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258067"/>
                                        </p:tgtEl>
                                        <p:attrNameLst>
                                          <p:attrName>style.visibility</p:attrName>
                                        </p:attrNameLst>
                                      </p:cBhvr>
                                      <p:to>
                                        <p:strVal val="visible"/>
                                      </p:to>
                                    </p:set>
                                    <p:animEffect transition="in" filter="wipe(up)">
                                      <p:cBhvr>
                                        <p:cTn id="68" dur="500"/>
                                        <p:tgtEl>
                                          <p:spTgt spid="258067"/>
                                        </p:tgtEl>
                                      </p:cBhvr>
                                    </p:animEffect>
                                  </p:childTnLst>
                                </p:cTn>
                              </p:par>
                            </p:childTnLst>
                          </p:cTn>
                        </p:par>
                        <p:par>
                          <p:cTn id="69" fill="hold" nodeType="afterGroup">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258065"/>
                                        </p:tgtEl>
                                        <p:attrNameLst>
                                          <p:attrName>style.visibility</p:attrName>
                                        </p:attrNameLst>
                                      </p:cBhvr>
                                      <p:to>
                                        <p:strVal val="visible"/>
                                      </p:to>
                                    </p:set>
                                    <p:animEffect transition="in" filter="wipe(up)">
                                      <p:cBhvr>
                                        <p:cTn id="72" dur="500"/>
                                        <p:tgtEl>
                                          <p:spTgt spid="258065"/>
                                        </p:tgtEl>
                                      </p:cBhvr>
                                    </p:animEffect>
                                  </p:childTnLst>
                                </p:cTn>
                              </p:par>
                            </p:childTnLst>
                          </p:cTn>
                        </p:par>
                        <p:par>
                          <p:cTn id="73" fill="hold" nodeType="afterGroup">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258066"/>
                                        </p:tgtEl>
                                        <p:attrNameLst>
                                          <p:attrName>style.visibility</p:attrName>
                                        </p:attrNameLst>
                                      </p:cBhvr>
                                      <p:to>
                                        <p:strVal val="visible"/>
                                      </p:to>
                                    </p:set>
                                    <p:animEffect transition="in" filter="wipe(up)">
                                      <p:cBhvr>
                                        <p:cTn id="76" dur="500"/>
                                        <p:tgtEl>
                                          <p:spTgt spid="258066"/>
                                        </p:tgtEl>
                                      </p:cBhvr>
                                    </p:animEffect>
                                  </p:childTnLst>
                                </p:cTn>
                              </p:par>
                            </p:childTnLst>
                          </p:cTn>
                        </p:par>
                        <p:par>
                          <p:cTn id="77" fill="hold" nodeType="afterGroup">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258057"/>
                                        </p:tgtEl>
                                        <p:attrNameLst>
                                          <p:attrName>style.visibility</p:attrName>
                                        </p:attrNameLst>
                                      </p:cBhvr>
                                      <p:to>
                                        <p:strVal val="visible"/>
                                      </p:to>
                                    </p:set>
                                    <p:animEffect transition="in" filter="wipe(up)">
                                      <p:cBhvr>
                                        <p:cTn id="80" dur="500"/>
                                        <p:tgtEl>
                                          <p:spTgt spid="258057"/>
                                        </p:tgtEl>
                                      </p:cBhvr>
                                    </p:animEffect>
                                  </p:childTnLst>
                                </p:cTn>
                              </p:par>
                            </p:childTnLst>
                          </p:cTn>
                        </p:par>
                        <p:par>
                          <p:cTn id="81" fill="hold" nodeType="afterGroup">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258058"/>
                                        </p:tgtEl>
                                        <p:attrNameLst>
                                          <p:attrName>style.visibility</p:attrName>
                                        </p:attrNameLst>
                                      </p:cBhvr>
                                      <p:to>
                                        <p:strVal val="visible"/>
                                      </p:to>
                                    </p:set>
                                    <p:animEffect transition="in" filter="wipe(up)">
                                      <p:cBhvr>
                                        <p:cTn id="84" dur="500"/>
                                        <p:tgtEl>
                                          <p:spTgt spid="258058"/>
                                        </p:tgtEl>
                                      </p:cBhvr>
                                    </p:animEffect>
                                  </p:childTnLst>
                                </p:cTn>
                              </p:par>
                            </p:childTnLst>
                          </p:cTn>
                        </p:par>
                        <p:par>
                          <p:cTn id="85" fill="hold" nodeType="afterGroup">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258059"/>
                                        </p:tgtEl>
                                        <p:attrNameLst>
                                          <p:attrName>style.visibility</p:attrName>
                                        </p:attrNameLst>
                                      </p:cBhvr>
                                      <p:to>
                                        <p:strVal val="visible"/>
                                      </p:to>
                                    </p:set>
                                    <p:animEffect transition="in" filter="wipe(up)">
                                      <p:cBhvr>
                                        <p:cTn id="88" dur="500"/>
                                        <p:tgtEl>
                                          <p:spTgt spid="258059"/>
                                        </p:tgtEl>
                                      </p:cBhvr>
                                    </p:animEffect>
                                  </p:childTnLst>
                                </p:cTn>
                              </p:par>
                            </p:childTnLst>
                          </p:cTn>
                        </p:par>
                        <p:par>
                          <p:cTn id="89" fill="hold" nodeType="afterGroup">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258060"/>
                                        </p:tgtEl>
                                        <p:attrNameLst>
                                          <p:attrName>style.visibility</p:attrName>
                                        </p:attrNameLst>
                                      </p:cBhvr>
                                      <p:to>
                                        <p:strVal val="visible"/>
                                      </p:to>
                                    </p:set>
                                    <p:animEffect transition="in" filter="wipe(up)">
                                      <p:cBhvr>
                                        <p:cTn id="92" dur="500"/>
                                        <p:tgtEl>
                                          <p:spTgt spid="25806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58088"/>
                                        </p:tgtEl>
                                        <p:attrNameLst>
                                          <p:attrName>style.visibility</p:attrName>
                                        </p:attrNameLst>
                                      </p:cBhvr>
                                      <p:to>
                                        <p:strVal val="visible"/>
                                      </p:to>
                                    </p:set>
                                    <p:animEffect transition="in" filter="wipe(left)">
                                      <p:cBhvr>
                                        <p:cTn id="97" dur="500"/>
                                        <p:tgtEl>
                                          <p:spTgt spid="25808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58090"/>
                                        </p:tgtEl>
                                        <p:attrNameLst>
                                          <p:attrName>style.visibility</p:attrName>
                                        </p:attrNameLst>
                                      </p:cBhvr>
                                      <p:to>
                                        <p:strVal val="visible"/>
                                      </p:to>
                                    </p:set>
                                    <p:animEffect transition="in" filter="wipe(up)">
                                      <p:cBhvr>
                                        <p:cTn id="102" dur="500"/>
                                        <p:tgtEl>
                                          <p:spTgt spid="258090"/>
                                        </p:tgtEl>
                                      </p:cBhvr>
                                    </p:animEffect>
                                  </p:childTnLst>
                                </p:cTn>
                              </p:par>
                            </p:childTnLst>
                          </p:cTn>
                        </p:par>
                        <p:par>
                          <p:cTn id="103" fill="hold" nodeType="afterGroup">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258091"/>
                                        </p:tgtEl>
                                        <p:attrNameLst>
                                          <p:attrName>style.visibility</p:attrName>
                                        </p:attrNameLst>
                                      </p:cBhvr>
                                      <p:to>
                                        <p:strVal val="visible"/>
                                      </p:to>
                                    </p:set>
                                    <p:animEffect transition="in" filter="wipe(up)">
                                      <p:cBhvr>
                                        <p:cTn id="106" dur="500"/>
                                        <p:tgtEl>
                                          <p:spTgt spid="258091"/>
                                        </p:tgtEl>
                                      </p:cBhvr>
                                    </p:animEffect>
                                  </p:childTnLst>
                                </p:cTn>
                              </p:par>
                            </p:childTnLst>
                          </p:cTn>
                        </p:par>
                        <p:par>
                          <p:cTn id="107" fill="hold" nodeType="afterGroup">
                            <p:stCondLst>
                              <p:cond delay="1000"/>
                            </p:stCondLst>
                            <p:childTnLst>
                              <p:par>
                                <p:cTn id="108" presetID="22" presetClass="entr" presetSubtype="1" fill="hold" grpId="0" nodeType="afterEffect">
                                  <p:stCondLst>
                                    <p:cond delay="0"/>
                                  </p:stCondLst>
                                  <p:childTnLst>
                                    <p:set>
                                      <p:cBhvr>
                                        <p:cTn id="109" dur="1" fill="hold">
                                          <p:stCondLst>
                                            <p:cond delay="0"/>
                                          </p:stCondLst>
                                        </p:cTn>
                                        <p:tgtEl>
                                          <p:spTgt spid="258092"/>
                                        </p:tgtEl>
                                        <p:attrNameLst>
                                          <p:attrName>style.visibility</p:attrName>
                                        </p:attrNameLst>
                                      </p:cBhvr>
                                      <p:to>
                                        <p:strVal val="visible"/>
                                      </p:to>
                                    </p:set>
                                    <p:animEffect transition="in" filter="wipe(up)">
                                      <p:cBhvr>
                                        <p:cTn id="110" dur="500"/>
                                        <p:tgtEl>
                                          <p:spTgt spid="258092"/>
                                        </p:tgtEl>
                                      </p:cBhvr>
                                    </p:animEffect>
                                  </p:childTnLst>
                                </p:cTn>
                              </p:par>
                            </p:childTnLst>
                          </p:cTn>
                        </p:par>
                        <p:par>
                          <p:cTn id="111" fill="hold" nodeType="afterGroup">
                            <p:stCondLst>
                              <p:cond delay="1500"/>
                            </p:stCondLst>
                            <p:childTnLst>
                              <p:par>
                                <p:cTn id="112" presetID="22" presetClass="entr" presetSubtype="1" fill="hold" grpId="0" nodeType="afterEffect">
                                  <p:stCondLst>
                                    <p:cond delay="0"/>
                                  </p:stCondLst>
                                  <p:childTnLst>
                                    <p:set>
                                      <p:cBhvr>
                                        <p:cTn id="113" dur="1" fill="hold">
                                          <p:stCondLst>
                                            <p:cond delay="0"/>
                                          </p:stCondLst>
                                        </p:cTn>
                                        <p:tgtEl>
                                          <p:spTgt spid="258093"/>
                                        </p:tgtEl>
                                        <p:attrNameLst>
                                          <p:attrName>style.visibility</p:attrName>
                                        </p:attrNameLst>
                                      </p:cBhvr>
                                      <p:to>
                                        <p:strVal val="visible"/>
                                      </p:to>
                                    </p:set>
                                    <p:animEffect transition="in" filter="wipe(up)">
                                      <p:cBhvr>
                                        <p:cTn id="114" dur="500"/>
                                        <p:tgtEl>
                                          <p:spTgt spid="258093"/>
                                        </p:tgtEl>
                                      </p:cBhvr>
                                    </p:animEffect>
                                  </p:childTnLst>
                                </p:cTn>
                              </p:par>
                            </p:childTnLst>
                          </p:cTn>
                        </p:par>
                        <p:par>
                          <p:cTn id="115" fill="hold" nodeType="afterGroup">
                            <p:stCondLst>
                              <p:cond delay="2000"/>
                            </p:stCondLst>
                            <p:childTnLst>
                              <p:par>
                                <p:cTn id="116" presetID="22" presetClass="entr" presetSubtype="1" fill="hold" grpId="0" nodeType="afterEffect">
                                  <p:stCondLst>
                                    <p:cond delay="0"/>
                                  </p:stCondLst>
                                  <p:childTnLst>
                                    <p:set>
                                      <p:cBhvr>
                                        <p:cTn id="117" dur="1" fill="hold">
                                          <p:stCondLst>
                                            <p:cond delay="0"/>
                                          </p:stCondLst>
                                        </p:cTn>
                                        <p:tgtEl>
                                          <p:spTgt spid="258094"/>
                                        </p:tgtEl>
                                        <p:attrNameLst>
                                          <p:attrName>style.visibility</p:attrName>
                                        </p:attrNameLst>
                                      </p:cBhvr>
                                      <p:to>
                                        <p:strVal val="visible"/>
                                      </p:to>
                                    </p:set>
                                    <p:animEffect transition="in" filter="wipe(up)">
                                      <p:cBhvr>
                                        <p:cTn id="118" dur="500"/>
                                        <p:tgtEl>
                                          <p:spTgt spid="258094"/>
                                        </p:tgtEl>
                                      </p:cBhvr>
                                    </p:animEffect>
                                  </p:childTnLst>
                                </p:cTn>
                              </p:par>
                            </p:childTnLst>
                          </p:cTn>
                        </p:par>
                        <p:par>
                          <p:cTn id="119" fill="hold" nodeType="afterGroup">
                            <p:stCondLst>
                              <p:cond delay="4500"/>
                            </p:stCondLst>
                            <p:childTnLst>
                              <p:par>
                                <p:cTn id="120" presetID="22" presetClass="entr" presetSubtype="1" fill="hold" grpId="0" nodeType="afterEffect">
                                  <p:stCondLst>
                                    <p:cond delay="0"/>
                                  </p:stCondLst>
                                  <p:childTnLst>
                                    <p:set>
                                      <p:cBhvr>
                                        <p:cTn id="121" dur="1" fill="hold">
                                          <p:stCondLst>
                                            <p:cond delay="0"/>
                                          </p:stCondLst>
                                        </p:cTn>
                                        <p:tgtEl>
                                          <p:spTgt spid="258099"/>
                                        </p:tgtEl>
                                        <p:attrNameLst>
                                          <p:attrName>style.visibility</p:attrName>
                                        </p:attrNameLst>
                                      </p:cBhvr>
                                      <p:to>
                                        <p:strVal val="visible"/>
                                      </p:to>
                                    </p:set>
                                    <p:animEffect transition="in" filter="wipe(up)">
                                      <p:cBhvr>
                                        <p:cTn id="122" dur="500"/>
                                        <p:tgtEl>
                                          <p:spTgt spid="258099"/>
                                        </p:tgtEl>
                                      </p:cBhvr>
                                    </p:animEffect>
                                  </p:childTnLst>
                                </p:cTn>
                              </p:par>
                            </p:childTnLst>
                          </p:cTn>
                        </p:par>
                        <p:par>
                          <p:cTn id="123" fill="hold" nodeType="afterGroup">
                            <p:stCondLst>
                              <p:cond delay="5000"/>
                            </p:stCondLst>
                            <p:childTnLst>
                              <p:par>
                                <p:cTn id="124" presetID="22" presetClass="entr" presetSubtype="1" fill="hold" grpId="0" nodeType="afterEffect">
                                  <p:stCondLst>
                                    <p:cond delay="0"/>
                                  </p:stCondLst>
                                  <p:childTnLst>
                                    <p:set>
                                      <p:cBhvr>
                                        <p:cTn id="125" dur="1" fill="hold">
                                          <p:stCondLst>
                                            <p:cond delay="0"/>
                                          </p:stCondLst>
                                        </p:cTn>
                                        <p:tgtEl>
                                          <p:spTgt spid="258106"/>
                                        </p:tgtEl>
                                        <p:attrNameLst>
                                          <p:attrName>style.visibility</p:attrName>
                                        </p:attrNameLst>
                                      </p:cBhvr>
                                      <p:to>
                                        <p:strVal val="visible"/>
                                      </p:to>
                                    </p:set>
                                    <p:animEffect transition="in" filter="wipe(up)">
                                      <p:cBhvr>
                                        <p:cTn id="126" dur="500"/>
                                        <p:tgtEl>
                                          <p:spTgt spid="258106"/>
                                        </p:tgtEl>
                                      </p:cBhvr>
                                    </p:animEffect>
                                  </p:childTnLst>
                                </p:cTn>
                              </p:par>
                            </p:childTnLst>
                          </p:cTn>
                        </p:par>
                        <p:par>
                          <p:cTn id="127" fill="hold" nodeType="afterGroup">
                            <p:stCondLst>
                              <p:cond delay="5500"/>
                            </p:stCondLst>
                            <p:childTnLst>
                              <p:par>
                                <p:cTn id="128" presetID="22" presetClass="entr" presetSubtype="1" fill="hold" grpId="0" nodeType="afterEffect">
                                  <p:stCondLst>
                                    <p:cond delay="0"/>
                                  </p:stCondLst>
                                  <p:childTnLst>
                                    <p:set>
                                      <p:cBhvr>
                                        <p:cTn id="129" dur="1" fill="hold">
                                          <p:stCondLst>
                                            <p:cond delay="0"/>
                                          </p:stCondLst>
                                        </p:cTn>
                                        <p:tgtEl>
                                          <p:spTgt spid="258100"/>
                                        </p:tgtEl>
                                        <p:attrNameLst>
                                          <p:attrName>style.visibility</p:attrName>
                                        </p:attrNameLst>
                                      </p:cBhvr>
                                      <p:to>
                                        <p:strVal val="visible"/>
                                      </p:to>
                                    </p:set>
                                    <p:animEffect transition="in" filter="wipe(up)">
                                      <p:cBhvr>
                                        <p:cTn id="130" dur="500"/>
                                        <p:tgtEl>
                                          <p:spTgt spid="258100"/>
                                        </p:tgtEl>
                                      </p:cBhvr>
                                    </p:animEffect>
                                  </p:childTnLst>
                                </p:cTn>
                              </p:par>
                            </p:childTnLst>
                          </p:cTn>
                        </p:par>
                        <p:par>
                          <p:cTn id="131" fill="hold" nodeType="afterGroup">
                            <p:stCondLst>
                              <p:cond delay="6000"/>
                            </p:stCondLst>
                            <p:childTnLst>
                              <p:par>
                                <p:cTn id="132" presetID="22" presetClass="entr" presetSubtype="1" fill="hold" grpId="0" nodeType="afterEffect">
                                  <p:stCondLst>
                                    <p:cond delay="0"/>
                                  </p:stCondLst>
                                  <p:childTnLst>
                                    <p:set>
                                      <p:cBhvr>
                                        <p:cTn id="133" dur="1" fill="hold">
                                          <p:stCondLst>
                                            <p:cond delay="0"/>
                                          </p:stCondLst>
                                        </p:cTn>
                                        <p:tgtEl>
                                          <p:spTgt spid="258101"/>
                                        </p:tgtEl>
                                        <p:attrNameLst>
                                          <p:attrName>style.visibility</p:attrName>
                                        </p:attrNameLst>
                                      </p:cBhvr>
                                      <p:to>
                                        <p:strVal val="visible"/>
                                      </p:to>
                                    </p:set>
                                    <p:animEffect transition="in" filter="wipe(up)">
                                      <p:cBhvr>
                                        <p:cTn id="134" dur="500"/>
                                        <p:tgtEl>
                                          <p:spTgt spid="258101"/>
                                        </p:tgtEl>
                                      </p:cBhvr>
                                    </p:animEffect>
                                  </p:childTnLst>
                                </p:cTn>
                              </p:par>
                            </p:childTnLst>
                          </p:cTn>
                        </p:par>
                        <p:par>
                          <p:cTn id="135" fill="hold" nodeType="afterGroup">
                            <p:stCondLst>
                              <p:cond delay="6500"/>
                            </p:stCondLst>
                            <p:childTnLst>
                              <p:par>
                                <p:cTn id="136" presetID="22" presetClass="entr" presetSubtype="1" fill="hold" grpId="0" nodeType="afterEffect">
                                  <p:stCondLst>
                                    <p:cond delay="0"/>
                                  </p:stCondLst>
                                  <p:childTnLst>
                                    <p:set>
                                      <p:cBhvr>
                                        <p:cTn id="137" dur="1" fill="hold">
                                          <p:stCondLst>
                                            <p:cond delay="0"/>
                                          </p:stCondLst>
                                        </p:cTn>
                                        <p:tgtEl>
                                          <p:spTgt spid="258102"/>
                                        </p:tgtEl>
                                        <p:attrNameLst>
                                          <p:attrName>style.visibility</p:attrName>
                                        </p:attrNameLst>
                                      </p:cBhvr>
                                      <p:to>
                                        <p:strVal val="visible"/>
                                      </p:to>
                                    </p:set>
                                    <p:animEffect transition="in" filter="wipe(up)">
                                      <p:cBhvr>
                                        <p:cTn id="138" dur="500"/>
                                        <p:tgtEl>
                                          <p:spTgt spid="258102"/>
                                        </p:tgtEl>
                                      </p:cBhvr>
                                    </p:animEffect>
                                  </p:childTnLst>
                                </p:cTn>
                              </p:par>
                            </p:childTnLst>
                          </p:cTn>
                        </p:par>
                        <p:par>
                          <p:cTn id="139" fill="hold" nodeType="afterGroup">
                            <p:stCondLst>
                              <p:cond delay="7000"/>
                            </p:stCondLst>
                            <p:childTnLst>
                              <p:par>
                                <p:cTn id="140" presetID="22" presetClass="entr" presetSubtype="1" fill="hold" grpId="0" nodeType="afterEffect">
                                  <p:stCondLst>
                                    <p:cond delay="0"/>
                                  </p:stCondLst>
                                  <p:childTnLst>
                                    <p:set>
                                      <p:cBhvr>
                                        <p:cTn id="141" dur="1" fill="hold">
                                          <p:stCondLst>
                                            <p:cond delay="0"/>
                                          </p:stCondLst>
                                        </p:cTn>
                                        <p:tgtEl>
                                          <p:spTgt spid="258105"/>
                                        </p:tgtEl>
                                        <p:attrNameLst>
                                          <p:attrName>style.visibility</p:attrName>
                                        </p:attrNameLst>
                                      </p:cBhvr>
                                      <p:to>
                                        <p:strVal val="visible"/>
                                      </p:to>
                                    </p:set>
                                    <p:animEffect transition="in" filter="wipe(up)">
                                      <p:cBhvr>
                                        <p:cTn id="142" dur="500"/>
                                        <p:tgtEl>
                                          <p:spTgt spid="258105"/>
                                        </p:tgtEl>
                                      </p:cBhvr>
                                    </p:animEffect>
                                  </p:childTnLst>
                                </p:cTn>
                              </p:par>
                            </p:childTnLst>
                          </p:cTn>
                        </p:par>
                        <p:par>
                          <p:cTn id="143" fill="hold" nodeType="afterGroup">
                            <p:stCondLst>
                              <p:cond delay="7500"/>
                            </p:stCondLst>
                            <p:childTnLst>
                              <p:par>
                                <p:cTn id="144" presetID="22" presetClass="entr" presetSubtype="1" fill="hold" grpId="0" nodeType="afterEffect">
                                  <p:stCondLst>
                                    <p:cond delay="0"/>
                                  </p:stCondLst>
                                  <p:childTnLst>
                                    <p:set>
                                      <p:cBhvr>
                                        <p:cTn id="145" dur="1" fill="hold">
                                          <p:stCondLst>
                                            <p:cond delay="0"/>
                                          </p:stCondLst>
                                        </p:cTn>
                                        <p:tgtEl>
                                          <p:spTgt spid="258104"/>
                                        </p:tgtEl>
                                        <p:attrNameLst>
                                          <p:attrName>style.visibility</p:attrName>
                                        </p:attrNameLst>
                                      </p:cBhvr>
                                      <p:to>
                                        <p:strVal val="visible"/>
                                      </p:to>
                                    </p:set>
                                    <p:animEffect transition="in" filter="wipe(up)">
                                      <p:cBhvr>
                                        <p:cTn id="146" dur="500"/>
                                        <p:tgtEl>
                                          <p:spTgt spid="258104"/>
                                        </p:tgtEl>
                                      </p:cBhvr>
                                    </p:animEffect>
                                  </p:childTnLst>
                                </p:cTn>
                              </p:par>
                            </p:childTnLst>
                          </p:cTn>
                        </p:par>
                        <p:par>
                          <p:cTn id="147" fill="hold" nodeType="afterGroup">
                            <p:stCondLst>
                              <p:cond delay="8000"/>
                            </p:stCondLst>
                            <p:childTnLst>
                              <p:par>
                                <p:cTn id="148" presetID="22" presetClass="entr" presetSubtype="1" fill="hold" grpId="0" nodeType="afterEffect">
                                  <p:stCondLst>
                                    <p:cond delay="0"/>
                                  </p:stCondLst>
                                  <p:childTnLst>
                                    <p:set>
                                      <p:cBhvr>
                                        <p:cTn id="149" dur="1" fill="hold">
                                          <p:stCondLst>
                                            <p:cond delay="0"/>
                                          </p:stCondLst>
                                        </p:cTn>
                                        <p:tgtEl>
                                          <p:spTgt spid="258103"/>
                                        </p:tgtEl>
                                        <p:attrNameLst>
                                          <p:attrName>style.visibility</p:attrName>
                                        </p:attrNameLst>
                                      </p:cBhvr>
                                      <p:to>
                                        <p:strVal val="visible"/>
                                      </p:to>
                                    </p:set>
                                    <p:animEffect transition="in" filter="wipe(up)">
                                      <p:cBhvr>
                                        <p:cTn id="150" dur="500"/>
                                        <p:tgtEl>
                                          <p:spTgt spid="258103"/>
                                        </p:tgtEl>
                                      </p:cBhvr>
                                    </p:animEffect>
                                  </p:childTnLst>
                                </p:cTn>
                              </p:par>
                            </p:childTnLst>
                          </p:cTn>
                        </p:par>
                        <p:par>
                          <p:cTn id="151" fill="hold" nodeType="afterGroup">
                            <p:stCondLst>
                              <p:cond delay="8500"/>
                            </p:stCondLst>
                            <p:childTnLst>
                              <p:par>
                                <p:cTn id="152" presetID="22" presetClass="entr" presetSubtype="8" fill="hold" grpId="0" nodeType="afterEffect">
                                  <p:stCondLst>
                                    <p:cond delay="0"/>
                                  </p:stCondLst>
                                  <p:childTnLst>
                                    <p:set>
                                      <p:cBhvr>
                                        <p:cTn id="153" dur="1" fill="hold">
                                          <p:stCondLst>
                                            <p:cond delay="0"/>
                                          </p:stCondLst>
                                        </p:cTn>
                                        <p:tgtEl>
                                          <p:spTgt spid="258108"/>
                                        </p:tgtEl>
                                        <p:attrNameLst>
                                          <p:attrName>style.visibility</p:attrName>
                                        </p:attrNameLst>
                                      </p:cBhvr>
                                      <p:to>
                                        <p:strVal val="visible"/>
                                      </p:to>
                                    </p:set>
                                    <p:animEffect transition="in" filter="wipe(left)">
                                      <p:cBhvr>
                                        <p:cTn id="154" dur="500"/>
                                        <p:tgtEl>
                                          <p:spTgt spid="258108"/>
                                        </p:tgtEl>
                                      </p:cBhvr>
                                    </p:animEffect>
                                  </p:childTnLst>
                                </p:cTn>
                              </p:par>
                            </p:childTnLst>
                          </p:cTn>
                        </p:par>
                        <p:par>
                          <p:cTn id="155" fill="hold" nodeType="afterGroup">
                            <p:stCondLst>
                              <p:cond delay="9000"/>
                            </p:stCondLst>
                            <p:childTnLst>
                              <p:par>
                                <p:cTn id="156" presetID="22" presetClass="entr" presetSubtype="8" fill="hold" grpId="0" nodeType="afterEffect">
                                  <p:stCondLst>
                                    <p:cond delay="0"/>
                                  </p:stCondLst>
                                  <p:childTnLst>
                                    <p:set>
                                      <p:cBhvr>
                                        <p:cTn id="157" dur="1" fill="hold">
                                          <p:stCondLst>
                                            <p:cond delay="0"/>
                                          </p:stCondLst>
                                        </p:cTn>
                                        <p:tgtEl>
                                          <p:spTgt spid="258109"/>
                                        </p:tgtEl>
                                        <p:attrNameLst>
                                          <p:attrName>style.visibility</p:attrName>
                                        </p:attrNameLst>
                                      </p:cBhvr>
                                      <p:to>
                                        <p:strVal val="visible"/>
                                      </p:to>
                                    </p:set>
                                    <p:animEffect transition="in" filter="wipe(left)">
                                      <p:cBhvr>
                                        <p:cTn id="158" dur="500"/>
                                        <p:tgtEl>
                                          <p:spTgt spid="258109"/>
                                        </p:tgtEl>
                                      </p:cBhvr>
                                    </p:animEffect>
                                  </p:childTnLst>
                                </p:cTn>
                              </p:par>
                            </p:childTnLst>
                          </p:cTn>
                        </p:par>
                        <p:par>
                          <p:cTn id="159" fill="hold" nodeType="afterGroup">
                            <p:stCondLst>
                              <p:cond delay="9500"/>
                            </p:stCondLst>
                            <p:childTnLst>
                              <p:par>
                                <p:cTn id="160" presetID="22" presetClass="entr" presetSubtype="1" fill="hold" grpId="0" nodeType="afterEffect">
                                  <p:stCondLst>
                                    <p:cond delay="0"/>
                                  </p:stCondLst>
                                  <p:childTnLst>
                                    <p:set>
                                      <p:cBhvr>
                                        <p:cTn id="161" dur="1" fill="hold">
                                          <p:stCondLst>
                                            <p:cond delay="0"/>
                                          </p:stCondLst>
                                        </p:cTn>
                                        <p:tgtEl>
                                          <p:spTgt spid="258095"/>
                                        </p:tgtEl>
                                        <p:attrNameLst>
                                          <p:attrName>style.visibility</p:attrName>
                                        </p:attrNameLst>
                                      </p:cBhvr>
                                      <p:to>
                                        <p:strVal val="visible"/>
                                      </p:to>
                                    </p:set>
                                    <p:animEffect transition="in" filter="wipe(up)">
                                      <p:cBhvr>
                                        <p:cTn id="162" dur="500"/>
                                        <p:tgtEl>
                                          <p:spTgt spid="258095"/>
                                        </p:tgtEl>
                                      </p:cBhvr>
                                    </p:animEffect>
                                  </p:childTnLst>
                                </p:cTn>
                              </p:par>
                            </p:childTnLst>
                          </p:cTn>
                        </p:par>
                        <p:par>
                          <p:cTn id="163" fill="hold" nodeType="afterGroup">
                            <p:stCondLst>
                              <p:cond delay="10000"/>
                            </p:stCondLst>
                            <p:childTnLst>
                              <p:par>
                                <p:cTn id="164" presetID="22" presetClass="entr" presetSubtype="1" fill="hold" grpId="0" nodeType="afterEffect">
                                  <p:stCondLst>
                                    <p:cond delay="0"/>
                                  </p:stCondLst>
                                  <p:childTnLst>
                                    <p:set>
                                      <p:cBhvr>
                                        <p:cTn id="165" dur="1" fill="hold">
                                          <p:stCondLst>
                                            <p:cond delay="0"/>
                                          </p:stCondLst>
                                        </p:cTn>
                                        <p:tgtEl>
                                          <p:spTgt spid="258096"/>
                                        </p:tgtEl>
                                        <p:attrNameLst>
                                          <p:attrName>style.visibility</p:attrName>
                                        </p:attrNameLst>
                                      </p:cBhvr>
                                      <p:to>
                                        <p:strVal val="visible"/>
                                      </p:to>
                                    </p:set>
                                    <p:animEffect transition="in" filter="wipe(up)">
                                      <p:cBhvr>
                                        <p:cTn id="166" dur="500"/>
                                        <p:tgtEl>
                                          <p:spTgt spid="258096"/>
                                        </p:tgtEl>
                                      </p:cBhvr>
                                    </p:animEffect>
                                  </p:childTnLst>
                                </p:cTn>
                              </p:par>
                            </p:childTnLst>
                          </p:cTn>
                        </p:par>
                        <p:par>
                          <p:cTn id="167" fill="hold" nodeType="afterGroup">
                            <p:stCondLst>
                              <p:cond delay="10500"/>
                            </p:stCondLst>
                            <p:childTnLst>
                              <p:par>
                                <p:cTn id="168" presetID="22" presetClass="entr" presetSubtype="1" fill="hold" grpId="0" nodeType="afterEffect">
                                  <p:stCondLst>
                                    <p:cond delay="0"/>
                                  </p:stCondLst>
                                  <p:childTnLst>
                                    <p:set>
                                      <p:cBhvr>
                                        <p:cTn id="169" dur="1" fill="hold">
                                          <p:stCondLst>
                                            <p:cond delay="0"/>
                                          </p:stCondLst>
                                        </p:cTn>
                                        <p:tgtEl>
                                          <p:spTgt spid="258098"/>
                                        </p:tgtEl>
                                        <p:attrNameLst>
                                          <p:attrName>style.visibility</p:attrName>
                                        </p:attrNameLst>
                                      </p:cBhvr>
                                      <p:to>
                                        <p:strVal val="visible"/>
                                      </p:to>
                                    </p:set>
                                    <p:animEffect transition="in" filter="wipe(up)">
                                      <p:cBhvr>
                                        <p:cTn id="170" dur="500"/>
                                        <p:tgtEl>
                                          <p:spTgt spid="258098"/>
                                        </p:tgtEl>
                                      </p:cBhvr>
                                    </p:animEffect>
                                  </p:childTnLst>
                                </p:cTn>
                              </p:par>
                            </p:childTnLst>
                          </p:cTn>
                        </p:par>
                        <p:par>
                          <p:cTn id="171" fill="hold" nodeType="afterGroup">
                            <p:stCondLst>
                              <p:cond delay="11000"/>
                            </p:stCondLst>
                            <p:childTnLst>
                              <p:par>
                                <p:cTn id="172" presetID="22" presetClass="entr" presetSubtype="1" fill="hold" grpId="0" nodeType="afterEffect">
                                  <p:stCondLst>
                                    <p:cond delay="0"/>
                                  </p:stCondLst>
                                  <p:childTnLst>
                                    <p:set>
                                      <p:cBhvr>
                                        <p:cTn id="173" dur="1" fill="hold">
                                          <p:stCondLst>
                                            <p:cond delay="0"/>
                                          </p:stCondLst>
                                        </p:cTn>
                                        <p:tgtEl>
                                          <p:spTgt spid="258097"/>
                                        </p:tgtEl>
                                        <p:attrNameLst>
                                          <p:attrName>style.visibility</p:attrName>
                                        </p:attrNameLst>
                                      </p:cBhvr>
                                      <p:to>
                                        <p:strVal val="visible"/>
                                      </p:to>
                                    </p:set>
                                    <p:animEffect transition="in" filter="wipe(up)">
                                      <p:cBhvr>
                                        <p:cTn id="174" dur="500"/>
                                        <p:tgtEl>
                                          <p:spTgt spid="258097"/>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258107"/>
                                        </p:tgtEl>
                                        <p:attrNameLst>
                                          <p:attrName>style.visibility</p:attrName>
                                        </p:attrNameLst>
                                      </p:cBhvr>
                                      <p:to>
                                        <p:strVal val="visible"/>
                                      </p:to>
                                    </p:set>
                                    <p:animEffect transition="in" filter="wipe(left)">
                                      <p:cBhvr>
                                        <p:cTn id="179" dur="500"/>
                                        <p:tgtEl>
                                          <p:spTgt spid="258107"/>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3" presetClass="entr" presetSubtype="16" fill="hold" grpId="0" nodeType="clickEffect">
                                  <p:stCondLst>
                                    <p:cond delay="0"/>
                                  </p:stCondLst>
                                  <p:childTnLst>
                                    <p:set>
                                      <p:cBhvr>
                                        <p:cTn id="183" dur="1" fill="hold">
                                          <p:stCondLst>
                                            <p:cond delay="0"/>
                                          </p:stCondLst>
                                        </p:cTn>
                                        <p:tgtEl>
                                          <p:spTgt spid="258110"/>
                                        </p:tgtEl>
                                        <p:attrNameLst>
                                          <p:attrName>style.visibility</p:attrName>
                                        </p:attrNameLst>
                                      </p:cBhvr>
                                      <p:to>
                                        <p:strVal val="visible"/>
                                      </p:to>
                                    </p:set>
                                    <p:anim calcmode="lin" valueType="num">
                                      <p:cBhvr>
                                        <p:cTn id="184" dur="500" fill="hold"/>
                                        <p:tgtEl>
                                          <p:spTgt spid="258110"/>
                                        </p:tgtEl>
                                        <p:attrNameLst>
                                          <p:attrName>ppt_w</p:attrName>
                                        </p:attrNameLst>
                                      </p:cBhvr>
                                      <p:tavLst>
                                        <p:tav tm="0">
                                          <p:val>
                                            <p:fltVal val="0"/>
                                          </p:val>
                                        </p:tav>
                                        <p:tav tm="100000">
                                          <p:val>
                                            <p:strVal val="#ppt_w"/>
                                          </p:val>
                                        </p:tav>
                                      </p:tavLst>
                                    </p:anim>
                                    <p:anim calcmode="lin" valueType="num">
                                      <p:cBhvr>
                                        <p:cTn id="185" dur="500" fill="hold"/>
                                        <p:tgtEl>
                                          <p:spTgt spid="2581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p:bldP spid="258053" grpId="0" animBg="1"/>
      <p:bldP spid="258054" grpId="0"/>
      <p:bldP spid="258055" grpId="0" animBg="1"/>
      <p:bldP spid="258056" grpId="0"/>
      <p:bldP spid="258057" grpId="0" animBg="1"/>
      <p:bldP spid="258058" grpId="0"/>
      <p:bldP spid="258059" grpId="0" animBg="1"/>
      <p:bldP spid="258060" grpId="0"/>
      <p:bldP spid="258061" grpId="0" animBg="1"/>
      <p:bldP spid="258062" grpId="0" animBg="1"/>
      <p:bldP spid="258063" grpId="0"/>
      <p:bldP spid="258064" grpId="0" animBg="1"/>
      <p:bldP spid="258065" grpId="0"/>
      <p:bldP spid="258066" grpId="0" animBg="1"/>
      <p:bldP spid="258067" grpId="0"/>
      <p:bldP spid="258068" grpId="0"/>
      <p:bldP spid="258088" grpId="0" animBg="1"/>
      <p:bldP spid="258090" grpId="0"/>
      <p:bldP spid="258091" grpId="0" animBg="1"/>
      <p:bldP spid="258092" grpId="0"/>
      <p:bldP spid="258093" grpId="0" animBg="1"/>
      <p:bldP spid="258094" grpId="0"/>
      <p:bldP spid="258095" grpId="0" animBg="1"/>
      <p:bldP spid="258096" grpId="0"/>
      <p:bldP spid="258097" grpId="0" animBg="1"/>
      <p:bldP spid="258098" grpId="0"/>
      <p:bldP spid="258099" grpId="0" animBg="1"/>
      <p:bldP spid="258100" grpId="0" animBg="1"/>
      <p:bldP spid="258101" grpId="0"/>
      <p:bldP spid="258102" grpId="0" animBg="1"/>
      <p:bldP spid="258103" grpId="0"/>
      <p:bldP spid="258104" grpId="0" animBg="1"/>
      <p:bldP spid="258105" grpId="0"/>
      <p:bldP spid="258106" grpId="0"/>
      <p:bldP spid="258107" grpId="0" animBg="1"/>
      <p:bldP spid="258108" grpId="0" animBg="1"/>
      <p:bldP spid="258109" grpId="0"/>
      <p:bldP spid="2581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56A7DCF4-925D-4274-A52D-242B732B9462}" type="slidenum">
              <a:rPr lang="en-US" altLang="zh-CN"/>
              <a:pPr/>
              <a:t>8</a:t>
            </a:fld>
            <a:endParaRPr lang="en-US" altLang="zh-CN"/>
          </a:p>
        </p:txBody>
      </p:sp>
      <p:sp>
        <p:nvSpPr>
          <p:cNvPr id="301058" name="Rectangle 2"/>
          <p:cNvSpPr>
            <a:spLocks noGrp="1" noChangeArrowheads="1"/>
          </p:cNvSpPr>
          <p:nvPr>
            <p:ph type="title"/>
          </p:nvPr>
        </p:nvSpPr>
        <p:spPr/>
        <p:txBody>
          <a:bodyPr/>
          <a:lstStyle/>
          <a:p>
            <a:r>
              <a:rPr lang="zh-CN" altLang="en-US">
                <a:solidFill>
                  <a:schemeClr val="folHlink"/>
                </a:solidFill>
                <a:ea typeface="楷体_GB2312" pitchFamily="49" charset="-122"/>
                <a:sym typeface="Symbol" pitchFamily="18" charset="2"/>
              </a:rPr>
              <a:t>优先关系</a:t>
            </a:r>
            <a:r>
              <a:rPr lang="en-US" altLang="zh-CN">
                <a:solidFill>
                  <a:schemeClr val="folHlink"/>
                </a:solidFill>
                <a:ea typeface="楷体_GB2312" pitchFamily="49" charset="-122"/>
                <a:sym typeface="Symbol" pitchFamily="18" charset="2"/>
              </a:rPr>
              <a:t>"</a:t>
            </a:r>
            <a:r>
              <a:rPr lang="zh-CN" altLang="en-US">
                <a:solidFill>
                  <a:schemeClr val="hlink"/>
                </a:solidFill>
                <a:ea typeface="楷体_GB2312" pitchFamily="49" charset="-122"/>
                <a:sym typeface="Wingdings" pitchFamily="2" charset="2"/>
              </a:rPr>
              <a:t>低于</a:t>
            </a:r>
            <a:r>
              <a:rPr lang="en-US" altLang="zh-CN">
                <a:solidFill>
                  <a:schemeClr val="folHlink"/>
                </a:solidFill>
                <a:ea typeface="楷体_GB2312" pitchFamily="49" charset="-122"/>
                <a:sym typeface="Wingdings" pitchFamily="2" charset="2"/>
              </a:rPr>
              <a:t>"</a:t>
            </a:r>
          </a:p>
        </p:txBody>
      </p:sp>
      <p:sp>
        <p:nvSpPr>
          <p:cNvPr id="301059" name="Rectangle 3"/>
          <p:cNvSpPr>
            <a:spLocks noGrp="1" noChangeArrowheads="1"/>
          </p:cNvSpPr>
          <p:nvPr>
            <p:ph type="body" idx="1"/>
          </p:nvPr>
        </p:nvSpPr>
        <p:spPr>
          <a:xfrm>
            <a:off x="250825" y="1125538"/>
            <a:ext cx="8893175" cy="431800"/>
          </a:xfrm>
        </p:spPr>
        <p:txBody>
          <a:bodyPr/>
          <a:lstStyle/>
          <a:p>
            <a:pPr>
              <a:lnSpc>
                <a:spcPct val="80000"/>
              </a:lnSpc>
              <a:buFont typeface="Wingdings" pitchFamily="2" charset="2"/>
              <a:buNone/>
            </a:pPr>
            <a:r>
              <a:rPr lang="zh-CN" altLang="en-US">
                <a:ea typeface="楷体_GB2312" pitchFamily="49" charset="-122"/>
                <a:sym typeface="Symbol" pitchFamily="18" charset="2"/>
              </a:rPr>
              <a:t>表达式 </a:t>
            </a:r>
            <a:r>
              <a:rPr lang="en-US" altLang="zh-CN">
                <a:ea typeface="楷体_GB2312" pitchFamily="49" charset="-122"/>
                <a:sym typeface="Symbol" pitchFamily="18" charset="2"/>
              </a:rPr>
              <a:t>2</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3</a:t>
            </a:r>
            <a:r>
              <a:rPr lang="en-US" altLang="zh-CN">
                <a:solidFill>
                  <a:schemeClr val="hlink"/>
                </a:solidFill>
                <a:ea typeface="楷体_GB2312" pitchFamily="49" charset="-122"/>
                <a:sym typeface="Symbol" pitchFamily="18" charset="2"/>
              </a:rPr>
              <a:t>*</a:t>
            </a:r>
            <a:r>
              <a:rPr lang="en-US" altLang="zh-CN">
                <a:ea typeface="楷体_GB2312" pitchFamily="49" charset="-122"/>
                <a:sym typeface="Symbol" pitchFamily="18" charset="2"/>
              </a:rPr>
              <a:t>5</a:t>
            </a:r>
            <a:r>
              <a:rPr lang="en-US" altLang="zh-CN">
                <a:solidFill>
                  <a:schemeClr val="bg2"/>
                </a:solidFill>
                <a:ea typeface="楷体_GB2312" pitchFamily="49" charset="-122"/>
                <a:sym typeface="Symbol" pitchFamily="18" charset="2"/>
              </a:rPr>
              <a:t>+</a:t>
            </a:r>
            <a:r>
              <a:rPr lang="en-US" altLang="zh-CN">
                <a:ea typeface="楷体_GB2312" pitchFamily="49" charset="-122"/>
                <a:sym typeface="Symbol" pitchFamily="18" charset="2"/>
              </a:rPr>
              <a:t>6</a:t>
            </a:r>
          </a:p>
        </p:txBody>
      </p:sp>
      <p:sp>
        <p:nvSpPr>
          <p:cNvPr id="301060" name="Text Box 4"/>
          <p:cNvSpPr txBox="1">
            <a:spLocks noChangeArrowheads="1"/>
          </p:cNvSpPr>
          <p:nvPr/>
        </p:nvSpPr>
        <p:spPr bwMode="auto">
          <a:xfrm>
            <a:off x="6804025" y="1196975"/>
            <a:ext cx="1944688" cy="2247900"/>
          </a:xfrm>
          <a:prstGeom prst="rect">
            <a:avLst/>
          </a:prstGeom>
          <a:solidFill>
            <a:srgbClr val="FF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20000"/>
              </a:spcBef>
            </a:pPr>
            <a:r>
              <a:rPr lang="en-US" altLang="zh-CN">
                <a:latin typeface="Times New Roman" pitchFamily="18" charset="0"/>
                <a:ea typeface="楷体_GB2312" pitchFamily="49" charset="-122"/>
                <a:sym typeface="Wingdings" pitchFamily="2" charset="2"/>
              </a:rPr>
              <a:t>G[N]:</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 </a:t>
            </a:r>
          </a:p>
          <a:p>
            <a:pPr>
              <a:spcBef>
                <a:spcPct val="20000"/>
              </a:spcBef>
            </a:pPr>
            <a:r>
              <a:rPr lang="en-US" altLang="zh-CN">
                <a:latin typeface="Times New Roman" pitchFamily="18" charset="0"/>
                <a:ea typeface="楷体_GB2312" pitchFamily="49" charset="-122"/>
                <a:sym typeface="Wingdings" pitchFamily="2" charset="2"/>
              </a:rPr>
              <a:t>NN↑N</a:t>
            </a:r>
          </a:p>
          <a:p>
            <a:pPr>
              <a:spcBef>
                <a:spcPct val="20000"/>
              </a:spcBef>
            </a:pPr>
            <a:r>
              <a:rPr lang="en-US" altLang="zh-CN">
                <a:latin typeface="Times New Roman" pitchFamily="18" charset="0"/>
                <a:ea typeface="楷体_GB2312" pitchFamily="49" charset="-122"/>
                <a:sym typeface="Wingdings" pitchFamily="2" charset="2"/>
              </a:rPr>
              <a:t>N(N)</a:t>
            </a:r>
          </a:p>
          <a:p>
            <a:pPr>
              <a:spcBef>
                <a:spcPct val="20000"/>
              </a:spcBef>
            </a:pPr>
            <a:r>
              <a:rPr lang="en-US" altLang="zh-CN">
                <a:latin typeface="Times New Roman" pitchFamily="18" charset="0"/>
                <a:ea typeface="楷体_GB2312" pitchFamily="49" charset="-122"/>
                <a:sym typeface="Wingdings" pitchFamily="2" charset="2"/>
              </a:rPr>
              <a:t>Ni</a:t>
            </a:r>
          </a:p>
        </p:txBody>
      </p:sp>
      <p:sp>
        <p:nvSpPr>
          <p:cNvPr id="301062" name="Text Box 6"/>
          <p:cNvSpPr txBox="1">
            <a:spLocks noChangeArrowheads="1"/>
          </p:cNvSpPr>
          <p:nvPr/>
        </p:nvSpPr>
        <p:spPr bwMode="auto">
          <a:xfrm>
            <a:off x="2627313" y="2924175"/>
            <a:ext cx="431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1066" name="Text Box 10"/>
          <p:cNvSpPr txBox="1">
            <a:spLocks noChangeArrowheads="1"/>
          </p:cNvSpPr>
          <p:nvPr/>
        </p:nvSpPr>
        <p:spPr bwMode="auto">
          <a:xfrm>
            <a:off x="4284663" y="2132013"/>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solidFill>
                  <a:schemeClr val="hlink"/>
                </a:solidFill>
                <a:latin typeface="Times New Roman" pitchFamily="18" charset="0"/>
                <a:ea typeface="楷体_GB2312" pitchFamily="49" charset="-122"/>
              </a:rPr>
              <a:t>+</a:t>
            </a:r>
          </a:p>
        </p:txBody>
      </p:sp>
      <p:sp>
        <p:nvSpPr>
          <p:cNvPr id="301067" name="Text Box 11"/>
          <p:cNvSpPr txBox="1">
            <a:spLocks noChangeArrowheads="1"/>
          </p:cNvSpPr>
          <p:nvPr/>
        </p:nvSpPr>
        <p:spPr bwMode="auto">
          <a:xfrm>
            <a:off x="5078413" y="3716338"/>
            <a:ext cx="3603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6</a:t>
            </a:r>
          </a:p>
        </p:txBody>
      </p:sp>
      <p:sp>
        <p:nvSpPr>
          <p:cNvPr id="301071" name="Text Box 15"/>
          <p:cNvSpPr txBox="1">
            <a:spLocks noChangeArrowheads="1"/>
          </p:cNvSpPr>
          <p:nvPr/>
        </p:nvSpPr>
        <p:spPr bwMode="auto">
          <a:xfrm>
            <a:off x="3276600"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72" name="Line 16"/>
          <p:cNvSpPr>
            <a:spLocks noChangeShapeType="1"/>
          </p:cNvSpPr>
          <p:nvPr/>
        </p:nvSpPr>
        <p:spPr bwMode="auto">
          <a:xfrm flipV="1">
            <a:off x="2268538" y="2492375"/>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3" name="Line 17"/>
          <p:cNvSpPr>
            <a:spLocks noChangeShapeType="1"/>
          </p:cNvSpPr>
          <p:nvPr/>
        </p:nvSpPr>
        <p:spPr bwMode="auto">
          <a:xfrm flipV="1">
            <a:off x="2844800" y="2492375"/>
            <a:ext cx="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4" name="Line 18"/>
          <p:cNvSpPr>
            <a:spLocks noChangeShapeType="1"/>
          </p:cNvSpPr>
          <p:nvPr/>
        </p:nvSpPr>
        <p:spPr bwMode="auto">
          <a:xfrm flipH="1" flipV="1">
            <a:off x="2987675" y="2492375"/>
            <a:ext cx="43338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5" name="Text Box 19"/>
          <p:cNvSpPr txBox="1">
            <a:spLocks noChangeArrowheads="1"/>
          </p:cNvSpPr>
          <p:nvPr/>
        </p:nvSpPr>
        <p:spPr bwMode="auto">
          <a:xfrm>
            <a:off x="270033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76" name="Line 20"/>
          <p:cNvSpPr>
            <a:spLocks noChangeShapeType="1"/>
          </p:cNvSpPr>
          <p:nvPr/>
        </p:nvSpPr>
        <p:spPr bwMode="auto">
          <a:xfrm flipV="1">
            <a:off x="3060700" y="1700213"/>
            <a:ext cx="4318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7" name="Line 21"/>
          <p:cNvSpPr>
            <a:spLocks noChangeShapeType="1"/>
          </p:cNvSpPr>
          <p:nvPr/>
        </p:nvSpPr>
        <p:spPr bwMode="auto">
          <a:xfrm flipH="1" flipV="1">
            <a:off x="3636963" y="1700213"/>
            <a:ext cx="863600"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8" name="Line 22"/>
          <p:cNvSpPr>
            <a:spLocks noChangeShapeType="1"/>
          </p:cNvSpPr>
          <p:nvPr/>
        </p:nvSpPr>
        <p:spPr bwMode="auto">
          <a:xfrm flipH="1" flipV="1">
            <a:off x="3779838" y="1700213"/>
            <a:ext cx="1368425" cy="431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79" name="Text Box 23"/>
          <p:cNvSpPr txBox="1">
            <a:spLocks noChangeArrowheads="1"/>
          </p:cNvSpPr>
          <p:nvPr/>
        </p:nvSpPr>
        <p:spPr bwMode="auto">
          <a:xfrm>
            <a:off x="3492500" y="12684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81" name="Text Box 25"/>
          <p:cNvSpPr txBox="1">
            <a:spLocks noChangeArrowheads="1"/>
          </p:cNvSpPr>
          <p:nvPr/>
        </p:nvSpPr>
        <p:spPr bwMode="auto">
          <a:xfrm>
            <a:off x="2052638" y="2924175"/>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
        <p:nvSpPr>
          <p:cNvPr id="301082" name="Line 26"/>
          <p:cNvSpPr>
            <a:spLocks noChangeShapeType="1"/>
          </p:cNvSpPr>
          <p:nvPr/>
        </p:nvSpPr>
        <p:spPr bwMode="auto">
          <a:xfrm flipV="1">
            <a:off x="5221288" y="2492375"/>
            <a:ext cx="0" cy="12239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301083" name="Text Box 27"/>
          <p:cNvSpPr txBox="1">
            <a:spLocks noChangeArrowheads="1"/>
          </p:cNvSpPr>
          <p:nvPr/>
        </p:nvSpPr>
        <p:spPr bwMode="auto">
          <a:xfrm>
            <a:off x="5005388" y="2132013"/>
            <a:ext cx="35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pPr>
            <a:r>
              <a:rPr lang="en-US" altLang="zh-CN">
                <a:latin typeface="Times New Roman" pitchFamily="18" charset="0"/>
                <a:ea typeface="楷体_GB2312" pitchFamily="49" charset="-122"/>
              </a:rPr>
              <a:t>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193ED03-732B-4F50-96E3-C19B1635D065}" type="slidenum">
              <a:rPr lang="en-US" altLang="zh-CN"/>
              <a:pPr/>
              <a:t>9</a:t>
            </a:fld>
            <a:endParaRPr lang="en-US" altLang="zh-CN"/>
          </a:p>
        </p:txBody>
      </p:sp>
      <p:sp>
        <p:nvSpPr>
          <p:cNvPr id="259074" name="Rectangle 2"/>
          <p:cNvSpPr>
            <a:spLocks noGrp="1" noChangeArrowheads="1"/>
          </p:cNvSpPr>
          <p:nvPr>
            <p:ph type="title"/>
          </p:nvPr>
        </p:nvSpPr>
        <p:spPr/>
        <p:txBody>
          <a:bodyPr/>
          <a:lstStyle/>
          <a:p>
            <a:r>
              <a:rPr lang="zh-CN" altLang="en-US">
                <a:ea typeface="楷体_GB2312" pitchFamily="49" charset="-122"/>
                <a:sym typeface="Symbol" pitchFamily="18" charset="2"/>
              </a:rPr>
              <a:t>注意！！！</a:t>
            </a:r>
          </a:p>
        </p:txBody>
      </p:sp>
      <p:sp>
        <p:nvSpPr>
          <p:cNvPr id="259075" name="Rectangle 3"/>
          <p:cNvSpPr>
            <a:spLocks noGrp="1" noChangeArrowheads="1"/>
          </p:cNvSpPr>
          <p:nvPr>
            <p:ph type="body" idx="1"/>
          </p:nvPr>
        </p:nvSpPr>
        <p:spPr>
          <a:xfrm>
            <a:off x="323850" y="1125538"/>
            <a:ext cx="8820150" cy="5006975"/>
          </a:xfrm>
        </p:spPr>
        <p:txBody>
          <a:bodyPr/>
          <a:lstStyle/>
          <a:p>
            <a:pPr algn="just" eaLnBrk="0" hangingPunct="0">
              <a:spcBef>
                <a:spcPct val="0"/>
              </a:spcBef>
              <a:buSzPct val="80000"/>
            </a:pPr>
            <a:r>
              <a:rPr lang="zh-CN" altLang="en-US">
                <a:ea typeface="楷体_GB2312" pitchFamily="49" charset="-122"/>
                <a:sym typeface="Symbol" pitchFamily="18" charset="2"/>
              </a:rPr>
              <a:t>必须注意，这三个关系，</a:t>
            </a:r>
            <a:r>
              <a:rPr lang="zh-CN" altLang="en-US">
                <a:ea typeface="楷体_GB2312" pitchFamily="49" charset="-122"/>
                <a:sym typeface="Wingdings" pitchFamily="2" charset="2"/>
              </a:rPr>
              <a:t>优先关系</a:t>
            </a:r>
            <a:r>
              <a:rPr lang="zh-CN" altLang="en-US">
                <a:ea typeface="楷体_GB2312" pitchFamily="49" charset="-122"/>
                <a:sym typeface="Symbol" pitchFamily="18" charset="2"/>
              </a:rPr>
              <a:t>相等</a:t>
            </a:r>
            <a:r>
              <a:rPr lang="en-US" altLang="zh-CN">
                <a:solidFill>
                  <a:schemeClr val="hlink"/>
                </a:solidFill>
                <a:ea typeface="楷体_GB2312" pitchFamily="49" charset="-122"/>
                <a:sym typeface="Wingdings" pitchFamily="2" charset="2"/>
              </a:rPr>
              <a:t>=</a:t>
            </a:r>
            <a:r>
              <a:rPr lang="zh-CN" altLang="en-US">
                <a:solidFill>
                  <a:schemeClr val="hlink"/>
                </a:solidFill>
                <a:ea typeface="楷体_GB2312" pitchFamily="49" charset="-122"/>
                <a:sym typeface="Wingdings" pitchFamily="2" charset="2"/>
              </a:rPr>
              <a:t>，</a:t>
            </a:r>
            <a:r>
              <a:rPr lang="zh-CN" altLang="en-US">
                <a:ea typeface="楷体_GB2312" pitchFamily="49" charset="-122"/>
                <a:sym typeface="Wingdings" pitchFamily="2" charset="2"/>
              </a:rPr>
              <a:t>优先关系低于</a:t>
            </a:r>
            <a:r>
              <a:rPr lang="en-US" altLang="zh-CN">
                <a:solidFill>
                  <a:schemeClr val="hlink"/>
                </a:solidFill>
                <a:ea typeface="楷体_GB2312" pitchFamily="49" charset="-122"/>
                <a:sym typeface="Wingdings" pitchFamily="2" charset="2"/>
              </a:rPr>
              <a:t>&lt;</a:t>
            </a:r>
            <a:r>
              <a:rPr lang="zh-CN" altLang="en-US">
                <a:ea typeface="楷体_GB2312" pitchFamily="49" charset="-122"/>
                <a:sym typeface="Wingdings" pitchFamily="2" charset="2"/>
              </a:rPr>
              <a:t>，优先关系高于</a:t>
            </a:r>
            <a:r>
              <a:rPr lang="en-US" altLang="zh-CN">
                <a:solidFill>
                  <a:schemeClr val="hlink"/>
                </a:solidFill>
                <a:ea typeface="楷体_GB2312" pitchFamily="49" charset="-122"/>
                <a:sym typeface="Wingdings" pitchFamily="2" charset="2"/>
              </a:rPr>
              <a:t>&gt;</a:t>
            </a:r>
            <a:r>
              <a:rPr lang="zh-CN" altLang="en-US">
                <a:ea typeface="楷体_GB2312" pitchFamily="49" charset="-122"/>
                <a:sym typeface="Symbol" pitchFamily="18" charset="2"/>
              </a:rPr>
              <a:t>和数学中的</a:t>
            </a:r>
            <a:r>
              <a:rPr lang="en-US" altLang="zh-CN">
                <a:ea typeface="楷体_GB2312" pitchFamily="49" charset="-122"/>
                <a:sym typeface="Symbol" pitchFamily="18" charset="2"/>
              </a:rPr>
              <a:t>=</a:t>
            </a:r>
            <a:r>
              <a:rPr lang="zh-CN" altLang="en-US">
                <a:ea typeface="楷体_GB2312" pitchFamily="49" charset="-122"/>
                <a:sym typeface="Symbol" pitchFamily="18" charset="2"/>
              </a:rPr>
              <a:t>， </a:t>
            </a:r>
            <a:r>
              <a:rPr lang="en-US" altLang="zh-CN">
                <a:ea typeface="楷体_GB2312" pitchFamily="49" charset="-122"/>
                <a:sym typeface="Symbol" pitchFamily="18" charset="2"/>
              </a:rPr>
              <a:t>&gt; </a:t>
            </a:r>
            <a:r>
              <a:rPr lang="zh-CN" altLang="en-US">
                <a:ea typeface="楷体_GB2312" pitchFamily="49" charset="-122"/>
                <a:sym typeface="Symbol" pitchFamily="18" charset="2"/>
              </a:rPr>
              <a:t>，</a:t>
            </a:r>
            <a:r>
              <a:rPr lang="en-US" altLang="zh-CN">
                <a:ea typeface="楷体_GB2312" pitchFamily="49" charset="-122"/>
                <a:sym typeface="Symbol" pitchFamily="18" charset="2"/>
              </a:rPr>
              <a:t>&lt;</a:t>
            </a:r>
            <a:r>
              <a:rPr lang="zh-CN" altLang="en-US">
                <a:ea typeface="楷体_GB2312" pitchFamily="49" charset="-122"/>
                <a:sym typeface="Symbol" pitchFamily="18" charset="2"/>
              </a:rPr>
              <a:t>是不同的</a:t>
            </a:r>
          </a:p>
          <a:p>
            <a:pPr algn="just" eaLnBrk="0" hangingPunct="0">
              <a:spcBef>
                <a:spcPct val="0"/>
              </a:spcBef>
              <a:buSzPct val="80000"/>
            </a:pPr>
            <a:r>
              <a:rPr lang="zh-CN" altLang="en-US">
                <a:ea typeface="楷体_GB2312" pitchFamily="49" charset="-122"/>
                <a:sym typeface="Symbol" pitchFamily="18" charset="2"/>
              </a:rPr>
              <a:t>若有</a:t>
            </a:r>
            <a:r>
              <a:rPr lang="en-US" altLang="zh-CN">
                <a:ea typeface="楷体_GB2312" pitchFamily="49" charset="-122"/>
                <a:sym typeface="Symbol" pitchFamily="18" charset="2"/>
              </a:rPr>
              <a:t>a&gt;b</a:t>
            </a:r>
            <a:r>
              <a:rPr lang="zh-CN" altLang="en-US">
                <a:ea typeface="楷体_GB2312" pitchFamily="49" charset="-122"/>
                <a:sym typeface="Symbol" pitchFamily="18" charset="2"/>
              </a:rPr>
              <a:t>不一定有</a:t>
            </a:r>
            <a:r>
              <a:rPr lang="en-US" altLang="zh-CN">
                <a:ea typeface="楷体_GB2312" pitchFamily="49" charset="-122"/>
                <a:sym typeface="Symbol" pitchFamily="18" charset="2"/>
              </a:rPr>
              <a:t>b&lt;a</a:t>
            </a:r>
          </a:p>
          <a:p>
            <a:pPr algn="just" eaLnBrk="0" hangingPunct="0">
              <a:spcBef>
                <a:spcPct val="0"/>
              </a:spcBef>
              <a:buSzPct val="80000"/>
            </a:pPr>
            <a:r>
              <a:rPr lang="zh-CN" altLang="en-US">
                <a:ea typeface="楷体_GB2312" pitchFamily="49" charset="-122"/>
                <a:sym typeface="Symbol" pitchFamily="18" charset="2"/>
              </a:rPr>
              <a:t>允许有</a:t>
            </a:r>
            <a:r>
              <a:rPr lang="en-US" altLang="zh-CN">
                <a:ea typeface="楷体_GB2312" pitchFamily="49" charset="-122"/>
                <a:sym typeface="Symbol" pitchFamily="18" charset="2"/>
              </a:rPr>
              <a:t>a=b</a:t>
            </a:r>
            <a:r>
              <a:rPr lang="zh-CN" altLang="en-US">
                <a:ea typeface="楷体_GB2312" pitchFamily="49" charset="-122"/>
                <a:sym typeface="Symbol" pitchFamily="18" charset="2"/>
              </a:rPr>
              <a:t>，</a:t>
            </a:r>
            <a:r>
              <a:rPr lang="en-US" altLang="zh-CN">
                <a:ea typeface="楷体_GB2312" pitchFamily="49" charset="-122"/>
                <a:sym typeface="Symbol" pitchFamily="18" charset="2"/>
              </a:rPr>
              <a:t>a&lt;b</a:t>
            </a:r>
            <a:r>
              <a:rPr lang="zh-CN" altLang="en-US">
                <a:ea typeface="楷体_GB2312" pitchFamily="49" charset="-122"/>
                <a:sym typeface="Symbol" pitchFamily="18" charset="2"/>
              </a:rPr>
              <a:t>，</a:t>
            </a:r>
            <a:r>
              <a:rPr lang="en-US" altLang="zh-CN">
                <a:ea typeface="楷体_GB2312" pitchFamily="49" charset="-122"/>
                <a:sym typeface="Symbol" pitchFamily="18" charset="2"/>
              </a:rPr>
              <a:t>a&gt;b</a:t>
            </a:r>
            <a:r>
              <a:rPr lang="zh-CN" altLang="en-US">
                <a:ea typeface="楷体_GB2312" pitchFamily="49" charset="-122"/>
                <a:sym typeface="Symbol" pitchFamily="18" charset="2"/>
              </a:rPr>
              <a:t>同时存在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wipe(left)">
                                      <p:cBhvr>
                                        <p:cTn id="12" dur="500"/>
                                        <p:tgtEl>
                                          <p:spTgt spid="259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wipe(left)">
                                      <p:cBhvr>
                                        <p:cTn id="17" dur="500"/>
                                        <p:tgtEl>
                                          <p:spTgt spid="259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uiExpand="1" build="p"/>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80000"/>
          </a:lnSpc>
          <a:spcBef>
            <a:spcPct val="20000"/>
          </a:spcBef>
          <a:spcAft>
            <a:spcPct val="0"/>
          </a:spcAft>
          <a:buClr>
            <a:schemeClr val="hlink"/>
          </a:buClr>
          <a:buSzPct val="60000"/>
          <a:buFont typeface="Wingdings" pitchFamily="2" charset="2"/>
          <a:buNone/>
          <a:tabLst/>
          <a:def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ctr" defTabSz="914400" rtl="0" eaLnBrk="1" fontAlgn="base" latinLnBrk="0" hangingPunct="1">
          <a:lnSpc>
            <a:spcPct val="80000"/>
          </a:lnSpc>
          <a:spcBef>
            <a:spcPct val="20000"/>
          </a:spcBef>
          <a:spcAft>
            <a:spcPct val="0"/>
          </a:spcAft>
          <a:buClr>
            <a:schemeClr val="hlink"/>
          </a:buClr>
          <a:buSzPct val="60000"/>
          <a:buFont typeface="Wingdings" pitchFamily="2" charset="2"/>
          <a:buNone/>
          <a:tabLst/>
          <a:def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1637</TotalTime>
  <Words>4249</Words>
  <Application>Microsoft Office PowerPoint</Application>
  <PresentationFormat>全屏显示(4:3)</PresentationFormat>
  <Paragraphs>1890</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Blends</vt:lpstr>
      <vt:lpstr>第6章 自底向上优先分析法</vt:lpstr>
      <vt:lpstr>6．3 算符优先分析法</vt:lpstr>
      <vt:lpstr>算符文法</vt:lpstr>
      <vt:lpstr>优先关系"相等"</vt:lpstr>
      <vt:lpstr>优先关系"低于"</vt:lpstr>
      <vt:lpstr>优先关系"低于"</vt:lpstr>
      <vt:lpstr>优先关系"高于"</vt:lpstr>
      <vt:lpstr>优先关系"低于"</vt:lpstr>
      <vt:lpstr>注意！！！</vt:lpstr>
      <vt:lpstr>算符优先文法的定义</vt:lpstr>
      <vt:lpstr>算符优先文法的判别</vt:lpstr>
      <vt:lpstr>6．3．3 算符优先关系表的构造</vt:lpstr>
      <vt:lpstr>FIRSTVT 集合</vt:lpstr>
      <vt:lpstr>LASTVT集合</vt:lpstr>
      <vt:lpstr>计算所有"低于"优先关系</vt:lpstr>
      <vt:lpstr>计算所有"低于&lt;"优先关系</vt:lpstr>
      <vt:lpstr>计算所有"低于&lt;"优先关系</vt:lpstr>
      <vt:lpstr>计算所有“高于&gt;"优先关系</vt:lpstr>
      <vt:lpstr>计算所有“高于&gt;"优先关系</vt:lpstr>
      <vt:lpstr>计算所有“高于&gt;"优先关系</vt:lpstr>
      <vt:lpstr>计算所有“相等="优先关系</vt:lpstr>
      <vt:lpstr>6.3.4   算符优先分析算法</vt:lpstr>
      <vt:lpstr>6.3.4   算符优先分析算法</vt:lpstr>
      <vt:lpstr>素短语和最左素短语</vt:lpstr>
      <vt:lpstr>素短语和最左素短语</vt:lpstr>
      <vt:lpstr>非终结符的换名</vt:lpstr>
      <vt:lpstr>去除单个非终结符产生式</vt:lpstr>
      <vt:lpstr>算符优先分析过程</vt:lpstr>
      <vt:lpstr>算符优先分析过程</vt:lpstr>
      <vt:lpstr>算符优先分析过程</vt:lpstr>
      <vt:lpstr>算符优先分析过程</vt:lpstr>
      <vt:lpstr>算符优先分析过程</vt:lpstr>
      <vt:lpstr>算符优先分析过程</vt:lpstr>
      <vt:lpstr>算符优先分析过程</vt:lpstr>
      <vt:lpstr>算符优先分析过程</vt:lpstr>
      <vt:lpstr>习题（习题编号对应教材第5章练习，P.121-122）</vt:lpstr>
    </vt:vector>
  </TitlesOfParts>
  <Company>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dc:creator>
  <cp:lastModifiedBy>xuxian</cp:lastModifiedBy>
  <cp:revision>153</cp:revision>
  <dcterms:created xsi:type="dcterms:W3CDTF">2006-09-06T08:31:30Z</dcterms:created>
  <dcterms:modified xsi:type="dcterms:W3CDTF">2021-10-18T12:27:32Z</dcterms:modified>
</cp:coreProperties>
</file>