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handoutMasterIdLst>
    <p:handoutMasterId r:id="rId64"/>
  </p:handoutMasterIdLst>
  <p:sldIdLst>
    <p:sldId id="305" r:id="rId2"/>
    <p:sldId id="320" r:id="rId3"/>
    <p:sldId id="286" r:id="rId4"/>
    <p:sldId id="302" r:id="rId5"/>
    <p:sldId id="287" r:id="rId6"/>
    <p:sldId id="288" r:id="rId7"/>
    <p:sldId id="290" r:id="rId8"/>
    <p:sldId id="289" r:id="rId9"/>
    <p:sldId id="329" r:id="rId10"/>
    <p:sldId id="257" r:id="rId11"/>
    <p:sldId id="303" r:id="rId12"/>
    <p:sldId id="322" r:id="rId13"/>
    <p:sldId id="258" r:id="rId14"/>
    <p:sldId id="304" r:id="rId15"/>
    <p:sldId id="259" r:id="rId16"/>
    <p:sldId id="260" r:id="rId17"/>
    <p:sldId id="261" r:id="rId18"/>
    <p:sldId id="328" r:id="rId19"/>
    <p:sldId id="262" r:id="rId20"/>
    <p:sldId id="263" r:id="rId21"/>
    <p:sldId id="337" r:id="rId22"/>
    <p:sldId id="264" r:id="rId23"/>
    <p:sldId id="308" r:id="rId24"/>
    <p:sldId id="291" r:id="rId25"/>
    <p:sldId id="267" r:id="rId26"/>
    <p:sldId id="268" r:id="rId27"/>
    <p:sldId id="269" r:id="rId28"/>
    <p:sldId id="295" r:id="rId29"/>
    <p:sldId id="270" r:id="rId30"/>
    <p:sldId id="296" r:id="rId31"/>
    <p:sldId id="271" r:id="rId32"/>
    <p:sldId id="272" r:id="rId33"/>
    <p:sldId id="325" r:id="rId34"/>
    <p:sldId id="297" r:id="rId35"/>
    <p:sldId id="273" r:id="rId36"/>
    <p:sldId id="313" r:id="rId37"/>
    <p:sldId id="299" r:id="rId38"/>
    <p:sldId id="274" r:id="rId39"/>
    <p:sldId id="332" r:id="rId40"/>
    <p:sldId id="275" r:id="rId41"/>
    <p:sldId id="276" r:id="rId42"/>
    <p:sldId id="277" r:id="rId43"/>
    <p:sldId id="278" r:id="rId44"/>
    <p:sldId id="279" r:id="rId45"/>
    <p:sldId id="280" r:id="rId46"/>
    <p:sldId id="281" r:id="rId47"/>
    <p:sldId id="301" r:id="rId48"/>
    <p:sldId id="282" r:id="rId49"/>
    <p:sldId id="300" r:id="rId50"/>
    <p:sldId id="283" r:id="rId51"/>
    <p:sldId id="310" r:id="rId52"/>
    <p:sldId id="311" r:id="rId53"/>
    <p:sldId id="330" r:id="rId54"/>
    <p:sldId id="285" r:id="rId55"/>
    <p:sldId id="312" r:id="rId56"/>
    <p:sldId id="314" r:id="rId57"/>
    <p:sldId id="318" r:id="rId58"/>
    <p:sldId id="321" r:id="rId59"/>
    <p:sldId id="319" r:id="rId60"/>
    <p:sldId id="315" r:id="rId61"/>
    <p:sldId id="331" r:id="rId62"/>
    <p:sldId id="327" r:id="rId63"/>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FFCC00"/>
    <a:srgbClr val="FFFFFF"/>
    <a:srgbClr val="00FF99"/>
    <a:srgbClr val="CCECFF"/>
    <a:srgbClr val="66CCFF"/>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p:cViewPr varScale="1">
        <p:scale>
          <a:sx n="93" d="100"/>
          <a:sy n="93" d="100"/>
        </p:scale>
        <p:origin x="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eaLnBrk="1" hangingPunct="1">
              <a:defRPr sz="1200">
                <a:latin typeface="Arial" charset="0"/>
              </a:defRPr>
            </a:lvl1pPr>
          </a:lstStyle>
          <a:p>
            <a:pPr>
              <a:defRPr/>
            </a:pPr>
            <a:fld id="{333E7097-1545-4B1E-955C-9CE33FA29248}" type="datetimeFigureOut">
              <a:rPr lang="zh-CN" altLang="en-US"/>
              <a:pPr>
                <a:defRPr/>
              </a:pPr>
              <a:t>2022/12/20</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142654A-A43D-4DF7-AB6D-3F390DB3B0B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12-14T07:49:53.204"/>
    </inkml:context>
    <inkml:brush xml:id="br0">
      <inkml:brushProperty name="width" value="0.05292" units="cm"/>
      <inkml:brushProperty name="height" value="0.05292" units="cm"/>
      <inkml:brushProperty name="color" value="#FF0000"/>
    </inkml:brush>
  </inkml:definitions>
  <inkml:trace contextRef="#ctx0" brushRef="#br0">2534 9882 111 0,'0'0'88'16,"0"0"-65"-16,0 0-17 15,0 0 11-15,0 0 12 16,0 0 15-16,5-89-13 16,-5 75 13-16,0 2-17 15,0 1 34-15,0 2 25 0,0-1-50 16,-5 0-7-16,-6 0 10 16,0 0 17-16,2 0-37 15,-3-2 43-15,4 2-52 16,-3-2 2-16,-1 2-6 15,-1-2 11-15,2 0 0 16,-5 2-17-16,-1-2 0 16,3 4-1-16,-3 0-1 15,3 4-8-15,-4 0 10 16,3 2 0-16,-1 0 0 16,1 2 0-16,-1 0 0 15,5 0-1-15,-3 0-1 16,5 0 1-16,1 8-1 15,-1 2-4-15,2 0 4 16,0 2-6-16,3-2 7 0,2 2-1 16,2 0-6-16,-3 4 7 15,1 6 1-15,0 0 0 16,2 4 0-16,0 2-1 16,0-2 0-16,0-1 0 15,0-1 0-15,4-1 0 16,3-2 0-16,-1-3 0 15,2-3 0-15,-2-2-6 16,1-3 6-16,-3-4-8 16,3 0 8-16,-3-4-5 15,3 2-1-15,0 0 6 16,1 0 1-16,2 0-1 16,-1-2 0-16,-1 0-1 0,-1 0-11 15,2-2 6-15,2 0 7 16,0 0 11-16,1 0-10 15,1-2 0-15,3-10 7 16,-1-8 10-16,5-8 2 16,0-8 10-16,2-8-29 15,1-7 19-15,-3-3-19 16,2-2 12-16,0 0-13 16,-1-4-3-16,-2 2-4 15,-1 1 14-15,0 1-1 16,2 0-6-16,0-2 0 15,-1-4 4-15,4-2-4 0,0-2 0 16,-1-3 34-16,0-3-33 16,0-4 0-16,1-4-2 15,-1-6-4-15,-2 1 5 16,0 5 0-16,-2 6-7 16,-4 10 7-16,-1 10 22 15,-2 9-21-15,-2 11-1 16,-3 10 0-16,-1 10 11 15,-1 6-11-15,-2 4-8 16,0 4 7-16,-2 0-9 16,3 0-3-16,2 0-3 15,3 0 6-15,1 0 2 16,7 0 0-16,1 0-3 0,6 0 11 16,2 0 1-1,-1 4 0-15,3 4-1 0,-3-2 2 16,1 1 9-16,-1-3-4 15,3-1 12-15,0 1-11 16,-3-2 1-16,-4-2-8 16,-2 2 0-16,-2 2 0 15,-5-1 0-15,0 0 9 16,-2 4-10-16,0 1-23 16,-4 14-39-16,-1-2-36 15,-4-2-116-15</inkml:trace>
  <inkml:trace contextRef="#ctx0" brushRef="#br0" timeOffset="1343.08">3300 9100 185 0,'0'0'193'15,"0"0"-79"-15,0 0 9 16,0 0-24-16,0 0-15 15,0 0-2-15,0 0-14 16,-6 0-29-16,6 0-31 16,0 0-8-16,0 0-8 0,0 0-3 15,0 0-4 1,0 0 4-16,11 0 11 0,4 0-1 16,6 4 1-16,1 0-1 15,2-1 1-15,7 4-1 16,3-3-1-16,4-2-5 15,4 2 1-15,-2-4 6 16,3 0-1-16,-5 2-11 16,-5-2-21-16,-4 3-22 15,-9 8-26-15,-7-1-43 16,-11 0-157-16</inkml:trace>
  <inkml:trace contextRef="#ctx0" brushRef="#br0" timeOffset="1632.1">3138 9490 65 0,'0'0'307'15,"0"0"-230"-15,0 0-77 16,0 0 1-16,0 0 54 16,0 0 34-16,0 0-15 15,120 25-24-15,-71-17-22 0,12 0-14 16,8 0-5-16,8 2 2 16,43 2-11-16,-16-2-69 15,-17-8-114-15</inkml:trace>
  <inkml:trace contextRef="#ctx0" brushRef="#br0" timeOffset="2840.62">5232 7620 95 0,'0'0'114'0,"0"0"-8"16,0 0-21-16,0 0-22 15,0 0-11-15,0 0 2 16,0 0-17-16,0 2-17 15,2-2-20-15,2 0 0 16,6 4-8-16,3 2 8 16,7 0 1-16,7 2 0 15,7-4-1-15,5 0 7 16,9-4-6-16,0 0 6 16,6-6 6-16,2-14-12 15,-5-2 4-15,-7-5-5 16,-8 0-11-16,-9 0 11 15,-10 1 1-15,-5 2 6 16,-8 1 29-16,-4-4-36 16,0 1-16-16,-14 0 16 0,-12 2 3 15,-10 2-2-15,-6 6-1 16,-4 6 5-16,-6 4-5 16,3 4-17-16,0 2 17 15,4 0 0-15,10 6 0 16,6 6 7-16,9-2-7 15,6 2 0-15,3 4 0 16,2 6 0-16,0 4-1 16,3 6-1-16,1 0 1 15,5 4 0-15,0 0-7 16,0 3 7-16,0 1 1 16,9-2 1-16,5-2 2 15,3-2-3-15,8-6 0 0,6-4 0 16,9-10 1-1,7-8 12-15,6-6 22 0,7-4-22 16,3-18-13-16,-5-4 0 16,-7 0-13-16,-11-2-31 15,-15 6-120-15,-16 8-158 0</inkml:trace>
  <inkml:trace contextRef="#ctx0" brushRef="#br0" timeOffset="3205.84">4151 7904 466 0,'0'0'47'15,"0"0"5"-15,0 0 32 16,0 0-46-16,0 0-38 15,0 0-11-15,0 0-8 16,-8-18 10-16,41 31 9 16,17 1 0-16,14 1 18 15,36 2 16-15,38-5-13 16,40-6 6-16,16-6 5 16,0 0 0-16,-13-10 11 0,-14-4-16 15,-3 3-2 1,-3 4-12-16,-14 3-12 0,-29 1 0 15,-29 3-1-15,-26 0-22 16,-16 0-27-16,-10 0-30 16,-24 22-12-16,-5 0-113 15,-12-1-58-15</inkml:trace>
  <inkml:trace contextRef="#ctx0" brushRef="#br0" timeOffset="3814.42">4249 8167 227 0,'0'0'190'0,"0"0"-159"16,0 0-31-16,0 0-3 15,0 0 3-15,0 0 77 16,0 0-21-16,92 8-18 16,-55-4 21-16,6 2-39 15,4 0-13-15,-2 4-1 16,-3 0-5-16,-5 2-1 0,-2 3-1 15,-14-2-19-15,-5 1-16 16,-9 3 4-16,-7 1 10 16,-5 4 14-16,-24 3 7 15,-10 10-11-15,-15 1-4 16,-8 2-15-16,-7 0-9 16,-1 0 40-16,1-6 3 15,5-4-3-15,10-6 0 16,10-5 25-16,13-8 8 15,8-4 16-15,12-4-19 16,9-1-2-16,2 0-28 16,0 0-8-16,0 0-15 15,19 0 23-15,8 3 10 16,7-2 20-16,9-1-5 0,5 3-9 16,4-3-6-16,1 1-9 15,2 2 0-15,1-2 1 16,0-1-2-16,-2 2-26 15,-5-2 0-15,0 0-28 16,2 0-34-16,-11-7-55 16,-11-6-93-16</inkml:trace>
  <inkml:trace contextRef="#ctx0" brushRef="#br0" timeOffset="4423.7">4831 8486 399 0,'0'0'68'0,"0"0"-66"16,0 0-2-16,0 0 2 16,0 0 12-16,0 0 5 15,0 0 7-15,0 102-13 16,0-72 4-16,-2 2-8 16,-2 0-8-16,-1-3 6 15,1-7-6-15,-4-4 0 16,5-6-1-16,2-6-13 15,1-4-12-15,0-2-24 16,0 0 25-16,0-8-4 16,10-19 9-16,7-10-30 15,3-9 25-15,3-5-38 16,-4-1 55-16,2 6 14 0,-5 12 27 16,-8 10 24-16,-1 12-20 15,-3 8-30-15,1 4-8 16,-1 0 1-16,3 10 80 15,0 12-13-15,1 6-42 16,-1 4-7-16,-1 4-9 16,0 1-3-16,-4-4-1 15,0-1 2-15,-2-6-7 16,2-5 5-16,-2-10-3 16,2-4-3-16,0-6-7 15,3-1-15-15,2-1-40 16,6-24 62-16,2-8-6 15,6-12-13-15,-3 3 18 0,-3 2-29 16,-5 12 30-16,-2 10 15 16,-6 10 9-16,1 6-9 15,-3 2-14-15,0 0 1 16,0 18 12-16,2 8-1 16,0 6 3-16,0 6-15 15,7 0 0-15,2-3 0 16,4-10-1-16,10-8-64 15,11-13-22-15,28-14-27 16,-4-21-54-16</inkml:trace>
  <inkml:trace contextRef="#ctx0" brushRef="#br0" timeOffset="5024.22">5504 8482 2 0,'0'0'259'0,"0"0"-182"0,0 0-22 15,0 0 12-15,0 0-29 16,0 0 24-16,-125-12-40 15,109 24-20-15,1 6 0 16,2 6-1-16,1 2 1 16,6 4-1-16,2 0 0 15,4-4-1-15,0-2 1 16,0-6-1-16,2-7 0 16,9-5-8-16,2-6 8 15,5 0 0-15,0-13 6 16,5-15 1-16,0-9-7 15,2-4-8-15,-5-1-15 16,-2 2-1-16,-7 6-2 0,-2 6 14 16,-5 8 12-1,-4 8 22-15,2 6 2 0,-2 6-14 16,0 0-10-16,3 6-4 16,-1 16 4-16,3 8 3 15,4 6 3-15,-1 2 7 16,3-2-6-16,3-6-7 15,-1-4 1-15,-1-6 1 16,1-8-1-16,-3-8-1 16,4-4 6-16,0-1 7 15,4-24-3-15,2-7 3 16,2-8-5-16,0-2-8 16,-1 4 0-16,-6 4-4 15,-1 10 4-15,-8 10-2 0,-2 8 2 16,1 6-2-16,-3 0 1 15,7 10 1-15,2 14 36 16,6 6-20-16,4 4-8 16,-1 4-7-16,2 0-1 15,3-2 0-15,-3-2 1 16,1-8-1-16,-3-8 0 16,2-5-32-16,0-13-33 15,1 0 35-15,6-28-18 16,-6-7-108-16,0-3-17 0</inkml:trace>
  <inkml:trace contextRef="#ctx0" brushRef="#br0" timeOffset="5207.24">6139 8333 176 0,'0'0'240'0,"0"0"-141"16,0 0-17-16,0 0-34 16,0 0-32-16,-116 41-7 15,92-14 4-15,-3 8 1 16,1 1-5-16,-4 2-8 15,4 2 6-15,1 0-7 16,1-2 0-16,1-6-52 16,4-6-53-16,0-9-67 15,11-16-121-15</inkml:trace>
  <inkml:trace contextRef="#ctx0" brushRef="#br0" timeOffset="5416.41">6077 8412 183 0,'0'0'87'0,"0"0"-70"15,0 0 5-15,0 0 23 16,0 0-4-16,0 0 7 16,133 24-3-16,-104-22-25 15,5-2-4-15,1 0-9 16,5 0-7-16,7 0 0 15,-7 0-89-15,-13-8-121 0</inkml:trace>
  <inkml:trace contextRef="#ctx0" brushRef="#br0" timeOffset="5918.12">6451 8183 506 0,'0'0'93'0,"0"0"-80"16,0 0-13-16,0 0-17 16,0 0 17-16,0 0 11 15,0 0 28-15,116 12-16 16,-72-10-13-16,1 0 20 16,0-2-20-16,-6 0 9 0,-5 0-5 15,-7 0-14 1,-7 0 0-16,-9 0 0 0,-7 0-23 15,-4 4 2-15,0 8 4 16,0 8 17-16,-15 6 2 16,-8 9 5-16,-6 2-3 15,-4 4-4-15,-5 1-2 16,-1 0 2-16,-6 2 1 16,-2-2-1-16,0-4 0 15,7-10-12-15,9-6 11 16,11-9 1-16,9-9 1 15,9-3 5-15,2-1-6 16,0 0 0-16,8 0-6 16,19-8 6-16,13-3 25 15,9-2-1-15,9-1-8 0,3 2 2 16,-2 4-7-16,-1 0-4 16,-4 6 1-16,-3 2-8 15,-7 0-1-15,-6 0-36 16,-7 2-4-16,-4 6-67 15,-9 0-18-15,-7-5-90 0</inkml:trace>
  <inkml:trace contextRef="#ctx0" brushRef="#br0" timeOffset="6586.04">7055 8500 355 0,'0'0'170'15,"0"0"-37"-15,0 0-49 16,0 0-38-16,0 0-32 0,0 0-14 15,0 0 0 1,0 8 1-16,0 8 7 0,0 2-7 16,2 4 9-16,-2-4-10 15,0-2 0-15,3-6 0 16,-3-1-1-16,0-6-17 16,2-1-19-16,-2-2-15 15,4 0-13-15,0-4 33 16,5-14 21-16,3-10 11 15,3-8 10-15,1-2-10 16,-1-2-23-16,-1 6 15 16,-1 4 8-16,-2 10 38 0,-2 6-29 15,-2 5 8 1,-3 5-17-16,3 4 1 0,1 0 3 16,2 0 8-16,1 17 17 15,-1 2 15-15,2 6-8 16,-3 3-8-16,0-2-11 15,-4 0-5-15,-1-2-12 16,0-4 2-16,1-4-1 16,-1-2 0-16,-2-4-1 15,0-4-5-15,1-4 4 16,-1-2-6-16,1 0-2 16,-1-4 6-16,4-16 0 15,5-8 3-15,3-6 2 0,1-2-2 16,-1 4 5-1,-1 7-5-15,-4 7 6 0,-6 9-6 16,0 5 0-16,0 4-10 16,0 0 1-16,1 0-20 15,2 2 29-15,5 16 13 16,3 4 12-16,1 4-2 16,-1 2-7-16,-3 4-8 15,0-2-6-15,-2 0 5 16,2-6-7-16,-5-4-1 15,4-5-6-15,-6-8-17 16,3-7-2-16,-1 0-6 16,6-2-13-16,8-38-27 15,0 2-77-15,-4-2-207 0</inkml:trace>
  <inkml:trace contextRef="#ctx0" brushRef="#br0" timeOffset="6848.02">7783 8183 28 0,'0'0'337'16,"0"0"-210"-16,0 0-68 16,0 0-4-16,0 0 9 15,0 0-28-15,0 0-13 16,21 0-10-16,-13 0-2 15,5 0-5-15,1 6-5 16,1 6 8-16,4 0-1 0,1 2-8 16,-1 1-18-16,2-1-29 15,1 1-59-15,-7-4-69 16,-6-5-167-16</inkml:trace>
  <inkml:trace contextRef="#ctx0" brushRef="#br0" timeOffset="7514.67">7785 8376 310 0,'0'0'129'0,"0"0"-17"15,0 0-57-15,0 0-42 16,0 0 0-16,0 0 30 16,0 0 21-16,-6 78-51 0,6-44 1 15,0 4 2-15,4 2-7 16,-2 0-8-16,3-1 5 15,-3-8-5-15,0-7-1 16,3-6-1-16,0-10-31 16,-1-5-27-16,5-3 12 15,5-7-7-15,3-19 26 16,8-12-37-16,4-10 29 16,2-4-69-16,0 2 23 15,-2 4 7-15,-4 8 75 16,-6 10 47-16,-5 10 21 15,-8 10-17-15,1 6-15 16,-3 2 11-16,1 0 20 0,2 4 31 16,2 7-43-1,-1 7-9-15,-1 1-12 0,0-1-12 16,-2 0-6-16,-5-4-2 16,2 0 4-16,-2-6-17 15,0-4 6-15,0-2-1 16,2-2-6-16,-2 0 0 15,0 0 0-15,2 0 0 16,2 0-1-16,1 0 1 16,6-18-23-16,9-8 21 15,5-8-14-15,8-4-2 16,3 2 18-16,0 5 0 16,-5 9-2-16,-5 8 1 0,-6 6 1 15,-4 4-15 1,-5 4 11-16,0 0 4 0,-1 0 10 15,0 11 12-15,1 4 27 16,-1 3-15-16,-2 7-13 16,-1 3 0-16,-1 2-5 15,2 0-9-15,-2 2-5 16,3 0-2-16,2-4 6 16,3-2-6-16,-2-6-25 15,7-4-55-15,-3-6-38 16,-10-10-123-16</inkml:trace>
  <inkml:trace contextRef="#ctx0" brushRef="#br0" timeOffset="8799.73">6333 7874 71 0,'0'0'58'0,"0"0"1"16,0 0-6-16,0 0-1 16,0 0-20-16,0 0-21 15,0 0-10-15,0-6 60 16,0 5-6-16,0 1 7 16,0 0-22-16,0 0-10 15,0 0 5-15,0 0-18 16,0 0-16-16,0 0-1 15,0 0-20-15,0 0-9 16,0 0 4-16,0 0 17 0,0 0 2 16,0 0-20-1,0 0-12-15,0 0 7 0,0 0 28 16,0 0 3-16,-2 0 7 16,-7 1-6-16,0 1 1 15,0-2 4-15,2 2 1 16,1-2 33-16,1 0-5 15,4 0-15-15,-3 0-1 16,4 0-13-16,-2 0 9 16,2 0 19-16,0 0-14 15,0 0-13-15,0 0-7 16,0 0-7-16,0 0-3 16,2 0 1-16,12 0 2 15,8 0 6-15,5 2 0 16,8-2 0-16,8 0 1 15,9 0 1-15,3 0 0 0,7 0-1 16,6 0 16-16,7-6-9 16,6 1-1-16,10-4 10 15,5 4-6-15,8 1-10 16,0 1 0-16,4 1 8 16,-3 2-8-16,4 0 1 15,11 0 1-15,16 0 8 16,22 10-10-16,5-2 6 15,-27-2-6-15,-32-2-1 16,-32-2 0-16,-10 0 1 16,11 0 7-16,10 1-7 0,6 1-11 15,-2 1 11 1,-5 1 7-16,-6 5 0 16,-5-4-7-16,-4 1-1 0,-7 1 0 15,-4-4 1-15,-6 2 0 16,-11-1-1-16,-10 2 1 15,-31 11-17-15,-27-1-106 16,-27-1-93-16</inkml:trace>
  <inkml:trace contextRef="#ctx0" brushRef="#br0" timeOffset="10052.82">3940 9352 13 0,'0'0'130'15,"0"0"-36"-15,0 0 5 16,0 0 18-16,0 0-16 16,0 0-26-16,0 0-11 15,-7-6-12-15,7 4-12 16,0 2-10-16,0 0-12 16,0-2-18-16,0 2-5 15,2-2-5-15,17 0 9 16,4 0 1-16,10-2 0 15,6 2 0-15,8-2 0 16,4 2-1-16,9-2 1 0,5 2 0 16,8-2 0-16,12-2 0 15,25 2 0-15,-8-2 0 16,5 0 0-16,2 0 0 16,-16 0-1-16,15 0 1 15,-4 0 0-15,0 0 0 16,4 2 0-16,-2 0 1 15,2 0-1-15,-2-2 1 16,2 2 0-16,12-4-1 16,-13 0 1-16,0-2-1 15,2 2 0-15,-16 0-1 16,13 2 1-16,-8 4-1 16,-7 0 1-16,-9 2 0 15,-4 0 0-15,-2 0-1 16,0 6 1-16,3 0 1 0,8-2-1 15,19-2 0-15,25-2 1 16,25 0 5-16,4-8-3 16,-4 0-3-16,-13 2 1 15,-12 6 1-15,0 0-2 16,-5 0 1-16,-1 0-1 16,-6 8 0-16,-16 0 0 15,-18-2 0-15,-18 0 0 16,-14 2 0-16,6 2 0 15,-2 2-11-15,-12 22-44 16,-21-4-24-16,-24 0-162 0</inkml:trace>
  <inkml:trace contextRef="#ctx0" brushRef="#br0" timeOffset="10954.11">5785 9494 367 0,'0'0'147'0,"0"0"-118"16,0 0-22-16,0 0 0 15,0 0 9-15,0 0-3 16,0 0-6-16,0 31 5 16,-5-9 48-16,-11 6-21 15,-1 4-10-15,-3 0-3 16,-7 0-9-16,-2 0-12 16,1-2-4-16,-1-3-1 15,4-6 8-15,5-6-2 0,7-5-6 16,3-6 1-1,6-3-1-15,4-1 0 0,0 0 0 16,0 0-1-16,0 0-14 16,0 0-18-16,0 0-19 15,9 0 45-15,9 0 7 16,6-1 6-16,5-9-5 16,7-3 6-16,6 0-7 15,3-1 6-15,2-1 1 16,-3 3-7-16,-2 0 1 15,-6 2-1-15,-9 2 0 16,-7 2-1-16,-11 2 1 16,-7 2 10-16,-2-2 34 15,0-4 9-15,-11-4-41 0,-12-4-2 16,-3-2-2-16,-6-4 3 16,-1-2-11-16,2 2 2 15,2 0-2-15,4 5-23 16,4 6-3-16,4 4-26 15,7 7-4-15,3 0-55 16,7 0-71-16,0 11 44 16,13-4 21-16,14 0 26 15</inkml:trace>
  <inkml:trace contextRef="#ctx0" brushRef="#br0" timeOffset="11449.98">6013 9529 85 0,'0'0'145'0,"0"0"12"16,0 0-19-16,0 0-25 0,0 0-47 16,0 0-25-16,0 0-20 15,0 0-12-15,0 0-9 16,0 6-2-16,0 12 2 16,2 10 10-16,-2 4-2 15,0 6-7-15,0-2 8 16,2 0-9-16,2-3 0 15,0-8 0-15,1-5 0 16,1-6-2-16,4-8-8 16,1-6-12-16,5 0-4 15,7-7 5-15,9-20 20 16,8-11 0-16,5-6-17 16,2-8-16-16,-1-2-28 0,-7-2 7 15,-5 6 6-15,-9 6-8 16,-9 13 57-16,-10 12 31 15,-3 10 62-15,-3 7-11 16,0 2-11-16,0 0-37 16,0 12-21-16,-7 10-13 15,-5 10 0-15,2 7 28 16,-3 5 2-16,2-2-14 16,6 0-15-16,0-2 0 15,5-6 0-15,0-4 0 16,0-4-1-16,16-3-9 15,4-8 8-15,7-1-25 0,2-7-23 16,4-6-16-16,-2-1-29 16,-4 0-1-16,-14-5-129 0</inkml:trace>
  <inkml:trace contextRef="#ctx0" brushRef="#br0" timeOffset="11856.24">4808 9988 335 0,'0'0'58'0,"0"0"-46"16,0 0 11-16,0 0 39 15,0 0-25-15,0 0 17 16,146-30-13-16,-95 30-15 16,9 0 5-16,5 0-4 15,8 2-12-15,5 8-8 16,7 2-1-16,7-4-5 16,3 2 6-16,26-4-1 15,19-4-6-15,32 0 2 16,13-2-1-16,-3 0-1 15,-9 0 0-15,-23-10 1 0,-7 0 1 16,-16 0-1 0,-23 2 1-16,-23 2-2 0,-25 4-16 15,-12 2-19-15,-2 2-38 16,-6 12-102-16,-16 0-90 0</inkml:trace>
  <inkml:trace contextRef="#ctx0" brushRef="#br0" timeOffset="13170.34">4548 10186 32 0,'0'0'68'15,"0"0"-52"-15,0 0-16 16,0 0-6-16,0 0-28 16,0 0-1-16,0 0 21 15,87-48 14-15,-87 48 21 0,0 0 33 16,0 0 9-1,0 0 12-15,0 0 6 0,0 0 0 16,0 0-24-16,0 0-26 16,0 0-10-16,0 0 21 15,0-2 19-15,0 1-18 16,0 1-14-16,0-3-10 16,0 2 7-16,0-2 0 15,-2 3-6-15,2-2-9 16,0 2-10-16,0 0 0 15,0 0 0-15,0 0-1 16,0 0-1-16,0-2-10 16,0 2-15-16,0-2-13 15,0 2 9-15,0-2 8 16,0 0-7-16,0-2-23 0,0 0-13 16,0 0 46-16,0 0 19 15,0-2-1-15,0 0-2 16,0-2 3-16,0-2 0 15,0 0 0-15,0 2 11 16,0 2 11-16,0 2 41 16,0 2-22-16,0 2-8 15,0 0-25-15,0 0-8 16,0 0-6-16,2 0-4 16,13 0 9-16,8 0 1 15,6 4-2-15,6-2 2 0,5-2-2 16,5 0-6-1,11 0-20-15,-9 0-60 0,-13 0-98 16</inkml:trace>
  <inkml:trace contextRef="#ctx0" brushRef="#br0" timeOffset="14535.75">4453 10315 316 0,'0'0'137'0,"0"0"-93"16,0 0 0-16,0 0-30 15,0 0-13-15,0 0 15 16,0 116 27-16,-3-72-12 16,1 2-21-16,2 1-3 15,0-4 4-15,0-3-9 16,0-7 4-16,0-7-6 15,0-6 0-15,7-6 0 0,1-8-1 16,2-4-20-16,1-2 13 16,4-2 8-16,5-20 16 15,9-12-8-15,7-10 2 16,7-6-10-16,1-4-2 16,3-5-16-16,-5 3-6 15,-2 2-12-15,-11 10 14 16,-9 12 22-16,-9 14 8 15,-7 10 24-15,-4 6 7 16,0 2-3-16,0 0 7 16,0 0-15-16,0 16-20 15,-4 10-8-15,-9 8 1 16,-3 10 15-16,3 4-9 16,-1 0 1-16,3 0 3 0,5-2-1 15,4-3-9-15,2-7-1 16,0-2 1-16,2-8-1 15,11-4-1-15,1-6-6 16,1-6-1-16,3-6 0 16,4-4-4-16,2 0-5 15,5-18 16-15,5-12 1 16,3-4-29-16,0-7-20 16,-2 5-15-16,-6 3 30 15,-4 8-25-15,-8 10 24 16,-9 4 2-16,0 8 26 15,-5 0-11-15,-3 3 10 0,0 0 6 16,0 0 2-16,2 0 37 16,0 4 37-16,-2 9 25 15,2 2-54-15,0 3-26 16,0 3-13-16,0 2 5 16,-2 2-9-16,0-1 6 15,0 0 2-15,0-2-9 16,0-6 0-16,0-2-1 15,0-6 0-15,0-2 0 16,3-2-17-16,-3-4 0 16,0 0-11-16,2 0-6 15,1-2-24-15,6-18 42 16,4-8-30-16,7-8 10 0,5-8 1 16,6-1-24-1,-3 5 0-15,1 8-8 0,-4 10 67 16,-5 8 3-16,-7 8 12 15,-3 4 14-15,-6 2 10 16,0 0 5-16,-2 0-2 16,-2 10 19-16,0 12 63 15,0 4-55-15,0 2-33 16,-6 2-21-16,-2-3-7 16,0-5-7-16,3-4 6 15,1-6-5-15,2-2-1 16,2-4-1-16,0-2 0 15,0-4-1-15,0 0 1 0,0 0-10 16,0 0-39 0,0-6 36-16,6-14 12 0,11-7-24 15,-2-5 19-15,3 2-28 16,-3 2 1-16,-1 6 25 16,-5 8 8-16,-5 6 0 15,0 4 9-15,-4 0 10 16,2 4 4-16,-2 0-6 15,0 0-8-15,0 0-9 16,5 0 0-16,-3 0-2 16,5 12 2-16,0 9 1 15,-1 2 7-15,5 5 3 16,1 2-10-16,3-2-1 16,3-3 0-16,2-7-21 15,4-6-32-15,3-6 1 0,4-6-20 16,16-4-23-1,-9-17-16-15,-5 0-93 0</inkml:trace>
  <inkml:trace contextRef="#ctx0" brushRef="#br0" timeOffset="15194.87">5851 10528 103 0,'0'0'209'16,"0"0"-56"-16,0 0-45 16,0 0-42-16,0 0 27 15,0 0-62-15,0 0-16 16,-108-15-4-16,94 15 14 15,1 2-25-15,-1 8 1 16,1 2 1-16,2 2-2 0,2 3-1 16,0 1 0-16,2 0 1 15,3 2-1-15,2-2-2 16,2-2-3-16,0-2-2 16,0-2-1-16,4-4-4 15,7-4-30-15,7-4 17 16,2 0 3-16,2-6 22 15,3-15-6-15,-2-2-3 16,-4-1-10-16,-3-2-8 16,-7 4 22-16,-5 1 6 15,-2 7 0-15,-2 4 22 16,0 5 14-16,0 2 7 16,0 3-13-16,0 0-18 15,0 0-11-15,0 4-1 16,0 14 0-16,0 4 10 0,0 6-9 15,0-2 1-15,0 1-2 16,0-7 1-16,0-2-2 16,0-6 1-16,0-6 0 15,3-2 0-15,-2-4-25 16,5 0-5-16,2 0 20 16,5-14 9-16,8-12-1 15,6-7-5-15,4-3-9 16,4 4-31-16,-1 6 16 15,-5 11 13-15,-7 4 11 16,-5 11 7-16,-3 0 6 16,-5 11 32-16,1 15 15 15,-4 7 13-15,1 8-19 16,-3 1-27-16,-2 0 0 16,-2-2 0-16,0-4 5 0,2-6-5 15,0-6-19-15,6-4-1 16,-2-8-9-16,1-4 8 15,1-6-42-15,3-2-15 16,3 0-3-16,17-34 35 16,-4-2-66-16,-2-6-130 0</inkml:trace>
  <inkml:trace contextRef="#ctx0" brushRef="#br0" timeOffset="15408.33">6304 10475 352 0,'0'0'140'0,"0"0"-21"0,0 0-49 16,0 0-8-16,0 0-35 16,-136 49-1-16,103-16 32 15,-1 6-15-15,-2 1-7 16,3-2-8-16,4 0-22 16,3-4 2-16,1-2-7 15,5-4-1-15,2 0-50 16,3-4-55-16,3-6-66 15,5-12-132-15</inkml:trace>
  <inkml:trace contextRef="#ctx0" brushRef="#br0" timeOffset="15731.07">6456 10579 347 0,'0'0'125'16,"0"0"-55"-16,0 0-33 15,0 0-25-15,0 0-2 16,0 0 27-16,0 0-1 15,10 0-20-15,13 0 38 0,4 0-33 16,4 0-11 0,2 7-2-16,-2-1-1 0,1-1-7 15,-1 2-10-15,16-6-16 16,-9 2-85-16,-7-3-77 0</inkml:trace>
  <inkml:trace contextRef="#ctx0" brushRef="#br0" timeOffset="16466.68">6925 10313 104 0,'0'0'316'0,"0"0"-146"15,0 0-108-15,0 0-47 16,0 0-15-16,0 0-1 16,0 0 1-16,-8 48 36 15,-1-14 33-15,-3 6-37 16,2 6-16-16,-4 4-10 16,3-2 2-16,2 2 5 15,3-5-11-15,0-3 5 16,6-8-7-16,0-6-2 15,0-8 2-15,0-4 0 0,0-6-13 16,8-4-3-16,1-4 9 16,-1-2-6-16,8 0 13 15,4-12 8-15,7-16 0 16,6-10 2-16,6-10-10 16,-2-7-23-16,-1 0 1 15,-7-2-10-15,-5 9 6 16,-6 8 23-16,-7 12 3 15,-6 10 19-15,-5 6 17 16,0 6 13-16,0 2 29 16,0 4-34-16,0-2-18 15,0 2-13-15,0 0-5 0,0 0-7 16,0 0-1 0,0 0 0-16,0 0 0 0,0 0 0 15,0 0 0-15,0 0-7 16,0 0 6-16,-9 16 0 15,-7 10 1-15,-2 6-6 16,3 4 6-16,-1 2 0 16,5 2-8-16,2 1 8 15,3-1 1-15,3 0-1 16,3-2-1-16,0-4 0 16,0-4 0-16,0-4-6 15,3-4 5-15,5-4-5 16,5-2 4-16,1-5-11 15,3-6-14-15,2-3 15 16,1-2-11-16,2 0 11 0,5-14-6 16,-1-10-19-1,21-24-22-15,-9 6-80 0,-4 2-80 0</inkml:trace>
  <inkml:trace contextRef="#ctx0" brushRef="#br0" timeOffset="17268.36">7447 10586 371 0,'0'0'80'15,"0"0"-46"-15,0 0-33 16,0 0 1-16,0 0 21 0,0 0 22 16,0 0 35-1,-9 88-20-15,5-58-29 0,-4 2-10 16,-2 4-8-16,1 0 14 15,-3-2-18-15,-1-2-8 16,5-3 16-16,-3-4-17 16,3-7 1-16,4-3 1 15,0-8-1-15,4-3-1 16,0-4-1-16,0 0-9 16,0 0 10-16,0-18 0 15,6-10-13-15,10-8-17 16,2-6 5-16,0 0 9 15,0 2-25-15,4 6-10 16,-4 8 19-16,-3 8 14 16,-6 6 0-16,-2 4 17 15,-3 6-13-15,-1 0 14 0,-1 2 17 16,0 0-8-16,0 0-8 16,2 0 10-16,3 0 2 15,0 0 6-15,0 4-11 16,-3 6 5-16,0 4-3 15,-2 2 2-15,-2 2 17 16,0 2-5-16,0 2 7 16,0-2 0-16,0 0-12 15,0-4 0-15,-4-2-18 16,2-2 0-16,2-6 0 16,0-2-1-16,0-4-11 15,0 0-24-15,0 0 21 0,0-6 12 16,13-16-11-1,10-6-4-15,-1-6-9 0,5-2-29 16,-2 0-1-16,-4 6 30 16,-3 6 11-16,-3 4 14 15,-3 7 0-15,-3 6-1 16,-3 0 2-16,-2 6 7 16,-1 1-7-16,-3 0 13 15,3 0 7-15,-3 0 2 16,2 8 37-16,-2 7-23 15,0 6 15-15,0 3-22 16,0 2-3-16,0-2-12 16,0 0-2-16,0-4-5 15,0 0-6-15,0-4 5 0,0-4-6 16,0-4-6-16,0-4-46 16,0-2-12-16,5-2 1 15,12-10-63-15,1-12 35 16,-1-6-224-16</inkml:trace>
  <inkml:trace contextRef="#ctx0" brushRef="#br0" timeOffset="17495.29">7991 10349 469 0,'0'0'128'0,"0"0"-103"15,0 0-25-15,0 0-14 16,0 0 14-16,0 0 31 16,0 0-12-16,64 38-7 15,-48-26-4-15,2 2-6 16,-3 0-2-16,5 4-27 16,-4-2-59-16,-5-6-106 0</inkml:trace>
  <inkml:trace contextRef="#ctx0" brushRef="#br0" timeOffset="17751.26">8026 10519 499 0,'0'0'180'0,"0"0"-142"15,0 0-38-15,0 0 1 16,0 0 11-16,0 0 13 15,0 0-9-15,-20 117 4 16,20-91-7-16,0-2-13 16,0 0 2-16,0-2-1 15,0-6-1-15,4-2-10 16,4-4-54-16,2-6-8 16,19-4-42-16,-2-14-12 15,2-8-96-15</inkml:trace>
  <inkml:trace contextRef="#ctx0" brushRef="#br0" timeOffset="18229.87">8383 10499 441 0,'0'0'120'16,"0"0"-91"-16,0 0-29 16,0 0 0-16,0 0 25 15,0 0 25-15,0 0-4 16,-9 79-25-16,2-53-11 15,1-1-4-15,-3 1-4 16,2-3 0-16,0-5 5 16,3-6-5-16,-1-4 6 15,3-4-1-15,2-4-5 16,0 0-1-16,0 0 4 0,0 0-5 16,0 0-16-16,0-14 3 15,13-10-148-15,5-10 60 16,7-4 28-16,2-3-64 15,1 5-1-15,3 4 92 16,-2 6 46-16,-2 6 0 16,-6 8 59-16,-6 6 3 15,-4 4 27-15,-4 2-48 16,-3 0 21-16,-2 0 16 16,1 12 26-16,-3 8-31 15,2 4 1-15,-2 2-29 16,2 4-12-16,-2 2-7 15,3 0-13-15,1 3 19 0,1-1-14 16,1 0-12-16,5 0-5 16,3-4 2-16,1-6-3 15,3-4-43-15,5-18-89 16,-6-2-12-16,-6-2-198 0</inkml:trace>
  <inkml:trace contextRef="#ctx0" brushRef="#br0" timeOffset="19265.85">7241 9974 67 0,'0'0'21'15,"0"0"-21"-15,0 0-13 16,0 0 3-16,0 0-3 15,0 0 13-15,0 0 32 16,0 2 41-16,0-2 18 0,0 0-4 16,0 0-24-1,0 2-25-15,0-2-8 0,0 0 5 16,0 0-25-16,0 0-10 16,0 0 1-16,0 0-1 15,0 0-8-15,0 0 2 16,0 0 5-16,10 0-9 15,1 2 9-15,3-2 1 16,5 0 6-16,6 0 5 16,4 0 2-16,9-6 3 15,5-2 3-15,3-2 4 16,5 2 0-16,2 4-6 16,5 0-1-16,4 4 3 15,8-2-5-15,6 2 2 0,9 0-16 16,6 0 1-16,7 0 14 15,4-4-15-15,1 0 1 16,-7-2-1-16,-5-2-9 16,-8 0 8-16,-10 0-11 15,-8 0 12-15,-9-1 0 16,-8 4 1-16,-5-1 5 16,-10 3-6-16,-6 2-6 15,-10 1-56-15,-8 0-118 16,-9 0-120-16</inkml:trace>
  <inkml:trace contextRef="#ctx0" brushRef="#br0" timeOffset="19719.76">9909 8933 322 0,'0'0'127'16,"0"0"3"-16,0 0-55 15,0 0-45-15,0 0-13 16,0 0 21-16,-109 127 11 16,66-72-9-16,-8 8 4 15,-2 3-7-15,-3-2-6 16,0 0-13-16,0-5-18 15,4-7 13-15,2-6-11 16,6-10 4-16,5-8-12 16,10-10 3-16,12-10-45 0,1-8-40 15,7-8-58-15,5-16-220 16</inkml:trace>
  <inkml:trace contextRef="#ctx0" brushRef="#br0" timeOffset="19963.09">9279 8943 499 0,'0'0'120'0,"0"0"-2"15,0 0-89-15,0 0-29 16,0 0 0-16,0 0 13 16,0 0 24-16,44 145 40 0,-13-82-37 15,7 10-12 1,5 5-2-16,1 2-15 0,3-1-5 15,-1-3 9-15,4-6-15 16,-1-6 0-16,4-6-1 16,3-12-62-16,17-18-56 15,-15-13-31-15,-13-15-140 0</inkml:trace>
  <inkml:trace contextRef="#ctx0" brushRef="#br0" timeOffset="20252.51">10219 8729 620 0,'0'0'147'0,"0"0"-126"0,0 0-21 15,0 0-8-15,-13 110 8 16,-1-54 19-16,-4 12 20 15,-2 8-6-15,-3 3-22 16,2-1-1-16,-2-4-4 16,3-6 3-16,3-7-4 15,3-11-5-15,7-13-19 16,5-10-21-16,2-14-42 16,15-13-45-16,14-5 10 15,5-17-92-15</inkml:trace>
  <inkml:trace contextRef="#ctx0" brushRef="#br0" timeOffset="20955.49">10318 9079 578 0,'0'0'129'16,"0"0"-41"-16,0 0-54 16,0 0-33-16,0 0-1 15,0 0 10-15,-54 137 9 16,50-97-12-16,4-6-7 15,0-4 0-15,8-8-2 16,3-6 1-16,3-6 1 16,1-8-1-16,1-2 1 0,3 0 0 15,2-20-15-15,1-10-5 16,-2-4-6-16,-2-8-3 16,-5-2-8-16,-7 0 19 15,-4-1 18-15,-2 8 1 16,0 6-1-16,-8 9 7 15,-3 11 9-15,-5 7-9 16,1 4-4-16,-3 0-2 16,0 11-1-16,4 5 0 15,4 1 0-15,5-3 0 16,5-3-10-16,0-3 0 16,11-3 0-16,16-5 9 15,6 0-5-15,9 0 4 16,1-6 2-16,-1-2 0 15,-4 3-1-15,-7 5 0 0,-6 0 1 16,-7 5 0-16,-5 11 0 16,-1 5 9-16,-6 8 11 15,-2 0 4-15,-1 6-5 16,1-1 0-16,3-4-13 16,2-2 2-16,4-4-7 15,1-6 1-15,1-4-2 16,1-8 1-16,1-6 0 15,4 0 6-15,6-12 5 16,2-16-2-16,0-10-1 16,-5-6-9-16,-2-4-11 15,-16-7 1-15,-6 1 9 16,-6 0-13-16,-25 6-2 0,-7 8 16 16,-6 10 0-1,-5 12 7-15,-3 14 12 0,4 4 7 16,2 0-26-16,9 16 1 15,10-2-1-15,14 0-9 16,13-4-46-16,0-4-16 16,57-6-40-16,1-8-39 15,4-14-61-15</inkml:trace>
  <inkml:trace contextRef="#ctx0" brushRef="#br0" timeOffset="21539.97">11272 8464 438 0,'0'0'174'0,"0"0"-68"0,0 0-28 16,-148 52-44-16,103-16-26 15,3 8-6-15,3 2 24 16,11 1 0-16,5-3-17 16,12-8-8-16,6-6-1 15,5-8-9-15,0-8 1 16,0-6 7-16,5-6 0 15,4-2 1-15,2 0 0 16,3 0 1-16,-1-14-1 16,5-8-7-16,-5-8-38 15,-2-2 11-15,-1-4 0 0,-8-4 3 16,-2 1-7 0,0 2-14-16,0 2 6 0,-2 7 17 15,-7 8 29-15,4 8 33 16,2 6-18-16,1 2 12 15,2 4-27-15,0 0-10 16,9 0 0-16,13 0 10 16,10 4 20-16,3 6 0 15,3 4 5-15,0 4-14 16,-6 4 7-16,-3 6-4 16,-8 4 9-16,-3 4-8 15,-7 9-1-15,-11 7 6 16,0 6 1-16,-17 6 5 15,-25 6-5-15,-7 8-8 16,-23 19-3-16,-23 21 11 16,-17 27-1-16,-8 5-10 0,6-4 20 15,20-16-5-15,32-33-6 16,20-17-1-16,17-20-17 16,13-10-1-16,8 5 0 15,4-1-25-15,0-4-40 16,25-18-30-16,51-34-8 15,-7-24-34-15,2-20-104 0</inkml:trace>
  <inkml:trace contextRef="#ctx0" brushRef="#br0" timeOffset="21902.06">11099 9575 499 0,'0'0'89'0,"0"0"-53"16,0 0-28-16,0 0 10 16,0 0 23-16,0 0 11 15,-62 130-6-15,60-98-26 16,2-2-18-16,0-1 5 16,4-6-7-16,11-5 1 15,5-8 0-15,5-7-1 16,6-3 0-16,7-13-1 15,2-18-23-15,3-8-11 0,-8-3-11 16,-8-4 5 0,-14 0-2-16,-13 4 10 0,0 6 14 15,-20 10 8-15,-16 12 11 16,-6 12 1-16,-3 2 10 16,-3 13-10-16,1 14-1 15,9-1 0-15,13 0-1 16,10-8-81-16,13-10-152 0</inkml:trace>
  <inkml:trace contextRef="#ctx0" brushRef="#br0" timeOffset="22330.92">11649 9042 519 0,'0'0'63'15,"0"0"-27"-15,0 0-23 16,0 0-6-16,0 0 5 16,0 0 27-16,0 0 53 0,24-10-22 15,-16 10-53 1,2 0-17-16,11 0-1 0,5 0 1 16,8 0 0-16,8 0 1 15,2 0 6-15,3-7 0 16,0 1-7-16,2 0 2 15,-5 0-2-15,-1 0 0 16,-5 4-15-16,-5 0-34 16,0 2-24-16,-8 0-26 15,-13 9-144-15</inkml:trace>
  <inkml:trace contextRef="#ctx0" brushRef="#br0" timeOffset="22668.9">11683 9292 405 0,'0'0'108'15,"0"0"-53"-15,0 0-42 16,0 0-12-16,0 0 28 16,0 0 52-16,0 0-2 15,75 0-23-15,-42 0-6 0,7 0-11 16,3-6 2-16,6 2-19 16,0 0-7-16,7 0-5 15,4 0-3-15,9 2-6 16,4 0 8-16,30 2-9 15,-18 0-55-15,-26 0-129 0</inkml:trace>
  <inkml:trace contextRef="#ctx0" brushRef="#br0" timeOffset="27946.45">14980 7275 48 0,'0'0'86'15,"0"0"-50"-15,0 0 64 16,0 0 18-16,0 0-34 16,0 0-39-16,-78 0-18 15,74-4 6-15,-1-2-4 16,1 2-6-16,0 0 16 16,-5 0-1-16,6 2 1 15,-1 0-13-15,-1 0-8 16,1 0 1-16,2 2 4 15,2 0-10-15,0 0-13 0,0-2 0 16,0 2-2-16,0 0-11 16,0 0 5-16,0 0-4 15,0 0 1-15,0 0-1 16,0 0 3-16,8 0 8 16,2 4 0-16,5 2-7 15,0-1 8-15,3 2 1 16,3-1 1-16,-2 2 6 15,2 0-7-15,-1 0-1 16,-3 2 1-16,2 0 0 16,-2 0-1-16,-3 0-1 15,-4 0-6-15,1 0 7 16,-3 2-2-16,-2-2-5 16,-2 0 4-16,-4-2-10 15,0 2 0-15,0 0 6 0,-6 2 7 16,-14 2 7-16,-9 4 0 15,-5 0 3-15,-1-2-10 16,1 1 2-16,8-6 4 16,3-4-5-16,6-2 22 15,5-3-14-15,6 1-8 16,1-3 0-16,3 0 14 16,2 0-15-16,0 0-6 15,0 0 4-15,0 0-9 16,0 0-1-16,0 0 4 15,9 0 0-15,7 0 8 0,5 0 0 16,4 0 0-16,6 0 6 16,3-6 1-16,1 2-6 15,2 0 0-15,0 0-1 16,1 1 1-16,-1 1 0 16,2 2 0-16,-8 0 0 15,-7 0-1-15,-8 0 0 16,-7 0-11-16,-5 0-14 15,-4 0-8-15,0 0-9 16,0 0-4-16,-6 5-19 16,-10 3-22-16,-4-4-63 0</inkml:trace>
  <inkml:trace contextRef="#ctx0" brushRef="#br0" timeOffset="29633.12">14093 7712 113 0,'0'0'66'0,"0"0"-31"0,0 0-1 15,0 0-18-15,0 0-7 16,0 0-3-16,0 0-5 15,-49-2 17-15,42 0 21 16,1 0 0-16,-1 2-13 16,5-2-1-16,0 2 27 15,-1-2 1-15,3 2-8 16,0 0-8-16,0 0 1 16,0 0-9-16,0 0-13 15,0 0-14-15,0-2-1 0,0 2-1 16,0 0 0-1,0 0-7-15,0 0 6 0,0 0-5 16,0 0-4-16,0 0-16 16,0 0 0-16,0 0 24 15,3 0-5-15,6 0 7 16,-1 2 1-16,1 2 0 16,1 0 0-16,3 2-1 15,1-2-1-15,1 0 0 16,5 0-1-16,2-4 2 15,0 2 1-15,3-2 0 16,0 0 1-16,-4 0 5 16,2 0-6-16,-1 0-1 15,-1 0 0-15,-4 0 0 16,1 0 1-16,-3 0 0 0,1 0-1 16,-3 2 1-16,3 0-1 15,-3 0 1-15,3 0 0 16,-3 2-1-16,3-2 1 15,-1 2-1-15,2-2 1 16,0 0-1-16,-1 2-1 16,1-2 1-16,4 0 1 15,1-2-1-15,2 2 0 16,3-2-1-16,2 0 0 16,-2 0-1-16,2 0 1 0,0 0 1 15,-2 0 0 1,-1 0 0-16,-4 4 0 0,0 0 0 15,1 2 0-15,0 0 0 16,-2 2-1-16,6-2 1 16,2-2 1-16,2 0 0 15,6-2 0-15,5 0-1 16,-3-2 0-16,3 0-1 16,1 2 1-16,-5 0-1 15,-2 2 1-15,-3 0 0 16,-4 0 1-16,0 0 0 15,0 0-1-15,0 0 0 16,6-4 0-16,8 0 0 16,4 0-7-16,9 0 6 15,4-2 2-15,2-5-1 0,3-2 0 16,-3 3 0-16,3 0 0 16,-3 0 1-16,0 2-1 15,1 0 1-15,-1 0-1 16,0 0-1-16,-1 0 1 15,1 2 1-15,-2 2-1 16,0 0 1-16,-4 0 4 16,0 0-5-16,-3 0 0 15,-4 0 0-15,-1 0 0 16,-2 0 0-16,1 4-1 16,-1 0 1-16,2-2-1 15,0 2 0-15,-1-2-1 16,2-2-5-16,-4 2 6 0,-3-2 1 15,-2 0 0 1,-4 0 2-16,-5 0 0 0,-5 0 0 16,-5 0 4-16,-3 0-6 15,-3 2 1-15,-3 0 0 16,-2 2-1-16,-1 0 0 16,-2 4-15-16,-7 0-60 15,0 0-76-15,-3-4-240 0</inkml:trace>
  <inkml:trace contextRef="#ctx0" brushRef="#br0" timeOffset="30872.85">13665 7796 80 0,'0'0'80'0,"0"0"-10"0,0 0-8 16,0 0-18 0,0 0-8-16,0 0-5 0,0 0-10 15,3 0-9-15,-3 0-5 16,2 0 19-16,-2 0 9 16,0 0-4-16,0 0-13 15,0 0-5-15,0 0-3 16,0 0-9-16,0 0 0 15,0 0 0-15,0 0-1 16,0 0 1-16,2 0-1 16,0 0 0-16,2 0 1 15,4 0-1-15,-2 0 0 16,3 0 0-16,1 0-1 16,-2 0 0-16,1 0 0 0,-1 0-5 15,2 6 6-15,1-2 1 16,2 0 0-16,3-2-1 15,2 0 1-15,1-2 0 16,4 0 8-16,0 0-9 16,2 0 0-16,0-6 1 15,-2 2 0-15,-5 0 0 16,-3 2-1-16,-4 0 0 16,-2 2 0-16,-2 0 0 15,-3 0 0-15,-2 0-1 16,1 0 1-16,-1 0 0 15,0 0-1-15,0 0 1 16,1 0 0-16,1 0 1 0,1 0 0 16,1 0-1-1,1 0 0-15,-1 0 1 0,4 0-1 16,1 0 0-16,-1 0 1 16,4 0-1-16,-1-2 1 15,3-2 0-15,-3 0-1 16,-1 2 0-16,-3 0 0 15,-3 0 0-15,-2 2-10 16,-4 0-9-16,3 0-4 16,-3 0 4-16,0 0 2 15,0 0-2-15,0 0-12 16,0 0 0-16,0 0 11 16,0 0-4-16,0 0-92 0,0 0-68 15</inkml:trace>
  <inkml:trace contextRef="#ctx0" brushRef="#br0" timeOffset="32157.93">13950 8017 188 0,'0'0'164'15,"0"0"-92"-15,0 0 44 16,0 0-2-16,0 0-55 16,0 0-39-16,0 0-13 0,-23 0-7 15,23 0-1-15,0 0-6 16,0 0 0-16,10 0 7 16,11 0 1-16,0 0 0 15,11 0 0-15,1 0 0 16,2 2 1-16,2 4-1 15,-4 2 0-15,1 0 0 16,-8 0-1-16,-4 2 1 16,-6 0-1-16,-5 0 0 15,-5 0-11-15,-6 0-6 16,0 2 10-16,0 4 7 16,-13 6 1-16,-13 2 11 15,-6 4-12-15,-1-2 1 16,2-2 0-16,2-4 0 15,8-3 0-15,6-8 0 0,9 0-1 16,4-8 0 0,2-1-11-16,0 0-27 0,2 0-7 15,13 0 31-15,10-6 14 16,6-10 1-16,9-2 7 16,3-4-8-16,1 2 10 15,-1 2-9-15,-4 2 0 16,-5 2-1-16,-3 4 0 15,-8 4 0-15,-6 2 0 16,-8 2-1-16,-4 2-5 16,-5 0-14-16,0 0 14 15,0 0 6-15,0 10 7 0,0 2 2 16,0 6-8 0,-7 0 6-16,3 0-1 0,-1 0 2 15,2-2-6-15,3-2-1 16,0 0-1-16,0-1 1 15,0-1-1-15,0-1 0 16,0 0 0-16,0-1 0 16,5-2 0-16,4 2 0 15,0-2 0-15,2-1-1 16,3 0 0-16,-1-1 1 16,5-6 0-16,-1 0 0 15,6 0 1-15,-3 0 0 16,3-8 9-16,-6-4-10 0,-2 0 1 15,-3-2 9-15,-4 0 19 16,-3-2 13-16,-5 2-15 16,0 0 3-16,0 0-5 15,-2 3 1-15,-11 1-20 16,-3 4-6-16,-2 0 0 16,-2 6 0-16,-5 0 0 15,-1 0-16-15,2 2-13 16,-8 11-18-16,8-6-67 15,8-4-124-15</inkml:trace>
  <inkml:trace contextRef="#ctx0" brushRef="#br0" timeOffset="35115.12">14978 8458 377 0,'0'0'76'15,"0"0"-51"-15,0 0-17 16,0 0 8-16,0 0 22 16,0 0 37-16,0 0-9 0,0-8-27 15,0 8-14-15,0-2 2 16,0 0 2-16,0 2 3 15,0-2-8-15,-2 0-14 16,0 2-4-16,-1-2-6 16,2 0-1-16,-5-2-21 15,0 2-11-15,-3-2-6 16,0 0-2-16,-2 0 20 16,0 0 12-16,1 0 3 15,4 0 6-15,-1 2 0 0,3 0 8 16,4 2 0-16,-2 0 1 15,2 0-3-15,0-3-5 16,0 3 1-16,0 0-2 16,0-1 0-16,0 1-1 15,0 0 1-15,0 0-1 16,0 0-5-16,0 0 6 16,9 0-1-16,7 0 1 15,5 0 0-15,10 4 0 16,8 2 6-16,3-4-5 15,2 2 0-15,1-2 0 16,-5 0 6-16,-4 2-6 16,-5 0 0-16,-9 0 0 15,-4 2-1-15,-2 0-19 16,-2 0-14-16,-6-2-58 0,1-2-80 16,-7-2-238-16</inkml:trace>
  <inkml:trace contextRef="#ctx0" brushRef="#br0" timeOffset="35535.43">15678 8143 412 0,'0'0'51'0,"0"0"-11"16,0 0 21 0,0 0-21-16,0 0-28 0,0 0 18 15,0 0-11-15,-16 14-19 16,12 2-2-16,-3 4 2 16,0 2 1-16,2 2 0 15,1 0-1-15,2-2 0 16,2-1 0-16,0-3-7 15,0-2 5-15,4-5 1 16,12-1-5-16,9-7 5 16,7-3-11-16,13 0 12 15,11-10 9-15,9-11 2 16,6-2-10-16,-1 1 0 16,-7 1 2-16,-5 5-3 15,-10 3 0-15,-13 4-6 0,-12 5-30 16,-21 4-39-1,-2 0-102-15,0 0 6 0</inkml:trace>
  <inkml:trace contextRef="#ctx0" brushRef="#br0" timeOffset="35712.65">15980 8153 201 0,'0'0'177'15,"0"0"-80"-15,0 0-3 16,0 0-28-16,0 0-52 15,0 0-12-15,0 0 18 16,-140 150-11-16,109-88-1 0,7 7-8 16,7 25-7-1,9-18-67-15,-1-13-119 0</inkml:trace>
  <inkml:trace contextRef="#ctx0" brushRef="#br0" timeOffset="36932.68">12999 8943 209 0,'0'0'120'0,"0"0"-65"15,0 0 57-15,0 0-9 16,0 0-38-16,0 0-15 16,0 0-5-16,-17 0-26 15,17 0-18-15,0 0 0 16,0 0-1-16,0 0-1 16,0 0-7-16,0 0 0 15,0 0 8-15,10 2 0 16,9 6 0-16,2-2-2 15,11 0 2-15,6-2 0 16,8 0 0-16,10-4-1 16,11 0 1-16,9 0 0 15,7 0 0-15,5 0 1 16,4 0 2-16,-1 0-2 0,2-4 0 16,-1 0 1-16,1-2-2 15,3 4 1-15,-5-2-1 16,1 4 1-16,-5 0-1 15,0 0 1-15,-4 0-1 16,-1 10 0-16,2 0 0 16,8 0 0-16,20 0 0 15,23 3 0-15,-8-6 0 16,-11-3 0-16,-14-2 0 16,-17-2-7-16,13 0-2 15,12 0 9-15,14-2 0 16,-14-5-1-16,5-6 0 15,-3 1-11-15,-19 2 12 0,10 0 0 16,-3 2 0-16,-7 4 0 16,-1 4 1-16,-1 0 0 15,0 0-1-15,1 2 0 16,1 4 1-16,-1 2 6 16,-3-2-7-16,-4-2 0 15,-6 0 0-15,-5-2 0 16,-9 1 0-16,-9-2 0 15,-10 2 0-15,-7 0-1 16,-6 1-1-16,-9 0 2 16,1 0 2-16,-5 0-1 15,-1-2 0-15,4 2-1 0,2-4 0 16,-1 2-1 0,1-2 1-16,-3 0 0 0,-4 0 0 15,-7 0 0-15,-5 0 1 16,-3 0 1-16,-3 0 14 15,0 0 8-15,-27 0-24 16,-6 2-81-16,-10 1-209 0</inkml:trace>
  <inkml:trace contextRef="#ctx0" brushRef="#br0" timeOffset="39169.22">14920 9324 133 0,'0'0'95'16,"0"0"-57"-16,0 0 37 15,0 0 1-15,0 0-14 16,0 0 12-16,0 0-27 16,-16 0 2-16,12 0-21 15,-3 0-25-15,1 0 4 16,-8 6 0-16,-1 10 0 16,-6 2-5-16,0 4-2 15,-4 2 0-15,-2 2 0 16,0 3 10-16,0-1-9 0,1 0 1 15,-1 0 4 1,5-6-6-16,2-2 2 0,6-8-2 16,5-6 0-16,7-2 1 15,2-2 1-15,0-2-2 16,0 0-1-16,0 0 1 16,0 0 0-16,0 0-1 15,0 0-9-15,0 0-10 16,7 0 20-16,9 0 0 15,3 0 1-15,6-6-1 16,4 0 3-16,2 0-2 16,2-2 1-16,2 0 5 15,-3 2-7-15,-4-2 0 16,-4 0 0-16,-8 4 0 0,-10 0 3 16,-2 4-2-16,-1-2 34 15,-3 0 10-15,0-2-9 16,0-2-25-16,0-5-10 15,0 2 5-15,0-3-5 16,-3 0 0-16,-1-5-1 16,-5 2 1-16,0-3-1 15,-2 1 1-15,-3 1-1 16,-3 2-1-16,-1 3 0 16,-2 2-10-16,2 3-5 15,5 6 4-15,3 0-20 16,8 0 1-16,2 0-94 15,12 11 7-15,11-4-16 0,2-1-139 16</inkml:trace>
  <inkml:trace contextRef="#ctx0" brushRef="#br0" timeOffset="40153.4">15205 9312 409 0,'0'0'90'0,"0"0"-50"15,0 0 14-15,0 0-23 16,0 0-23-16,0 0 3 0,0 0-4 16,-2 2-7-1,2 4-9-15,0 0 8 0,0 4 1 16,0 4 0-16,0 0 8 15,0 3-7-15,0-2 1 16,0 3-1-16,0 3 5 16,0-2-4-16,0 2 9 15,0-2-4-15,0 2-6 16,0-5 0-16,0-3 1 16,2 0-1-16,2-3 0 15,1 0 6-15,-1-4-6 16,3 0-1-16,2-2 0 15,0 0-1-15,0-4 1 16,4 2-2-16,0-2 2 0,3 0 6 16,-1 0-5-16,1-4 6 15,3-6-6-15,-4-4 6 16,3-4-7-16,-1 0 1 16,6-4 0-16,-3-2 5 15,2-2-5-15,-2-1 0 16,-2 4-1-16,-2-2 0 15,-5 5 0-15,0 0 0 16,-4 2 1-16,-3 4-1 16,-2 4 0-16,-2 2 0 15,2 2 2-15,-2 2-2 0,0 2 1 16,0 0 0 0,0 0-1-16,0 2 0 0,0 0-1 15,0 0 1-15,0 0-1 16,0 0-6-16,0 0 5 15,0 0 1-15,0 0-6 16,0 0 1-16,0 0-3 16,0 0 9-16,0 8 8 15,-6 2-7-15,1 2 7 16,1 0-6-16,0 2-1 16,-2 2 1-16,2 2-1 15,0 2 0-15,0 1 1 16,-1 2-1-16,3 2 0 15,2-1-1-15,0-2 0 16,0 0 0-16,0-4 0 0,0-4 0 16,0-2 0-1,0-2 0-15,2-4 0 0,0 0 0 16,1-2 0-16,-1 0 0 16,2 0 0-16,-2-2 1 15,2 2-1-15,2-2 1 16,-2 2 1-16,0-2-2 15,1 0 0-15,-1 0 0 16,0-2-2-16,4 0 1 16,0 2 1-16,-1-2 0 15,2 0 1-15,-2 0 1 16,-1 0 4-16,-1 0-5 0,1 0 0 16,-1 0-1-16,4 0-1 15,0 0-12-15,6-10-48 16,1-2-34-16,-5-2-127 15</inkml:trace>
  <inkml:trace contextRef="#ctx0" brushRef="#br0" timeOffset="41459.7">13447 9792 204 0,'0'0'137'0,"0"0"-87"0,0 0 35 15,0 0-13-15,0 0-14 16,0 0-16-16,0 0 3 15,-42-7-14-15,40 5 6 16,-1 2-6-16,2-2-3 16,1 2-21-16,0 0-7 15,0 0-10-15,0 0-10 16,0 0 9-16,8 2 9 16,10 8 1-16,6 0 0 15,5 2-4-15,5 1 4 16,3-1 2-16,4 2-1 15,5-3 0-15,4 2 0 16,6-4 0-16,0 0 0 16,12-4 0-16,-1-2 1 15,4-3-1-15,-2 0 1 0,3 0-1 16,-3 0 0-16,2 0-1 16,0 0 1-16,3 0 1 15,1 0-1-15,1 0 1 16,5 0-1-16,3 0 1 15,3 0-1-15,7-3 1 16,-1 0-1-16,-2 1 0 16,-3 2 1-16,-11 0 6 15,-5 0-7-15,-10 0 0 16,-4 5 0-16,-2 4 0 16,-1 0 0-16,3 2 1 15,0-1-1-15,5 0 1 16,1 0-2-16,5-2 1 0,1 2 0 15,5 0 1-15,4 0-1 16,4-2 0-16,7 0 0 16,3-4-1-16,5-4-5 15,5 0 6-15,2 0 0 16,-3 0 0-16,-1 0-2 16,-10 0 2-16,-7 0 0 15,-8 0 1-15,-9 0-1 16,-5 0 1-16,-6 0-1 15,-6 0 1-15,-10 0 1 16,-14 2-2-16,-11 4-23 16,-15 4-50-16,-26 20-44 15,-19 0 39-15,-8-6-247 0</inkml:trace>
  <inkml:trace contextRef="#ctx0" brushRef="#br0" timeOffset="43456.05">14260 10100 126 0,'0'0'104'0,"0"0"-58"16,0 0-6-16,0 0 5 16,0 0 20-16,0 0 26 15,0 0-15-15,0-30-24 16,0 30-17-16,0 0-11 16,0 0-4-16,0 0-20 15,0 0-2-15,0 0 0 16,0 6-4-16,-6 12 6 15,-3 5 1-15,-3 2 1 16,4 5-1-16,-1 2 10 16,0 0-11-16,0 3 1 15,2-3-1-15,5-2 0 16,0-4-1-16,2-4 1 0,0-6-2 16,0-2-5-16,4 0 6 15,5-2-7-15,0 0 8 16,2 0 0-16,-2 0 0 15,0 0 0-15,-2-2 0 16,-3-2 0-16,1-1-2 16,-5-4-4-16,0-1 6 15,0 0 0-15,0-2 0 16,-5 0 21-16,-11 2 5 16,-3-2-10-16,-6 0-15 15,-6 0 0-15,0 0 7 16,-5 0-3-16,1 0-4 0,-1 0-2 15,5 0 0-15,6-2-22 16,7-8 7-16,14-4-41 16,6-18-27-16,23 2-71 15,4-4-189-15</inkml:trace>
  <inkml:trace contextRef="#ctx0" brushRef="#br0" timeOffset="43693.38">14270 10194 466 0,'0'0'115'15,"0"0"-95"-15,0 0-20 0,0 0 0 16,0 0 0-16,0 0-4 16,0 0 4-16,50 0 26 15,-9 0-6-15,7 0 3 16,6 0-8-16,2 0-7 15,-2 0-6-15,-1 2-2 16,9 19-40-16,-13-5-74 16,-11-2-153-16</inkml:trace>
  <inkml:trace contextRef="#ctx0" brushRef="#br0" timeOffset="43930.58">14827 10403 454 0,'0'0'43'0,"0"0"-43"16,0 0 0-16,0 0 16 16,0 0-4-16,0 0 4 15,0 0-3-15,120 6-3 16,-87 0-9-16,5 2-1 15,2 0-3-15,18-2-45 16,-11-2-80-16,-5-4-126 0</inkml:trace>
  <inkml:trace contextRef="#ctx0" brushRef="#br0" timeOffset="44161.38">15552 10221 363 0,'0'0'163'0,"0"0"-125"15,0 0-27-15,0 0 24 16,0 0-21-16,-93 112-6 16,64-58 6-16,-2 12 13 15,-1 9-4-15,3 8-22 0,4 22-2 16,11 13-28-1,5-22-89-15</inkml:trace>
  <inkml:trace contextRef="#ctx0" brushRef="#br0" timeOffset="44914.48">18332 8827 453 0,'0'0'132'0,"0"0"-80"0,0 0 6 15,0 0 19-15,0 0-50 16,0 0-17-16,-137 62 5 16,91-22 6-16,-6 4 11 15,1 7-10-15,0 0-9 16,2 0 0-16,4-3-12 16,5-4 0-16,6-6 0 15,5-6-1-15,10-6-31 16,3-6-37-16,3-10-27 15,3-6-55-15,4-4-114 0</inkml:trace>
  <inkml:trace contextRef="#ctx0" brushRef="#br0" timeOffset="45160.87">17692 8861 459 0,'0'0'154'16,"0"0"-61"-16,0 0-11 15,0 0-39-15,0 0-38 16,0 0-5-16,0 0-12 16,2 18 11-16,21 18 1 15,6 12 1-15,4 8 9 16,2 7-3-16,7 5-5 16,6 0-2-16,2 2 10 0,6-4-9 15,0-3-1 1,2-8-52-16,4-2-39 0,-13-19-82 15,-15-14-173-15</inkml:trace>
  <inkml:trace contextRef="#ctx0" brushRef="#br0" timeOffset="45417.81">18814 8534 636 0,'0'0'120'0,"0"0"-90"16,0 0 21-16,0 0-38 0,0 0-13 15,0 0 0-15,-142 169 27 16,91-91-20-16,-1 2 19 16,10-2-25-16,5-4 7 15,10-8-8-15,6-5-30 16,11-7-23-16,10-4-50 15,0-14-46-15,0-16-128 0</inkml:trace>
  <inkml:trace contextRef="#ctx0" brushRef="#br0" timeOffset="46167.75">18785 9013 557 0,'0'0'121'0,"0"0"-43"15,0 0 17-15,0 0-66 0,0 0-29 16,0 0-6-16,0 0 6 16,-29 58 1-16,25-23-1 15,2-3 0-15,2-2-6 16,0-4 5-16,14-8 1 16,3-4-1-16,3-8 0 15,3-6 1-15,1 0 1 16,5-10 0-16,0-16-1 15,2-6 1-15,-4-4-1 16,-5-4-14-16,-9-1 4 16,-11 1 8-16,-2 4 1 15,0 2 0-15,-13 4-2 16,-9 6 2-16,-1 8 1 0,6 4 6 16,1 6 7-16,7 2-5 15,5 4-8-15,4 0 0 16,0 0-26-16,0 2 10 15,0 10 6-15,11 2 2 16,7 0 8-16,9 0-1 16,4-4 1-16,9-4 1 15,9 0-1-15,2 0 1 16,3-2 0-16,-3 4 0 16,-7 0 0-16,-5 2-1 15,-15 2 0-15,-6 5 0 16,-7 2-2-16,-9 6 2 0,-2 3 0 15,0 4 13-15,-2 2 0 16,-9 0-3-16,1-4 3 16,9-4-12-16,1-4-1 15,0-6 0-15,0-4-2 16,15-6 2-16,6-6 1 16,7 0 5-16,6-12 1 15,6-14-1-15,2-10-6 16,-8-4 2-16,-8-4 5 15,-10-2-6-15,-14-1 5 16,-2 1-3-16,-6 4 3 0,-19 4-6 16,-4 6 7-1,-6 8-5-15,-4 10 8 0,-3 10-9 16,0 4-1-16,-1 0 0 16,3 10 0-16,11 4-9 15,14-2 9-15,15 0-55 16,4-6-45-16,88-6 31 15,-3-6-10-15,7-16-100 0</inkml:trace>
  <inkml:trace contextRef="#ctx0" brushRef="#br0" timeOffset="46751.44">20156 8488 576 0,'0'0'133'0,"0"0"-61"16,0 0 16-16,0 0-24 15,0 0-29-15,-139-20-24 16,113 30 4-16,-2 12-14 0,3 8 7 16,7 4-8-16,5 2-2 15,5 2-6-15,8-1-1 16,0-5 8-16,0-6 1 16,14-6-2-16,-1-6 0 15,-1-6-5-15,-4-7-3 16,1-1-5-16,3-1 15 15,1-21 13-15,5-9-3 16,-3-5-10-16,-1-4-2 16,-8-2 2-16,-6 2-2 15,0 0 2-15,0 0 7 16,-2 4-7-16,-7 6 6 16,2 6 1-16,5 6 10 0,0 6 5 15,2 6-12-15,0 4-10 16,0 2 0-16,0 0-15 15,0 0 5-15,16 0 7 16,3 12 2-16,4 6 0 16,2 6 0-16,-6 4-11 15,-5 8 6-15,-8 6 6 16,-6 8 0-16,0 10 0 16,-26 10 8-16,-16 7-7 15,-16 7 8-15,-16 4 1 16,-27 17 1-16,-25 19 21 15,-23 18-12-15,19-12 4 0,32-29-10 16,38-31-6-16,33-24-7 16,5 2-2-16,9-2-26 15,8 0-10-15,5-17-23 16,29-15-6-16,25-14 14 16,61-32-15-16,-9-15-42 15,-2-9-121-15</inkml:trace>
  <inkml:trace contextRef="#ctx0" brushRef="#br0" timeOffset="47120.07">20025 9258 550 0,'0'0'124'16,"0"0"-58"-16,0 0-2 0,0 0-14 16,-118 24-31-16,99-2-18 15,6 4 1-15,6 2-2 16,7 0-1-16,0-1-8 15,10-5 9-15,11-7-7 16,8-2-3-16,8-11 3 16,9-2 7-16,10-4 13 15,10-21-1-15,8-7-6 16,-5-5-6-16,-8-4 0 16,-17 1-7-16,-20 2 7 15,-21 4 0-15,-3 4 1 16,-36 4 29-16,-15 4-2 15,-14 8-1-15,-4 6-1 0,0 5-7 16,11 3 1 0,17 0-18-16,16 0-1 0,17 0-1 15,8 0-71-15,23 0-20 16,41 0 29-16,59-36-25 16,-11 3-99-16,-4-8-337 0</inkml:trace>
  <inkml:trace contextRef="#ctx0" brushRef="#br0" timeOffset="47375.63">20757 8771 614 0,'0'0'116'0,"0"0"-66"16,0 0 44 0,0 0-68-16,0 0-26 0,0 0-12 15,0 0-7 1,-6 0 1-16,28 5 18 0,9 2 20 15,5-1 3-15,7 0 9 16,1-2-17-16,0 0-7 16,1 2-2-16,-1-2-3 15,-4 2-2-15,1 0-1 16,-3-2-27-16,-7 2-37 16,0 2-24-16,-11 0-63 15,-9-4-139-15</inkml:trace>
  <inkml:trace contextRef="#ctx0" brushRef="#br0" timeOffset="47631.99">20738 9074 54 0,'0'0'341'0,"0"0"-219"15,0 0-121-15,0 0 8 16,0 0 15-16,0 0 14 15,0 0 15-15,58 5-12 16,-35 2 6-16,4 3-6 16,5 0-21-16,2-1-7 15,8 4-3-15,6-3-1 16,6-2-8-16,4 0 8 16,2-2-9-16,9 2-3 0,-15-2-75 15,-14-2-100-15</inkml:trace>
  <inkml:trace contextRef="#ctx0" brushRef="#br0" timeOffset="48569.09">22041 8733 13 0,'0'0'130'0,"0"0"19"0,0 0-63 16,-60-102 1-16,37 73 15 15,1 3-15-15,4 6 2 16,0 4-14-16,7 6 6 15,5 2-22-15,1 6-5 16,3 0-22-16,2 2-26 16,-2 0-6-16,2 0-7 15,-2 6-3-15,-3 14 8 16,0 8 2-16,-3 8 0 16,1 6 0-16,-2 4 0 15,2 3 0-15,3 1 0 0,2 0-1 16,2-2 1-1,0 0-2-15,2-1 1 0,9-2-5 16,3-3 6-16,-2-2 0 16,0-4 0-16,-1-3 0 15,-4-7 2-15,-1-6-2 16,-3-8 0-16,-3-4 2 16,0-6 4-16,0 0 8 15,-4-2 11-15,-23 0 1 16,-16 0-25-16,-10-4-1 15,-14-6-9-15,-4-4-26 16,-3-2-26-16,-4-16-46 16,18 2-46-16,16-3-111 0</inkml:trace>
  <inkml:trace contextRef="#ctx0" brushRef="#br0" timeOffset="49141.32">21831 8799 436 0,'0'0'124'0,"0"0"-79"16,0 0 40-16,0 0-45 15,0 0-24-15,0 0 4 16,0 0 6-16,134-8-7 16,-81 8-6-16,10 0-4 15,0 0-2-15,6 0-6 16,-9 0 1-16,-5 0-1 15,-8 0 8-15,-7 0-9 0,-9 0 1 16,-6 0-1-16,-5 4 0 16,-5 0-1-16,-4 0-1 15,-3 0 0-15,-4 2-15 16,-2 0 15-16,-2 2 1 16,0 4 1-16,0 2 1 15,0 6 5-15,-6 2 1 16,-4 2 0-16,1 2-4 15,3 0-2-15,6-4 0 16,0-2-1-16,0-4 0 16,0-3-2-16,4-5-6 15,12-7-4-15,8-1 12 0,7 0 8 16,12-12-2 0,6-12 1-16,0-3-6 0,-3-6-1 15,-7-3 2-15,-12-2-1 16,-16-4 9-16,-11-2-3 15,0 0-5-15,-21 1 18 16,-14 7 4-16,-7 9-6 16,-10 6-7-16,1 10-4 15,2 6-7-15,8 5-2 16,13 0 1-16,8 0-8 16,13 0-40-16,7 0-68 15,22 0-63-15,17-2 67 16,7-12-76-16</inkml:trace>
  <inkml:trace contextRef="#ctx0" brushRef="#br0" timeOffset="49763">23262 8227 561 0,'0'0'120'15,"0"0"-58"-15,0 0-8 16,0 0-28-16,0 0-17 15,0 0-9-15,0 0-7 16,-96 61 7-16,85-27 0 16,4 0-5-16,7-2 4 15,0-2 0-15,0-2 0 16,7-8-7-16,7-4 7 0,-1-6-5 16,3-4-17-16,-1-6 23 15,1 0 1-15,-1-6-1 16,-4-12 0-16,-2-2-25 15,-9-4-4-15,0-2-24 16,0-2 15-16,-14-1 27 16,-5 0 11-16,-4 0 0 15,3 1 1-15,1 5 1 16,2 2 9-16,9 7 17 16,4 4 5-16,4 4-33 15,0 2-9-15,12 2 9 16,15-2 6-16,7 2-5 15,3 2 1-15,6 0-1 16,1 0 6-16,-2 2-7 16,-1 10-2-16,-5 2-6 0,-9 6-7 15,-11 0 15-15,-6 7 8 16,-10 0-7-16,-4 9 9 16,-27 7 22-16,-16 9 6 15,-14 10-14-15,-28 24 1 16,-33 28 14-16,-32 23 10 15,-6 7-10-15,15-5 9 16,28-17-12-16,42-30-19 16,23-13-7-16,19-21-9 15,16-8-1-15,5 2-2 16,8 0-15-16,4 2-37 16,6-16-8-16,29-16-27 15,40-22-25-15,-4-8-26 0,-1-22-189 16</inkml:trace>
  <inkml:trace contextRef="#ctx0" brushRef="#br0" timeOffset="50092.92">23217 9075 416 0,'0'0'254'0,"0"0"-190"15,0 0-54-15,0 0-9 16,0 0 0-16,0 0 20 15,0 0 2-15,-62 109-7 16,53-73-7-16,7-2-8 0,2-2 8 16,0-2-7-1,0-8 5-15,11-6-7 0,5-6-7 16,3-7-5-16,10-3 12 16,7-9 55-16,11-17-10 15,2-8-26-15,0-6-13 16,-9-4-5-16,-10-1 12 15,-15 4-4-15,-15 3-8 16,0 8-1-16,-31 9 15 16,-25 17-5-16,-40 4-10 15,-60 51-3-15,15-1-78 16,8-6-84-16</inkml:trace>
  <inkml:trace contextRef="#ctx0" brushRef="#br0" timeOffset="52105.31">20092 7186 424 0,'0'0'84'15,"0"0"-71"-15,0 0 36 16,0 0-13-16,0 0-24 15,0 0-12-15,-19 0 33 16,15 0-11-16,0 0-13 16,-3 0-8-16,-1 3 45 15,4-3-27-15,2 0 1 16,0 0-2-16,2 0-5 16,0 0-11-16,0 0 11 0,0 0-2 15,0 0 4-15,0 0-2 16,0 0-12-16,0 0-1 15,-2 0 0-15,-2 4-9 16,-3 2 9-16,-3 4 1 16,-5 3 0-16,-1 4 7 15,-1-1-7-15,-1-2-1 16,1 0 1-16,-4 2-1 16,-1 4 0-16,-6 0 0 15,3 0 1-15,-2 2-1 16,0-4 0-16,0 0 1 15,0 0-1-15,5-6 0 16,5 0 1-16,1-6-1 16,9-1 1-16,3-4-1 15,4 2-11-15,0-3-8 0,0 0 11 16,0 0 6-16,0 0 2 16,0 0 0-16,0 0 1 15,0 0 0-15,0 0-1 16,6 0 0-16,5 0 1 15,5 0-1-15,5-4 1 16,0-1-1-16,6 3 2 16,2-2-1-16,2 4-1 15,0 0 1-15,1 0-1 16,-1 0 0-16,0 0 0 0,0 2 0 16,-2 4 0-1,-2-2 0-15,-4 0 0 0,-6-2 1 16,-5-2 1-16,-6 0-1 15,-6 0 22-15,0 0 49 16,0-3-47-16,0-12-24 16,0-1 9-16,-2-2-9 15,-2 0 0-15,-4 0 0 16,2 0 0-16,-3 0-1 16,0 0-1-16,-2 2 1 15,-2 0-1-15,2 0 1 16,-5 0 0-16,3 0-1 15,1 0-6-15,3 4-6 16,3 2 4-16,2 2 1 16,-2 3-5-16,6 4-15 0,0 1-31 15,0 0-39-15,6 10 4 16,9 6 13-16,1 0-72 0</inkml:trace>
  <inkml:trace contextRef="#ctx0" brushRef="#br0" timeOffset="52722.29">20356 7200 48 0,'0'0'378'15,"0"0"-257"-15,0 0-82 0,0 0 1 16,0 0-40-16,0 0-8 15,0 0-2-15,-19 31 10 16,7-4 17-16,1 4-7 16,0 3-9-16,4 0 6 15,0-2 2-15,3-2-8 16,4-2 6-16,0-8-7 16,0-4-2-16,0-4 1 15,0-5 0-15,2-3-1 16,7-4 2-16,0 0 0 15,7 0 11-15,8-4 14 16,7-15-15-16,7-3 1 0,5-4-3 16,1-4-7-1,0 0 7-15,-3-4-8 0,-5 2-1 16,-7 0 1-16,-7 0-2 16,-5 4 2-16,-8 0 0 15,-4 3-1-15,-5 3 1 16,0 4 11-16,0 3-3 15,0 2-1-15,0 1 2 16,-6 5 8-16,3 2 2 16,1 3 3-16,-3 2-15 15,3 0-7-15,0 0-9 16,-5 14 9-16,1 8 0 16,-1 7 1-16,-2 4 0 0,0 6-1 15,-2 3 6 1,0 0-4-16,0 4 15 0,1-2 0 15,4 0-5-15,2-2-6 16,4-3-4-16,0-3 4 16,0-3-6-16,8-4 0 15,28-5-32-15,-2-8-48 16,-1-12-89-16</inkml:trace>
  <inkml:trace contextRef="#ctx0" brushRef="#br0" timeOffset="54073.03">21031 7197 191 0,'0'0'164'16,"0"0"-85"-16,0 0-8 15,0 0 4-15,0 0 2 16,0 0-18-16,0 0-27 0,-2 0-22 15,2 0-9 1,0 0 10-16,0 0 1 0,0 0 4 16,0 0-2-16,0 0-4 15,0 0 2-15,0 0-11 16,0 0 6-16,0 0-6 16,0 0-1-16,0 0-1 15,4 0 0-15,19 2 1 16,6-1 7-16,6-1 9 15,11 0 3-15,-2 0-5 16,3 0-8-16,-3 0-3 16,-2 0 4-16,-3 0 0 15,-4 0-6-15,-8 0-1 16,-3 0 1-16,-8 0 0 16,-5 0 0-16,-5 0 0 0,-3 0-1 15,-1 0 0-15,-2 0-2 16,0 3-37-16,0 5 10 15,0 2-21-15,0 2 12 16,0 2-9-16,-11 6-53 16,-7-6-15-16,-4-2-122 0</inkml:trace>
  <inkml:trace contextRef="#ctx0" brushRef="#br0" timeOffset="54405.12">20967 7461 398 0,'0'0'76'0,"0"0"-50"15,0 0-4-15,0 0 0 16,0 0-2-16,0 0 4 15,0 0 2-15,45 0-20 16,-32 0 20-16,11 0 10 16,6 0 0-16,7 0-14 15,5 0-15-15,5 0-4 16,5 2-2-16,-1 0 5 0,2 0-6 16,-3-2 1-16,-6 3-1 15,-4-2-7-15,-9 3-36 16,-9-2-51-16,-11 0-93 15</inkml:trace>
  <inkml:trace contextRef="#ctx0" brushRef="#br0" timeOffset="54825">22081 6832 398 0,'0'0'163'0,"0"0"-82"16,0 0 8-16,0 0-56 16,0 0-27-16,0 0-5 15,0 0 16-15,-38 58 3 16,23-20 6-16,-1 4-4 15,1 8-11-15,1 4-5 16,-1 7 1-16,-1 1 6 16,0-1 0-16,0 0-4 15,1-5-8-15,4-4-1 16,2-4 2-16,2-6-1 16,1-6 0-16,3-7 0 15,3-9-1-15,0-8-1 0,0-6-17 16,0-4-23-1,0-2 11-15,0 0 17 0,0-7 12 16,9-12-48-16,7-27-70 16,0 3 7-16,1 1-180 0</inkml:trace>
  <inkml:trace contextRef="#ctx0" brushRef="#br0" timeOffset="55213.07">22411 7059 439 0,'0'0'140'0,"0"0"-102"0,0 0-38 15,0 0 0-15,0 0 0 16,0 0 14-16,0 0 42 16,6 100-12-16,-4-59-20 15,0 8-9-15,4-3-5 16,0 0-9-16,3 0 20 15,4-2-3-15,3-1-5 16,2-6-5-16,-1-5-7 16,-1-7 0-16,-3-7 0 15,-2-7-1-15,1-4 6 16,-1-7 1-16,7 0 6 16,7-12 28-16,8-12-7 0,7-12-16 15,6-7-4-15,3-7-13 16,5-10 6-16,2-8-1 15,4-8-5-15,5-5 0 16,-3 5-1-16,-7 10 1 16,-8 16-1-16,-15 20 0 15,-16 16-33-15,-16 6-138 0</inkml:trace>
  <inkml:trace contextRef="#ctx0" brushRef="#br0" timeOffset="71725.43">16487 11141 111 0,'0'0'87'0,"0"0"-67"16,0 0 10-16,0 0 15 16,0 0 17-16,0 0 6 15,-14-48-13-15,11 42 23 16,1 0-39-16,-2-2 18 16,2 2 5-16,-2 0-10 15,1 2-16-15,1 2 3 16,2 2-20-16,-3 0-19 15,1 0 0-15,-2 6-33 16,-3 14 33-16,-1 12 14 16,-6 8-5-16,3 6 0 15,-2-2-9-15,1-2 1 16,3-4 7-16,3-3-8 0,-1-10 1 16,4-3 3-16,1-5-4 15,2-5-16-15,0-6 0 16,0-4-9-16,0-2-2 15,16 0 18-15,9-14 9 16,8-14 2-16,9-8-2 16,6-9 0-16,-2-1-12 15,-1-2-10-15,-3 2-1 16,-7 0-2-16,-6 6 4 16,-6 4 6-16,-10 5 5 15,-4 9 10-15,-6 7 2 16,-3 5-1-16,0 6 35 15,0 0-10-15,0 4-11 16,0 0 4-16,0 0-18 16,-8 0 8-16,0 5-9 0,-5 18 1 15,-6 8-1-15,-1 10 0 16,-4 3 1-16,2 4 0 16,1-2 8-16,4 0-8 15,3-4-1-15,6-3 2 16,1-6-2-16,7-6 0 15,0-5-10-15,0-4 9 16,0-6-14-16,11-6-5 16,7-4-7-16,4-2-9 15,9-2-11-15,23-36-36 16,-7 4-73-16,-5-5-130 0</inkml:trace>
  <inkml:trace contextRef="#ctx0" brushRef="#br0" timeOffset="71975.4">17027 10997 332 0,'0'0'65'16,"0"0"-45"-16,0 0-1 16,0 0 18-16,0 0-8 15,0 0-4-15,-86 116-5 16,70-78 2-16,1 4-2 15,3-2-4-15,2-2-8 16,2 1-2-16,2-6-5 0,6 0 7 16,0-4-8-16,0-2-1 15,27-7-71-15,4-8-68 16,2-8-182-16</inkml:trace>
  <inkml:trace contextRef="#ctx0" brushRef="#br0" timeOffset="73077.59">17131 11183 217 0,'0'0'167'0,"0"0"-40"15,0 0-12-15,0 0-21 16,0 0-36-16,0 0-12 15,0 0-17-15,-12 0-29 16,12 0-8-16,0 0-5 16,0 0 6-16,4 0 7 15,12 4 0-15,7 0 2 16,6 0-1-16,6-4 0 16,5 0 6-16,6 0-6 15,2 0 8-15,-4 0-8 0,1 0 0 16,-10-2-1-16,-6 0-3 15,-6 2-27-15,-12 0-6 16,-7 0-13-16,-2 0 20 16,-2-2 28-16,0-4 1 15,0-4-52-15,-4-4-36 16,-5-4 12-16,-3-4 38 16,2-4 21-16,1-2 1 15,-3-2 12-15,1 3 4 16,1 4 26-16,-4 2 23 15,3 10 55-15,-2 2-10 16,-1 5-29-16,3 4-8 16,-1 0-29-16,2 13-27 15,-3 17-1-15,-5 13 0 16,-1 14 2-16,-2 5-1 0,3 2 1 16,0-4 6-16,7-6 2 15,4-5-10-15,7-7 6 16,0-10-6-16,0-6-6 15,15-12-2-15,6-6-2 16,8-8 1-16,6-2 9 16,8-26 0-16,8-8-15 15,7-13-13-15,0-5-24 16,-2-2-31-16,-8 0-12 16,-3 0 33-16,-9 6 1 15,-9 8 37-15,-10 7 24 16,-3 12 0-16,-8 9 46 15,-4 6 62-15,0 6-5 0,-2 2-50 16,0 0-51-16,0 3-2 16,0 18 0-16,0 11 26 15,0 6-2-15,0 8 4 16,0 6 5-16,0 0-9 16,0 4-1-16,-6-2-10 15,-5 1-4-15,-3-3 1 16,-3 0 3-16,-3 0-13 15,-5-4-1-15,0-4 1 16,-4-6-30-16,3-5-18 16,-7-11-50-16,8-11-62 15,5-11-129-15</inkml:trace>
  <inkml:trace contextRef="#ctx0" brushRef="#br0" timeOffset="73271.77">17975 11314 49 0,'0'0'569'0,"0"0"-538"16,0 0-31-16,0 0-14 15,0 0 14-15,0 0 10 16,0 0-9-16,62 5 7 16,-37 5 7-16,4-2-8 15,2 1-7-15,18-5-25 16,-5-4-75-16,-8 0-89 0</inkml:trace>
  <inkml:trace contextRef="#ctx0" brushRef="#br0" timeOffset="73489.16">17970 11562 500 0,'0'0'0'16,"0"0"-3"-16,0 0 3 15,0 0 47-15,123-16-1 16,-73 8-20-16,4 2 3 16,0 2-16-16,0 4-3 15,-6 0-9-15,-1 0 0 16,-9 2-1-16,3 14-40 16,-11-4-38-16,-7-2-88 0</inkml:trace>
  <inkml:trace contextRef="#ctx0" brushRef="#br0" timeOffset="74032.51">18928 11189 510 0,'0'0'130'16,"0"0"-99"-16,0 0-20 15,0 0-10-15,0 0 12 0,0 0 5 16,-66 132 13-16,47-85-11 16,2 1-6-16,1-4 2 15,7-2-15-15,7-6 1 16,2-6-1-16,0-8-1 16,2-8-13-16,13-8-5 15,6-6 5-15,4 0-4 16,6-22 17-16,6-12 0 15,5-8-23-15,3-10-6 16,2-3-7-16,-2-3 5 16,-5 7 6-16,-5 4 15 15,-10 13 3-15,-7 12 7 16,-9 10 24-16,-7 6 63 0,-2 6-11 16,0 0-47-1,0 2-20-15,-7 18-3 0,-9 6 15 16,-1 8 4-16,-5 6-6 15,4 2 1-15,0 1-7 16,4 1 0-16,5-4-7 16,5-2-6-16,4-8 0 15,0-6 0-15,9-8-1 16,13-6 1-16,7-8-10 16,7-2-3-16,8-12 2 15,12-20-23-15,9-10-39 16,33-36-46-16,-16 10-65 15,-12 6-109-15</inkml:trace>
  <inkml:trace contextRef="#ctx0" brushRef="#br0" timeOffset="74240.96">19806 10994 312 0,'0'0'160'0,"0"0"-43"0,0 0 10 16,0 0-66-16,0 0-28 15,0 0-3-15,-123 89-9 16,95-45 3-16,-1 4-23 15,2 2 21-15,7 4-15 16,1-1 10-16,11-6-17 16,4 0 0-16,4-7-1 15,2-4-5-15,22-10-56 16,10-8-25-16,28-18-20 16,-8 0-24-16,-4-8-107 0</inkml:trace>
  <inkml:trace contextRef="#ctx0" brushRef="#br0" timeOffset="74571.42">20000 11289 555 0,'0'0'89'15,"0"0"-43"-15,0 0 21 16,0 0-18-16,0 0-28 16,-125 123-5-16,115-89-14 15,10-2-2-15,0-2 2 16,0-6-2-16,17-4 0 15,5-6 0-15,2-8-5 16,5-6 5-16,0 0 7 0,2-12 0 16,-2-10 1-16,-2-8-4 15,-4-2-4-15,-8-7-2 16,-8 2 2-16,-7 1-13 16,0 1 6-16,-20 6 6 15,-7 7-6-15,-2 9-3 16,-4 8-3-16,-1 5-30 15,1 1 2-15,4 19-27 16,4-1-25-16,21-5 26 16,4-5-64-16,2-9-241 0</inkml:trace>
  <inkml:trace contextRef="#ctx0" brushRef="#br0" timeOffset="74815.33">20624 10983 611 0,'0'0'203'0,"0"0"-179"16,0 0-24-16,0 0 0 15,0 0 2-15,2 104 14 16,0-54 12-16,0 2-17 16,0 4-5-16,1 2 1 15,-1 0-5-15,1 0 4 16,-1-1-6-16,0-5 0 15,0-4-6-15,0-6 5 16,-2 2-53-16,0-13-54 16,0-12-117-16</inkml:trace>
  <inkml:trace contextRef="#ctx0" brushRef="#br0" timeOffset="75098.13">20819 11351 365 0,'0'0'30'15,"0"0"-22"-15,0 0 45 16,0 0-17-16,0 0-10 16,121 0 46-16,-88 0-8 15,4 0-24-15,5 0-5 16,6 0 1-16,2 0-16 15,1 0-4-15,-2 0-15 0,-4 0 5 16,-8 0-5-16,-6 0-1 16,-8 0-31-16,-8 0-15 15,-13 0-35-15,-2 0-51 16,0 0 23-16</inkml:trace>
  <inkml:trace contextRef="#ctx0" brushRef="#br0" timeOffset="75322.23">21187 11141 560 0,'0'0'127'16,"0"0"-94"-16,0 0-10 0,0 0-23 16,0 0 0-16,0 0 7 15,0 0 0-15,-27 120 2 16,21-74 1-16,2 2-9 15,-3-2-1-15,5 1-1 16,2-9-29-16,0-4-50 16,13-12-119-16,5-12-159 0</inkml:trace>
  <inkml:trace contextRef="#ctx0" brushRef="#br0" timeOffset="75801.7">21934 11181 224 0,'0'0'502'0,"0"0"-443"0,0 0-42 15,0 0 12-15,0 0-14 16,0 0 28-16,0 0-20 16,-80 54-1-16,42-34-2 15,-1 4-20-15,4-2 10 16,2 0 2-16,4-2-3 15,4 1-9-15,5-3-1 16,7-4 1-16,4 0-16 16,5-2-6-16,1-2-1 15,3-2-1-15,0 0-5 0,0-2 1 16,0-4 15-16,3-2 5 16,10 0 7-16,5 0 1 15,9-4 1-15,4-8 6 16,2 0-7-16,-2 0 1 15,-2 1 4-15,-6 4-4 16,-4 1 0-16,-7 1 6 16,-3 4-6-16,-7 1-1 15,0-3 16-15,-2 3 43 16,0-1-8-16,0-2-15 16,0-3-19-16,0-3-16 15,-6-1-1-15,-3-5-3 16,-1-3-16-16,4 0-8 0,2 0-28 15,-3-10-38-15,5 8-12 16,-3 0-127-16</inkml:trace>
  <inkml:trace contextRef="#ctx0" brushRef="#br0" timeOffset="76320.43">22126 11127 74 0,'0'0'538'16,"0"0"-480"-16,0 0-32 15,0 0 17-15,0 0-25 0,0 0-17 16,0 0 27 0,-10 52 22-16,7-28-24 0,2 4-13 15,-1 2-11-15,2 1 9 16,0-4-4-16,0-3-6 15,0-3 0-15,2-7 1 16,5-5-2-16,0-2-10 16,1-7-7-16,2 0-1 15,12 0 17-15,4-18-2 16,8-8 3-16,7-10-6 16,5-7-13-16,-2-1-14 15,-1-4 10-15,-8 2 14 16,-6 4 8-16,-9 6 1 15,-8 10 1-15,-8 5 0 16,-4 10 45-16,0 3 19 0,0 4-16 16,0 2 0-1,0 2-19-15,-7 0-5 0,0 0-16 16,-2 7-9-16,-4 18 1 16,-3 7 1-16,1 6 4 15,-1 4 4-15,5 0-8 16,5 2 9-16,4-4-10 15,2 0-1-15,10-4 1 16,24 0-2-16,37-7-24 16,-5-9-111-16,-2-20-190 0</inkml:trace>
  <inkml:trace contextRef="#ctx0" brushRef="#br0" timeOffset="78064.86">20539 11059 38 0,'0'0'47'15,"0"0"23"-15,0 0 25 16,0 0-59-16,0 0-17 15,0 0 9-15,-11-29-10 16,7 25-1-16,2 3 3 16,2-3 6-16,0 0-4 15,0-1-6-15,0 0 8 16,0-1 30-16,0-2 5 16,0 1-25-16,0 0-21 15,0-1-7-15,-3 4 1 0,1-2-5 16,2 3 5-16,0 2-5 15,0-2 0-15,0 2-1 16,0-2-1-16,0 2 1 16,0-2 5-16,0 1-6 15,0 2 3-15,0 0-2 16,0 0-1-16,0 0-1 16,0 0-7-16,0 0-2 15,2 6 8-15,3 8 2 16,-1 5 1-16,3 2 0 15,-3 4 6-15,2 1-6 16,0 4 0-16,0-2 6 16,-2 2-5-16,1 2-2 0,-1 0 0 15,-2-2 1 1,-2 0 0-16,0-1 0 0,0-2-1 16,0 0 2-16,0 1-1 15,0-2 1-15,0-2 6 16,0 0-6-16,0-2-2 15,0 0 1-15,0-2 0 16,0 2-1-16,0-2 1 16,-2 0 0-16,0 0 0 15,0-2 0-15,0 1-1 16,-3-4 0-16,3 3 0 16,-4 0 2-16,-1 3-2 15,-2 1 0-15,-4 0 6 16,-6 2-6-16,1-1 0 15,-1 4 0-15,-4-1 8 16,3 0 1-16,-2 0-7 0,0-4-1 16,-1-2 15-16,2-4-10 15,0-4-6-15,3-2 1 16,3-4 6-16,-1-2 6 16,7-2-12-16,0-2 0 15,3 0 0-15,3 2 0 16,1-2-1-16,2 0-16 15,0 0-14-15,0 0-19 16,18-8-26-16,2-10-33 16,2-6-221-16</inkml:trace>
  <inkml:trace contextRef="#ctx0" brushRef="#br0" timeOffset="78947.76">17908 12306 365 0,'0'0'82'0,"0"0"-51"16,0 0 15-16,0 0 38 15,0 0-15-15,0 0-17 16,0 0-12-16,-7 0-28 16,7 0-12-16,0 0 0 15,0 0-1-15,0 0 0 16,0 2-9-16,0 2 9 15,9 2 0-15,4 2-6 16,3 0 6-16,4-2 1 16,4 2 0-16,1-2 0 15,4 0 1-15,0-4 0 16,4 0 16-16,1 0-6 0,-1-2-2 16,-2 0-8-1,-4 2 2-15,-4 2-2 0,-8 0 1 16,1 0 5-16,-5 0-7 15,-4 0-6-15,-3 0-18 16,-2 2-41-16,-2 4-45 16,0-2 2-16,-11 0-126 0</inkml:trace>
  <inkml:trace contextRef="#ctx0" brushRef="#br0" timeOffset="79294.53">17711 12655 300 0,'0'0'101'15,"0"0"-78"-15,0 0-11 16,0 0 33-16,0 0-14 16,0 0-5-16,0 0-1 15,116 20 1-15,-91-12-12 16,2 0 6-16,2 2-5 16,0 2-4-16,4-2-5 15,5 0-5-15,4-2 1 0,5 0 6 16,5-6-8-16,21-2-26 15,-11 0-68-15,-12-2-151 0</inkml:trace>
  <inkml:trace contextRef="#ctx0" brushRef="#br0" timeOffset="80819.36">18928 12043 396 0,'0'0'132'0,"0"0"-69"16,0 0 58-16,0 0-37 16,0 0-22-16,0 0-27 15,0 0-16-15,11-14-11 16,-1 13-2-16,5 1 3 16,5 0-8-16,5 0 0 15,1 0 1-15,5 0 5 16,0 5-6-16,3 8-1 15,-2-2 1-15,-6 3 0 0,-2 1 0 16,-6-1 0-16,-2 0 1 16,-5-5-1-16,-4 1 2 15,-5 1-2-15,-2-4-1 16,0 6 1-16,-11 1 6 16,-16 2 1-16,-8 4-8 15,-8 2-13-15,-3-4-4 16,-2 0 17-16,4-4-31 15,9-4 25-15,8-2 6 16,9-4-5-16,7-2 5 16,6-2 0-16,5 0-32 15,0 0-27-15,0 0 25 16,13 0 23-16,10 0 10 0,4 0 1 16,2-6-1-1,-1 2 1-15,-3 4 1 0,-3 0-1 16,-4 0 0-16,-5 8 0 15,-2 6 0-15,-1 6 0 16,-6 2 0-16,-4 4 13 16,0 5 5-16,0-2-2 15,0 1-3-15,-12-2 10 16,-3-1-5-16,-1-3-5 16,-1-6 2-16,-6 0 4 15,-1-4-12-15,-3-2-7 16,1 2 0-16,1-4-13 15,0-2-6-15,7-4-14 0,10-4-16 16,8 0-45-16,0-18-55 16,16-6-363-16</inkml:trace>
  <inkml:trace contextRef="#ctx0" brushRef="#br0" timeOffset="81200.13">19456 12328 199 0,'0'0'126'0,"0"0"-92"0,0 0 4 15,0 0 1-15,0 0 19 16,0 0-14-16,0 0-29 15,0 0-14-15,2 0 15 16,6 4 25-16,3 0-9 16,4-2-7-16,5 2 8 15,5 0-1-15,6 0-14 16,2 0 0-16,5-2-7 16,2 0 1-16,3 0-1 15,-1 0-9-15,0-2 4 16,-2 2 1-16,-2-2-6 15,-9 0-1-15,-6 0-1 16,-10 0-29-16,-9 2-28 0,-4 2-5 16,-13 0-50-1,-7-2-93-15</inkml:trace>
  <inkml:trace contextRef="#ctx0" brushRef="#br0" timeOffset="81495.09">19820 12041 117 0,'0'0'172'16,"0"0"-86"-16,0 0 33 16,0 0 35-16,0 0-54 0,0 0-40 15,0 0-48 1,-32-8-12-16,28 32 0 0,-2 12 23 15,-6 8-11-15,-1 9 2 16,-5 1 4-16,-3 4-5 16,4-4-5-16,-3 0 0 15,7-7-8-15,1-6-5 16,8-4-32-16,4-10-43 16,7-8-28-16,8-15-126 0</inkml:trace>
  <inkml:trace contextRef="#ctx0" brushRef="#br0" timeOffset="82221.19">20401 12154 48 0,'0'0'79'0,"0"0"39"16,0 0 4-16,0 0-27 15,0 0-7-15,0 0-20 16,0 0-8-16,0-17-18 0,0 17-10 16,0 0-13-16,0 0-2 15,0 0-3-15,0 0-12 16,0 0 5-16,0 0-7 15,0 0-6-15,0 0-1 16,0 9 7-16,0 7 3 16,0 8 11-16,0 4-12 15,0 6 9-15,-2 4-2 16,0 4-6-16,0 4 13 16,-3-2-10-16,0 2 2 0,1-3 1 15,-3-3-9 1,1-4 1-16,2-8 5 0,-2-6-6 15,4-6 0-15,2-8-1 16,0-4 1-16,0-2-13 16,0-2-12-16,0 0-15 15,23-24-14-15,6-10-2 16,0-9-227-16</inkml:trace>
  <inkml:trace contextRef="#ctx0" brushRef="#br0" timeOffset="86147.33">20920 12320 363 0,'0'0'67'0,"0"0"-50"16,0 0 33-16,0 0 56 15,0 0-67-15,0 0-23 16,-33-12 10-16,29 8 15 16,-1 0-6-16,2 2-6 15,3 2-2-15,-2-2 8 16,2 2 0-16,-2 0-6 16,2 0-18-16,0 0-11 0,0 0 0 15,0 0 0-15,0 0-1 16,0 0 0-16,0 0-9 15,2 0 9-15,12 0 1 16,6 0 0-16,4 0 1 16,5 2 0-16,5 2 0 15,3-4 2-15,1 0-2 16,3 0 0-16,-1 0-1 16,-1 0 0-16,-2 0-14 15,-4 0-32-15,-13 0-31 16,-7 2-59-16,-13 6-63 0</inkml:trace>
  <inkml:trace contextRef="#ctx0" brushRef="#br0" timeOffset="86413.32">20784 12494 439 0,'0'0'103'0,"0"0"-103"15,0 0 0-15,0 0 13 16,0 0 13-16,0 0-3 16,0 0 2-16,127 4-11 0,-84 2 3 15,5 1-11 1,8-2-6-16,27-2-37 0,-14-3-57 15,-9 0-84-15</inkml:trace>
  <inkml:trace contextRef="#ctx0" brushRef="#br0" timeOffset="86845.8">21894 12173 599 0,'0'0'136'0,"0"0"-101"16,0 0-25-16,0 0 1 15,0 0 2-15,0 0 31 0,0 0 13 16,-7 0-39-16,-13 13 5 16,-14 9-10-16,-8 8-13 15,-7 8 0-15,3 2 0 16,3 0 0-16,9-6-11 15,7-3-8-15,12-6-17 16,5-7-16-16,7-2 1 16,3-6 15-16,0 1 12 15,0-5 1-15,11-1 17 16,5-1 5-16,2-1 0 16,2-3 1-16,6 0 0 15,5 0 2-15,8-8 9 0,3-2-9 16,3-2 4-16,3 3 0 15,-1 1-5-15,0 2-1 16,-2 2 0-16,-5 0 1 16,-9 4-1-16,-4 0-23 15,-17 0-58-15,-4 0-65 16,-6 0-115-16</inkml:trace>
  <inkml:trace contextRef="#ctx0" brushRef="#br0" timeOffset="87095.38">21968 12180 568 0,'0'0'123'0,"0"0"-90"16,0 0 2-16,0 0-22 15,0 0-12-15,0 0 6 16,0 0 18-16,-63 92-6 15,43-46-11-15,2 2-2 16,5 0-6-16,6-1 0 16,5-4-22-16,2-3-24 15,0 1-49-15,13-11-38 16,1-14-83-16</inkml:trace>
  <inkml:trace contextRef="#ctx0" brushRef="#br0" timeOffset="87470.25">22398 12082 506 0,'0'0'147'16,"0"0"-85"-16,0 0-48 15,0 0-13-15,0 0 16 16,0 0 19-16,0 0-17 15,29 90 14-15,-21-54-1 16,3 4-18-16,3 2 8 16,-3 2-10-16,2-2-11 15,-1 0 1-15,-2-6-1 0,-1-5 5 16,-2-9-5-16,-2-8-1 16,-1-9 0-16,-2-5 11 15,5 0 25-15,4-15 29 16,7-21-39-16,15-17-17 15,14-13-9-15,14-12 0 16,12-6 0-16,12-6 0 16,2 5-15-16,-3 7-5 15,8 10-34-15,-23 22-37 16,-25 12-111-16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12-14T07:51:54.719"/>
    </inkml:context>
    <inkml:brush xml:id="br0">
      <inkml:brushProperty name="width" value="0.05292" units="cm"/>
      <inkml:brushProperty name="height" value="0.05292" units="cm"/>
      <inkml:brushProperty name="color" value="#FF0000"/>
    </inkml:brush>
  </inkml:definitions>
  <inkml:trace contextRef="#ctx0" brushRef="#br0">10232 14889 320 0,'0'0'51'0,"0"0"-34"0,0 0-4 15,0 0 38 1,0 0 12-16,0 0-34 0,0 0 20 16,-34-24-3-16,34 24-24 15,0 0-8-15,0-4 14 16,0 4 1-16,0 0-2 16,0-2 2-16,0 0-2 15,0 0-8-15,-2-1-9 16,2 2-1-16,-2-3-2 15,0-2-6-15,-3-2 0 16,1 0 0-16,2-6-1 16,-5-4 1-16,0-3-1 0,-2 1-1 15,-1-2 1-15,-5-4-1 16,-2 4 1 0,-5 2-1-16,-5 0-1 15,-2 4-8-15,-4 4 3 0,1 0-7 16,3 6 14-16,0 4 6 15,8 2-5-15,0 0 0 16,4 0-1-16,8 0 1 16,2 2-1-16,1 8 0 15,3 6-2-15,0 4 1 16,3 2 0-16,0 4 1 16,0 0 0-16,0 2-1 15,0 3 0-15,8 1 0 0,0 8 1 16,1 0 0-1,1 2 0-15,-2 0 0 0,1 0-1 16,-1-6 1-16,2-2 0 16,1-8 0-16,0-6-1 15,0-4-34-15,0-7 12 16,1-4 17-16,-1-1-31 16,0-4 25-16,2 0 12 15,5-13 0-15,6-14 10 16,3-13-4-16,0-16 3 15,2-4 7-15,-2-8-15 16,-4-2 6-16,5-2-6 16,-1-5 1-16,2 1 4 15,0 0-4-15,2 2-1 16,0-7 1-16,0 1-1 0,0 0-1 16,3-4 1-16,-3-1-1 15,2-1 0-15,0 2 0 16,-1 6 0-16,-5 9 0 15,-7 14 0-15,-5 12 0 16,-3 15 1-16,-8 9 0 16,0 6 18-16,-1 5 3 15,-1 2-9-15,-2 2-3 16,2 2-9-16,-2 2 6 16,0 0-7-16,2 0 0 15,-2 0 0-15,4 0-1 16,4-2 1-16,0 2 0 15,6 0 0-15,-1 0 0 0,2 0 0 16,4 0-2 0,-2 0 2-16,1 10-1 0,5 2 1 15,-1 1 0-15,2 5 0 16,3 1 0-16,-2 3-1 16,1 6-16-16,-1 3-18 15,-2 21-43-15,-8-10-122 16</inkml:trace>
  <inkml:trace contextRef="#ctx0" brushRef="#br0" timeOffset="872.22">10397 14642 390 0,'0'0'104'0,"0"0"-73"15,0 0-31-15,0 0 0 16,0 0-1-16,0 0 2 15,0 0 4-15,0 97 2 16,0-61 3-16,0 4-9 0,0 0 1 16,0-2 4-1,-4-4-5-15,2-4 9 0,-3-2-9 16,0-10 1-16,3-4 12 16,0-6-13-16,2-4 0 15,0-4 5-15,0 0-5 16,0 0 18-16,0 0 36 15,-3-4-18-15,1-12-35 16,0-8 6-16,2-8-8 16,0-6-5-16,7-7-4 15,11 5 8-15,-1 4-1 16,1 12 1-16,-5 6 0 16,1 9 0-16,-3 5-5 15,-1 1 6-15,0 3 0 16,3 0-1-16,1 0 0 0,-3 12 1 15,3 6 0-15,-3 5 1 16,0-1 5-16,-2 0-5 16,-2 4-1-16,-5 2 2 15,0-2-1-15,-2-2 9 16,0-2 0-16,0-4-3 16,0-6-1-16,0-6-5 15,0-4 6-15,0-2-6 16,0 0 0-16,0 0 5 15,0 0-5-15,0-2 12 0,0-18 2 16,13-10-15 0,5-16-23-16,9-6 14 0,2-6-4 15,4 3-10-15,-2 11 7 16,-6 12 6-16,-5 12 10 16,-6 10-2-16,-8 8 1 15,-4 2-6-15,0 0 6 16,3 6 1-16,-3 12 11 15,-2 4 2-15,0 6 20 16,0 4-4-16,0 2-13 16,0-3-8-16,0 1-7 15,0-2 0-15,9 0-1 16,0-2-2-16,7 0-22 16,-1-10-44-16,6 0 6 15,10-10-90-15,-5-6 28 16,-2-2-190-16</inkml:trace>
  <inkml:trace contextRef="#ctx0" brushRef="#br0" timeOffset="1647.7">11076 14951 225 0,'0'0'126'0,"0"0"-76"16,0 0 50-16,0 0-54 15,0 0-11-15,61-117 5 16,-53 94-10-16,-1-4-15 15,0 4-8-15,-5-2 12 16,-2 1-11-16,0 2-7 16,0 4 0-16,-4 2 0 0,-8 10 10 15,-1 2-11 1,-1 4 1-16,-1 0 28 0,-1 0-18 16,1 14-10-16,-1 4 0 15,7 4 0-15,3 4 0 16,2 0-1-16,4 2-1 15,0-1-1-15,0-4-8 16,0-2 10-16,4-3 1 16,7-6-1-16,-3-2-1 15,2-4-5-15,-1-4 5 16,-3-2-17-16,4 0 9 16,-2-12 9-16,3-10 2 15,1-6 4-15,-1 2-6 16,-3 4 1-16,-2 3 1 15,-5 10-2-15,2 2 6 0,-3 5 3 16,0 2-3 0,0 0-6-16,0 0-1 0,0 10-1 15,0 11 1-15,0 3-5 16,2 3 6-16,0 4 2 16,3-5-1-16,-1-4 0 15,2-6 0-15,-1-6-1 16,-1-4 0-16,-1-2-1 15,1-4 1-15,1 0 0 16,6-12 1-16,5-12 11 16,3-8-11-16,6-2 0 15,-1-6-1-15,3 8 2 0,-4 5-2 16,-4 11 0 0,0 6 0-16,-7 8-1 0,-3 2 0 15,3 0-1-15,-1 16 2 16,0 9 0-16,4 3 1 15,2 8 0-15,0 4 0 16,1 4 0-16,-1-2 0 16,4 0 1-16,-1-2-1 15,2-6 0-15,-4-6 1 16,-1-4-1-16,-1-7-1 16,-5-8 1-16,1 0-1 15,-6-4-17-15,-1-5-9 16,-1 0 1-16,6-5-54 15,-4-13 12-15,0-7-122 0</inkml:trace>
  <inkml:trace contextRef="#ctx0" brushRef="#br0" timeOffset="1898.8">11916 14614 175 0,'0'0'316'0,"0"0"-231"15,0 0 1-15,0 0-13 16,0 0-17-16,0 0-46 16,-127 78-10-16,61-27 0 15,-15 7 0-15,-3 10 39 0,-7-2-29 16,-1 2 12 0,1 0-15-16,4-7-7 0,16-11 0 15,17-10-13-15,25-12-22 16,29-20-79-16,21-8-109 15,16 0-186-15</inkml:trace>
  <inkml:trace contextRef="#ctx0" brushRef="#br0" timeOffset="2464.43">12005 14588 234 0,'0'0'131'0,"0"0"-85"15,0 0 71-15,0 0-23 16,0 0-42-16,0 0-22 15,0 0-8-15,-15 0-16 16,15 0-5-16,0 0-1 16,0 0 0-16,0 0 1 15,0 0-1-15,9 0 1 16,6 0 1-16,5 6 0 16,3 0 4-16,4 4 1 15,4-6-1-15,5 0-5 16,1 0 9-16,4-2-3 15,1-2-6-15,-2 0 7 16,-3 0-7-16,-2 0 1 16,-9 0 4-16,-6 0-6 0,-9 0-14 15,-8 0-37-15,-4 18-51 16,-21 2-60-16,-7-2-95 0</inkml:trace>
  <inkml:trace contextRef="#ctx0" brushRef="#br0" timeOffset="2780.85">11921 14927 355 0,'0'0'79'16,"0"0"-77"-16,0 0-2 15,0 0 6-15,0 0-5 16,0 0 9-16,0 0-3 16,9 0 9-16,4 4 26 15,5 0 7-15,2 0-16 16,7 2-4-16,2-2 4 16,4 4-7-16,8 2-11 15,1-2-1-15,4 2-7 16,3 0-5-16,3 2-1 15,17 2-1-15,-11-6-60 16,-12-8-152-16</inkml:trace>
  <inkml:trace contextRef="#ctx0" brushRef="#br0" timeOffset="3511.54">13327 13810 447 0,'0'0'84'16,"0"0"-18"-1,0 0-25-15,0 0-24 0,0 0-8 16,0 0 2-16,0 0-11 15,0 0 1-15,18 2 5 16,6 2 5-16,7-2 12 16,5 4-14-16,4-6-3 15,2 4-5-15,-1 0 1 16,-6 0-1-16,-1 2 1 16,-5 0-2-16,-8 0-35 15,0-2-47-15,-9-2-48 16,-8 2-37-16,-4-4-114 0</inkml:trace>
  <inkml:trace contextRef="#ctx0" brushRef="#br0" timeOffset="3740.83">13559 13668 439 0,'0'0'90'0,"0"0"-1"16,0 0-20-16,0 0-51 15,0 0-18-15,0 0 0 16,0 0 0-16,-39 54 0 16,26-14 22-16,-4 6-5 15,5-2-8-15,2 2-8 16,4-4-1-16,6 0 0 16,0-3-7-16,0 6-23 15,8-6-47-15,0-13-87 0</inkml:trace>
  <inkml:trace contextRef="#ctx0" brushRef="#br0" timeOffset="3997.55">13030 14123 487 0,'0'0'90'0,"0"0"-56"15,0 0 17-15,0 0-33 16,0 0-17-16,0 0-1 16,0 0 13-16,52 0 1 15,-7 2-5-15,7 0-2 0,11 2-6 16,4-2 7-16,4 2-8 16,0 0-7-16,21-2-46 15,-22 0-91-15,-11-2-103 0</inkml:trace>
  <inkml:trace contextRef="#ctx0" brushRef="#br0" timeOffset="4491.47">14104 13878 561 0,'0'0'94'0,"0"0"-22"0,0 0-4 15,0 0-20 1,0 0 2-16,0 0-36 0,0 0-13 16,-50 14 6-16,18 4-7 15,-6 4 0-15,-2 3 1 16,-2 0 10-16,-1 0-11 16,7-3-16-16,3 0 15 15,8-4 1-15,8-3-9 16,8-2 9-16,6-3-24 15,3 2 8-15,0-2 1 16,3 2 9-16,13-4 4 16,6-2-6-16,5-2 0 15,4-4 6-15,3 0 2 16,1 0 0-16,1-14 1 16,-3 2 0-16,-6 0 1 0,-3 2-1 15,-6 0 1 1,-6 2-1-16,-4 2 5 0,-4-2 14 15,-4-2 10-15,0-4-15 16,0-2-8-16,0-2-7 16,-8-5 1-16,-6 1 0 15,1 3-1-15,-1-2-1 16,1 7-19-16,2-2 1 16,7 8-40-16,4 6-26 15,0 2-137-15,0 0-123 0</inkml:trace>
  <inkml:trace contextRef="#ctx0" brushRef="#br0" timeOffset="4779.81">14359 13790 393 0,'0'0'108'0,"0"0"-86"15,0 0-21-15,0 0-1 16,0 0 1-16,0 0 6 16,0 0 5-16,67 60 8 15,-47-34 7-15,4 2-1 16,0 4 2-16,3 3-7 0,4 1 1 16,1 0-11-16,-1 0-5 15,2-2-4-15,-2-2-2 16,-2-4-5-16,-2-2-47 15,-7-12-69-15,-9-6-137 0</inkml:trace>
  <inkml:trace contextRef="#ctx0" brushRef="#br0" timeOffset="5010.47">14931 13738 502 0,'0'0'143'16,"0"0"-95"-16,0 0-32 0,0 0 28 15,0 0-38-15,0 0-6 16,-167 90 13-16,66-22-3 16,-32 20-10-16,-27 23-34 15,-10 5 33-15,14-10-54 16,47-32-40-16,35-28-176 0</inkml:trace>
  <inkml:trace contextRef="#ctx0" brushRef="#br0" timeOffset="5701.74">12903 14694 172 0,'0'0'150'16,"0"0"-110"-16,0 0-30 15,0 0 31-15,161-20 8 0,-96 14-15 16,6-2 8-16,12 6-11 15,3 2-14-15,10 0-4 16,7 0-4-16,19 0 5 16,32 14-5-16,37-2 12 15,17 4-2-15,1-2-3 16,2-2-7-16,1-6-1 16,18-2 1-16,19-4 5 15,12 0 12-15,-4-2-3 16,-12-2-7-16,-16-4 0 15,-26 8-6-15,-30 0-10 16,-41 0 1-16,-38 0-1 16,-39 0 1-16,-21 4-1 15,-25 10-39-15,-5 3-65 0,-4-4-187 16</inkml:trace>
  <inkml:trace contextRef="#ctx0" brushRef="#br0" timeOffset="6677.81">14904 14239 110 0,'0'0'143'0,"0"0"-18"0,0 0 14 16,0 0-54-16,0 0-32 15,0 0-33-15,0 0-18 16,-6 0-2-16,6 0 0 15,0 10 0-15,0 10 0 16,0 4 0-16,0 4 1 16,0 6 1-16,-3-3 9 15,-3 1-9-15,-4-2-1 16,4-6 6-16,-1-2-7 16,3-4 1-16,0-10-1 15,2 0 1-15,-1-6 0 16,3-2-1-16,0 0 1 15,0 0 7-15,0-12 0 0,5-11-8 16,8-6-19-16,5-7 12 16,1-3 6-16,4-1-7 15,2 4 6-15,-3 4-7 16,-2 6 8-16,-4 4 0 16,-1 6-1-16,-1 6 2 15,-6 4-1-15,-1 2 0 16,-3 4-1-16,1 0 1 15,-2 0-12-15,1 12 13 16,-2 8 0-16,-2 6 29 16,0 2 14-16,0 4-20 15,0 2-13-15,0-2-3 0,0-1-6 16,0-9 0-16,0-4 1 16,0-6-1-16,0-2 0 15,0-10-1-15,0 0 0 16,0 0 0-16,4 0 4 15,5-10-4-15,5-15-10 16,3-2-12-16,8-10 22 16,2 1-9-16,-5 10 2 15,-2 2 6-15,-6 12 0 16,-6 8 0-16,-6 4-2 16,1 0 2-16,-3 0-5 15,0 0-5-15,2 6-1 16,2 12 12-16,1 4 1 0,0 4 0 15,3 4-1 1,3-6-9-16,20 1-77 0,-4-7-49 16,0-8-121-16</inkml:trace>
  <inkml:trace contextRef="#ctx0" brushRef="#br0" timeOffset="7335.98">15500 14235 91 0,'0'0'247'0,"0"0"-179"16,0 0 12-16,0 0-3 15,0 0-27-15,-123-4-2 0,107 4-15 16,7 8 6 0,3-2-20-16,1 8-19 0,0 2 1 15,3 2 0-15,2 0-1 16,0 0 0-16,0 0 0 15,0-6 0-15,4 2-1 16,8-10 1-16,-1 1-26 16,5-5 2-16,3 0 12 15,4 0 1-15,4-17 2 16,0-5 3-16,-3 0 5 16,-2-2-15-16,-2 2 13 15,-4 0 2-15,-5 8 0 16,-4 0 1-16,-5 10 17 15,-2 2 2-15,0 2 5 16,0 0-24-16,0 0-3 16,0 0 3-16,0 14 11 0,0 2 2 15,0 2-7-15,0-2-5 16,0-2 1-16,0-8-2 16,0 0 0-16,0 0-7 15,2-6 0-15,5 0-18 16,2 0 9-16,6 0 15 15,8-12 1-15,6-6 0 16,6-4 1-16,1 4-1 16,-1 2 0-16,-4 6-1 15,-6 8 2-15,-2 2-2 16,-4 0 1-16,-3 6 0 0,2 14 2 16,-2 12 28-1,0 2-7-15,1 4-11 0,-1 2-4 16,1 0-6-16,1 1-1 15,2-7 5-15,0-2-4 16,1-8-1-16,-4-6-1 16,-1-6-11-16,-3-8-18 15,-1-4-33-15,5-16-45 16,-3-12-3-16,-5-4-305 0</inkml:trace>
  <inkml:trace contextRef="#ctx0" brushRef="#br0" timeOffset="7534.63">16157 14119 453 0,'0'0'122'0,"0"0"-32"0,0 0 5 16,0 0-50-16,0 0-29 16,0 0-16-16,-143 40 0 15,74 8 0-15,-16 14-10 16,-9 10 10-16,-6 9-14 15,-37 39-17-15,23-18-42 16,12-14-144-16</inkml:trace>
  <inkml:trace contextRef="#ctx0" brushRef="#br0" timeOffset="8779.46">13335 15111 411 0,'0'0'104'15,"0"0"-37"-15,0 0 29 16,0 0-41-16,0 0-35 16,0 0-18-16,0 0-1 0,54-6 1 15,-25 10 5 1,2 14 13-16,5 2-7 0,-1 6-1 15,-1 1-11-15,-3 0 0 16,-3 0 1-16,-5-5 6 16,-2 0-8-16,-8-10 0 15,-5 2-20-15,-4-10-26 16,-4 0-16-16,0-4 3 16,0 0 59-16,-14 0-68 15,-4-12-20-15,0-6-3 16,-2-8 48-16,5-6 3 15,2-4 28-15,3 1 8 16,8 3 4-16,2 2 44 16,0 6 49-16,0 6-46 15,0 4 27-15,0 2-42 0,9 6-16 16,2 0-5-16,4 2-2 16,4 2 2-16,-1 2-1 15,8 0-1-15,1 0 7 16,2 6 1-16,0 10-2 15,0-2-5-15,-2 2-2 16,-3 0-7-16,-4-2-1 16,-4-2 0-16,-5-2-1 15,-7 2-9-15,-4-2-13 16,0 4-40-16,-25 7 63 16,-10-3-15-16,-5 0-50 15,-4-4 11-15,3-5 3 0,3-4 27 16,9-5 5-16,7 0-13 15,9-5 3 1,11-13 28-16,2-5-6 0,6-4-11 16,19 1 7-16,4 0 9 15,2 2 2-15,0 6 0 16,-4 0 1-16,-3 8 19 16,-4 4-4-16,-4 4-8 15,-5 2-8-15,-7 0-8 16,-4 18 8-16,0 8 36 15,-15 6 1-15,-16 8-21 16,-10 2-6-16,-9 1-8 16,-6-1-1-16,-7-2 1 0,-9-4 5 15,-1 0-6 1,-2-2 5-16,-6-2-6 0,6-2 0 16,3-6 0-16,12-3 3 15,14-7 3-15,14-6 1 16,14-7 3-16,14-1 38 15,4 0-1-15,6 0-45 16,26-9-2-16,13-10 0 16,13 1 13-16,11-4 13 15,10 0-4-15,8 4-3 16,5-4 5-16,1 8-5 16,-1-2-6-16,-8 6-3 15,-3 4-10-15,-12 6 0 0,-11 0-2 16,-16 0-24-1,-24 18-52-15,-14 2-58 0,-4 0-86 16</inkml:trace>
  <inkml:trace contextRef="#ctx0" brushRef="#br0" timeOffset="9100.46">13251 15701 567 0,'0'0'40'16,"0"0"-39"-16,0 0-1 16,0 0 8-16,0 0 4 15,118 0 4-15,-71 0 8 16,7 0-1-16,2-2-8 0,-1 2 6 16,0 0-9-1,-5 0-6-15,-6 0-6 0,-7 6 1 16,-6 8-1-16,-10 2 0 15,-8 2-1-15,-13 6-31 16,0 2 25-16,-11 6 1 16,-20 2 6-16,-6-3 0 15,-5-4-8-15,-1 0-4 16,5-9-31-16,-2-17-39 16,9 2-37-16,8-3-57 0</inkml:trace>
  <inkml:trace contextRef="#ctx0" brushRef="#br0" timeOffset="9339.91">13623 15498 333 0,'0'0'152'16,"0"0"-47"-16,0 0 21 16,0 0-77-16,0 0-36 15,0 0 14-15,0 0-11 16,-60 82-9-16,29-35 1 15,-2 3-8-15,-1-4 10 16,0-2-8-16,2 0 5 16,0-8-6-16,-2-2-1 15,1 0-7-15,-9 1-35 16,9-13-109-16,4-8-203 0</inkml:trace>
  <inkml:trace contextRef="#ctx0" brushRef="#br0" timeOffset="9823.06">14837 14985 620 0,'0'0'124'0,"0"0"-90"16,0 0 17-16,0 0 1 15,0 0-52-15,0 0 4 16,0 0-4-16,-135-36 0 0,99 36-14 16,-4 0-35-1,4 0 4-15,1 2-1 0,3 2-11 16,6-2 1-16,7 4 10 16,8-6 24-16,5 4 12 15,4-4-7-15,2 2-39 16,0 4 22-16,0 4 26 15,0 0 8-15,8 8 6 16,-1 6 15-16,3 6 28 16,-6 8-18-16,-2 4 12 15,-2 6 10-15,0 9-20 16,-2 7-4-16,-9 2 7 0,-1 2-14 16,2 2-9-1,5-7 1-15,2-3-12 0,3-4-1 16,0-6 0-16,0-10 1 15,0 0-1-15,8-14 0 16,0-4-1-16,1-4-15 16,0-8-32-16,0-6-60 15,-2-4 7-15,-5 0-43 0</inkml:trace>
  <inkml:trace contextRef="#ctx0" brushRef="#br0" timeOffset="10528.61">14178 15352 462 0,'0'0'84'0,"0"0"-38"15,0 0 35-15,0 0-54 16,0 0-18-16,0 0-7 16,0 0-1-16,127-108 1 15,-81 94-1-15,4 6 0 16,-4-1 0-16,-5 9 0 15,-6 0-1-15,-8 0 0 16,-7 13-1-16,-6 5-10 16,-8 4 9-16,-6 4 2 15,0 8 1-15,-29 4 5 16,-11 6-6-16,-11 6 0 16,-7-4-3-16,-3-2-8 15,3-4-7-15,8-5 2 0,9-11 3 16,13-8 13-16,14-6 0 15,10-10 0-15,4 0-75 16,10 0-11-16,26-22 53 16,20-14 27-16,18-9 6 15,15-13-1-15,7-8-13 16,0 4-37-16,-9 4 12 16,-12 8 39-16,-13 10 0 15,-12 9 38-15,-15 12 31 16,-14 5-7-16,-11 7-16 15,-5 5 18-15,-5 2 60 16,0 0-45-16,-13 0-12 16,-12 19-50-16,-4 3-15 15,0 1-1-15,6 4-1 16,11-5 0-16,7 0-7 0,5-8-13 16,0 0 20-1,7-2-1-15,12-6-18 0,8-6 8 16,8 0 4-16,6-6 6 15,6-16 0-15,-4-4-6 16,-6-2-31-16,-14 0-5 16,-15-1 17-16,-8 6 9 15,-16-8 8-15,-21 5-8 16,-12 2 7-16,-9 6 8 16,-2 2 2-16,0 10 0 0,4 6 16 15,10 0-8-15,7 4-7 16,13 14-1-16,16 6-48 15,10-2-119-15,0-6-135 16</inkml:trace>
  <inkml:trace contextRef="#ctx0" brushRef="#br0" timeOffset="11078.01">14702 15442 423 0,'0'0'69'16,"0"0"-47"-16,0 0 25 15,0 0-32-15,0 0-9 0,0 0-4 16,0 0 4-16,73-42-5 16,-44 38 0-16,0 4 1 15,-4 0-1-15,-4 0 2 16,-2 6 6-16,-7 10 1 15,-2 2-10-15,-6 4 13 16,-4 6-1-16,0 2 8 16,-2 2-9-16,-20 3-9 15,-7-3 4-15,-7-2-6 16,-4-2-8-16,-5-6-9 16,-1 0-41-16,1-12-73 15,5-6 17-15,9-4 24 16,10 0 35-16,13-14 5 0,6-4 17 15,2-2 33 1,0 6 10-16,13 8 6 0,3-2 37 16,-1 8 11-16,1 0 26 15,2 0-26-15,-1 10 22 16,4 6 11-16,-3 6-28 16,1 6-37-16,0-6-12 15,-4 4-11-15,1-8 0 16,1 0-8-16,1-10 0 15,4-6 6-15,14-2-5 16,13-14 11-16,19-22 8 16,34-26-21-16,27-28-4 0,22-22-46 15,-24 13-111 1,-31 15-181-16</inkml:trace>
  <inkml:trace contextRef="#ctx0" brushRef="#br0" timeOffset="11387.3">16789 14368 492 0,'0'0'146'0,"0"0"-70"0,0 0-31 16,0 0 13-1,0 0-26-15,0 0-21 0,-169 136 2 16,102-76 20-16,1 8-7 16,3-2-8-16,5 2-8 15,4-4-3-15,7-3-6 16,7-7 1-16,7-8-4 16,6-8 2-16,8-6-33 15,5-10-47-15,7-12-37 16,5-2-72-16,2-8-60 0</inkml:trace>
  <inkml:trace contextRef="#ctx0" brushRef="#br0" timeOffset="11647.77">16094 14397 538 0,'0'0'116'16,"0"0"-79"-16,0 0-31 15,0 0-4-15,0 0 4 16,0 0 13-16,0 0 11 16,109 141-12-16,-66-91 6 15,1 2-8-15,1 2-6 16,-1 0-3-16,1-1-5 16,-1-3 5-16,0 0-5 15,-1-6-2-15,-5 0 0 16,-5-12-19-16,1-6-59 0,-12-8-112 15,-6-16-224-15</inkml:trace>
  <inkml:trace contextRef="#ctx0" brushRef="#br0" timeOffset="11948.86">17181 14159 519 0,'0'0'106'0,"0"0"-77"15,0 0-28-15,0 0 9 16,-71 104 25-16,34-48 0 16,-11 11 6-16,0 2-10 0,-4 4-5 15,3-1-9 1,7 0-6-16,4-8-10 0,7 1 0 15,4-7-1-15,7-4 0 16,5-8-9-16,7-10-37 16,8-6-33-16,8-26-96 15,19-4-18-15,4 0-73 0</inkml:trace>
  <inkml:trace contextRef="#ctx0" brushRef="#br0" timeOffset="12629.84">17152 14618 514 0,'0'0'213'0,"0"0"-125"0,0 0-43 16,0 0-37-16,0 0-7 15,0 0 4-15,0 0 2 16,-57 108-6-16,52-73-1 16,5-3-7-16,0-6 7 15,12-4 2-15,10-6-2 16,9-8-5-16,9-8 3 15,2 0-12-15,5-14 7 16,-5-8-1-16,-6-10-16 16,-9-3-21-16,-15-1 19 15,-12 0-3-15,0 2 0 16,-12 2-8-16,-15 4 12 16,0 8 25-16,0 4 9 0,8 8 26 15,3 2 15 1,7 4 12-16,7 2-40 0,2 0-22 15,0 0-13-15,4 0 12 16,19 8 1-16,8 0 4 16,11-4 3-16,9-4-7 15,7 0-3-15,-1 0-4 16,-1 0-2-16,-6 0 8 16,-13 0 0-16,-5 0-9 15,-12 12 8-15,-9 6-18 16,-7 6 6-16,-4 4 14 15,0 4 1-15,0 2 9 16,0 2 1-16,-4-5-2 16,4-3-8-16,0-6 4 0,2-4-5 15,20-10 0-15,10-8 6 16,10 0-5-16,9-18 0 16,3-17-1-16,-6-6-7 15,-9-8-17-15,-17-5 6 16,-18-4 8-16,-4-2 10 15,-13 0 6-15,-18-1 16 16,-7 7-2-16,-3 6 34 16,-1 10-5-16,3 12-9 15,-4 12 1-15,5 8-21 16,5 6-14-16,8 0-5 16,8 10-1-16,12 6-38 15,5 0-66-15,47-8 12 0,6-2-45 16,5-6-96-16</inkml:trace>
  <inkml:trace contextRef="#ctx0" brushRef="#br0" timeOffset="13170.68">18594 14021 434 0,'0'0'218'16,"0"0"-69"-16,0 0-9 15,0 0-50-15,0 0-27 16,0 0-32-16,0 0-11 15,-75-10-13-15,41 36-7 16,3 6 2-16,6 1-1 16,9 0-1-16,12-7-6 0,4-2-7 15,0-6-23-15,16-4-18 16,6-6 15-16,2-4 7 16,5-4-23-16,-2 0-14 15,-2-4 16-15,-8-14-12 16,-9 0-2-16,-8-4-14 15,0-2-1-15,-6 0 20 16,-13-2 7-16,-1-1 11 16,-3 4 25-16,4 1 19 15,2 3 1-15,5 6 35 16,5 3 29-16,3 6 6 16,4 1-18-16,0 3-41 15,0 0-12-15,13 0-5 0,14 0 5 16,6 0 13-16,5 3 8 15,-1 11-11-15,-6 8 0 16,-6 10 6-16,-15 2 15 16,-10 14 8-16,-6 8 0 15,-33 8 21-15,-22 10 7 16,-18 11-11-16,-24 19-16 16,-26 26-15-16,-23 33-18 15,5 3 8-15,26-14-15 16,42-39 0-16,40-43-8 15,22-16-36-15,15-18-23 16,6 4-61-16,21-8-43 16,6-14-119-16</inkml:trace>
  <inkml:trace contextRef="#ctx0" brushRef="#br0" timeOffset="13495.14">18409 14829 552 0,'0'0'89'16,"0"0"-57"-16,0 0 36 15,0 0-42-15,0 0-7 16,0 0 7-16,0 0-3 16,-77 98-9-16,65-62-5 15,7 4-8-15,5-6-1 16,0-6 0-16,5-4 1 0,15-8 0 15,5-10 0 1,10-6 0-16,7-2 6 0,6-20-6 16,-4-16-1-16,-7-4-9 15,-14-6 0-15,-17 0 2 16,-6 7 7-16,-60 18-9 16,-57 23-63-16,-57 40-49 15,14 12 15-15,14 4-117 0</inkml:trace>
  <inkml:trace contextRef="#ctx0" brushRef="#br0" timeOffset="16686.37">18908 14476 68 0,'0'0'74'16,"0"0"-28"-16,0 0-32 15,0 0-12-15,0 0 42 16,0 0-8-16,-13-14-5 15,9 10-8-15,-1 0 36 16,2 4-20-16,-1-6-15 16,2 3 1-16,0 2-8 15,-1-3 2-15,1 1 3 0,0 2-2 16,2-3 4-16,-2-1-14 16,0 1 22-16,-3 0-3 15,3 3-13-15,-3-3 10 16,3 4 17-16,-3-6-2 15,3 3-28-15,2 3 7 16,-2 0-3-16,2 0-7 16,0 0-8-16,0 0-1 15,0 0-1-15,0 0 0 16,0 0 0-16,0 0-1 16,0 0 0-16,0 0-8 15,0 0 8-15,0 0 0 16,0 0 0-16,9 0 1 15,3 0 0-15,5 0 0 16,3 0 0-16,7 0 1 0,4 0-1 16,5 0 1-16,1 0 0 15,4 0 0-15,-3 0 0 16,0-4 1-16,-5 3-1 16,-6-2-1-16,-5 1 0 15,-7 2 0-15,-6 0 0 16,-4 0 0-16,-3 0-8 15,-2 0-11-15,0 0-1 16,0 0 4-16,0 0-16 16,0 0-43-16,0 0-108 15,-2 5 4-15</inkml:trace>
  <inkml:trace contextRef="#ctx0" brushRef="#br0" timeOffset="17250.66">18741 14757 209 0,'0'0'152'0,"0"0"-74"0,0 0 27 15,0 0-21-15,0 0-28 16,0 0-20-16,0 0-11 16,0 0-14-16,0 0-2 15,0 0 1-15,0 0-9 16,0 0 0-16,0 0-1 15,0 0 0-15,0 0 0 16,2 0 0-16,11 4 0 16,3-3 0-16,2 3 0 15,2 0 1-15,5-2-1 16,-1 2 1-16,8-1 5 16,-1-2-5-16,6 2 9 15,1-3 5-15,-2 1-5 0,-1-1-2 16,-1 0 0-16,-8 0-8 15,-5 0 1-15,-5 0 1 16,-10 0-2-16,-1 0 1 16,-3 0-1-16,-2 5 0 15,0-5 0-15,0 0-1 16,4 0-27-16,0 0-11 16,6 0 26-16,1 0-15 15,13 0-61-15,-2 0-63 16,-4-17-219-16</inkml:trace>
  <inkml:trace contextRef="#ctx0" brushRef="#br0" timeOffset="29850.08">18701 1512 439 0,'0'0'95'0,"0"0"-95"15,0 0-128 1,0 0 23-16,0 0 74 0,0 0 31 16,-37 134 38-16,16-88-28 15,-1-2 30-15,-1 3-25 16,-2-2-9-16,2 4-6 15,-2 3 1-15,3-2 16 16,-2 0-17-16,3-6 9 16,5-4-7-16,3 0 4 15,4-5-5-15,2-7-2 16,5-6-14-16,2-3-62 16,0-6 37-16,0-1-114 0</inkml:trace>
  <inkml:trace contextRef="#ctx0" brushRef="#br0" timeOffset="30070.3">18928 2013 168 0,'0'0'141'0,"0"0"-127"16,0 0-14-16,0 0-11 15,0 0-30-15,0 0 10 16,0 0 21-16,7 48 9 16,-5-24 1-16,6 10 0 15,2-5-17-15,-1-8-113 0</inkml:trace>
  <inkml:trace contextRef="#ctx0" brushRef="#br0" timeOffset="30450.55">19194 1758 143 0,'0'0'79'16,"0"0"-61"-16,0 0-11 0,0 0-1 15,122-6 15-15,-88 6 12 16,-3 0-18-1,0 0-8-15,-4 8 13 0,-3 8-11 16,-6 2-9-16,-5 1-8 16,-4 2 7-16,-9 1 1 15,0 3 0-15,-2 8 5 16,-22 8-5-16,-8 1 26 16,1-2-1-16,2-8 1 15,7-6 6-15,11-10-32 16,7-6-1-16,4-1-9 15,0-6 4-15,6-1-29 16,19-2 35-16,12 0 23 16,17-2 3-16,17-16-13 15,33-22-13-15,-17 2-72 0,-18 8-187 16</inkml:trace>
  <inkml:trace contextRef="#ctx0" brushRef="#br0" timeOffset="44993.05">20450 13509 23 0,'0'0'24'0,"0"0"-14"16,0 0 8-16,0 0-4 16,0 0 5-16,0 0-5 15,0 0 18-15,-94 6-22 16,75 0-10-16,0 2 0 16,1 2 0-16,-6 6 0 15,6 0-10-15,1-4-92 0</inkml:trace>
  <inkml:trace contextRef="#ctx0" brushRef="#br0" timeOffset="45877.47">20073 13487 97 0,'0'0'112'15,"0"0"-57"-15,0 0 52 16,0 0-10-16,0 0-34 16,0 0 6-16,0 0-46 15,-46-76 3-15,44 74 9 0,2 0-2 16,-3 0-13 0,3 2-11-16,0 0-9 0,0 0-1 15,0 0-7-15,0 0-2 16,0 0 9-16,0 0-6 15,0 0 6-15,0 2 1 16,3 6-1-16,5-2 0 16,3 0 0-16,3 0 0 15,3-2-6-15,6-2 7 16,4-2-1-16,4 0 0 16,2 0 1-16,3 0 0 15,-1 0 0-15,-1 2 1 0,-5 4-1 16,-2 0 1-1,-5 2-1-15,-4 0 0 0,-5 0 1 16,-4-2-1 0,-3 0 1-16,-1-4 1 0,-2 0-2 15,-1 0 0-15,-2-2-3 16,0 0 2-16,0 0 1 16,0 0-7-16,0 0-29 15,0-12-75-15,0-2-74 16,-5-2-50-16</inkml:trace>
  <inkml:trace contextRef="#ctx0" brushRef="#br0" timeOffset="46305.03">20279 13257 85 0,'0'0'85'0,"0"0"-41"15,0 0 0-15,0 0 59 16,0 0-37-16,0 0-4 16,0 0 0-16,0-27-27 15,0 27-15-15,0 0-3 16,0 0-4-16,0 0-7 16,0 0-6-16,0 0 0 15,-3 0 0-15,1 0-1 16,-3 6-1-16,1 15 1 15,-3 6 1-15,-1 8 0 0,-1 7 0 16,-5 2 1 0,3 2-1-16,-3 0 1 0,1-4 0 15,3-2 0-15,-2-5 1 16,3-8 5-16,3 0-7 16,0-13 1-16,4-2-1 15,2-6 1-15,0-2-1 16,0-3 0-16,0-1 2 15,0 0-1-15,0 0 7 16,0 0-8-16,0-5-36 16,0-9-107-16,0 0-93 0</inkml:trace>
  <inkml:trace contextRef="#ctx0" brushRef="#br0" timeOffset="46776.46">19857 13718 192 0,'0'0'162'0,"0"0"-118"16,0 0-31-16,0 0 39 16,0 0-1-16,0 0-48 15,0 0-3-15,2 2-13 16,7 4 12-16,5-5 1 15,0 6 8-15,7-1 13 16,4 2-7-16,0 0-4 16,4 2 7-16,2-2-5 0,2-2-6 15,3 2 8-15,-1-4-2 16,5 0 2 0,-4-2 3-16,0-2 1 0,-7 0-7 15,-5 0-5-15,-8 0-3 16,-5 0-2-16,-5 0 1 15,-4 0-1-15,2 0 14 16,-4 0-4-16,0 0 1 16,0 0-6-16,0 0 5 15,0 0-2-15,0 0-8 16,0 0 1-16,0 0-1 16,0 0-1-16,0 0-8 15,0 0-14-15,0 0-4 16,0 0-20-16,2 0-51 0,4 0-67 15,-2 0 4-15,3-2-75 16</inkml:trace>
  <inkml:trace contextRef="#ctx0" brushRef="#br0" timeOffset="47851.09">20746 13539 72 0,'0'0'114'16,"0"0"-62"-16,0 0 12 16,0 0 8-16,0 0 7 15,0 0-31-15,0 0 7 16,-17-24-12-16,12 22-6 16,3 2-3-16,-3 0-16 15,-1 0-12-15,-6 6-6 0,-3 14 0 16,-5 6-1-1,-4 2 1-15,1 2 0 0,3-2 0 16,3-2 0-16,3-1 0 16,5-1 0-1,3-6 0-15,0 0-6 0,6-4 5 16,0 0 1-16,0-4-9 16,0 0 8-16,10-6 0 15,5 0 0-15,3-4 1 16,5 0 0-16,1 0 0 15,5-16 1-15,2-2 1 16,3-4 4-16,-5-2-5 16,1-2 1-16,-5 1 4 15,-5 2-6-15,-5 0 1 0,-7 0 1 16,-6 1-1-16,-2-1 11 16,0-1-12-16,-14-2 1 15,-5 2 9-15,-6 2-9 16,0 4 21-16,3 6-12 15,-1 4-9-15,6 6 7 16,2 2-8-16,3 0 2 16,3 2-2-16,3 16-20 15,6 6-3-15,0 0-26 16,6 0-25-16,41-2-54 16,-4-8-5-16,3-6-58 0</inkml:trace>
  <inkml:trace contextRef="#ctx0" brushRef="#br0" timeOffset="48078.71">21112 13591 195 0,'0'0'219'15,"0"0"-128"-15,0 0-9 16,0 0 12-16,0 0-45 16,0 0-31-16,0 0-8 15,-67 36-9-15,59-19-1 16,0 1 0-16,2 4 0 15,1 2 0-15,1-2 0 16,4 2 0-16,0-4-19 16,0-4-40-16,2 0-30 15,29-16-22-15,1 0-15 0,-1 0-51 16</inkml:trace>
  <inkml:trace contextRef="#ctx0" brushRef="#br0" timeOffset="48484.39">21453 13553 320 0,'0'0'146'0,"0"0"-100"15,0 0-8-15,0 0 35 16,0 0-21-16,0 0-37 16,0 0-9-16,-79 40-5 15,64-19 7-15,1 1 2 16,3 0-1-16,5 2-9 15,2-2 0-15,1 0 0 0,3-6 1 16,0 0-1 0,0-4 0-16,0-2 0 0,7-4-1 15,4-4-12-15,5-2 11 16,3 0 2-16,8-14 2 16,4-10-1-16,0 0 0 15,-2-11-1-15,-4 6-7 16,-7-1 7-16,-7-1 1 15,-9 3 0-15,-2 1-1 16,0 2 7-16,-8 3 3 16,-10 6-4-16,-3 8-5 15,-3 8 0-15,-2 0-1 16,-1 14-5-16,4 6-17 0,14 0-41 16,9-2-82-1,0-10-68-15</inkml:trace>
  <inkml:trace contextRef="#ctx0" brushRef="#br0" timeOffset="48894.27">21889 13323 393 0,'0'0'163'16,"0"0"-120"-16,0 0-27 15,0 0 2-15,0 0-10 16,0 0-8-16,0 0 16 15,18 52 7-15,-9-26-4 0,0 2-5 16,5-2-13 0,-1 0 6-16,3-4 3 0,1 0-1 15,-1-1-9-15,-1-3 1 16,-1 0-1-16,-10 0 9 16,-4 4-3-16,0 6 2 15,-29 4 5-15,-14 6-2 16,-12 4-11-16,-7 2-2 15,2-4-7-15,8-6 8 16,10-8 1-16,15-6-1 16,11-6 1-16,14-2-10 15,2-2-5-15,9-6 8 16,27 1 6-16,18-5 0 16,17 0 1-16,13-3 1 15,10-11 0-15,0 2-1 16,-12 4-6-16,-16 8-41 15,-20 0-106-15,-36 10-180 0</inkml:trace>
  <inkml:trace contextRef="#ctx0" brushRef="#br0" timeOffset="49682.33">19770 14534 29 0,'0'0'48'16,"0"0"-11"-16,0 0-17 15,0 0-12-15,0 0-7 16,0 0 11-16,0 0 1 16,-40 72 1-16,40-68-14 15,0 2 30-15,0-2-12 16,0 2-8-16,11 0 24 15,7 0 15-15,7-2-14 16,6-2-2-16,5 0 10 16,8 2-4-16,7-4-4 15,10 2-9-15,7 0 0 0,13-2-2 16,10 0 7-16,7 0-7 16,7 0 7-16,4 0-8 15,0 0-5-15,0 0-9 16,18 0 0-16,18 6-3 15,18-4-4-15,5 4 4 16,-16-6-5-16,-13 0-1 16,-19 0 1-16,1 4 0 15,-21-4 0-15,-17 6 0 16,-19 2-1-16,-6-2 0 16,2 4 0-16,1 0 0 15,1 4 0-15,-16-4 2 0,-10 2-1 16,-12-6 0-1,-8 1 0-15,-7-6-1 0,-7 3 0 16,-2-4 11-16,-11 0-11 16,-13-4-56-16,-10-10-279 0</inkml:trace>
  <inkml:trace contextRef="#ctx0" brushRef="#br0" timeOffset="50757.63">20729 15091 405 0,'0'0'109'0,"0"0"-83"16,0 0-24-16,0 0 55 15,0 0-2-15,0 0-43 16,0 0-11-16,-83 95 8 16,67-63 4-16,3 2-2 15,-3 6-2-15,1 0 0 16,-1 2-8-16,3-6 6 16,1-2-6-16,4-2-1 15,3-6-16-15,5 1-24 16,0-8-89-16,0-6-123 0</inkml:trace>
  <inkml:trace contextRef="#ctx0" brushRef="#br0" timeOffset="50967">20998 15195 598 0,'0'0'92'0,"0"0"-74"15,0 0-1-15,0 0 2 16,0 0-19-16,0 0 1 16,0 0-1-16,0 75 1 15,0-51-1-15,0-2-21 16,0 0-51-16,0-8-110 0,6-6-91 0</inkml:trace>
  <inkml:trace contextRef="#ctx0" brushRef="#br0" timeOffset="51291.13">21434 15111 12 0,'0'0'555'16,"0"0"-486"-16,0 0-52 16,0 0 47-16,0 0-37 15,0 0-15-15,0 0-4 16,-68 80-2-16,63-49-5 15,5-5 0-15,0 2 0 16,0 0 1-16,5 0-1 16,9 0 0-16,-4-6 0 0,1 0 0 15,1-4 1-15,-6-4 5 16,-3-6-7-16,-1-2 0 16,-2-2 7-16,0 0 3 15,-5 0 0-15,-11-2-10 16,-5 2 0-16,-6 0-12 15,-2-4-6-15,-16 0-27 16,7 0-81-16,5-14-120 0</inkml:trace>
  <inkml:trace contextRef="#ctx0" brushRef="#br0" timeOffset="51502.36">21272 15182 396 0,'0'0'153'0,"0"0"-124"16,0 0-27-16,0 0 16 16,0 0 0-16,0 0 3 15,0 0 10-15,129-6-7 16,-84 6-2-16,6 0-11 16,3 0-9-16,6 0-2 15,20 0-28-15,-15 0-81 16,-16-3-190-16</inkml:trace>
  <inkml:trace contextRef="#ctx0" brushRef="#br0" timeOffset="52469.97">22718 14259 314 0,'0'0'78'0,"0"0"-67"16,0 0 8-16,0 0 52 0,0 0-21 15,0 0-28-15,0 0-11 16,0 28 20-16,-16-8 6 16,-6 6 18-16,-7 6-32 15,-4 7 6-15,-8 1-10 16,-1 4 4-16,-4 4-15 15,-3 0 0-15,-1 2-8 16,2-4 7-16,1 0-7 16,0-10-1-16,6-4-24 15,4-6-22-15,6-7-33 16,2-15-44-16,9-4-34 16,6 0-95-16</inkml:trace>
  <inkml:trace contextRef="#ctx0" brushRef="#br0" timeOffset="52695.41">22182 14315 307 0,'0'0'169'15,"0"0"-26"-15,0 0-33 16,0 0-11-16,0 0-74 16,0 0-25-16,0 0-17 15,2 26 8-15,11 19 9 16,1 5 1-16,5 8-1 15,1 0 2-15,5 4-2 16,1-8 0-16,3-2-16 16,2-2-34-16,10-8-28 15,-5-7-94-15,-10-17-44 0</inkml:trace>
  <inkml:trace contextRef="#ctx0" brushRef="#br0" timeOffset="52950.78">22830 14048 544 0,'0'0'145'0,"0"0"-104"16,0 0 19-16,0 0-6 16,0 0-40-16,0 0-14 15,-105 115 0-15,58-47-1 16,-2 6 1-16,3 3 0 0,5-4 1 15,10-4-1-15,9-9-30 16,6-8-29-16,12-10-11 16,4-12-36-16,0-18-59 15,20-6 14-15,2-6 11 0</inkml:trace>
  <inkml:trace contextRef="#ctx0" brushRef="#br0" timeOffset="53774.74">22749 14468 347 0,'0'0'174'0,"0"0"-96"16,0 0-17-16,0 0-38 16,0 0-6-16,0 0 1 15,-111 134-5-15,89-96-2 0,8-4-5 16,10-4-4 0,4-4-2-16,0-8-3 0,2-4-4 15,18-6-3-15,7-8-2 16,11 0-4-16,8-22-2 15,3-12-26-15,1-4-8 16,-6-6-67-16,-8-4-3 16,-14 2 29-16,-11 2 31 15,-11 5 40-15,0 7 22 16,-11 10 45-16,-14 11 1 16,-4 8 26-16,0 3 12 15,3 0-25-15,2 4-17 16,3 9-16-16,8-3 9 15,4 2-21-15,9-1-14 16,0 2-1-16,0-1-5 0,12-2 5 16,9 0 0-16,6-2 1 15,2-3 0-15,2 4 0 16,3 3 1-16,-5-4-1 16,-3 6 0-16,1 4-1 15,-6 2 1-15,-4 6-2 16,-3 0 2-16,-6 2 0 15,1-2-1-15,-2-4 1 16,2-4 1-16,0-4-1 16,2-2 0-16,3-12 0 15,6 0-1-15,6 0 1 16,8-22 0-16,8-8-14 0,-4-2-24 16,-5 0-40-16,-6 0 23 15,-14 6 37-15,-9 4 18 16,-4 6 0-16,0 4 30 15,-8 6-10-15,-10 4 8 16,-2 2 3-16,-5 0 5 16,2 0-7-16,-2 8 10 15,2 2-11-15,3 0 5 16,5 0-14-16,6-4-12 16,4-4-7-16,3 0 0 15,2-2 0-15,0 0 0 16,0 0 13-16,0-6 47 15,0-14-35-15,0-2-19 16,0-10-6-16,0 2 2 16,0 3-1-16,0 4 6 0,0 5 4 15,0 5 2-15,-3 8 13 16,1 1-8-16,2 4-18 16,0 0-14-16,0 0-47 15,0 4 11-15,0 7 15 16,0 1-40-16,23-2-51 15,4-6-6-15,4-4-53 0</inkml:trace>
  <inkml:trace contextRef="#ctx0" brushRef="#br0" timeOffset="54363.9">23630 14137 449 0,'0'0'133'0,"0"0"-88"15,0 0-2-15,0 0 44 16,0 0-48-16,0 0-31 16,0 0 5-16,-56-16-13 15,46 36 0-15,2 0-1 16,1 2-1-16,3 2 0 16,4-4-6-16,0-2 7 15,0-2-11-15,6-2 4 16,7-6-7-16,3-2-2 15,3-4-2-15,0-2-7 16,-1 0 6-16,2-6 8 0,2-14-21 16,-1-4-43-16,-6-4-12 15,-3 0 17-15,-8 2-24 16,-4-2 47-16,0 4 48 16,-4 4 3-16,-8 6 42 15,1 3 24-15,4 4 6 16,3 4 10-16,4 2-33 15,0 1-52-15,0 0-7 16,13 0-5-16,12 0 11 16,4 0 1-16,4 10 0 15,-2 2 0-15,1 2 2 16,-10 4-1-16,-11 6 1 16,-11 6 8-16,0 4 3 15,-27 8 13-15,-19 8 17 0,-14 4-8 16,-8 4-2-16,-7 7 0 15,-1 1-4-15,0 4-7 16,5 0-8-16,4 1-5 16,9-8-8-16,13-4 0 15,16-15-1-15,18-10-32 16,11-10-41-16,5-18 1 16,55-8-19-16,-4-26-28 15,4-6-62-15</inkml:trace>
  <inkml:trace contextRef="#ctx0" brushRef="#br0" timeOffset="54638.96">23736 14674 235 0,'0'0'207'15,"0"0"-85"-15,0 0-3 0,0 0-69 16,0 0-33-16,0 0-6 16,0 0 3-16,-69 88-7 15,63-57-6-15,4 1-1 16,2-6 0-16,0-7 0 15,4 0 0-15,11-7-1 16,6-4 0-16,1-8 1 16,9 0 0-16,1-10 2 15,3-19 9-15,-6-4-11 16,-7-6 0-16,-13-1 0 16,-9 0-2-16,-2 2 2 15,-27 4 0-15,-14 10-9 16,-48 22-23-16,7 2-26 0,-5 6-122 15</inkml:trace>
  <inkml:trace contextRef="#ctx0" brushRef="#br0" timeOffset="55697.64">18933 15709 68 0,'0'0'166'0,"0"0"-90"16,0 0 28-16,0 0-6 15,0 0-30-15,0 0-25 16,0 0-11-16,-11 0 0 16,11 0-5-16,0 0 1 15,0 0-9-15,0 0-1 16,0 0 11-16,-2 0-6 15,2 0-1-15,0 0-12 16,0 0-9-16,0 0-1 16,0 0-6-16,0 0-6 15,0 0 1-15,2 0 5 0,11 0 4 16,3 0 0 0,3 0-4-16,6 0 6 0,2 0 0 15,4 4 0-15,2-4 1 16,3 4 0-16,5-2 0 15,-4 0-1-15,-1 0 0 16,-1 2-17-16,-4-4-20 16,-4 4-14-16,-2 4-8 15,-10-2-85-15,-10 2-68 0</inkml:trace>
  <inkml:trace contextRef="#ctx0" brushRef="#br0" timeOffset="56051.82">18743 16026 124 0,'0'0'114'0,"0"0"-63"15,0 0 81-15,0 0-22 16,0 0-68-16,0 0-42 16,0 0 1-16,2 0-1 15,11 0 23-15,4 0-3 16,3 0-4-16,-1 0-4 16,6 0-11-16,2 0 1 0,4 0-1 15,2 4 5 1,3 6-5-16,2 2 0 0,5 2-1 15,1-2-13-15,3 2-26 16,22-8-43-16,-13-2-36 16,-7-4-51-16</inkml:trace>
  <inkml:trace contextRef="#ctx0" brushRef="#br0" timeOffset="57050.18">19657 15815 82 0,'0'0'0'0,"0"0"-6"16,0 0 6-16,0 0 17 15,0 0-8-15,0 0-9 16,0 0 9-16,44 0-8 16,-39 0 9-16,-1 0-9 15,-3-4-1-15,-1 4 9 16,3 0 17-16,-3 0 30 16,0 0 22-16,0 0 13 15,0 0 0-15,3 0-22 16,-3 0-13-16,0 0-7 15,0 0-15-15,0 0-10 16,0 0-11-16,0 0-12 16,0 0-1-16,0 0-1 15,7 0-5-15,4 0 6 0,5 0-1 16,-1 0 1-16,5 4-1 16,5-2 1-16,4 6 0 15,4-4 0-15,1 0 2 16,3 0-2-16,1-2-10 15,-3-2-39-15,-2 0-35 16,-8 0-44-16,-8 0-35 16,-13 0-116-16</inkml:trace>
  <inkml:trace contextRef="#ctx0" brushRef="#br0" timeOffset="57304.3">19951 15643 205 0,'0'0'169'0,"0"0"-87"16,0 0 32-16,0 0-3 15,0 0-42-15,0 0-52 16,0 0-17-16,-18-6-11 16,13 28 10-16,-3 10 0 15,-1 8 1-15,0 4 1 16,-2 0-1-16,2 6 0 15,2-6-15-15,3-3-32 16,-2-5-7-16,5 4-24 16,-2-8-56-16,1-10-56 0</inkml:trace>
  <inkml:trace contextRef="#ctx0" brushRef="#br0" timeOffset="57567.71">19659 16058 409 0,'0'0'123'0,"0"0"-108"15,0 0-14-15,0 0-2 16,0 0 3-16,0 0 17 16,0 0 11-16,98-2-17 15,-62 0 3-15,-1 2 3 0,5 0-4 16,1 0-6-1,3 0-2-15,1 2-6 0,1 8 0 16,2-2-1 0,-4 6-16-16,9 4-46 0,-11 0-63 15,-10-6-25-15</inkml:trace>
  <inkml:trace contextRef="#ctx0" brushRef="#br0" timeOffset="57913.04">20666 15767 439 0,'0'0'133'0,"0"0"-100"0,0 0 25 15,0 0 24-15,0 0-33 16,0 0-36-16,0 0-13 16,-2 32-10-16,-9-2 9 15,-7 10 1-15,-4 0 7 16,2 5-5-16,-1-4 5 16,2 2-5-16,5-3-1 15,1-2-1-15,1-4 0 16,6-6-14-16,4-2-18 15,-1-8-31-15,3 0-37 16,0-8-67-16,0-6-27 0</inkml:trace>
  <inkml:trace contextRef="#ctx0" brushRef="#br0" timeOffset="58168.81">20852 16018 322 0,'0'0'98'0,"0"0"-75"0,0 0 87 16,0 0-12 0,0 0-59-16,0 0-29 0,0 0-10 15,4 18 0-15,-2-6 6 16,0 2-6-16,0-2 0 15,3 6-13-15,1 2-27 16,1-4-115-16,-3-2-81 0</inkml:trace>
  <inkml:trace contextRef="#ctx0" brushRef="#br0" timeOffset="58858.76">21274 15779 517 0,'0'0'123'0,"0"0"-87"16,0 0 9-16,0 0-15 15,0 0-30-15,0 0 0 16,0 0-7-16,29 4 7 16,-18 2 13-16,1 2 3 15,1-4-6-15,-1 2 0 16,0 2-4-16,-1-2-6 16,3 2 2-16,-3 0-2 15,-2 2 2-15,0-2-1 16,-2 2 5-16,-3-2-5 0,-4 6 8 15,0-4 1-15,-4 8 1 16,-17 3 2-16,-6-3-11 16,-2 1-1-16,-4 2 0 15,2-7-1-15,-1 0-13 16,7-6 5-16,2 0 2 16,5-2-4-16,7-6 8 15,7 4 2-15,2-4 0 16,0 0-1-16,2 0-12 15,0 0-15-15,0 0-3 16,0 0 13-16,6 0 17 16,5 0-6-16,5 0 6 0,-1 0 0 15,3 0 0-15,0 0-1 16,0 0 1-16,-3 4 0 16,1 6 0-16,-3 6 1 15,-1 2 0-15,-4 6 1 16,-3-2 5-16,-5 0 1 15,0 0 0-15,-7 0 15 16,-15 2 4-16,-10 2-9 16,-1-4-1-16,-5 0-9 15,3-4-6-15,2-4 1 16,6-1-2-16,6-9-20 16,15-4-52-16,6 0-25 15,0-17-173-15</inkml:trace>
  <inkml:trace contextRef="#ctx0" brushRef="#br0" timeOffset="59690.83">21662 15855 159 0,'0'0'174'16,"0"0"-71"-16,0 0 12 16,0 0-17-16,0 0-51 15,0 0-36-15,0 0-11 16,-2 0-1-16,2 0-5 16,4 0 5-16,5 0-1 15,-2 6 1-15,2 6 1 16,-4 2 1-16,-3 4 2 15,-2 0 3-15,0 4 2 16,-5 5-2-16,-13-4 3 16,-7 4-8-16,-1-5 8 15,-4 0-8-15,5-4 0 0,0-6 5 16,7-2-3 0,7-6-2-16,7-2 6 0,1-2-7 15,3 0-14-15,0 0-11 16,13-2 1-16,10-12 11 15,4-2-3-15,0 6 0 16,-6-2 6-16,-5 8 3 16,-5 2-2-16,-4 2 0 15,-3 0 8-15,-4 0-5 16,0 10 6-16,0 8 29 16,-7 8 3-16,-10 0-2 15,-5 2-13-15,-1-6 5 16,1 0-5-16,0-8-8 0,4 0-8 15,3-2 5-15,1-6-5 16,5-2-1-16,3 0-15 16,6-4-25-16,0 0-58 15,0-10-110-15</inkml:trace>
  <inkml:trace contextRef="#ctx0" brushRef="#br0" timeOffset="60954.48">22292 15687 235 0,'0'0'143'0,"0"0"-82"0,0 0 12 16,0 0-31 0,0 0 14-16,0 0-18 0,0 0-22 15,-29-100-5-15,19 88 7 16,-1 2-2-16,-3 2 2 16,3-1-3-16,-3 4 1 15,1 2-15-15,1 3 1 16,0 0 0-16,1 0-2 15,-1 0 0-15,1 8-2 16,3 6 1-16,3 3-5 16,-1-3 5-16,6 4-1 15,0-2-5-15,0 4 7 0,0-2-6 16,13-2 6-16,-3 2-3 16,7-8 2-16,-2 0-5 15,1-2-1-15,-3-8 5 16,1 0-11-16,-4 0 12 15,-1 0-1-15,0-4-5 16,0-6-3-16,0-4-12 16,-3 0-9-16,1 2 25 15,-2 0-14-15,-1 2-1 16,1 2 14-16,-1 2 6 16,3-2 0-16,2 2-10 15,4 2-1-15,5-4 2 16,2 2 4-16,2-1 6 15,3 6-1-15,-3 1 0 16,-2 0-9-16,-6 0 3 16,-5 8 6-16,-7 7 1 0,-2 8 1 15,-7 3 16-15,-24 6 7 16,-10 4 4-16,-7 6 2 16,-10 4-8-16,-7-2 5 15,-7 10-4-15,-3-1 12 16,-3 9-9-16,-4 6 1 15,1 2-6-15,6 4-13 16,13-4-1-16,12-7-7 16,21-13-18-16,20-10-41 15,16-28-64-15,24-10-54 16,9-2-89-16</inkml:trace>
  <inkml:trace contextRef="#ctx0" brushRef="#br0" timeOffset="61306.72">22348 15981 426 0,'0'0'108'0,"0"0"-107"16,0 0 21-16,0 0 20 15,0 0-25-15,0 0-16 16,-93 111 0-16,91-89 0 15,-1 0-1-15,3 2 9 0,0-2-9 16,0-8 0 0,3 0 0-16,5-6 1 0,-2-4 0 15,6 0 0-15,4-4 0 16,2 0 6-16,7-16-6 16,-4-4 11-16,4-6-6 15,-7 0-4-15,-5 2 7 16,-11 2-2-16,-2 4 3 15,-6 2-2-15,-26 10 0 16,-9 6-8-16,-42 22-5 16,10 10-23-16,3-6-213 0</inkml:trace>
  <inkml:trace contextRef="#ctx0" brushRef="#br0" timeOffset="98465.57">7799 8919 88 0,'0'0'69'0,"0"0"-4"15,0 0-14-15,0 0-8 16,0 0-10-16,0 0 2 16,-14-22-8-16,14 18-14 15,0 2 12-15,0-2-2 16,0 2-4-16,0 2-8 16,0 0-1-16,0 0 2 15,0 0-5-15,0 0 6 16,-2 0-4-16,2 0-9 15,0 0 0-15,-2 0 0 0,2 0 0 16,0 0 13 0,0 0-12-16,-2 0-1 0,2 0 0 15,0 0-1-15,-2 4-8 16,0 6 8-16,-3 6 0 16,-4 8 1-16,-2 4 7 15,0 4-6-15,-3 2-1 16,1 2 0-16,1 3 6 15,4-5-5-15,1-2 5 16,5-4-6-16,2-6 0 16,0-2 0-16,0-8-2 15,0-2-9-15,11-6-5 16,7-4-9-16,9 0 25 16,4-8 12-16,5-12-6 15,4-6 2-15,-3-4-2 0,-1 0-6 16,-5-2 0-16,-4 1 6 15,-7-1-5-15,-5 0 7 16,-5 2-8-16,-8 0 1 16,-2 2 11-16,0 0-10 15,0 0 0-15,-16 4 28 16,1 2-16-16,-5 4-13 16,0 2 8-16,2 4 17 15,0 4-13-15,3 4-3 16,-2 2-9-16,7 2 0 15,1 0-1-15,3 0-1 16,0 0-22-16,4 14-25 16,-2 6 29-16,4 2-1 0,0 2-42 15,0 0-32 1,8 4-18-16,13-6-24 0,1-6-1 0</inkml:trace>
  <inkml:trace contextRef="#ctx0" brushRef="#br0" timeOffset="98699.38">8225 8973 29 0,'0'0'79'0,"0"0"-27"16,0 0-17-16,0 0-25 0,0 0-3 15,0 0 3 1,0 0 71-16,0 42-13 0,0-25-35 15,4-2-16-15,1 3-8 16,3-1-8-16,1-2 1 16,5-2-2-16,15-5-20 15,-5-4-79-15,3-4-95 0</inkml:trace>
  <inkml:trace contextRef="#ctx0" brushRef="#br0" timeOffset="99155.45">8595 8887 230 0,'0'0'144'15,"0"0"-85"-15,0 0-11 0,0 0 1 16,0 0-16 0,0 0-21-16,0 0-11 0,0 20-1 15,-10 4 0-15,0 8 0 16,-6 4 6-16,3 4-6 15,4 0 2-15,-1 0 3 16,6-3-5-16,4-5-1 16,0-4 0-16,0-4-6 15,4-4 5-15,12-6-9 16,2-6-12-16,2-6 18 16,5-2 5-16,4-2 8 15,0-20 5-15,6-8-1 16,-1-6-11-16,-1-7 0 15,0 0 0-15,-6-4 0 0,-6 3 1 16,-8 4-1-16,-11 8 6 16,-2 4 1-16,0 6-7 15,-21 4 1-15,0 8 14 16,-4 4-1-16,-2 6 11 16,0 0-19-16,4 2-7 15,2 12-3-15,5 2-16 16,7 2-8-16,5 0-28 15,4-4-46-15,11-2-48 16,9-8-50-16</inkml:trace>
  <inkml:trace contextRef="#ctx0" brushRef="#br0" timeOffset="99818.78">9015 8869 29 0,'0'0'64'0,"0"0"-2"0,0 0 15 15,0 0-9-15,0 0-14 16,0 0-18-16,0 0 7 16,117 4 2-16,-91 8-34 15,3 4 22-15,-3 0-18 16,-1 4-8-16,-5 2 6 16,-1 2 0-16,-11 0-11 15,-3 2 7-15,-5 1 7 0,0 3 7 16,-9-2 20-1,-14 0-17-15,-1-2-16 0,-1-2-8 16,6-6 5-16,0-6-6 16,11-4 2-16,3-4 3 15,3-4-6-15,2 0 0 16,0 0-11-16,0 0-4 16,13-10-6-16,16-10 19 15,9-10 2-15,9-6 1 16,6-6 0-16,3-2-1 15,0 1 0-15,-5 3 0 16,-5 2 0-16,-3 4 2 16,-7 6-2-16,-9 8 1 15,-12 8 0-15,-10 6 5 16,-1 4 22-16,-4 2 0 0,0 0-12 16,0 0 6-16,-4 8-6 15,-3 12-15-15,-4 8 1 16,1 4-1-16,2 4 1 15,3 2-2-15,5-1-6 16,0 0 6-16,0 0 0 16,0-1 0-16,13-2-6 15,-1-2 5-15,3-2 0 16,-3-2 1-16,-3-4 0 16,-3-4 1-16,-6-4 6 15,0 0 0-15,-2-4 5 16,-22 2-12-16,-5 3 7 15,-12-3-6-15,-3-5-1 0,-5 0-29 16,3-8 6-16,0-1-42 16,2-15-39-16,13-14-62 15,11-5-153-15</inkml:trace>
  <inkml:trace contextRef="#ctx0" brushRef="#br0" timeOffset="99992.82">9510 9001 97 0,'0'0'111'16,"0"0"-49"-16,0 0 58 16,116-34 1-16,-56 20-29 15,7 2-24-15,2 2-23 0,1 4-31 16,-6 6-7 0,-10 0-7-16,-24 12-8 0,-16 8-122 15,-14-6-443-15</inkml:trace>
  <inkml:trace contextRef="#ctx0" brushRef="#br0" timeOffset="100553.77">7202 8803 155 0,'0'0'161'0,"0"0"-34"15,0 0-17-15,0 0-31 16,0 0-27-16,0 0-23 16,0 0-23-16,-11 0-6 15,11 0-11-15,0 0-14 16,4 0 11-16,11 0 14 16,6 4 0-16,3 4-11 15,3 0 11-15,4 0 15 16,3-4-15-16,-1 0-7 15,0-2-18-15,-1 0-34 16,-3-2-20-16,-2 0-45 16,-7 0-35-16,-7 0-27 0</inkml:trace>
  <inkml:trace contextRef="#ctx0" brushRef="#br0" timeOffset="100771.54">7465 8707 72 0,'0'0'163'16,"0"0"-27"-16,0 0-3 16,0 0-38-16,0 0-20 15,0 0-29-15,0 0-31 16,-47 8-15-16,34 26-1 16,-3 8 0-16,-1 6 1 15,3 2-1-15,3-2-1 0,4-4-48 16,5 13-25-16,2-13-32 15,0-11-69-15</inkml:trace>
  <inkml:trace contextRef="#ctx0" brushRef="#br0" timeOffset="101017.46">6975 9204 173 0,'0'0'101'0,"0"0"-53"16,0 0 82-16,0 0-54 16,0 0-76-16,0 0-3 0,0 0-8 15,-12 18 10-15,41-6-38 16,8 0 24-16,9 0 15 16,14 2 19-16,11 2-6 15,30 2-3-15,37 8-3 16,47 0-7-1,-25-3-67-15,-17-10-187 0</inkml:trace>
  <inkml:trace contextRef="#ctx0" brushRef="#br0" timeOffset="102062.74">10158 8977 153 0,'0'0'131'0,"0"0"-44"16,0 0 23-16,0 0 22 16,0 0-48-16,0 0-20 15,0 0-10-15,-8-30-32 16,1 30-22-16,-3 16-15 0,-7 14 14 15,-5 12 1 1,-5 9 0-16,0 1 0 0,0 0 0 16,6-4 0-16,2-6 0 15,4-4-1-15,7-8 1 16,0-6-12-16,4-8-17 16,4-5-23-16,0-10-24 15,0-1-11-15,2 0 21 16,14-24 47-16,4-12 19 15,4-8-1-15,1-6-12 16,-6-2 0-16,-3 2 4 16,-3 3 9-16,-1 7 0 15,-5 8 2-15,-3 8 32 16,-2 8-4-16,0 8 16 16,0 4-3-16,1 4-28 0,0 0-15 15,1 0-10-15,3 0 4 16,3 15 6-16,2 7 2 15,-1 1-1-15,1 8 9 16,3-3-4-16,0-1-6 16,3-2 0-16,5-5 0 15,0-6-1-15,4-8 1 16,0-4 0-16,0-2 0 16,4-6 2-16,0-16-1 15,3-8 8-15,3-8-9 16,0-6 0-16,-2-3-1 15,-4 3 0-15,-4 6 0 0,-9 10 1 16,-10 12 1-16,-3 8 18 16,-5 8-2-16,0 0-12 15,-11 26-4-15,-16 12 32 16,-4 12-17-16,-5 6 0 16,3 1-9-16,4-7 6 15,4-2-7-15,8-8-5 16,3-4 5-16,5-6-6 15,5-6 0-15,4-8-1 16,0-4-12-16,0-6-61 16,23-6-57-16,0-16 14 15,0-8-57-15</inkml:trace>
  <inkml:trace contextRef="#ctx0" brushRef="#br0" timeOffset="102597.6">10834 8747 133 0,'0'0'153'16,"0"0"-35"-16,0 0-47 16,0 0-37-16,0 0-32 15,0 0-2-15,0 0 15 16,82-12 11-16,-53 20-5 16,2 4-3-16,3 2-4 15,-1 2-2-15,-2 4-11 16,-2 0 8-16,-2 2-8 15,-5 0 7-15,-8 2-6 0,-6-2 11 16,-8 2-7 0,0 2 7-16,-8 1-5 0,-19 0 4 15,-6 4-1-15,-7-6-5 16,-5 1 1-16,0-8-7 16,3-4-9-16,4-5 9 15,9-9-12-15,9 0 2 16,7-12-9-16,8-12-4 15,5-11-10-15,0-7 11 16,14-6 14-16,6-2-24 16,0 2 9-16,-3 4 13 15,-7 10 9-15,-4 12 1 16,-6 8 9-16,0 6 37 16,0 8-8-16,0 0-20 0,-9 22-12 15,-13 16-5-15,-11 16 0 16,-6 16 1-16,-1 10 6 15,0 6 2-15,3 3 6 16,4 1-14-16,3-4 11 16,10-5-12-16,6-7 0 15,14-8-1-15,0-10-6 16,39-18-68-16,5-16-134 16,-1-20-87-16</inkml:trace>
  <inkml:trace contextRef="#ctx0" brushRef="#br0" timeOffset="103150.8">11197 9413 88 0,'0'0'221'0,"0"0"-119"16,0 0-32-16,0 0 57 15,0 0-90-15,0 0-21 16,0 0 3-16,13-67-9 15,-9 39-10-15,-1-2 1 16,-3-2-1-16,0 0 1 16,0 0 0-16,0 6 5 15,-9 6-5-15,-2 6 4 16,-3 6 2-16,1 8-6 16,-2 0 8-16,-5 16 1 0,-3 13-9 15,-4 10 0 1,-1 5-1-16,3 4 1 0,5-2-1 15,2-4 0 1,7-8 0-16,4-3-1 0,7-9 0 16,0-7-8-16,0-2-2 15,0-8-28-15,13-5 32 16,8 0 7-16,8-3 11 16,6-19-1-16,5-11-8 15,3-3-1-15,-5 0 1 16,-7 4-2-16,-9 8 0 15,-11 10 1-15,-6 8 9 16,-5 6-10-16,0 0 1 16,0 6 0-16,-13 16 8 15,-8 11 5-15,-1 4-5 0,2 2 4 16,6-2-4-16,8-2-8 16,6-5-1-16,0-2-8 15,2-8 0-15,23-6-11 16,12-14 19-16,61-26-1 15,-6-18-44-15,-1-14-187 0</inkml:trace>
  <inkml:trace contextRef="#ctx0" brushRef="#br0" timeOffset="110455.98">5328 16723 168 0,'0'0'43'0,"0"0"-43"16,0 0 0-16,0 0 40 15,0 0-17-15,0 0-12 16,4 0-10-16,-4 0 11 16,0 0 8-16,0 0 13 15,0 0 2-15,0 0-5 16,0 0 9-16,0 0 20 16,0 0 8-16,0 0-13 15,0 0-29-15,0 0-18 16,-4 0-5-16,-5-1-2 15,-4-8-1-15,-3 5-5 0,1-6-7 16,-5 2 2 0,-3-2 10-16,4 2 0 0,-4 0-19 15,0 2 20-15,0 2-9 16,2 4 8-16,-1 0-12 16,-3 0 4-16,3 0 7 15,0 8 1-15,4 2 0 16,1 0 1-16,0 6-2 15,4 3 1-15,0-1 1 16,2 4-1-16,-1 4 0 16,6-2 1-16,1 2-1 15,3 0 0-15,2 2 1 16,0-6 0-16,0 4 0 16,0-4 0-16,4 0 0 15,8-4 0-15,-1 0 0 0,0-4 0 16,3-6 0-16,-4 2-1 15,0-2-6-15,3-2-1 16,-7-2-5-16,1-4 12 16,-3 0 1-16,-3 0 1 15,6 0 1-15,-3 0 6 16,5-10-7-16,1-8 12 16,6-12-4-16,5-10-8 15,3-4 6-15,2-10-1 16,1 0-5-16,-2-4-1 15,2-9 2-15,-2 1-2 16,-4-6 0-16,2 0 1 16,-3 0 2-16,-3 1-3 15,2 3 1-15,-6-2 12 16,-2 2-12-16,-2 6 5 0,-3 4 3 16,-1 4-2-16,-3 14 12 15,0 13-8-15,-2 9 2 16,0 6 10-16,2 8-20 15,0 2-3-15,6 2 0 16,3 0 0-16,7 0-2 16,6-4 2-16,5 4-1 15,7 0 1-15,4 0 0 16,4 0 1-16,1 0 1 16,-3 0 6-16,-2 0-6 0,-4 0-2 15,-7 0 0 1,-5 8-1-16,-6 2-17 0,-5 2 5 15,-1-2 13-15,-5 4 0 16,-3-6 7-16,-2 6-5 16,-2-1-1-16,0 5-1 15,0 19-42-15,-9-2-58 16,-7-3-93-16</inkml:trace>
  <inkml:trace contextRef="#ctx0" brushRef="#br0" timeOffset="111236.11">5540 16695 544 0,'0'0'88'0,"0"0"-60"15,0 0-22-15,0 0-6 16,0 0 0-16,0 0 0 16,0 0-9-16,-3 28 9 15,6-7 0-15,3 3 1 16,-1 2 1-16,0-4-1 16,-3 4 0-16,-2-6-1 15,0 0 1-15,0 0-2 16,0-4-5-16,-10-2-9 0,2-6 9 15,-1-2 4-15,0-2 1 16,0-4-6-16,0 0 7 16,3 0 0-16,-1 0 0 15,5-10-8-15,2-12-20 16,0-8 12-16,4-6-1 16,13-4-5-16,6 0 11 15,2 12 4-15,-4 2 5 16,2 12 2-16,-3 5 0 15,1 1-1-15,-8 8-1 16,0 0-6-16,-4 0 8 16,0 4 0-16,-3 10 1 15,1 3 18-15,-5 5 0 16,1-3-5-16,-3 8-1 0,0-1-3 16,0 0-3-16,0-6-1 15,0 0-5-15,0-10-1 16,0-2 1-16,0-6 0 15,0-2-1-15,0 0-9 16,0 0-17-16,0 0 0 16,0-10 2-16,13-12 11 15,2-10-4-15,5-4 16 16,3 2 0-16,-3 6-8 16,-4 11 9-16,-4 7-6 15,0 10-3-15,-5 0 9 16,-1 0 0-16,1 9 1 0,0 5 15 15,-3 8 14-15,1 0-7 16,-5 6-13-16,2 2-2 16,-2-6 0-16,0-2-7 15,2 0 1-15,2-10-2 16,6 2-9-16,1-10-49 16,20-4-26-16,-2 0-4 15,0-8-52-15</inkml:trace>
  <inkml:trace contextRef="#ctx0" brushRef="#br0" timeOffset="111980.05">6215 16731 405 0,'0'0'62'0,"0"0"-41"15,0 0-6-15,0 0 12 0,0 0-10 16,0 0 25-16,-121-50-26 15,113 46-7-15,1 0-9 16,5 0 1-16,0 4 9 16,2 0-10-16,0 0 0 15,-2 0-8-15,2 0-5 16,-6 18 7-16,4 8 6 16,-2 5 1-16,4 1-1 15,0-4 1-15,0-2-1 16,0-4 0-16,4-8-1 15,6-2 0-15,-4-2 1 16,1-6-9-16,-1-4-12 0,1 0-17 16,0 0 24-16,2-8 14 15,2-10 0-15,0-10 2 16,0-6 6-16,-4 2-8 16,-1 0 1-16,-1 5 0 15,-2 9 6-15,-3 4 6 16,0 10 5-16,0 4 8 15,0 0-19-15,0 0-7 16,2 4-15-16,0 14 15 16,2 9 26-16,1 9-7 15,1 0-17-15,1-4 6 16,4 0-8-16,2-6 0 16,3-4 0-16,-3-8-13 0,1-2-14 15,-3-8 1-15,-1-4 9 16,0 0-14-16,1-12 30 15,5-16 0-15,4-12 1 16,0 0 2-16,0-4-1 16,0 4-1-16,0 8 0 15,-5 9 0-15,1 11 0 16,-3 8-1-16,1 4-7 16,-1 4 8-16,-1 18 36 15,1 9 18-15,-1 9-4 16,5 6-18-16,-2 2-15 15,1-2-7-15,1 2-8 16,6-8-1-16,-3-4-1 0,5-6-1 16,-4-2 0-1,2-10-9-15,-2-1-19 0,-4-12-20 16,-1-5-25-16,1 0 3 16,-5-22-12-16,-4-1-180 0</inkml:trace>
  <inkml:trace contextRef="#ctx0" brushRef="#br0" timeOffset="112190.87">6792 16772 322 0,'0'0'88'16,"0"0"-51"-16,0 0 28 16,0 0 25-16,0 0-25 0,0 0-35 15,0 0 8 1,-35 12-27-16,8 12-11 0,-9 6 1 15,-5 2-1-15,-1-2 0 16,3 2-2-16,0-6-27 16,-3 6-24-16,13-10-58 15,6-4-133-15</inkml:trace>
  <inkml:trace contextRef="#ctx0" brushRef="#br0" timeOffset="112994.52">7041 16427 195 0,'0'0'163'0,"0"0"-88"0,0 0 27 16,0 0-19-16,0 0-23 16,0 0-27-16,0 0-24 15,-4-4-8-15,4 4 0 16,0 0-1-16,0 0-1 16,0 0-5-16,7 0 6 0,6 0 0 15,5 0 0-15,4 6 0 16,3 2 1-16,6-4 8 15,0 0 0-15,7-4-8 16,0 2 10-16,-1-2-4 16,-1 2-6-16,0-2 1 15,-7 2-1-15,-4-2 1 16,-3 4-2-16,-4 0-8 16,-5 0-24-16,-5 0-46 15,-2 2-65-15,-6-6-115 0</inkml:trace>
  <inkml:trace contextRef="#ctx0" brushRef="#br0" timeOffset="113367.35">6798 16830 472 0,'0'0'123'0,"0"0"-119"15,0 0 9-15,0 0-8 16,0 0 21-16,0 0-15 16,0 0-10-16,3 0 0 15,7 0 0-15,4 0 21 16,7 4 5-16,8 0-5 0,4 0 2 15,9-2 12-15,8 6-15 16,5-8-8-16,5 4 1 16,4-4-12-16,6 0 5 15,1 0 3-15,-2 0-10 16,-5 0 1-16,-8 0-1 16,-9 0-20-16,-9 0-48 15,-11 0-85-15,-18 0-208 0</inkml:trace>
  <inkml:trace contextRef="#ctx0" brushRef="#br0" timeOffset="116877.79">8376 15771 133 0,'0'0'97'15,"0"0"-76"-15,0 0-19 16,0 0 22-16,0 0 15 16,0 0-1-16,0 0-11 0,14 4-8 15,-8-2 18-15,3 2 11 16,3 0-18-16,3 0-14 15,5 0 7-15,2 0-3 16,4-4-1-16,7 0-2 16,-1 0-2-16,4 0-5 15,-2 0-4-15,-1 0-5 16,-6 0 7-16,-4 0-8 16,-8 0-20-16,-9 0-25 15,-6 6-53-15,0 2-71 16,-17 0-39-16</inkml:trace>
  <inkml:trace contextRef="#ctx0" brushRef="#br0" timeOffset="117130.28">8514 15647 175 0,'0'0'220'0,"0"0"-152"15,0 0-7-15,0 0-21 16,0 0-29-16,0 0-10 16,0 0-1-16,0 44 12 15,-6-8-6-15,-2 4-5 16,2 0 8-16,4 0-8 16,2-4 7-16,0-1-8 0,0-3-18 15,0-1-83-15,6-8-67 16,-1-9-138-16</inkml:trace>
  <inkml:trace contextRef="#ctx0" brushRef="#br0" timeOffset="117371.57">8287 16058 199 0,'0'0'127'15,"0"0"-120"-15,0 0-6 0,0 0-1 16,0 0 23 0,0 0-1-16,0 0-1 0,96 0-6 15,-58 0-4-15,4-10-1 16,3-4-1-16,6-4-9 16,0 0-10-16,16-8-29 15,-11 4-56-15,-14 3-78 0</inkml:trace>
  <inkml:trace contextRef="#ctx0" brushRef="#br0" timeOffset="117729.59">8806 15913 136 0,'0'0'144'16,"0"0"-83"-16,0 0 8 16,0 0-16-16,0 0-18 15,0 0-19-15,0 0 4 0,-53 95-3 16,50-67-2-1,3-2-4-15,0-4-9 0,0 0-2 16,0-8 8-16,5-6-8 16,6-2-6-16,1-6 6 15,5 0 17-15,3-2-4 16,2-20 0-16,5-4-7 16,0-10-4-16,-5 1-1 15,-7 2 1-15,-8 3-2 16,-4 3 0-16,-3 1 1 15,0 6 0-15,-16 4-1 16,-2 6 0-16,-2 2 1 16,-2 6 2-16,-1 2 11 15,6 0-14-15,-1 6 0 16,7 12-22-16,7-6-46 0,4 2-21 16,15-8-94-16,5-3-42 15</inkml:trace>
  <inkml:trace contextRef="#ctx0" brushRef="#br0" timeOffset="117950.33">9078 15887 552 0,'0'0'112'16,"0"0"-67"-16,0 0-26 15,0 0-9-15,0 0 4 0,0 0-8 16,0 0-6-1,6 40 0-15,-1-22 6 0,0 5-5 16,1-5-1-16,1 0-46 16,1-4-35-16,11-6-26 15,-6-4-13-15,3-4-76 0</inkml:trace>
  <inkml:trace contextRef="#ctx0" brushRef="#br0" timeOffset="118356.68">9354 15839 373 0,'0'0'100'0,"0"0"15"15,0 0-22-15,0 0-57 0,0 0-26 16,0 0-3-16,0 0 0 16,-31 40-6-16,24-24 0 15,3-2-1-15,0 0 0 16,4-1 0-16,0-4-1 15,0 1 0-15,0 3-12 16,0-9 6-16,2 4 7 16,4-2-2-16,5-2-11 15,3-4 12-15,1 0-15 16,4 0 9-16,-2-10 7 16,-1-2 0-16,-3-2-1 15,-4-4 0-15,-4 0 0 16,-5 0 1-16,0-1 7 0,-8 3 9 15,-9-2-6-15,-3 6 0 16,2 2-7-16,0 6-3 16,3 2 0-16,1 2-1 15,5 0-7-15,5 0-27 16,4 0-62-16,0 6-31 16,2 2 7-16,11-8-127 0</inkml:trace>
  <inkml:trace contextRef="#ctx0" brushRef="#br0" timeOffset="118761.13">9642 15695 446 0,'0'0'144'16,"0"0"-117"-16,0 0-27 0,0 0-1 15,0 0 1-15,0 0 25 16,0 0 14-16,59 0-13 15,-40 6-12-15,1 6 5 16,-3 2-5-16,2 0-8 16,-4 2-4-16,1 2 0 15,-6-4-1-15,-3-2-1 16,-3 2 0-16,-1 0-17 16,-3 4 17-16,0-4 1 15,-14 8 22-15,-10 4-23 16,-4 1-16-16,-2-5 8 15,4-3 7-15,8-6 1 0,7-5 0 16,9-2-1-16,2-2-18 16,0-4-40-16,0 4 41 15,15-4 10-15,3 0 8 16,9 0 0-16,4 0 1 16,5 0 11-16,1 0-11 15,1 0-1-15,2-4-7 16,-9 0-65-16,-11 4-105 0</inkml:trace>
  <inkml:trace contextRef="#ctx0" brushRef="#br0" timeOffset="119623.63">8118 16409 117 0,'0'0'97'16,"0"0"-25"-16,0 0 45 15,0 0-64-15,0 0-26 16,0 0-27-16,0 0 0 15,-5 0 0-15,14 0 6 16,7 0 1-16,3 0 11 0,11 0 8 16,3 0-2-1,10 0 1-15,7 0-1 0,6 0 12 16,9 0 3-16,7-8-23 16,7 4-6-16,11-2-8 15,21 2-1-15,25-4 6 16,-9 4-6-16,-13-2 5 15,-14 6-5-15,-20-4-1 16,14 4 1-16,10 0 0 16,-3 0 0-16,-5 0-1 15,-9 0 0-15,-5 0 2 16,-13 0-4-16,-14 0 2 16,-15 5-32-16,-11 0-13 0,-19 7-44 15,-8-6-37-15,-2 2-102 16</inkml:trace>
  <inkml:trace contextRef="#ctx0" brushRef="#br0" timeOffset="119909.71">9379 16645 639 0,'0'0'74'15,"0"0"-74"-15,0 0-1 0,0 0 1 16,-40 141 1-16,30-89 11 16,4 2-2-16,-1 0-8 15,5-6-2-15,2-2 9 16,0-2-9-16,-2-8-13 15,0 5-13-15,2-15-99 16,-2-4-59-16</inkml:trace>
  <inkml:trace contextRef="#ctx0" brushRef="#br0" timeOffset="120848.01">10464 16244 512 0,'0'0'76'16,"0"0"-38"-16,0 0-19 15,0 0-4-15,0 0 17 0,-96 131-12 16,58-87-2-16,-2 4-1 16,0-2-16-16,2-6 1 15,3 0-2-15,-3-10-36 16,-12 2-22-16,11-10-102 16,5-12-87-16</inkml:trace>
  <inkml:trace contextRef="#ctx0" brushRef="#br0" timeOffset="121076.85">10027 16244 510 0,'0'0'132'16,"0"0"-36"0,0 0-28-16,0 0-66 0,0 0-1 15,0 0-1-15,0 0 29 16,54 126 10-16,-23-67-23 15,2 3-16-15,5 0 1 16,4-10-1-16,1-2 0 16,1-14-52-16,10-4-14 15,-10-11-73-15,-13-11-77 0</inkml:trace>
  <inkml:trace contextRef="#ctx0" brushRef="#br0" timeOffset="121321.83">10756 16048 636 0,'0'0'150'16,"0"0"-114"-16,0 0-24 16,0 0-11-16,0 0 18 15,-76 138 4-15,51-76 9 16,1 6-8-16,4 3-18 15,4-3-5-15,3-2-1 16,6-12-21-16,5-6-50 16,2-12-11-16,0-14-52 15,13-12-51-15,3-10-177 0</inkml:trace>
  <inkml:trace contextRef="#ctx0" brushRef="#br0" timeOffset="122001.89">10860 16393 602 0,'0'0'85'0,"0"0"-30"16,0 0-22-16,0 0-20 15,0 0 24-15,-58 102-3 16,50-72-34-16,6-2 0 16,2-6-1-16,0-8 1 15,2-2-18-15,13-8-8 16,3-4-5-16,7 0 8 15,4-18 7-15,6-12-3 16,1-10-20-16,-5 0 16 16,-2-6-42-16,-12 6-9 0,-5 5 15 15,-10 9-1-15,-2 7 60 16,0 6 11-16,-14 8 37 16,-3 5 9-16,-1 0-29 15,3 5 4-15,-1 8-8 16,5 1 1-16,4-5-5 15,5 5-20-15,2 3 1 16,0-3 1-16,7-6-1 16,9 2 1-16,3-6-1 15,4 0 8-15,4-4-1 16,2 0-6-16,2 0 9 16,-2 0-10-16,-2 0 0 15,-6-4 1-15,-5 4-1 16,-5 0-1-16,-7 0-1 15,-1 4-10-15,-3 14 11 0,0 0 31 16,0 8 11-16,0 2-23 16,-3 2-7-16,3 2-4 15,0-6-7-15,0-4 5 16,0-4-6-16,11-4-1 16,3-6 0-16,3-2 0 15,2-6-10-15,1 0 11 16,5-18 0-16,-2-10 8 15,0-6-7-15,-5-2-1 16,-9-4 0-16,-9 4 2 0,0 0-2 16,-11 0 0-1,-14 5 0-15,-6 5-13 0,-2 8-1 16,-4 8-12-16,3 6-13 16,6 4-13-16,9 0 11 15,14 0 23-15,5 0-62 16,0 0-192-16</inkml:trace>
  <inkml:trace contextRef="#ctx0" brushRef="#br0" timeOffset="122595.99">11818 15891 681 0,'0'0'60'0,"0"0"-2"15,0 0 26-15,0 0-47 16,0 0-19-16,-127 50-7 16,105-23-5-16,5-1-6 15,5 2 0-15,5-2 0 16,7-4-9-16,0 0 8 16,0-4-7-16,9 0-15 15,5-10 8-15,1 2-4 16,1-10-7-16,1 0 5 15,4 0 11-15,1-10-9 16,0-10 17-16,-2-4-12 16,-1-6-13-16,-11 4-23 15,-4 2 14-15,-4 2 19 16,0 4 7-16,0 0-7 0,-10 4 17 16,-2 5 4-16,3 1 19 15,5 8 7-15,0-4-4 16,4 4-18-16,0 0-8 15,0 0-10-15,0 0 9 16,10 8-1-16,7 5 1 16,-5 5 1-16,-3 4 0 15,-1 6-2-15,-8 8 2 16,0 8 26-16,-23 10 7 16,-15 8-14-16,-11 6 7 15,-9 8 4-15,-7 9 0 16,-3 7 2-16,1-2 0 0,0 0-26 15,7-5 7-15,8-5-6 16,13-14-7-16,12-4-1 16,13-16-38-16,12-16-38 15,2-7-9-15,20-23-17 16,42-18-4-16,-1-23-11 16,-3-3-191-16</inkml:trace>
  <inkml:trace contextRef="#ctx0" brushRef="#br0" timeOffset="122917.53">11756 16627 563 0,'0'0'75'0,"0"0"15"15,0 0-32 1,0 0-21-16,0 0 14 0,0 0-24 16,-125 122-12-16,117-95-13 15,3-1-1-15,5-2 0 16,0-6-1-16,0-2-9 15,13-6-4-15,5-6-10 16,6-4 7-16,5 0 13 16,7-14 3-16,2-8 0 15,-6-4 1-15,-6-2-1 16,-13 2 2-16,-8-1 6 16,-5 0-3-16,-5 4-5 15,-19 5-6-15,-12 2-14 0,-4 10-3 16,-3 6-1-1,6 0-17-15,8 0-5 0,20 0 8 16,9 4-61-16,0-4-174 16</inkml:trace>
  <inkml:trace contextRef="#ctx0" brushRef="#br0" timeOffset="123151.48">12055 16485 738 0,'0'0'122'16,"0"0"-122"-16,0 0-15 15,0 0 15-15,0 0-2 16,0 0 2-16,0 0 7 0,127 28 0 16,-83-20-5-16,1-4 5 15,-1 0-6-15,1 6-1 16,-5-2-16-16,-5 6-63 15,-10 0-67-15,-16-2-189 0</inkml:trace>
  <inkml:trace contextRef="#ctx0" brushRef="#br0" timeOffset="123378.21">12072 16804 677 0,'0'0'103'0,"0"0"-89"16,0 0-14-16,0 0 0 16,0 0-2-16,0 0 2 15,0 0 6-15,94 8 4 16,-58-4-3-16,4 0-5 16,4 2-1-16,5-2-1 15,28-4-22-15,-6 0-78 16,-9-4-122-16</inkml:trace>
  <inkml:trace contextRef="#ctx0" brushRef="#br0" timeOffset="123641.34">12861 16629 620 0,'0'0'75'0,"0"0"-68"15,0 0 3-15,0 0 16 16,0 0 13-16,0 0 19 16,116-6-21-16,-85 6-17 15,3 0 1-15,-1 0-20 16,3 0 0-16,-1 0 9 16,3 0-9-16,-2 0-1 15,-5 0-13-15,-5 2-40 16,-5-2-35-16,-10 0-47 15,-8 0-94-15</inkml:trace>
  <inkml:trace contextRef="#ctx0" brushRef="#br0" timeOffset="123874.72">13189 16369 575 0,'0'0'157'0,"0"0"18"16,0 0-41-16,0 0-69 15,0 0-15-15,0 0-33 16,0 0-17-16,-39 19-23 16,33 16 14-16,2 5 9 15,2 6-1-15,2 2-4 16,0-8-36-16,0 0-11 0,0-4-27 16,6 0-47-16,3 4 11 15,-2-9-154-15,-3-9-113 0</inkml:trace>
  <inkml:trace contextRef="#ctx0" brushRef="#br0" timeOffset="124136.51">12948 16870 492 0,'0'0'108'16,"0"0"-63"-16,0 0 55 15,0 0-61-15,0 0-25 16,0 0-14-16,0 0-14 16,-16 0 6-16,34 0 2 0,9 0 6 15,4 4 13-15,5-4 1 16,4 0 1-16,0 0-5 16,5 0-9-16,1 0 8 15,3 0-9-15,16 0-25 16,-11 0-91-16,-12 0-195 0</inkml:trace>
  <inkml:trace contextRef="#ctx0" brushRef="#br0" timeOffset="124594.17">13674 16455 325 0,'0'0'348'16,"0"0"-256"-16,0 0-80 15,0 0-12-15,0 0 0 16,0 0 2-16,0 0 25 16,68 32-8-16,-45-16-9 15,0-2 0-15,-3 4 0 16,-5-6 8-16,-1 6 12 15,-5-4-13-15,-2 4-15 16,-7 4 8-16,0 0-4 0,0 6-6 16,-21 7 6-16,-7-3-6 15,-6 4-10-15,-4 0-15 16,0-6-35-16,-1-2-4 16,7-6 44-16,8-8 20 15,9-6 4-15,5-4 15 16,10 0-19-16,0-4-11 15,0 0-24-15,23 0 35 16,6 0 12-16,10-8 2 16,7-2 1-16,6-8-2 15,6-2-12-15,3 0-1 16,30-20-6-16,-13 10-63 16,-9-2-159-16</inkml:trace>
  <inkml:trace contextRef="#ctx0" brushRef="#br0" timeOffset="125223.72">14808 16160 405 0,'0'0'189'16,"0"0"-84"-16,0 0-23 15,0 0-54-15,0 0-27 16,-137-32-1-16,87 42 1 15,4 8 0-15,1 0 21 16,9 0-22-16,9 0 1 16,10 2 10-16,1 0-11 15,5 6 0-15,4 0 0 0,0 1 0 16,7 0 0-16,0 0-6 16,0-5 3-16,5-4 3 15,9-4-6-15,1-6-1 16,3-4-5-16,-1-4 5 15,2 0-13-15,1-8 7 16,-1-18 11-16,2-2-25 16,-3-3-38-16,-5 0-9 15,-4-4 5-15,-5 7 20 16,-1-4 16-16,-3 10 14 16,0 0 1-16,0 10 18 15,0 6 59-15,0 2-33 16,0 0-12-16,0 4-14 0,0 0 0 15,11 0 0 1,2 0 0-16,3 0 16 0,2 0-8 16,-3 4 5-16,-1 4 10 15,1 6 9-15,-4 0 7 16,-6 0-9-16,-5 12-9 16,0 0 3-16,-5 14 35 15,-22 6-37-15,-11 11 43 16,-8 7-20-16,-8 2-12 15,-4 10 20-15,-4 0-18 16,2 1-9-16,-3 3 10 16,1 0-24-16,2 4-12 0,8-3-1 15,8-5-35 1,15-10-35-16,25-6-20 0,4-16-59 16,4-22-129-16</inkml:trace>
  <inkml:trace contextRef="#ctx0" brushRef="#br0" timeOffset="125577.65">14666 16822 588 0,'0'0'82'15,"0"0"-72"-15,0 0-8 0,0 0 45 16,0 0 21-1,0 0-10-15,-62 120-26 0,50-94-21 16,8 0-9-16,2 0-1 16,2-8 1-16,0 0 0 15,0-4-1-15,14-5-1 16,5-4 0-16,6-5 0 16,4 0 0-16,6-14 6 15,3-8-4-15,1-6 5 16,-11-2-7-16,-8-2 1 15,-14-2 0-15,-6 6 9 16,-12 2-9-16,-24 12-1 16,-7 2-10-16,-7 12-5 15,-25 8-21-15,15 10-58 16,5-4-248-16</inkml:trace>
  <inkml:trace contextRef="#ctx0" brushRef="#br0" timeOffset="140474.29">16101 16736 348 0,'0'0'98'0,"0"0"-46"15,0 0 19-15,0 0 1 16,0 0-18-16,0 0-27 15,-3-5-14-15,3 1-10 16,0 4-2-16,0 0-1 16,0 0 1-16,0 0 0 15,0 0 0-15,0 0 5 16,0 0-6-16,0 0 0 16,0 0-1-16,7 0 1 15,7 0 0-15,5 4 0 16,4 5 1-16,4 0 1 15,4 0-2-15,2 1 2 16,3-6-1-16,-3 4 0 16,3-2 0-16,-5-2 8 15,-3 4-9-15,-3-4-11 16,-4-2-17-16,-10 6-57 0,-7-4-40 16,-4 2-110-16</inkml:trace>
  <inkml:trace contextRef="#ctx0" brushRef="#br0" timeOffset="140745.38">16265 16553 378 0,'0'0'113'0,"0"0"-79"0,0 0 5 15,0 0-23-15,0 0-16 16,0 0 0-16,0 0 14 16,0 84 5-16,-3-52-13 15,2 3 1-15,-1-3-6 16,2 0 13-16,0-2-14 16,0 2-21-16,-5 12-53 15,1-12-52-15,-5-6-277 0</inkml:trace>
  <inkml:trace contextRef="#ctx0" brushRef="#br0" timeOffset="140986.17">15994 16950 527 0,'0'0'89'16,"0"0"-89"-16,0 0-3 15,0 0-8-15,0 0 11 16,0 0 10-16,0 0 11 16,104 30-3-16,-62-12-16 15,4 0 5-15,5 0-6 16,2-4-1-16,3-4-16 16,20-10-49-16,-14 0-62 15,-11 0-127-15</inkml:trace>
  <inkml:trace contextRef="#ctx0" brushRef="#br0" timeOffset="141352.56">16576 16980 446 0,'0'0'123'0,"0"0"-73"16,0 0 14-16,0 0-17 16,0 0-36-16,0 0-11 15,0 0 0-15,-27 28 16 16,27-6-7-16,0 4-9 15,0-2 2-15,0-2-1 16,4 0 0-16,5-8-1 16,5-1-1-16,-1-8 0 0,2-5 0 15,5 0 1-15,1-1 3 16,0-17 5-16,2-8-7 16,-7-6 5-16,-5-3 3 15,-7 3-8-15,-4-4 1 16,0 6 5-16,-13 4-7 15,-7 6 13-15,-7 2-12 16,2 2 10-16,1 6-10 16,4 6-1-16,5 0-8 15,7 4 7-15,6 0-11 16,2 4-118-16,7 18 48 16,13-4-88-16,0 0-148 0</inkml:trace>
  <inkml:trace contextRef="#ctx0" brushRef="#br0" timeOffset="141550.6">16874 16986 674 0,'0'0'114'0,"0"0"-91"16,0 0-20-16,0 0-3 15,0 0 0-15,0 0 0 16,0 0 0-16,20 52-2 15,-11-34-34-15,2 0-36 16,7-4-29-16,-2 0-31 16,-1-5-75-16</inkml:trace>
  <inkml:trace contextRef="#ctx0" brushRef="#br0" timeOffset="142049.82">17333 16954 548 0,'0'0'174'0,"0"0"-127"16,0 0 24-16,0 0 13 15,0 0-28-15,0 0-31 16,0 0-25-16,0 0 0 16,0 0-2-16,0 0-6 15,0 0 2-15,0 4 6 16,0 2 1-16,0 6-1 15,0 6 0-15,-5 0 1 16,1 0 0-16,0 8 0 16,2-3-1-16,2 4 0 0,0-4 0 15,0-1-7-15,0 0-6 16,6-8-3-16,3-4-17 16,-1-2 5-16,4 0 4 15,1-8 5-15,1 0 3 16,1 0 6-16,3 0 3 15,1-12 6-15,4-6 1 16,0-9 1-16,-4 4 0 16,-3-4 0-16,-5 0 0 15,-9 0 0-15,-2 1 2 16,0 0-2-16,-4 6 1 16,-11 0-2-16,-3 6 0 0,0 4 6 15,-2 6-6-15,0 4-11 16,0 0-12-16,-2 0-26 15,3 4 8-15,6 10-31 16,13 4 6-16,0-6-83 16,0-2-100-16</inkml:trace>
  <inkml:trace contextRef="#ctx0" brushRef="#br0" timeOffset="142301.33">17800 16878 163 0,'0'0'540'0,"0"0"-476"16,0 0-37-16,0 0 25 15,0 0-6-15,0 0-37 16,0 0-9-16,-10 36 0 16,-1-8 18-16,-5 10-12 15,1 2-6-15,1-2 9 16,1 2-9-16,1-1-8 15,1 1-28-15,3-4-7 16,-2 0-71-16,6-8-44 16,2-12-54-16</inkml:trace>
  <inkml:trace contextRef="#ctx0" brushRef="#br0" timeOffset="142657.07">18139 16940 681 0,'0'0'138'16,"0"0"-99"-16,0 0 16 15,0 0 4-15,0 0-11 16,0 0-41-16,0 0-7 16,0 0-9-16,0 18 9 15,0 4 0-15,3 2 1 16,4 2 0-16,1 2 0 15,1 2 1-15,3 2-1 0,-1-1-1 16,-1-5 0 0,0 2 0-16,-4-6 1 0,1-4 0 15,-5-6 0-15,-2-6 0 16,0-2-1-16,0-4 1 16,0 0-1-16,-18 0 6 15,-13 0-6-15,-9 0-19 16,-9-4-26-16,-4-10-8 15,-21-8-12-15,13 0-85 16,13 0-150-16</inkml:trace>
  <inkml:trace contextRef="#ctx0" brushRef="#br0" timeOffset="142819.32">18135 16932 333 0,'0'0'67'15,"0"0"-34"-15,0 0 71 0,0 0-26 16,131-36-44-16,-86 32-19 16,20 4-15-16,-9 0-2 15,-15 0-269-15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E9B5A5-F379-4143-B169-81272C1D8250}" type="slidenum">
              <a:rPr lang="zh-CN" altLang="en-US"/>
              <a:pPr>
                <a:defRPr/>
              </a:pPr>
              <a:t>‹#›</a:t>
            </a:fld>
            <a:endParaRPr lang="en-US" altLang="zh-CN"/>
          </a:p>
        </p:txBody>
      </p:sp>
    </p:spTree>
    <p:extLst>
      <p:ext uri="{BB962C8B-B14F-4D97-AF65-F5344CB8AC3E}">
        <p14:creationId xmlns:p14="http://schemas.microsoft.com/office/powerpoint/2010/main" val="412010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FB67903-98ED-4CC3-A06F-5B4C50AADA93}" type="slidenum">
              <a:rPr lang="zh-CN" altLang="en-US"/>
              <a:pPr>
                <a:defRPr/>
              </a:pPr>
              <a:t>‹#›</a:t>
            </a:fld>
            <a:endParaRPr lang="en-US" altLang="zh-CN"/>
          </a:p>
        </p:txBody>
      </p:sp>
    </p:spTree>
    <p:extLst>
      <p:ext uri="{BB962C8B-B14F-4D97-AF65-F5344CB8AC3E}">
        <p14:creationId xmlns:p14="http://schemas.microsoft.com/office/powerpoint/2010/main" val="235217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D65299-F93D-4140-82A3-93C27665B70A}" type="slidenum">
              <a:rPr lang="zh-CN" altLang="en-US"/>
              <a:pPr>
                <a:defRPr/>
              </a:pPr>
              <a:t>‹#›</a:t>
            </a:fld>
            <a:endParaRPr lang="en-US" altLang="zh-CN"/>
          </a:p>
        </p:txBody>
      </p:sp>
    </p:spTree>
    <p:extLst>
      <p:ext uri="{BB962C8B-B14F-4D97-AF65-F5344CB8AC3E}">
        <p14:creationId xmlns:p14="http://schemas.microsoft.com/office/powerpoint/2010/main" val="244134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0"/>
            <a:ext cx="8305800" cy="1828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a:extLst>
              <a:ext uri="{FF2B5EF4-FFF2-40B4-BE49-F238E27FC236}">
                <a16:creationId xmlns:a16="http://schemas.microsoft.com/office/drawing/2014/main" id="{59F3AE21-3AAF-4A02-9736-62131121E1F3}"/>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760A483-705C-459E-BF9D-422EC11DFC56}"/>
              </a:ext>
            </a:extLst>
          </p:cNvPr>
          <p:cNvSpPr>
            <a:spLocks noGrp="1" noChangeArrowheads="1"/>
          </p:cNvSpPr>
          <p:nvPr>
            <p:ph type="sldNum" sz="quarter" idx="11"/>
          </p:nvPr>
        </p:nvSpPr>
        <p:spPr>
          <a:ln/>
        </p:spPr>
        <p:txBody>
          <a:bodyPr/>
          <a:lstStyle>
            <a:lvl1pPr>
              <a:defRPr/>
            </a:lvl1pPr>
          </a:lstStyle>
          <a:p>
            <a:fld id="{34D0275B-EA6F-4789-ADA7-A7DD10DDCFEC}" type="slidenum">
              <a:rPr lang="zh-CN" altLang="en-US"/>
              <a:pPr/>
              <a:t>‹#›</a:t>
            </a:fld>
            <a:endParaRPr lang="en-US" altLang="zh-CN"/>
          </a:p>
        </p:txBody>
      </p:sp>
    </p:spTree>
    <p:extLst>
      <p:ext uri="{BB962C8B-B14F-4D97-AF65-F5344CB8AC3E}">
        <p14:creationId xmlns:p14="http://schemas.microsoft.com/office/powerpoint/2010/main" val="149581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152E03-D407-4D68-8C31-ED7AFE786686}" type="slidenum">
              <a:rPr lang="zh-CN" altLang="en-US"/>
              <a:pPr>
                <a:defRPr/>
              </a:pPr>
              <a:t>‹#›</a:t>
            </a:fld>
            <a:endParaRPr lang="en-US" altLang="zh-CN"/>
          </a:p>
        </p:txBody>
      </p:sp>
    </p:spTree>
    <p:extLst>
      <p:ext uri="{BB962C8B-B14F-4D97-AF65-F5344CB8AC3E}">
        <p14:creationId xmlns:p14="http://schemas.microsoft.com/office/powerpoint/2010/main" val="212643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3758CB-BA47-43B6-976A-8C406C05B60D}" type="slidenum">
              <a:rPr lang="zh-CN" altLang="en-US"/>
              <a:pPr>
                <a:defRPr/>
              </a:pPr>
              <a:t>‹#›</a:t>
            </a:fld>
            <a:endParaRPr lang="en-US" altLang="zh-CN"/>
          </a:p>
        </p:txBody>
      </p:sp>
    </p:spTree>
    <p:extLst>
      <p:ext uri="{BB962C8B-B14F-4D97-AF65-F5344CB8AC3E}">
        <p14:creationId xmlns:p14="http://schemas.microsoft.com/office/powerpoint/2010/main" val="3356650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E169DC-C7F3-4A59-9764-BB4A986F2EAB}" type="slidenum">
              <a:rPr lang="zh-CN" altLang="en-US"/>
              <a:pPr>
                <a:defRPr/>
              </a:pPr>
              <a:t>‹#›</a:t>
            </a:fld>
            <a:endParaRPr lang="en-US" altLang="zh-CN"/>
          </a:p>
        </p:txBody>
      </p:sp>
    </p:spTree>
    <p:extLst>
      <p:ext uri="{BB962C8B-B14F-4D97-AF65-F5344CB8AC3E}">
        <p14:creationId xmlns:p14="http://schemas.microsoft.com/office/powerpoint/2010/main" val="19177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B4F81B9-CBBA-42A9-A11D-BA4DF4F2B498}" type="slidenum">
              <a:rPr lang="zh-CN" altLang="en-US"/>
              <a:pPr>
                <a:defRPr/>
              </a:pPr>
              <a:t>‹#›</a:t>
            </a:fld>
            <a:endParaRPr lang="en-US" altLang="zh-CN"/>
          </a:p>
        </p:txBody>
      </p:sp>
    </p:spTree>
    <p:extLst>
      <p:ext uri="{BB962C8B-B14F-4D97-AF65-F5344CB8AC3E}">
        <p14:creationId xmlns:p14="http://schemas.microsoft.com/office/powerpoint/2010/main" val="89889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AF08585-C8C2-4429-B496-23FF3EE7B363}" type="slidenum">
              <a:rPr lang="zh-CN" altLang="en-US"/>
              <a:pPr>
                <a:defRPr/>
              </a:pPr>
              <a:t>‹#›</a:t>
            </a:fld>
            <a:endParaRPr lang="en-US" altLang="zh-CN"/>
          </a:p>
        </p:txBody>
      </p:sp>
    </p:spTree>
    <p:extLst>
      <p:ext uri="{BB962C8B-B14F-4D97-AF65-F5344CB8AC3E}">
        <p14:creationId xmlns:p14="http://schemas.microsoft.com/office/powerpoint/2010/main" val="259108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FCB00CF-D881-49A9-BF4F-BB8CA7B9A89B}" type="slidenum">
              <a:rPr lang="zh-CN" altLang="en-US"/>
              <a:pPr>
                <a:defRPr/>
              </a:pPr>
              <a:t>‹#›</a:t>
            </a:fld>
            <a:endParaRPr lang="en-US" altLang="zh-CN"/>
          </a:p>
        </p:txBody>
      </p:sp>
    </p:spTree>
    <p:extLst>
      <p:ext uri="{BB962C8B-B14F-4D97-AF65-F5344CB8AC3E}">
        <p14:creationId xmlns:p14="http://schemas.microsoft.com/office/powerpoint/2010/main" val="171674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EFCC102-1304-4F3D-89DE-2D28895F7F00}" type="slidenum">
              <a:rPr lang="zh-CN" altLang="en-US"/>
              <a:pPr>
                <a:defRPr/>
              </a:pPr>
              <a:t>‹#›</a:t>
            </a:fld>
            <a:endParaRPr lang="en-US" altLang="zh-CN"/>
          </a:p>
        </p:txBody>
      </p:sp>
    </p:spTree>
    <p:extLst>
      <p:ext uri="{BB962C8B-B14F-4D97-AF65-F5344CB8AC3E}">
        <p14:creationId xmlns:p14="http://schemas.microsoft.com/office/powerpoint/2010/main" val="4076750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1825020-F8A6-4DC2-A9EE-44B1A8D0C443}" type="slidenum">
              <a:rPr lang="zh-CN" altLang="en-US"/>
              <a:pPr>
                <a:defRPr/>
              </a:pPr>
              <a:t>‹#›</a:t>
            </a:fld>
            <a:endParaRPr lang="en-US" altLang="zh-CN"/>
          </a:p>
        </p:txBody>
      </p:sp>
    </p:spTree>
    <p:extLst>
      <p:ext uri="{BB962C8B-B14F-4D97-AF65-F5344CB8AC3E}">
        <p14:creationId xmlns:p14="http://schemas.microsoft.com/office/powerpoint/2010/main" val="217000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76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976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976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9747E6A4-F6DA-48BF-853F-70316070A3E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7.xml"/><Relationship Id="rId4" Type="http://schemas.openxmlformats.org/officeDocument/2006/relationships/slide" Target="slide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 Target="slide11.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1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51.xml"/><Relationship Id="rId1" Type="http://schemas.openxmlformats.org/officeDocument/2006/relationships/slideLayout" Target="../slideLayouts/slideLayout7.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40.xml"/><Relationship Id="rId1" Type="http://schemas.openxmlformats.org/officeDocument/2006/relationships/slideLayout" Target="../slideLayouts/slideLayout7.xml"/><Relationship Id="rId4" Type="http://schemas.openxmlformats.org/officeDocument/2006/relationships/slide" Target="slide4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9.jpeg"/><Relationship Id="rId1" Type="http://schemas.openxmlformats.org/officeDocument/2006/relationships/slideLayout" Target="../slideLayouts/slideLayout12.xml"/><Relationship Id="rId4" Type="http://schemas.openxmlformats.org/officeDocument/2006/relationships/image" Target="../media/image10.wmf"/></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hyperlink" Target="&#21270;&#24037;/&#38149;&#28809;&#25511;&#21046;.swf" TargetMode="External"/><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15.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hyperlink" Target="&#21270;&#24037;/&#27604;&#20363;&#24230;&#65374;&#36807;&#28193;.swf" TargetMode="External"/><Relationship Id="rId1" Type="http://schemas.openxmlformats.org/officeDocument/2006/relationships/slideLayout" Target="../slideLayouts/slideLayout7.xml"/><Relationship Id="rId4" Type="http://schemas.openxmlformats.org/officeDocument/2006/relationships/image" Target="../media/image14.wmf"/></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wmf"/></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9.bin"/><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20.bin"/><Relationship Id="rId1"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oleObject" Target="../embeddings/oleObject21.bin"/></Relationships>
</file>

<file path=ppt/slides/_rels/slide5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2.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oleObject" Target="../embeddings/oleObject24.bin"/><Relationship Id="rId4" Type="http://schemas.openxmlformats.org/officeDocument/2006/relationships/image" Target="../media/image20.wmf"/></Relationships>
</file>

<file path=ppt/slides/_rels/slide5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6.bin"/><Relationship Id="rId1" Type="http://schemas.openxmlformats.org/officeDocument/2006/relationships/slideLayout" Target="../slideLayouts/slideLayout7.xml"/><Relationship Id="rId4" Type="http://schemas.openxmlformats.org/officeDocument/2006/relationships/slide" Target="slide46.xml"/></Relationships>
</file>

<file path=ppt/slides/_rels/slide5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7.bin"/><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8.bin"/><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9.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21270;&#24037;/&#38149;&#28809;&#25511;&#21046;.swf" TargetMode="External"/><Relationship Id="rId3" Type="http://schemas.openxmlformats.org/officeDocument/2006/relationships/image" Target="../media/image3.wmf"/><Relationship Id="rId7" Type="http://schemas.openxmlformats.org/officeDocument/2006/relationships/image" Target="../media/image2.wmf"/><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5" Type="http://schemas.openxmlformats.org/officeDocument/2006/relationships/image" Target="../media/image4.wmf"/><Relationship Id="rId4"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30.bin"/><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image" Target="../media/image6.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0.bin"/><Relationship Id="rId1" Type="http://schemas.openxmlformats.org/officeDocument/2006/relationships/slideLayout" Target="../slideLayouts/slideLayout7.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2875" y="1785938"/>
            <a:ext cx="8501063" cy="1627187"/>
          </a:xfrm>
          <a:solidFill>
            <a:schemeClr val="bg1"/>
          </a:solidFill>
        </p:spPr>
        <p:txBody>
          <a:bodyPr/>
          <a:lstStyle/>
          <a:p>
            <a:pPr eaLnBrk="1" hangingPunct="1"/>
            <a:r>
              <a:rPr lang="zh-CN" altLang="en-US" b="1">
                <a:solidFill>
                  <a:srgbClr val="333399"/>
                </a:solidFill>
                <a:latin typeface="华文新魏" panose="02010800040101010101" pitchFamily="2" charset="-122"/>
                <a:ea typeface="华文新魏" panose="02010800040101010101" pitchFamily="2" charset="-122"/>
              </a:rPr>
              <a:t>第七章   简单控制系统设计及投运</a:t>
            </a:r>
          </a:p>
        </p:txBody>
      </p:sp>
      <p:sp>
        <p:nvSpPr>
          <p:cNvPr id="3075" name="Rectangle 3"/>
          <p:cNvSpPr>
            <a:spLocks noGrp="1" noChangeArrowheads="1"/>
          </p:cNvSpPr>
          <p:nvPr>
            <p:ph type="subTitle" idx="1"/>
          </p:nvPr>
        </p:nvSpPr>
        <p:spPr>
          <a:xfrm>
            <a:off x="0" y="4724400"/>
            <a:ext cx="9144000" cy="695325"/>
          </a:xfrm>
          <a:noFill/>
        </p:spPr>
        <p:txBody>
          <a:bodyPr/>
          <a:lstStyle/>
          <a:p>
            <a:pPr eaLnBrk="1" hangingPunct="1"/>
            <a:r>
              <a:rPr lang="zh-CN" altLang="en-US" b="1">
                <a:solidFill>
                  <a:schemeClr val="hlink"/>
                </a:solidFill>
                <a:ea typeface="楷体_GB2312" pitchFamily="49" charset="-122"/>
              </a:rPr>
              <a:t>华东理工大学信息学院自动化系</a:t>
            </a:r>
            <a:endParaRPr lang="en-US" altLang="zh-CN" b="1">
              <a:solidFill>
                <a:schemeClr val="hlink"/>
              </a:solidFill>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6" name="Text Box 10"/>
          <p:cNvSpPr txBox="1">
            <a:spLocks noChangeArrowheads="1"/>
          </p:cNvSpPr>
          <p:nvPr/>
        </p:nvSpPr>
        <p:spPr bwMode="auto">
          <a:xfrm>
            <a:off x="395288" y="1628775"/>
            <a:ext cx="8305800" cy="434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pPr>
            <a:r>
              <a:rPr kumimoji="1" lang="zh-CN" altLang="en-US" sz="2800" b="1" dirty="0">
                <a:solidFill>
                  <a:srgbClr val="0000CC"/>
                </a:solidFill>
                <a:latin typeface="Times New Roman" panose="02020603050405020304" pitchFamily="18" charset="0"/>
                <a:ea typeface="楷体_GB2312" pitchFamily="49" charset="-122"/>
              </a:rPr>
              <a:t>基本要求：</a:t>
            </a:r>
            <a:r>
              <a:rPr kumimoji="1" lang="zh-CN" altLang="en-US" sz="2800" b="1" dirty="0">
                <a:solidFill>
                  <a:schemeClr val="bg1"/>
                </a:solidFill>
                <a:latin typeface="Times New Roman" panose="02020603050405020304" pitchFamily="18" charset="0"/>
                <a:ea typeface="楷体_GB2312" pitchFamily="49" charset="-122"/>
              </a:rPr>
              <a:t> </a:t>
            </a:r>
          </a:p>
          <a:p>
            <a:pPr eaLnBrk="1" hangingPunct="1">
              <a:lnSpc>
                <a:spcPct val="125000"/>
              </a:lnSpc>
              <a:spcBef>
                <a:spcPct val="0"/>
              </a:spcBef>
              <a:buFontTx/>
              <a:buNone/>
            </a:pPr>
            <a:r>
              <a:rPr kumimoji="1" lang="zh-CN" altLang="en-US" sz="2800" b="1" dirty="0">
                <a:solidFill>
                  <a:schemeClr val="hlink"/>
                </a:solidFill>
                <a:latin typeface="Times New Roman" panose="02020603050405020304" pitchFamily="18" charset="0"/>
                <a:ea typeface="楷体_GB2312" pitchFamily="49" charset="-122"/>
              </a:rPr>
              <a:t>第一：</a:t>
            </a:r>
            <a:r>
              <a:rPr kumimoji="1" lang="zh-CN" altLang="en-US" sz="2800" b="1" dirty="0">
                <a:solidFill>
                  <a:srgbClr val="0000CC"/>
                </a:solidFill>
                <a:latin typeface="Times New Roman" panose="02020603050405020304" pitchFamily="18" charset="0"/>
                <a:ea typeface="楷体_GB2312" pitchFamily="49" charset="-122"/>
              </a:rPr>
              <a:t>控制系统设计人员要具有较为</a:t>
            </a:r>
            <a:r>
              <a:rPr kumimoji="1" lang="zh-CN" altLang="en-US" sz="2800" b="1" dirty="0">
                <a:solidFill>
                  <a:srgbClr val="CC0000"/>
                </a:solidFill>
                <a:latin typeface="Times New Roman" panose="02020603050405020304" pitchFamily="18" charset="0"/>
                <a:ea typeface="楷体_GB2312" pitchFamily="49" charset="-122"/>
              </a:rPr>
              <a:t>全面的</a:t>
            </a:r>
            <a:r>
              <a:rPr kumimoji="1" lang="zh-CN" altLang="en-US" sz="2800" b="1" dirty="0">
                <a:solidFill>
                  <a:srgbClr val="0000CC"/>
                </a:solidFill>
                <a:latin typeface="Times New Roman" panose="02020603050405020304" pitchFamily="18" charset="0"/>
                <a:ea typeface="楷体_GB2312" pitchFamily="49" charset="-122"/>
              </a:rPr>
              <a:t>自动化专业知识，</a:t>
            </a:r>
            <a:r>
              <a:rPr kumimoji="1" lang="zh-CN" altLang="en-US" sz="2800" b="1" dirty="0">
                <a:solidFill>
                  <a:srgbClr val="CC0000"/>
                </a:solidFill>
                <a:latin typeface="Times New Roman" panose="02020603050405020304" pitchFamily="18" charset="0"/>
                <a:ea typeface="楷体_GB2312" pitchFamily="49" charset="-122"/>
              </a:rPr>
              <a:t>熟悉</a:t>
            </a:r>
            <a:r>
              <a:rPr kumimoji="1" lang="zh-CN" altLang="en-US" sz="2800" b="1" dirty="0">
                <a:solidFill>
                  <a:srgbClr val="0000CC"/>
                </a:solidFill>
                <a:latin typeface="Times New Roman" panose="02020603050405020304" pitchFamily="18" charset="0"/>
                <a:ea typeface="楷体_GB2312" pitchFamily="49" charset="-122"/>
              </a:rPr>
              <a:t>所要控制的工艺装置对象；</a:t>
            </a:r>
            <a:r>
              <a:rPr kumimoji="1" lang="zh-CN" altLang="en-US" sz="2800" b="1" dirty="0">
                <a:solidFill>
                  <a:schemeClr val="bg1"/>
                </a:solidFill>
                <a:latin typeface="Times New Roman" panose="02020603050405020304" pitchFamily="18" charset="0"/>
                <a:ea typeface="楷体_GB2312" pitchFamily="49" charset="-122"/>
              </a:rPr>
              <a:t>；</a:t>
            </a:r>
          </a:p>
          <a:p>
            <a:pPr eaLnBrk="1" hangingPunct="1">
              <a:lnSpc>
                <a:spcPct val="125000"/>
              </a:lnSpc>
              <a:spcBef>
                <a:spcPct val="0"/>
              </a:spcBef>
              <a:buFontTx/>
              <a:buNone/>
            </a:pPr>
            <a:r>
              <a:rPr kumimoji="1" lang="zh-CN" altLang="en-US" sz="2800" b="1" dirty="0">
                <a:solidFill>
                  <a:schemeClr val="hlink"/>
                </a:solidFill>
                <a:latin typeface="Times New Roman" panose="02020603050405020304" pitchFamily="18" charset="0"/>
                <a:ea typeface="楷体_GB2312" pitchFamily="49" charset="-122"/>
              </a:rPr>
              <a:t>第二：</a:t>
            </a:r>
            <a:r>
              <a:rPr kumimoji="1" lang="zh-CN" altLang="en-US" sz="2800" b="1" dirty="0">
                <a:solidFill>
                  <a:srgbClr val="0000CC"/>
                </a:solidFill>
                <a:latin typeface="Times New Roman" panose="02020603050405020304" pitchFamily="18" charset="0"/>
                <a:ea typeface="楷体_GB2312" pitchFamily="49" charset="-122"/>
              </a:rPr>
              <a:t>要求自动化专业技术人员与工艺专业技术人员进行</a:t>
            </a:r>
            <a:r>
              <a:rPr kumimoji="1" lang="zh-CN" altLang="en-US" sz="2800" b="1" dirty="0">
                <a:solidFill>
                  <a:srgbClr val="CC0000"/>
                </a:solidFill>
                <a:latin typeface="Times New Roman" panose="02020603050405020304" pitchFamily="18" charset="0"/>
                <a:ea typeface="楷体_GB2312" pitchFamily="49" charset="-122"/>
              </a:rPr>
              <a:t>充分沟通</a:t>
            </a:r>
            <a:r>
              <a:rPr kumimoji="1" lang="zh-CN" altLang="en-US" sz="2800" b="1" dirty="0">
                <a:solidFill>
                  <a:srgbClr val="0000CC"/>
                </a:solidFill>
                <a:latin typeface="Times New Roman" panose="02020603050405020304" pitchFamily="18" charset="0"/>
                <a:ea typeface="楷体_GB2312" pitchFamily="49" charset="-122"/>
              </a:rPr>
              <a:t>，共同确定控制方案；</a:t>
            </a:r>
          </a:p>
          <a:p>
            <a:pPr eaLnBrk="1" hangingPunct="1">
              <a:lnSpc>
                <a:spcPct val="125000"/>
              </a:lnSpc>
              <a:spcBef>
                <a:spcPct val="0"/>
              </a:spcBef>
              <a:buFontTx/>
              <a:buNone/>
            </a:pPr>
            <a:r>
              <a:rPr kumimoji="1" lang="zh-CN" altLang="en-US" sz="2800" b="1" dirty="0">
                <a:solidFill>
                  <a:schemeClr val="hlink"/>
                </a:solidFill>
                <a:latin typeface="Times New Roman" panose="02020603050405020304" pitchFamily="18" charset="0"/>
                <a:ea typeface="楷体_GB2312" pitchFamily="49" charset="-122"/>
              </a:rPr>
              <a:t>第三：</a:t>
            </a:r>
            <a:r>
              <a:rPr kumimoji="1" lang="zh-CN" altLang="en-US" sz="2800" b="1" dirty="0">
                <a:solidFill>
                  <a:srgbClr val="0000CC"/>
                </a:solidFill>
                <a:latin typeface="Times New Roman" panose="02020603050405020304" pitchFamily="18" charset="0"/>
                <a:ea typeface="楷体_GB2312" pitchFamily="49" charset="-122"/>
              </a:rPr>
              <a:t>设计人员不能</a:t>
            </a:r>
            <a:r>
              <a:rPr kumimoji="1" lang="zh-CN" altLang="en-US" sz="2800" b="1" dirty="0">
                <a:solidFill>
                  <a:srgbClr val="CC0000"/>
                </a:solidFill>
                <a:latin typeface="Times New Roman" panose="02020603050405020304" pitchFamily="18" charset="0"/>
                <a:ea typeface="楷体_GB2312" pitchFamily="49" charset="-122"/>
              </a:rPr>
              <a:t>盲目追求</a:t>
            </a:r>
            <a:r>
              <a:rPr kumimoji="1" lang="zh-CN" altLang="en-US" sz="2800" b="1" dirty="0">
                <a:solidFill>
                  <a:srgbClr val="0000CC"/>
                </a:solidFill>
                <a:latin typeface="Times New Roman" panose="02020603050405020304" pitchFamily="18" charset="0"/>
                <a:ea typeface="楷体_GB2312" pitchFamily="49" charset="-122"/>
              </a:rPr>
              <a:t>控制系统的先进性和所用仪表及装置的</a:t>
            </a:r>
            <a:r>
              <a:rPr kumimoji="1" lang="zh-CN" altLang="en-US" sz="2800" b="1" dirty="0">
                <a:solidFill>
                  <a:srgbClr val="CC0000"/>
                </a:solidFill>
                <a:latin typeface="Times New Roman" panose="02020603050405020304" pitchFamily="18" charset="0"/>
                <a:ea typeface="楷体_GB2312" pitchFamily="49" charset="-122"/>
              </a:rPr>
              <a:t>先进性；</a:t>
            </a:r>
            <a:r>
              <a:rPr kumimoji="1" lang="zh-CN" altLang="en-US" sz="2800" b="1" dirty="0">
                <a:solidFill>
                  <a:schemeClr val="bg1"/>
                </a:solidFill>
                <a:latin typeface="Times New Roman" panose="02020603050405020304" pitchFamily="18" charset="0"/>
                <a:ea typeface="楷体_GB2312" pitchFamily="49" charset="-122"/>
              </a:rPr>
              <a:t>。</a:t>
            </a:r>
          </a:p>
          <a:p>
            <a:pPr eaLnBrk="1" hangingPunct="1">
              <a:lnSpc>
                <a:spcPct val="125000"/>
              </a:lnSpc>
              <a:spcBef>
                <a:spcPct val="0"/>
              </a:spcBef>
              <a:buFontTx/>
              <a:buNone/>
            </a:pPr>
            <a:r>
              <a:rPr kumimoji="1" lang="zh-CN" altLang="en-US" sz="2800" b="1" dirty="0">
                <a:solidFill>
                  <a:schemeClr val="hlink"/>
                </a:solidFill>
                <a:latin typeface="Times New Roman" panose="02020603050405020304" pitchFamily="18" charset="0"/>
                <a:ea typeface="楷体_GB2312" pitchFamily="49" charset="-122"/>
              </a:rPr>
              <a:t>第四：</a:t>
            </a:r>
            <a:r>
              <a:rPr kumimoji="1" lang="zh-CN" altLang="en-US" sz="2800" b="1" dirty="0">
                <a:solidFill>
                  <a:srgbClr val="0000CC"/>
                </a:solidFill>
                <a:latin typeface="Times New Roman" panose="02020603050405020304" pitchFamily="18" charset="0"/>
                <a:ea typeface="楷体_GB2312" pitchFamily="49" charset="-122"/>
              </a:rPr>
              <a:t>设计一定要遵守有关的</a:t>
            </a:r>
            <a:r>
              <a:rPr kumimoji="1" lang="zh-CN" altLang="en-US" sz="2800" b="1" dirty="0">
                <a:solidFill>
                  <a:srgbClr val="CC0000"/>
                </a:solidFill>
                <a:latin typeface="Times New Roman" panose="02020603050405020304" pitchFamily="18" charset="0"/>
                <a:ea typeface="楷体_GB2312" pitchFamily="49" charset="-122"/>
              </a:rPr>
              <a:t>行规﹑标准</a:t>
            </a:r>
            <a:r>
              <a:rPr kumimoji="1" lang="zh-CN" altLang="en-US" sz="2800" dirty="0">
                <a:solidFill>
                  <a:srgbClr val="0000CC"/>
                </a:solidFill>
                <a:latin typeface="Times New Roman" panose="02020603050405020304" pitchFamily="18" charset="0"/>
                <a:ea typeface="楷体_GB2312" pitchFamily="49" charset="-122"/>
              </a:rPr>
              <a:t>。 </a:t>
            </a:r>
          </a:p>
        </p:txBody>
      </p:sp>
      <p:sp>
        <p:nvSpPr>
          <p:cNvPr id="12291" name="Text Box 12"/>
          <p:cNvSpPr txBox="1">
            <a:spLocks noChangeArrowheads="1"/>
          </p:cNvSpPr>
          <p:nvPr/>
        </p:nvSpPr>
        <p:spPr bwMode="auto">
          <a:xfrm>
            <a:off x="250825" y="260350"/>
            <a:ext cx="5113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CC"/>
                </a:solidFill>
                <a:latin typeface="Times New Roman" panose="02020603050405020304" pitchFamily="18" charset="0"/>
                <a:ea typeface="楷体_GB2312" pitchFamily="49" charset="-122"/>
              </a:rPr>
              <a:t>7.2     简单控制系统设计</a:t>
            </a:r>
          </a:p>
        </p:txBody>
      </p:sp>
      <p:sp>
        <p:nvSpPr>
          <p:cNvPr id="23556" name="Rectangle 13"/>
          <p:cNvSpPr>
            <a:spLocks noChangeArrowheads="1"/>
          </p:cNvSpPr>
          <p:nvPr/>
        </p:nvSpPr>
        <p:spPr bwMode="auto">
          <a:xfrm>
            <a:off x="250825" y="908050"/>
            <a:ext cx="401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7.2.1  控制系统设计概述</a:t>
            </a:r>
            <a:r>
              <a:rPr kumimoji="1" lang="zh-CN" altLang="en-US" sz="2800" dirty="0">
                <a:latin typeface="Times New Roman" panose="02020603050405020304" pitchFamily="18" charset="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6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066">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5066">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50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a:hlinkClick r:id="" action="ppaction://hlinkshowjump?jump=nextslide"/>
          </p:cNvPr>
          <p:cNvSpPr txBox="1">
            <a:spLocks noChangeArrowheads="1"/>
          </p:cNvSpPr>
          <p:nvPr/>
        </p:nvSpPr>
        <p:spPr bwMode="auto">
          <a:xfrm>
            <a:off x="755650" y="2133600"/>
            <a:ext cx="3887788"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dirty="0">
                <a:solidFill>
                  <a:srgbClr val="0000CC"/>
                </a:solidFill>
                <a:latin typeface="Times New Roman" panose="02020603050405020304" pitchFamily="18" charset="0"/>
                <a:ea typeface="仿宋_GB2312" pitchFamily="49" charset="-122"/>
              </a:rPr>
              <a:t>①</a:t>
            </a:r>
            <a:r>
              <a:rPr kumimoji="1" lang="zh-CN" altLang="en-US" sz="2800" b="1" dirty="0">
                <a:solidFill>
                  <a:srgbClr val="0000CC"/>
                </a:solidFill>
                <a:latin typeface="Times New Roman" panose="02020603050405020304" pitchFamily="18" charset="0"/>
                <a:ea typeface="楷体_GB2312" pitchFamily="49" charset="-122"/>
              </a:rPr>
              <a:t>控制方案的确定</a:t>
            </a:r>
          </a:p>
        </p:txBody>
      </p:sp>
      <p:sp>
        <p:nvSpPr>
          <p:cNvPr id="13315" name="Text Box 3"/>
          <p:cNvSpPr txBox="1">
            <a:spLocks noChangeArrowheads="1"/>
          </p:cNvSpPr>
          <p:nvPr/>
        </p:nvSpPr>
        <p:spPr bwMode="auto">
          <a:xfrm>
            <a:off x="539750" y="692150"/>
            <a:ext cx="252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pPr>
            <a:r>
              <a:rPr kumimoji="1" lang="zh-CN" altLang="en-US" sz="2800" b="1">
                <a:solidFill>
                  <a:srgbClr val="0000CC"/>
                </a:solidFill>
                <a:latin typeface="Times New Roman" panose="02020603050405020304" pitchFamily="18" charset="0"/>
                <a:ea typeface="楷体_GB2312" pitchFamily="49" charset="-122"/>
              </a:rPr>
              <a:t>基本内容 </a:t>
            </a:r>
          </a:p>
        </p:txBody>
      </p:sp>
      <p:sp>
        <p:nvSpPr>
          <p:cNvPr id="168965" name="Text Box 5">
            <a:hlinkClick r:id="rId2" action="ppaction://hlinksldjump"/>
          </p:cNvPr>
          <p:cNvSpPr txBox="1">
            <a:spLocks noChangeArrowheads="1"/>
          </p:cNvSpPr>
          <p:nvPr/>
        </p:nvSpPr>
        <p:spPr bwMode="auto">
          <a:xfrm>
            <a:off x="755650" y="2997200"/>
            <a:ext cx="3887788"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②仪表及装置的选型</a:t>
            </a:r>
          </a:p>
        </p:txBody>
      </p:sp>
      <p:sp>
        <p:nvSpPr>
          <p:cNvPr id="168967" name="Text Box 7">
            <a:hlinkClick r:id="rId3" action="ppaction://hlinksldjump"/>
          </p:cNvPr>
          <p:cNvSpPr txBox="1">
            <a:spLocks noChangeArrowheads="1"/>
          </p:cNvSpPr>
          <p:nvPr/>
        </p:nvSpPr>
        <p:spPr bwMode="auto">
          <a:xfrm>
            <a:off x="755650" y="3860800"/>
            <a:ext cx="3887788"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③相关工程内容的设计</a:t>
            </a:r>
          </a:p>
        </p:txBody>
      </p:sp>
      <p:sp>
        <p:nvSpPr>
          <p:cNvPr id="13318" name="Cloud">
            <a:hlinkClick r:id="rId4" action="ppaction://hlinksldjump"/>
          </p:cNvPr>
          <p:cNvSpPr>
            <a:spLocks noChangeAspect="1" noEditPoints="1" noChangeArrowheads="1"/>
          </p:cNvSpPr>
          <p:nvPr/>
        </p:nvSpPr>
        <p:spPr bwMode="auto">
          <a:xfrm>
            <a:off x="6156325" y="2924175"/>
            <a:ext cx="1231900" cy="825500"/>
          </a:xfrm>
          <a:custGeom>
            <a:avLst/>
            <a:gdLst>
              <a:gd name="T0" fmla="*/ 3821 w 21600"/>
              <a:gd name="T1" fmla="*/ 412750 h 21600"/>
              <a:gd name="T2" fmla="*/ 615950 w 21600"/>
              <a:gd name="T3" fmla="*/ 824621 h 21600"/>
              <a:gd name="T4" fmla="*/ 1230873 w 21600"/>
              <a:gd name="T5" fmla="*/ 412750 h 21600"/>
              <a:gd name="T6" fmla="*/ 615950 w 21600"/>
              <a:gd name="T7" fmla="*/ 4719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nimBg="1"/>
      <p:bldP spid="168965" grpId="0" animBg="1"/>
      <p:bldP spid="16896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468313" y="620713"/>
            <a:ext cx="8218487" cy="519112"/>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a:solidFill>
                  <a:srgbClr val="000066"/>
                </a:solidFill>
                <a:latin typeface="Times New Roman" panose="02020603050405020304" pitchFamily="18" charset="0"/>
                <a:ea typeface="仿宋_GB2312" pitchFamily="49" charset="-122"/>
              </a:rPr>
              <a:t>①</a:t>
            </a:r>
            <a:r>
              <a:rPr kumimoji="1" lang="zh-CN" altLang="en-US" sz="2800" b="1">
                <a:solidFill>
                  <a:srgbClr val="000066"/>
                </a:solidFill>
                <a:latin typeface="Times New Roman" panose="02020603050405020304" pitchFamily="18" charset="0"/>
                <a:ea typeface="楷体_GB2312" pitchFamily="49" charset="-122"/>
              </a:rPr>
              <a:t>控制方案的确定</a:t>
            </a:r>
            <a:endParaRPr kumimoji="1" lang="zh-CN" altLang="en-US" sz="2800" b="1">
              <a:solidFill>
                <a:srgbClr val="CC0000"/>
              </a:solidFill>
              <a:latin typeface="Times New Roman" panose="02020603050405020304" pitchFamily="18" charset="0"/>
              <a:ea typeface="楷体_GB2312" pitchFamily="49" charset="-122"/>
            </a:endParaRPr>
          </a:p>
        </p:txBody>
      </p:sp>
      <p:sp>
        <p:nvSpPr>
          <p:cNvPr id="192516" name="Text Box 4"/>
          <p:cNvSpPr txBox="1">
            <a:spLocks noChangeArrowheads="1"/>
          </p:cNvSpPr>
          <p:nvPr/>
        </p:nvSpPr>
        <p:spPr bwMode="auto">
          <a:xfrm>
            <a:off x="395288" y="4076700"/>
            <a:ext cx="8218487" cy="9461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spcBef>
                <a:spcPct val="0"/>
              </a:spcBef>
              <a:buFontTx/>
              <a:buNone/>
            </a:pPr>
            <a:r>
              <a:rPr kumimoji="1" lang="zh-CN" altLang="en-US" dirty="0">
                <a:solidFill>
                  <a:schemeClr val="hlink"/>
                </a:solidFill>
                <a:latin typeface="Times New Roman" panose="02020603050405020304" pitchFamily="18" charset="0"/>
                <a:ea typeface="楷体_GB2312" pitchFamily="49" charset="-122"/>
              </a:rPr>
              <a:t> </a:t>
            </a:r>
            <a:r>
              <a:rPr kumimoji="1" lang="zh-CN" altLang="en-US" b="1" dirty="0">
                <a:solidFill>
                  <a:srgbClr val="CC0000"/>
                </a:solidFill>
                <a:latin typeface="Times New Roman" panose="02020603050405020304" pitchFamily="18" charset="0"/>
                <a:ea typeface="楷体_GB2312" pitchFamily="49" charset="-122"/>
              </a:rPr>
              <a:t>在确定控制方案时，首先要确定整个系统的自动化水平</a:t>
            </a:r>
            <a:r>
              <a:rPr kumimoji="1" lang="en-US" altLang="zh-CN" b="1" dirty="0">
                <a:solidFill>
                  <a:srgbClr val="CC0000"/>
                </a:solidFill>
                <a:latin typeface="Times New Roman" panose="02020603050405020304" pitchFamily="18" charset="0"/>
                <a:ea typeface="楷体_GB2312" pitchFamily="49" charset="-122"/>
              </a:rPr>
              <a:t>——</a:t>
            </a:r>
            <a:r>
              <a:rPr kumimoji="1" lang="zh-CN" altLang="en-US" b="1" dirty="0">
                <a:solidFill>
                  <a:srgbClr val="CC0000"/>
                </a:solidFill>
                <a:latin typeface="Times New Roman" panose="02020603050405020304" pitchFamily="18" charset="0"/>
                <a:ea typeface="楷体_GB2312" pitchFamily="49" charset="-122"/>
              </a:rPr>
              <a:t>设计的依据</a:t>
            </a:r>
          </a:p>
        </p:txBody>
      </p:sp>
      <p:sp>
        <p:nvSpPr>
          <p:cNvPr id="192517" name="Text Box 5"/>
          <p:cNvSpPr txBox="1">
            <a:spLocks noChangeArrowheads="1"/>
          </p:cNvSpPr>
          <p:nvPr/>
        </p:nvSpPr>
        <p:spPr bwMode="auto">
          <a:xfrm>
            <a:off x="468313" y="1412875"/>
            <a:ext cx="8218487" cy="2246313"/>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25000"/>
              </a:lnSpc>
              <a:spcBef>
                <a:spcPct val="0"/>
              </a:spcBef>
              <a:buFontTx/>
              <a:buNone/>
            </a:pPr>
            <a:r>
              <a:rPr kumimoji="1" lang="zh-CN" altLang="en-US" b="1" dirty="0">
                <a:solidFill>
                  <a:srgbClr val="CC0000"/>
                </a:solidFill>
                <a:latin typeface="Times New Roman" panose="02020603050405020304" pitchFamily="18" charset="0"/>
                <a:ea typeface="楷体_GB2312" pitchFamily="49" charset="-122"/>
              </a:rPr>
              <a:t>控制系统控制方案的确定是整个控制系统设计的核心</a:t>
            </a:r>
            <a:r>
              <a:rPr kumimoji="1" lang="zh-CN" altLang="en-US" b="1" dirty="0">
                <a:solidFill>
                  <a:srgbClr val="000066"/>
                </a:solidFill>
                <a:latin typeface="Times New Roman" panose="02020603050405020304" pitchFamily="18" charset="0"/>
                <a:ea typeface="楷体_GB2312" pitchFamily="49" charset="-122"/>
              </a:rPr>
              <a:t>，方案的合适与否直接影响控制效果，进而影响工业生产中产品的质量以及效率。所以要通过广泛深入调研和反复论证来确定控制方案。</a:t>
            </a:r>
            <a:endParaRPr kumimoji="1" lang="zh-CN" altLang="en-US" b="1" dirty="0">
              <a:solidFill>
                <a:srgbClr val="CC00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5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2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nimBg="1"/>
      <p:bldP spid="192516" grpId="0" animBg="1"/>
      <p:bldP spid="1925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611188" y="620713"/>
            <a:ext cx="8218487" cy="3940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kumimoji="1" lang="zh-CN" altLang="en-US" sz="2800" b="1" dirty="0">
                <a:solidFill>
                  <a:srgbClr val="000066"/>
                </a:solidFill>
                <a:latin typeface="Times New Roman" panose="02020603050405020304" pitchFamily="18" charset="0"/>
                <a:ea typeface="楷体_GB2312" pitchFamily="49" charset="-122"/>
              </a:rPr>
              <a:t>控制方案的确定具体</a:t>
            </a:r>
            <a:r>
              <a:rPr kumimoji="1" lang="zh-CN" altLang="en-US" sz="2800" b="1" dirty="0">
                <a:solidFill>
                  <a:srgbClr val="CC0000"/>
                </a:solidFill>
                <a:latin typeface="Times New Roman" panose="02020603050405020304" pitchFamily="18" charset="0"/>
                <a:ea typeface="楷体_GB2312" pitchFamily="49" charset="-122"/>
              </a:rPr>
              <a:t>包括以下内容：</a:t>
            </a:r>
          </a:p>
          <a:p>
            <a:pPr algn="just" eaLnBrk="1" hangingPunct="1">
              <a:lnSpc>
                <a:spcPct val="150000"/>
              </a:lnSpc>
              <a:spcBef>
                <a:spcPct val="0"/>
              </a:spcBef>
            </a:pPr>
            <a:r>
              <a:rPr kumimoji="1" lang="zh-CN" altLang="en-US" sz="2800" b="1" dirty="0">
                <a:solidFill>
                  <a:srgbClr val="CC0000"/>
                </a:solidFill>
                <a:latin typeface="Times New Roman" panose="02020603050405020304" pitchFamily="18" charset="0"/>
                <a:ea typeface="楷体_GB2312" pitchFamily="49" charset="-122"/>
              </a:rPr>
              <a:t>        被控变量的选择；</a:t>
            </a:r>
          </a:p>
          <a:p>
            <a:pPr algn="just" eaLnBrk="1" hangingPunct="1">
              <a:lnSpc>
                <a:spcPct val="150000"/>
              </a:lnSpc>
              <a:spcBef>
                <a:spcPct val="0"/>
              </a:spcBef>
            </a:pPr>
            <a:r>
              <a:rPr kumimoji="1" lang="zh-CN" altLang="en-US" sz="2800" b="1" dirty="0">
                <a:solidFill>
                  <a:srgbClr val="CC0000"/>
                </a:solidFill>
                <a:latin typeface="Times New Roman" panose="02020603050405020304" pitchFamily="18" charset="0"/>
                <a:ea typeface="楷体_GB2312" pitchFamily="49" charset="-122"/>
              </a:rPr>
              <a:t>        操纵变量的选择；</a:t>
            </a:r>
          </a:p>
          <a:p>
            <a:pPr algn="just" eaLnBrk="1" hangingPunct="1">
              <a:lnSpc>
                <a:spcPct val="150000"/>
              </a:lnSpc>
              <a:spcBef>
                <a:spcPct val="0"/>
              </a:spcBef>
            </a:pPr>
            <a:r>
              <a:rPr kumimoji="1" lang="zh-CN" altLang="en-US" sz="2800" b="1" dirty="0">
                <a:solidFill>
                  <a:srgbClr val="CC0000"/>
                </a:solidFill>
                <a:latin typeface="Times New Roman" panose="02020603050405020304" pitchFamily="18" charset="0"/>
                <a:ea typeface="楷体_GB2312" pitchFamily="49" charset="-122"/>
              </a:rPr>
              <a:t>        检测点的选择；</a:t>
            </a:r>
          </a:p>
          <a:p>
            <a:pPr algn="just" eaLnBrk="1" hangingPunct="1">
              <a:lnSpc>
                <a:spcPct val="150000"/>
              </a:lnSpc>
              <a:spcBef>
                <a:spcPct val="0"/>
              </a:spcBef>
            </a:pPr>
            <a:r>
              <a:rPr kumimoji="1" lang="zh-CN" altLang="en-US" sz="2800" b="1" dirty="0">
                <a:solidFill>
                  <a:srgbClr val="CC0000"/>
                </a:solidFill>
                <a:latin typeface="Times New Roman" panose="02020603050405020304" pitchFamily="18" charset="0"/>
                <a:ea typeface="楷体_GB2312" pitchFamily="49" charset="-122"/>
              </a:rPr>
              <a:t>        绘制出带控制点的工艺流程图及方块图；</a:t>
            </a:r>
          </a:p>
          <a:p>
            <a:pPr algn="just" eaLnBrk="1" hangingPunct="1">
              <a:lnSpc>
                <a:spcPct val="150000"/>
              </a:lnSpc>
              <a:spcBef>
                <a:spcPct val="0"/>
              </a:spcBef>
            </a:pPr>
            <a:r>
              <a:rPr kumimoji="1" lang="zh-CN" altLang="en-US" sz="2800" b="1" dirty="0">
                <a:solidFill>
                  <a:srgbClr val="CC0000"/>
                </a:solidFill>
                <a:latin typeface="Times New Roman" panose="02020603050405020304" pitchFamily="18" charset="0"/>
                <a:ea typeface="楷体_GB2312" pitchFamily="49" charset="-122"/>
              </a:rPr>
              <a:t>        编写初步控制方案设计说明书；等等。 </a:t>
            </a:r>
          </a:p>
        </p:txBody>
      </p:sp>
      <p:sp>
        <p:nvSpPr>
          <p:cNvPr id="15363" name="AutoShape 6">
            <a:hlinkClick r:id="rId2" action="ppaction://hlinksldjump" highlightClick="1"/>
          </p:cNvPr>
          <p:cNvSpPr>
            <a:spLocks noChangeArrowheads="1"/>
          </p:cNvSpPr>
          <p:nvPr/>
        </p:nvSpPr>
        <p:spPr bwMode="auto">
          <a:xfrm>
            <a:off x="4356100" y="5949950"/>
            <a:ext cx="576263" cy="404813"/>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5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5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5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3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683568" y="260648"/>
            <a:ext cx="403225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②仪表及装置的选型</a:t>
            </a:r>
          </a:p>
        </p:txBody>
      </p:sp>
      <p:sp>
        <p:nvSpPr>
          <p:cNvPr id="169989" name="Text Box 5"/>
          <p:cNvSpPr txBox="1">
            <a:spLocks noChangeArrowheads="1"/>
          </p:cNvSpPr>
          <p:nvPr/>
        </p:nvSpPr>
        <p:spPr bwMode="auto">
          <a:xfrm>
            <a:off x="755576" y="908720"/>
            <a:ext cx="7776864"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Tx/>
              <a:buNone/>
            </a:pPr>
            <a:r>
              <a:rPr kumimoji="1" lang="zh-CN" altLang="en-US" sz="2800" dirty="0">
                <a:solidFill>
                  <a:srgbClr val="CCECFF"/>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根据已经确定的控制方案进行选型，要考虑到供货方的信誉﹑产品的质量﹑价格﹑可靠性﹑精度﹑供货方便程度﹑技术支持﹑维护等因素。</a:t>
            </a:r>
          </a:p>
        </p:txBody>
      </p:sp>
      <p:sp>
        <p:nvSpPr>
          <p:cNvPr id="16388" name="AutoShape 6">
            <a:hlinkClick r:id="rId2" action="ppaction://hlinksldjump" highlightClick="1"/>
          </p:cNvPr>
          <p:cNvSpPr>
            <a:spLocks noChangeArrowheads="1"/>
          </p:cNvSpPr>
          <p:nvPr/>
        </p:nvSpPr>
        <p:spPr bwMode="auto">
          <a:xfrm>
            <a:off x="8028384" y="6309320"/>
            <a:ext cx="576263" cy="404813"/>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5" name="Object 4"/>
          <p:cNvGraphicFramePr>
            <a:graphicFrameLocks noChangeAspect="1"/>
          </p:cNvGraphicFramePr>
          <p:nvPr>
            <p:extLst>
              <p:ext uri="{D42A27DB-BD31-4B8C-83A1-F6EECF244321}">
                <p14:modId xmlns:p14="http://schemas.microsoft.com/office/powerpoint/2010/main" val="2371524496"/>
              </p:ext>
            </p:extLst>
          </p:nvPr>
        </p:nvGraphicFramePr>
        <p:xfrm>
          <a:off x="827584" y="3501008"/>
          <a:ext cx="7280920" cy="2704342"/>
        </p:xfrm>
        <a:graphic>
          <a:graphicData uri="http://schemas.openxmlformats.org/presentationml/2006/ole">
            <mc:AlternateContent xmlns:mc="http://schemas.openxmlformats.org/markup-compatibility/2006">
              <mc:Choice xmlns:v="urn:schemas-microsoft-com:vml" Requires="v">
                <p:oleObj name="Visio" r:id="rId3" imgW="5923917" imgH="2314680" progId="Visio.Drawing.6">
                  <p:embed/>
                </p:oleObj>
              </mc:Choice>
              <mc:Fallback>
                <p:oleObj name="Visio" r:id="rId3" imgW="5923917" imgH="2314680" progId="Visio.Drawing.6">
                  <p:embed/>
                  <p:pic>
                    <p:nvPicPr>
                      <p:cNvPr id="1904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501008"/>
                        <a:ext cx="7280920" cy="2704342"/>
                      </a:xfrm>
                      <a:prstGeom prst="rect">
                        <a:avLst/>
                      </a:prstGeom>
                      <a:solidFill>
                        <a:srgbClr val="99FFCC"/>
                      </a:solidFill>
                      <a:ln w="9525">
                        <a:solidFill>
                          <a:srgbClr val="CCECFF"/>
                        </a:solidFill>
                        <a:miter lim="800000"/>
                        <a:headEnd/>
                        <a:tailEnd/>
                      </a:ln>
                      <a:effectLst/>
                    </p:spPr>
                  </p:pic>
                </p:oleObj>
              </mc:Fallback>
            </mc:AlternateContent>
          </a:graphicData>
        </a:graphic>
      </p:graphicFrame>
      <p:sp>
        <p:nvSpPr>
          <p:cNvPr id="6" name="Rectangle 3"/>
          <p:cNvSpPr>
            <a:spLocks noChangeArrowheads="1"/>
          </p:cNvSpPr>
          <p:nvPr/>
        </p:nvSpPr>
        <p:spPr bwMode="auto">
          <a:xfrm>
            <a:off x="827584" y="2852936"/>
            <a:ext cx="597535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选型包括控制系统中的各个部分：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684213" y="2276475"/>
            <a:ext cx="756126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FontTx/>
              <a:buNone/>
            </a:pPr>
            <a:r>
              <a:rPr kumimoji="1" lang="zh-CN" altLang="en-US" sz="2800" dirty="0">
                <a:solidFill>
                  <a:srgbClr val="CCECFF"/>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包括控制室设计﹑供电和供气系统设计﹑仪表配管和配线设计和联锁保护系统设计等等，提供相关的设计图纸。</a:t>
            </a:r>
            <a:r>
              <a:rPr kumimoji="1" lang="zh-CN" altLang="en-US" sz="2800" b="1" dirty="0">
                <a:solidFill>
                  <a:srgbClr val="0000CC"/>
                </a:solidFill>
                <a:latin typeface="宋体" panose="02010600030101010101" pitchFamily="2" charset="-122"/>
              </a:rPr>
              <a:t>  </a:t>
            </a:r>
          </a:p>
        </p:txBody>
      </p:sp>
      <p:sp>
        <p:nvSpPr>
          <p:cNvPr id="20483" name="Rectangle 3"/>
          <p:cNvSpPr>
            <a:spLocks noChangeArrowheads="1"/>
          </p:cNvSpPr>
          <p:nvPr/>
        </p:nvSpPr>
        <p:spPr bwMode="auto">
          <a:xfrm>
            <a:off x="611188" y="908050"/>
            <a:ext cx="3960812" cy="519113"/>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a:solidFill>
                  <a:srgbClr val="0000CC"/>
                </a:solidFill>
                <a:latin typeface="Times New Roman" panose="02020603050405020304" pitchFamily="18" charset="0"/>
                <a:ea typeface="楷体_GB2312" pitchFamily="49" charset="-122"/>
              </a:rPr>
              <a:t>③相关工程内容的设计</a:t>
            </a:r>
            <a:endParaRPr kumimoji="1" lang="zh-CN" altLang="en-US" sz="2800">
              <a:solidFill>
                <a:srgbClr val="0000CC"/>
              </a:solidFill>
              <a:latin typeface="宋体" panose="02010600030101010101" pitchFamily="2" charset="-122"/>
            </a:endParaRPr>
          </a:p>
        </p:txBody>
      </p:sp>
      <p:sp>
        <p:nvSpPr>
          <p:cNvPr id="20484" name="AutoShape 4">
            <a:hlinkClick r:id="rId2" action="ppaction://hlinksldjump" highlightClick="1"/>
          </p:cNvPr>
          <p:cNvSpPr>
            <a:spLocks noChangeArrowheads="1"/>
          </p:cNvSpPr>
          <p:nvPr/>
        </p:nvSpPr>
        <p:spPr bwMode="auto">
          <a:xfrm>
            <a:off x="4355976" y="5589240"/>
            <a:ext cx="576263" cy="404813"/>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52400" y="0"/>
            <a:ext cx="8686800" cy="6664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pPr>
            <a:r>
              <a:rPr kumimoji="1" lang="zh-CN" altLang="en-US" sz="2400" b="1" dirty="0">
                <a:solidFill>
                  <a:srgbClr val="0000CC"/>
                </a:solidFill>
                <a:latin typeface="宋体" panose="02010600030101010101" pitchFamily="2" charset="-122"/>
              </a:rPr>
              <a:t> </a:t>
            </a:r>
            <a:r>
              <a:rPr kumimoji="1" lang="zh-CN" altLang="en-US" sz="2400" b="1" dirty="0">
                <a:solidFill>
                  <a:srgbClr val="0000CC"/>
                </a:solidFill>
                <a:latin typeface="Times New Roman" panose="02020603050405020304" pitchFamily="18" charset="0"/>
                <a:ea typeface="楷体_GB2312" pitchFamily="49" charset="-122"/>
              </a:rPr>
              <a:t>基本步骤 </a:t>
            </a:r>
            <a:endParaRPr kumimoji="1" lang="zh-CN" altLang="en-US" sz="2400" dirty="0">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r>
              <a:rPr kumimoji="1" lang="zh-CN" altLang="en-US" sz="2400" b="1" dirty="0">
                <a:solidFill>
                  <a:schemeClr val="hlink"/>
                </a:solidFill>
                <a:latin typeface="Times New Roman" panose="02020603050405020304" pitchFamily="18" charset="0"/>
                <a:ea typeface="楷体_GB2312" pitchFamily="49" charset="-122"/>
              </a:rPr>
              <a:t>①初步设计</a:t>
            </a:r>
          </a:p>
          <a:p>
            <a:pPr algn="just" eaLnBrk="1" hangingPunct="1">
              <a:spcBef>
                <a:spcPct val="0"/>
              </a:spcBef>
              <a:buFontTx/>
              <a:buNone/>
            </a:pPr>
            <a:r>
              <a:rPr kumimoji="1" lang="zh-CN" altLang="en-US" sz="2400" dirty="0">
                <a:solidFill>
                  <a:schemeClr val="bg1"/>
                </a:solidFill>
                <a:latin typeface="Times New Roman" panose="02020603050405020304" pitchFamily="18" charset="0"/>
                <a:ea typeface="楷体_GB2312" pitchFamily="49" charset="-122"/>
              </a:rPr>
              <a:t>        </a:t>
            </a:r>
            <a:r>
              <a:rPr kumimoji="1" lang="zh-CN" altLang="en-US" sz="2400" b="1" dirty="0">
                <a:solidFill>
                  <a:srgbClr val="0000CC"/>
                </a:solidFill>
                <a:latin typeface="Times New Roman" panose="02020603050405020304" pitchFamily="18" charset="0"/>
                <a:ea typeface="楷体_GB2312" pitchFamily="49" charset="-122"/>
              </a:rPr>
              <a:t>初步设计的主要目的是上报审批，并为定货做准备。</a:t>
            </a:r>
          </a:p>
          <a:p>
            <a:pPr algn="just" eaLnBrk="1" hangingPunct="1">
              <a:spcBef>
                <a:spcPct val="0"/>
              </a:spcBef>
              <a:buFontTx/>
              <a:buNone/>
            </a:pPr>
            <a:endParaRPr kumimoji="1" lang="zh-CN" altLang="en-US" sz="2400" b="1" dirty="0">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r>
              <a:rPr kumimoji="1" lang="zh-CN" altLang="en-US" sz="2400" b="1" dirty="0">
                <a:solidFill>
                  <a:schemeClr val="hlink"/>
                </a:solidFill>
                <a:latin typeface="Times New Roman" panose="02020603050405020304" pitchFamily="18" charset="0"/>
                <a:ea typeface="楷体_GB2312" pitchFamily="49" charset="-122"/>
              </a:rPr>
              <a:t>②施工图设计</a:t>
            </a:r>
          </a:p>
          <a:p>
            <a:pPr algn="just" eaLnBrk="1" hangingPunct="1">
              <a:spcBef>
                <a:spcPct val="0"/>
              </a:spcBef>
              <a:buFontTx/>
              <a:buNone/>
            </a:pPr>
            <a:r>
              <a:rPr kumimoji="1" lang="zh-CN" altLang="en-US" sz="2400" dirty="0">
                <a:solidFill>
                  <a:schemeClr val="bg1"/>
                </a:solidFill>
                <a:latin typeface="Times New Roman" panose="02020603050405020304" pitchFamily="18" charset="0"/>
                <a:ea typeface="楷体_GB2312" pitchFamily="49" charset="-122"/>
              </a:rPr>
              <a:t>        </a:t>
            </a:r>
            <a:r>
              <a:rPr kumimoji="1" lang="zh-CN" altLang="en-US" sz="2400" b="1" dirty="0">
                <a:solidFill>
                  <a:srgbClr val="0000CC"/>
                </a:solidFill>
                <a:latin typeface="Times New Roman" panose="02020603050405020304" pitchFamily="18" charset="0"/>
                <a:ea typeface="楷体_GB2312" pitchFamily="49" charset="-122"/>
              </a:rPr>
              <a:t>是在项目和方案获批后，为工程施工提供有关内容详细的设计资料。</a:t>
            </a:r>
          </a:p>
          <a:p>
            <a:pPr algn="just" eaLnBrk="1" hangingPunct="1">
              <a:spcBef>
                <a:spcPct val="0"/>
              </a:spcBef>
              <a:buFontTx/>
              <a:buNone/>
            </a:pPr>
            <a:endParaRPr kumimoji="1" lang="zh-CN" altLang="en-US" sz="2400" b="1" dirty="0">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r>
              <a:rPr kumimoji="1" lang="zh-CN" altLang="en-US" sz="2400" b="1" dirty="0">
                <a:solidFill>
                  <a:schemeClr val="hlink"/>
                </a:solidFill>
                <a:latin typeface="Times New Roman" panose="02020603050405020304" pitchFamily="18" charset="0"/>
                <a:ea typeface="楷体_GB2312" pitchFamily="49" charset="-122"/>
              </a:rPr>
              <a:t>③设计文件和责任签字</a:t>
            </a:r>
          </a:p>
          <a:p>
            <a:pPr algn="just" eaLnBrk="1" hangingPunct="1">
              <a:spcBef>
                <a:spcPct val="0"/>
              </a:spcBef>
              <a:buFontTx/>
              <a:buNone/>
            </a:pPr>
            <a:r>
              <a:rPr kumimoji="1" lang="zh-CN" altLang="en-US" sz="2400" dirty="0">
                <a:solidFill>
                  <a:schemeClr val="bg1"/>
                </a:solidFill>
                <a:latin typeface="Times New Roman" panose="02020603050405020304" pitchFamily="18" charset="0"/>
                <a:ea typeface="楷体_GB2312" pitchFamily="49" charset="-122"/>
              </a:rPr>
              <a:t>        </a:t>
            </a:r>
            <a:r>
              <a:rPr kumimoji="1" lang="zh-CN" altLang="en-US" sz="2400" b="1" dirty="0">
                <a:solidFill>
                  <a:srgbClr val="0000CC"/>
                </a:solidFill>
                <a:latin typeface="Times New Roman" panose="02020603050405020304" pitchFamily="18" charset="0"/>
                <a:ea typeface="楷体_GB2312" pitchFamily="49" charset="-122"/>
              </a:rPr>
              <a:t>包括设计﹑校核﹑审核﹑审定﹑各相关专业负责人员的会签等，以严格把关，明确责任，保持协调。</a:t>
            </a:r>
          </a:p>
          <a:p>
            <a:pPr algn="just" eaLnBrk="1" hangingPunct="1">
              <a:spcBef>
                <a:spcPct val="0"/>
              </a:spcBef>
              <a:buFontTx/>
              <a:buNone/>
            </a:pPr>
            <a:endParaRPr kumimoji="1" lang="zh-CN" altLang="en-US" sz="2400" b="1" dirty="0">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r>
              <a:rPr kumimoji="1" lang="zh-CN" altLang="en-US" sz="2400" b="1" dirty="0">
                <a:solidFill>
                  <a:schemeClr val="hlink"/>
                </a:solidFill>
                <a:latin typeface="Times New Roman" panose="02020603050405020304" pitchFamily="18" charset="0"/>
                <a:ea typeface="楷体_GB2312" pitchFamily="49" charset="-122"/>
              </a:rPr>
              <a:t>④参与施工和试车</a:t>
            </a:r>
          </a:p>
          <a:p>
            <a:pPr algn="just" eaLnBrk="1" hangingPunct="1">
              <a:spcBef>
                <a:spcPct val="0"/>
              </a:spcBef>
              <a:buFontTx/>
              <a:buNone/>
            </a:pPr>
            <a:r>
              <a:rPr kumimoji="1" lang="zh-CN" altLang="en-US" sz="2400" dirty="0">
                <a:solidFill>
                  <a:schemeClr val="bg1"/>
                </a:solidFill>
                <a:latin typeface="Times New Roman" panose="02020603050405020304" pitchFamily="18" charset="0"/>
                <a:ea typeface="楷体_GB2312" pitchFamily="49" charset="-122"/>
              </a:rPr>
              <a:t>         </a:t>
            </a:r>
            <a:r>
              <a:rPr kumimoji="1" lang="zh-CN" altLang="en-US" sz="2400" b="1" dirty="0">
                <a:solidFill>
                  <a:srgbClr val="0000CC"/>
                </a:solidFill>
                <a:latin typeface="Times New Roman" panose="02020603050405020304" pitchFamily="18" charset="0"/>
                <a:ea typeface="楷体_GB2312" pitchFamily="49" charset="-122"/>
              </a:rPr>
              <a:t>设计代表应该到现场配合施工，并参加试车和考核。</a:t>
            </a:r>
          </a:p>
          <a:p>
            <a:pPr algn="just" eaLnBrk="1" hangingPunct="1">
              <a:spcBef>
                <a:spcPct val="0"/>
              </a:spcBef>
              <a:buFontTx/>
              <a:buNone/>
            </a:pPr>
            <a:endParaRPr kumimoji="1" lang="zh-CN" altLang="en-US" sz="2400" b="1" dirty="0">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r>
              <a:rPr kumimoji="1" lang="zh-CN" altLang="en-US" sz="2400" b="1" dirty="0">
                <a:solidFill>
                  <a:schemeClr val="hlink"/>
                </a:solidFill>
                <a:latin typeface="Times New Roman" panose="02020603050405020304" pitchFamily="18" charset="0"/>
                <a:ea typeface="楷体_GB2312" pitchFamily="49" charset="-122"/>
              </a:rPr>
              <a:t>⑤设计回访</a:t>
            </a:r>
          </a:p>
          <a:p>
            <a:pPr algn="just" eaLnBrk="1" hangingPunct="1">
              <a:spcBef>
                <a:spcPct val="0"/>
              </a:spcBef>
              <a:buFontTx/>
              <a:buNone/>
            </a:pPr>
            <a:r>
              <a:rPr kumimoji="1" lang="zh-CN" altLang="en-US" sz="2400" dirty="0">
                <a:solidFill>
                  <a:schemeClr val="bg1"/>
                </a:solidFill>
                <a:latin typeface="Times New Roman" panose="02020603050405020304" pitchFamily="18" charset="0"/>
                <a:ea typeface="楷体_GB2312" pitchFamily="49" charset="-122"/>
              </a:rPr>
              <a:t>        </a:t>
            </a:r>
            <a:r>
              <a:rPr kumimoji="1" lang="zh-CN" altLang="en-US" sz="2400" b="1" dirty="0">
                <a:solidFill>
                  <a:srgbClr val="0000CC"/>
                </a:solidFill>
                <a:latin typeface="Times New Roman" panose="02020603050405020304" pitchFamily="18" charset="0"/>
                <a:ea typeface="楷体_GB2312" pitchFamily="49" charset="-122"/>
              </a:rPr>
              <a:t>在生产装置正常运行一段时间后，应去现场了解情况，听取意见，总结经验。</a:t>
            </a:r>
            <a:r>
              <a:rPr kumimoji="1" lang="zh-CN" altLang="en-US" sz="2400" dirty="0">
                <a:solidFill>
                  <a:srgbClr val="0000CC"/>
                </a:solidFill>
                <a:latin typeface="Times New Roman" panose="02020603050405020304" pitchFamily="18" charset="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9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8">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698">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698">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98">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69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142875" y="285750"/>
            <a:ext cx="8686800" cy="4832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7.2.2  被控变量的选择 </a:t>
            </a:r>
          </a:p>
          <a:p>
            <a:pPr algn="just" eaLnBrk="1" hangingPunct="1">
              <a:spcBef>
                <a:spcPct val="0"/>
              </a:spcBef>
              <a:buFontTx/>
              <a:buNone/>
            </a:pPr>
            <a:endParaRPr kumimoji="1" lang="zh-CN" altLang="en-US" sz="2800" dirty="0">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r>
              <a:rPr kumimoji="1" lang="zh-CN" altLang="en-US" sz="2800"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被控变量的选择很关键，选择结果直接影响生产效能。  </a:t>
            </a:r>
            <a:endParaRPr kumimoji="1" lang="en-US" altLang="zh-CN" sz="2800" b="1" dirty="0">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endParaRPr kumimoji="1" lang="en-US" altLang="zh-CN" sz="2800" b="1" dirty="0">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r>
              <a:rPr kumimoji="1" lang="en-US" altLang="zh-CN" sz="2800" b="1"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被控变量选择时有两种情况：</a:t>
            </a:r>
            <a:endParaRPr kumimoji="1" lang="en-US" altLang="zh-CN" sz="2800" b="1" dirty="0">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r>
              <a:rPr kumimoji="1" lang="en-US" altLang="zh-CN" sz="2800" b="1" dirty="0">
                <a:solidFill>
                  <a:srgbClr val="0000CC"/>
                </a:solidFill>
                <a:latin typeface="Times New Roman" panose="02020603050405020304" pitchFamily="18" charset="0"/>
                <a:ea typeface="楷体_GB2312" pitchFamily="49" charset="-122"/>
              </a:rPr>
              <a:t>        </a:t>
            </a:r>
          </a:p>
          <a:p>
            <a:pPr algn="just" eaLnBrk="1" hangingPunct="1">
              <a:spcBef>
                <a:spcPct val="0"/>
              </a:spcBef>
              <a:buFontTx/>
              <a:buNone/>
            </a:pPr>
            <a:r>
              <a:rPr kumimoji="1" lang="en-US" altLang="zh-CN" sz="2800" b="1"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一种影响因素少，选择容易。</a:t>
            </a:r>
            <a:endParaRPr kumimoji="1" lang="en-US" altLang="zh-CN" sz="2800" b="1" dirty="0">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endParaRPr kumimoji="1" lang="en-US" altLang="zh-CN" sz="2800" b="1" dirty="0">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r>
              <a:rPr kumimoji="1" lang="en-US" altLang="zh-CN" sz="2800" b="1"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另一种有多个工艺变量或参数可以被选择作为被控变量。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2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3426">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342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142875" y="285750"/>
            <a:ext cx="8686800" cy="3887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endParaRPr kumimoji="1" lang="zh-CN" altLang="en-US" sz="2800" b="1" dirty="0">
              <a:solidFill>
                <a:schemeClr val="bg1"/>
              </a:solidFill>
              <a:latin typeface="Times New Roman" panose="02020603050405020304" pitchFamily="18" charset="0"/>
              <a:ea typeface="楷体_GB2312" pitchFamily="49" charset="-122"/>
            </a:endParaRPr>
          </a:p>
          <a:p>
            <a:pPr algn="just" eaLnBrk="1" hangingPunct="1">
              <a:spcBef>
                <a:spcPct val="0"/>
              </a:spcBef>
              <a:buFontTx/>
              <a:buNone/>
            </a:pPr>
            <a:r>
              <a:rPr kumimoji="1" lang="zh-CN" altLang="en-US" sz="2800" b="1" dirty="0">
                <a:solidFill>
                  <a:srgbClr val="CC0000"/>
                </a:solidFill>
                <a:latin typeface="Times New Roman" panose="02020603050405020304" pitchFamily="18" charset="0"/>
                <a:ea typeface="楷体_GB2312" pitchFamily="49" charset="-122"/>
              </a:rPr>
              <a:t>被控变量的选择原则：</a:t>
            </a:r>
          </a:p>
          <a:p>
            <a:pPr algn="just" eaLnBrk="1" hangingPunct="1">
              <a:spcBef>
                <a:spcPct val="0"/>
              </a:spcBef>
              <a:buFontTx/>
              <a:buNone/>
            </a:pPr>
            <a:endParaRPr kumimoji="1" lang="zh-CN" altLang="en-US" sz="2800" b="1" dirty="0">
              <a:solidFill>
                <a:srgbClr val="CC0000"/>
              </a:solidFill>
              <a:latin typeface="Times New Roman" panose="02020603050405020304" pitchFamily="18" charset="0"/>
              <a:ea typeface="楷体_GB2312" pitchFamily="49" charset="-122"/>
            </a:endParaRPr>
          </a:p>
          <a:p>
            <a:pPr algn="just" eaLnBrk="1" hangingPunct="1">
              <a:lnSpc>
                <a:spcPct val="150000"/>
              </a:lnSpc>
              <a:spcBef>
                <a:spcPct val="0"/>
              </a:spcBef>
            </a:pPr>
            <a:r>
              <a:rPr kumimoji="1" lang="zh-CN" altLang="en-US" sz="2800" b="1" dirty="0">
                <a:solidFill>
                  <a:srgbClr val="CC0000"/>
                </a:solidFill>
                <a:latin typeface="Times New Roman" panose="02020603050405020304" pitchFamily="18" charset="0"/>
                <a:ea typeface="楷体_GB2312" pitchFamily="49" charset="-122"/>
              </a:rPr>
              <a:t>尽量选择能直接反映产品质量的变量作为被控变量。</a:t>
            </a:r>
          </a:p>
          <a:p>
            <a:pPr algn="just" eaLnBrk="1" hangingPunct="1">
              <a:lnSpc>
                <a:spcPct val="150000"/>
              </a:lnSpc>
              <a:spcBef>
                <a:spcPct val="0"/>
              </a:spcBef>
            </a:pPr>
            <a:r>
              <a:rPr lang="zh-CN" altLang="en-US" sz="2800" b="1" dirty="0">
                <a:solidFill>
                  <a:srgbClr val="CC0000"/>
                </a:solidFill>
                <a:latin typeface="Times New Roman" panose="02020603050405020304" pitchFamily="18" charset="0"/>
                <a:ea typeface="楷体_GB2312" pitchFamily="49" charset="-122"/>
              </a:rPr>
              <a:t>所选被控变量能满足生产工艺稳定﹑安全﹑高效的</a:t>
            </a:r>
            <a:r>
              <a:rPr kumimoji="1" lang="zh-CN" altLang="en-US" sz="2800" b="1" dirty="0">
                <a:solidFill>
                  <a:srgbClr val="CC0000"/>
                </a:solidFill>
                <a:latin typeface="Times New Roman" panose="02020603050405020304" pitchFamily="18" charset="0"/>
                <a:ea typeface="楷体_GB2312" pitchFamily="49" charset="-122"/>
              </a:rPr>
              <a:t>要求。</a:t>
            </a:r>
          </a:p>
          <a:p>
            <a:pPr algn="just" eaLnBrk="1" hangingPunct="1">
              <a:lnSpc>
                <a:spcPct val="150000"/>
              </a:lnSpc>
              <a:spcBef>
                <a:spcPct val="0"/>
              </a:spcBef>
            </a:pPr>
            <a:r>
              <a:rPr kumimoji="1" lang="zh-CN" altLang="en-US" sz="2800" b="1" dirty="0">
                <a:solidFill>
                  <a:srgbClr val="CC0000"/>
                </a:solidFill>
                <a:latin typeface="Times New Roman" panose="02020603050405020304" pitchFamily="18" charset="0"/>
                <a:ea typeface="楷体_GB2312" pitchFamily="49" charset="-122"/>
              </a:rPr>
              <a:t>必须考虑自动化仪表及装置的现状。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2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342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34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ChangeArrowheads="1"/>
          </p:cNvSpPr>
          <p:nvPr/>
        </p:nvSpPr>
        <p:spPr bwMode="auto">
          <a:xfrm>
            <a:off x="250825" y="476250"/>
            <a:ext cx="8686800" cy="5632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7.2.3 操纵变量的选择</a:t>
            </a:r>
            <a:endParaRPr kumimoji="1" lang="zh-CN" altLang="en-US" sz="2400" b="1" dirty="0">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endParaRPr kumimoji="1" lang="zh-CN" altLang="en-US" sz="2400" b="1" dirty="0">
              <a:solidFill>
                <a:schemeClr val="hlink"/>
              </a:solidFill>
              <a:latin typeface="Times New Roman" panose="02020603050405020304" pitchFamily="18" charset="0"/>
              <a:ea typeface="楷体_GB2312" pitchFamily="49" charset="-122"/>
            </a:endParaRPr>
          </a:p>
          <a:p>
            <a:pPr algn="just" eaLnBrk="1" hangingPunct="1">
              <a:spcBef>
                <a:spcPct val="0"/>
              </a:spcBef>
              <a:buFontTx/>
              <a:buNone/>
            </a:pPr>
            <a:r>
              <a:rPr kumimoji="1" lang="zh-CN" altLang="en-US" sz="2800" b="1" dirty="0">
                <a:solidFill>
                  <a:srgbClr val="CC0000"/>
                </a:solidFill>
                <a:latin typeface="Times New Roman" panose="02020603050405020304" pitchFamily="18" charset="0"/>
                <a:ea typeface="楷体_GB2312" pitchFamily="49" charset="-122"/>
              </a:rPr>
              <a:t>操纵变量的选则原则：</a:t>
            </a:r>
          </a:p>
          <a:p>
            <a:pPr algn="just" eaLnBrk="1" hangingPunct="1">
              <a:spcBef>
                <a:spcPct val="0"/>
              </a:spcBef>
              <a:buFontTx/>
              <a:buNone/>
            </a:pPr>
            <a:endParaRPr kumimoji="1" lang="zh-CN" altLang="en-US" sz="2800" b="1" dirty="0">
              <a:solidFill>
                <a:srgbClr val="CC0000"/>
              </a:solidFill>
              <a:latin typeface="Times New Roman" panose="02020603050405020304" pitchFamily="18" charset="0"/>
              <a:ea typeface="楷体_GB2312" pitchFamily="49" charset="-122"/>
            </a:endParaRPr>
          </a:p>
          <a:p>
            <a:pPr algn="just" eaLnBrk="1" hangingPunct="1">
              <a:lnSpc>
                <a:spcPct val="150000"/>
              </a:lnSpc>
              <a:spcBef>
                <a:spcPct val="0"/>
              </a:spcBef>
            </a:pPr>
            <a:r>
              <a:rPr kumimoji="1" lang="zh-CN" altLang="en-US" sz="2800" b="1" dirty="0">
                <a:solidFill>
                  <a:srgbClr val="0000CC"/>
                </a:solidFill>
                <a:latin typeface="Times New Roman" panose="02020603050405020304" pitchFamily="18" charset="0"/>
                <a:ea typeface="楷体_GB2312" pitchFamily="49" charset="-122"/>
              </a:rPr>
              <a:t> 操纵变量必须是工艺上允许调节的变量；</a:t>
            </a:r>
          </a:p>
          <a:p>
            <a:pPr algn="just" eaLnBrk="1" hangingPunct="1">
              <a:lnSpc>
                <a:spcPct val="150000"/>
              </a:lnSpc>
              <a:spcBef>
                <a:spcPct val="0"/>
              </a:spcBef>
            </a:pPr>
            <a:r>
              <a:rPr kumimoji="1" lang="zh-CN" altLang="en-US" sz="2800" b="1" dirty="0">
                <a:solidFill>
                  <a:srgbClr val="0000CC"/>
                </a:solidFill>
                <a:latin typeface="Times New Roman" panose="02020603050405020304" pitchFamily="18" charset="0"/>
                <a:ea typeface="楷体_GB2312" pitchFamily="49" charset="-122"/>
              </a:rPr>
              <a:t> 操纵变量应该是过程的所有输入变量中对被控变量影响</a:t>
            </a:r>
            <a:r>
              <a:rPr kumimoji="1" lang="zh-CN" altLang="en-US" sz="2800" b="1" dirty="0">
                <a:solidFill>
                  <a:srgbClr val="C00000"/>
                </a:solidFill>
                <a:latin typeface="Times New Roman" panose="02020603050405020304" pitchFamily="18" charset="0"/>
                <a:ea typeface="楷体_GB2312" pitchFamily="49" charset="-122"/>
              </a:rPr>
              <a:t>最大</a:t>
            </a:r>
            <a:r>
              <a:rPr kumimoji="1" lang="zh-CN" altLang="en-US" sz="2800" b="1" dirty="0">
                <a:solidFill>
                  <a:srgbClr val="0000CC"/>
                </a:solidFill>
                <a:latin typeface="Times New Roman" panose="02020603050405020304" pitchFamily="18" charset="0"/>
                <a:ea typeface="楷体_GB2312" pitchFamily="49" charset="-122"/>
              </a:rPr>
              <a:t>的一个。</a:t>
            </a:r>
            <a:endParaRPr kumimoji="1" lang="en-US" altLang="zh-CN" sz="2800" b="1" dirty="0">
              <a:solidFill>
                <a:srgbClr val="0000CC"/>
              </a:solidFill>
              <a:latin typeface="Times New Roman" panose="02020603050405020304" pitchFamily="18" charset="0"/>
              <a:ea typeface="楷体_GB2312" pitchFamily="49" charset="-122"/>
            </a:endParaRPr>
          </a:p>
          <a:p>
            <a:pPr algn="just" eaLnBrk="1" hangingPunct="1">
              <a:lnSpc>
                <a:spcPct val="150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a:t>
            </a:r>
            <a:r>
              <a:rPr kumimoji="1" lang="zh-CN" altLang="en-US" sz="2800" b="1" dirty="0">
                <a:solidFill>
                  <a:srgbClr val="CC0000"/>
                </a:solidFill>
                <a:latin typeface="Times New Roman" panose="02020603050405020304" pitchFamily="18" charset="0"/>
                <a:ea typeface="楷体_GB2312" pitchFamily="49" charset="-122"/>
              </a:rPr>
              <a:t>控制通道的放大系数Ｋ要尽量大一些，时间常数Ｔ适当小些，滞后时间尽量小。）</a:t>
            </a:r>
          </a:p>
          <a:p>
            <a:pPr algn="just" eaLnBrk="1" hangingPunct="1">
              <a:lnSpc>
                <a:spcPct val="150000"/>
              </a:lnSpc>
              <a:spcBef>
                <a:spcPct val="0"/>
              </a:spcBef>
            </a:pPr>
            <a:r>
              <a:rPr kumimoji="1" lang="zh-CN" altLang="en-US" sz="2800" b="1" dirty="0">
                <a:solidFill>
                  <a:srgbClr val="0000CC"/>
                </a:solidFill>
                <a:latin typeface="Times New Roman" panose="02020603050405020304" pitchFamily="18" charset="0"/>
                <a:ea typeface="楷体_GB2312" pitchFamily="49" charset="-122"/>
              </a:rPr>
              <a:t> 不宜选择代表生产负荷的变量作为操纵变量。</a:t>
            </a:r>
          </a:p>
        </p:txBody>
      </p:sp>
      <p:graphicFrame>
        <p:nvGraphicFramePr>
          <p:cNvPr id="106500" name="Object 4"/>
          <p:cNvGraphicFramePr>
            <a:graphicFrameLocks noChangeAspect="1"/>
          </p:cNvGraphicFramePr>
          <p:nvPr>
            <p:extLst>
              <p:ext uri="{D42A27DB-BD31-4B8C-83A1-F6EECF244321}">
                <p14:modId xmlns:p14="http://schemas.microsoft.com/office/powerpoint/2010/main" val="3150202942"/>
              </p:ext>
            </p:extLst>
          </p:nvPr>
        </p:nvGraphicFramePr>
        <p:xfrm>
          <a:off x="611560" y="3429000"/>
          <a:ext cx="8001000" cy="2971800"/>
        </p:xfrm>
        <a:graphic>
          <a:graphicData uri="http://schemas.openxmlformats.org/presentationml/2006/ole">
            <mc:AlternateContent xmlns:mc="http://schemas.openxmlformats.org/markup-compatibility/2006">
              <mc:Choice xmlns:v="urn:schemas-microsoft-com:vml" Requires="v">
                <p:oleObj name="Visio" r:id="rId2" imgW="5923917" imgH="2314680" progId="Visio.Drawing.6">
                  <p:embed/>
                </p:oleObj>
              </mc:Choice>
              <mc:Fallback>
                <p:oleObj name="Visio" r:id="rId2" imgW="5923917" imgH="231468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429000"/>
                        <a:ext cx="8001000" cy="2971800"/>
                      </a:xfrm>
                      <a:prstGeom prst="rect">
                        <a:avLst/>
                      </a:prstGeom>
                      <a:solidFill>
                        <a:srgbClr val="99FFCC"/>
                      </a:soli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5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106500"/>
                                        </p:tgtEl>
                                        <p:attrNameLst>
                                          <p:attrName>style.visibility</p:attrName>
                                        </p:attrNameLst>
                                      </p:cBhvr>
                                      <p:to>
                                        <p:strVal val="visible"/>
                                      </p:to>
                                    </p:set>
                                    <p:anim calcmode="lin" valueType="num">
                                      <p:cBhvr additive="base">
                                        <p:cTn id="15" dur="2000" fill="hold"/>
                                        <p:tgtEl>
                                          <p:spTgt spid="106500"/>
                                        </p:tgtEl>
                                        <p:attrNameLst>
                                          <p:attrName>ppt_x</p:attrName>
                                        </p:attrNameLst>
                                      </p:cBhvr>
                                      <p:tavLst>
                                        <p:tav tm="0">
                                          <p:val>
                                            <p:strVal val="#ppt_x"/>
                                          </p:val>
                                        </p:tav>
                                        <p:tav tm="100000">
                                          <p:val>
                                            <p:strVal val="#ppt_x"/>
                                          </p:val>
                                        </p:tav>
                                      </p:tavLst>
                                    </p:anim>
                                    <p:anim calcmode="lin" valueType="num">
                                      <p:cBhvr additive="base">
                                        <p:cTn id="16" dur="2000" fill="hold"/>
                                        <p:tgtEl>
                                          <p:spTgt spid="10650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06500"/>
                                        </p:tgtEl>
                                        <p:attrNameLst>
                                          <p:attrName>ppt_x</p:attrName>
                                        </p:attrNameLst>
                                      </p:cBhvr>
                                      <p:tavLst>
                                        <p:tav tm="0">
                                          <p:val>
                                            <p:strVal val="ppt_x"/>
                                          </p:val>
                                        </p:tav>
                                        <p:tav tm="100000">
                                          <p:val>
                                            <p:strVal val="ppt_x"/>
                                          </p:val>
                                        </p:tav>
                                      </p:tavLst>
                                    </p:anim>
                                    <p:anim calcmode="lin" valueType="num">
                                      <p:cBhvr additive="base">
                                        <p:cTn id="21" dur="500"/>
                                        <p:tgtEl>
                                          <p:spTgt spid="106500"/>
                                        </p:tgtEl>
                                        <p:attrNameLst>
                                          <p:attrName>ppt_y</p:attrName>
                                        </p:attrNameLst>
                                      </p:cBhvr>
                                      <p:tavLst>
                                        <p:tav tm="0">
                                          <p:val>
                                            <p:strVal val="ppt_y"/>
                                          </p:val>
                                        </p:tav>
                                        <p:tav tm="100000">
                                          <p:val>
                                            <p:strVal val="1+ppt_h/2"/>
                                          </p:val>
                                        </p:tav>
                                      </p:tavLst>
                                    </p:anim>
                                    <p:set>
                                      <p:cBhvr>
                                        <p:cTn id="22" dur="1" fill="hold">
                                          <p:stCondLst>
                                            <p:cond delay="499"/>
                                          </p:stCondLst>
                                        </p:cTn>
                                        <p:tgtEl>
                                          <p:spTgt spid="10650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445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445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44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468" name="Object 4"/>
          <p:cNvGraphicFramePr>
            <a:graphicFrameLocks noChangeAspect="1"/>
          </p:cNvGraphicFramePr>
          <p:nvPr>
            <p:extLst>
              <p:ext uri="{D42A27DB-BD31-4B8C-83A1-F6EECF244321}">
                <p14:modId xmlns:p14="http://schemas.microsoft.com/office/powerpoint/2010/main" val="368822062"/>
              </p:ext>
            </p:extLst>
          </p:nvPr>
        </p:nvGraphicFramePr>
        <p:xfrm>
          <a:off x="683568" y="1988840"/>
          <a:ext cx="8001000" cy="2971800"/>
        </p:xfrm>
        <a:graphic>
          <a:graphicData uri="http://schemas.openxmlformats.org/presentationml/2006/ole">
            <mc:AlternateContent xmlns:mc="http://schemas.openxmlformats.org/markup-compatibility/2006">
              <mc:Choice xmlns:v="urn:schemas-microsoft-com:vml" Requires="v">
                <p:oleObj name="Visio" r:id="rId2" imgW="5923917" imgH="2314680" progId="Visio.Drawing.6">
                  <p:embed/>
                </p:oleObj>
              </mc:Choice>
              <mc:Fallback>
                <p:oleObj name="Visio" r:id="rId2" imgW="5923917" imgH="231468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88840"/>
                        <a:ext cx="8001000" cy="2971800"/>
                      </a:xfrm>
                      <a:prstGeom prst="rect">
                        <a:avLst/>
                      </a:prstGeom>
                      <a:solidFill>
                        <a:srgbClr val="99FFCC"/>
                      </a:soli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0469" name="Rectangle 5"/>
          <p:cNvSpPr>
            <a:spLocks noChangeArrowheads="1"/>
          </p:cNvSpPr>
          <p:nvPr/>
        </p:nvSpPr>
        <p:spPr bwMode="auto">
          <a:xfrm>
            <a:off x="2411760" y="5445224"/>
            <a:ext cx="45354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简单反馈控制系统的方块图</a:t>
            </a:r>
          </a:p>
        </p:txBody>
      </p:sp>
      <p:sp>
        <p:nvSpPr>
          <p:cNvPr id="4100" name="Rectangle 6"/>
          <p:cNvSpPr>
            <a:spLocks noChangeArrowheads="1"/>
          </p:cNvSpPr>
          <p:nvPr/>
        </p:nvSpPr>
        <p:spPr bwMode="auto">
          <a:xfrm>
            <a:off x="468313" y="620713"/>
            <a:ext cx="31670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solidFill>
                  <a:srgbClr val="0000CC"/>
                </a:solidFill>
                <a:latin typeface="Times New Roman" panose="02020603050405020304" pitchFamily="18" charset="0"/>
                <a:ea typeface="楷体_GB2312" pitchFamily="49" charset="-122"/>
              </a:rPr>
              <a:t>回顾：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0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285750" y="428625"/>
            <a:ext cx="7634288" cy="5802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7.2.4 被控变量的测量（</a:t>
            </a:r>
            <a:r>
              <a:rPr kumimoji="1" lang="zh-CN" altLang="en-US" sz="2800" b="1" dirty="0">
                <a:solidFill>
                  <a:srgbClr val="C00000"/>
                </a:solidFill>
                <a:latin typeface="Times New Roman" panose="02020603050405020304" pitchFamily="18" charset="0"/>
                <a:ea typeface="楷体_GB2312" pitchFamily="49" charset="-122"/>
              </a:rPr>
              <a:t>检测变送仪表的选择</a:t>
            </a:r>
            <a:r>
              <a:rPr kumimoji="1" lang="zh-CN" altLang="en-US" sz="2800" b="1" dirty="0">
                <a:solidFill>
                  <a:srgbClr val="0000CC"/>
                </a:solidFill>
                <a:latin typeface="Times New Roman" panose="02020603050405020304" pitchFamily="18" charset="0"/>
                <a:ea typeface="楷体_GB2312" pitchFamily="49" charset="-122"/>
              </a:rPr>
              <a:t>）</a:t>
            </a:r>
          </a:p>
          <a:p>
            <a:pPr algn="just" eaLnBrk="1" hangingPunct="1">
              <a:spcBef>
                <a:spcPct val="0"/>
              </a:spcBef>
              <a:buFontTx/>
              <a:buNone/>
            </a:pPr>
            <a:endParaRPr kumimoji="1" lang="zh-CN" altLang="en-US" sz="2800" dirty="0">
              <a:solidFill>
                <a:srgbClr val="0000CC"/>
              </a:solidFill>
              <a:latin typeface="Times New Roman" panose="02020603050405020304" pitchFamily="18" charset="0"/>
              <a:ea typeface="楷体_GB2312" pitchFamily="49" charset="-122"/>
            </a:endParaRPr>
          </a:p>
          <a:p>
            <a:pPr algn="just" eaLnBrk="1" hangingPunct="1">
              <a:lnSpc>
                <a:spcPct val="125000"/>
              </a:lnSpc>
              <a:spcBef>
                <a:spcPct val="0"/>
              </a:spcBef>
              <a:buFontTx/>
              <a:buNone/>
            </a:pPr>
            <a:r>
              <a:rPr kumimoji="1" lang="zh-CN" altLang="en-US" sz="2400"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被控变量选择好之后，被控变量如何测量仍然有诸多因素需要考虑，以便能</a:t>
            </a:r>
            <a:r>
              <a:rPr kumimoji="1" lang="zh-CN" altLang="en-US" sz="2800" b="1" dirty="0">
                <a:solidFill>
                  <a:srgbClr val="C00000"/>
                </a:solidFill>
                <a:latin typeface="Times New Roman" panose="02020603050405020304" pitchFamily="18" charset="0"/>
                <a:ea typeface="楷体_GB2312" pitchFamily="49" charset="-122"/>
              </a:rPr>
              <a:t>更准确、更灵敏﹑更快速﹑</a:t>
            </a:r>
            <a:r>
              <a:rPr kumimoji="1" lang="zh-CN" altLang="en-US" sz="2800" b="1" dirty="0">
                <a:solidFill>
                  <a:srgbClr val="0000CC"/>
                </a:solidFill>
                <a:latin typeface="Times New Roman" panose="02020603050405020304" pitchFamily="18" charset="0"/>
                <a:ea typeface="楷体_GB2312" pitchFamily="49" charset="-122"/>
              </a:rPr>
              <a:t>更及时和更经济地测得被控变量。</a:t>
            </a:r>
          </a:p>
          <a:p>
            <a:pPr algn="just" eaLnBrk="1" hangingPunct="1">
              <a:lnSpc>
                <a:spcPct val="125000"/>
              </a:lnSpc>
              <a:spcBef>
                <a:spcPct val="0"/>
              </a:spcBef>
              <a:buFontTx/>
              <a:buNone/>
            </a:pPr>
            <a:endParaRPr kumimoji="1" lang="zh-CN" altLang="en-US" sz="2800" b="1" dirty="0">
              <a:solidFill>
                <a:srgbClr val="0000CC"/>
              </a:solidFill>
              <a:latin typeface="Times New Roman" panose="02020603050405020304" pitchFamily="18" charset="0"/>
              <a:ea typeface="楷体_GB2312" pitchFamily="49" charset="-122"/>
            </a:endParaRPr>
          </a:p>
          <a:p>
            <a:pPr algn="just" eaLnBrk="1" hangingPunct="1">
              <a:lnSpc>
                <a:spcPct val="125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根据实际工况以及工业生产变量的测量要求选择合适量程、精度等级的测量元件以及变送仪表。</a:t>
            </a:r>
          </a:p>
          <a:p>
            <a:pPr algn="just" eaLnBrk="1" hangingPunct="1">
              <a:lnSpc>
                <a:spcPct val="125000"/>
              </a:lnSpc>
              <a:spcBef>
                <a:spcPct val="0"/>
              </a:spcBef>
              <a:buFontTx/>
              <a:buNone/>
            </a:pPr>
            <a:endParaRPr kumimoji="1" lang="zh-CN" altLang="en-US" sz="2800" b="1" dirty="0">
              <a:solidFill>
                <a:srgbClr val="0000CC"/>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47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4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692275" y="1557338"/>
          <a:ext cx="5895976" cy="2893000"/>
        </p:xfrm>
        <a:graphic>
          <a:graphicData uri="http://schemas.openxmlformats.org/drawingml/2006/table">
            <a:tbl>
              <a:tblPr/>
              <a:tblGrid>
                <a:gridCol w="2947988">
                  <a:extLst>
                    <a:ext uri="{9D8B030D-6E8A-4147-A177-3AD203B41FA5}">
                      <a16:colId xmlns:a16="http://schemas.microsoft.com/office/drawing/2014/main" val="20000"/>
                    </a:ext>
                  </a:extLst>
                </a:gridCol>
                <a:gridCol w="2947988">
                  <a:extLst>
                    <a:ext uri="{9D8B030D-6E8A-4147-A177-3AD203B41FA5}">
                      <a16:colId xmlns:a16="http://schemas.microsoft.com/office/drawing/2014/main" val="20001"/>
                    </a:ext>
                  </a:extLst>
                </a:gridCol>
              </a:tblGrid>
              <a:tr h="0">
                <a:tc>
                  <a:txBody>
                    <a:bodyPr/>
                    <a:lstStyle/>
                    <a:p>
                      <a:pPr indent="127000" algn="ctr">
                        <a:lnSpc>
                          <a:spcPct val="125000"/>
                        </a:lnSpc>
                        <a:spcAft>
                          <a:spcPts val="0"/>
                        </a:spcAft>
                      </a:pPr>
                      <a:r>
                        <a:rPr lang="zh-CN" sz="2400" kern="100" dirty="0">
                          <a:latin typeface="Times New Roman"/>
                          <a:ea typeface="宋体"/>
                          <a:cs typeface="Times New Roman"/>
                        </a:rPr>
                        <a:t>操作条件</a:t>
                      </a: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5000"/>
                        </a:lnSpc>
                        <a:spcAft>
                          <a:spcPts val="0"/>
                        </a:spcAft>
                      </a:pPr>
                      <a:endParaRPr lang="en-US" sz="2400" kern="100">
                        <a:latin typeface="Times New Roman"/>
                        <a:ea typeface="宋体"/>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indent="127000" algn="ctr">
                        <a:lnSpc>
                          <a:spcPct val="125000"/>
                        </a:lnSpc>
                        <a:spcAft>
                          <a:spcPts val="0"/>
                        </a:spcAft>
                      </a:pPr>
                      <a:r>
                        <a:rPr lang="zh-CN" sz="2400" kern="100" dirty="0">
                          <a:latin typeface="Times New Roman"/>
                          <a:ea typeface="宋体"/>
                          <a:cs typeface="Times New Roman"/>
                        </a:rPr>
                        <a:t>介质名称</a:t>
                      </a: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5000"/>
                        </a:lnSpc>
                        <a:spcAft>
                          <a:spcPts val="0"/>
                        </a:spcAft>
                      </a:pPr>
                      <a:r>
                        <a:rPr lang="zh-CN" sz="2400" kern="100">
                          <a:latin typeface="Times New Roman"/>
                          <a:ea typeface="宋体"/>
                          <a:cs typeface="Times New Roman"/>
                        </a:rPr>
                        <a:t>去离子水</a:t>
                      </a: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indent="127000" algn="ctr">
                        <a:lnSpc>
                          <a:spcPct val="125000"/>
                        </a:lnSpc>
                        <a:spcAft>
                          <a:spcPts val="0"/>
                        </a:spcAft>
                      </a:pPr>
                      <a:r>
                        <a:rPr lang="zh-CN" sz="2400" kern="100" dirty="0">
                          <a:latin typeface="Times New Roman"/>
                          <a:ea typeface="宋体"/>
                          <a:cs typeface="Times New Roman"/>
                        </a:rPr>
                        <a:t>温度</a:t>
                      </a:r>
                      <a:r>
                        <a:rPr lang="en-US" sz="2400" kern="100" dirty="0">
                          <a:latin typeface="Times New Roman"/>
                          <a:ea typeface="宋体"/>
                          <a:cs typeface="Times New Roman"/>
                        </a:rPr>
                        <a:t>/</a:t>
                      </a:r>
                      <a:r>
                        <a:rPr lang="zh-CN" sz="2400" kern="100" dirty="0">
                          <a:latin typeface="Times New Roman"/>
                          <a:ea typeface="宋体"/>
                          <a:cs typeface="Times New Roman"/>
                        </a:rPr>
                        <a:t>℃</a:t>
                      </a: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5000"/>
                        </a:lnSpc>
                        <a:spcAft>
                          <a:spcPts val="0"/>
                        </a:spcAft>
                      </a:pPr>
                      <a:r>
                        <a:rPr lang="zh-CN" sz="2400" kern="100">
                          <a:latin typeface="Times New Roman"/>
                          <a:ea typeface="宋体"/>
                          <a:cs typeface="Times New Roman"/>
                        </a:rPr>
                        <a:t>常温</a:t>
                      </a:r>
                      <a:r>
                        <a:rPr lang="en-US" sz="2400" kern="100">
                          <a:latin typeface="Times New Roman"/>
                          <a:ea typeface="宋体"/>
                          <a:cs typeface="Times New Roman"/>
                        </a:rPr>
                        <a:t>~80</a:t>
                      </a:r>
                      <a:endParaRPr lang="zh-CN" sz="2400" kern="100">
                        <a:latin typeface="Times New Roman"/>
                        <a:ea typeface="宋体"/>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indent="127000" algn="ctr">
                        <a:lnSpc>
                          <a:spcPct val="125000"/>
                        </a:lnSpc>
                        <a:spcAft>
                          <a:spcPts val="0"/>
                        </a:spcAft>
                      </a:pPr>
                      <a:r>
                        <a:rPr lang="zh-CN" sz="2400" kern="100" dirty="0">
                          <a:latin typeface="Times New Roman"/>
                          <a:ea typeface="宋体"/>
                          <a:cs typeface="Times New Roman"/>
                        </a:rPr>
                        <a:t>压力</a:t>
                      </a:r>
                      <a:r>
                        <a:rPr lang="en-US" sz="2400" kern="100" dirty="0">
                          <a:latin typeface="Times New Roman"/>
                          <a:ea typeface="宋体"/>
                          <a:cs typeface="Times New Roman"/>
                        </a:rPr>
                        <a:t>/</a:t>
                      </a:r>
                      <a:r>
                        <a:rPr lang="en-US" sz="2400" kern="100" dirty="0" err="1">
                          <a:latin typeface="Times New Roman"/>
                          <a:ea typeface="宋体"/>
                          <a:cs typeface="Times New Roman"/>
                        </a:rPr>
                        <a:t>mpa</a:t>
                      </a:r>
                      <a:endParaRPr lang="zh-CN" sz="2400" kern="100" dirty="0">
                        <a:latin typeface="Times New Roman"/>
                        <a:ea typeface="宋体"/>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5000"/>
                        </a:lnSpc>
                        <a:spcAft>
                          <a:spcPts val="0"/>
                        </a:spcAft>
                      </a:pPr>
                      <a:r>
                        <a:rPr lang="en-US" sz="2400" kern="100" dirty="0">
                          <a:latin typeface="Times New Roman"/>
                          <a:ea typeface="宋体"/>
                          <a:cs typeface="Times New Roman"/>
                        </a:rPr>
                        <a:t>0.7</a:t>
                      </a:r>
                      <a:endParaRPr lang="zh-CN" sz="2400" kern="100" dirty="0">
                        <a:latin typeface="Times New Roman"/>
                        <a:ea typeface="宋体"/>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indent="127000" algn="ctr">
                        <a:lnSpc>
                          <a:spcPct val="125000"/>
                        </a:lnSpc>
                        <a:spcAft>
                          <a:spcPts val="0"/>
                        </a:spcAft>
                      </a:pPr>
                      <a:r>
                        <a:rPr lang="zh-CN" sz="2400" kern="100">
                          <a:latin typeface="Times New Roman"/>
                          <a:ea typeface="宋体"/>
                          <a:cs typeface="Times New Roman"/>
                        </a:rPr>
                        <a:t>密度</a:t>
                      </a:r>
                      <a:r>
                        <a:rPr lang="en-US" sz="2400" kern="100">
                          <a:latin typeface="Times New Roman"/>
                          <a:ea typeface="宋体"/>
                          <a:cs typeface="Times New Roman"/>
                        </a:rPr>
                        <a:t>/Kg/m3</a:t>
                      </a:r>
                      <a:endParaRPr lang="zh-CN" sz="2400" kern="100">
                        <a:latin typeface="Times New Roman"/>
                        <a:ea typeface="宋体"/>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5000"/>
                        </a:lnSpc>
                        <a:spcAft>
                          <a:spcPts val="0"/>
                        </a:spcAft>
                      </a:pPr>
                      <a:r>
                        <a:rPr lang="en-US" sz="2400" kern="100" dirty="0">
                          <a:latin typeface="Times New Roman"/>
                          <a:ea typeface="宋体"/>
                          <a:cs typeface="Times New Roman"/>
                        </a:rPr>
                        <a:t>1000~1450</a:t>
                      </a:r>
                      <a:endParaRPr lang="zh-CN" sz="2400" kern="100" dirty="0">
                        <a:latin typeface="Times New Roman"/>
                        <a:ea typeface="宋体"/>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indent="127000" algn="ctr">
                        <a:lnSpc>
                          <a:spcPct val="125000"/>
                        </a:lnSpc>
                        <a:spcAft>
                          <a:spcPts val="0"/>
                        </a:spcAft>
                      </a:pPr>
                      <a:r>
                        <a:rPr lang="zh-CN" sz="2400" kern="100">
                          <a:latin typeface="Times New Roman"/>
                          <a:ea typeface="宋体"/>
                          <a:cs typeface="Times New Roman"/>
                        </a:rPr>
                        <a:t>粘度</a:t>
                      </a:r>
                      <a:r>
                        <a:rPr lang="en-US" sz="2400" kern="100">
                          <a:latin typeface="Times New Roman"/>
                          <a:ea typeface="宋体"/>
                          <a:cs typeface="Times New Roman"/>
                        </a:rPr>
                        <a:t>Mpa.s</a:t>
                      </a:r>
                      <a:endParaRPr lang="zh-CN" sz="2400" kern="100">
                        <a:latin typeface="Times New Roman"/>
                        <a:ea typeface="宋体"/>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5000"/>
                        </a:lnSpc>
                        <a:spcAft>
                          <a:spcPts val="0"/>
                        </a:spcAft>
                      </a:pPr>
                      <a:r>
                        <a:rPr lang="en-US" sz="2400" kern="100" dirty="0">
                          <a:latin typeface="Times New Roman"/>
                          <a:ea typeface="宋体"/>
                          <a:cs typeface="Times New Roman"/>
                        </a:rPr>
                        <a:t>500</a:t>
                      </a:r>
                      <a:endParaRPr lang="zh-CN" sz="2400" kern="100" dirty="0">
                        <a:latin typeface="Times New Roman"/>
                        <a:ea typeface="宋体"/>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indent="127000" algn="ctr">
                        <a:lnSpc>
                          <a:spcPct val="125000"/>
                        </a:lnSpc>
                        <a:spcAft>
                          <a:spcPts val="0"/>
                        </a:spcAft>
                      </a:pPr>
                      <a:r>
                        <a:rPr lang="zh-CN" sz="2400" kern="100">
                          <a:latin typeface="Times New Roman"/>
                          <a:ea typeface="宋体"/>
                          <a:cs typeface="Times New Roman"/>
                        </a:rPr>
                        <a:t>正常流量</a:t>
                      </a:r>
                      <a:r>
                        <a:rPr lang="en-US" sz="2400" kern="100">
                          <a:latin typeface="Times New Roman"/>
                          <a:ea typeface="宋体"/>
                          <a:cs typeface="Times New Roman"/>
                        </a:rPr>
                        <a:t>kg/h</a:t>
                      </a:r>
                      <a:endParaRPr lang="zh-CN" sz="2400" kern="100">
                        <a:latin typeface="Times New Roman"/>
                        <a:ea typeface="宋体"/>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5000"/>
                        </a:lnSpc>
                        <a:spcAft>
                          <a:spcPts val="0"/>
                        </a:spcAft>
                      </a:pPr>
                      <a:r>
                        <a:rPr lang="en-US" sz="2400" kern="100" dirty="0">
                          <a:latin typeface="Times New Roman"/>
                          <a:ea typeface="宋体"/>
                          <a:cs typeface="Times New Roman"/>
                        </a:rPr>
                        <a:t>2000~3000</a:t>
                      </a:r>
                      <a:endParaRPr lang="zh-CN" sz="2400" kern="100" dirty="0">
                        <a:latin typeface="Times New Roman"/>
                        <a:ea typeface="宋体"/>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6652" name="Rectangle 1"/>
          <p:cNvSpPr>
            <a:spLocks noChangeArrowheads="1"/>
          </p:cNvSpPr>
          <p:nvPr/>
        </p:nvSpPr>
        <p:spPr bwMode="auto">
          <a:xfrm>
            <a:off x="3187561" y="620861"/>
            <a:ext cx="27863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127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400" b="1" dirty="0">
                <a:latin typeface="Times New Roman" panose="02020603050405020304" pitchFamily="18" charset="0"/>
                <a:cs typeface="Times New Roman" panose="02020603050405020304" pitchFamily="18" charset="0"/>
              </a:rPr>
              <a:t>表</a:t>
            </a:r>
            <a:r>
              <a:rPr lang="en-US" altLang="zh-CN" sz="2400" b="1" dirty="0">
                <a:latin typeface="Times New Roman" panose="02020603050405020304" pitchFamily="18" charset="0"/>
                <a:cs typeface="Times New Roman" panose="02020603050405020304" pitchFamily="18" charset="0"/>
              </a:rPr>
              <a:t>1  </a:t>
            </a:r>
            <a:r>
              <a:rPr lang="zh-CN" altLang="en-US" sz="2400" b="1" dirty="0">
                <a:latin typeface="Times New Roman" panose="02020603050405020304" pitchFamily="18" charset="0"/>
                <a:cs typeface="Times New Roman" panose="02020603050405020304" pitchFamily="18" charset="0"/>
              </a:rPr>
              <a:t>流量操作条件</a:t>
            </a: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611188" y="4797425"/>
            <a:ext cx="77914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FontTx/>
              <a:buNone/>
            </a:pPr>
            <a:r>
              <a:rPr kumimoji="1" lang="zh-CN" altLang="en-US" sz="2400" dirty="0">
                <a:solidFill>
                  <a:schemeClr val="bg2"/>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控制系统设置控制器的目的是通过它改变整个控制系统的动态特性，以达到控制的目的。</a:t>
            </a:r>
            <a:r>
              <a:rPr kumimoji="1" lang="zh-CN" altLang="en-US" sz="2800" b="1" dirty="0">
                <a:solidFill>
                  <a:srgbClr val="FF0000"/>
                </a:solidFill>
                <a:latin typeface="Times New Roman" panose="02020603050405020304" pitchFamily="18" charset="0"/>
                <a:ea typeface="楷体_GB2312" pitchFamily="49" charset="-122"/>
              </a:rPr>
              <a:t>主要可以改变参数的就是控制器。</a:t>
            </a:r>
          </a:p>
        </p:txBody>
      </p:sp>
      <p:sp>
        <p:nvSpPr>
          <p:cNvPr id="27651" name="Rectangle 3"/>
          <p:cNvSpPr>
            <a:spLocks noChangeArrowheads="1"/>
          </p:cNvSpPr>
          <p:nvPr/>
        </p:nvSpPr>
        <p:spPr bwMode="auto">
          <a:xfrm>
            <a:off x="468313" y="692150"/>
            <a:ext cx="525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CC"/>
                </a:solidFill>
                <a:latin typeface="Times New Roman" panose="02020603050405020304" pitchFamily="18" charset="0"/>
                <a:ea typeface="楷体_GB2312" pitchFamily="49" charset="-122"/>
              </a:rPr>
              <a:t>7.2.5  控制器及控制规律的选择</a:t>
            </a:r>
          </a:p>
        </p:txBody>
      </p:sp>
      <p:graphicFrame>
        <p:nvGraphicFramePr>
          <p:cNvPr id="106500" name="Object 4"/>
          <p:cNvGraphicFramePr>
            <a:graphicFrameLocks noChangeAspect="1"/>
          </p:cNvGraphicFramePr>
          <p:nvPr/>
        </p:nvGraphicFramePr>
        <p:xfrm>
          <a:off x="611188" y="1412875"/>
          <a:ext cx="8001000" cy="2971800"/>
        </p:xfrm>
        <a:graphic>
          <a:graphicData uri="http://schemas.openxmlformats.org/presentationml/2006/ole">
            <mc:AlternateContent xmlns:mc="http://schemas.openxmlformats.org/markup-compatibility/2006">
              <mc:Choice xmlns:v="urn:schemas-microsoft-com:vml" Requires="v">
                <p:oleObj name="Visio" r:id="rId2" imgW="5923917" imgH="2314680" progId="Visio.Drawing.6">
                  <p:embed/>
                </p:oleObj>
              </mc:Choice>
              <mc:Fallback>
                <p:oleObj name="Visio" r:id="rId2" imgW="5923917" imgH="231468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412875"/>
                        <a:ext cx="8001000" cy="2971800"/>
                      </a:xfrm>
                      <a:prstGeom prst="rect">
                        <a:avLst/>
                      </a:prstGeom>
                      <a:solidFill>
                        <a:srgbClr val="99FFCC"/>
                      </a:soli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5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68313" y="2205038"/>
            <a:ext cx="2951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(1) 位式控制</a:t>
            </a:r>
            <a:r>
              <a:rPr kumimoji="1" lang="zh-CN" altLang="en-US" sz="2800" dirty="0">
                <a:solidFill>
                  <a:srgbClr val="CCECFF"/>
                </a:solidFill>
                <a:latin typeface="Times New Roman" panose="02020603050405020304" pitchFamily="18" charset="0"/>
                <a:ea typeface="楷体_GB2312" pitchFamily="49" charset="-122"/>
              </a:rPr>
              <a:t>        </a:t>
            </a:r>
            <a:endParaRPr kumimoji="1" lang="zh-CN" altLang="en-US" sz="2800" b="1" dirty="0">
              <a:solidFill>
                <a:srgbClr val="CCECFF"/>
              </a:solidFill>
              <a:latin typeface="Times New Roman" panose="02020603050405020304" pitchFamily="18" charset="0"/>
              <a:ea typeface="楷体_GB2312" pitchFamily="49" charset="-122"/>
            </a:endParaRPr>
          </a:p>
        </p:txBody>
      </p:sp>
      <p:sp>
        <p:nvSpPr>
          <p:cNvPr id="33795" name="Text Box 4"/>
          <p:cNvSpPr txBox="1">
            <a:spLocks noChangeArrowheads="1"/>
          </p:cNvSpPr>
          <p:nvPr/>
        </p:nvSpPr>
        <p:spPr bwMode="auto">
          <a:xfrm>
            <a:off x="468313" y="3068638"/>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FF0000"/>
                </a:solidFill>
                <a:latin typeface="Times New Roman" panose="02020603050405020304" pitchFamily="18" charset="0"/>
                <a:ea typeface="楷体_GB2312" pitchFamily="49" charset="-122"/>
              </a:rPr>
              <a:t>(2) </a:t>
            </a:r>
            <a:r>
              <a:rPr lang="zh-CN" altLang="en-US" sz="2800" b="1" dirty="0">
                <a:solidFill>
                  <a:srgbClr val="FF0000"/>
                </a:solidFill>
                <a:latin typeface="Times New Roman" panose="02020603050405020304" pitchFamily="18" charset="0"/>
                <a:ea typeface="楷体_GB2312" pitchFamily="49" charset="-122"/>
              </a:rPr>
              <a:t>比</a:t>
            </a:r>
            <a:r>
              <a:rPr kumimoji="1" lang="zh-CN" altLang="en-US" sz="2800" b="1" dirty="0">
                <a:solidFill>
                  <a:srgbClr val="FF0000"/>
                </a:solidFill>
                <a:latin typeface="Times New Roman" panose="02020603050405020304" pitchFamily="18" charset="0"/>
                <a:ea typeface="楷体_GB2312" pitchFamily="49" charset="-122"/>
              </a:rPr>
              <a:t>例控制</a:t>
            </a:r>
            <a:endParaRPr kumimoji="1" lang="en-US" altLang="zh-CN" sz="2800" b="1" dirty="0">
              <a:solidFill>
                <a:srgbClr val="FF0000"/>
              </a:solidFill>
              <a:latin typeface="Times New Roman" panose="02020603050405020304" pitchFamily="18" charset="0"/>
              <a:ea typeface="楷体_GB2312" pitchFamily="49" charset="-122"/>
            </a:endParaRPr>
          </a:p>
        </p:txBody>
      </p:sp>
      <p:sp>
        <p:nvSpPr>
          <p:cNvPr id="33796" name="Text Box 5"/>
          <p:cNvSpPr txBox="1">
            <a:spLocks noChangeArrowheads="1"/>
          </p:cNvSpPr>
          <p:nvPr/>
        </p:nvSpPr>
        <p:spPr bwMode="auto">
          <a:xfrm>
            <a:off x="468313" y="3860800"/>
            <a:ext cx="3168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FF0000"/>
                </a:solidFill>
                <a:latin typeface="Times New Roman" panose="02020603050405020304" pitchFamily="18" charset="0"/>
                <a:ea typeface="楷体_GB2312" pitchFamily="49" charset="-122"/>
              </a:rPr>
              <a:t>(3</a:t>
            </a:r>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FF0000"/>
                </a:solidFill>
                <a:latin typeface="Times New Roman" panose="02020603050405020304" pitchFamily="18" charset="0"/>
                <a:ea typeface="楷体_GB2312" pitchFamily="49" charset="-122"/>
              </a:rPr>
              <a:t> 积分控制</a:t>
            </a:r>
            <a:endParaRPr kumimoji="1" lang="en-US" altLang="zh-CN" sz="2800" b="1" dirty="0">
              <a:solidFill>
                <a:srgbClr val="FF0000"/>
              </a:solidFill>
              <a:latin typeface="Times New Roman" panose="02020603050405020304" pitchFamily="18" charset="0"/>
              <a:ea typeface="楷体_GB2312" pitchFamily="49" charset="-122"/>
            </a:endParaRPr>
          </a:p>
        </p:txBody>
      </p:sp>
      <p:sp>
        <p:nvSpPr>
          <p:cNvPr id="33797" name="Text Box 6"/>
          <p:cNvSpPr txBox="1">
            <a:spLocks noChangeArrowheads="1"/>
          </p:cNvSpPr>
          <p:nvPr/>
        </p:nvSpPr>
        <p:spPr bwMode="auto">
          <a:xfrm>
            <a:off x="468313" y="4652963"/>
            <a:ext cx="3168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FF0000"/>
                </a:solidFill>
                <a:latin typeface="Times New Roman" panose="02020603050405020304" pitchFamily="18" charset="0"/>
                <a:ea typeface="楷体_GB2312" pitchFamily="49" charset="-122"/>
              </a:rPr>
              <a:t>(4)</a:t>
            </a:r>
            <a:r>
              <a:rPr kumimoji="1" lang="zh-CN" altLang="en-US" sz="2800" b="1" dirty="0">
                <a:solidFill>
                  <a:srgbClr val="FF0000"/>
                </a:solidFill>
                <a:latin typeface="Times New Roman" panose="02020603050405020304" pitchFamily="18" charset="0"/>
                <a:ea typeface="楷体_GB2312" pitchFamily="49" charset="-122"/>
              </a:rPr>
              <a:t> 微分控制</a:t>
            </a:r>
            <a:endParaRPr kumimoji="1" lang="en-US" altLang="zh-CN" sz="2800" b="1" dirty="0">
              <a:solidFill>
                <a:srgbClr val="FF0000"/>
              </a:solidFill>
              <a:latin typeface="Times New Roman" panose="02020603050405020304" pitchFamily="18" charset="0"/>
              <a:ea typeface="楷体_GB2312" pitchFamily="49" charset="-122"/>
            </a:endParaRPr>
          </a:p>
        </p:txBody>
      </p:sp>
      <p:sp>
        <p:nvSpPr>
          <p:cNvPr id="33798" name="Rectangle 8"/>
          <p:cNvSpPr>
            <a:spLocks noChangeArrowheads="1"/>
          </p:cNvSpPr>
          <p:nvPr/>
        </p:nvSpPr>
        <p:spPr bwMode="auto">
          <a:xfrm>
            <a:off x="395288" y="1268413"/>
            <a:ext cx="3527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基本控制规律：</a:t>
            </a:r>
            <a:r>
              <a:rPr kumimoji="1" lang="zh-CN" altLang="en-US" sz="2800" dirty="0">
                <a:solidFill>
                  <a:srgbClr val="CCECFF"/>
                </a:solidFill>
                <a:latin typeface="Times New Roman" panose="02020603050405020304" pitchFamily="18" charset="0"/>
                <a:ea typeface="楷体_GB2312" pitchFamily="49" charset="-122"/>
              </a:rPr>
              <a:t> </a:t>
            </a:r>
            <a:r>
              <a:rPr kumimoji="1" lang="zh-CN" altLang="en-US" sz="2800" b="1" dirty="0">
                <a:solidFill>
                  <a:srgbClr val="CCECFF"/>
                </a:solidFill>
                <a:latin typeface="Times New Roman" panose="02020603050405020304" pitchFamily="18" charset="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P spid="33796" grpId="0"/>
      <p:bldP spid="3379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539750" y="1557338"/>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(1)位式控制</a:t>
            </a:r>
            <a:r>
              <a:rPr kumimoji="1" lang="zh-CN" altLang="en-US" sz="2800" dirty="0">
                <a:solidFill>
                  <a:srgbClr val="CCECFF"/>
                </a:solidFill>
                <a:latin typeface="Times New Roman" panose="02020603050405020304" pitchFamily="18" charset="0"/>
                <a:ea typeface="楷体_GB2312" pitchFamily="49" charset="-122"/>
              </a:rPr>
              <a:t>        </a:t>
            </a:r>
            <a:endParaRPr kumimoji="1" lang="zh-CN" altLang="en-US" sz="2800" b="1" dirty="0">
              <a:solidFill>
                <a:srgbClr val="CCECFF"/>
              </a:solidFill>
              <a:latin typeface="Times New Roman" panose="02020603050405020304" pitchFamily="18" charset="0"/>
              <a:ea typeface="楷体_GB2312" pitchFamily="49" charset="-122"/>
            </a:endParaRPr>
          </a:p>
        </p:txBody>
      </p:sp>
      <p:sp>
        <p:nvSpPr>
          <p:cNvPr id="34819" name="Rectangle 5"/>
          <p:cNvSpPr>
            <a:spLocks noChangeArrowheads="1"/>
          </p:cNvSpPr>
          <p:nvPr/>
        </p:nvSpPr>
        <p:spPr bwMode="auto">
          <a:xfrm>
            <a:off x="395288" y="765175"/>
            <a:ext cx="3527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控制规律的选择</a:t>
            </a:r>
            <a:r>
              <a:rPr kumimoji="1" lang="zh-CN" altLang="en-US" sz="2800" dirty="0">
                <a:solidFill>
                  <a:srgbClr val="CCECFF"/>
                </a:solidFill>
                <a:latin typeface="Times New Roman" panose="02020603050405020304" pitchFamily="18" charset="0"/>
                <a:ea typeface="楷体_GB2312" pitchFamily="49" charset="-122"/>
              </a:rPr>
              <a:t> </a:t>
            </a:r>
            <a:r>
              <a:rPr kumimoji="1" lang="zh-CN" altLang="en-US" sz="2800" b="1" dirty="0">
                <a:solidFill>
                  <a:srgbClr val="CCECFF"/>
                </a:solidFill>
                <a:latin typeface="Times New Roman" panose="02020603050405020304" pitchFamily="18" charset="0"/>
                <a:ea typeface="楷体_GB2312" pitchFamily="49" charset="-122"/>
              </a:rPr>
              <a:t>  </a:t>
            </a:r>
          </a:p>
        </p:txBody>
      </p:sp>
      <p:sp>
        <p:nvSpPr>
          <p:cNvPr id="34820" name="Text Box 9"/>
          <p:cNvSpPr txBox="1">
            <a:spLocks noChangeArrowheads="1"/>
          </p:cNvSpPr>
          <p:nvPr/>
        </p:nvSpPr>
        <p:spPr bwMode="auto">
          <a:xfrm>
            <a:off x="539750" y="2420938"/>
            <a:ext cx="3103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0000CC"/>
                </a:solidFill>
                <a:latin typeface="Times New Roman" panose="02020603050405020304" pitchFamily="18" charset="0"/>
                <a:ea typeface="楷体_GB2312" pitchFamily="49" charset="-122"/>
              </a:rPr>
              <a:t>(2)</a:t>
            </a:r>
            <a:r>
              <a:rPr lang="zh-CN" altLang="en-US" sz="2800" b="1" dirty="0">
                <a:solidFill>
                  <a:srgbClr val="0000CC"/>
                </a:solidFill>
                <a:latin typeface="Times New Roman" panose="02020603050405020304" pitchFamily="18" charset="0"/>
                <a:ea typeface="楷体_GB2312" pitchFamily="49" charset="-122"/>
              </a:rPr>
              <a:t>比</a:t>
            </a:r>
            <a:r>
              <a:rPr kumimoji="1" lang="zh-CN" altLang="en-US" sz="2800" b="1" dirty="0">
                <a:solidFill>
                  <a:srgbClr val="0000CC"/>
                </a:solidFill>
                <a:latin typeface="Times New Roman" panose="02020603050405020304" pitchFamily="18" charset="0"/>
                <a:ea typeface="楷体_GB2312" pitchFamily="49" charset="-122"/>
              </a:rPr>
              <a:t>例控制（</a:t>
            </a:r>
            <a:r>
              <a:rPr kumimoji="1" lang="en-US" altLang="zh-CN" sz="2800" b="1" dirty="0">
                <a:solidFill>
                  <a:srgbClr val="FF0000"/>
                </a:solidFill>
                <a:latin typeface="Times New Roman" panose="02020603050405020304" pitchFamily="18" charset="0"/>
                <a:ea typeface="楷体_GB2312" pitchFamily="49" charset="-122"/>
              </a:rPr>
              <a:t>P</a:t>
            </a:r>
            <a:r>
              <a:rPr kumimoji="1" lang="zh-CN" altLang="en-US" sz="2800" b="1" dirty="0">
                <a:solidFill>
                  <a:srgbClr val="0000CC"/>
                </a:solidFill>
                <a:latin typeface="Times New Roman" panose="02020603050405020304" pitchFamily="18" charset="0"/>
                <a:ea typeface="楷体_GB2312" pitchFamily="49" charset="-122"/>
              </a:rPr>
              <a:t>）</a:t>
            </a:r>
            <a:endParaRPr kumimoji="1" lang="en-US" altLang="zh-CN" sz="2800" b="1" dirty="0">
              <a:solidFill>
                <a:srgbClr val="0000CC"/>
              </a:solidFill>
              <a:latin typeface="Times New Roman" panose="02020603050405020304" pitchFamily="18" charset="0"/>
              <a:ea typeface="楷体_GB2312" pitchFamily="49" charset="-122"/>
            </a:endParaRPr>
          </a:p>
        </p:txBody>
      </p:sp>
      <p:sp>
        <p:nvSpPr>
          <p:cNvPr id="34821" name="Text Box 10"/>
          <p:cNvSpPr txBox="1">
            <a:spLocks noChangeArrowheads="1"/>
          </p:cNvSpPr>
          <p:nvPr/>
        </p:nvSpPr>
        <p:spPr bwMode="auto">
          <a:xfrm>
            <a:off x="539750" y="3284538"/>
            <a:ext cx="3675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0000CC"/>
                </a:solidFill>
                <a:latin typeface="Times New Roman" panose="02020603050405020304" pitchFamily="18" charset="0"/>
                <a:ea typeface="楷体_GB2312" pitchFamily="49" charset="-122"/>
              </a:rPr>
              <a:t>(3)</a:t>
            </a:r>
            <a:r>
              <a:rPr kumimoji="1" lang="zh-CN" altLang="en-US" sz="2800" b="1" dirty="0">
                <a:solidFill>
                  <a:srgbClr val="0000CC"/>
                </a:solidFill>
                <a:latin typeface="Times New Roman" panose="02020603050405020304" pitchFamily="18" charset="0"/>
                <a:ea typeface="楷体_GB2312" pitchFamily="49" charset="-122"/>
              </a:rPr>
              <a:t>比例积分控制（</a:t>
            </a:r>
            <a:r>
              <a:rPr kumimoji="1" lang="en-US" altLang="zh-CN" sz="2800" b="1" dirty="0">
                <a:solidFill>
                  <a:srgbClr val="FF0000"/>
                </a:solidFill>
                <a:latin typeface="Times New Roman" panose="02020603050405020304" pitchFamily="18" charset="0"/>
                <a:ea typeface="楷体_GB2312" pitchFamily="49" charset="-122"/>
              </a:rPr>
              <a:t>PI</a:t>
            </a:r>
            <a:r>
              <a:rPr kumimoji="1" lang="zh-CN" altLang="en-US" sz="2800" b="1" dirty="0">
                <a:solidFill>
                  <a:srgbClr val="0000CC"/>
                </a:solidFill>
                <a:latin typeface="Times New Roman" panose="02020603050405020304" pitchFamily="18" charset="0"/>
                <a:ea typeface="楷体_GB2312" pitchFamily="49" charset="-122"/>
              </a:rPr>
              <a:t>）</a:t>
            </a:r>
            <a:endParaRPr kumimoji="1" lang="en-US" altLang="zh-CN" sz="2800" b="1" dirty="0">
              <a:solidFill>
                <a:srgbClr val="0000CC"/>
              </a:solidFill>
              <a:latin typeface="Times New Roman" panose="02020603050405020304" pitchFamily="18" charset="0"/>
              <a:ea typeface="楷体_GB2312" pitchFamily="49" charset="-122"/>
            </a:endParaRPr>
          </a:p>
        </p:txBody>
      </p:sp>
      <p:sp>
        <p:nvSpPr>
          <p:cNvPr id="34822" name="Text Box 11"/>
          <p:cNvSpPr txBox="1">
            <a:spLocks noChangeArrowheads="1"/>
          </p:cNvSpPr>
          <p:nvPr/>
        </p:nvSpPr>
        <p:spPr bwMode="auto">
          <a:xfrm>
            <a:off x="539750" y="4149725"/>
            <a:ext cx="4032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0000CC"/>
                </a:solidFill>
                <a:latin typeface="Times New Roman" panose="02020603050405020304" pitchFamily="18" charset="0"/>
                <a:ea typeface="楷体_GB2312" pitchFamily="49" charset="-122"/>
              </a:rPr>
              <a:t>(4)</a:t>
            </a:r>
            <a:r>
              <a:rPr kumimoji="1" lang="zh-CN" altLang="en-US" sz="2800" b="1" dirty="0">
                <a:solidFill>
                  <a:srgbClr val="0000CC"/>
                </a:solidFill>
                <a:latin typeface="Times New Roman" panose="02020603050405020304" pitchFamily="18" charset="0"/>
                <a:ea typeface="楷体_GB2312" pitchFamily="49" charset="-122"/>
              </a:rPr>
              <a:t>比例微分控制（</a:t>
            </a:r>
            <a:r>
              <a:rPr kumimoji="1" lang="en-US" altLang="zh-CN" sz="2800" b="1" dirty="0">
                <a:solidFill>
                  <a:srgbClr val="FF0000"/>
                </a:solidFill>
                <a:latin typeface="Times New Roman" panose="02020603050405020304" pitchFamily="18" charset="0"/>
                <a:ea typeface="楷体_GB2312" pitchFamily="49" charset="-122"/>
              </a:rPr>
              <a:t>PD</a:t>
            </a:r>
            <a:r>
              <a:rPr kumimoji="1" lang="zh-CN" altLang="en-US" sz="2800" b="1" dirty="0">
                <a:solidFill>
                  <a:srgbClr val="0000CC"/>
                </a:solidFill>
                <a:latin typeface="Times New Roman" panose="02020603050405020304" pitchFamily="18" charset="0"/>
                <a:ea typeface="楷体_GB2312" pitchFamily="49" charset="-122"/>
              </a:rPr>
              <a:t>）</a:t>
            </a:r>
            <a:endParaRPr kumimoji="1" lang="en-US" altLang="zh-CN" sz="2800" b="1" dirty="0">
              <a:solidFill>
                <a:srgbClr val="0000CC"/>
              </a:solidFill>
              <a:latin typeface="Times New Roman" panose="02020603050405020304" pitchFamily="18" charset="0"/>
              <a:ea typeface="楷体_GB2312" pitchFamily="49" charset="-122"/>
            </a:endParaRPr>
          </a:p>
        </p:txBody>
      </p:sp>
      <p:sp>
        <p:nvSpPr>
          <p:cNvPr id="34823" name="Text Box 12"/>
          <p:cNvSpPr txBox="1">
            <a:spLocks noChangeArrowheads="1"/>
          </p:cNvSpPr>
          <p:nvPr/>
        </p:nvSpPr>
        <p:spPr bwMode="auto">
          <a:xfrm>
            <a:off x="539750" y="4941888"/>
            <a:ext cx="4960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0000CC"/>
                </a:solidFill>
                <a:latin typeface="Times New Roman" panose="02020603050405020304" pitchFamily="18" charset="0"/>
                <a:ea typeface="楷体_GB2312" pitchFamily="49" charset="-122"/>
              </a:rPr>
              <a:t>(5)</a:t>
            </a:r>
            <a:r>
              <a:rPr kumimoji="1" lang="zh-CN" altLang="en-US" sz="2800" b="1" dirty="0">
                <a:solidFill>
                  <a:srgbClr val="0000CC"/>
                </a:solidFill>
                <a:latin typeface="Times New Roman" panose="02020603050405020304" pitchFamily="18" charset="0"/>
                <a:ea typeface="楷体_GB2312" pitchFamily="49" charset="-122"/>
              </a:rPr>
              <a:t>比例积分微分控制（</a:t>
            </a:r>
            <a:r>
              <a:rPr kumimoji="1" lang="en-US" altLang="zh-CN" sz="2800" b="1" dirty="0">
                <a:solidFill>
                  <a:srgbClr val="FF0000"/>
                </a:solidFill>
                <a:latin typeface="Times New Roman" panose="02020603050405020304" pitchFamily="18" charset="0"/>
                <a:ea typeface="楷体_GB2312" pitchFamily="49" charset="-122"/>
              </a:rPr>
              <a:t>PID</a:t>
            </a:r>
            <a:r>
              <a:rPr kumimoji="1" lang="zh-CN" altLang="en-US" sz="2800" b="1" dirty="0">
                <a:solidFill>
                  <a:srgbClr val="0000CC"/>
                </a:solidFill>
                <a:latin typeface="Times New Roman" panose="02020603050405020304" pitchFamily="18" charset="0"/>
                <a:ea typeface="楷体_GB2312" pitchFamily="49" charset="-122"/>
              </a:rPr>
              <a:t>）</a:t>
            </a:r>
            <a:endParaRPr kumimoji="1" lang="en-US" altLang="zh-CN" sz="2800" b="1" dirty="0">
              <a:solidFill>
                <a:srgbClr val="0000CC"/>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0" grpId="0"/>
      <p:bldP spid="34821" grpId="0"/>
      <p:bldP spid="34822" grpId="0"/>
      <p:bldP spid="348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323850" y="260350"/>
            <a:ext cx="8458200"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选择控制规律时要注意各种规律的特点：</a:t>
            </a:r>
            <a:endParaRPr kumimoji="1" lang="zh-CN" altLang="en-US" sz="2800" dirty="0">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endParaRPr kumimoji="1" lang="zh-CN" altLang="en-US" sz="2800" dirty="0">
              <a:solidFill>
                <a:srgbClr val="0000CC"/>
              </a:solidFill>
              <a:latin typeface="Times New Roman" panose="02020603050405020304" pitchFamily="18" charset="0"/>
              <a:ea typeface="楷体_GB2312" pitchFamily="49" charset="-122"/>
            </a:endParaRPr>
          </a:p>
          <a:p>
            <a:pPr algn="just" eaLnBrk="1" hangingPunct="1">
              <a:lnSpc>
                <a:spcPct val="150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(1)比例控制是最基本的一种控制规律，纯比例控制及时，但工况变化后控制结束</a:t>
            </a:r>
            <a:r>
              <a:rPr kumimoji="1" lang="zh-CN" altLang="en-US" sz="2800" b="1" dirty="0">
                <a:solidFill>
                  <a:srgbClr val="FF0000"/>
                </a:solidFill>
                <a:latin typeface="Times New Roman" panose="02020603050405020304" pitchFamily="18" charset="0"/>
                <a:ea typeface="楷体_GB2312" pitchFamily="49" charset="-122"/>
              </a:rPr>
              <a:t>会有余差。</a:t>
            </a:r>
            <a:endParaRPr kumimoji="1" lang="en-US" altLang="zh-CN" sz="2800" b="1" dirty="0">
              <a:solidFill>
                <a:srgbClr val="FF0000"/>
              </a:solidFill>
              <a:latin typeface="Times New Roman" panose="02020603050405020304" pitchFamily="18" charset="0"/>
              <a:ea typeface="楷体_GB2312" pitchFamily="49" charset="-122"/>
            </a:endParaRPr>
          </a:p>
          <a:p>
            <a:pPr algn="just" eaLnBrk="1" hangingPunct="1">
              <a:lnSpc>
                <a:spcPct val="150000"/>
              </a:lnSpc>
              <a:spcBef>
                <a:spcPct val="0"/>
              </a:spcBef>
              <a:buFontTx/>
              <a:buNone/>
            </a:pPr>
            <a:endParaRPr kumimoji="1" lang="zh-CN" altLang="en-US" sz="2800" b="1" dirty="0">
              <a:solidFill>
                <a:srgbClr val="CC0000"/>
              </a:solidFill>
              <a:latin typeface="Times New Roman" panose="02020603050405020304" pitchFamily="18" charset="0"/>
              <a:ea typeface="楷体_GB2312" pitchFamily="49" charset="-122"/>
            </a:endParaRPr>
          </a:p>
          <a:p>
            <a:pPr algn="just" eaLnBrk="1" hangingPunct="1">
              <a:lnSpc>
                <a:spcPct val="150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a:t>
            </a:r>
            <a:r>
              <a:rPr kumimoji="1" lang="en-US" altLang="zh-CN" sz="2800" b="1" dirty="0">
                <a:solidFill>
                  <a:srgbClr val="0000CC"/>
                </a:solidFill>
                <a:latin typeface="Times New Roman" panose="02020603050405020304" pitchFamily="18" charset="0"/>
                <a:ea typeface="楷体_GB2312" pitchFamily="49" charset="-122"/>
              </a:rPr>
              <a:t>2)</a:t>
            </a:r>
            <a:r>
              <a:rPr kumimoji="1" lang="zh-CN" altLang="en-US" sz="2800" b="1" dirty="0">
                <a:solidFill>
                  <a:srgbClr val="0000CC"/>
                </a:solidFill>
                <a:latin typeface="Times New Roman" panose="02020603050405020304" pitchFamily="18" charset="0"/>
                <a:ea typeface="楷体_GB2312" pitchFamily="49" charset="-122"/>
              </a:rPr>
              <a:t>积分控制</a:t>
            </a:r>
            <a:r>
              <a:rPr kumimoji="1" lang="zh-CN" altLang="en-US" sz="2800" b="1" dirty="0">
                <a:solidFill>
                  <a:srgbClr val="FF0000"/>
                </a:solidFill>
                <a:latin typeface="Times New Roman" panose="02020603050405020304" pitchFamily="18" charset="0"/>
                <a:ea typeface="楷体_GB2312" pitchFamily="49" charset="-122"/>
              </a:rPr>
              <a:t>可以消除余差</a:t>
            </a:r>
            <a:r>
              <a:rPr kumimoji="1" lang="zh-CN" altLang="en-US" sz="2800" b="1" dirty="0">
                <a:solidFill>
                  <a:srgbClr val="0000CC"/>
                </a:solidFill>
                <a:latin typeface="Times New Roman" panose="02020603050405020304" pitchFamily="18" charset="0"/>
                <a:ea typeface="楷体_GB2312" pitchFamily="49" charset="-122"/>
              </a:rPr>
              <a:t>，但会带来</a:t>
            </a:r>
            <a:r>
              <a:rPr kumimoji="1" lang="zh-CN" altLang="en-US" sz="2800" b="1" dirty="0">
                <a:solidFill>
                  <a:srgbClr val="FF0000"/>
                </a:solidFill>
                <a:latin typeface="Times New Roman" panose="02020603050405020304" pitchFamily="18" charset="0"/>
                <a:ea typeface="楷体_GB2312" pitchFamily="49" charset="-122"/>
              </a:rPr>
              <a:t>积分饱和。</a:t>
            </a:r>
            <a:endParaRPr kumimoji="1" lang="en-US" altLang="zh-CN" sz="2800" b="1" dirty="0">
              <a:solidFill>
                <a:srgbClr val="FF0000"/>
              </a:solidFill>
              <a:latin typeface="Times New Roman" panose="02020603050405020304" pitchFamily="18" charset="0"/>
              <a:ea typeface="楷体_GB2312" pitchFamily="49" charset="-122"/>
            </a:endParaRPr>
          </a:p>
          <a:p>
            <a:pPr algn="just" eaLnBrk="1" hangingPunct="1">
              <a:lnSpc>
                <a:spcPct val="150000"/>
              </a:lnSpc>
              <a:spcBef>
                <a:spcPct val="0"/>
              </a:spcBef>
              <a:buFontTx/>
              <a:buNone/>
            </a:pPr>
            <a:endParaRPr kumimoji="1" lang="en-US" altLang="zh-CN" sz="2800" b="1" dirty="0">
              <a:solidFill>
                <a:srgbClr val="FF0000"/>
              </a:solidFill>
              <a:latin typeface="Times New Roman" panose="02020603050405020304" pitchFamily="18" charset="0"/>
              <a:ea typeface="楷体_GB2312" pitchFamily="49" charset="-122"/>
            </a:endParaRPr>
          </a:p>
          <a:p>
            <a:pPr algn="just" eaLnBrk="1" hangingPunct="1">
              <a:lnSpc>
                <a:spcPct val="150000"/>
              </a:lnSpc>
              <a:spcBef>
                <a:spcPct val="0"/>
              </a:spcBef>
              <a:buFontTx/>
              <a:buNone/>
            </a:pPr>
            <a:r>
              <a:rPr kumimoji="1" lang="en-US" altLang="zh-CN" sz="2800" b="1" dirty="0">
                <a:solidFill>
                  <a:srgbClr val="0000CC"/>
                </a:solidFill>
                <a:latin typeface="Times New Roman" panose="02020603050405020304" pitchFamily="18" charset="0"/>
                <a:ea typeface="楷体_GB2312" pitchFamily="49" charset="-122"/>
              </a:rPr>
              <a:t>(3)</a:t>
            </a:r>
            <a:r>
              <a:rPr kumimoji="1" lang="zh-CN" altLang="en-US" sz="2800" b="1" dirty="0">
                <a:solidFill>
                  <a:srgbClr val="0000CC"/>
                </a:solidFill>
                <a:latin typeface="Times New Roman" panose="02020603050405020304" pitchFamily="18" charset="0"/>
                <a:ea typeface="楷体_GB2312" pitchFamily="49" charset="-122"/>
              </a:rPr>
              <a:t>微分作用具有超前控制的作用，对过程的</a:t>
            </a:r>
            <a:r>
              <a:rPr kumimoji="1" lang="zh-CN" altLang="en-US" sz="2800" b="1" dirty="0">
                <a:solidFill>
                  <a:srgbClr val="FF0000"/>
                </a:solidFill>
                <a:latin typeface="Times New Roman" panose="02020603050405020304" pitchFamily="18" charset="0"/>
                <a:ea typeface="楷体_GB2312" pitchFamily="49" charset="-122"/>
              </a:rPr>
              <a:t>容量滞后有效</a:t>
            </a:r>
            <a:r>
              <a:rPr kumimoji="1" lang="zh-CN" altLang="en-US" sz="2800" b="1" dirty="0">
                <a:solidFill>
                  <a:srgbClr val="0000CC"/>
                </a:solidFill>
                <a:latin typeface="Times New Roman" panose="02020603050405020304" pitchFamily="18" charset="0"/>
                <a:ea typeface="楷体_GB2312" pitchFamily="49" charset="-122"/>
              </a:rPr>
              <a:t>，而对过程控制通道存在的</a:t>
            </a:r>
            <a:r>
              <a:rPr kumimoji="1" lang="zh-CN" altLang="en-US" sz="2800" b="1" dirty="0">
                <a:solidFill>
                  <a:srgbClr val="FF0000"/>
                </a:solidFill>
                <a:latin typeface="Times New Roman" panose="02020603050405020304" pitchFamily="18" charset="0"/>
                <a:ea typeface="楷体_GB2312" pitchFamily="49" charset="-122"/>
              </a:rPr>
              <a:t>纯滞后无效。</a:t>
            </a:r>
            <a:r>
              <a:rPr kumimoji="1" lang="en-US" altLang="zh-CN" sz="2800" b="1" dirty="0">
                <a:solidFill>
                  <a:srgbClr val="CCECFF"/>
                </a:solidFill>
                <a:latin typeface="Times New Roman" panose="02020603050405020304" pitchFamily="18" charset="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57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5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57200" y="609600"/>
            <a:ext cx="43307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pPr>
            <a:r>
              <a:rPr kumimoji="1" lang="zh-CN" altLang="en-US" sz="2400" b="1">
                <a:latin typeface="宋体" panose="02010600030101010101" pitchFamily="2" charset="-122"/>
                <a:cs typeface="Times New Roman" panose="02020603050405020304" pitchFamily="18" charset="0"/>
              </a:rPr>
              <a:t> </a:t>
            </a:r>
            <a:r>
              <a:rPr kumimoji="1" lang="zh-CN" altLang="en-US" sz="2800" b="1">
                <a:solidFill>
                  <a:srgbClr val="0000CC"/>
                </a:solidFill>
                <a:latin typeface="Times New Roman" panose="02020603050405020304" pitchFamily="18" charset="0"/>
                <a:ea typeface="楷体_GB2312" pitchFamily="49" charset="-122"/>
              </a:rPr>
              <a:t>控制器作用方向的选择</a:t>
            </a:r>
          </a:p>
          <a:p>
            <a:pPr algn="just" eaLnBrk="1" hangingPunct="1">
              <a:spcBef>
                <a:spcPct val="0"/>
              </a:spcBef>
              <a:buFontTx/>
              <a:buNone/>
            </a:pPr>
            <a:endParaRPr kumimoji="1" lang="zh-CN" altLang="en-US" sz="2800" b="1">
              <a:solidFill>
                <a:srgbClr val="0000CC"/>
              </a:solidFill>
              <a:latin typeface="Times New Roman" panose="02020603050405020304" pitchFamily="18" charset="0"/>
              <a:ea typeface="楷体_GB2312" pitchFamily="49" charset="-122"/>
            </a:endParaRPr>
          </a:p>
          <a:p>
            <a:pPr algn="just" eaLnBrk="1" hangingPunct="1">
              <a:spcBef>
                <a:spcPct val="0"/>
              </a:spcBef>
              <a:buFontTx/>
              <a:buNone/>
            </a:pPr>
            <a:r>
              <a:rPr kumimoji="1" lang="zh-CN" altLang="en-US" sz="2800" b="1">
                <a:solidFill>
                  <a:srgbClr val="0000CC"/>
                </a:solidFill>
                <a:latin typeface="Times New Roman" panose="02020603050405020304" pitchFamily="18" charset="0"/>
                <a:ea typeface="楷体_GB2312" pitchFamily="49" charset="-122"/>
              </a:rPr>
              <a:t>    略</a:t>
            </a:r>
            <a:r>
              <a:rPr kumimoji="1" lang="zh-CN" altLang="en-US" sz="2800" b="1">
                <a:solidFill>
                  <a:srgbClr val="CCECFF"/>
                </a:solidFill>
                <a:latin typeface="Times New Roman" panose="02020603050405020304" pitchFamily="18" charset="0"/>
                <a:ea typeface="楷体_GB2312" pitchFamily="49" charset="-122"/>
              </a:rPr>
              <a:t> </a:t>
            </a:r>
            <a:endParaRPr kumimoji="1" lang="zh-CN" altLang="en-US" sz="2800" b="1">
              <a:solidFill>
                <a:srgbClr val="CCECFF"/>
              </a:solidFill>
              <a:latin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57188" y="1571625"/>
            <a:ext cx="7848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pPr>
            <a:r>
              <a:rPr kumimoji="1" lang="zh-CN" altLang="en-US" sz="2800" b="1" dirty="0">
                <a:solidFill>
                  <a:srgbClr val="0000CC"/>
                </a:solidFill>
                <a:latin typeface="Times New Roman" panose="02020603050405020304" pitchFamily="18" charset="0"/>
                <a:ea typeface="楷体_GB2312" pitchFamily="49" charset="-122"/>
              </a:rPr>
              <a:t>控制阀结构类型及材质的选择</a:t>
            </a:r>
          </a:p>
        </p:txBody>
      </p:sp>
      <p:sp>
        <p:nvSpPr>
          <p:cNvPr id="38915" name="Rectangle 3"/>
          <p:cNvSpPr>
            <a:spLocks noChangeArrowheads="1"/>
          </p:cNvSpPr>
          <p:nvPr/>
        </p:nvSpPr>
        <p:spPr bwMode="auto">
          <a:xfrm>
            <a:off x="323850" y="692150"/>
            <a:ext cx="6264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7.2.6  执行器(气动薄膜控制阀)的选择</a:t>
            </a:r>
            <a:r>
              <a:rPr kumimoji="1" lang="zh-CN" altLang="en-US" sz="2800" dirty="0">
                <a:solidFill>
                  <a:srgbClr val="CCECFF"/>
                </a:solidFill>
                <a:latin typeface="Times New Roman" panose="02020603050405020304" pitchFamily="18" charset="0"/>
                <a:ea typeface="楷体_GB2312" pitchFamily="49" charset="-122"/>
              </a:rPr>
              <a:t>     </a:t>
            </a:r>
          </a:p>
        </p:txBody>
      </p:sp>
      <p:sp>
        <p:nvSpPr>
          <p:cNvPr id="4" name="Rectangle 2"/>
          <p:cNvSpPr>
            <a:spLocks noChangeArrowheads="1"/>
          </p:cNvSpPr>
          <p:nvPr/>
        </p:nvSpPr>
        <p:spPr bwMode="auto">
          <a:xfrm>
            <a:off x="428625" y="2500313"/>
            <a:ext cx="78486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kumimoji="1" lang="zh-CN" altLang="en-US" sz="2800">
                <a:solidFill>
                  <a:srgbClr val="0000CC"/>
                </a:solidFill>
                <a:latin typeface="Times New Roman" panose="02020603050405020304" pitchFamily="18" charset="0"/>
                <a:ea typeface="楷体_GB2312" pitchFamily="49" charset="-122"/>
              </a:rPr>
              <a:t>    </a:t>
            </a:r>
            <a:r>
              <a:rPr kumimoji="1" lang="zh-CN" altLang="en-US" sz="2800" b="1">
                <a:solidFill>
                  <a:srgbClr val="0000CC"/>
                </a:solidFill>
                <a:latin typeface="Times New Roman" panose="02020603050405020304" pitchFamily="18" charset="0"/>
                <a:ea typeface="楷体_GB2312" pitchFamily="49" charset="-122"/>
              </a:rPr>
              <a:t>气动薄膜控制阀有直通单座、直通双座、角形、隔膜、蝶阀和三通阀等不同结构形式，要根据操纵</a:t>
            </a:r>
            <a:r>
              <a:rPr kumimoji="1" lang="zh-CN" altLang="en-US" sz="2800" b="1">
                <a:solidFill>
                  <a:srgbClr val="C00000"/>
                </a:solidFill>
                <a:latin typeface="Times New Roman" panose="02020603050405020304" pitchFamily="18" charset="0"/>
                <a:ea typeface="楷体_GB2312" pitchFamily="49" charset="-122"/>
              </a:rPr>
              <a:t>介质的工艺条件</a:t>
            </a:r>
            <a:r>
              <a:rPr kumimoji="1" lang="zh-CN" altLang="en-US" sz="2800" b="1">
                <a:solidFill>
                  <a:srgbClr val="0000CC"/>
                </a:solidFill>
                <a:latin typeface="Times New Roman" panose="02020603050405020304" pitchFamily="18" charset="0"/>
                <a:ea typeface="楷体_GB2312" pitchFamily="49" charset="-122"/>
              </a:rPr>
              <a:t>(温度、压力、流量等)及其</a:t>
            </a:r>
            <a:r>
              <a:rPr kumimoji="1" lang="zh-CN" altLang="en-US" sz="2800" b="1">
                <a:solidFill>
                  <a:srgbClr val="C00000"/>
                </a:solidFill>
                <a:latin typeface="Times New Roman" panose="02020603050405020304" pitchFamily="18" charset="0"/>
                <a:ea typeface="楷体_GB2312" pitchFamily="49" charset="-122"/>
              </a:rPr>
              <a:t>特性</a:t>
            </a:r>
            <a:r>
              <a:rPr kumimoji="1" lang="zh-CN" altLang="en-US" sz="2800" b="1">
                <a:solidFill>
                  <a:srgbClr val="0000CC"/>
                </a:solidFill>
                <a:latin typeface="Times New Roman" panose="02020603050405020304" pitchFamily="18" charset="0"/>
                <a:ea typeface="楷体_GB2312" pitchFamily="49" charset="-122"/>
              </a:rPr>
              <a:t>(粘度、腐蚀性、毒性、介质状态形式等)和</a:t>
            </a:r>
            <a:r>
              <a:rPr kumimoji="1" lang="zh-CN" altLang="en-US" sz="2800" b="1">
                <a:solidFill>
                  <a:srgbClr val="C00000"/>
                </a:solidFill>
                <a:latin typeface="Times New Roman" panose="02020603050405020304" pitchFamily="18" charset="0"/>
                <a:ea typeface="楷体_GB2312" pitchFamily="49" charset="-122"/>
              </a:rPr>
              <a:t>控制系统的</a:t>
            </a:r>
            <a:r>
              <a:rPr kumimoji="1" lang="zh-CN" altLang="en-US" sz="2800" b="1">
                <a:solidFill>
                  <a:srgbClr val="0000CC"/>
                </a:solidFill>
                <a:latin typeface="Times New Roman" panose="02020603050405020304" pitchFamily="18" charset="0"/>
                <a:ea typeface="楷体_GB2312" pitchFamily="49" charset="-122"/>
              </a:rPr>
              <a:t>不同</a:t>
            </a:r>
            <a:r>
              <a:rPr kumimoji="1" lang="zh-CN" altLang="en-US" sz="2800" b="1">
                <a:solidFill>
                  <a:srgbClr val="C00000"/>
                </a:solidFill>
                <a:latin typeface="Times New Roman" panose="02020603050405020304" pitchFamily="18" charset="0"/>
                <a:ea typeface="楷体_GB2312" pitchFamily="49" charset="-122"/>
              </a:rPr>
              <a:t>要求</a:t>
            </a:r>
            <a:r>
              <a:rPr kumimoji="1" lang="zh-CN" altLang="en-US" sz="2800" b="1">
                <a:solidFill>
                  <a:srgbClr val="0000CC"/>
                </a:solidFill>
                <a:latin typeface="Times New Roman" panose="02020603050405020304" pitchFamily="18" charset="0"/>
                <a:ea typeface="楷体_GB2312" pitchFamily="49" charset="-122"/>
              </a:rPr>
              <a:t>来选用。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fill="hold"/>
                                        <p:tgtEl>
                                          <p:spTgt spid="38914"/>
                                        </p:tgtEl>
                                        <p:attrNameLst>
                                          <p:attrName>ppt_x</p:attrName>
                                        </p:attrNameLst>
                                      </p:cBhvr>
                                      <p:tavLst>
                                        <p:tav tm="0">
                                          <p:val>
                                            <p:strVal val="1+#ppt_w/2"/>
                                          </p:val>
                                        </p:tav>
                                        <p:tav tm="100000">
                                          <p:val>
                                            <p:strVal val="#ppt_x"/>
                                          </p:val>
                                        </p:tav>
                                      </p:tavLst>
                                    </p:anim>
                                    <p:anim calcmode="lin" valueType="num">
                                      <p:cBhvr additive="base">
                                        <p:cTn id="8" dur="500" fill="hold"/>
                                        <p:tgtEl>
                                          <p:spTgt spid="389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250825" y="692150"/>
            <a:ext cx="8610600" cy="4186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zh-CN" altLang="en-US" sz="2400" dirty="0">
                <a:solidFill>
                  <a:srgbClr val="C00000"/>
                </a:solidFill>
                <a:latin typeface="Times New Roman" panose="02020603050405020304" pitchFamily="18" charset="0"/>
                <a:ea typeface="楷体_GB2312" pitchFamily="49" charset="-122"/>
              </a:rPr>
              <a:t> </a:t>
            </a:r>
            <a:r>
              <a:rPr kumimoji="1" lang="zh-CN" altLang="en-US" sz="2800" b="1" dirty="0">
                <a:solidFill>
                  <a:srgbClr val="C00000"/>
                </a:solidFill>
                <a:latin typeface="Times New Roman" panose="02020603050405020304" pitchFamily="18" charset="0"/>
                <a:ea typeface="楷体_GB2312" pitchFamily="49" charset="-122"/>
              </a:rPr>
              <a:t>控制阀气开、气关形式的选择</a:t>
            </a:r>
          </a:p>
          <a:p>
            <a:pPr eaLnBrk="1" hangingPunct="1">
              <a:spcBef>
                <a:spcPct val="0"/>
              </a:spcBef>
            </a:pPr>
            <a:endParaRPr kumimoji="1" lang="zh-CN" altLang="en-US" sz="2800" b="1" dirty="0">
              <a:solidFill>
                <a:srgbClr val="FFFF00"/>
              </a:solidFill>
              <a:latin typeface="Times New Roman" panose="02020603050405020304" pitchFamily="18" charset="0"/>
              <a:ea typeface="楷体_GB2312" pitchFamily="49" charset="-122"/>
            </a:endParaRPr>
          </a:p>
          <a:p>
            <a:pPr eaLnBrk="1" hangingPunct="1">
              <a:lnSpc>
                <a:spcPct val="125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选择原则如下：</a:t>
            </a:r>
          </a:p>
          <a:p>
            <a:pPr eaLnBrk="1" hangingPunct="1">
              <a:lnSpc>
                <a:spcPct val="125000"/>
              </a:lnSpc>
              <a:spcBef>
                <a:spcPct val="0"/>
              </a:spcBef>
              <a:buFontTx/>
              <a:buNone/>
            </a:pPr>
            <a:endParaRPr kumimoji="1" lang="zh-CN" altLang="en-US" sz="2800" b="1" dirty="0">
              <a:solidFill>
                <a:srgbClr val="CCECFF"/>
              </a:solidFill>
              <a:latin typeface="Times New Roman" panose="02020603050405020304" pitchFamily="18" charset="0"/>
              <a:ea typeface="楷体_GB2312" pitchFamily="49" charset="-122"/>
            </a:endParaRPr>
          </a:p>
          <a:p>
            <a:pPr lvl="1" eaLnBrk="1" hangingPunct="1">
              <a:lnSpc>
                <a:spcPct val="125000"/>
              </a:lnSpc>
              <a:spcBef>
                <a:spcPct val="0"/>
              </a:spcBef>
              <a:buFontTx/>
              <a:buNone/>
            </a:pPr>
            <a:r>
              <a:rPr kumimoji="1" lang="zh-CN" altLang="en-US" b="1" dirty="0">
                <a:solidFill>
                  <a:srgbClr val="C00000"/>
                </a:solidFill>
                <a:latin typeface="Times New Roman" panose="02020603050405020304" pitchFamily="18" charset="0"/>
                <a:ea typeface="楷体_GB2312" pitchFamily="49" charset="-122"/>
              </a:rPr>
              <a:t>（</a:t>
            </a:r>
            <a:r>
              <a:rPr kumimoji="1" lang="en-US" altLang="zh-CN" b="1" dirty="0">
                <a:solidFill>
                  <a:srgbClr val="C00000"/>
                </a:solidFill>
                <a:latin typeface="Times New Roman" panose="02020603050405020304" pitchFamily="18" charset="0"/>
                <a:ea typeface="楷体_GB2312" pitchFamily="49" charset="-122"/>
              </a:rPr>
              <a:t>1</a:t>
            </a:r>
            <a:r>
              <a:rPr kumimoji="1" lang="zh-CN" altLang="en-US" b="1" dirty="0">
                <a:solidFill>
                  <a:srgbClr val="C00000"/>
                </a:solidFill>
                <a:latin typeface="Times New Roman" panose="02020603050405020304" pitchFamily="18" charset="0"/>
                <a:ea typeface="楷体_GB2312" pitchFamily="49" charset="-122"/>
              </a:rPr>
              <a:t>）从生产安全出发 （安全原则）</a:t>
            </a:r>
          </a:p>
          <a:p>
            <a:pPr lvl="1" eaLnBrk="1" hangingPunct="1">
              <a:lnSpc>
                <a:spcPct val="125000"/>
              </a:lnSpc>
              <a:spcBef>
                <a:spcPct val="0"/>
              </a:spcBef>
              <a:buFontTx/>
              <a:buNone/>
            </a:pPr>
            <a:r>
              <a:rPr kumimoji="1" lang="zh-CN" altLang="en-US" b="1" dirty="0">
                <a:solidFill>
                  <a:srgbClr val="0000CC"/>
                </a:solidFill>
                <a:latin typeface="Times New Roman" panose="02020603050405020304" pitchFamily="18" charset="0"/>
                <a:ea typeface="楷体_GB2312" pitchFamily="49" charset="-122"/>
              </a:rPr>
              <a:t>（</a:t>
            </a:r>
            <a:r>
              <a:rPr kumimoji="1" lang="en-US" altLang="zh-CN" b="1" dirty="0">
                <a:solidFill>
                  <a:srgbClr val="0000CC"/>
                </a:solidFill>
                <a:latin typeface="Times New Roman" panose="02020603050405020304" pitchFamily="18" charset="0"/>
                <a:ea typeface="楷体_GB2312" pitchFamily="49" charset="-122"/>
              </a:rPr>
              <a:t>2</a:t>
            </a:r>
            <a:r>
              <a:rPr kumimoji="1" lang="zh-CN" altLang="en-US" b="1" dirty="0">
                <a:solidFill>
                  <a:srgbClr val="0000CC"/>
                </a:solidFill>
                <a:latin typeface="Times New Roman" panose="02020603050405020304" pitchFamily="18" charset="0"/>
                <a:ea typeface="楷体_GB2312" pitchFamily="49" charset="-122"/>
              </a:rPr>
              <a:t>）从保证产品质量出发 </a:t>
            </a:r>
          </a:p>
          <a:p>
            <a:pPr lvl="1" eaLnBrk="1" hangingPunct="1">
              <a:lnSpc>
                <a:spcPct val="125000"/>
              </a:lnSpc>
              <a:spcBef>
                <a:spcPct val="0"/>
              </a:spcBef>
              <a:buFontTx/>
              <a:buNone/>
            </a:pPr>
            <a:r>
              <a:rPr kumimoji="1" lang="zh-CN" altLang="en-US" b="1" dirty="0">
                <a:solidFill>
                  <a:srgbClr val="0000CC"/>
                </a:solidFill>
                <a:latin typeface="Times New Roman" panose="02020603050405020304" pitchFamily="18" charset="0"/>
                <a:ea typeface="楷体_GB2312" pitchFamily="49" charset="-122"/>
              </a:rPr>
              <a:t>（</a:t>
            </a:r>
            <a:r>
              <a:rPr kumimoji="1" lang="en-US" altLang="zh-CN" b="1" dirty="0">
                <a:solidFill>
                  <a:srgbClr val="0000CC"/>
                </a:solidFill>
                <a:latin typeface="Times New Roman" panose="02020603050405020304" pitchFamily="18" charset="0"/>
                <a:ea typeface="楷体_GB2312" pitchFamily="49" charset="-122"/>
              </a:rPr>
              <a:t>3</a:t>
            </a:r>
            <a:r>
              <a:rPr kumimoji="1" lang="zh-CN" altLang="en-US" b="1" dirty="0">
                <a:solidFill>
                  <a:srgbClr val="0000CC"/>
                </a:solidFill>
                <a:latin typeface="Times New Roman" panose="02020603050405020304" pitchFamily="18" charset="0"/>
                <a:ea typeface="楷体_GB2312" pitchFamily="49" charset="-122"/>
              </a:rPr>
              <a:t>）从降低原料、成品、动力损耗来考虑 </a:t>
            </a:r>
          </a:p>
          <a:p>
            <a:pPr lvl="1" eaLnBrk="1" hangingPunct="1">
              <a:lnSpc>
                <a:spcPct val="125000"/>
              </a:lnSpc>
              <a:spcBef>
                <a:spcPct val="0"/>
              </a:spcBef>
              <a:buFontTx/>
              <a:buNone/>
            </a:pPr>
            <a:r>
              <a:rPr kumimoji="1" lang="zh-CN" altLang="en-US" b="1" dirty="0">
                <a:solidFill>
                  <a:srgbClr val="0000CC"/>
                </a:solidFill>
                <a:latin typeface="Times New Roman" panose="02020603050405020304" pitchFamily="18" charset="0"/>
                <a:ea typeface="楷体_GB2312" pitchFamily="49" charset="-122"/>
              </a:rPr>
              <a:t>（</a:t>
            </a:r>
            <a:r>
              <a:rPr kumimoji="1" lang="en-US" altLang="zh-CN" b="1" dirty="0">
                <a:solidFill>
                  <a:srgbClr val="0000CC"/>
                </a:solidFill>
                <a:latin typeface="Times New Roman" panose="02020603050405020304" pitchFamily="18" charset="0"/>
                <a:ea typeface="楷体_GB2312" pitchFamily="49" charset="-122"/>
              </a:rPr>
              <a:t>4</a:t>
            </a:r>
            <a:r>
              <a:rPr kumimoji="1" lang="zh-CN" altLang="en-US" b="1" dirty="0">
                <a:solidFill>
                  <a:srgbClr val="0000CC"/>
                </a:solidFill>
                <a:latin typeface="Times New Roman" panose="02020603050405020304" pitchFamily="18" charset="0"/>
                <a:ea typeface="楷体_GB2312" pitchFamily="49" charset="-122"/>
              </a:rPr>
              <a:t>）从介质的特点考虑</a:t>
            </a:r>
            <a:r>
              <a:rPr kumimoji="1" lang="zh-CN" altLang="en-US" b="1" dirty="0">
                <a:solidFill>
                  <a:srgbClr val="CCECFF"/>
                </a:solidFill>
                <a:latin typeface="Times New Roman" panose="02020603050405020304" pitchFamily="18" charset="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38">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3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68313" y="1052513"/>
            <a:ext cx="8424862" cy="381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pPr>
            <a:r>
              <a:rPr kumimoji="1" lang="zh-CN" altLang="en-US" sz="2400" b="1" dirty="0">
                <a:latin typeface="宋体" panose="02010600030101010101" pitchFamily="2" charset="-122"/>
              </a:rPr>
              <a:t> </a:t>
            </a:r>
            <a:r>
              <a:rPr kumimoji="1" lang="zh-CN" altLang="en-US" sz="2800" b="1" dirty="0">
                <a:solidFill>
                  <a:srgbClr val="0000CC"/>
                </a:solidFill>
                <a:latin typeface="Times New Roman" panose="02020603050405020304" pitchFamily="18" charset="0"/>
                <a:ea typeface="楷体_GB2312" pitchFamily="49" charset="-122"/>
              </a:rPr>
              <a:t>控制阀流量特性的选择</a:t>
            </a:r>
            <a:endParaRPr kumimoji="1" lang="zh-CN" altLang="en-US" sz="2800" dirty="0">
              <a:solidFill>
                <a:srgbClr val="0000CC"/>
              </a:solidFill>
              <a:latin typeface="Times New Roman" panose="02020603050405020304" pitchFamily="18" charset="0"/>
              <a:ea typeface="楷体_GB2312" pitchFamily="49" charset="-122"/>
            </a:endParaRPr>
          </a:p>
          <a:p>
            <a:pPr eaLnBrk="1" hangingPunct="1">
              <a:lnSpc>
                <a:spcPct val="120000"/>
              </a:lnSpc>
              <a:spcBef>
                <a:spcPct val="0"/>
              </a:spcBef>
            </a:pPr>
            <a:endParaRPr kumimoji="1" lang="zh-CN" altLang="en-US" sz="2800" dirty="0">
              <a:solidFill>
                <a:srgbClr val="0000CC"/>
              </a:solidFill>
              <a:latin typeface="Times New Roman" panose="02020603050405020304" pitchFamily="18" charset="0"/>
              <a:ea typeface="楷体_GB2312" pitchFamily="49" charset="-122"/>
            </a:endParaRPr>
          </a:p>
          <a:p>
            <a:pPr eaLnBrk="1" hangingPunct="1">
              <a:lnSpc>
                <a:spcPct val="125000"/>
              </a:lnSpc>
              <a:spcBef>
                <a:spcPct val="0"/>
              </a:spcBef>
              <a:buFontTx/>
              <a:buNone/>
            </a:pPr>
            <a:r>
              <a:rPr kumimoji="1" lang="zh-CN" altLang="en-US" sz="2800"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制造厂提供的调节阀流量特性是</a:t>
            </a:r>
            <a:r>
              <a:rPr kumimoji="1" lang="zh-CN" altLang="en-US" sz="2800" b="1" dirty="0">
                <a:solidFill>
                  <a:srgbClr val="C00000"/>
                </a:solidFill>
                <a:latin typeface="Times New Roman" panose="02020603050405020304" pitchFamily="18" charset="0"/>
                <a:ea typeface="楷体_GB2312" pitchFamily="49" charset="-122"/>
              </a:rPr>
              <a:t>理想流量特性</a:t>
            </a:r>
            <a:r>
              <a:rPr kumimoji="1" lang="zh-CN" altLang="en-US" sz="2800" b="1" dirty="0">
                <a:solidFill>
                  <a:srgbClr val="CCECFF"/>
                </a:solidFill>
                <a:latin typeface="Times New Roman" panose="02020603050405020304" pitchFamily="18" charset="0"/>
                <a:ea typeface="楷体_GB2312" pitchFamily="49" charset="-122"/>
              </a:rPr>
              <a:t>,</a:t>
            </a:r>
            <a:r>
              <a:rPr kumimoji="1" lang="zh-CN" altLang="en-US" sz="2800" b="1" dirty="0">
                <a:solidFill>
                  <a:srgbClr val="0000CC"/>
                </a:solidFill>
                <a:latin typeface="Times New Roman" panose="02020603050405020304" pitchFamily="18" charset="0"/>
                <a:ea typeface="楷体_GB2312" pitchFamily="49" charset="-122"/>
              </a:rPr>
              <a:t>而阀门在实际工作中呈现出来的是</a:t>
            </a:r>
            <a:r>
              <a:rPr kumimoji="1" lang="zh-CN" altLang="en-US" sz="2800" b="1" dirty="0">
                <a:solidFill>
                  <a:srgbClr val="C00000"/>
                </a:solidFill>
                <a:latin typeface="Times New Roman" panose="02020603050405020304" pitchFamily="18" charset="0"/>
                <a:ea typeface="楷体_GB2312" pitchFamily="49" charset="-122"/>
              </a:rPr>
              <a:t>工作流量特性</a:t>
            </a:r>
            <a:r>
              <a:rPr kumimoji="1" lang="zh-CN" altLang="en-US"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0000CC"/>
                </a:solidFill>
                <a:latin typeface="Times New Roman" panose="02020603050405020304" pitchFamily="18" charset="0"/>
                <a:ea typeface="楷体_GB2312" pitchFamily="49" charset="-122"/>
              </a:rPr>
              <a:t>因此, 选择控制阀的流量特性时</a:t>
            </a:r>
            <a:r>
              <a:rPr kumimoji="1" lang="zh-CN" altLang="en-US" sz="2800" b="1" dirty="0">
                <a:solidFill>
                  <a:srgbClr val="C00000"/>
                </a:solidFill>
                <a:latin typeface="Times New Roman" panose="02020603050405020304" pitchFamily="18" charset="0"/>
                <a:ea typeface="楷体_GB2312" pitchFamily="49" charset="-122"/>
              </a:rPr>
              <a:t>, 要结合系统的配管情况以及过程特性来考虑，目的是使广义对象的特性为线性。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9938">
                                            <p:txEl>
                                              <p:pRg st="2" end="2"/>
                                            </p:txEl>
                                          </p:spTgt>
                                        </p:tgtEl>
                                        <p:attrNameLst>
                                          <p:attrName>style.visibility</p:attrName>
                                        </p:attrNameLst>
                                      </p:cBhvr>
                                      <p:to>
                                        <p:strVal val="visible"/>
                                      </p:to>
                                    </p:set>
                                    <p:anim calcmode="lin" valueType="num">
                                      <p:cBhvr additive="base">
                                        <p:cTn id="11" dur="500" fill="hold"/>
                                        <p:tgtEl>
                                          <p:spTgt spid="3993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Text Box 3">
            <a:hlinkClick r:id="" action="ppaction://hlinkshowjump?jump=nextslide"/>
          </p:cNvPr>
          <p:cNvSpPr txBox="1">
            <a:spLocks noChangeArrowheads="1"/>
          </p:cNvSpPr>
          <p:nvPr/>
        </p:nvSpPr>
        <p:spPr bwMode="auto">
          <a:xfrm>
            <a:off x="664294" y="2276475"/>
            <a:ext cx="4319587"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7.1  系统组成及分析</a:t>
            </a:r>
            <a:endParaRPr kumimoji="1" lang="en-US" altLang="zh-CN" sz="2800" b="1" dirty="0">
              <a:solidFill>
                <a:srgbClr val="0000CC"/>
              </a:solidFill>
              <a:latin typeface="Times New Roman" panose="02020603050405020304" pitchFamily="18" charset="0"/>
              <a:ea typeface="楷体_GB2312" pitchFamily="49" charset="-122"/>
            </a:endParaRPr>
          </a:p>
        </p:txBody>
      </p:sp>
      <p:sp>
        <p:nvSpPr>
          <p:cNvPr id="129074" name="Rectangle 50">
            <a:hlinkClick r:id="rId2" action="ppaction://hlinksldjump"/>
          </p:cNvPr>
          <p:cNvSpPr>
            <a:spLocks noChangeArrowheads="1"/>
          </p:cNvSpPr>
          <p:nvPr/>
        </p:nvSpPr>
        <p:spPr bwMode="auto">
          <a:xfrm>
            <a:off x="684213" y="4724400"/>
            <a:ext cx="4535487" cy="519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C00000"/>
                </a:solidFill>
                <a:latin typeface="Times New Roman" panose="02020603050405020304" pitchFamily="18" charset="0"/>
                <a:ea typeface="楷体_GB2312" pitchFamily="49" charset="-122"/>
              </a:rPr>
              <a:t>7.</a:t>
            </a:r>
            <a:r>
              <a:rPr kumimoji="1" lang="en-US" altLang="zh-CN" sz="2800" b="1" dirty="0">
                <a:solidFill>
                  <a:srgbClr val="C00000"/>
                </a:solidFill>
                <a:latin typeface="Times New Roman" panose="02020603050405020304" pitchFamily="18" charset="0"/>
                <a:ea typeface="楷体_GB2312" pitchFamily="49" charset="-122"/>
              </a:rPr>
              <a:t>4  </a:t>
            </a:r>
            <a:r>
              <a:rPr kumimoji="1" lang="zh-CN" altLang="en-US" sz="2800" b="1" dirty="0">
                <a:solidFill>
                  <a:srgbClr val="C00000"/>
                </a:solidFill>
                <a:latin typeface="Times New Roman" panose="02020603050405020304" pitchFamily="18" charset="0"/>
                <a:ea typeface="楷体_GB2312" pitchFamily="49" charset="-122"/>
              </a:rPr>
              <a:t>简单控制系统设计案例</a:t>
            </a:r>
          </a:p>
        </p:txBody>
      </p:sp>
      <p:sp>
        <p:nvSpPr>
          <p:cNvPr id="5124" name="Text Box 51"/>
          <p:cNvSpPr txBox="1">
            <a:spLocks noChangeArrowheads="1"/>
          </p:cNvSpPr>
          <p:nvPr/>
        </p:nvSpPr>
        <p:spPr bwMode="auto">
          <a:xfrm>
            <a:off x="2843213" y="765175"/>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tx2"/>
                </a:solidFill>
                <a:latin typeface="Times New Roman" panose="02020603050405020304" pitchFamily="18" charset="0"/>
                <a:ea typeface="楷体_GB2312" pitchFamily="49" charset="-122"/>
              </a:rPr>
              <a:t>本章内容：</a:t>
            </a:r>
            <a:endParaRPr kumimoji="1" lang="en-US" altLang="zh-CN" sz="2800" b="1">
              <a:solidFill>
                <a:schemeClr val="tx2"/>
              </a:solidFill>
              <a:latin typeface="Times New Roman" panose="02020603050405020304" pitchFamily="18" charset="0"/>
              <a:ea typeface="楷体_GB2312" pitchFamily="49" charset="-122"/>
            </a:endParaRPr>
          </a:p>
        </p:txBody>
      </p:sp>
      <p:sp>
        <p:nvSpPr>
          <p:cNvPr id="129076" name="Rectangle 52">
            <a:hlinkClick r:id="rId3" action="ppaction://hlinksldjump"/>
          </p:cNvPr>
          <p:cNvSpPr>
            <a:spLocks noChangeArrowheads="1"/>
          </p:cNvSpPr>
          <p:nvPr/>
        </p:nvSpPr>
        <p:spPr bwMode="auto">
          <a:xfrm>
            <a:off x="684213" y="3068638"/>
            <a:ext cx="4319587" cy="51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C00000"/>
                </a:solidFill>
                <a:latin typeface="Times New Roman" panose="02020603050405020304" pitchFamily="18" charset="0"/>
                <a:ea typeface="楷体_GB2312" pitchFamily="49" charset="-122"/>
              </a:rPr>
              <a:t>7.2  简单控制系统的设计</a:t>
            </a:r>
          </a:p>
        </p:txBody>
      </p:sp>
      <p:sp>
        <p:nvSpPr>
          <p:cNvPr id="129077" name="Rectangle 53">
            <a:hlinkClick r:id="rId4" action="ppaction://hlinksldjump"/>
          </p:cNvPr>
          <p:cNvSpPr>
            <a:spLocks noChangeArrowheads="1"/>
          </p:cNvSpPr>
          <p:nvPr/>
        </p:nvSpPr>
        <p:spPr bwMode="auto">
          <a:xfrm>
            <a:off x="684213" y="3860800"/>
            <a:ext cx="5883275"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C00000"/>
                </a:solidFill>
                <a:latin typeface="Times New Roman" panose="02020603050405020304" pitchFamily="18" charset="0"/>
                <a:ea typeface="楷体_GB2312" pitchFamily="49" charset="-122"/>
              </a:rPr>
              <a:t>7.3  简单控制系统的投运与参数整定</a:t>
            </a:r>
            <a:r>
              <a:rPr kumimoji="1" lang="zh-CN" altLang="en-US" sz="1800" dirty="0">
                <a:solidFill>
                  <a:srgbClr val="C00000"/>
                </a:solidFill>
                <a:latin typeface="Arial Black" panose="020B0A04020102020204" pitchFamily="34" charset="0"/>
              </a:rPr>
              <a:t> </a:t>
            </a:r>
          </a:p>
        </p:txBody>
      </p:sp>
      <p:sp>
        <p:nvSpPr>
          <p:cNvPr id="5127" name="Line 58"/>
          <p:cNvSpPr>
            <a:spLocks noChangeShapeType="1"/>
          </p:cNvSpPr>
          <p:nvPr/>
        </p:nvSpPr>
        <p:spPr bwMode="auto">
          <a:xfrm>
            <a:off x="2484438" y="1412875"/>
            <a:ext cx="2663825" cy="0"/>
          </a:xfrm>
          <a:prstGeom prst="line">
            <a:avLst/>
          </a:prstGeom>
          <a:noFill/>
          <a:ln w="50800">
            <a:solidFill>
              <a:srgbClr val="00FF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nimBg="1"/>
      <p:bldP spid="129074" grpId="0" animBg="1"/>
      <p:bldP spid="129076" grpId="0" animBg="1"/>
      <p:bldP spid="12907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395288" y="1557338"/>
            <a:ext cx="828675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pPr>
            <a:r>
              <a:rPr kumimoji="1" lang="zh-CN" altLang="en-US" sz="2800" b="1" dirty="0">
                <a:solidFill>
                  <a:srgbClr val="0000CC"/>
                </a:solidFill>
                <a:latin typeface="Times New Roman" panose="02020603050405020304" pitchFamily="18" charset="0"/>
                <a:ea typeface="楷体_GB2312" pitchFamily="49" charset="-122"/>
              </a:rPr>
              <a:t>控制阀口径大小的选择</a:t>
            </a:r>
          </a:p>
          <a:p>
            <a:pPr algn="just" eaLnBrk="1" hangingPunct="1">
              <a:lnSpc>
                <a:spcPct val="125000"/>
              </a:lnSpc>
              <a:spcBef>
                <a:spcPct val="0"/>
              </a:spcBef>
              <a:buFontTx/>
              <a:buNone/>
            </a:pPr>
            <a:endParaRPr kumimoji="1" lang="zh-CN" altLang="en-US" sz="2800" b="1" dirty="0">
              <a:solidFill>
                <a:srgbClr val="0000CC"/>
              </a:solidFill>
              <a:latin typeface="Times New Roman" panose="02020603050405020304" pitchFamily="18" charset="0"/>
              <a:ea typeface="楷体_GB2312" pitchFamily="49" charset="-122"/>
            </a:endParaRPr>
          </a:p>
          <a:p>
            <a:pPr eaLnBrk="1" hangingPunct="1">
              <a:lnSpc>
                <a:spcPct val="125000"/>
              </a:lnSpc>
              <a:spcBef>
                <a:spcPct val="0"/>
              </a:spcBef>
              <a:buFontTx/>
              <a:buNone/>
            </a:pPr>
            <a:r>
              <a:rPr kumimoji="1" lang="zh-CN" altLang="en-US" sz="2800" dirty="0">
                <a:solidFill>
                  <a:srgbClr val="CCECFF"/>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确定控制阀口径大小也是选用控制阀的一个重要内容,其</a:t>
            </a:r>
            <a:r>
              <a:rPr kumimoji="1" lang="zh-CN" altLang="en-US" sz="2800" b="1" dirty="0">
                <a:solidFill>
                  <a:srgbClr val="C00000"/>
                </a:solidFill>
                <a:latin typeface="Times New Roman" panose="02020603050405020304" pitchFamily="18" charset="0"/>
                <a:ea typeface="楷体_GB2312" pitchFamily="49" charset="-122"/>
              </a:rPr>
              <a:t>主要依据阀的流通能力</a:t>
            </a:r>
            <a:r>
              <a:rPr kumimoji="1" lang="zh-CN" altLang="en-US" sz="2800" b="1" dirty="0">
                <a:solidFill>
                  <a:srgbClr val="FF0000"/>
                </a:solidFill>
                <a:latin typeface="Times New Roman" panose="02020603050405020304" pitchFamily="18" charset="0"/>
                <a:ea typeface="楷体_GB2312" pitchFamily="49" charset="-122"/>
              </a:rPr>
              <a:t>。</a:t>
            </a:r>
          </a:p>
        </p:txBody>
      </p:sp>
      <p:sp>
        <p:nvSpPr>
          <p:cNvPr id="35843" name="Music">
            <a:hlinkClick r:id="rId2" action="ppaction://hlinksldjump"/>
          </p:cNvPr>
          <p:cNvSpPr>
            <a:spLocks noEditPoints="1" noChangeArrowheads="1"/>
          </p:cNvSpPr>
          <p:nvPr/>
        </p:nvSpPr>
        <p:spPr bwMode="auto">
          <a:xfrm>
            <a:off x="7451725" y="6021388"/>
            <a:ext cx="801688" cy="836612"/>
          </a:xfrm>
          <a:custGeom>
            <a:avLst/>
            <a:gdLst>
              <a:gd name="T0" fmla="*/ 272871 w 21600"/>
              <a:gd name="T1" fmla="*/ 1782 h 21600"/>
              <a:gd name="T2" fmla="*/ 273650 w 21600"/>
              <a:gd name="T3" fmla="*/ 383447 h 21600"/>
              <a:gd name="T4" fmla="*/ 804769 w 21600"/>
              <a:gd name="T5" fmla="*/ 389683 h 21600"/>
              <a:gd name="T6" fmla="*/ 272871 w 21600"/>
              <a:gd name="T7" fmla="*/ 1782 h 21600"/>
              <a:gd name="T8" fmla="*/ 801688 w 21600"/>
              <a:gd name="T9" fmla="*/ 0 h 21600"/>
              <a:gd name="T10" fmla="*/ 0 60000 65536"/>
              <a:gd name="T11" fmla="*/ 0 60000 65536"/>
              <a:gd name="T12" fmla="*/ 0 60000 65536"/>
              <a:gd name="T13" fmla="*/ 0 60000 65536"/>
              <a:gd name="T14" fmla="*/ 0 60000 65536"/>
              <a:gd name="T15" fmla="*/ 7975 w 21600"/>
              <a:gd name="T16" fmla="*/ 923 h 21600"/>
              <a:gd name="T17" fmla="*/ 20935 w 21600"/>
              <a:gd name="T18" fmla="*/ 5354 h 21600"/>
            </a:gdLst>
            <a:ahLst/>
            <a:cxnLst>
              <a:cxn ang="T10">
                <a:pos x="T0" y="T1"/>
              </a:cxn>
              <a:cxn ang="T11">
                <a:pos x="T2" y="T3"/>
              </a:cxn>
              <a:cxn ang="T12">
                <a:pos x="T4" y="T5"/>
              </a:cxn>
              <a:cxn ang="T13">
                <a:pos x="T6" y="T7"/>
              </a:cxn>
              <a:cxn ang="T14">
                <a:pos x="T8" y="T9"/>
              </a:cxn>
            </a:cxnLst>
            <a:rect l="T15" t="T16" r="T17" b="T18"/>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41986">
                                            <p:txEl>
                                              <p:pRg st="2" end="2"/>
                                            </p:txEl>
                                          </p:spTgt>
                                        </p:tgtEl>
                                        <p:attrNameLst>
                                          <p:attrName>style.visibility</p:attrName>
                                        </p:attrNameLst>
                                      </p:cBhvr>
                                      <p:to>
                                        <p:strVal val="visible"/>
                                      </p:to>
                                    </p:set>
                                    <p:anim calcmode="lin" valueType="num">
                                      <p:cBhvr additive="base">
                                        <p:cTn id="11" dur="500" fill="hold"/>
                                        <p:tgtEl>
                                          <p:spTgt spid="41986">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198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50825" y="1341438"/>
            <a:ext cx="8610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7.3.1 投运步骤</a:t>
            </a:r>
            <a:r>
              <a:rPr kumimoji="1" lang="zh-CN" altLang="en-US" sz="2800" dirty="0">
                <a:solidFill>
                  <a:srgbClr val="0000CC"/>
                </a:solidFill>
                <a:latin typeface="Times New Roman" panose="02020603050405020304" pitchFamily="18" charset="0"/>
                <a:ea typeface="楷体_GB2312" pitchFamily="49" charset="-122"/>
              </a:rPr>
              <a:t> </a:t>
            </a:r>
          </a:p>
          <a:p>
            <a:pPr eaLnBrk="1" hangingPunct="1">
              <a:spcBef>
                <a:spcPct val="0"/>
              </a:spcBef>
              <a:buFontTx/>
              <a:buNone/>
            </a:pPr>
            <a:r>
              <a:rPr kumimoji="1" lang="zh-CN" altLang="en-US" sz="2800" dirty="0">
                <a:solidFill>
                  <a:srgbClr val="CCECFF"/>
                </a:solidFill>
                <a:latin typeface="Times New Roman" panose="02020603050405020304" pitchFamily="18" charset="0"/>
                <a:ea typeface="楷体_GB2312" pitchFamily="49" charset="-122"/>
              </a:rPr>
              <a:t> </a:t>
            </a:r>
          </a:p>
          <a:p>
            <a:pPr eaLnBrk="1" hangingPunct="1">
              <a:lnSpc>
                <a:spcPct val="125000"/>
              </a:lnSpc>
              <a:spcBef>
                <a:spcPct val="0"/>
              </a:spcBef>
            </a:pPr>
            <a:r>
              <a:rPr kumimoji="1" lang="zh-CN" altLang="en-US" sz="2400" b="1" dirty="0">
                <a:solidFill>
                  <a:srgbClr val="FF0000"/>
                </a:solidFill>
                <a:latin typeface="Times New Roman" panose="02020603050405020304" pitchFamily="18" charset="0"/>
                <a:ea typeface="楷体_GB2312" pitchFamily="49" charset="-122"/>
              </a:rPr>
              <a:t> </a:t>
            </a:r>
            <a:r>
              <a:rPr kumimoji="1" lang="zh-CN" altLang="en-US" sz="2800" b="1" dirty="0">
                <a:solidFill>
                  <a:srgbClr val="FF0000"/>
                </a:solidFill>
                <a:latin typeface="Times New Roman" panose="02020603050405020304" pitchFamily="18" charset="0"/>
                <a:ea typeface="楷体_GB2312" pitchFamily="49" charset="-122"/>
              </a:rPr>
              <a:t>投运前的准备</a:t>
            </a:r>
          </a:p>
          <a:p>
            <a:pPr algn="just" eaLnBrk="1" hangingPunct="1">
              <a:lnSpc>
                <a:spcPct val="125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(1) 检查所有仪表及连接管线、电源、气源等等；</a:t>
            </a:r>
            <a:r>
              <a:rPr kumimoji="1" lang="en-US" altLang="zh-CN" sz="2800" b="1" dirty="0">
                <a:solidFill>
                  <a:srgbClr val="0000CC"/>
                </a:solidFill>
                <a:latin typeface="Times New Roman" panose="02020603050405020304" pitchFamily="18" charset="0"/>
                <a:ea typeface="楷体_GB2312" pitchFamily="49" charset="-122"/>
              </a:rPr>
              <a:t> </a:t>
            </a:r>
          </a:p>
          <a:p>
            <a:pPr algn="just" eaLnBrk="1" hangingPunct="1">
              <a:lnSpc>
                <a:spcPct val="125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(2) 现场校验所有的仪表；</a:t>
            </a:r>
          </a:p>
          <a:p>
            <a:pPr algn="just" eaLnBrk="1" hangingPunct="1">
              <a:lnSpc>
                <a:spcPct val="125000"/>
              </a:lnSpc>
              <a:spcBef>
                <a:spcPct val="0"/>
              </a:spcBef>
              <a:buFontTx/>
              <a:buNone/>
            </a:pPr>
            <a:r>
              <a:rPr kumimoji="1" lang="zh-CN" altLang="en-US" sz="2800" b="1" dirty="0">
                <a:solidFill>
                  <a:srgbClr val="FF0000"/>
                </a:solidFill>
                <a:latin typeface="Times New Roman" panose="02020603050405020304" pitchFamily="18" charset="0"/>
                <a:ea typeface="楷体_GB2312" pitchFamily="49" charset="-122"/>
              </a:rPr>
              <a:t>(3) 根据经验、</a:t>
            </a:r>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FF0000"/>
                </a:solidFill>
                <a:latin typeface="Times New Roman" panose="02020603050405020304" pitchFamily="18" charset="0"/>
                <a:ea typeface="楷体_GB2312" pitchFamily="49" charset="-122"/>
              </a:rPr>
              <a:t>仿真</a:t>
            </a:r>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FF0000"/>
                </a:solidFill>
                <a:latin typeface="Times New Roman" panose="02020603050405020304" pitchFamily="18" charset="0"/>
                <a:ea typeface="楷体_GB2312" pitchFamily="49" charset="-122"/>
              </a:rPr>
              <a:t>或估算，设置</a:t>
            </a:r>
            <a:r>
              <a:rPr kumimoji="1" lang="en-US" altLang="zh-CN" sz="2800" b="1" i="1" dirty="0" err="1">
                <a:solidFill>
                  <a:srgbClr val="FF0000"/>
                </a:solidFill>
                <a:latin typeface="Times New Roman" panose="02020603050405020304" pitchFamily="18" charset="0"/>
                <a:ea typeface="楷体_GB2312" pitchFamily="49" charset="-122"/>
              </a:rPr>
              <a:t>K</a:t>
            </a:r>
            <a:r>
              <a:rPr kumimoji="1" lang="en-US" altLang="zh-CN" sz="2800" b="1" baseline="-30000" dirty="0" err="1">
                <a:solidFill>
                  <a:srgbClr val="FF0000"/>
                </a:solidFill>
                <a:latin typeface="Times New Roman" panose="02020603050405020304" pitchFamily="18" charset="0"/>
                <a:ea typeface="楷体_GB2312" pitchFamily="49" charset="-122"/>
              </a:rPr>
              <a:t>p</a:t>
            </a:r>
            <a:r>
              <a:rPr kumimoji="1" lang="en-US" altLang="zh-CN" sz="2800" b="1" dirty="0" err="1">
                <a:solidFill>
                  <a:srgbClr val="FF0000"/>
                </a:solidFill>
                <a:latin typeface="Times New Roman" panose="02020603050405020304" pitchFamily="18" charset="0"/>
                <a:ea typeface="楷体_GB2312" pitchFamily="49" charset="-122"/>
              </a:rPr>
              <a:t>、</a:t>
            </a:r>
            <a:r>
              <a:rPr kumimoji="1" lang="en-US" altLang="zh-CN" sz="2800" b="1" i="1" dirty="0" err="1">
                <a:solidFill>
                  <a:srgbClr val="FF0000"/>
                </a:solidFill>
                <a:latin typeface="Times New Roman" panose="02020603050405020304" pitchFamily="18" charset="0"/>
                <a:ea typeface="楷体_GB2312" pitchFamily="49" charset="-122"/>
              </a:rPr>
              <a:t>T</a:t>
            </a:r>
            <a:r>
              <a:rPr kumimoji="1" lang="en-US" altLang="zh-CN" sz="2800" b="1" baseline="-30000" dirty="0" err="1">
                <a:solidFill>
                  <a:srgbClr val="FF0000"/>
                </a:solidFill>
                <a:latin typeface="Times New Roman" panose="02020603050405020304" pitchFamily="18" charset="0"/>
                <a:ea typeface="楷体_GB2312" pitchFamily="49" charset="-122"/>
              </a:rPr>
              <a:t>I</a:t>
            </a:r>
            <a:r>
              <a:rPr kumimoji="1" lang="zh-CN" altLang="en-US" sz="2800" b="1" dirty="0">
                <a:solidFill>
                  <a:srgbClr val="FF0000"/>
                </a:solidFill>
                <a:latin typeface="Times New Roman" panose="02020603050405020304" pitchFamily="18" charset="0"/>
                <a:ea typeface="楷体_GB2312" pitchFamily="49" charset="-122"/>
              </a:rPr>
              <a:t>和</a:t>
            </a:r>
            <a:r>
              <a:rPr kumimoji="1" lang="en-US" altLang="zh-CN" sz="2800" b="1" i="1" dirty="0">
                <a:solidFill>
                  <a:srgbClr val="FF0000"/>
                </a:solidFill>
                <a:latin typeface="Times New Roman" panose="02020603050405020304" pitchFamily="18" charset="0"/>
                <a:ea typeface="楷体_GB2312" pitchFamily="49" charset="-122"/>
              </a:rPr>
              <a:t>T</a:t>
            </a:r>
            <a:r>
              <a:rPr kumimoji="1" lang="en-US" altLang="zh-CN" sz="2800" b="1" baseline="-30000" dirty="0">
                <a:solidFill>
                  <a:srgbClr val="FF0000"/>
                </a:solidFill>
                <a:latin typeface="Times New Roman" panose="02020603050405020304" pitchFamily="18" charset="0"/>
                <a:ea typeface="楷体_GB2312" pitchFamily="49" charset="-122"/>
              </a:rPr>
              <a:t>D</a:t>
            </a:r>
            <a:r>
              <a:rPr kumimoji="1" lang="zh-CN" altLang="en-US" sz="2800" b="1" dirty="0">
                <a:solidFill>
                  <a:srgbClr val="0000CC"/>
                </a:solidFill>
                <a:latin typeface="Times New Roman" panose="02020603050405020304" pitchFamily="18" charset="0"/>
                <a:ea typeface="楷体_GB2312" pitchFamily="49" charset="-122"/>
              </a:rPr>
              <a:t>；</a:t>
            </a:r>
          </a:p>
          <a:p>
            <a:pPr algn="just" eaLnBrk="1" hangingPunct="1">
              <a:lnSpc>
                <a:spcPct val="125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(4) 确认控制阀的气开、气关特性；</a:t>
            </a:r>
          </a:p>
          <a:p>
            <a:pPr algn="just" eaLnBrk="1" hangingPunct="1">
              <a:lnSpc>
                <a:spcPct val="125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(5) 确认控制器的正、反作用；</a:t>
            </a:r>
          </a:p>
          <a:p>
            <a:pPr eaLnBrk="1" hangingPunct="1">
              <a:lnSpc>
                <a:spcPct val="125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(6) 人为假设一干扰，看控制系统能否克服干扰的影响。</a:t>
            </a:r>
            <a:r>
              <a:rPr kumimoji="1" lang="zh-CN" altLang="en-US" sz="2800" b="1" dirty="0">
                <a:solidFill>
                  <a:srgbClr val="CCECFF"/>
                </a:solidFill>
                <a:latin typeface="Times New Roman" panose="02020603050405020304" pitchFamily="18" charset="0"/>
                <a:ea typeface="楷体_GB2312" pitchFamily="49" charset="-122"/>
              </a:rPr>
              <a:t> </a:t>
            </a:r>
          </a:p>
        </p:txBody>
      </p:sp>
      <p:sp>
        <p:nvSpPr>
          <p:cNvPr id="36867" name="Rectangle 3"/>
          <p:cNvSpPr>
            <a:spLocks noChangeArrowheads="1"/>
          </p:cNvSpPr>
          <p:nvPr/>
        </p:nvSpPr>
        <p:spPr bwMode="auto">
          <a:xfrm>
            <a:off x="1116013" y="404813"/>
            <a:ext cx="7207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7.3 简单控制系统的投运与参数整定 </a:t>
            </a:r>
            <a:endParaRPr kumimoji="1" lang="zh-CN" altLang="en-US" sz="2800">
              <a:solidFill>
                <a:srgbClr val="FF0000"/>
              </a:solidFill>
              <a:latin typeface="Times New Roman" panose="02020603050405020304" pitchFamily="18" charset="0"/>
              <a:ea typeface="楷体_GB2312" pitchFamily="49" charset="-122"/>
            </a:endParaRPr>
          </a:p>
        </p:txBody>
      </p:sp>
      <p:sp>
        <p:nvSpPr>
          <p:cNvPr id="36868" name="Line 4"/>
          <p:cNvSpPr>
            <a:spLocks noChangeShapeType="1"/>
          </p:cNvSpPr>
          <p:nvPr/>
        </p:nvSpPr>
        <p:spPr bwMode="auto">
          <a:xfrm>
            <a:off x="755650" y="981075"/>
            <a:ext cx="6337300" cy="0"/>
          </a:xfrm>
          <a:prstGeom prst="line">
            <a:avLst/>
          </a:prstGeom>
          <a:noFill/>
          <a:ln w="50800">
            <a:solidFill>
              <a:srgbClr val="00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66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366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366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366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366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366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366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50825" y="908050"/>
            <a:ext cx="8610600" cy="2546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pPr>
            <a:r>
              <a:rPr kumimoji="1" lang="zh-CN" altLang="en-US" sz="2400" b="1" dirty="0">
                <a:solidFill>
                  <a:srgbClr val="0000CC"/>
                </a:solidFill>
                <a:latin typeface="宋体" panose="02010600030101010101" pitchFamily="2" charset="-122"/>
              </a:rPr>
              <a:t> </a:t>
            </a:r>
            <a:r>
              <a:rPr kumimoji="1" lang="zh-CN" altLang="en-US" sz="2800" b="1" dirty="0">
                <a:solidFill>
                  <a:srgbClr val="0000CC"/>
                </a:solidFill>
                <a:latin typeface="Times New Roman" panose="02020603050405020304" pitchFamily="18" charset="0"/>
                <a:ea typeface="楷体_GB2312" pitchFamily="49" charset="-122"/>
              </a:rPr>
              <a:t>具体投运操作</a:t>
            </a:r>
          </a:p>
          <a:p>
            <a:pPr algn="just" eaLnBrk="1" hangingPunct="1">
              <a:spcBef>
                <a:spcPct val="0"/>
              </a:spcBef>
            </a:pPr>
            <a:endParaRPr kumimoji="1" lang="zh-CN" altLang="en-US" sz="2800" b="1" dirty="0">
              <a:solidFill>
                <a:srgbClr val="0000CC"/>
              </a:solidFill>
              <a:latin typeface="Times New Roman" panose="02020603050405020304" pitchFamily="18" charset="0"/>
              <a:ea typeface="楷体_GB2312" pitchFamily="49" charset="-122"/>
            </a:endParaRPr>
          </a:p>
          <a:p>
            <a:pPr algn="just" eaLnBrk="1" hangingPunct="1">
              <a:lnSpc>
                <a:spcPct val="125000"/>
              </a:lnSpc>
              <a:spcBef>
                <a:spcPct val="0"/>
              </a:spcBef>
              <a:buFontTx/>
              <a:buNone/>
            </a:pPr>
            <a:r>
              <a:rPr kumimoji="1" lang="zh-CN" altLang="en-US" sz="2800" dirty="0">
                <a:solidFill>
                  <a:srgbClr val="CCECFF"/>
                </a:solidFill>
                <a:latin typeface="Times New Roman" panose="02020603050405020304" pitchFamily="18" charset="0"/>
                <a:ea typeface="楷体_GB2312" pitchFamily="49" charset="-122"/>
              </a:rPr>
              <a:t>    </a:t>
            </a:r>
            <a:r>
              <a:rPr kumimoji="1" lang="zh-CN" altLang="en-US" sz="2800" dirty="0">
                <a:solidFill>
                  <a:srgbClr val="0000CC"/>
                </a:solidFill>
                <a:latin typeface="Times New Roman" panose="02020603050405020304" pitchFamily="18" charset="0"/>
                <a:ea typeface="楷体_GB2312" pitchFamily="49" charset="-122"/>
              </a:rPr>
              <a:t>（</a:t>
            </a:r>
            <a:r>
              <a:rPr kumimoji="1" lang="en-US" altLang="zh-CN" sz="2800" dirty="0">
                <a:solidFill>
                  <a:srgbClr val="0000CC"/>
                </a:solidFill>
                <a:latin typeface="Times New Roman" panose="02020603050405020304" pitchFamily="18" charset="0"/>
                <a:ea typeface="楷体_GB2312" pitchFamily="49" charset="-122"/>
              </a:rPr>
              <a:t>1</a:t>
            </a:r>
            <a:r>
              <a:rPr kumimoji="1" lang="zh-CN" altLang="en-US" sz="2800" dirty="0">
                <a:solidFill>
                  <a:srgbClr val="0000CC"/>
                </a:solidFill>
                <a:latin typeface="Times New Roman" panose="02020603050405020304" pitchFamily="18" charset="0"/>
                <a:ea typeface="楷体_GB2312" pitchFamily="49" charset="-122"/>
              </a:rPr>
              <a:t>）</a:t>
            </a:r>
            <a:r>
              <a:rPr kumimoji="1" lang="zh-CN" altLang="en-US" sz="2800" b="1" dirty="0">
                <a:solidFill>
                  <a:srgbClr val="0000CC"/>
                </a:solidFill>
                <a:latin typeface="Times New Roman" panose="02020603050405020304" pitchFamily="18" charset="0"/>
                <a:ea typeface="楷体_GB2312" pitchFamily="49" charset="-122"/>
              </a:rPr>
              <a:t>现场人工操作</a:t>
            </a:r>
            <a:r>
              <a:rPr kumimoji="1" lang="zh-CN" altLang="en-US" sz="2800"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控制阀安装如下图，将控制阀前后的阀门1和2关闭，打开阀门3，观察测量仪表能否正常工作，待工况稳定。</a:t>
            </a:r>
          </a:p>
        </p:txBody>
      </p:sp>
      <p:grpSp>
        <p:nvGrpSpPr>
          <p:cNvPr id="37891" name="Group 3"/>
          <p:cNvGrpSpPr>
            <a:grpSpLocks/>
          </p:cNvGrpSpPr>
          <p:nvPr/>
        </p:nvGrpSpPr>
        <p:grpSpPr bwMode="auto">
          <a:xfrm>
            <a:off x="2195736" y="3789040"/>
            <a:ext cx="4572000" cy="2743200"/>
            <a:chOff x="3915" y="14199"/>
            <a:chExt cx="3825" cy="2217"/>
          </a:xfrm>
        </p:grpSpPr>
        <p:sp>
          <p:nvSpPr>
            <p:cNvPr id="37892" name="Text Box 4"/>
            <p:cNvSpPr txBox="1">
              <a:spLocks noChangeArrowheads="1"/>
            </p:cNvSpPr>
            <p:nvPr/>
          </p:nvSpPr>
          <p:spPr bwMode="auto">
            <a:xfrm>
              <a:off x="4680" y="15948"/>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endParaRPr lang="zh-CN" altLang="en-US" sz="900">
                <a:solidFill>
                  <a:srgbClr val="000000"/>
                </a:solidFill>
                <a:latin typeface="Times New Roman" panose="02020603050405020304" pitchFamily="18" charset="0"/>
              </a:endParaRPr>
            </a:p>
          </p:txBody>
        </p:sp>
        <p:pic>
          <p:nvPicPr>
            <p:cNvPr id="37893" name="Picture 5" descr="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 y="14199"/>
              <a:ext cx="3825" cy="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95288" y="3500438"/>
            <a:ext cx="8286750"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a:t>
            </a:r>
            <a:r>
              <a:rPr kumimoji="1" lang="en-US" altLang="zh-CN" sz="2800" b="1" dirty="0">
                <a:solidFill>
                  <a:srgbClr val="0000CC"/>
                </a:solidFill>
                <a:latin typeface="Times New Roman" panose="02020603050405020304" pitchFamily="18" charset="0"/>
                <a:ea typeface="楷体_GB2312" pitchFamily="49" charset="-122"/>
              </a:rPr>
              <a:t>2</a:t>
            </a:r>
            <a:r>
              <a:rPr kumimoji="1" lang="zh-CN" altLang="en-US" sz="2800" b="1" dirty="0">
                <a:solidFill>
                  <a:srgbClr val="0000CC"/>
                </a:solidFill>
                <a:latin typeface="Times New Roman" panose="02020603050405020304" pitchFamily="18" charset="0"/>
                <a:ea typeface="楷体_GB2312" pitchFamily="49" charset="-122"/>
              </a:rPr>
              <a:t>）手动遥控</a:t>
            </a:r>
            <a:r>
              <a:rPr kumimoji="1" lang="zh-CN" altLang="en-US" sz="2800" dirty="0">
                <a:solidFill>
                  <a:srgbClr val="0000CC"/>
                </a:solidFill>
                <a:latin typeface="Times New Roman" panose="02020603050405020304" pitchFamily="18" charset="0"/>
                <a:ea typeface="楷体_GB2312" pitchFamily="49" charset="-122"/>
              </a:rPr>
              <a:t>    </a:t>
            </a:r>
          </a:p>
          <a:p>
            <a:pPr eaLnBrk="1" hangingPunct="1">
              <a:lnSpc>
                <a:spcPct val="120000"/>
              </a:lnSpc>
              <a:spcBef>
                <a:spcPct val="50000"/>
              </a:spcBef>
              <a:buFontTx/>
              <a:buNone/>
            </a:pPr>
            <a:r>
              <a:rPr kumimoji="1" lang="zh-CN" altLang="en-US" sz="2800"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用手操器将控制阀上的信号</a:t>
            </a:r>
            <a:r>
              <a:rPr kumimoji="1" lang="en-US" altLang="zh-CN" sz="2800" b="1" i="1" dirty="0">
                <a:solidFill>
                  <a:srgbClr val="0000CC"/>
                </a:solidFill>
                <a:latin typeface="Times New Roman" panose="02020603050405020304" pitchFamily="18" charset="0"/>
                <a:ea typeface="楷体_GB2312" pitchFamily="49" charset="-122"/>
              </a:rPr>
              <a:t>p</a:t>
            </a:r>
            <a:r>
              <a:rPr kumimoji="1" lang="zh-CN" altLang="en-US" sz="2800" b="1" dirty="0">
                <a:solidFill>
                  <a:srgbClr val="0000CC"/>
                </a:solidFill>
                <a:latin typeface="Times New Roman" panose="02020603050405020304" pitchFamily="18" charset="0"/>
                <a:ea typeface="楷体_GB2312" pitchFamily="49" charset="-122"/>
              </a:rPr>
              <a:t>调整至一个适当数值，然后，打开上游阀门2，再逐步打开下游阀门1，过渡到遥控，待工况稳定。</a:t>
            </a:r>
          </a:p>
        </p:txBody>
      </p:sp>
      <p:grpSp>
        <p:nvGrpSpPr>
          <p:cNvPr id="38915" name="Group 3"/>
          <p:cNvGrpSpPr>
            <a:grpSpLocks/>
          </p:cNvGrpSpPr>
          <p:nvPr/>
        </p:nvGrpSpPr>
        <p:grpSpPr bwMode="auto">
          <a:xfrm>
            <a:off x="2699792" y="741903"/>
            <a:ext cx="4572000" cy="2743200"/>
            <a:chOff x="3915" y="14199"/>
            <a:chExt cx="3825" cy="2217"/>
          </a:xfrm>
        </p:grpSpPr>
        <p:sp>
          <p:nvSpPr>
            <p:cNvPr id="38916" name="Text Box 4"/>
            <p:cNvSpPr txBox="1">
              <a:spLocks noChangeArrowheads="1"/>
            </p:cNvSpPr>
            <p:nvPr/>
          </p:nvSpPr>
          <p:spPr bwMode="auto">
            <a:xfrm>
              <a:off x="4680" y="15948"/>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endParaRPr lang="zh-CN" altLang="en-US" sz="900">
                <a:solidFill>
                  <a:srgbClr val="000000"/>
                </a:solidFill>
                <a:latin typeface="Times New Roman" panose="02020603050405020304" pitchFamily="18" charset="0"/>
              </a:endParaRPr>
            </a:p>
          </p:txBody>
        </p:sp>
        <p:pic>
          <p:nvPicPr>
            <p:cNvPr id="38917" name="Picture 5" descr="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 y="14199"/>
              <a:ext cx="3825" cy="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395288" y="2565400"/>
            <a:ext cx="828675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a:t>
            </a:r>
            <a:r>
              <a:rPr kumimoji="1" lang="en-US" altLang="zh-CN" sz="2800" b="1" dirty="0">
                <a:solidFill>
                  <a:srgbClr val="0000CC"/>
                </a:solidFill>
                <a:latin typeface="Times New Roman" panose="02020603050405020304" pitchFamily="18" charset="0"/>
                <a:ea typeface="楷体_GB2312" pitchFamily="49" charset="-122"/>
              </a:rPr>
              <a:t>3</a:t>
            </a:r>
            <a:r>
              <a:rPr kumimoji="1" lang="zh-CN" altLang="en-US" sz="2800" b="1" dirty="0">
                <a:solidFill>
                  <a:srgbClr val="0000CC"/>
                </a:solidFill>
                <a:latin typeface="Times New Roman" panose="02020603050405020304" pitchFamily="18" charset="0"/>
                <a:ea typeface="楷体_GB2312" pitchFamily="49" charset="-122"/>
              </a:rPr>
              <a:t>）投入自动</a:t>
            </a:r>
          </a:p>
          <a:p>
            <a:pPr eaLnBrk="1" hangingPunct="1">
              <a:lnSpc>
                <a:spcPct val="120000"/>
              </a:lnSpc>
              <a:spcBef>
                <a:spcPct val="50000"/>
              </a:spcBef>
              <a:buFontTx/>
              <a:buNone/>
            </a:pPr>
            <a:r>
              <a:rPr kumimoji="1" lang="zh-CN" altLang="en-US" sz="2800"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手动遥控使被控变量接近或等于设定值，观察仪表测量值，待工况稳定后，控制器切换到“自动”状态。</a:t>
            </a:r>
          </a:p>
        </p:txBody>
      </p:sp>
      <p:grpSp>
        <p:nvGrpSpPr>
          <p:cNvPr id="39939" name="Group 5"/>
          <p:cNvGrpSpPr>
            <a:grpSpLocks/>
          </p:cNvGrpSpPr>
          <p:nvPr/>
        </p:nvGrpSpPr>
        <p:grpSpPr bwMode="auto">
          <a:xfrm>
            <a:off x="2843213" y="404813"/>
            <a:ext cx="4572000" cy="2743200"/>
            <a:chOff x="3915" y="14199"/>
            <a:chExt cx="3825" cy="2217"/>
          </a:xfrm>
        </p:grpSpPr>
        <p:sp>
          <p:nvSpPr>
            <p:cNvPr id="39941" name="Text Box 6"/>
            <p:cNvSpPr txBox="1">
              <a:spLocks noChangeArrowheads="1"/>
            </p:cNvSpPr>
            <p:nvPr/>
          </p:nvSpPr>
          <p:spPr bwMode="auto">
            <a:xfrm>
              <a:off x="4680" y="15948"/>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endParaRPr lang="zh-CN" altLang="en-US" sz="900">
                <a:solidFill>
                  <a:srgbClr val="000000"/>
                </a:solidFill>
                <a:latin typeface="Times New Roman" panose="02020603050405020304" pitchFamily="18" charset="0"/>
              </a:endParaRPr>
            </a:p>
          </p:txBody>
        </p:sp>
        <p:pic>
          <p:nvPicPr>
            <p:cNvPr id="39942" name="Picture 7" descr="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 y="14199"/>
              <a:ext cx="3825" cy="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0" name="Rectangle 8"/>
          <p:cNvSpPr>
            <a:spLocks noChangeArrowheads="1"/>
          </p:cNvSpPr>
          <p:nvPr/>
        </p:nvSpPr>
        <p:spPr bwMode="auto">
          <a:xfrm>
            <a:off x="468313" y="5013325"/>
            <a:ext cx="828675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初步投运过程结束，还需根据对被控变量的观察调整</a:t>
            </a:r>
            <a:r>
              <a:rPr kumimoji="1" lang="en-US" altLang="zh-CN" sz="2800" b="1" dirty="0">
                <a:solidFill>
                  <a:srgbClr val="0000CC"/>
                </a:solidFill>
                <a:latin typeface="Times New Roman" panose="02020603050405020304" pitchFamily="18" charset="0"/>
                <a:ea typeface="楷体_GB2312" pitchFamily="49" charset="-122"/>
              </a:rPr>
              <a:t>PID</a:t>
            </a:r>
            <a:r>
              <a:rPr kumimoji="1" lang="zh-CN" altLang="en-US" sz="2800" b="1" dirty="0">
                <a:solidFill>
                  <a:srgbClr val="0000CC"/>
                </a:solidFill>
                <a:latin typeface="Times New Roman" panose="02020603050405020304" pitchFamily="18" charset="0"/>
                <a:ea typeface="楷体_GB2312" pitchFamily="49" charset="-122"/>
              </a:rPr>
              <a:t>的参数。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4213" y="1196975"/>
            <a:ext cx="424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dirty="0">
                <a:solidFill>
                  <a:srgbClr val="FF0000"/>
                </a:solidFill>
                <a:latin typeface="Times New Roman" panose="02020603050405020304" pitchFamily="18" charset="0"/>
                <a:ea typeface="楷体_GB2312" pitchFamily="49" charset="-122"/>
              </a:rPr>
              <a:t>7.3.2  控制器参数整定 </a:t>
            </a:r>
          </a:p>
        </p:txBody>
      </p:sp>
      <p:sp>
        <p:nvSpPr>
          <p:cNvPr id="115718" name="Rectangle 6">
            <a:hlinkClick r:id="rId2" action="ppaction://hlinksldjump"/>
          </p:cNvPr>
          <p:cNvSpPr>
            <a:spLocks noChangeArrowheads="1"/>
          </p:cNvSpPr>
          <p:nvPr/>
        </p:nvSpPr>
        <p:spPr bwMode="auto">
          <a:xfrm>
            <a:off x="1331913" y="4724400"/>
            <a:ext cx="2663825"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pPr>
            <a:r>
              <a:rPr kumimoji="1" lang="zh-CN" altLang="en-US" sz="2800" b="1" dirty="0">
                <a:solidFill>
                  <a:srgbClr val="0000CC"/>
                </a:solidFill>
                <a:latin typeface="Times New Roman" panose="02020603050405020304" pitchFamily="18" charset="0"/>
                <a:ea typeface="楷体_GB2312" pitchFamily="49" charset="-122"/>
              </a:rPr>
              <a:t>衰减曲线法</a:t>
            </a:r>
          </a:p>
        </p:txBody>
      </p:sp>
      <p:sp>
        <p:nvSpPr>
          <p:cNvPr id="115719" name="Rectangle 7">
            <a:hlinkClick r:id="" action="ppaction://hlinkshowjump?jump=nextslide"/>
          </p:cNvPr>
          <p:cNvSpPr>
            <a:spLocks noChangeArrowheads="1"/>
          </p:cNvSpPr>
          <p:nvPr/>
        </p:nvSpPr>
        <p:spPr bwMode="auto">
          <a:xfrm>
            <a:off x="1331913" y="2924175"/>
            <a:ext cx="2663825" cy="528638"/>
          </a:xfrm>
          <a:prstGeom prst="rect">
            <a:avLst/>
          </a:prstGeom>
          <a:solidFill>
            <a:schemeClr val="bg1"/>
          </a:solidFill>
          <a:ln w="9525">
            <a:solidFill>
              <a:srgbClr val="CCECFF"/>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pPr>
            <a:r>
              <a:rPr kumimoji="1" lang="zh-CN" altLang="en-US" sz="2800" b="1" dirty="0">
                <a:solidFill>
                  <a:srgbClr val="0000CC"/>
                </a:solidFill>
                <a:latin typeface="Times New Roman" panose="02020603050405020304" pitchFamily="18" charset="0"/>
                <a:ea typeface="楷体_GB2312" pitchFamily="49" charset="-122"/>
              </a:rPr>
              <a:t>临界比例度法</a:t>
            </a:r>
            <a:r>
              <a:rPr kumimoji="1" lang="zh-CN" altLang="en-US" sz="2800" dirty="0">
                <a:solidFill>
                  <a:srgbClr val="FFFF00"/>
                </a:solidFill>
                <a:latin typeface="Times New Roman" panose="02020603050405020304" pitchFamily="18" charset="0"/>
                <a:ea typeface="楷体_GB2312" pitchFamily="49" charset="-122"/>
              </a:rPr>
              <a:t>  </a:t>
            </a:r>
          </a:p>
        </p:txBody>
      </p:sp>
      <p:sp>
        <p:nvSpPr>
          <p:cNvPr id="115720" name="Rectangle 8">
            <a:hlinkClick r:id="rId3" action="ppaction://hlinksldjump"/>
          </p:cNvPr>
          <p:cNvSpPr>
            <a:spLocks noChangeArrowheads="1"/>
          </p:cNvSpPr>
          <p:nvPr/>
        </p:nvSpPr>
        <p:spPr bwMode="auto">
          <a:xfrm>
            <a:off x="1331913" y="3860800"/>
            <a:ext cx="2663825"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pPr>
            <a:r>
              <a:rPr kumimoji="1" lang="zh-CN" altLang="en-US" sz="2800" b="1" dirty="0">
                <a:solidFill>
                  <a:srgbClr val="0000CC"/>
                </a:solidFill>
                <a:latin typeface="Times New Roman" panose="02020603050405020304" pitchFamily="18" charset="0"/>
                <a:ea typeface="楷体_GB2312" pitchFamily="49" charset="-122"/>
              </a:rPr>
              <a:t>经验法</a:t>
            </a:r>
          </a:p>
        </p:txBody>
      </p:sp>
      <p:sp>
        <p:nvSpPr>
          <p:cNvPr id="46086" name="Rectangle 9"/>
          <p:cNvSpPr>
            <a:spLocks noChangeArrowheads="1"/>
          </p:cNvSpPr>
          <p:nvPr/>
        </p:nvSpPr>
        <p:spPr bwMode="auto">
          <a:xfrm>
            <a:off x="755650" y="2060575"/>
            <a:ext cx="424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工程整定法有三种：</a:t>
            </a:r>
          </a:p>
        </p:txBody>
      </p:sp>
      <p:sp>
        <p:nvSpPr>
          <p:cNvPr id="40967" name="AutoShape 13">
            <a:hlinkClick r:id="rId4" action="ppaction://hlinksldjump" highlightClick="1"/>
          </p:cNvPr>
          <p:cNvSpPr>
            <a:spLocks noChangeArrowheads="1"/>
          </p:cNvSpPr>
          <p:nvPr/>
        </p:nvSpPr>
        <p:spPr bwMode="auto">
          <a:xfrm>
            <a:off x="6156325" y="3644900"/>
            <a:ext cx="576263" cy="576263"/>
          </a:xfrm>
          <a:prstGeom prst="actionButtonEnd">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animBg="1"/>
      <p:bldP spid="115719" grpId="0" animBg="1"/>
      <p:bldP spid="115720" grpId="0" animBg="1"/>
      <p:bldP spid="4608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a:extLst>
              <a:ext uri="{FF2B5EF4-FFF2-40B4-BE49-F238E27FC236}">
                <a16:creationId xmlns:a16="http://schemas.microsoft.com/office/drawing/2014/main" id="{53298599-3093-403B-8B38-D4E3EFCA231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600" b="1">
                <a:solidFill>
                  <a:srgbClr val="009900"/>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5F91BF-5A1C-4312-BC82-CB39915A68DF}" type="slidenum">
              <a:rPr lang="zh-CN" altLang="en-US" sz="1600" b="0">
                <a:solidFill>
                  <a:schemeClr val="tx1"/>
                </a:solidFill>
              </a:rPr>
              <a:pPr>
                <a:spcBef>
                  <a:spcPct val="0"/>
                </a:spcBef>
                <a:buFontTx/>
                <a:buNone/>
              </a:pPr>
              <a:t>36</a:t>
            </a:fld>
            <a:endParaRPr lang="en-US" altLang="zh-CN" sz="1600" b="0">
              <a:solidFill>
                <a:schemeClr val="tx1"/>
              </a:solidFill>
            </a:endParaRPr>
          </a:p>
        </p:txBody>
      </p:sp>
      <p:pic>
        <p:nvPicPr>
          <p:cNvPr id="5123" name="Picture 2" descr="Fig">
            <a:extLst>
              <a:ext uri="{FF2B5EF4-FFF2-40B4-BE49-F238E27FC236}">
                <a16:creationId xmlns:a16="http://schemas.microsoft.com/office/drawing/2014/main" id="{0CDA7EBB-AB82-4D84-A9CB-B6D5E9B39E5F}"/>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896143" y="710740"/>
            <a:ext cx="7681225" cy="5236035"/>
          </a:xfrm>
          <a:noFill/>
        </p:spPr>
      </p:pic>
      <p:sp>
        <p:nvSpPr>
          <p:cNvPr id="5124" name="Text Box 3">
            <a:extLst>
              <a:ext uri="{FF2B5EF4-FFF2-40B4-BE49-F238E27FC236}">
                <a16:creationId xmlns:a16="http://schemas.microsoft.com/office/drawing/2014/main" id="{DFAF54A4-8400-4BA0-82D1-BBE43EA4EB1E}"/>
              </a:ext>
            </a:extLst>
          </p:cNvPr>
          <p:cNvSpPr txBox="1">
            <a:spLocks noChangeArrowheads="1"/>
          </p:cNvSpPr>
          <p:nvPr/>
        </p:nvSpPr>
        <p:spPr bwMode="auto">
          <a:xfrm>
            <a:off x="914400" y="601027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009900"/>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000" b="0">
                <a:solidFill>
                  <a:schemeClr val="tx1"/>
                </a:solidFill>
                <a:latin typeface="Times New Roman" panose="02020603050405020304" pitchFamily="18" charset="0"/>
                <a:ea typeface="宋体" panose="02010600030101010101" pitchFamily="2" charset="-122"/>
              </a:rPr>
              <a:t>Fig. 11.1. Unit-step disturbance responses for the candidate controllers (FOPTD Model: K = 1, </a:t>
            </a:r>
          </a:p>
        </p:txBody>
      </p:sp>
      <p:graphicFrame>
        <p:nvGraphicFramePr>
          <p:cNvPr id="5125" name="Object 4">
            <a:extLst>
              <a:ext uri="{FF2B5EF4-FFF2-40B4-BE49-F238E27FC236}">
                <a16:creationId xmlns:a16="http://schemas.microsoft.com/office/drawing/2014/main" id="{8AECAA1F-3BB9-4C8E-8E4B-53D87915CBFC}"/>
              </a:ext>
            </a:extLst>
          </p:cNvPr>
          <p:cNvGraphicFramePr>
            <a:graphicFrameLocks noChangeAspect="1"/>
          </p:cNvGraphicFramePr>
          <p:nvPr/>
        </p:nvGraphicFramePr>
        <p:xfrm>
          <a:off x="3476625" y="6367463"/>
          <a:ext cx="1676400" cy="342900"/>
        </p:xfrm>
        <a:graphic>
          <a:graphicData uri="http://schemas.openxmlformats.org/presentationml/2006/ole">
            <mc:AlternateContent xmlns:mc="http://schemas.openxmlformats.org/markup-compatibility/2006">
              <mc:Choice xmlns:v="urn:schemas-microsoft-com:vml" Requires="v">
                <p:oleObj name="Equation" r:id="rId3" imgW="1676400" imgH="342900" progId="Equation.DSMT4">
                  <p:embed/>
                </p:oleObj>
              </mc:Choice>
              <mc:Fallback>
                <p:oleObj name="Equation" r:id="rId3" imgW="1676400" imgH="342900" progId="Equation.DSMT4">
                  <p:embed/>
                  <p:pic>
                    <p:nvPicPr>
                      <p:cNvPr id="5125" name="Object 4">
                        <a:extLst>
                          <a:ext uri="{FF2B5EF4-FFF2-40B4-BE49-F238E27FC236}">
                            <a16:creationId xmlns:a16="http://schemas.microsoft.com/office/drawing/2014/main" id="{8AECAA1F-3BB9-4C8E-8E4B-53D87915C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25" y="6367463"/>
                        <a:ext cx="1676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Text Box 5">
            <a:extLst>
              <a:ext uri="{FF2B5EF4-FFF2-40B4-BE49-F238E27FC236}">
                <a16:creationId xmlns:a16="http://schemas.microsoft.com/office/drawing/2014/main" id="{B21CEF68-C4D0-4AB0-B5D4-7616040382A4}"/>
              </a:ext>
            </a:extLst>
          </p:cNvPr>
          <p:cNvSpPr txBox="1">
            <a:spLocks noChangeArrowheads="1"/>
          </p:cNvSpPr>
          <p:nvPr/>
        </p:nvSpPr>
        <p:spPr bwMode="auto">
          <a:xfrm>
            <a:off x="539552" y="180946"/>
            <a:ext cx="7162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009900"/>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400" dirty="0">
                <a:latin typeface="Times New Roman" panose="02020603050405020304" pitchFamily="18" charset="0"/>
                <a:ea typeface="宋体" panose="02010600030101010101" pitchFamily="2" charset="-122"/>
              </a:rPr>
              <a:t>Controller Tuning:  A Motivational Example</a:t>
            </a:r>
          </a:p>
        </p:txBody>
      </p:sp>
      <p:sp>
        <p:nvSpPr>
          <p:cNvPr id="5127" name="Text Box 6">
            <a:extLst>
              <a:ext uri="{FF2B5EF4-FFF2-40B4-BE49-F238E27FC236}">
                <a16:creationId xmlns:a16="http://schemas.microsoft.com/office/drawing/2014/main" id="{8B7EA205-25E7-46EA-8233-C317D7B128EF}"/>
              </a:ext>
            </a:extLst>
          </p:cNvPr>
          <p:cNvSpPr txBox="1">
            <a:spLocks noChangeArrowheads="1"/>
          </p:cNvSpPr>
          <p:nvPr/>
        </p:nvSpPr>
        <p:spPr bwMode="auto">
          <a:xfrm>
            <a:off x="990600" y="762000"/>
            <a:ext cx="762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009900"/>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5128" name="Text Box 7">
            <a:extLst>
              <a:ext uri="{FF2B5EF4-FFF2-40B4-BE49-F238E27FC236}">
                <a16:creationId xmlns:a16="http://schemas.microsoft.com/office/drawing/2014/main" id="{712CFA0A-FBAD-4A5C-9856-825C27770A2E}"/>
              </a:ext>
            </a:extLst>
          </p:cNvPr>
          <p:cNvSpPr txBox="1">
            <a:spLocks noChangeArrowheads="1"/>
          </p:cNvSpPr>
          <p:nvPr/>
        </p:nvSpPr>
        <p:spPr bwMode="auto">
          <a:xfrm>
            <a:off x="5153025" y="3200400"/>
            <a:ext cx="5334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009900"/>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5129" name="Text Box 9">
            <a:extLst>
              <a:ext uri="{FF2B5EF4-FFF2-40B4-BE49-F238E27FC236}">
                <a16:creationId xmlns:a16="http://schemas.microsoft.com/office/drawing/2014/main" id="{4F9185CF-A611-4692-A4F5-3D480DEC02B1}"/>
              </a:ext>
            </a:extLst>
          </p:cNvPr>
          <p:cNvSpPr txBox="1">
            <a:spLocks noChangeArrowheads="1"/>
          </p:cNvSpPr>
          <p:nvPr/>
        </p:nvSpPr>
        <p:spPr bwMode="auto">
          <a:xfrm>
            <a:off x="2428875" y="3048000"/>
            <a:ext cx="5334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009900"/>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5130" name="Text Box 10">
            <a:extLst>
              <a:ext uri="{FF2B5EF4-FFF2-40B4-BE49-F238E27FC236}">
                <a16:creationId xmlns:a16="http://schemas.microsoft.com/office/drawing/2014/main" id="{2E133A5F-BA9B-4830-A6B8-584DCC617515}"/>
              </a:ext>
            </a:extLst>
          </p:cNvPr>
          <p:cNvSpPr txBox="1">
            <a:spLocks noChangeArrowheads="1"/>
          </p:cNvSpPr>
          <p:nvPr/>
        </p:nvSpPr>
        <p:spPr bwMode="auto">
          <a:xfrm>
            <a:off x="1004888" y="1862138"/>
            <a:ext cx="5334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600" b="1">
                <a:solidFill>
                  <a:srgbClr val="009900"/>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250825" y="836613"/>
            <a:ext cx="8520113"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先将控制器设置为纯比例作用，比例度</a:t>
            </a:r>
            <a:r>
              <a:rPr kumimoji="1" lang="en-US" altLang="zh-CN" sz="2800" b="1" i="1" dirty="0">
                <a:solidFill>
                  <a:srgbClr val="0000CC"/>
                </a:solidFill>
                <a:latin typeface="Times New Roman" panose="02020603050405020304" pitchFamily="18" charset="0"/>
                <a:ea typeface="楷体_GB2312" pitchFamily="49" charset="-122"/>
              </a:rPr>
              <a:t>δ</a:t>
            </a:r>
            <a:r>
              <a:rPr kumimoji="1" lang="zh-CN" altLang="en-US" sz="2800" b="1" dirty="0">
                <a:solidFill>
                  <a:srgbClr val="0000CC"/>
                </a:solidFill>
                <a:latin typeface="Times New Roman" panose="02020603050405020304" pitchFamily="18" charset="0"/>
                <a:ea typeface="楷体_GB2312" pitchFamily="49" charset="-122"/>
              </a:rPr>
              <a:t>放在较大位置，将系统投入闭环控制，然后逐步减小比例度</a:t>
            </a:r>
            <a:r>
              <a:rPr kumimoji="1" lang="en-US" altLang="zh-CN" sz="2800" b="1" i="1" dirty="0">
                <a:solidFill>
                  <a:srgbClr val="0000CC"/>
                </a:solidFill>
                <a:latin typeface="Times New Roman" panose="02020603050405020304" pitchFamily="18" charset="0"/>
                <a:ea typeface="楷体_GB2312" pitchFamily="49" charset="-122"/>
              </a:rPr>
              <a:t>δ</a:t>
            </a:r>
            <a:r>
              <a:rPr kumimoji="1" lang="zh-CN" altLang="en-US" sz="2800" b="1" dirty="0">
                <a:solidFill>
                  <a:srgbClr val="0000CC"/>
                </a:solidFill>
                <a:latin typeface="Times New Roman" panose="02020603050405020304" pitchFamily="18" charset="0"/>
                <a:ea typeface="楷体_GB2312" pitchFamily="49" charset="-122"/>
              </a:rPr>
              <a:t>并通过改变设定值施加干扰作用，直至控制系统出现等幅振荡的过渡过程，如图7-9所示。求得</a:t>
            </a:r>
            <a:r>
              <a:rPr kumimoji="1" lang="zh-CN" altLang="en-US" sz="2800" b="1" dirty="0">
                <a:solidFill>
                  <a:srgbClr val="FF0000"/>
                </a:solidFill>
                <a:latin typeface="Times New Roman" panose="02020603050405020304" pitchFamily="18" charset="0"/>
                <a:ea typeface="楷体_GB2312" pitchFamily="49" charset="-122"/>
              </a:rPr>
              <a:t>临界比例度</a:t>
            </a:r>
            <a:r>
              <a:rPr kumimoji="1" lang="en-US" altLang="zh-CN" sz="2800" b="1" i="1" dirty="0" err="1">
                <a:solidFill>
                  <a:srgbClr val="FF0000"/>
                </a:solidFill>
                <a:latin typeface="Times New Roman" panose="02020603050405020304" pitchFamily="18" charset="0"/>
                <a:ea typeface="楷体_GB2312" pitchFamily="49" charset="-122"/>
              </a:rPr>
              <a:t>δ</a:t>
            </a:r>
            <a:r>
              <a:rPr kumimoji="1" lang="en-US" altLang="zh-CN" sz="2800" b="1" baseline="-30000" dirty="0" err="1">
                <a:solidFill>
                  <a:srgbClr val="FF0000"/>
                </a:solidFill>
                <a:latin typeface="Times New Roman" panose="02020603050405020304" pitchFamily="18" charset="0"/>
                <a:ea typeface="楷体_GB2312" pitchFamily="49" charset="-122"/>
              </a:rPr>
              <a:t>k</a:t>
            </a:r>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FF0000"/>
                </a:solidFill>
                <a:latin typeface="Times New Roman" panose="02020603050405020304" pitchFamily="18" charset="0"/>
                <a:ea typeface="楷体_GB2312" pitchFamily="49" charset="-122"/>
              </a:rPr>
              <a:t>临界振荡周期</a:t>
            </a:r>
            <a:r>
              <a:rPr kumimoji="1" lang="en-US" altLang="zh-CN" sz="2800" b="1" i="1" dirty="0" err="1">
                <a:solidFill>
                  <a:srgbClr val="FF0000"/>
                </a:solidFill>
                <a:latin typeface="Times New Roman" panose="02020603050405020304" pitchFamily="18" charset="0"/>
                <a:ea typeface="楷体_GB2312" pitchFamily="49" charset="-122"/>
              </a:rPr>
              <a:t>T</a:t>
            </a:r>
            <a:r>
              <a:rPr kumimoji="1" lang="en-US" altLang="zh-CN" sz="2800" b="1" i="1" baseline="-30000" dirty="0" err="1">
                <a:solidFill>
                  <a:srgbClr val="FF0000"/>
                </a:solidFill>
                <a:latin typeface="Times New Roman" panose="02020603050405020304" pitchFamily="18" charset="0"/>
                <a:ea typeface="楷体_GB2312" pitchFamily="49" charset="-122"/>
              </a:rPr>
              <a:t>k</a:t>
            </a:r>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0000CC"/>
                </a:solidFill>
                <a:latin typeface="Times New Roman" panose="02020603050405020304" pitchFamily="18" charset="0"/>
                <a:ea typeface="楷体_GB2312" pitchFamily="49" charset="-122"/>
              </a:rPr>
              <a:t>根据</a:t>
            </a:r>
            <a:r>
              <a:rPr kumimoji="1" lang="en-US" altLang="zh-CN" sz="2800" b="1" dirty="0" err="1">
                <a:solidFill>
                  <a:srgbClr val="0000CC"/>
                </a:solidFill>
                <a:latin typeface="Times New Roman" panose="02020603050405020304" pitchFamily="18" charset="0"/>
                <a:ea typeface="楷体_GB2312" pitchFamily="49" charset="-122"/>
              </a:rPr>
              <a:t>δ</a:t>
            </a:r>
            <a:r>
              <a:rPr kumimoji="1" lang="en-US" altLang="zh-CN" sz="2800" b="1" i="1" baseline="-30000" dirty="0" err="1">
                <a:solidFill>
                  <a:srgbClr val="0000CC"/>
                </a:solidFill>
                <a:latin typeface="Times New Roman" panose="02020603050405020304" pitchFamily="18" charset="0"/>
                <a:ea typeface="楷体_GB2312" pitchFamily="49" charset="-122"/>
              </a:rPr>
              <a:t>k</a:t>
            </a:r>
            <a:r>
              <a:rPr kumimoji="1" lang="zh-CN" altLang="en-US" sz="2800" b="1" dirty="0">
                <a:solidFill>
                  <a:srgbClr val="0000CC"/>
                </a:solidFill>
                <a:latin typeface="Times New Roman" panose="02020603050405020304" pitchFamily="18" charset="0"/>
                <a:ea typeface="楷体_GB2312" pitchFamily="49" charset="-122"/>
              </a:rPr>
              <a:t>和</a:t>
            </a:r>
            <a:r>
              <a:rPr kumimoji="1" lang="en-US" altLang="zh-CN" sz="2800" b="1" i="1" dirty="0" err="1">
                <a:solidFill>
                  <a:srgbClr val="0000CC"/>
                </a:solidFill>
                <a:latin typeface="Times New Roman" panose="02020603050405020304" pitchFamily="18" charset="0"/>
                <a:ea typeface="楷体_GB2312" pitchFamily="49" charset="-122"/>
              </a:rPr>
              <a:t>T</a:t>
            </a:r>
            <a:r>
              <a:rPr kumimoji="1" lang="en-US" altLang="zh-CN" sz="2800" b="1" i="1" baseline="-30000" dirty="0" err="1">
                <a:solidFill>
                  <a:srgbClr val="0000CC"/>
                </a:solidFill>
                <a:latin typeface="Times New Roman" panose="02020603050405020304" pitchFamily="18" charset="0"/>
                <a:ea typeface="楷体_GB2312" pitchFamily="49" charset="-122"/>
              </a:rPr>
              <a:t>k</a:t>
            </a:r>
            <a:r>
              <a:rPr kumimoji="1" lang="zh-CN" altLang="en-US" sz="2800" b="1" dirty="0">
                <a:solidFill>
                  <a:srgbClr val="0000CC"/>
                </a:solidFill>
                <a:latin typeface="Times New Roman" panose="02020603050405020304" pitchFamily="18" charset="0"/>
                <a:ea typeface="楷体_GB2312" pitchFamily="49" charset="-122"/>
              </a:rPr>
              <a:t>从表7-</a:t>
            </a:r>
            <a:r>
              <a:rPr kumimoji="1" lang="en-US" altLang="zh-CN" sz="2800" b="1" dirty="0">
                <a:solidFill>
                  <a:srgbClr val="0000CC"/>
                </a:solidFill>
                <a:latin typeface="Times New Roman" panose="02020603050405020304" pitchFamily="18" charset="0"/>
                <a:ea typeface="楷体_GB2312" pitchFamily="49" charset="-122"/>
              </a:rPr>
              <a:t>2</a:t>
            </a:r>
            <a:r>
              <a:rPr kumimoji="1" lang="zh-CN" altLang="en-US" sz="2800" b="1" dirty="0">
                <a:solidFill>
                  <a:srgbClr val="0000CC"/>
                </a:solidFill>
                <a:latin typeface="Times New Roman" panose="02020603050405020304" pitchFamily="18" charset="0"/>
                <a:ea typeface="楷体_GB2312" pitchFamily="49" charset="-122"/>
              </a:rPr>
              <a:t>中查找控制器应该采用的参数值。</a:t>
            </a:r>
            <a:r>
              <a:rPr kumimoji="1" lang="zh-CN" altLang="en-US" sz="2800" b="1" dirty="0">
                <a:solidFill>
                  <a:srgbClr val="000066"/>
                </a:solidFill>
                <a:latin typeface="Times New Roman" panose="02020603050405020304" pitchFamily="18" charset="0"/>
                <a:ea typeface="楷体_GB2312" pitchFamily="49" charset="-122"/>
              </a:rPr>
              <a:t> </a:t>
            </a:r>
          </a:p>
        </p:txBody>
      </p:sp>
      <p:sp>
        <p:nvSpPr>
          <p:cNvPr id="47109" name="Text Box 4"/>
          <p:cNvSpPr txBox="1">
            <a:spLocks noChangeArrowheads="1"/>
          </p:cNvSpPr>
          <p:nvPr/>
        </p:nvSpPr>
        <p:spPr bwMode="auto">
          <a:xfrm>
            <a:off x="2714625" y="6309320"/>
            <a:ext cx="3514725" cy="237530"/>
          </a:xfrm>
          <a:prstGeom prst="rect">
            <a:avLst/>
          </a:prstGeom>
          <a:solidFill>
            <a:srgbClr val="FFFFFF"/>
          </a:solidFill>
          <a:ln w="0">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800" b="1" dirty="0">
                <a:solidFill>
                  <a:srgbClr val="000000"/>
                </a:solidFill>
                <a:latin typeface="Times New Roman" panose="02020603050405020304" pitchFamily="18" charset="0"/>
              </a:rPr>
              <a:t>图7-9 临界比例度法</a:t>
            </a:r>
          </a:p>
        </p:txBody>
      </p:sp>
      <p:sp>
        <p:nvSpPr>
          <p:cNvPr id="41988" name="Rectangle 6"/>
          <p:cNvSpPr>
            <a:spLocks noChangeArrowheads="1"/>
          </p:cNvSpPr>
          <p:nvPr/>
        </p:nvSpPr>
        <p:spPr bwMode="auto">
          <a:xfrm>
            <a:off x="250825" y="260350"/>
            <a:ext cx="8520113"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pPr>
            <a:r>
              <a:rPr kumimoji="1" lang="zh-CN" altLang="en-US" sz="2800" b="1">
                <a:solidFill>
                  <a:srgbClr val="FF0000"/>
                </a:solidFill>
                <a:latin typeface="Times New Roman" panose="02020603050405020304" pitchFamily="18" charset="0"/>
                <a:ea typeface="楷体_GB2312" pitchFamily="49" charset="-122"/>
              </a:rPr>
              <a:t>临界比例度法</a:t>
            </a:r>
            <a:r>
              <a:rPr kumimoji="1" lang="zh-CN" altLang="en-US" sz="2800">
                <a:solidFill>
                  <a:srgbClr val="FF0000"/>
                </a:solidFill>
                <a:latin typeface="Times New Roman" panose="02020603050405020304" pitchFamily="18" charset="0"/>
                <a:ea typeface="楷体_GB2312" pitchFamily="49" charset="-122"/>
              </a:rPr>
              <a:t> </a:t>
            </a:r>
            <a:endParaRPr kumimoji="1" lang="zh-CN" altLang="en-US" sz="2800" b="1">
              <a:solidFill>
                <a:srgbClr val="FF0000"/>
              </a:solidFill>
              <a:latin typeface="Times New Roman" panose="02020603050405020304" pitchFamily="18" charset="0"/>
              <a:ea typeface="楷体_GB2312" pitchFamily="49" charset="-122"/>
            </a:endParaRPr>
          </a:p>
        </p:txBody>
      </p:sp>
      <p:pic>
        <p:nvPicPr>
          <p:cNvPr id="4711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3490914"/>
            <a:ext cx="4464496" cy="279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nimBg="1"/>
      <p:bldP spid="4710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71550" y="1052513"/>
            <a:ext cx="5475288" cy="3340100"/>
            <a:chOff x="-3" y="-3"/>
            <a:chExt cx="2942" cy="1608"/>
          </a:xfrm>
        </p:grpSpPr>
        <p:grpSp>
          <p:nvGrpSpPr>
            <p:cNvPr id="43012" name="Group 3"/>
            <p:cNvGrpSpPr>
              <a:grpSpLocks/>
            </p:cNvGrpSpPr>
            <p:nvPr/>
          </p:nvGrpSpPr>
          <p:grpSpPr bwMode="auto">
            <a:xfrm>
              <a:off x="0" y="0"/>
              <a:ext cx="2936" cy="1602"/>
              <a:chOff x="0" y="0"/>
              <a:chExt cx="2936" cy="1602"/>
            </a:xfrm>
          </p:grpSpPr>
          <p:grpSp>
            <p:nvGrpSpPr>
              <p:cNvPr id="43014" name="Group 4"/>
              <p:cNvGrpSpPr>
                <a:grpSpLocks/>
              </p:cNvGrpSpPr>
              <p:nvPr/>
            </p:nvGrpSpPr>
            <p:grpSpPr bwMode="auto">
              <a:xfrm>
                <a:off x="0" y="0"/>
                <a:ext cx="751" cy="460"/>
                <a:chOff x="0" y="0"/>
                <a:chExt cx="751" cy="460"/>
              </a:xfrm>
            </p:grpSpPr>
            <p:sp>
              <p:nvSpPr>
                <p:cNvPr id="43060" name="Rectangle 5"/>
                <p:cNvSpPr>
                  <a:spLocks noChangeArrowheads="1"/>
                </p:cNvSpPr>
                <p:nvPr/>
              </p:nvSpPr>
              <p:spPr bwMode="auto">
                <a:xfrm>
                  <a:off x="43" y="0"/>
                  <a:ext cx="66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imes New Roman" panose="02020603050405020304" pitchFamily="18" charset="0"/>
                    </a:rPr>
                    <a:t>应采用的控制规律</a:t>
                  </a:r>
                </a:p>
                <a:p>
                  <a:pPr algn="ctr">
                    <a:spcBef>
                      <a:spcPct val="0"/>
                    </a:spcBef>
                    <a:buFontTx/>
                    <a:buNone/>
                  </a:pPr>
                  <a:endParaRPr kumimoji="1" lang="zh-CN" altLang="en-US" sz="2000">
                    <a:latin typeface="Times New Roman" panose="02020603050405020304" pitchFamily="18" charset="0"/>
                  </a:endParaRPr>
                </a:p>
              </p:txBody>
            </p:sp>
            <p:sp>
              <p:nvSpPr>
                <p:cNvPr id="43061" name="Rectangle 6"/>
                <p:cNvSpPr>
                  <a:spLocks noChangeArrowheads="1"/>
                </p:cNvSpPr>
                <p:nvPr/>
              </p:nvSpPr>
              <p:spPr bwMode="auto">
                <a:xfrm>
                  <a:off x="0" y="0"/>
                  <a:ext cx="751"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15" name="Group 7"/>
              <p:cNvGrpSpPr>
                <a:grpSpLocks/>
              </p:cNvGrpSpPr>
              <p:nvPr/>
            </p:nvGrpSpPr>
            <p:grpSpPr bwMode="auto">
              <a:xfrm>
                <a:off x="751" y="0"/>
                <a:ext cx="717" cy="460"/>
                <a:chOff x="751" y="0"/>
                <a:chExt cx="717" cy="460"/>
              </a:xfrm>
            </p:grpSpPr>
            <p:sp>
              <p:nvSpPr>
                <p:cNvPr id="43058" name="Rectangle 8"/>
                <p:cNvSpPr>
                  <a:spLocks noChangeArrowheads="1"/>
                </p:cNvSpPr>
                <p:nvPr/>
              </p:nvSpPr>
              <p:spPr bwMode="auto">
                <a:xfrm>
                  <a:off x="794" y="0"/>
                  <a:ext cx="63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286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imes New Roman" panose="02020603050405020304" pitchFamily="18" charset="0"/>
                    </a:rPr>
                    <a:t>δ</a:t>
                  </a:r>
                </a:p>
                <a:p>
                  <a:pPr algn="ctr">
                    <a:spcBef>
                      <a:spcPct val="0"/>
                    </a:spcBef>
                    <a:buFontTx/>
                    <a:buNone/>
                  </a:pPr>
                  <a:r>
                    <a:rPr kumimoji="1" lang="en-US" altLang="zh-CN" sz="2000">
                      <a:latin typeface="Times New Roman" panose="02020603050405020304" pitchFamily="18" charset="0"/>
                    </a:rPr>
                    <a:t>（%）</a:t>
                  </a:r>
                </a:p>
                <a:p>
                  <a:pPr algn="ctr">
                    <a:spcBef>
                      <a:spcPct val="0"/>
                    </a:spcBef>
                    <a:buFontTx/>
                    <a:buNone/>
                  </a:pPr>
                  <a:endParaRPr kumimoji="1" lang="zh-CN" altLang="en-US" sz="2000">
                    <a:latin typeface="Times New Roman" panose="02020603050405020304" pitchFamily="18" charset="0"/>
                  </a:endParaRPr>
                </a:p>
              </p:txBody>
            </p:sp>
            <p:sp>
              <p:nvSpPr>
                <p:cNvPr id="43059" name="Rectangle 9"/>
                <p:cNvSpPr>
                  <a:spLocks noChangeArrowheads="1"/>
                </p:cNvSpPr>
                <p:nvPr/>
              </p:nvSpPr>
              <p:spPr bwMode="auto">
                <a:xfrm>
                  <a:off x="751" y="0"/>
                  <a:ext cx="717"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16" name="Group 10"/>
              <p:cNvGrpSpPr>
                <a:grpSpLocks/>
              </p:cNvGrpSpPr>
              <p:nvPr/>
            </p:nvGrpSpPr>
            <p:grpSpPr bwMode="auto">
              <a:xfrm>
                <a:off x="1468" y="0"/>
                <a:ext cx="734" cy="460"/>
                <a:chOff x="1468" y="0"/>
                <a:chExt cx="734" cy="460"/>
              </a:xfrm>
            </p:grpSpPr>
            <p:sp>
              <p:nvSpPr>
                <p:cNvPr id="43056" name="Rectangle 11"/>
                <p:cNvSpPr>
                  <a:spLocks noChangeArrowheads="1"/>
                </p:cNvSpPr>
                <p:nvPr/>
              </p:nvSpPr>
              <p:spPr bwMode="auto">
                <a:xfrm>
                  <a:off x="1511" y="0"/>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indent="2286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i="1">
                      <a:latin typeface="Times New Roman" panose="02020603050405020304" pitchFamily="18" charset="0"/>
                    </a:rPr>
                    <a:t>T</a:t>
                  </a:r>
                  <a:r>
                    <a:rPr kumimoji="1" lang="en-US" altLang="zh-CN" sz="2000" i="1" baseline="-30000">
                      <a:latin typeface="Times New Roman" panose="02020603050405020304" pitchFamily="18" charset="0"/>
                    </a:rPr>
                    <a:t>I</a:t>
                  </a:r>
                  <a:endParaRPr kumimoji="1" lang="en-US" altLang="zh-CN" sz="2000">
                    <a:latin typeface="Times New Roman" panose="02020603050405020304" pitchFamily="18" charset="0"/>
                  </a:endParaRPr>
                </a:p>
                <a:p>
                  <a:pPr algn="ctr">
                    <a:spcBef>
                      <a:spcPct val="0"/>
                    </a:spcBef>
                    <a:buFontTx/>
                    <a:buNone/>
                  </a:pPr>
                  <a:r>
                    <a:rPr kumimoji="1" lang="en-US" altLang="zh-CN" sz="2000">
                      <a:latin typeface="Times New Roman" panose="02020603050405020304" pitchFamily="18" charset="0"/>
                    </a:rPr>
                    <a:t>（min）</a:t>
                  </a:r>
                </a:p>
                <a:p>
                  <a:pPr algn="ctr">
                    <a:spcBef>
                      <a:spcPct val="0"/>
                    </a:spcBef>
                    <a:buFontTx/>
                    <a:buNone/>
                  </a:pPr>
                  <a:endParaRPr kumimoji="1" lang="zh-CN" altLang="en-US" sz="2000">
                    <a:latin typeface="Times New Roman" panose="02020603050405020304" pitchFamily="18" charset="0"/>
                  </a:endParaRPr>
                </a:p>
              </p:txBody>
            </p:sp>
            <p:sp>
              <p:nvSpPr>
                <p:cNvPr id="43057" name="Rectangle 12"/>
                <p:cNvSpPr>
                  <a:spLocks noChangeArrowheads="1"/>
                </p:cNvSpPr>
                <p:nvPr/>
              </p:nvSpPr>
              <p:spPr bwMode="auto">
                <a:xfrm>
                  <a:off x="1468" y="0"/>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17" name="Group 13"/>
              <p:cNvGrpSpPr>
                <a:grpSpLocks/>
              </p:cNvGrpSpPr>
              <p:nvPr/>
            </p:nvGrpSpPr>
            <p:grpSpPr bwMode="auto">
              <a:xfrm>
                <a:off x="2202" y="0"/>
                <a:ext cx="734" cy="460"/>
                <a:chOff x="2202" y="0"/>
                <a:chExt cx="734" cy="460"/>
              </a:xfrm>
            </p:grpSpPr>
            <p:sp>
              <p:nvSpPr>
                <p:cNvPr id="43054" name="Rectangle 14"/>
                <p:cNvSpPr>
                  <a:spLocks noChangeArrowheads="1"/>
                </p:cNvSpPr>
                <p:nvPr/>
              </p:nvSpPr>
              <p:spPr bwMode="auto">
                <a:xfrm>
                  <a:off x="2245" y="0"/>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indent="2286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i="1">
                      <a:latin typeface="Times New Roman" panose="02020603050405020304" pitchFamily="18" charset="0"/>
                    </a:rPr>
                    <a:t>T</a:t>
                  </a:r>
                  <a:r>
                    <a:rPr kumimoji="1" lang="en-US" altLang="zh-CN" sz="2000" i="1" baseline="-30000">
                      <a:latin typeface="Times New Roman" panose="02020603050405020304" pitchFamily="18" charset="0"/>
                    </a:rPr>
                    <a:t>D</a:t>
                  </a:r>
                  <a:endParaRPr kumimoji="1" lang="en-US" altLang="zh-CN" sz="2000">
                    <a:latin typeface="Times New Roman" panose="02020603050405020304" pitchFamily="18" charset="0"/>
                  </a:endParaRPr>
                </a:p>
                <a:p>
                  <a:pPr algn="ctr">
                    <a:spcBef>
                      <a:spcPct val="0"/>
                    </a:spcBef>
                    <a:buFontTx/>
                    <a:buNone/>
                  </a:pPr>
                  <a:r>
                    <a:rPr kumimoji="1" lang="en-US" altLang="zh-CN" sz="2000">
                      <a:latin typeface="Times New Roman" panose="02020603050405020304" pitchFamily="18" charset="0"/>
                    </a:rPr>
                    <a:t>（min）</a:t>
                  </a:r>
                </a:p>
                <a:p>
                  <a:pPr algn="ctr">
                    <a:spcBef>
                      <a:spcPct val="0"/>
                    </a:spcBef>
                    <a:buFontTx/>
                    <a:buNone/>
                  </a:pPr>
                  <a:endParaRPr kumimoji="1" lang="zh-CN" altLang="en-US" sz="2000">
                    <a:latin typeface="Times New Roman" panose="02020603050405020304" pitchFamily="18" charset="0"/>
                  </a:endParaRPr>
                </a:p>
              </p:txBody>
            </p:sp>
            <p:sp>
              <p:nvSpPr>
                <p:cNvPr id="43055" name="Rectangle 15"/>
                <p:cNvSpPr>
                  <a:spLocks noChangeArrowheads="1"/>
                </p:cNvSpPr>
                <p:nvPr/>
              </p:nvSpPr>
              <p:spPr bwMode="auto">
                <a:xfrm>
                  <a:off x="2202" y="0"/>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18" name="Group 16"/>
              <p:cNvGrpSpPr>
                <a:grpSpLocks/>
              </p:cNvGrpSpPr>
              <p:nvPr/>
            </p:nvGrpSpPr>
            <p:grpSpPr bwMode="auto">
              <a:xfrm>
                <a:off x="0" y="460"/>
                <a:ext cx="751" cy="384"/>
                <a:chOff x="0" y="460"/>
                <a:chExt cx="751" cy="384"/>
              </a:xfrm>
            </p:grpSpPr>
            <p:sp>
              <p:nvSpPr>
                <p:cNvPr id="43052" name="Rectangle 17"/>
                <p:cNvSpPr>
                  <a:spLocks noChangeArrowheads="1"/>
                </p:cNvSpPr>
                <p:nvPr/>
              </p:nvSpPr>
              <p:spPr bwMode="auto">
                <a:xfrm>
                  <a:off x="43" y="460"/>
                  <a:ext cx="66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imes New Roman" panose="02020603050405020304" pitchFamily="18" charset="0"/>
                    </a:rPr>
                    <a:t>P</a:t>
                  </a:r>
                </a:p>
                <a:p>
                  <a:pPr algn="ctr">
                    <a:spcBef>
                      <a:spcPct val="0"/>
                    </a:spcBef>
                    <a:buFontTx/>
                    <a:buNone/>
                  </a:pPr>
                  <a:endParaRPr kumimoji="1" lang="zh-CN" altLang="en-US" sz="2000">
                    <a:latin typeface="Times New Roman" panose="02020603050405020304" pitchFamily="18" charset="0"/>
                  </a:endParaRPr>
                </a:p>
              </p:txBody>
            </p:sp>
            <p:sp>
              <p:nvSpPr>
                <p:cNvPr id="43053" name="Rectangle 18"/>
                <p:cNvSpPr>
                  <a:spLocks noChangeArrowheads="1"/>
                </p:cNvSpPr>
                <p:nvPr/>
              </p:nvSpPr>
              <p:spPr bwMode="auto">
                <a:xfrm>
                  <a:off x="0" y="460"/>
                  <a:ext cx="75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19" name="Group 19"/>
              <p:cNvGrpSpPr>
                <a:grpSpLocks/>
              </p:cNvGrpSpPr>
              <p:nvPr/>
            </p:nvGrpSpPr>
            <p:grpSpPr bwMode="auto">
              <a:xfrm>
                <a:off x="751" y="460"/>
                <a:ext cx="717" cy="384"/>
                <a:chOff x="751" y="460"/>
                <a:chExt cx="717" cy="384"/>
              </a:xfrm>
            </p:grpSpPr>
            <p:sp>
              <p:nvSpPr>
                <p:cNvPr id="43050" name="Rectangle 20"/>
                <p:cNvSpPr>
                  <a:spLocks noChangeArrowheads="1"/>
                </p:cNvSpPr>
                <p:nvPr/>
              </p:nvSpPr>
              <p:spPr bwMode="auto">
                <a:xfrm>
                  <a:off x="794" y="460"/>
                  <a:ext cx="63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imes New Roman" panose="02020603050405020304" pitchFamily="18" charset="0"/>
                    </a:rPr>
                    <a:t>2</a:t>
                  </a:r>
                  <a:r>
                    <a:rPr kumimoji="1" lang="en-US" altLang="zh-CN" sz="2000">
                      <a:latin typeface="Times New Roman" panose="02020603050405020304" pitchFamily="18" charset="0"/>
                    </a:rPr>
                    <a:t>δ</a:t>
                  </a:r>
                  <a:r>
                    <a:rPr kumimoji="1" lang="en-US" altLang="zh-CN" sz="2000" baseline="-30000">
                      <a:latin typeface="Times New Roman" panose="02020603050405020304" pitchFamily="18" charset="0"/>
                    </a:rPr>
                    <a:t>k</a:t>
                  </a:r>
                  <a:endParaRPr kumimoji="1" lang="en-US" altLang="zh-CN" sz="2000">
                    <a:latin typeface="Times New Roman" panose="02020603050405020304" pitchFamily="18" charset="0"/>
                  </a:endParaRPr>
                </a:p>
                <a:p>
                  <a:pPr algn="ctr">
                    <a:spcBef>
                      <a:spcPct val="0"/>
                    </a:spcBef>
                    <a:buFontTx/>
                    <a:buNone/>
                  </a:pPr>
                  <a:endParaRPr kumimoji="1" lang="zh-CN" altLang="en-US" sz="2000">
                    <a:latin typeface="Times New Roman" panose="02020603050405020304" pitchFamily="18" charset="0"/>
                  </a:endParaRPr>
                </a:p>
              </p:txBody>
            </p:sp>
            <p:sp>
              <p:nvSpPr>
                <p:cNvPr id="43051" name="Rectangle 21"/>
                <p:cNvSpPr>
                  <a:spLocks noChangeArrowheads="1"/>
                </p:cNvSpPr>
                <p:nvPr/>
              </p:nvSpPr>
              <p:spPr bwMode="auto">
                <a:xfrm>
                  <a:off x="751" y="460"/>
                  <a:ext cx="71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20" name="Group 22"/>
              <p:cNvGrpSpPr>
                <a:grpSpLocks/>
              </p:cNvGrpSpPr>
              <p:nvPr/>
            </p:nvGrpSpPr>
            <p:grpSpPr bwMode="auto">
              <a:xfrm>
                <a:off x="1468" y="460"/>
                <a:ext cx="734" cy="384"/>
                <a:chOff x="1468" y="460"/>
                <a:chExt cx="734" cy="384"/>
              </a:xfrm>
            </p:grpSpPr>
            <p:sp>
              <p:nvSpPr>
                <p:cNvPr id="43048" name="Rectangle 23"/>
                <p:cNvSpPr>
                  <a:spLocks noChangeArrowheads="1"/>
                </p:cNvSpPr>
                <p:nvPr/>
              </p:nvSpPr>
              <p:spPr bwMode="auto">
                <a:xfrm>
                  <a:off x="1511" y="460"/>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000">
                      <a:latin typeface="Times New Roman" panose="02020603050405020304" pitchFamily="18" charset="0"/>
                    </a:rPr>
                    <a:t> </a:t>
                  </a:r>
                </a:p>
                <a:p>
                  <a:pPr algn="ctr">
                    <a:spcBef>
                      <a:spcPct val="0"/>
                    </a:spcBef>
                    <a:buFontTx/>
                    <a:buNone/>
                  </a:pPr>
                  <a:endParaRPr kumimoji="1" lang="zh-CN" altLang="en-US" sz="2400">
                    <a:latin typeface="Times New Roman" panose="02020603050405020304" pitchFamily="18" charset="0"/>
                  </a:endParaRPr>
                </a:p>
              </p:txBody>
            </p:sp>
            <p:sp>
              <p:nvSpPr>
                <p:cNvPr id="43049" name="Rectangle 24"/>
                <p:cNvSpPr>
                  <a:spLocks noChangeArrowheads="1"/>
                </p:cNvSpPr>
                <p:nvPr/>
              </p:nvSpPr>
              <p:spPr bwMode="auto">
                <a:xfrm>
                  <a:off x="1468" y="460"/>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21" name="Group 25"/>
              <p:cNvGrpSpPr>
                <a:grpSpLocks/>
              </p:cNvGrpSpPr>
              <p:nvPr/>
            </p:nvGrpSpPr>
            <p:grpSpPr bwMode="auto">
              <a:xfrm>
                <a:off x="2202" y="460"/>
                <a:ext cx="734" cy="384"/>
                <a:chOff x="2202" y="460"/>
                <a:chExt cx="734" cy="384"/>
              </a:xfrm>
            </p:grpSpPr>
            <p:sp>
              <p:nvSpPr>
                <p:cNvPr id="43046" name="Rectangle 26"/>
                <p:cNvSpPr>
                  <a:spLocks noChangeArrowheads="1"/>
                </p:cNvSpPr>
                <p:nvPr/>
              </p:nvSpPr>
              <p:spPr bwMode="auto">
                <a:xfrm>
                  <a:off x="2245" y="460"/>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000">
                      <a:latin typeface="Times New Roman" panose="02020603050405020304" pitchFamily="18" charset="0"/>
                    </a:rPr>
                    <a:t> </a:t>
                  </a:r>
                </a:p>
                <a:p>
                  <a:pPr algn="ctr">
                    <a:spcBef>
                      <a:spcPct val="0"/>
                    </a:spcBef>
                    <a:buFontTx/>
                    <a:buNone/>
                  </a:pPr>
                  <a:endParaRPr kumimoji="1" lang="zh-CN" altLang="en-US" sz="2400">
                    <a:latin typeface="Times New Roman" panose="02020603050405020304" pitchFamily="18" charset="0"/>
                  </a:endParaRPr>
                </a:p>
              </p:txBody>
            </p:sp>
            <p:sp>
              <p:nvSpPr>
                <p:cNvPr id="43047" name="Rectangle 27"/>
                <p:cNvSpPr>
                  <a:spLocks noChangeArrowheads="1"/>
                </p:cNvSpPr>
                <p:nvPr/>
              </p:nvSpPr>
              <p:spPr bwMode="auto">
                <a:xfrm>
                  <a:off x="2202" y="460"/>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22" name="Group 28"/>
              <p:cNvGrpSpPr>
                <a:grpSpLocks/>
              </p:cNvGrpSpPr>
              <p:nvPr/>
            </p:nvGrpSpPr>
            <p:grpSpPr bwMode="auto">
              <a:xfrm>
                <a:off x="0" y="844"/>
                <a:ext cx="751" cy="384"/>
                <a:chOff x="0" y="844"/>
                <a:chExt cx="751" cy="384"/>
              </a:xfrm>
            </p:grpSpPr>
            <p:sp>
              <p:nvSpPr>
                <p:cNvPr id="43044" name="Rectangle 29"/>
                <p:cNvSpPr>
                  <a:spLocks noChangeArrowheads="1"/>
                </p:cNvSpPr>
                <p:nvPr/>
              </p:nvSpPr>
              <p:spPr bwMode="auto">
                <a:xfrm>
                  <a:off x="43" y="844"/>
                  <a:ext cx="66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imes New Roman" panose="02020603050405020304" pitchFamily="18" charset="0"/>
                    </a:rPr>
                    <a:t>PI</a:t>
                  </a:r>
                </a:p>
                <a:p>
                  <a:pPr algn="ctr">
                    <a:spcBef>
                      <a:spcPct val="0"/>
                    </a:spcBef>
                    <a:buFontTx/>
                    <a:buNone/>
                  </a:pPr>
                  <a:endParaRPr kumimoji="1" lang="zh-CN" altLang="en-US" sz="2000">
                    <a:latin typeface="Times New Roman" panose="02020603050405020304" pitchFamily="18" charset="0"/>
                  </a:endParaRPr>
                </a:p>
              </p:txBody>
            </p:sp>
            <p:sp>
              <p:nvSpPr>
                <p:cNvPr id="43045" name="Rectangle 30"/>
                <p:cNvSpPr>
                  <a:spLocks noChangeArrowheads="1"/>
                </p:cNvSpPr>
                <p:nvPr/>
              </p:nvSpPr>
              <p:spPr bwMode="auto">
                <a:xfrm>
                  <a:off x="0" y="844"/>
                  <a:ext cx="75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23" name="Group 31"/>
              <p:cNvGrpSpPr>
                <a:grpSpLocks/>
              </p:cNvGrpSpPr>
              <p:nvPr/>
            </p:nvGrpSpPr>
            <p:grpSpPr bwMode="auto">
              <a:xfrm>
                <a:off x="751" y="844"/>
                <a:ext cx="717" cy="384"/>
                <a:chOff x="751" y="844"/>
                <a:chExt cx="717" cy="384"/>
              </a:xfrm>
            </p:grpSpPr>
            <p:sp>
              <p:nvSpPr>
                <p:cNvPr id="43042" name="Rectangle 32"/>
                <p:cNvSpPr>
                  <a:spLocks noChangeArrowheads="1"/>
                </p:cNvSpPr>
                <p:nvPr/>
              </p:nvSpPr>
              <p:spPr bwMode="auto">
                <a:xfrm>
                  <a:off x="794" y="844"/>
                  <a:ext cx="63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imes New Roman" panose="02020603050405020304" pitchFamily="18" charset="0"/>
                    </a:rPr>
                    <a:t>2.2</a:t>
                  </a:r>
                  <a:r>
                    <a:rPr kumimoji="1" lang="en-US" altLang="zh-CN" sz="2000">
                      <a:latin typeface="Times New Roman" panose="02020603050405020304" pitchFamily="18" charset="0"/>
                    </a:rPr>
                    <a:t>δ</a:t>
                  </a:r>
                  <a:r>
                    <a:rPr kumimoji="1" lang="en-US" altLang="zh-CN" sz="2000" baseline="-30000">
                      <a:latin typeface="Times New Roman" panose="02020603050405020304" pitchFamily="18" charset="0"/>
                    </a:rPr>
                    <a:t>k</a:t>
                  </a:r>
                  <a:endParaRPr kumimoji="1" lang="en-US" altLang="zh-CN" sz="2000">
                    <a:latin typeface="Times New Roman" panose="02020603050405020304" pitchFamily="18" charset="0"/>
                  </a:endParaRPr>
                </a:p>
                <a:p>
                  <a:pPr algn="ctr">
                    <a:spcBef>
                      <a:spcPct val="0"/>
                    </a:spcBef>
                    <a:buFontTx/>
                    <a:buNone/>
                  </a:pPr>
                  <a:endParaRPr kumimoji="1" lang="zh-CN" altLang="en-US" sz="2000">
                    <a:latin typeface="Times New Roman" panose="02020603050405020304" pitchFamily="18" charset="0"/>
                  </a:endParaRPr>
                </a:p>
              </p:txBody>
            </p:sp>
            <p:sp>
              <p:nvSpPr>
                <p:cNvPr id="43043" name="Rectangle 33"/>
                <p:cNvSpPr>
                  <a:spLocks noChangeArrowheads="1"/>
                </p:cNvSpPr>
                <p:nvPr/>
              </p:nvSpPr>
              <p:spPr bwMode="auto">
                <a:xfrm>
                  <a:off x="751" y="844"/>
                  <a:ext cx="71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24" name="Group 34"/>
              <p:cNvGrpSpPr>
                <a:grpSpLocks/>
              </p:cNvGrpSpPr>
              <p:nvPr/>
            </p:nvGrpSpPr>
            <p:grpSpPr bwMode="auto">
              <a:xfrm>
                <a:off x="1468" y="844"/>
                <a:ext cx="734" cy="384"/>
                <a:chOff x="1468" y="844"/>
                <a:chExt cx="734" cy="384"/>
              </a:xfrm>
            </p:grpSpPr>
            <p:sp>
              <p:nvSpPr>
                <p:cNvPr id="43040" name="Rectangle 35"/>
                <p:cNvSpPr>
                  <a:spLocks noChangeArrowheads="1"/>
                </p:cNvSpPr>
                <p:nvPr/>
              </p:nvSpPr>
              <p:spPr bwMode="auto">
                <a:xfrm>
                  <a:off x="1511" y="84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imes New Roman" panose="02020603050405020304" pitchFamily="18" charset="0"/>
                    </a:rPr>
                    <a:t>0.85</a:t>
                  </a:r>
                  <a:r>
                    <a:rPr kumimoji="1" lang="zh-CN" altLang="en-US" sz="2000" i="1">
                      <a:latin typeface="Times New Roman" panose="02020603050405020304" pitchFamily="18" charset="0"/>
                    </a:rPr>
                    <a:t> </a:t>
                  </a:r>
                  <a:r>
                    <a:rPr kumimoji="1" lang="en-US" altLang="zh-CN" sz="2000" i="1">
                      <a:latin typeface="Times New Roman" panose="02020603050405020304" pitchFamily="18" charset="0"/>
                    </a:rPr>
                    <a:t>T</a:t>
                  </a:r>
                  <a:r>
                    <a:rPr kumimoji="1" lang="en-US" altLang="zh-CN" sz="2000" i="1" baseline="-30000">
                      <a:latin typeface="Times New Roman" panose="02020603050405020304" pitchFamily="18" charset="0"/>
                    </a:rPr>
                    <a:t>k</a:t>
                  </a:r>
                  <a:endParaRPr kumimoji="1" lang="en-US" altLang="zh-CN" sz="2000">
                    <a:latin typeface="Times New Roman" panose="02020603050405020304" pitchFamily="18" charset="0"/>
                  </a:endParaRPr>
                </a:p>
                <a:p>
                  <a:pPr algn="ctr">
                    <a:spcBef>
                      <a:spcPct val="0"/>
                    </a:spcBef>
                    <a:buFontTx/>
                    <a:buNone/>
                  </a:pPr>
                  <a:endParaRPr kumimoji="1" lang="zh-CN" altLang="en-US" sz="2000">
                    <a:latin typeface="Times New Roman" panose="02020603050405020304" pitchFamily="18" charset="0"/>
                  </a:endParaRPr>
                </a:p>
              </p:txBody>
            </p:sp>
            <p:sp>
              <p:nvSpPr>
                <p:cNvPr id="43041" name="Rectangle 36"/>
                <p:cNvSpPr>
                  <a:spLocks noChangeArrowheads="1"/>
                </p:cNvSpPr>
                <p:nvPr/>
              </p:nvSpPr>
              <p:spPr bwMode="auto">
                <a:xfrm>
                  <a:off x="1468" y="84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25" name="Group 37"/>
              <p:cNvGrpSpPr>
                <a:grpSpLocks/>
              </p:cNvGrpSpPr>
              <p:nvPr/>
            </p:nvGrpSpPr>
            <p:grpSpPr bwMode="auto">
              <a:xfrm>
                <a:off x="2202" y="844"/>
                <a:ext cx="734" cy="384"/>
                <a:chOff x="2202" y="844"/>
                <a:chExt cx="734" cy="384"/>
              </a:xfrm>
            </p:grpSpPr>
            <p:sp>
              <p:nvSpPr>
                <p:cNvPr id="43038" name="Rectangle 38"/>
                <p:cNvSpPr>
                  <a:spLocks noChangeArrowheads="1"/>
                </p:cNvSpPr>
                <p:nvPr/>
              </p:nvSpPr>
              <p:spPr bwMode="auto">
                <a:xfrm>
                  <a:off x="2245" y="84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000">
                      <a:latin typeface="Times New Roman" panose="02020603050405020304" pitchFamily="18" charset="0"/>
                    </a:rPr>
                    <a:t> </a:t>
                  </a:r>
                </a:p>
                <a:p>
                  <a:pPr algn="ctr">
                    <a:spcBef>
                      <a:spcPct val="0"/>
                    </a:spcBef>
                    <a:buFontTx/>
                    <a:buNone/>
                  </a:pPr>
                  <a:endParaRPr kumimoji="1" lang="zh-CN" altLang="en-US" sz="2400">
                    <a:latin typeface="Times New Roman" panose="02020603050405020304" pitchFamily="18" charset="0"/>
                  </a:endParaRPr>
                </a:p>
              </p:txBody>
            </p:sp>
            <p:sp>
              <p:nvSpPr>
                <p:cNvPr id="43039" name="Rectangle 39"/>
                <p:cNvSpPr>
                  <a:spLocks noChangeArrowheads="1"/>
                </p:cNvSpPr>
                <p:nvPr/>
              </p:nvSpPr>
              <p:spPr bwMode="auto">
                <a:xfrm>
                  <a:off x="2202" y="84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26" name="Group 40"/>
              <p:cNvGrpSpPr>
                <a:grpSpLocks/>
              </p:cNvGrpSpPr>
              <p:nvPr/>
            </p:nvGrpSpPr>
            <p:grpSpPr bwMode="auto">
              <a:xfrm>
                <a:off x="0" y="1228"/>
                <a:ext cx="751" cy="374"/>
                <a:chOff x="0" y="1228"/>
                <a:chExt cx="751" cy="374"/>
              </a:xfrm>
            </p:grpSpPr>
            <p:sp>
              <p:nvSpPr>
                <p:cNvPr id="43036" name="Rectangle 41"/>
                <p:cNvSpPr>
                  <a:spLocks noChangeArrowheads="1"/>
                </p:cNvSpPr>
                <p:nvPr/>
              </p:nvSpPr>
              <p:spPr bwMode="auto">
                <a:xfrm>
                  <a:off x="43" y="1228"/>
                  <a:ext cx="66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imes New Roman" panose="02020603050405020304" pitchFamily="18" charset="0"/>
                    </a:rPr>
                    <a:t>PID</a:t>
                  </a:r>
                </a:p>
                <a:p>
                  <a:pPr algn="ctr">
                    <a:spcBef>
                      <a:spcPct val="0"/>
                    </a:spcBef>
                    <a:buFontTx/>
                    <a:buNone/>
                  </a:pPr>
                  <a:endParaRPr kumimoji="1" lang="zh-CN" altLang="en-US" sz="2000">
                    <a:latin typeface="Times New Roman" panose="02020603050405020304" pitchFamily="18" charset="0"/>
                  </a:endParaRPr>
                </a:p>
              </p:txBody>
            </p:sp>
            <p:sp>
              <p:nvSpPr>
                <p:cNvPr id="43037" name="Rectangle 42"/>
                <p:cNvSpPr>
                  <a:spLocks noChangeArrowheads="1"/>
                </p:cNvSpPr>
                <p:nvPr/>
              </p:nvSpPr>
              <p:spPr bwMode="auto">
                <a:xfrm>
                  <a:off x="0" y="1228"/>
                  <a:ext cx="751"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27" name="Group 43"/>
              <p:cNvGrpSpPr>
                <a:grpSpLocks/>
              </p:cNvGrpSpPr>
              <p:nvPr/>
            </p:nvGrpSpPr>
            <p:grpSpPr bwMode="auto">
              <a:xfrm>
                <a:off x="751" y="1228"/>
                <a:ext cx="717" cy="374"/>
                <a:chOff x="751" y="1228"/>
                <a:chExt cx="717" cy="374"/>
              </a:xfrm>
            </p:grpSpPr>
            <p:sp>
              <p:nvSpPr>
                <p:cNvPr id="43034" name="Rectangle 44"/>
                <p:cNvSpPr>
                  <a:spLocks noChangeArrowheads="1"/>
                </p:cNvSpPr>
                <p:nvPr/>
              </p:nvSpPr>
              <p:spPr bwMode="auto">
                <a:xfrm>
                  <a:off x="794" y="1228"/>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dirty="0">
                      <a:latin typeface="Times New Roman" panose="02020603050405020304" pitchFamily="18" charset="0"/>
                    </a:rPr>
                    <a:t>1.7</a:t>
                  </a:r>
                  <a:r>
                    <a:rPr kumimoji="1" lang="en-US" altLang="zh-CN" sz="2000" dirty="0" err="1">
                      <a:latin typeface="Times New Roman" panose="02020603050405020304" pitchFamily="18" charset="0"/>
                    </a:rPr>
                    <a:t>δ</a:t>
                  </a:r>
                  <a:r>
                    <a:rPr kumimoji="1" lang="en-US" altLang="zh-CN" sz="2000" baseline="-30000" dirty="0" err="1">
                      <a:latin typeface="Times New Roman" panose="02020603050405020304" pitchFamily="18" charset="0"/>
                    </a:rPr>
                    <a:t>k</a:t>
                  </a:r>
                  <a:endParaRPr kumimoji="1" lang="en-US" altLang="zh-CN" sz="2000" dirty="0">
                    <a:latin typeface="Times New Roman" panose="02020603050405020304" pitchFamily="18" charset="0"/>
                  </a:endParaRPr>
                </a:p>
                <a:p>
                  <a:pPr algn="ctr">
                    <a:spcBef>
                      <a:spcPct val="0"/>
                    </a:spcBef>
                    <a:buFontTx/>
                    <a:buNone/>
                  </a:pPr>
                  <a:endParaRPr kumimoji="1" lang="zh-CN" altLang="en-US" sz="2000" dirty="0">
                    <a:latin typeface="Times New Roman" panose="02020603050405020304" pitchFamily="18" charset="0"/>
                  </a:endParaRPr>
                </a:p>
              </p:txBody>
            </p:sp>
            <p:sp>
              <p:nvSpPr>
                <p:cNvPr id="43035" name="Rectangle 45"/>
                <p:cNvSpPr>
                  <a:spLocks noChangeArrowheads="1"/>
                </p:cNvSpPr>
                <p:nvPr/>
              </p:nvSpPr>
              <p:spPr bwMode="auto">
                <a:xfrm>
                  <a:off x="751" y="1228"/>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28" name="Group 46"/>
              <p:cNvGrpSpPr>
                <a:grpSpLocks/>
              </p:cNvGrpSpPr>
              <p:nvPr/>
            </p:nvGrpSpPr>
            <p:grpSpPr bwMode="auto">
              <a:xfrm>
                <a:off x="1468" y="1228"/>
                <a:ext cx="734" cy="374"/>
                <a:chOff x="1468" y="1228"/>
                <a:chExt cx="734" cy="374"/>
              </a:xfrm>
            </p:grpSpPr>
            <p:sp>
              <p:nvSpPr>
                <p:cNvPr id="43032" name="Rectangle 47"/>
                <p:cNvSpPr>
                  <a:spLocks noChangeArrowheads="1"/>
                </p:cNvSpPr>
                <p:nvPr/>
              </p:nvSpPr>
              <p:spPr bwMode="auto">
                <a:xfrm>
                  <a:off x="1511" y="1228"/>
                  <a:ext cx="6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dirty="0">
                      <a:latin typeface="Times New Roman" panose="02020603050405020304" pitchFamily="18" charset="0"/>
                    </a:rPr>
                    <a:t>0.5</a:t>
                  </a:r>
                  <a:r>
                    <a:rPr kumimoji="1" lang="zh-CN" altLang="en-US" sz="2000" i="1" dirty="0">
                      <a:latin typeface="Times New Roman" panose="02020603050405020304" pitchFamily="18" charset="0"/>
                    </a:rPr>
                    <a:t> </a:t>
                  </a:r>
                  <a:r>
                    <a:rPr kumimoji="1" lang="en-US" altLang="zh-CN" sz="2000" i="1" dirty="0" err="1">
                      <a:latin typeface="Times New Roman" panose="02020603050405020304" pitchFamily="18" charset="0"/>
                    </a:rPr>
                    <a:t>T</a:t>
                  </a:r>
                  <a:r>
                    <a:rPr kumimoji="1" lang="en-US" altLang="zh-CN" sz="2000" i="1" baseline="-30000" dirty="0" err="1">
                      <a:latin typeface="Times New Roman" panose="02020603050405020304" pitchFamily="18" charset="0"/>
                    </a:rPr>
                    <a:t>k</a:t>
                  </a:r>
                  <a:endParaRPr kumimoji="1" lang="en-US" altLang="zh-CN" sz="2000" dirty="0">
                    <a:latin typeface="Times New Roman" panose="02020603050405020304" pitchFamily="18" charset="0"/>
                  </a:endParaRPr>
                </a:p>
                <a:p>
                  <a:pPr algn="ctr">
                    <a:spcBef>
                      <a:spcPct val="0"/>
                    </a:spcBef>
                    <a:buFontTx/>
                    <a:buNone/>
                  </a:pPr>
                  <a:endParaRPr kumimoji="1" lang="zh-CN" altLang="en-US" sz="2000" dirty="0">
                    <a:latin typeface="Times New Roman" panose="02020603050405020304" pitchFamily="18" charset="0"/>
                  </a:endParaRPr>
                </a:p>
              </p:txBody>
            </p:sp>
            <p:sp>
              <p:nvSpPr>
                <p:cNvPr id="43033" name="Rectangle 48"/>
                <p:cNvSpPr>
                  <a:spLocks noChangeArrowheads="1"/>
                </p:cNvSpPr>
                <p:nvPr/>
              </p:nvSpPr>
              <p:spPr bwMode="auto">
                <a:xfrm>
                  <a:off x="1468" y="1228"/>
                  <a:ext cx="73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3029" name="Group 49"/>
              <p:cNvGrpSpPr>
                <a:grpSpLocks/>
              </p:cNvGrpSpPr>
              <p:nvPr/>
            </p:nvGrpSpPr>
            <p:grpSpPr bwMode="auto">
              <a:xfrm>
                <a:off x="2202" y="1228"/>
                <a:ext cx="734" cy="374"/>
                <a:chOff x="2202" y="1228"/>
                <a:chExt cx="734" cy="374"/>
              </a:xfrm>
            </p:grpSpPr>
            <p:sp>
              <p:nvSpPr>
                <p:cNvPr id="43030" name="Rectangle 50"/>
                <p:cNvSpPr>
                  <a:spLocks noChangeArrowheads="1"/>
                </p:cNvSpPr>
                <p:nvPr/>
              </p:nvSpPr>
              <p:spPr bwMode="auto">
                <a:xfrm>
                  <a:off x="2245" y="1228"/>
                  <a:ext cx="6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dirty="0">
                      <a:latin typeface="Times New Roman" panose="02020603050405020304" pitchFamily="18" charset="0"/>
                    </a:rPr>
                    <a:t>0.125</a:t>
                  </a:r>
                  <a:r>
                    <a:rPr kumimoji="1" lang="zh-CN" altLang="en-US" sz="2000" i="1" dirty="0">
                      <a:latin typeface="Times New Roman" panose="02020603050405020304" pitchFamily="18" charset="0"/>
                    </a:rPr>
                    <a:t> </a:t>
                  </a:r>
                  <a:r>
                    <a:rPr kumimoji="1" lang="en-US" altLang="zh-CN" sz="2000" i="1" dirty="0" err="1">
                      <a:latin typeface="Times New Roman" panose="02020603050405020304" pitchFamily="18" charset="0"/>
                    </a:rPr>
                    <a:t>T</a:t>
                  </a:r>
                  <a:r>
                    <a:rPr kumimoji="1" lang="en-US" altLang="zh-CN" sz="2000" i="1" baseline="-30000" dirty="0" err="1">
                      <a:latin typeface="Times New Roman" panose="02020603050405020304" pitchFamily="18" charset="0"/>
                    </a:rPr>
                    <a:t>k</a:t>
                  </a:r>
                  <a:endParaRPr kumimoji="1" lang="en-US" altLang="zh-CN" sz="2000" dirty="0">
                    <a:latin typeface="Times New Roman" panose="02020603050405020304" pitchFamily="18" charset="0"/>
                  </a:endParaRPr>
                </a:p>
                <a:p>
                  <a:pPr algn="ctr">
                    <a:spcBef>
                      <a:spcPct val="0"/>
                    </a:spcBef>
                    <a:buFontTx/>
                    <a:buNone/>
                  </a:pPr>
                  <a:endParaRPr kumimoji="1" lang="zh-CN" altLang="en-US" sz="2000" dirty="0">
                    <a:latin typeface="Times New Roman" panose="02020603050405020304" pitchFamily="18" charset="0"/>
                  </a:endParaRPr>
                </a:p>
              </p:txBody>
            </p:sp>
            <p:sp>
              <p:nvSpPr>
                <p:cNvPr id="43031" name="Rectangle 51"/>
                <p:cNvSpPr>
                  <a:spLocks noChangeArrowheads="1"/>
                </p:cNvSpPr>
                <p:nvPr/>
              </p:nvSpPr>
              <p:spPr bwMode="auto">
                <a:xfrm>
                  <a:off x="2202" y="1228"/>
                  <a:ext cx="73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43013" name="Rectangle 52"/>
            <p:cNvSpPr>
              <a:spLocks noChangeArrowheads="1"/>
            </p:cNvSpPr>
            <p:nvPr/>
          </p:nvSpPr>
          <p:spPr bwMode="auto">
            <a:xfrm>
              <a:off x="-3" y="-3"/>
              <a:ext cx="2942" cy="160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3011" name="Text Box 54"/>
          <p:cNvSpPr txBox="1">
            <a:spLocks noChangeArrowheads="1"/>
          </p:cNvSpPr>
          <p:nvPr/>
        </p:nvSpPr>
        <p:spPr bwMode="auto">
          <a:xfrm>
            <a:off x="827088" y="404813"/>
            <a:ext cx="5761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表</a:t>
            </a:r>
            <a:r>
              <a:rPr lang="en-US" altLang="zh-CN" sz="2800" b="1">
                <a:latin typeface="楷体_GB2312" pitchFamily="49" charset="-122"/>
                <a:ea typeface="楷体_GB2312" pitchFamily="49" charset="-122"/>
              </a:rPr>
              <a:t>7-2 </a:t>
            </a:r>
            <a:r>
              <a:rPr lang="zh-CN" altLang="en-US" sz="2800" b="1">
                <a:latin typeface="楷体_GB2312" pitchFamily="49" charset="-122"/>
                <a:ea typeface="楷体_GB2312" pitchFamily="49" charset="-122"/>
              </a:rPr>
              <a:t>临界比例度法控制器参数表</a:t>
            </a:r>
            <a:endParaRPr lang="en-US" altLang="zh-CN" sz="2800" b="1">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89" name="Rectangle 53"/>
          <p:cNvSpPr>
            <a:spLocks noChangeArrowheads="1"/>
          </p:cNvSpPr>
          <p:nvPr/>
        </p:nvSpPr>
        <p:spPr bwMode="auto">
          <a:xfrm>
            <a:off x="323850" y="2997200"/>
            <a:ext cx="8610600" cy="259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kumimoji="1" lang="zh-CN" altLang="en-US" sz="2400" dirty="0">
                <a:solidFill>
                  <a:srgbClr val="FF0000"/>
                </a:solidFill>
                <a:latin typeface="Times New Roman" panose="02020603050405020304" pitchFamily="18" charset="0"/>
              </a:rPr>
              <a:t>     </a:t>
            </a:r>
            <a:r>
              <a:rPr kumimoji="1" lang="zh-CN" altLang="en-US" sz="2800" b="1" dirty="0">
                <a:solidFill>
                  <a:srgbClr val="FF0000"/>
                </a:solidFill>
                <a:latin typeface="Times New Roman" panose="02020603050405020304" pitchFamily="18" charset="0"/>
                <a:ea typeface="楷体_GB2312" pitchFamily="49" charset="-122"/>
              </a:rPr>
              <a:t>临界比例度法不适用的场合：</a:t>
            </a:r>
            <a:r>
              <a:rPr kumimoji="1" lang="en-US" altLang="zh-CN" sz="2800" b="1" dirty="0">
                <a:solidFill>
                  <a:srgbClr val="FFFF00"/>
                </a:solidFill>
                <a:latin typeface="Times New Roman" panose="02020603050405020304" pitchFamily="18" charset="0"/>
                <a:ea typeface="楷体_GB2312" pitchFamily="49" charset="-122"/>
              </a:rPr>
              <a:t> </a:t>
            </a:r>
          </a:p>
          <a:p>
            <a:pPr algn="just" eaLnBrk="1" hangingPunct="1">
              <a:lnSpc>
                <a:spcPct val="150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(1) 工艺上不允许有等幅振荡的或者不会出现等幅振荡的系统，不能使用;</a:t>
            </a:r>
          </a:p>
          <a:p>
            <a:pPr algn="just" eaLnBrk="1" hangingPunct="1">
              <a:lnSpc>
                <a:spcPct val="150000"/>
              </a:lnSpc>
              <a:spcBef>
                <a:spcPct val="0"/>
              </a:spcBef>
              <a:buFontTx/>
              <a:buNone/>
            </a:pPr>
            <a:r>
              <a:rPr kumimoji="1" lang="zh-CN" altLang="en-US" sz="2800" b="1" dirty="0">
                <a:latin typeface="Times New Roman" panose="02020603050405020304" pitchFamily="18" charset="0"/>
                <a:ea typeface="楷体_GB2312" pitchFamily="49" charset="-122"/>
              </a:rPr>
              <a:t>(2) 控制系统工作在非线性区，不适用。</a:t>
            </a:r>
            <a:r>
              <a:rPr kumimoji="1" lang="zh-CN" altLang="en-US" sz="2800" dirty="0">
                <a:latin typeface="Times New Roman" panose="02020603050405020304" pitchFamily="18" charset="0"/>
                <a:ea typeface="楷体_GB2312" pitchFamily="49" charset="-122"/>
              </a:rPr>
              <a:t> </a:t>
            </a:r>
          </a:p>
        </p:txBody>
      </p:sp>
      <p:sp>
        <p:nvSpPr>
          <p:cNvPr id="50180" name="Text Box 54"/>
          <p:cNvSpPr txBox="1">
            <a:spLocks noChangeArrowheads="1"/>
          </p:cNvSpPr>
          <p:nvPr/>
        </p:nvSpPr>
        <p:spPr bwMode="auto">
          <a:xfrm>
            <a:off x="690559" y="620688"/>
            <a:ext cx="57610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C00000"/>
                </a:solidFill>
                <a:latin typeface="楷体_GB2312" pitchFamily="49" charset="-122"/>
                <a:ea typeface="楷体_GB2312" pitchFamily="49" charset="-122"/>
              </a:rPr>
              <a:t>使用临界比例度法的前提条件：</a:t>
            </a:r>
            <a:endParaRPr lang="en-US" altLang="zh-CN" sz="2800" b="1" dirty="0">
              <a:solidFill>
                <a:srgbClr val="C00000"/>
              </a:solidFill>
              <a:latin typeface="楷体_GB2312" pitchFamily="49" charset="-122"/>
              <a:ea typeface="楷体_GB2312" pitchFamily="49" charset="-122"/>
            </a:endParaRPr>
          </a:p>
          <a:p>
            <a:pPr eaLnBrk="1" hangingPunct="1">
              <a:spcBef>
                <a:spcPct val="50000"/>
              </a:spcBef>
              <a:buFontTx/>
              <a:buNone/>
            </a:pPr>
            <a:r>
              <a:rPr lang="zh-CN" altLang="en-US" sz="2800" b="1" dirty="0">
                <a:solidFill>
                  <a:srgbClr val="C00000"/>
                </a:solidFill>
                <a:latin typeface="楷体_GB2312" pitchFamily="49" charset="-122"/>
                <a:ea typeface="楷体_GB2312" pitchFamily="49" charset="-122"/>
              </a:rPr>
              <a:t>（</a:t>
            </a:r>
            <a:r>
              <a:rPr lang="en-US" altLang="zh-CN" sz="2800" b="1" dirty="0">
                <a:solidFill>
                  <a:srgbClr val="C00000"/>
                </a:solidFill>
                <a:latin typeface="楷体_GB2312" pitchFamily="49" charset="-122"/>
                <a:ea typeface="楷体_GB2312" pitchFamily="49" charset="-122"/>
              </a:rPr>
              <a:t>1</a:t>
            </a:r>
            <a:r>
              <a:rPr lang="zh-CN" altLang="en-US" sz="2800" b="1" dirty="0">
                <a:solidFill>
                  <a:srgbClr val="C00000"/>
                </a:solidFill>
                <a:latin typeface="楷体_GB2312" pitchFamily="49" charset="-122"/>
                <a:ea typeface="楷体_GB2312" pitchFamily="49" charset="-122"/>
              </a:rPr>
              <a:t>）要能够达到等幅振荡；</a:t>
            </a:r>
            <a:endParaRPr lang="en-US" altLang="zh-CN" sz="2800" b="1" dirty="0">
              <a:solidFill>
                <a:srgbClr val="C00000"/>
              </a:solidFill>
              <a:latin typeface="楷体_GB2312" pitchFamily="49" charset="-122"/>
              <a:ea typeface="楷体_GB2312" pitchFamily="49" charset="-122"/>
            </a:endParaRPr>
          </a:p>
          <a:p>
            <a:pPr eaLnBrk="1" hangingPunct="1">
              <a:spcBef>
                <a:spcPct val="50000"/>
              </a:spcBef>
              <a:buFontTx/>
              <a:buNone/>
            </a:pPr>
            <a:r>
              <a:rPr lang="zh-CN" altLang="en-US" sz="2800" b="1" dirty="0">
                <a:solidFill>
                  <a:srgbClr val="C00000"/>
                </a:solidFill>
                <a:latin typeface="楷体_GB2312" pitchFamily="49" charset="-122"/>
                <a:ea typeface="楷体_GB2312" pitchFamily="49" charset="-122"/>
              </a:rPr>
              <a:t>（</a:t>
            </a:r>
            <a:r>
              <a:rPr lang="en-US" altLang="zh-CN" sz="2800" b="1" dirty="0">
                <a:solidFill>
                  <a:srgbClr val="C00000"/>
                </a:solidFill>
                <a:latin typeface="楷体_GB2312" pitchFamily="49" charset="-122"/>
                <a:ea typeface="楷体_GB2312" pitchFamily="49" charset="-122"/>
              </a:rPr>
              <a:t>2</a:t>
            </a:r>
            <a:r>
              <a:rPr lang="zh-CN" altLang="en-US" sz="2800" b="1" dirty="0">
                <a:solidFill>
                  <a:srgbClr val="C00000"/>
                </a:solidFill>
                <a:latin typeface="楷体_GB2312" pitchFamily="49" charset="-122"/>
                <a:ea typeface="楷体_GB2312" pitchFamily="49" charset="-122"/>
              </a:rPr>
              <a:t>）系统工作在线性区。</a:t>
            </a:r>
            <a:endParaRPr lang="en-US" altLang="zh-CN" sz="2800" b="1" dirty="0">
              <a:solidFill>
                <a:srgbClr val="C00000"/>
              </a:solidFill>
              <a:latin typeface="楷体_GB2312" pitchFamily="49" charset="-122"/>
              <a:ea typeface="楷体_GB2312" pitchFamily="49" charset="-122"/>
            </a:endParaRPr>
          </a:p>
        </p:txBody>
      </p:sp>
      <p:sp>
        <p:nvSpPr>
          <p:cNvPr id="44036" name="AutoShape 55">
            <a:hlinkClick r:id="rId2" action="ppaction://hlinksldjump" highlightClick="1"/>
          </p:cNvPr>
          <p:cNvSpPr>
            <a:spLocks noChangeArrowheads="1"/>
          </p:cNvSpPr>
          <p:nvPr/>
        </p:nvSpPr>
        <p:spPr bwMode="auto">
          <a:xfrm>
            <a:off x="6156325" y="6381750"/>
            <a:ext cx="576263" cy="476250"/>
          </a:xfrm>
          <a:prstGeom prst="actionButtonBackPrevious">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6789">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6789">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67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a:hlinkClick r:id="rId2" action="ppaction://hlinkfile"/>
          </p:cNvPr>
          <p:cNvSpPr>
            <a:spLocks noChangeArrowheads="1"/>
          </p:cNvSpPr>
          <p:nvPr/>
        </p:nvSpPr>
        <p:spPr bwMode="auto">
          <a:xfrm>
            <a:off x="395288" y="5876925"/>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图</a:t>
            </a:r>
            <a:r>
              <a:rPr kumimoji="1" lang="en-US" altLang="zh-CN" sz="2400" b="1">
                <a:solidFill>
                  <a:srgbClr val="0000CC"/>
                </a:solidFill>
                <a:latin typeface="Times New Roman" panose="02020603050405020304" pitchFamily="18" charset="0"/>
                <a:ea typeface="楷体_GB2312" pitchFamily="49" charset="-122"/>
              </a:rPr>
              <a:t>7-1  </a:t>
            </a:r>
            <a:r>
              <a:rPr kumimoji="1" lang="zh-CN" altLang="en-US" sz="2400" b="1">
                <a:solidFill>
                  <a:srgbClr val="0000CC"/>
                </a:solidFill>
                <a:latin typeface="Times New Roman" panose="02020603050405020304" pitchFamily="18" charset="0"/>
                <a:ea typeface="楷体_GB2312" pitchFamily="49" charset="-122"/>
              </a:rPr>
              <a:t>锅炉汽包水位控制系统</a:t>
            </a:r>
          </a:p>
        </p:txBody>
      </p:sp>
      <p:grpSp>
        <p:nvGrpSpPr>
          <p:cNvPr id="2" name="Group 13"/>
          <p:cNvGrpSpPr>
            <a:grpSpLocks/>
          </p:cNvGrpSpPr>
          <p:nvPr/>
        </p:nvGrpSpPr>
        <p:grpSpPr bwMode="auto">
          <a:xfrm>
            <a:off x="0" y="1484313"/>
            <a:ext cx="4546600" cy="4202112"/>
            <a:chOff x="0" y="1298"/>
            <a:chExt cx="2864" cy="2647"/>
          </a:xfrm>
        </p:grpSpPr>
        <p:sp>
          <p:nvSpPr>
            <p:cNvPr id="6155" name="Text Box 5"/>
            <p:cNvSpPr txBox="1">
              <a:spLocks noChangeArrowheads="1"/>
            </p:cNvSpPr>
            <p:nvPr/>
          </p:nvSpPr>
          <p:spPr bwMode="auto">
            <a:xfrm>
              <a:off x="2018" y="129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蒸汽</a:t>
              </a:r>
            </a:p>
          </p:txBody>
        </p:sp>
        <p:sp>
          <p:nvSpPr>
            <p:cNvPr id="6156" name="Text Box 6"/>
            <p:cNvSpPr txBox="1">
              <a:spLocks noChangeArrowheads="1"/>
            </p:cNvSpPr>
            <p:nvPr/>
          </p:nvSpPr>
          <p:spPr bwMode="auto">
            <a:xfrm>
              <a:off x="144" y="22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汽包</a:t>
              </a:r>
            </a:p>
          </p:txBody>
        </p:sp>
        <p:sp>
          <p:nvSpPr>
            <p:cNvPr id="6157" name="Text Box 7"/>
            <p:cNvSpPr txBox="1">
              <a:spLocks noChangeArrowheads="1"/>
            </p:cNvSpPr>
            <p:nvPr/>
          </p:nvSpPr>
          <p:spPr bwMode="auto">
            <a:xfrm>
              <a:off x="2336" y="3657"/>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给水</a:t>
              </a:r>
            </a:p>
          </p:txBody>
        </p:sp>
        <p:sp>
          <p:nvSpPr>
            <p:cNvPr id="6158" name="Text Box 8"/>
            <p:cNvSpPr txBox="1">
              <a:spLocks noChangeArrowheads="1"/>
            </p:cNvSpPr>
            <p:nvPr/>
          </p:nvSpPr>
          <p:spPr bwMode="auto">
            <a:xfrm>
              <a:off x="0" y="3216"/>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省煤器</a:t>
              </a:r>
            </a:p>
          </p:txBody>
        </p:sp>
        <p:graphicFrame>
          <p:nvGraphicFramePr>
            <p:cNvPr id="6159" name="Object 11"/>
            <p:cNvGraphicFramePr>
              <a:graphicFrameLocks noChangeAspect="1"/>
            </p:cNvGraphicFramePr>
            <p:nvPr/>
          </p:nvGraphicFramePr>
          <p:xfrm>
            <a:off x="612" y="1570"/>
            <a:ext cx="1950" cy="2100"/>
          </p:xfrm>
          <a:graphic>
            <a:graphicData uri="http://schemas.openxmlformats.org/presentationml/2006/ole">
              <mc:AlternateContent xmlns:mc="http://schemas.openxmlformats.org/markup-compatibility/2006">
                <mc:Choice xmlns:v="urn:schemas-microsoft-com:vml" Requires="v">
                  <p:oleObj name="图片" r:id="rId3" imgW="1630680" imgH="2115312" progId="Word.Picture.8">
                    <p:embed/>
                  </p:oleObj>
                </mc:Choice>
                <mc:Fallback>
                  <p:oleObj name="图片" r:id="rId3" imgW="1630680" imgH="2115312"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1570"/>
                          <a:ext cx="1950" cy="21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7948" name="Text Box 12"/>
          <p:cNvSpPr txBox="1">
            <a:spLocks noChangeArrowheads="1"/>
          </p:cNvSpPr>
          <p:nvPr/>
        </p:nvSpPr>
        <p:spPr bwMode="auto">
          <a:xfrm>
            <a:off x="4572000" y="2204864"/>
            <a:ext cx="4038600"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被控变量：</a:t>
            </a:r>
          </a:p>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过程（被控对象）：</a:t>
            </a:r>
          </a:p>
          <a:p>
            <a:pPr eaLnBrk="1" hangingPunct="1">
              <a:spcBef>
                <a:spcPct val="50000"/>
              </a:spcBef>
              <a:buFontTx/>
              <a:buNone/>
            </a:pPr>
            <a:endParaRPr kumimoji="1" lang="zh-CN" altLang="en-US" sz="2800" b="1" dirty="0">
              <a:solidFill>
                <a:srgbClr val="FFFF00"/>
              </a:solidFill>
              <a:latin typeface="Times New Roman" panose="02020603050405020304" pitchFamily="18" charset="0"/>
              <a:ea typeface="楷体_GB2312" pitchFamily="49" charset="-122"/>
            </a:endParaRPr>
          </a:p>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操纵变量：</a:t>
            </a:r>
          </a:p>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主要扰动：</a:t>
            </a:r>
          </a:p>
          <a:p>
            <a:pPr eaLnBrk="1" hangingPunct="1">
              <a:spcBef>
                <a:spcPct val="50000"/>
              </a:spcBef>
              <a:buFontTx/>
              <a:buNone/>
            </a:pPr>
            <a:endParaRPr kumimoji="1" lang="zh-CN" altLang="en-US" sz="2800" b="1" dirty="0">
              <a:solidFill>
                <a:srgbClr val="CCECFF"/>
              </a:solidFill>
              <a:latin typeface="Times New Roman" panose="02020603050405020304" pitchFamily="18" charset="0"/>
              <a:ea typeface="楷体_GB2312" pitchFamily="49" charset="-122"/>
            </a:endParaRPr>
          </a:p>
        </p:txBody>
      </p:sp>
      <p:sp>
        <p:nvSpPr>
          <p:cNvPr id="167950" name="Rectangle 14"/>
          <p:cNvSpPr>
            <a:spLocks noChangeArrowheads="1"/>
          </p:cNvSpPr>
          <p:nvPr/>
        </p:nvSpPr>
        <p:spPr bwMode="auto">
          <a:xfrm>
            <a:off x="6588125" y="2205038"/>
            <a:ext cx="1871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0000CC"/>
                </a:solidFill>
                <a:latin typeface="Arial Black" panose="020B0A04020102020204" pitchFamily="34" charset="0"/>
                <a:ea typeface="楷体_GB2312" pitchFamily="49" charset="-122"/>
              </a:rPr>
              <a:t>汽包液位</a:t>
            </a:r>
          </a:p>
        </p:txBody>
      </p:sp>
      <p:sp>
        <p:nvSpPr>
          <p:cNvPr id="167951" name="Rectangle 15"/>
          <p:cNvSpPr>
            <a:spLocks noChangeArrowheads="1"/>
          </p:cNvSpPr>
          <p:nvPr/>
        </p:nvSpPr>
        <p:spPr bwMode="auto">
          <a:xfrm>
            <a:off x="6516216" y="3429000"/>
            <a:ext cx="194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Arial Black" panose="020B0A04020102020204" pitchFamily="34" charset="0"/>
                <a:ea typeface="楷体_GB2312" pitchFamily="49" charset="-122"/>
              </a:rPr>
              <a:t>锅炉汽包</a:t>
            </a:r>
          </a:p>
        </p:txBody>
      </p:sp>
      <p:sp>
        <p:nvSpPr>
          <p:cNvPr id="167952" name="Rectangle 16"/>
          <p:cNvSpPr>
            <a:spLocks noChangeArrowheads="1"/>
          </p:cNvSpPr>
          <p:nvPr/>
        </p:nvSpPr>
        <p:spPr bwMode="auto">
          <a:xfrm>
            <a:off x="6516216" y="4149080"/>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0000CC"/>
                </a:solidFill>
                <a:latin typeface="Arial Black" panose="020B0A04020102020204" pitchFamily="34" charset="0"/>
                <a:ea typeface="楷体_GB2312" pitchFamily="49" charset="-122"/>
              </a:rPr>
              <a:t>进水流量</a:t>
            </a:r>
          </a:p>
        </p:txBody>
      </p:sp>
      <p:sp>
        <p:nvSpPr>
          <p:cNvPr id="167953" name="Rectangle 17"/>
          <p:cNvSpPr>
            <a:spLocks noChangeArrowheads="1"/>
          </p:cNvSpPr>
          <p:nvPr/>
        </p:nvSpPr>
        <p:spPr bwMode="auto">
          <a:xfrm>
            <a:off x="5429250" y="5500688"/>
            <a:ext cx="3246438"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Arial Black" panose="020B0A04020102020204" pitchFamily="34" charset="0"/>
                <a:ea typeface="楷体_GB2312" pitchFamily="49" charset="-122"/>
              </a:rPr>
              <a:t>给水阀的阀前压力</a:t>
            </a:r>
          </a:p>
          <a:p>
            <a:pPr eaLnBrk="1" hangingPunct="1">
              <a:spcBef>
                <a:spcPct val="50000"/>
              </a:spcBef>
              <a:buFontTx/>
              <a:buNone/>
            </a:pPr>
            <a:r>
              <a:rPr kumimoji="1" lang="zh-CN" altLang="en-US" sz="2800" b="1" dirty="0">
                <a:solidFill>
                  <a:srgbClr val="0000CC"/>
                </a:solidFill>
                <a:latin typeface="Arial Black" panose="020B0A04020102020204" pitchFamily="34" charset="0"/>
                <a:ea typeface="楷体_GB2312" pitchFamily="49" charset="-122"/>
              </a:rPr>
              <a:t>蒸汽量的变化</a:t>
            </a:r>
            <a:endParaRPr kumimoji="1" lang="en-US" altLang="zh-CN" sz="2800" b="1" dirty="0">
              <a:solidFill>
                <a:srgbClr val="0000CC"/>
              </a:solidFill>
              <a:latin typeface="Arial Black" panose="020B0A04020102020204" pitchFamily="34" charset="0"/>
              <a:ea typeface="楷体_GB2312" pitchFamily="49" charset="-122"/>
            </a:endParaRPr>
          </a:p>
        </p:txBody>
      </p:sp>
      <p:sp>
        <p:nvSpPr>
          <p:cNvPr id="6153" name="Text Box 18"/>
          <p:cNvSpPr txBox="1">
            <a:spLocks noChangeArrowheads="1"/>
          </p:cNvSpPr>
          <p:nvPr/>
        </p:nvSpPr>
        <p:spPr bwMode="auto">
          <a:xfrm>
            <a:off x="395288" y="260350"/>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CC"/>
                </a:solidFill>
                <a:latin typeface="Times New Roman" panose="02020603050405020304" pitchFamily="18" charset="0"/>
                <a:ea typeface="楷体_GB2312" pitchFamily="49" charset="-122"/>
              </a:rPr>
              <a:t>7.1  系统组成及分析</a:t>
            </a:r>
            <a:endParaRPr kumimoji="1" lang="en-US" altLang="zh-CN" sz="2800" b="1">
              <a:solidFill>
                <a:srgbClr val="0000CC"/>
              </a:solidFill>
              <a:latin typeface="Times New Roman" panose="02020603050405020304" pitchFamily="18" charset="0"/>
              <a:ea typeface="楷体_GB2312" pitchFamily="49" charset="-122"/>
            </a:endParaRPr>
          </a:p>
        </p:txBody>
      </p:sp>
      <p:sp>
        <p:nvSpPr>
          <p:cNvPr id="6154" name="Text Box 19"/>
          <p:cNvSpPr txBox="1">
            <a:spLocks noChangeArrowheads="1"/>
          </p:cNvSpPr>
          <p:nvPr/>
        </p:nvSpPr>
        <p:spPr bwMode="auto">
          <a:xfrm>
            <a:off x="395288" y="90805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CC"/>
                </a:solidFill>
                <a:latin typeface="Times New Roman" panose="02020603050405020304" pitchFamily="18" charset="0"/>
                <a:ea typeface="楷体_GB2312" pitchFamily="49" charset="-122"/>
              </a:rPr>
              <a:t>7.1.1  系统组成</a:t>
            </a:r>
            <a:endParaRPr kumimoji="1" lang="en-US" altLang="zh-CN" sz="2800" b="1">
              <a:solidFill>
                <a:srgbClr val="0000CC"/>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9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9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9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7953">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79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8" grpId="0"/>
      <p:bldP spid="167950" grpId="0"/>
      <p:bldP spid="167951" grpId="0"/>
      <p:bldP spid="1679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323528" y="1412776"/>
            <a:ext cx="4772025"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将控制器先设置为纯比例作用，并将比例度</a:t>
            </a:r>
            <a:r>
              <a:rPr kumimoji="1" lang="en-US" altLang="zh-CN" sz="2800" b="1" dirty="0">
                <a:solidFill>
                  <a:srgbClr val="0000CC"/>
                </a:solidFill>
                <a:latin typeface="Times New Roman" panose="02020603050405020304" pitchFamily="18" charset="0"/>
                <a:ea typeface="楷体_GB2312" pitchFamily="49" charset="-122"/>
              </a:rPr>
              <a:t>δ</a:t>
            </a:r>
            <a:r>
              <a:rPr kumimoji="1" lang="zh-CN" altLang="en-US" sz="2800" b="1" dirty="0">
                <a:solidFill>
                  <a:srgbClr val="0000CC"/>
                </a:solidFill>
                <a:latin typeface="Times New Roman" panose="02020603050405020304" pitchFamily="18" charset="0"/>
                <a:ea typeface="楷体_GB2312" pitchFamily="49" charset="-122"/>
              </a:rPr>
              <a:t>放在较大的位置上。将系统投入闭环控制，在系统稳定后，逐步减小比例度，并施加阶跃干扰，观察过渡过程的曲线，计算衰减比，直至</a:t>
            </a:r>
            <a:r>
              <a:rPr kumimoji="1" lang="zh-CN" altLang="en-US" sz="2800" b="1" dirty="0">
                <a:solidFill>
                  <a:srgbClr val="FF0000"/>
                </a:solidFill>
                <a:latin typeface="Times New Roman" panose="02020603050405020304" pitchFamily="18" charset="0"/>
                <a:ea typeface="楷体_GB2312" pitchFamily="49" charset="-122"/>
              </a:rPr>
              <a:t>衰减比</a:t>
            </a:r>
            <a:r>
              <a:rPr kumimoji="1" lang="en-US" altLang="zh-CN" sz="2800" b="1" i="1" dirty="0">
                <a:solidFill>
                  <a:srgbClr val="FF0000"/>
                </a:solidFill>
                <a:latin typeface="Times New Roman" panose="02020603050405020304" pitchFamily="18" charset="0"/>
                <a:ea typeface="楷体_GB2312" pitchFamily="49" charset="-122"/>
              </a:rPr>
              <a:t>n</a:t>
            </a:r>
            <a:r>
              <a:rPr kumimoji="1" lang="zh-CN" altLang="en-US" sz="2800" b="1" dirty="0">
                <a:solidFill>
                  <a:srgbClr val="FF0000"/>
                </a:solidFill>
                <a:latin typeface="Times New Roman" panose="02020603050405020304" pitchFamily="18" charset="0"/>
                <a:ea typeface="楷体_GB2312" pitchFamily="49" charset="-122"/>
              </a:rPr>
              <a:t>为4</a:t>
            </a:r>
            <a:r>
              <a:rPr kumimoji="1" lang="en-US" altLang="zh-CN" sz="2800" b="1" dirty="0">
                <a:solidFill>
                  <a:srgbClr val="FF0000"/>
                </a:solidFill>
                <a:latin typeface="Times New Roman" panose="02020603050405020304" pitchFamily="18" charset="0"/>
                <a:ea typeface="楷体_GB2312" pitchFamily="49" charset="-122"/>
              </a:rPr>
              <a:t>:1</a:t>
            </a:r>
            <a:r>
              <a:rPr kumimoji="1" lang="zh-CN" altLang="en-US"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0000CC"/>
                </a:solidFill>
                <a:latin typeface="Times New Roman" panose="02020603050405020304" pitchFamily="18" charset="0"/>
                <a:ea typeface="楷体_GB2312" pitchFamily="49" charset="-122"/>
              </a:rPr>
              <a:t>见图7-10。</a:t>
            </a:r>
            <a:r>
              <a:rPr kumimoji="1" lang="zh-CN" altLang="en-US" sz="2800" b="1" dirty="0">
                <a:solidFill>
                  <a:srgbClr val="FF0000"/>
                </a:solidFill>
                <a:latin typeface="Times New Roman" panose="02020603050405020304" pitchFamily="18" charset="0"/>
                <a:ea typeface="楷体_GB2312" pitchFamily="49" charset="-122"/>
              </a:rPr>
              <a:t>这时的比例度为</a:t>
            </a:r>
            <a:r>
              <a:rPr kumimoji="1" lang="en-US" altLang="zh-CN" sz="2800" b="1" i="1" dirty="0" err="1">
                <a:solidFill>
                  <a:srgbClr val="FF0000"/>
                </a:solidFill>
                <a:latin typeface="Times New Roman" panose="02020603050405020304" pitchFamily="18" charset="0"/>
                <a:ea typeface="楷体_GB2312" pitchFamily="49" charset="-122"/>
              </a:rPr>
              <a:t>δ</a:t>
            </a:r>
            <a:r>
              <a:rPr kumimoji="1" lang="en-US" altLang="zh-CN" sz="2800" b="1" baseline="-30000" dirty="0" err="1">
                <a:solidFill>
                  <a:srgbClr val="FF0000"/>
                </a:solidFill>
                <a:latin typeface="Times New Roman" panose="02020603050405020304" pitchFamily="18" charset="0"/>
                <a:ea typeface="楷体_GB2312" pitchFamily="49" charset="-122"/>
              </a:rPr>
              <a:t>s</a:t>
            </a:r>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FF0000"/>
                </a:solidFill>
                <a:latin typeface="Times New Roman" panose="02020603050405020304" pitchFamily="18" charset="0"/>
                <a:ea typeface="楷体_GB2312" pitchFamily="49" charset="-122"/>
              </a:rPr>
              <a:t>衰减周期为</a:t>
            </a:r>
            <a:r>
              <a:rPr kumimoji="1" lang="en-US" altLang="zh-CN" sz="2800" b="1" i="1" dirty="0">
                <a:solidFill>
                  <a:srgbClr val="FF0000"/>
                </a:solidFill>
                <a:latin typeface="Times New Roman" panose="02020603050405020304" pitchFamily="18" charset="0"/>
                <a:ea typeface="楷体_GB2312" pitchFamily="49" charset="-122"/>
              </a:rPr>
              <a:t>T</a:t>
            </a:r>
            <a:r>
              <a:rPr kumimoji="1" lang="en-US" altLang="zh-CN" sz="2800" b="1" baseline="-30000" dirty="0">
                <a:solidFill>
                  <a:srgbClr val="FF0000"/>
                </a:solidFill>
                <a:latin typeface="Times New Roman" panose="02020603050405020304" pitchFamily="18" charset="0"/>
                <a:ea typeface="楷体_GB2312" pitchFamily="49" charset="-122"/>
              </a:rPr>
              <a:t>S</a:t>
            </a:r>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0000CC"/>
                </a:solidFill>
                <a:latin typeface="Times New Roman" panose="02020603050405020304" pitchFamily="18" charset="0"/>
                <a:ea typeface="楷体_GB2312" pitchFamily="49" charset="-122"/>
              </a:rPr>
              <a:t>最后，由表7-3查出控制器应该采用的参数值。</a:t>
            </a:r>
            <a:r>
              <a:rPr kumimoji="1" lang="zh-CN" altLang="en-US" sz="2800" b="1" dirty="0">
                <a:solidFill>
                  <a:srgbClr val="0000CC"/>
                </a:solidFill>
                <a:latin typeface="宋体" panose="02010600030101010101" pitchFamily="2" charset="-122"/>
              </a:rPr>
              <a:t> </a:t>
            </a:r>
          </a:p>
        </p:txBody>
      </p:sp>
      <p:pic>
        <p:nvPicPr>
          <p:cNvPr id="1177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2492375"/>
            <a:ext cx="34099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7"/>
          <p:cNvSpPr txBox="1">
            <a:spLocks noChangeArrowheads="1"/>
          </p:cNvSpPr>
          <p:nvPr/>
        </p:nvSpPr>
        <p:spPr bwMode="auto">
          <a:xfrm>
            <a:off x="5435600" y="5445125"/>
            <a:ext cx="30241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latin typeface="楷体_GB2312" pitchFamily="49" charset="-122"/>
                <a:ea typeface="楷体_GB2312" pitchFamily="49" charset="-122"/>
              </a:rPr>
              <a:t>图</a:t>
            </a:r>
            <a:r>
              <a:rPr lang="en-US" altLang="zh-CN" sz="2400" b="1" dirty="0">
                <a:latin typeface="楷体_GB2312" pitchFamily="49" charset="-122"/>
                <a:ea typeface="楷体_GB2312" pitchFamily="49" charset="-122"/>
              </a:rPr>
              <a:t>7-10 </a:t>
            </a:r>
            <a:r>
              <a:rPr lang="zh-CN" altLang="en-US" sz="2400" b="1" dirty="0">
                <a:latin typeface="楷体_GB2312" pitchFamily="49" charset="-122"/>
                <a:ea typeface="楷体_GB2312" pitchFamily="49" charset="-122"/>
              </a:rPr>
              <a:t>衰减曲线法（</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p:txBody>
      </p:sp>
      <p:sp>
        <p:nvSpPr>
          <p:cNvPr id="45061" name="Rectangle 8"/>
          <p:cNvSpPr>
            <a:spLocks noChangeArrowheads="1"/>
          </p:cNvSpPr>
          <p:nvPr/>
        </p:nvSpPr>
        <p:spPr bwMode="auto">
          <a:xfrm>
            <a:off x="468313" y="549275"/>
            <a:ext cx="477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0000"/>
                </a:solidFill>
                <a:latin typeface="宋体" panose="02010600030101010101" pitchFamily="2" charset="-122"/>
              </a:rPr>
              <a:t> </a:t>
            </a:r>
            <a:r>
              <a:rPr kumimoji="1" lang="zh-CN" altLang="en-US" sz="2800" b="1">
                <a:solidFill>
                  <a:srgbClr val="FF0000"/>
                </a:solidFill>
                <a:latin typeface="Times New Roman" panose="02020603050405020304" pitchFamily="18" charset="0"/>
                <a:ea typeface="楷体_GB2312" pitchFamily="49" charset="-122"/>
              </a:rPr>
              <a:t>衰减曲线法</a:t>
            </a:r>
            <a:r>
              <a:rPr kumimoji="1" lang="zh-CN" altLang="en-US" sz="2800">
                <a:solidFill>
                  <a:srgbClr val="FF0000"/>
                </a:solidFill>
                <a:latin typeface="Times New Roman" panose="02020603050405020304" pitchFamily="18" charset="0"/>
                <a:ea typeface="楷体_GB2312" pitchFamily="49" charset="-122"/>
              </a:rPr>
              <a:t> </a:t>
            </a:r>
            <a:endParaRPr kumimoji="1" lang="zh-CN" altLang="en-US" sz="2800" b="1">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p:bldP spid="4506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58888" y="1700213"/>
            <a:ext cx="5472112" cy="3543300"/>
            <a:chOff x="-3" y="-3"/>
            <a:chExt cx="2870" cy="1608"/>
          </a:xfrm>
        </p:grpSpPr>
        <p:grpSp>
          <p:nvGrpSpPr>
            <p:cNvPr id="46084" name="Group 3"/>
            <p:cNvGrpSpPr>
              <a:grpSpLocks/>
            </p:cNvGrpSpPr>
            <p:nvPr/>
          </p:nvGrpSpPr>
          <p:grpSpPr bwMode="auto">
            <a:xfrm>
              <a:off x="0" y="0"/>
              <a:ext cx="2864" cy="1602"/>
              <a:chOff x="0" y="0"/>
              <a:chExt cx="2864" cy="1602"/>
            </a:xfrm>
          </p:grpSpPr>
          <p:grpSp>
            <p:nvGrpSpPr>
              <p:cNvPr id="46086" name="Group 4"/>
              <p:cNvGrpSpPr>
                <a:grpSpLocks/>
              </p:cNvGrpSpPr>
              <p:nvPr/>
            </p:nvGrpSpPr>
            <p:grpSpPr bwMode="auto">
              <a:xfrm>
                <a:off x="0" y="0"/>
                <a:ext cx="662" cy="460"/>
                <a:chOff x="0" y="0"/>
                <a:chExt cx="662" cy="460"/>
              </a:xfrm>
            </p:grpSpPr>
            <p:sp>
              <p:nvSpPr>
                <p:cNvPr id="46132" name="Rectangle 5"/>
                <p:cNvSpPr>
                  <a:spLocks noChangeArrowheads="1"/>
                </p:cNvSpPr>
                <p:nvPr/>
              </p:nvSpPr>
              <p:spPr bwMode="auto">
                <a:xfrm>
                  <a:off x="43" y="0"/>
                  <a:ext cx="57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tabLst>
                      <a:tab pos="266700" algn="r"/>
                      <a:tab pos="2636838" algn="ctr"/>
                      <a:tab pos="5273675"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tabLst>
                      <a:tab pos="266700" algn="r"/>
                      <a:tab pos="2636838" algn="ctr"/>
                      <a:tab pos="5273675"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tabLst>
                      <a:tab pos="266700" algn="r"/>
                      <a:tab pos="2636838" algn="ctr"/>
                      <a:tab pos="5273675"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tabLst>
                      <a:tab pos="266700" algn="r"/>
                      <a:tab pos="2636838" algn="ctr"/>
                      <a:tab pos="5273675"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tabLst>
                      <a:tab pos="266700" algn="r"/>
                      <a:tab pos="2636838" algn="ctr"/>
                      <a:tab pos="5273675"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266700" algn="r"/>
                      <a:tab pos="2636838" algn="ctr"/>
                      <a:tab pos="5273675"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266700" algn="r"/>
                      <a:tab pos="2636838" algn="ctr"/>
                      <a:tab pos="5273675"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266700" algn="r"/>
                      <a:tab pos="2636838" algn="ctr"/>
                      <a:tab pos="5273675"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266700" algn="r"/>
                      <a:tab pos="2636838" algn="ctr"/>
                      <a:tab pos="5273675"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a:latin typeface="Times New Roman" panose="02020603050405020304" pitchFamily="18" charset="0"/>
                    </a:rPr>
                    <a:t>应采用的</a:t>
                  </a:r>
                </a:p>
                <a:p>
                  <a:pPr algn="ctr">
                    <a:spcBef>
                      <a:spcPct val="0"/>
                    </a:spcBef>
                    <a:buFontTx/>
                    <a:buNone/>
                  </a:pPr>
                  <a:r>
                    <a:rPr kumimoji="1" lang="zh-CN" altLang="en-US" sz="1600">
                      <a:latin typeface="Times New Roman" panose="02020603050405020304" pitchFamily="18" charset="0"/>
                    </a:rPr>
                    <a:t>控制规律</a:t>
                  </a:r>
                </a:p>
              </p:txBody>
            </p:sp>
            <p:sp>
              <p:nvSpPr>
                <p:cNvPr id="46133" name="Rectangle 6"/>
                <p:cNvSpPr>
                  <a:spLocks noChangeArrowheads="1"/>
                </p:cNvSpPr>
                <p:nvPr/>
              </p:nvSpPr>
              <p:spPr bwMode="auto">
                <a:xfrm>
                  <a:off x="0" y="0"/>
                  <a:ext cx="662"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087" name="Group 7"/>
              <p:cNvGrpSpPr>
                <a:grpSpLocks/>
              </p:cNvGrpSpPr>
              <p:nvPr/>
            </p:nvGrpSpPr>
            <p:grpSpPr bwMode="auto">
              <a:xfrm>
                <a:off x="662" y="0"/>
                <a:ext cx="734" cy="460"/>
                <a:chOff x="662" y="0"/>
                <a:chExt cx="734" cy="460"/>
              </a:xfrm>
            </p:grpSpPr>
            <p:sp>
              <p:nvSpPr>
                <p:cNvPr id="46130" name="Rectangle 8"/>
                <p:cNvSpPr>
                  <a:spLocks noChangeArrowheads="1"/>
                </p:cNvSpPr>
                <p:nvPr/>
              </p:nvSpPr>
              <p:spPr bwMode="auto">
                <a:xfrm>
                  <a:off x="705" y="0"/>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286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imes New Roman" panose="02020603050405020304" pitchFamily="18" charset="0"/>
                    </a:rPr>
                    <a:t>δ</a:t>
                  </a:r>
                </a:p>
                <a:p>
                  <a:pPr algn="ctr">
                    <a:spcBef>
                      <a:spcPct val="0"/>
                    </a:spcBef>
                    <a:buFontTx/>
                    <a:buNone/>
                  </a:pPr>
                  <a:r>
                    <a:rPr kumimoji="1" lang="en-US" altLang="zh-CN" sz="1800">
                      <a:latin typeface="Times New Roman" panose="02020603050405020304" pitchFamily="18" charset="0"/>
                    </a:rPr>
                    <a:t>（%）</a:t>
                  </a:r>
                  <a:endParaRPr kumimoji="1" lang="zh-CN" altLang="en-US" sz="1800">
                    <a:latin typeface="Times New Roman" panose="02020603050405020304" pitchFamily="18" charset="0"/>
                  </a:endParaRPr>
                </a:p>
              </p:txBody>
            </p:sp>
            <p:sp>
              <p:nvSpPr>
                <p:cNvPr id="46131" name="Rectangle 9"/>
                <p:cNvSpPr>
                  <a:spLocks noChangeArrowheads="1"/>
                </p:cNvSpPr>
                <p:nvPr/>
              </p:nvSpPr>
              <p:spPr bwMode="auto">
                <a:xfrm>
                  <a:off x="662" y="0"/>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088" name="Group 10"/>
              <p:cNvGrpSpPr>
                <a:grpSpLocks/>
              </p:cNvGrpSpPr>
              <p:nvPr/>
            </p:nvGrpSpPr>
            <p:grpSpPr bwMode="auto">
              <a:xfrm>
                <a:off x="1396" y="0"/>
                <a:ext cx="734" cy="460"/>
                <a:chOff x="1396" y="0"/>
                <a:chExt cx="734" cy="460"/>
              </a:xfrm>
            </p:grpSpPr>
            <p:sp>
              <p:nvSpPr>
                <p:cNvPr id="46128" name="Rectangle 11"/>
                <p:cNvSpPr>
                  <a:spLocks noChangeArrowheads="1"/>
                </p:cNvSpPr>
                <p:nvPr/>
              </p:nvSpPr>
              <p:spPr bwMode="auto">
                <a:xfrm>
                  <a:off x="1439" y="0"/>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286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i="1">
                      <a:latin typeface="Times New Roman" panose="02020603050405020304" pitchFamily="18" charset="0"/>
                    </a:rPr>
                    <a:t>T</a:t>
                  </a:r>
                  <a:r>
                    <a:rPr kumimoji="1" lang="en-US" altLang="zh-CN" sz="1800" i="1" baseline="-30000">
                      <a:latin typeface="Times New Roman" panose="02020603050405020304" pitchFamily="18" charset="0"/>
                    </a:rPr>
                    <a:t>I</a:t>
                  </a:r>
                  <a:endParaRPr kumimoji="1" lang="en-US" altLang="zh-CN" sz="1800">
                    <a:latin typeface="Times New Roman" panose="02020603050405020304" pitchFamily="18" charset="0"/>
                  </a:endParaRPr>
                </a:p>
                <a:p>
                  <a:pPr algn="ctr">
                    <a:spcBef>
                      <a:spcPct val="0"/>
                    </a:spcBef>
                    <a:buFontTx/>
                    <a:buNone/>
                  </a:pPr>
                  <a:r>
                    <a:rPr kumimoji="1" lang="en-US" altLang="zh-CN" sz="1800">
                      <a:latin typeface="Times New Roman" panose="02020603050405020304" pitchFamily="18" charset="0"/>
                    </a:rPr>
                    <a:t>（min）</a:t>
                  </a:r>
                  <a:endParaRPr kumimoji="1" lang="zh-CN" altLang="en-US" sz="1800">
                    <a:latin typeface="Times New Roman" panose="02020603050405020304" pitchFamily="18" charset="0"/>
                  </a:endParaRPr>
                </a:p>
              </p:txBody>
            </p:sp>
            <p:sp>
              <p:nvSpPr>
                <p:cNvPr id="46129" name="Rectangle 12"/>
                <p:cNvSpPr>
                  <a:spLocks noChangeArrowheads="1"/>
                </p:cNvSpPr>
                <p:nvPr/>
              </p:nvSpPr>
              <p:spPr bwMode="auto">
                <a:xfrm>
                  <a:off x="1396" y="0"/>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089" name="Group 13"/>
              <p:cNvGrpSpPr>
                <a:grpSpLocks/>
              </p:cNvGrpSpPr>
              <p:nvPr/>
            </p:nvGrpSpPr>
            <p:grpSpPr bwMode="auto">
              <a:xfrm>
                <a:off x="2130" y="0"/>
                <a:ext cx="734" cy="460"/>
                <a:chOff x="2130" y="0"/>
                <a:chExt cx="734" cy="460"/>
              </a:xfrm>
            </p:grpSpPr>
            <p:sp>
              <p:nvSpPr>
                <p:cNvPr id="46126" name="Rectangle 14"/>
                <p:cNvSpPr>
                  <a:spLocks noChangeArrowheads="1"/>
                </p:cNvSpPr>
                <p:nvPr/>
              </p:nvSpPr>
              <p:spPr bwMode="auto">
                <a:xfrm>
                  <a:off x="2173" y="0"/>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indent="2286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i="1">
                      <a:latin typeface="Times New Roman" panose="02020603050405020304" pitchFamily="18" charset="0"/>
                    </a:rPr>
                    <a:t>T</a:t>
                  </a:r>
                  <a:r>
                    <a:rPr kumimoji="1" lang="en-US" altLang="zh-CN" sz="2000" i="1" baseline="-30000">
                      <a:latin typeface="Times New Roman" panose="02020603050405020304" pitchFamily="18" charset="0"/>
                    </a:rPr>
                    <a:t>D</a:t>
                  </a:r>
                  <a:endParaRPr kumimoji="1" lang="en-US" altLang="zh-CN" sz="2000">
                    <a:latin typeface="Times New Roman" panose="02020603050405020304" pitchFamily="18" charset="0"/>
                  </a:endParaRPr>
                </a:p>
                <a:p>
                  <a:pPr algn="ctr">
                    <a:spcBef>
                      <a:spcPct val="0"/>
                    </a:spcBef>
                    <a:buFontTx/>
                    <a:buNone/>
                  </a:pPr>
                  <a:r>
                    <a:rPr kumimoji="1" lang="en-US" altLang="zh-CN" sz="2000">
                      <a:latin typeface="Times New Roman" panose="02020603050405020304" pitchFamily="18" charset="0"/>
                    </a:rPr>
                    <a:t>（min）</a:t>
                  </a:r>
                  <a:endParaRPr kumimoji="1" lang="zh-CN" altLang="en-US" sz="2000">
                    <a:latin typeface="Times New Roman" panose="02020603050405020304" pitchFamily="18" charset="0"/>
                  </a:endParaRPr>
                </a:p>
              </p:txBody>
            </p:sp>
            <p:sp>
              <p:nvSpPr>
                <p:cNvPr id="46127" name="Rectangle 15"/>
                <p:cNvSpPr>
                  <a:spLocks noChangeArrowheads="1"/>
                </p:cNvSpPr>
                <p:nvPr/>
              </p:nvSpPr>
              <p:spPr bwMode="auto">
                <a:xfrm>
                  <a:off x="2130" y="0"/>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090" name="Group 16"/>
              <p:cNvGrpSpPr>
                <a:grpSpLocks/>
              </p:cNvGrpSpPr>
              <p:nvPr/>
            </p:nvGrpSpPr>
            <p:grpSpPr bwMode="auto">
              <a:xfrm>
                <a:off x="0" y="460"/>
                <a:ext cx="662" cy="384"/>
                <a:chOff x="0" y="460"/>
                <a:chExt cx="662" cy="384"/>
              </a:xfrm>
            </p:grpSpPr>
            <p:sp>
              <p:nvSpPr>
                <p:cNvPr id="46124" name="Rectangle 17"/>
                <p:cNvSpPr>
                  <a:spLocks noChangeArrowheads="1"/>
                </p:cNvSpPr>
                <p:nvPr/>
              </p:nvSpPr>
              <p:spPr bwMode="auto">
                <a:xfrm>
                  <a:off x="43" y="460"/>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imes New Roman" panose="02020603050405020304" pitchFamily="18" charset="0"/>
                    </a:rPr>
                    <a:t>P</a:t>
                  </a:r>
                  <a:endParaRPr kumimoji="1" lang="zh-CN" altLang="en-US" sz="2000">
                    <a:latin typeface="Times New Roman" panose="02020603050405020304" pitchFamily="18" charset="0"/>
                  </a:endParaRPr>
                </a:p>
              </p:txBody>
            </p:sp>
            <p:sp>
              <p:nvSpPr>
                <p:cNvPr id="46125" name="Rectangle 18"/>
                <p:cNvSpPr>
                  <a:spLocks noChangeArrowheads="1"/>
                </p:cNvSpPr>
                <p:nvPr/>
              </p:nvSpPr>
              <p:spPr bwMode="auto">
                <a:xfrm>
                  <a:off x="0" y="460"/>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091" name="Group 19"/>
              <p:cNvGrpSpPr>
                <a:grpSpLocks/>
              </p:cNvGrpSpPr>
              <p:nvPr/>
            </p:nvGrpSpPr>
            <p:grpSpPr bwMode="auto">
              <a:xfrm>
                <a:off x="662" y="460"/>
                <a:ext cx="734" cy="384"/>
                <a:chOff x="662" y="460"/>
                <a:chExt cx="734" cy="384"/>
              </a:xfrm>
            </p:grpSpPr>
            <p:sp>
              <p:nvSpPr>
                <p:cNvPr id="46122" name="Rectangle 20"/>
                <p:cNvSpPr>
                  <a:spLocks noChangeArrowheads="1"/>
                </p:cNvSpPr>
                <p:nvPr/>
              </p:nvSpPr>
              <p:spPr bwMode="auto">
                <a:xfrm>
                  <a:off x="705" y="460"/>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δ</a:t>
                  </a:r>
                  <a:r>
                    <a:rPr kumimoji="1" lang="en-US" altLang="zh-CN" sz="2400" i="1" baseline="-30000">
                      <a:latin typeface="Times New Roman" panose="02020603050405020304" pitchFamily="18" charset="0"/>
                    </a:rPr>
                    <a:t>s</a:t>
                  </a:r>
                  <a:endParaRPr kumimoji="1" lang="zh-CN" altLang="en-US" sz="2400">
                    <a:latin typeface="Times New Roman" panose="02020603050405020304" pitchFamily="18" charset="0"/>
                  </a:endParaRPr>
                </a:p>
              </p:txBody>
            </p:sp>
            <p:sp>
              <p:nvSpPr>
                <p:cNvPr id="46123" name="Rectangle 21"/>
                <p:cNvSpPr>
                  <a:spLocks noChangeArrowheads="1"/>
                </p:cNvSpPr>
                <p:nvPr/>
              </p:nvSpPr>
              <p:spPr bwMode="auto">
                <a:xfrm>
                  <a:off x="662" y="460"/>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092" name="Group 22"/>
              <p:cNvGrpSpPr>
                <a:grpSpLocks/>
              </p:cNvGrpSpPr>
              <p:nvPr/>
            </p:nvGrpSpPr>
            <p:grpSpPr bwMode="auto">
              <a:xfrm>
                <a:off x="1396" y="460"/>
                <a:ext cx="734" cy="384"/>
                <a:chOff x="1396" y="460"/>
                <a:chExt cx="734" cy="384"/>
              </a:xfrm>
            </p:grpSpPr>
            <p:sp>
              <p:nvSpPr>
                <p:cNvPr id="46120" name="Rectangle 23"/>
                <p:cNvSpPr>
                  <a:spLocks noChangeArrowheads="1"/>
                </p:cNvSpPr>
                <p:nvPr/>
              </p:nvSpPr>
              <p:spPr bwMode="auto">
                <a:xfrm>
                  <a:off x="1439" y="460"/>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000">
                      <a:latin typeface="Times New Roman" panose="02020603050405020304" pitchFamily="18" charset="0"/>
                    </a:rPr>
                    <a:t> </a:t>
                  </a:r>
                </a:p>
                <a:p>
                  <a:pPr algn="ctr">
                    <a:spcBef>
                      <a:spcPct val="0"/>
                    </a:spcBef>
                    <a:buFontTx/>
                    <a:buNone/>
                  </a:pPr>
                  <a:endParaRPr kumimoji="1" lang="zh-CN" altLang="en-US" sz="2400">
                    <a:latin typeface="Times New Roman" panose="02020603050405020304" pitchFamily="18" charset="0"/>
                  </a:endParaRPr>
                </a:p>
              </p:txBody>
            </p:sp>
            <p:sp>
              <p:nvSpPr>
                <p:cNvPr id="46121" name="Rectangle 24"/>
                <p:cNvSpPr>
                  <a:spLocks noChangeArrowheads="1"/>
                </p:cNvSpPr>
                <p:nvPr/>
              </p:nvSpPr>
              <p:spPr bwMode="auto">
                <a:xfrm>
                  <a:off x="1396" y="460"/>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093" name="Group 25"/>
              <p:cNvGrpSpPr>
                <a:grpSpLocks/>
              </p:cNvGrpSpPr>
              <p:nvPr/>
            </p:nvGrpSpPr>
            <p:grpSpPr bwMode="auto">
              <a:xfrm>
                <a:off x="2130" y="460"/>
                <a:ext cx="734" cy="384"/>
                <a:chOff x="2130" y="460"/>
                <a:chExt cx="734" cy="384"/>
              </a:xfrm>
            </p:grpSpPr>
            <p:sp>
              <p:nvSpPr>
                <p:cNvPr id="46118" name="Rectangle 26"/>
                <p:cNvSpPr>
                  <a:spLocks noChangeArrowheads="1"/>
                </p:cNvSpPr>
                <p:nvPr/>
              </p:nvSpPr>
              <p:spPr bwMode="auto">
                <a:xfrm>
                  <a:off x="2173" y="460"/>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000">
                      <a:latin typeface="Times New Roman" panose="02020603050405020304" pitchFamily="18" charset="0"/>
                    </a:rPr>
                    <a:t> </a:t>
                  </a:r>
                </a:p>
                <a:p>
                  <a:pPr algn="ctr">
                    <a:spcBef>
                      <a:spcPct val="0"/>
                    </a:spcBef>
                    <a:buFontTx/>
                    <a:buNone/>
                  </a:pPr>
                  <a:endParaRPr kumimoji="1" lang="zh-CN" altLang="en-US" sz="2400">
                    <a:latin typeface="Times New Roman" panose="02020603050405020304" pitchFamily="18" charset="0"/>
                  </a:endParaRPr>
                </a:p>
              </p:txBody>
            </p:sp>
            <p:sp>
              <p:nvSpPr>
                <p:cNvPr id="46119" name="Rectangle 27"/>
                <p:cNvSpPr>
                  <a:spLocks noChangeArrowheads="1"/>
                </p:cNvSpPr>
                <p:nvPr/>
              </p:nvSpPr>
              <p:spPr bwMode="auto">
                <a:xfrm>
                  <a:off x="2130" y="460"/>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094" name="Group 28"/>
              <p:cNvGrpSpPr>
                <a:grpSpLocks/>
              </p:cNvGrpSpPr>
              <p:nvPr/>
            </p:nvGrpSpPr>
            <p:grpSpPr bwMode="auto">
              <a:xfrm>
                <a:off x="0" y="844"/>
                <a:ext cx="662" cy="384"/>
                <a:chOff x="0" y="844"/>
                <a:chExt cx="662" cy="384"/>
              </a:xfrm>
            </p:grpSpPr>
            <p:sp>
              <p:nvSpPr>
                <p:cNvPr id="46116" name="Rectangle 29"/>
                <p:cNvSpPr>
                  <a:spLocks noChangeArrowheads="1"/>
                </p:cNvSpPr>
                <p:nvPr/>
              </p:nvSpPr>
              <p:spPr bwMode="auto">
                <a:xfrm>
                  <a:off x="43" y="844"/>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imes New Roman" panose="02020603050405020304" pitchFamily="18" charset="0"/>
                    </a:rPr>
                    <a:t>PI</a:t>
                  </a:r>
                  <a:endParaRPr kumimoji="1" lang="zh-CN" altLang="en-US" sz="2000">
                    <a:latin typeface="Times New Roman" panose="02020603050405020304" pitchFamily="18" charset="0"/>
                  </a:endParaRPr>
                </a:p>
              </p:txBody>
            </p:sp>
            <p:sp>
              <p:nvSpPr>
                <p:cNvPr id="46117" name="Rectangle 30"/>
                <p:cNvSpPr>
                  <a:spLocks noChangeArrowheads="1"/>
                </p:cNvSpPr>
                <p:nvPr/>
              </p:nvSpPr>
              <p:spPr bwMode="auto">
                <a:xfrm>
                  <a:off x="0" y="844"/>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095" name="Group 31"/>
              <p:cNvGrpSpPr>
                <a:grpSpLocks/>
              </p:cNvGrpSpPr>
              <p:nvPr/>
            </p:nvGrpSpPr>
            <p:grpSpPr bwMode="auto">
              <a:xfrm>
                <a:off x="662" y="844"/>
                <a:ext cx="734" cy="384"/>
                <a:chOff x="662" y="844"/>
                <a:chExt cx="734" cy="384"/>
              </a:xfrm>
            </p:grpSpPr>
            <p:sp>
              <p:nvSpPr>
                <p:cNvPr id="46114" name="Rectangle 32"/>
                <p:cNvSpPr>
                  <a:spLocks noChangeArrowheads="1"/>
                </p:cNvSpPr>
                <p:nvPr/>
              </p:nvSpPr>
              <p:spPr bwMode="auto">
                <a:xfrm>
                  <a:off x="705" y="84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1.2</a:t>
                  </a:r>
                  <a:r>
                    <a:rPr kumimoji="1" lang="en-US" altLang="zh-CN" sz="2400">
                      <a:latin typeface="Times New Roman" panose="02020603050405020304" pitchFamily="18" charset="0"/>
                    </a:rPr>
                    <a:t>δ</a:t>
                  </a:r>
                  <a:r>
                    <a:rPr kumimoji="1" lang="en-US" altLang="zh-CN" sz="2400" i="1" baseline="-30000">
                      <a:latin typeface="Times New Roman" panose="02020603050405020304" pitchFamily="18" charset="0"/>
                    </a:rPr>
                    <a:t>s</a:t>
                  </a:r>
                  <a:endParaRPr kumimoji="1" lang="zh-CN" altLang="en-US" sz="2400">
                    <a:latin typeface="Times New Roman" panose="02020603050405020304" pitchFamily="18" charset="0"/>
                  </a:endParaRPr>
                </a:p>
              </p:txBody>
            </p:sp>
            <p:sp>
              <p:nvSpPr>
                <p:cNvPr id="46115" name="Rectangle 33"/>
                <p:cNvSpPr>
                  <a:spLocks noChangeArrowheads="1"/>
                </p:cNvSpPr>
                <p:nvPr/>
              </p:nvSpPr>
              <p:spPr bwMode="auto">
                <a:xfrm>
                  <a:off x="662" y="84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096" name="Group 34"/>
              <p:cNvGrpSpPr>
                <a:grpSpLocks/>
              </p:cNvGrpSpPr>
              <p:nvPr/>
            </p:nvGrpSpPr>
            <p:grpSpPr bwMode="auto">
              <a:xfrm>
                <a:off x="1396" y="844"/>
                <a:ext cx="734" cy="384"/>
                <a:chOff x="1396" y="844"/>
                <a:chExt cx="734" cy="384"/>
              </a:xfrm>
            </p:grpSpPr>
            <p:sp>
              <p:nvSpPr>
                <p:cNvPr id="46112" name="Rectangle 35"/>
                <p:cNvSpPr>
                  <a:spLocks noChangeArrowheads="1"/>
                </p:cNvSpPr>
                <p:nvPr/>
              </p:nvSpPr>
              <p:spPr bwMode="auto">
                <a:xfrm>
                  <a:off x="1439" y="84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0.5</a:t>
                  </a:r>
                  <a:r>
                    <a:rPr kumimoji="1" lang="zh-CN" altLang="en-US" sz="2400" i="1">
                      <a:latin typeface="Times New Roman" panose="02020603050405020304" pitchFamily="18" charset="0"/>
                    </a:rPr>
                    <a:t> </a:t>
                  </a:r>
                  <a:r>
                    <a:rPr kumimoji="1" lang="en-US" altLang="zh-CN" sz="2400" i="1">
                      <a:latin typeface="Times New Roman" panose="02020603050405020304" pitchFamily="18" charset="0"/>
                    </a:rPr>
                    <a:t>T</a:t>
                  </a:r>
                  <a:r>
                    <a:rPr kumimoji="1" lang="en-US" altLang="zh-CN" sz="2400" i="1" baseline="-30000">
                      <a:latin typeface="Times New Roman" panose="02020603050405020304" pitchFamily="18" charset="0"/>
                    </a:rPr>
                    <a:t>s</a:t>
                  </a:r>
                  <a:endParaRPr kumimoji="1" lang="zh-CN" altLang="en-US" sz="2400">
                    <a:latin typeface="Times New Roman" panose="02020603050405020304" pitchFamily="18" charset="0"/>
                  </a:endParaRPr>
                </a:p>
              </p:txBody>
            </p:sp>
            <p:sp>
              <p:nvSpPr>
                <p:cNvPr id="46113" name="Rectangle 36"/>
                <p:cNvSpPr>
                  <a:spLocks noChangeArrowheads="1"/>
                </p:cNvSpPr>
                <p:nvPr/>
              </p:nvSpPr>
              <p:spPr bwMode="auto">
                <a:xfrm>
                  <a:off x="1396" y="84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097" name="Group 37"/>
              <p:cNvGrpSpPr>
                <a:grpSpLocks/>
              </p:cNvGrpSpPr>
              <p:nvPr/>
            </p:nvGrpSpPr>
            <p:grpSpPr bwMode="auto">
              <a:xfrm>
                <a:off x="2130" y="844"/>
                <a:ext cx="734" cy="384"/>
                <a:chOff x="2130" y="844"/>
                <a:chExt cx="734" cy="384"/>
              </a:xfrm>
            </p:grpSpPr>
            <p:sp>
              <p:nvSpPr>
                <p:cNvPr id="46110" name="Rectangle 38"/>
                <p:cNvSpPr>
                  <a:spLocks noChangeArrowheads="1"/>
                </p:cNvSpPr>
                <p:nvPr/>
              </p:nvSpPr>
              <p:spPr bwMode="auto">
                <a:xfrm>
                  <a:off x="2173" y="84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000">
                      <a:latin typeface="Times New Roman" panose="02020603050405020304" pitchFamily="18" charset="0"/>
                    </a:rPr>
                    <a:t> </a:t>
                  </a:r>
                </a:p>
                <a:p>
                  <a:pPr algn="ctr">
                    <a:spcBef>
                      <a:spcPct val="0"/>
                    </a:spcBef>
                    <a:buFontTx/>
                    <a:buNone/>
                  </a:pPr>
                  <a:endParaRPr kumimoji="1" lang="zh-CN" altLang="en-US" sz="2400">
                    <a:latin typeface="Times New Roman" panose="02020603050405020304" pitchFamily="18" charset="0"/>
                  </a:endParaRPr>
                </a:p>
              </p:txBody>
            </p:sp>
            <p:sp>
              <p:nvSpPr>
                <p:cNvPr id="46111" name="Rectangle 39"/>
                <p:cNvSpPr>
                  <a:spLocks noChangeArrowheads="1"/>
                </p:cNvSpPr>
                <p:nvPr/>
              </p:nvSpPr>
              <p:spPr bwMode="auto">
                <a:xfrm>
                  <a:off x="2130" y="84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098" name="Group 40"/>
              <p:cNvGrpSpPr>
                <a:grpSpLocks/>
              </p:cNvGrpSpPr>
              <p:nvPr/>
            </p:nvGrpSpPr>
            <p:grpSpPr bwMode="auto">
              <a:xfrm>
                <a:off x="0" y="1228"/>
                <a:ext cx="662" cy="374"/>
                <a:chOff x="0" y="1228"/>
                <a:chExt cx="662" cy="374"/>
              </a:xfrm>
            </p:grpSpPr>
            <p:sp>
              <p:nvSpPr>
                <p:cNvPr id="46108" name="Rectangle 41"/>
                <p:cNvSpPr>
                  <a:spLocks noChangeArrowheads="1"/>
                </p:cNvSpPr>
                <p:nvPr/>
              </p:nvSpPr>
              <p:spPr bwMode="auto">
                <a:xfrm>
                  <a:off x="43" y="1228"/>
                  <a:ext cx="5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imes New Roman" panose="02020603050405020304" pitchFamily="18" charset="0"/>
                    </a:rPr>
                    <a:t>PID</a:t>
                  </a:r>
                  <a:endParaRPr kumimoji="1" lang="zh-CN" altLang="en-US" sz="2000">
                    <a:latin typeface="Times New Roman" panose="02020603050405020304" pitchFamily="18" charset="0"/>
                  </a:endParaRPr>
                </a:p>
              </p:txBody>
            </p:sp>
            <p:sp>
              <p:nvSpPr>
                <p:cNvPr id="46109" name="Rectangle 42"/>
                <p:cNvSpPr>
                  <a:spLocks noChangeArrowheads="1"/>
                </p:cNvSpPr>
                <p:nvPr/>
              </p:nvSpPr>
              <p:spPr bwMode="auto">
                <a:xfrm>
                  <a:off x="0" y="1228"/>
                  <a:ext cx="66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099" name="Group 43"/>
              <p:cNvGrpSpPr>
                <a:grpSpLocks/>
              </p:cNvGrpSpPr>
              <p:nvPr/>
            </p:nvGrpSpPr>
            <p:grpSpPr bwMode="auto">
              <a:xfrm>
                <a:off x="662" y="1228"/>
                <a:ext cx="734" cy="374"/>
                <a:chOff x="662" y="1228"/>
                <a:chExt cx="734" cy="374"/>
              </a:xfrm>
            </p:grpSpPr>
            <p:sp>
              <p:nvSpPr>
                <p:cNvPr id="46106" name="Rectangle 44"/>
                <p:cNvSpPr>
                  <a:spLocks noChangeArrowheads="1"/>
                </p:cNvSpPr>
                <p:nvPr/>
              </p:nvSpPr>
              <p:spPr bwMode="auto">
                <a:xfrm>
                  <a:off x="705" y="1228"/>
                  <a:ext cx="6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0.8</a:t>
                  </a:r>
                  <a:r>
                    <a:rPr kumimoji="1" lang="en-US" altLang="zh-CN" sz="2400">
                      <a:latin typeface="宋体" panose="02010600030101010101" pitchFamily="2" charset="-122"/>
                    </a:rPr>
                    <a:t>δ</a:t>
                  </a:r>
                  <a:r>
                    <a:rPr kumimoji="1" lang="en-US" altLang="zh-CN" sz="2400" i="1" baseline="-30000">
                      <a:latin typeface="Times New Roman" panose="02020603050405020304" pitchFamily="18" charset="0"/>
                    </a:rPr>
                    <a:t>s</a:t>
                  </a:r>
                  <a:endParaRPr kumimoji="1" lang="zh-CN" altLang="en-US" sz="2400">
                    <a:latin typeface="Times New Roman" panose="02020603050405020304" pitchFamily="18" charset="0"/>
                  </a:endParaRPr>
                </a:p>
              </p:txBody>
            </p:sp>
            <p:sp>
              <p:nvSpPr>
                <p:cNvPr id="46107" name="Rectangle 45"/>
                <p:cNvSpPr>
                  <a:spLocks noChangeArrowheads="1"/>
                </p:cNvSpPr>
                <p:nvPr/>
              </p:nvSpPr>
              <p:spPr bwMode="auto">
                <a:xfrm>
                  <a:off x="662" y="1228"/>
                  <a:ext cx="73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100" name="Group 46"/>
              <p:cNvGrpSpPr>
                <a:grpSpLocks/>
              </p:cNvGrpSpPr>
              <p:nvPr/>
            </p:nvGrpSpPr>
            <p:grpSpPr bwMode="auto">
              <a:xfrm>
                <a:off x="1396" y="1228"/>
                <a:ext cx="734" cy="374"/>
                <a:chOff x="1396" y="1228"/>
                <a:chExt cx="734" cy="374"/>
              </a:xfrm>
            </p:grpSpPr>
            <p:sp>
              <p:nvSpPr>
                <p:cNvPr id="46104" name="Rectangle 47"/>
                <p:cNvSpPr>
                  <a:spLocks noChangeArrowheads="1"/>
                </p:cNvSpPr>
                <p:nvPr/>
              </p:nvSpPr>
              <p:spPr bwMode="auto">
                <a:xfrm>
                  <a:off x="1439" y="1228"/>
                  <a:ext cx="6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0.3</a:t>
                  </a:r>
                  <a:r>
                    <a:rPr kumimoji="1" lang="zh-CN" altLang="en-US" sz="2400" i="1">
                      <a:latin typeface="Times New Roman" panose="02020603050405020304" pitchFamily="18" charset="0"/>
                    </a:rPr>
                    <a:t> </a:t>
                  </a:r>
                  <a:r>
                    <a:rPr kumimoji="1" lang="en-US" altLang="zh-CN" sz="2400" i="1">
                      <a:latin typeface="Times New Roman" panose="02020603050405020304" pitchFamily="18" charset="0"/>
                    </a:rPr>
                    <a:t>T</a:t>
                  </a:r>
                  <a:r>
                    <a:rPr kumimoji="1" lang="en-US" altLang="zh-CN" sz="2400" i="1" baseline="-30000">
                      <a:latin typeface="Times New Roman" panose="02020603050405020304" pitchFamily="18" charset="0"/>
                    </a:rPr>
                    <a:t>s</a:t>
                  </a:r>
                  <a:endParaRPr kumimoji="1" lang="zh-CN" altLang="en-US" sz="2400">
                    <a:latin typeface="Times New Roman" panose="02020603050405020304" pitchFamily="18" charset="0"/>
                  </a:endParaRPr>
                </a:p>
              </p:txBody>
            </p:sp>
            <p:sp>
              <p:nvSpPr>
                <p:cNvPr id="46105" name="Rectangle 48"/>
                <p:cNvSpPr>
                  <a:spLocks noChangeArrowheads="1"/>
                </p:cNvSpPr>
                <p:nvPr/>
              </p:nvSpPr>
              <p:spPr bwMode="auto">
                <a:xfrm>
                  <a:off x="1396" y="1228"/>
                  <a:ext cx="73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6101" name="Group 49"/>
              <p:cNvGrpSpPr>
                <a:grpSpLocks/>
              </p:cNvGrpSpPr>
              <p:nvPr/>
            </p:nvGrpSpPr>
            <p:grpSpPr bwMode="auto">
              <a:xfrm>
                <a:off x="2130" y="1228"/>
                <a:ext cx="734" cy="374"/>
                <a:chOff x="2130" y="1228"/>
                <a:chExt cx="734" cy="374"/>
              </a:xfrm>
            </p:grpSpPr>
            <p:sp>
              <p:nvSpPr>
                <p:cNvPr id="46102" name="Rectangle 50"/>
                <p:cNvSpPr>
                  <a:spLocks noChangeArrowheads="1"/>
                </p:cNvSpPr>
                <p:nvPr/>
              </p:nvSpPr>
              <p:spPr bwMode="auto">
                <a:xfrm>
                  <a:off x="2173" y="1228"/>
                  <a:ext cx="6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0.1</a:t>
                  </a:r>
                  <a:r>
                    <a:rPr kumimoji="1" lang="zh-CN" altLang="en-US" sz="2400" i="1">
                      <a:latin typeface="Times New Roman" panose="02020603050405020304" pitchFamily="18" charset="0"/>
                    </a:rPr>
                    <a:t> </a:t>
                  </a:r>
                  <a:r>
                    <a:rPr kumimoji="1" lang="en-US" altLang="zh-CN" sz="2400" i="1">
                      <a:latin typeface="Times New Roman" panose="02020603050405020304" pitchFamily="18" charset="0"/>
                    </a:rPr>
                    <a:t>T</a:t>
                  </a:r>
                  <a:r>
                    <a:rPr kumimoji="1" lang="en-US" altLang="zh-CN" sz="2400" i="1" baseline="-30000">
                      <a:latin typeface="Times New Roman" panose="02020603050405020304" pitchFamily="18" charset="0"/>
                    </a:rPr>
                    <a:t>s</a:t>
                  </a:r>
                  <a:endParaRPr kumimoji="1" lang="zh-CN" altLang="en-US" sz="2400">
                    <a:latin typeface="Times New Roman" panose="02020603050405020304" pitchFamily="18" charset="0"/>
                  </a:endParaRPr>
                </a:p>
              </p:txBody>
            </p:sp>
            <p:sp>
              <p:nvSpPr>
                <p:cNvPr id="46103" name="Rectangle 51"/>
                <p:cNvSpPr>
                  <a:spLocks noChangeArrowheads="1"/>
                </p:cNvSpPr>
                <p:nvPr/>
              </p:nvSpPr>
              <p:spPr bwMode="auto">
                <a:xfrm>
                  <a:off x="2130" y="1228"/>
                  <a:ext cx="73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46085" name="Rectangle 52"/>
            <p:cNvSpPr>
              <a:spLocks noChangeArrowheads="1"/>
            </p:cNvSpPr>
            <p:nvPr/>
          </p:nvSpPr>
          <p:spPr bwMode="auto">
            <a:xfrm>
              <a:off x="-3" y="-3"/>
              <a:ext cx="2870" cy="160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6083" name="Text Box 53"/>
          <p:cNvSpPr txBox="1">
            <a:spLocks noChangeArrowheads="1"/>
          </p:cNvSpPr>
          <p:nvPr/>
        </p:nvSpPr>
        <p:spPr bwMode="auto">
          <a:xfrm>
            <a:off x="611188" y="549275"/>
            <a:ext cx="698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solidFill>
                  <a:srgbClr val="0000CC"/>
                </a:solidFill>
                <a:latin typeface="楷体_GB2312" pitchFamily="49" charset="-122"/>
                <a:ea typeface="楷体_GB2312" pitchFamily="49" charset="-122"/>
              </a:rPr>
              <a:t>表</a:t>
            </a:r>
            <a:r>
              <a:rPr lang="en-US" altLang="zh-CN" sz="2800" b="1">
                <a:solidFill>
                  <a:srgbClr val="0000CC"/>
                </a:solidFill>
                <a:latin typeface="楷体_GB2312" pitchFamily="49" charset="-122"/>
                <a:ea typeface="楷体_GB2312" pitchFamily="49" charset="-122"/>
              </a:rPr>
              <a:t>7-3  </a:t>
            </a:r>
            <a:r>
              <a:rPr lang="zh-CN" altLang="en-US" sz="2800" b="1">
                <a:solidFill>
                  <a:srgbClr val="0000CC"/>
                </a:solidFill>
                <a:latin typeface="楷体_GB2312" pitchFamily="49" charset="-122"/>
                <a:ea typeface="楷体_GB2312" pitchFamily="49" charset="-122"/>
              </a:rPr>
              <a:t>衰减曲线法控制器参数表（</a:t>
            </a:r>
            <a:r>
              <a:rPr lang="en-US" altLang="zh-CN" sz="2800" b="1">
                <a:solidFill>
                  <a:srgbClr val="0000CC"/>
                </a:solidFill>
                <a:latin typeface="楷体_GB2312" pitchFamily="49" charset="-122"/>
                <a:ea typeface="楷体_GB2312" pitchFamily="49" charset="-122"/>
              </a:rPr>
              <a:t>4</a:t>
            </a:r>
            <a:r>
              <a:rPr lang="zh-CN" altLang="en-US" sz="2800" b="1">
                <a:solidFill>
                  <a:srgbClr val="0000CC"/>
                </a:solidFill>
                <a:latin typeface="楷体_GB2312" pitchFamily="49" charset="-122"/>
                <a:ea typeface="楷体_GB2312" pitchFamily="49" charset="-122"/>
              </a:rPr>
              <a:t>：</a:t>
            </a:r>
            <a:r>
              <a:rPr lang="en-US" altLang="zh-CN" sz="2800" b="1">
                <a:solidFill>
                  <a:srgbClr val="0000CC"/>
                </a:solidFill>
                <a:latin typeface="楷体_GB2312" pitchFamily="49" charset="-122"/>
                <a:ea typeface="楷体_GB2312" pitchFamily="49" charset="-122"/>
              </a:rPr>
              <a:t>1</a:t>
            </a:r>
            <a:r>
              <a:rPr lang="zh-CN" altLang="en-US" sz="2800" b="1">
                <a:solidFill>
                  <a:srgbClr val="0000CC"/>
                </a:solidFill>
                <a:latin typeface="楷体_GB2312" pitchFamily="49" charset="-122"/>
                <a:ea typeface="楷体_GB2312" pitchFamily="49" charset="-122"/>
              </a:rPr>
              <a:t>）</a:t>
            </a:r>
            <a:endParaRPr lang="en-US" altLang="zh-CN" sz="2800" b="1">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611188" y="765175"/>
            <a:ext cx="360045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在工业生产中，有时，要求过渡过程更稳定些，希望衰减比</a:t>
            </a:r>
            <a:r>
              <a:rPr kumimoji="1" lang="en-US" altLang="zh-CN" sz="2800" b="1" i="1" dirty="0">
                <a:solidFill>
                  <a:srgbClr val="0000CC"/>
                </a:solidFill>
                <a:latin typeface="Times New Roman" panose="02020603050405020304" pitchFamily="18" charset="0"/>
                <a:ea typeface="楷体_GB2312" pitchFamily="49" charset="-122"/>
              </a:rPr>
              <a:t>n</a:t>
            </a:r>
            <a:r>
              <a:rPr kumimoji="1" lang="zh-CN" altLang="en-US" sz="2800" b="1" dirty="0">
                <a:solidFill>
                  <a:srgbClr val="0000CC"/>
                </a:solidFill>
                <a:latin typeface="Times New Roman" panose="02020603050405020304" pitchFamily="18" charset="0"/>
                <a:ea typeface="楷体_GB2312" pitchFamily="49" charset="-122"/>
              </a:rPr>
              <a:t>大于4</a:t>
            </a:r>
            <a:r>
              <a:rPr kumimoji="1" lang="en-US" altLang="zh-CN" sz="2800" b="1" dirty="0">
                <a:solidFill>
                  <a:srgbClr val="0000CC"/>
                </a:solidFill>
                <a:latin typeface="Times New Roman" panose="02020603050405020304" pitchFamily="18" charset="0"/>
                <a:ea typeface="楷体_GB2312" pitchFamily="49" charset="-122"/>
              </a:rPr>
              <a:t>:1</a:t>
            </a:r>
            <a:r>
              <a:rPr kumimoji="1" lang="zh-CN" altLang="en-US" sz="2800" b="1" dirty="0">
                <a:solidFill>
                  <a:srgbClr val="0000CC"/>
                </a:solidFill>
                <a:latin typeface="Times New Roman" panose="02020603050405020304" pitchFamily="18" charset="0"/>
                <a:ea typeface="楷体_GB2312" pitchFamily="49" charset="-122"/>
              </a:rPr>
              <a:t>。这时仍先按上述方法找</a:t>
            </a:r>
            <a:r>
              <a:rPr kumimoji="1" lang="en-US" altLang="zh-CN" sz="2800" b="1" i="1" dirty="0" err="1">
                <a:solidFill>
                  <a:srgbClr val="0000CC"/>
                </a:solidFill>
                <a:latin typeface="Times New Roman" panose="02020603050405020304" pitchFamily="18" charset="0"/>
                <a:ea typeface="楷体_GB2312" pitchFamily="49" charset="-122"/>
              </a:rPr>
              <a:t>δ</a:t>
            </a:r>
            <a:r>
              <a:rPr kumimoji="1" lang="en-US" altLang="zh-CN" sz="2800" b="1" baseline="-30000" dirty="0" err="1">
                <a:solidFill>
                  <a:srgbClr val="0000CC"/>
                </a:solidFill>
                <a:latin typeface="Times New Roman" panose="02020603050405020304" pitchFamily="18" charset="0"/>
                <a:ea typeface="楷体_GB2312" pitchFamily="49" charset="-122"/>
              </a:rPr>
              <a:t>s</a:t>
            </a:r>
            <a:r>
              <a:rPr kumimoji="1" lang="en-US" altLang="zh-CN" sz="2800" b="1" dirty="0">
                <a:solidFill>
                  <a:srgbClr val="0000CC"/>
                </a:solidFill>
                <a:latin typeface="Times New Roman" panose="02020603050405020304" pitchFamily="18" charset="0"/>
                <a:ea typeface="楷体_GB2312" pitchFamily="49" charset="-122"/>
              </a:rPr>
              <a:t>，</a:t>
            </a:r>
            <a:r>
              <a:rPr kumimoji="1" lang="zh-CN" altLang="en-US" sz="2800" b="1" dirty="0">
                <a:solidFill>
                  <a:srgbClr val="0000CC"/>
                </a:solidFill>
                <a:latin typeface="Times New Roman" panose="02020603050405020304" pitchFamily="18" charset="0"/>
                <a:ea typeface="楷体_GB2312" pitchFamily="49" charset="-122"/>
              </a:rPr>
              <a:t>只是衰减比</a:t>
            </a:r>
            <a:r>
              <a:rPr kumimoji="1" lang="en-US" altLang="zh-CN" sz="2800" b="1" i="1" dirty="0">
                <a:solidFill>
                  <a:srgbClr val="0000CC"/>
                </a:solidFill>
                <a:latin typeface="Times New Roman" panose="02020603050405020304" pitchFamily="18" charset="0"/>
                <a:ea typeface="楷体_GB2312" pitchFamily="49" charset="-122"/>
              </a:rPr>
              <a:t>n</a:t>
            </a:r>
            <a:r>
              <a:rPr kumimoji="1" lang="zh-CN" altLang="en-US" sz="2800" b="1" dirty="0">
                <a:solidFill>
                  <a:srgbClr val="0000CC"/>
                </a:solidFill>
                <a:latin typeface="Times New Roman" panose="02020603050405020304" pitchFamily="18" charset="0"/>
                <a:ea typeface="楷体_GB2312" pitchFamily="49" charset="-122"/>
              </a:rPr>
              <a:t>取10, 见图7-11。但此时，</a:t>
            </a:r>
            <a:r>
              <a:rPr kumimoji="1" lang="en-US" altLang="zh-CN" sz="2800" b="1" i="1" dirty="0">
                <a:solidFill>
                  <a:srgbClr val="0000CC"/>
                </a:solidFill>
                <a:latin typeface="Times New Roman" panose="02020603050405020304" pitchFamily="18" charset="0"/>
                <a:ea typeface="楷体_GB2312" pitchFamily="49" charset="-122"/>
              </a:rPr>
              <a:t>T</a:t>
            </a:r>
            <a:r>
              <a:rPr kumimoji="1" lang="en-US" altLang="zh-CN" sz="2800" b="1" baseline="-30000" dirty="0">
                <a:solidFill>
                  <a:srgbClr val="0000CC"/>
                </a:solidFill>
                <a:latin typeface="Times New Roman" panose="02020603050405020304" pitchFamily="18" charset="0"/>
                <a:ea typeface="楷体_GB2312" pitchFamily="49" charset="-122"/>
              </a:rPr>
              <a:t>S</a:t>
            </a:r>
            <a:r>
              <a:rPr kumimoji="1" lang="zh-CN" altLang="en-US" sz="2800" b="1" dirty="0">
                <a:solidFill>
                  <a:srgbClr val="0000CC"/>
                </a:solidFill>
                <a:latin typeface="Times New Roman" panose="02020603050405020304" pitchFamily="18" charset="0"/>
                <a:ea typeface="楷体_GB2312" pitchFamily="49" charset="-122"/>
              </a:rPr>
              <a:t>不容易测准，改为测上升时间</a:t>
            </a:r>
            <a:r>
              <a:rPr kumimoji="1" lang="en-US" altLang="zh-CN" sz="2800" b="1" i="1" dirty="0" err="1">
                <a:solidFill>
                  <a:srgbClr val="0000CC"/>
                </a:solidFill>
                <a:latin typeface="Times New Roman" panose="02020603050405020304" pitchFamily="18" charset="0"/>
                <a:ea typeface="楷体_GB2312" pitchFamily="49" charset="-122"/>
              </a:rPr>
              <a:t>T</a:t>
            </a:r>
            <a:r>
              <a:rPr kumimoji="1" lang="en-US" altLang="zh-CN" sz="2800" b="1" i="1" baseline="-30000" dirty="0" err="1">
                <a:solidFill>
                  <a:srgbClr val="0000CC"/>
                </a:solidFill>
                <a:latin typeface="Times New Roman" panose="02020603050405020304" pitchFamily="18" charset="0"/>
                <a:ea typeface="楷体_GB2312" pitchFamily="49" charset="-122"/>
              </a:rPr>
              <a:t>r</a:t>
            </a:r>
            <a:r>
              <a:rPr kumimoji="1" lang="en-US" altLang="zh-CN" sz="2800" b="1" dirty="0">
                <a:solidFill>
                  <a:srgbClr val="0000CC"/>
                </a:solidFill>
                <a:latin typeface="Times New Roman" panose="02020603050405020304" pitchFamily="18" charset="0"/>
                <a:ea typeface="楷体_GB2312" pitchFamily="49" charset="-122"/>
              </a:rPr>
              <a:t>，</a:t>
            </a:r>
            <a:r>
              <a:rPr kumimoji="1" lang="zh-CN" altLang="en-US" sz="2800" b="1" dirty="0">
                <a:solidFill>
                  <a:srgbClr val="0000CC"/>
                </a:solidFill>
                <a:latin typeface="Times New Roman" panose="02020603050405020304" pitchFamily="18" charset="0"/>
                <a:ea typeface="楷体_GB2312" pitchFamily="49" charset="-122"/>
              </a:rPr>
              <a:t>查表7-4 得到控制器应该采用的参数值。 </a:t>
            </a:r>
          </a:p>
        </p:txBody>
      </p:sp>
      <p:graphicFrame>
        <p:nvGraphicFramePr>
          <p:cNvPr id="7170" name="Object 3"/>
          <p:cNvGraphicFramePr>
            <a:graphicFrameLocks noChangeAspect="1"/>
          </p:cNvGraphicFramePr>
          <p:nvPr>
            <p:extLst>
              <p:ext uri="{D42A27DB-BD31-4B8C-83A1-F6EECF244321}">
                <p14:modId xmlns:p14="http://schemas.microsoft.com/office/powerpoint/2010/main" val="3770414407"/>
              </p:ext>
            </p:extLst>
          </p:nvPr>
        </p:nvGraphicFramePr>
        <p:xfrm>
          <a:off x="4438650" y="1556792"/>
          <a:ext cx="4586287" cy="3436937"/>
        </p:xfrm>
        <a:graphic>
          <a:graphicData uri="http://schemas.openxmlformats.org/presentationml/2006/ole">
            <mc:AlternateContent xmlns:mc="http://schemas.openxmlformats.org/markup-compatibility/2006">
              <mc:Choice xmlns:v="urn:schemas-microsoft-com:vml" Requires="v">
                <p:oleObj name="位图图像" r:id="rId2" imgW="3381847" imgH="2534004" progId="Paint.Picture">
                  <p:embed/>
                </p:oleObj>
              </mc:Choice>
              <mc:Fallback>
                <p:oleObj name="位图图像" r:id="rId2" imgW="3381847" imgH="2534004"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1556792"/>
                        <a:ext cx="4586287" cy="343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8" name="Text Box 4"/>
          <p:cNvSpPr txBox="1">
            <a:spLocks noChangeArrowheads="1"/>
          </p:cNvSpPr>
          <p:nvPr/>
        </p:nvSpPr>
        <p:spPr bwMode="auto">
          <a:xfrm>
            <a:off x="4643437" y="5182886"/>
            <a:ext cx="417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solidFill>
                  <a:srgbClr val="0000CC"/>
                </a:solidFill>
                <a:latin typeface="楷体_GB2312" pitchFamily="49" charset="-122"/>
                <a:ea typeface="楷体_GB2312" pitchFamily="49" charset="-122"/>
              </a:rPr>
              <a:t>图</a:t>
            </a:r>
            <a:r>
              <a:rPr lang="en-US" altLang="zh-CN" sz="2400" dirty="0">
                <a:solidFill>
                  <a:srgbClr val="0000CC"/>
                </a:solidFill>
                <a:latin typeface="楷体_GB2312" pitchFamily="49" charset="-122"/>
                <a:ea typeface="楷体_GB2312" pitchFamily="49" charset="-122"/>
              </a:rPr>
              <a:t>7-11 </a:t>
            </a:r>
            <a:r>
              <a:rPr lang="zh-CN" altLang="en-US" sz="2400" dirty="0">
                <a:solidFill>
                  <a:srgbClr val="0000CC"/>
                </a:solidFill>
                <a:latin typeface="楷体_GB2312" pitchFamily="49" charset="-122"/>
                <a:ea typeface="楷体_GB2312" pitchFamily="49" charset="-122"/>
              </a:rPr>
              <a:t>衰减曲线法（</a:t>
            </a:r>
            <a:r>
              <a:rPr lang="en-US" altLang="zh-CN" sz="2400" dirty="0">
                <a:solidFill>
                  <a:srgbClr val="0000CC"/>
                </a:solidFill>
                <a:latin typeface="楷体_GB2312" pitchFamily="49" charset="-122"/>
                <a:ea typeface="楷体_GB2312" pitchFamily="49" charset="-122"/>
              </a:rPr>
              <a:t>10</a:t>
            </a:r>
            <a:r>
              <a:rPr lang="zh-CN" altLang="en-US" sz="2400" dirty="0">
                <a:solidFill>
                  <a:srgbClr val="0000CC"/>
                </a:solidFill>
                <a:latin typeface="楷体_GB2312" pitchFamily="49" charset="-122"/>
                <a:ea typeface="楷体_GB2312" pitchFamily="49" charset="-122"/>
              </a:rPr>
              <a:t>：</a:t>
            </a:r>
            <a:r>
              <a:rPr lang="en-US" altLang="zh-CN" sz="2400" dirty="0">
                <a:solidFill>
                  <a:srgbClr val="0000CC"/>
                </a:solidFill>
                <a:latin typeface="楷体_GB2312" pitchFamily="49" charset="-122"/>
                <a:ea typeface="楷体_GB2312" pitchFamily="49" charset="-122"/>
              </a:rPr>
              <a:t>1</a:t>
            </a:r>
            <a:r>
              <a:rPr lang="zh-CN" altLang="en-US" sz="2400" dirty="0">
                <a:solidFill>
                  <a:srgbClr val="0000CC"/>
                </a:solidFill>
                <a:latin typeface="楷体_GB2312" pitchFamily="49" charset="-122"/>
                <a:ea typeface="楷体_GB2312" pitchFamily="49" charset="-122"/>
              </a:rPr>
              <a:t>）</a:t>
            </a:r>
            <a:endParaRPr lang="en-US" altLang="zh-CN" sz="2400"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additive="base">
                                        <p:cTn id="11" dur="500" fill="hold"/>
                                        <p:tgtEl>
                                          <p:spTgt spid="7170"/>
                                        </p:tgtEl>
                                        <p:attrNameLst>
                                          <p:attrName>ppt_x</p:attrName>
                                        </p:attrNameLst>
                                      </p:cBhvr>
                                      <p:tavLst>
                                        <p:tav tm="0">
                                          <p:val>
                                            <p:strVal val="#ppt_x"/>
                                          </p:val>
                                        </p:tav>
                                        <p:tav tm="100000">
                                          <p:val>
                                            <p:strVal val="#ppt_x"/>
                                          </p:val>
                                        </p:tav>
                                      </p:tavLst>
                                    </p:anim>
                                    <p:anim calcmode="lin" valueType="num">
                                      <p:cBhvr additive="base">
                                        <p:cTn id="12"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58888" y="1916113"/>
            <a:ext cx="5846762" cy="2860675"/>
            <a:chOff x="-3" y="-3"/>
            <a:chExt cx="3013" cy="1608"/>
          </a:xfrm>
        </p:grpSpPr>
        <p:grpSp>
          <p:nvGrpSpPr>
            <p:cNvPr id="48132" name="Group 3"/>
            <p:cNvGrpSpPr>
              <a:grpSpLocks/>
            </p:cNvGrpSpPr>
            <p:nvPr/>
          </p:nvGrpSpPr>
          <p:grpSpPr bwMode="auto">
            <a:xfrm>
              <a:off x="0" y="0"/>
              <a:ext cx="3007" cy="1602"/>
              <a:chOff x="0" y="0"/>
              <a:chExt cx="3007" cy="1602"/>
            </a:xfrm>
          </p:grpSpPr>
          <p:grpSp>
            <p:nvGrpSpPr>
              <p:cNvPr id="48134" name="Group 4"/>
              <p:cNvGrpSpPr>
                <a:grpSpLocks/>
              </p:cNvGrpSpPr>
              <p:nvPr/>
            </p:nvGrpSpPr>
            <p:grpSpPr bwMode="auto">
              <a:xfrm>
                <a:off x="0" y="0"/>
                <a:ext cx="679" cy="460"/>
                <a:chOff x="0" y="0"/>
                <a:chExt cx="679" cy="460"/>
              </a:xfrm>
            </p:grpSpPr>
            <p:sp>
              <p:nvSpPr>
                <p:cNvPr id="48180" name="Rectangle 5"/>
                <p:cNvSpPr>
                  <a:spLocks noChangeArrowheads="1"/>
                </p:cNvSpPr>
                <p:nvPr/>
              </p:nvSpPr>
              <p:spPr bwMode="auto">
                <a:xfrm>
                  <a:off x="43" y="0"/>
                  <a:ext cx="59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dirty="0">
                      <a:latin typeface="Times New Roman" panose="02020603050405020304" pitchFamily="18" charset="0"/>
                    </a:rPr>
                    <a:t>应采用的</a:t>
                  </a:r>
                </a:p>
                <a:p>
                  <a:pPr algn="ctr">
                    <a:spcBef>
                      <a:spcPct val="0"/>
                    </a:spcBef>
                    <a:buFontTx/>
                    <a:buNone/>
                  </a:pPr>
                  <a:r>
                    <a:rPr kumimoji="1" lang="zh-CN" altLang="en-US" sz="1600" dirty="0">
                      <a:latin typeface="Times New Roman" panose="02020603050405020304" pitchFamily="18" charset="0"/>
                    </a:rPr>
                    <a:t>控制规律</a:t>
                  </a:r>
                </a:p>
              </p:txBody>
            </p:sp>
            <p:sp>
              <p:nvSpPr>
                <p:cNvPr id="48181" name="Rectangle 6"/>
                <p:cNvSpPr>
                  <a:spLocks noChangeArrowheads="1"/>
                </p:cNvSpPr>
                <p:nvPr/>
              </p:nvSpPr>
              <p:spPr bwMode="auto">
                <a:xfrm>
                  <a:off x="0" y="0"/>
                  <a:ext cx="67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35" name="Group 7"/>
              <p:cNvGrpSpPr>
                <a:grpSpLocks/>
              </p:cNvGrpSpPr>
              <p:nvPr/>
            </p:nvGrpSpPr>
            <p:grpSpPr bwMode="auto">
              <a:xfrm>
                <a:off x="679" y="0"/>
                <a:ext cx="776" cy="460"/>
                <a:chOff x="679" y="0"/>
                <a:chExt cx="776" cy="460"/>
              </a:xfrm>
            </p:grpSpPr>
            <p:sp>
              <p:nvSpPr>
                <p:cNvPr id="48178" name="Rectangle 8"/>
                <p:cNvSpPr>
                  <a:spLocks noChangeArrowheads="1"/>
                </p:cNvSpPr>
                <p:nvPr/>
              </p:nvSpPr>
              <p:spPr bwMode="auto">
                <a:xfrm>
                  <a:off x="722" y="0"/>
                  <a:ext cx="69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286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δ</a:t>
                  </a:r>
                </a:p>
                <a:p>
                  <a:pPr algn="ctr">
                    <a:spcBef>
                      <a:spcPct val="0"/>
                    </a:spcBef>
                    <a:buFontTx/>
                    <a:buNone/>
                  </a:pPr>
                  <a:r>
                    <a:rPr kumimoji="1" lang="en-US" altLang="zh-CN" sz="2400">
                      <a:latin typeface="Times New Roman" panose="02020603050405020304" pitchFamily="18" charset="0"/>
                    </a:rPr>
                    <a:t>（%）</a:t>
                  </a:r>
                  <a:endParaRPr kumimoji="1" lang="zh-CN" altLang="en-US" sz="2400">
                    <a:latin typeface="Times New Roman" panose="02020603050405020304" pitchFamily="18" charset="0"/>
                  </a:endParaRPr>
                </a:p>
              </p:txBody>
            </p:sp>
            <p:sp>
              <p:nvSpPr>
                <p:cNvPr id="48179" name="Rectangle 9"/>
                <p:cNvSpPr>
                  <a:spLocks noChangeArrowheads="1"/>
                </p:cNvSpPr>
                <p:nvPr/>
              </p:nvSpPr>
              <p:spPr bwMode="auto">
                <a:xfrm>
                  <a:off x="679" y="0"/>
                  <a:ext cx="776"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36" name="Group 10"/>
              <p:cNvGrpSpPr>
                <a:grpSpLocks/>
              </p:cNvGrpSpPr>
              <p:nvPr/>
            </p:nvGrpSpPr>
            <p:grpSpPr bwMode="auto">
              <a:xfrm>
                <a:off x="1455" y="0"/>
                <a:ext cx="776" cy="460"/>
                <a:chOff x="1455" y="0"/>
                <a:chExt cx="776" cy="460"/>
              </a:xfrm>
            </p:grpSpPr>
            <p:sp>
              <p:nvSpPr>
                <p:cNvPr id="48176" name="Rectangle 11"/>
                <p:cNvSpPr>
                  <a:spLocks noChangeArrowheads="1"/>
                </p:cNvSpPr>
                <p:nvPr/>
              </p:nvSpPr>
              <p:spPr bwMode="auto">
                <a:xfrm>
                  <a:off x="1498" y="0"/>
                  <a:ext cx="69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indent="2286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i="1">
                      <a:latin typeface="Times New Roman" panose="02020603050405020304" pitchFamily="18" charset="0"/>
                    </a:rPr>
                    <a:t>T</a:t>
                  </a:r>
                  <a:r>
                    <a:rPr kumimoji="1" lang="en-US" altLang="zh-CN" sz="2400" i="1" baseline="-30000">
                      <a:latin typeface="Times New Roman" panose="02020603050405020304" pitchFamily="18" charset="0"/>
                    </a:rPr>
                    <a:t>I</a:t>
                  </a:r>
                  <a:endParaRPr kumimoji="1" lang="en-US" altLang="zh-CN" sz="2400">
                    <a:latin typeface="Times New Roman" panose="02020603050405020304" pitchFamily="18" charset="0"/>
                  </a:endParaRPr>
                </a:p>
                <a:p>
                  <a:pPr algn="ctr">
                    <a:spcBef>
                      <a:spcPct val="0"/>
                    </a:spcBef>
                    <a:buFontTx/>
                    <a:buNone/>
                  </a:pPr>
                  <a:r>
                    <a:rPr kumimoji="1" lang="en-US" altLang="zh-CN" sz="2400">
                      <a:latin typeface="Times New Roman" panose="02020603050405020304" pitchFamily="18" charset="0"/>
                    </a:rPr>
                    <a:t>（min）</a:t>
                  </a:r>
                  <a:endParaRPr kumimoji="1" lang="zh-CN" altLang="en-US" sz="2400">
                    <a:latin typeface="Times New Roman" panose="02020603050405020304" pitchFamily="18" charset="0"/>
                  </a:endParaRPr>
                </a:p>
              </p:txBody>
            </p:sp>
            <p:sp>
              <p:nvSpPr>
                <p:cNvPr id="48177" name="Rectangle 12"/>
                <p:cNvSpPr>
                  <a:spLocks noChangeArrowheads="1"/>
                </p:cNvSpPr>
                <p:nvPr/>
              </p:nvSpPr>
              <p:spPr bwMode="auto">
                <a:xfrm>
                  <a:off x="1455" y="0"/>
                  <a:ext cx="776"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37" name="Group 13"/>
              <p:cNvGrpSpPr>
                <a:grpSpLocks/>
              </p:cNvGrpSpPr>
              <p:nvPr/>
            </p:nvGrpSpPr>
            <p:grpSpPr bwMode="auto">
              <a:xfrm>
                <a:off x="2231" y="0"/>
                <a:ext cx="776" cy="460"/>
                <a:chOff x="2231" y="0"/>
                <a:chExt cx="776" cy="460"/>
              </a:xfrm>
            </p:grpSpPr>
            <p:sp>
              <p:nvSpPr>
                <p:cNvPr id="48174" name="Rectangle 14"/>
                <p:cNvSpPr>
                  <a:spLocks noChangeArrowheads="1"/>
                </p:cNvSpPr>
                <p:nvPr/>
              </p:nvSpPr>
              <p:spPr bwMode="auto">
                <a:xfrm>
                  <a:off x="2274" y="0"/>
                  <a:ext cx="69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indent="2286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i="1">
                      <a:latin typeface="Times New Roman" panose="02020603050405020304" pitchFamily="18" charset="0"/>
                    </a:rPr>
                    <a:t>T</a:t>
                  </a:r>
                  <a:r>
                    <a:rPr kumimoji="1" lang="en-US" altLang="zh-CN" sz="2400" i="1" baseline="-30000">
                      <a:latin typeface="Times New Roman" panose="02020603050405020304" pitchFamily="18" charset="0"/>
                    </a:rPr>
                    <a:t>D</a:t>
                  </a:r>
                  <a:endParaRPr kumimoji="1" lang="en-US" altLang="zh-CN" sz="2400">
                    <a:latin typeface="Times New Roman" panose="02020603050405020304" pitchFamily="18" charset="0"/>
                  </a:endParaRPr>
                </a:p>
                <a:p>
                  <a:pPr algn="ctr">
                    <a:spcBef>
                      <a:spcPct val="0"/>
                    </a:spcBef>
                    <a:buFontTx/>
                    <a:buNone/>
                  </a:pPr>
                  <a:r>
                    <a:rPr kumimoji="1" lang="en-US" altLang="zh-CN" sz="2400">
                      <a:latin typeface="Times New Roman" panose="02020603050405020304" pitchFamily="18" charset="0"/>
                    </a:rPr>
                    <a:t>（min）</a:t>
                  </a:r>
                  <a:endParaRPr kumimoji="1" lang="zh-CN" altLang="en-US" sz="2400">
                    <a:latin typeface="Times New Roman" panose="02020603050405020304" pitchFamily="18" charset="0"/>
                  </a:endParaRPr>
                </a:p>
              </p:txBody>
            </p:sp>
            <p:sp>
              <p:nvSpPr>
                <p:cNvPr id="48175" name="Rectangle 15"/>
                <p:cNvSpPr>
                  <a:spLocks noChangeArrowheads="1"/>
                </p:cNvSpPr>
                <p:nvPr/>
              </p:nvSpPr>
              <p:spPr bwMode="auto">
                <a:xfrm>
                  <a:off x="2231" y="0"/>
                  <a:ext cx="776"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38" name="Group 16"/>
              <p:cNvGrpSpPr>
                <a:grpSpLocks/>
              </p:cNvGrpSpPr>
              <p:nvPr/>
            </p:nvGrpSpPr>
            <p:grpSpPr bwMode="auto">
              <a:xfrm>
                <a:off x="0" y="460"/>
                <a:ext cx="679" cy="384"/>
                <a:chOff x="0" y="460"/>
                <a:chExt cx="679" cy="384"/>
              </a:xfrm>
            </p:grpSpPr>
            <p:sp>
              <p:nvSpPr>
                <p:cNvPr id="48172" name="Rectangle 17"/>
                <p:cNvSpPr>
                  <a:spLocks noChangeArrowheads="1"/>
                </p:cNvSpPr>
                <p:nvPr/>
              </p:nvSpPr>
              <p:spPr bwMode="auto">
                <a:xfrm>
                  <a:off x="43" y="460"/>
                  <a:ext cx="5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P</a:t>
                  </a:r>
                  <a:endParaRPr kumimoji="1" lang="zh-CN" altLang="en-US" sz="2400">
                    <a:latin typeface="Times New Roman" panose="02020603050405020304" pitchFamily="18" charset="0"/>
                  </a:endParaRPr>
                </a:p>
              </p:txBody>
            </p:sp>
            <p:sp>
              <p:nvSpPr>
                <p:cNvPr id="48173" name="Rectangle 18"/>
                <p:cNvSpPr>
                  <a:spLocks noChangeArrowheads="1"/>
                </p:cNvSpPr>
                <p:nvPr/>
              </p:nvSpPr>
              <p:spPr bwMode="auto">
                <a:xfrm>
                  <a:off x="0" y="460"/>
                  <a:ext cx="67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39" name="Group 19"/>
              <p:cNvGrpSpPr>
                <a:grpSpLocks/>
              </p:cNvGrpSpPr>
              <p:nvPr/>
            </p:nvGrpSpPr>
            <p:grpSpPr bwMode="auto">
              <a:xfrm>
                <a:off x="679" y="460"/>
                <a:ext cx="776" cy="384"/>
                <a:chOff x="679" y="460"/>
                <a:chExt cx="776" cy="384"/>
              </a:xfrm>
            </p:grpSpPr>
            <p:sp>
              <p:nvSpPr>
                <p:cNvPr id="48170" name="Rectangle 20"/>
                <p:cNvSpPr>
                  <a:spLocks noChangeArrowheads="1"/>
                </p:cNvSpPr>
                <p:nvPr/>
              </p:nvSpPr>
              <p:spPr bwMode="auto">
                <a:xfrm>
                  <a:off x="722" y="460"/>
                  <a:ext cx="6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δ</a:t>
                  </a:r>
                  <a:r>
                    <a:rPr kumimoji="1" lang="en-US" altLang="zh-CN" sz="2400" i="1" baseline="-30000">
                      <a:latin typeface="Times New Roman" panose="02020603050405020304" pitchFamily="18" charset="0"/>
                    </a:rPr>
                    <a:t>s</a:t>
                  </a:r>
                  <a:endParaRPr kumimoji="1" lang="zh-CN" altLang="en-US" sz="2400">
                    <a:latin typeface="Times New Roman" panose="02020603050405020304" pitchFamily="18" charset="0"/>
                  </a:endParaRPr>
                </a:p>
              </p:txBody>
            </p:sp>
            <p:sp>
              <p:nvSpPr>
                <p:cNvPr id="48171" name="Rectangle 21"/>
                <p:cNvSpPr>
                  <a:spLocks noChangeArrowheads="1"/>
                </p:cNvSpPr>
                <p:nvPr/>
              </p:nvSpPr>
              <p:spPr bwMode="auto">
                <a:xfrm>
                  <a:off x="679" y="460"/>
                  <a:ext cx="77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40" name="Group 22"/>
              <p:cNvGrpSpPr>
                <a:grpSpLocks/>
              </p:cNvGrpSpPr>
              <p:nvPr/>
            </p:nvGrpSpPr>
            <p:grpSpPr bwMode="auto">
              <a:xfrm>
                <a:off x="1455" y="460"/>
                <a:ext cx="776" cy="384"/>
                <a:chOff x="1455" y="460"/>
                <a:chExt cx="776" cy="384"/>
              </a:xfrm>
            </p:grpSpPr>
            <p:sp>
              <p:nvSpPr>
                <p:cNvPr id="48168" name="Rectangle 23"/>
                <p:cNvSpPr>
                  <a:spLocks noChangeArrowheads="1"/>
                </p:cNvSpPr>
                <p:nvPr/>
              </p:nvSpPr>
              <p:spPr bwMode="auto">
                <a:xfrm>
                  <a:off x="1498" y="460"/>
                  <a:ext cx="6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000">
                      <a:latin typeface="Times New Roman" panose="02020603050405020304" pitchFamily="18" charset="0"/>
                    </a:rPr>
                    <a:t> </a:t>
                  </a:r>
                </a:p>
                <a:p>
                  <a:pPr algn="ctr">
                    <a:spcBef>
                      <a:spcPct val="0"/>
                    </a:spcBef>
                    <a:buFontTx/>
                    <a:buNone/>
                  </a:pPr>
                  <a:endParaRPr kumimoji="1" lang="zh-CN" altLang="en-US" sz="2400">
                    <a:latin typeface="Times New Roman" panose="02020603050405020304" pitchFamily="18" charset="0"/>
                  </a:endParaRPr>
                </a:p>
              </p:txBody>
            </p:sp>
            <p:sp>
              <p:nvSpPr>
                <p:cNvPr id="48169" name="Rectangle 24"/>
                <p:cNvSpPr>
                  <a:spLocks noChangeArrowheads="1"/>
                </p:cNvSpPr>
                <p:nvPr/>
              </p:nvSpPr>
              <p:spPr bwMode="auto">
                <a:xfrm>
                  <a:off x="1455" y="460"/>
                  <a:ext cx="77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41" name="Group 25"/>
              <p:cNvGrpSpPr>
                <a:grpSpLocks/>
              </p:cNvGrpSpPr>
              <p:nvPr/>
            </p:nvGrpSpPr>
            <p:grpSpPr bwMode="auto">
              <a:xfrm>
                <a:off x="2231" y="460"/>
                <a:ext cx="776" cy="384"/>
                <a:chOff x="2231" y="460"/>
                <a:chExt cx="776" cy="384"/>
              </a:xfrm>
            </p:grpSpPr>
            <p:sp>
              <p:nvSpPr>
                <p:cNvPr id="48166" name="Rectangle 26"/>
                <p:cNvSpPr>
                  <a:spLocks noChangeArrowheads="1"/>
                </p:cNvSpPr>
                <p:nvPr/>
              </p:nvSpPr>
              <p:spPr bwMode="auto">
                <a:xfrm>
                  <a:off x="2274" y="460"/>
                  <a:ext cx="6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000">
                      <a:latin typeface="Times New Roman" panose="02020603050405020304" pitchFamily="18" charset="0"/>
                    </a:rPr>
                    <a:t> </a:t>
                  </a:r>
                </a:p>
                <a:p>
                  <a:pPr algn="ctr">
                    <a:spcBef>
                      <a:spcPct val="0"/>
                    </a:spcBef>
                    <a:buFontTx/>
                    <a:buNone/>
                  </a:pPr>
                  <a:endParaRPr kumimoji="1" lang="zh-CN" altLang="en-US" sz="2400">
                    <a:latin typeface="Times New Roman" panose="02020603050405020304" pitchFamily="18" charset="0"/>
                  </a:endParaRPr>
                </a:p>
              </p:txBody>
            </p:sp>
            <p:sp>
              <p:nvSpPr>
                <p:cNvPr id="48167" name="Rectangle 27"/>
                <p:cNvSpPr>
                  <a:spLocks noChangeArrowheads="1"/>
                </p:cNvSpPr>
                <p:nvPr/>
              </p:nvSpPr>
              <p:spPr bwMode="auto">
                <a:xfrm>
                  <a:off x="2231" y="460"/>
                  <a:ext cx="77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42" name="Group 28"/>
              <p:cNvGrpSpPr>
                <a:grpSpLocks/>
              </p:cNvGrpSpPr>
              <p:nvPr/>
            </p:nvGrpSpPr>
            <p:grpSpPr bwMode="auto">
              <a:xfrm>
                <a:off x="0" y="844"/>
                <a:ext cx="679" cy="384"/>
                <a:chOff x="0" y="844"/>
                <a:chExt cx="679" cy="384"/>
              </a:xfrm>
            </p:grpSpPr>
            <p:sp>
              <p:nvSpPr>
                <p:cNvPr id="48164" name="Rectangle 29"/>
                <p:cNvSpPr>
                  <a:spLocks noChangeArrowheads="1"/>
                </p:cNvSpPr>
                <p:nvPr/>
              </p:nvSpPr>
              <p:spPr bwMode="auto">
                <a:xfrm>
                  <a:off x="43" y="844"/>
                  <a:ext cx="5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PI</a:t>
                  </a:r>
                  <a:endParaRPr kumimoji="1" lang="zh-CN" altLang="en-US" sz="2400">
                    <a:latin typeface="Times New Roman" panose="02020603050405020304" pitchFamily="18" charset="0"/>
                  </a:endParaRPr>
                </a:p>
              </p:txBody>
            </p:sp>
            <p:sp>
              <p:nvSpPr>
                <p:cNvPr id="48165" name="Rectangle 30"/>
                <p:cNvSpPr>
                  <a:spLocks noChangeArrowheads="1"/>
                </p:cNvSpPr>
                <p:nvPr/>
              </p:nvSpPr>
              <p:spPr bwMode="auto">
                <a:xfrm>
                  <a:off x="0" y="844"/>
                  <a:ext cx="67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43" name="Group 31"/>
              <p:cNvGrpSpPr>
                <a:grpSpLocks/>
              </p:cNvGrpSpPr>
              <p:nvPr/>
            </p:nvGrpSpPr>
            <p:grpSpPr bwMode="auto">
              <a:xfrm>
                <a:off x="679" y="844"/>
                <a:ext cx="776" cy="384"/>
                <a:chOff x="679" y="844"/>
                <a:chExt cx="776" cy="384"/>
              </a:xfrm>
            </p:grpSpPr>
            <p:sp>
              <p:nvSpPr>
                <p:cNvPr id="48162" name="Rectangle 32"/>
                <p:cNvSpPr>
                  <a:spLocks noChangeArrowheads="1"/>
                </p:cNvSpPr>
                <p:nvPr/>
              </p:nvSpPr>
              <p:spPr bwMode="auto">
                <a:xfrm>
                  <a:off x="722" y="844"/>
                  <a:ext cx="6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1.2</a:t>
                  </a:r>
                  <a:r>
                    <a:rPr kumimoji="1" lang="en-US" altLang="zh-CN" sz="2400">
                      <a:latin typeface="Times New Roman" panose="02020603050405020304" pitchFamily="18" charset="0"/>
                    </a:rPr>
                    <a:t>δ</a:t>
                  </a:r>
                  <a:r>
                    <a:rPr kumimoji="1" lang="en-US" altLang="zh-CN" sz="2400" i="1" baseline="-30000">
                      <a:latin typeface="Times New Roman" panose="02020603050405020304" pitchFamily="18" charset="0"/>
                    </a:rPr>
                    <a:t>s</a:t>
                  </a:r>
                  <a:endParaRPr kumimoji="1" lang="zh-CN" altLang="en-US" sz="2400">
                    <a:latin typeface="Times New Roman" panose="02020603050405020304" pitchFamily="18" charset="0"/>
                  </a:endParaRPr>
                </a:p>
              </p:txBody>
            </p:sp>
            <p:sp>
              <p:nvSpPr>
                <p:cNvPr id="48163" name="Rectangle 33"/>
                <p:cNvSpPr>
                  <a:spLocks noChangeArrowheads="1"/>
                </p:cNvSpPr>
                <p:nvPr/>
              </p:nvSpPr>
              <p:spPr bwMode="auto">
                <a:xfrm>
                  <a:off x="679" y="844"/>
                  <a:ext cx="77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44" name="Group 34"/>
              <p:cNvGrpSpPr>
                <a:grpSpLocks/>
              </p:cNvGrpSpPr>
              <p:nvPr/>
            </p:nvGrpSpPr>
            <p:grpSpPr bwMode="auto">
              <a:xfrm>
                <a:off x="1455" y="844"/>
                <a:ext cx="776" cy="384"/>
                <a:chOff x="1455" y="844"/>
                <a:chExt cx="776" cy="384"/>
              </a:xfrm>
            </p:grpSpPr>
            <p:sp>
              <p:nvSpPr>
                <p:cNvPr id="48160" name="Rectangle 35"/>
                <p:cNvSpPr>
                  <a:spLocks noChangeArrowheads="1"/>
                </p:cNvSpPr>
                <p:nvPr/>
              </p:nvSpPr>
              <p:spPr bwMode="auto">
                <a:xfrm>
                  <a:off x="1498" y="844"/>
                  <a:ext cx="6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0.2</a:t>
                  </a:r>
                  <a:r>
                    <a:rPr kumimoji="1" lang="zh-CN" altLang="en-US" sz="2400" i="1">
                      <a:latin typeface="Times New Roman" panose="02020603050405020304" pitchFamily="18" charset="0"/>
                    </a:rPr>
                    <a:t> </a:t>
                  </a:r>
                  <a:r>
                    <a:rPr kumimoji="1" lang="en-US" altLang="zh-CN" sz="2400" i="1">
                      <a:latin typeface="Times New Roman" panose="02020603050405020304" pitchFamily="18" charset="0"/>
                    </a:rPr>
                    <a:t>T</a:t>
                  </a:r>
                  <a:r>
                    <a:rPr kumimoji="1" lang="en-US" altLang="zh-CN" sz="2400" i="1" baseline="-30000">
                      <a:latin typeface="Times New Roman" panose="02020603050405020304" pitchFamily="18" charset="0"/>
                    </a:rPr>
                    <a:t>r</a:t>
                  </a:r>
                  <a:endParaRPr kumimoji="1" lang="zh-CN" altLang="en-US" sz="2400">
                    <a:latin typeface="Times New Roman" panose="02020603050405020304" pitchFamily="18" charset="0"/>
                  </a:endParaRPr>
                </a:p>
              </p:txBody>
            </p:sp>
            <p:sp>
              <p:nvSpPr>
                <p:cNvPr id="48161" name="Rectangle 36"/>
                <p:cNvSpPr>
                  <a:spLocks noChangeArrowheads="1"/>
                </p:cNvSpPr>
                <p:nvPr/>
              </p:nvSpPr>
              <p:spPr bwMode="auto">
                <a:xfrm>
                  <a:off x="1455" y="844"/>
                  <a:ext cx="77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45" name="Group 37"/>
              <p:cNvGrpSpPr>
                <a:grpSpLocks/>
              </p:cNvGrpSpPr>
              <p:nvPr/>
            </p:nvGrpSpPr>
            <p:grpSpPr bwMode="auto">
              <a:xfrm>
                <a:off x="2231" y="844"/>
                <a:ext cx="776" cy="384"/>
                <a:chOff x="2231" y="844"/>
                <a:chExt cx="776" cy="384"/>
              </a:xfrm>
            </p:grpSpPr>
            <p:sp>
              <p:nvSpPr>
                <p:cNvPr id="48158" name="Rectangle 38"/>
                <p:cNvSpPr>
                  <a:spLocks noChangeArrowheads="1"/>
                </p:cNvSpPr>
                <p:nvPr/>
              </p:nvSpPr>
              <p:spPr bwMode="auto">
                <a:xfrm>
                  <a:off x="2274" y="844"/>
                  <a:ext cx="6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000">
                      <a:latin typeface="Times New Roman" panose="02020603050405020304" pitchFamily="18" charset="0"/>
                    </a:rPr>
                    <a:t> </a:t>
                  </a:r>
                </a:p>
                <a:p>
                  <a:pPr algn="ctr">
                    <a:spcBef>
                      <a:spcPct val="0"/>
                    </a:spcBef>
                    <a:buFontTx/>
                    <a:buNone/>
                  </a:pPr>
                  <a:endParaRPr kumimoji="1" lang="zh-CN" altLang="en-US" sz="2400">
                    <a:latin typeface="Times New Roman" panose="02020603050405020304" pitchFamily="18" charset="0"/>
                  </a:endParaRPr>
                </a:p>
              </p:txBody>
            </p:sp>
            <p:sp>
              <p:nvSpPr>
                <p:cNvPr id="48159" name="Rectangle 39"/>
                <p:cNvSpPr>
                  <a:spLocks noChangeArrowheads="1"/>
                </p:cNvSpPr>
                <p:nvPr/>
              </p:nvSpPr>
              <p:spPr bwMode="auto">
                <a:xfrm>
                  <a:off x="2231" y="844"/>
                  <a:ext cx="77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46" name="Group 40"/>
              <p:cNvGrpSpPr>
                <a:grpSpLocks/>
              </p:cNvGrpSpPr>
              <p:nvPr/>
            </p:nvGrpSpPr>
            <p:grpSpPr bwMode="auto">
              <a:xfrm>
                <a:off x="0" y="1228"/>
                <a:ext cx="679" cy="374"/>
                <a:chOff x="0" y="1228"/>
                <a:chExt cx="679" cy="374"/>
              </a:xfrm>
            </p:grpSpPr>
            <p:sp>
              <p:nvSpPr>
                <p:cNvPr id="48156" name="Rectangle 41"/>
                <p:cNvSpPr>
                  <a:spLocks noChangeArrowheads="1"/>
                </p:cNvSpPr>
                <p:nvPr/>
              </p:nvSpPr>
              <p:spPr bwMode="auto">
                <a:xfrm>
                  <a:off x="43" y="1228"/>
                  <a:ext cx="59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PID</a:t>
                  </a:r>
                  <a:endParaRPr kumimoji="1" lang="zh-CN" altLang="en-US" sz="2400">
                    <a:latin typeface="Times New Roman" panose="02020603050405020304" pitchFamily="18" charset="0"/>
                  </a:endParaRPr>
                </a:p>
              </p:txBody>
            </p:sp>
            <p:sp>
              <p:nvSpPr>
                <p:cNvPr id="48157" name="Rectangle 42"/>
                <p:cNvSpPr>
                  <a:spLocks noChangeArrowheads="1"/>
                </p:cNvSpPr>
                <p:nvPr/>
              </p:nvSpPr>
              <p:spPr bwMode="auto">
                <a:xfrm>
                  <a:off x="0" y="1228"/>
                  <a:ext cx="679"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47" name="Group 43"/>
              <p:cNvGrpSpPr>
                <a:grpSpLocks/>
              </p:cNvGrpSpPr>
              <p:nvPr/>
            </p:nvGrpSpPr>
            <p:grpSpPr bwMode="auto">
              <a:xfrm>
                <a:off x="679" y="1228"/>
                <a:ext cx="776" cy="374"/>
                <a:chOff x="679" y="1228"/>
                <a:chExt cx="776" cy="374"/>
              </a:xfrm>
            </p:grpSpPr>
            <p:sp>
              <p:nvSpPr>
                <p:cNvPr id="48154" name="Rectangle 44"/>
                <p:cNvSpPr>
                  <a:spLocks noChangeArrowheads="1"/>
                </p:cNvSpPr>
                <p:nvPr/>
              </p:nvSpPr>
              <p:spPr bwMode="auto">
                <a:xfrm>
                  <a:off x="722" y="1228"/>
                  <a:ext cx="69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0.8</a:t>
                  </a:r>
                  <a:r>
                    <a:rPr kumimoji="1" lang="en-US" altLang="zh-CN" sz="2400">
                      <a:latin typeface="宋体" panose="02010600030101010101" pitchFamily="2" charset="-122"/>
                    </a:rPr>
                    <a:t>δ</a:t>
                  </a:r>
                  <a:r>
                    <a:rPr kumimoji="1" lang="en-US" altLang="zh-CN" sz="2400" i="1" baseline="-30000">
                      <a:latin typeface="Times New Roman" panose="02020603050405020304" pitchFamily="18" charset="0"/>
                    </a:rPr>
                    <a:t>s</a:t>
                  </a:r>
                  <a:endParaRPr kumimoji="1" lang="zh-CN" altLang="en-US" sz="2400">
                    <a:latin typeface="Times New Roman" panose="02020603050405020304" pitchFamily="18" charset="0"/>
                  </a:endParaRPr>
                </a:p>
              </p:txBody>
            </p:sp>
            <p:sp>
              <p:nvSpPr>
                <p:cNvPr id="48155" name="Rectangle 45"/>
                <p:cNvSpPr>
                  <a:spLocks noChangeArrowheads="1"/>
                </p:cNvSpPr>
                <p:nvPr/>
              </p:nvSpPr>
              <p:spPr bwMode="auto">
                <a:xfrm>
                  <a:off x="679" y="1228"/>
                  <a:ext cx="77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48" name="Group 46"/>
              <p:cNvGrpSpPr>
                <a:grpSpLocks/>
              </p:cNvGrpSpPr>
              <p:nvPr/>
            </p:nvGrpSpPr>
            <p:grpSpPr bwMode="auto">
              <a:xfrm>
                <a:off x="1455" y="1228"/>
                <a:ext cx="776" cy="374"/>
                <a:chOff x="1455" y="1228"/>
                <a:chExt cx="776" cy="374"/>
              </a:xfrm>
            </p:grpSpPr>
            <p:sp>
              <p:nvSpPr>
                <p:cNvPr id="48152" name="Rectangle 47"/>
                <p:cNvSpPr>
                  <a:spLocks noChangeArrowheads="1"/>
                </p:cNvSpPr>
                <p:nvPr/>
              </p:nvSpPr>
              <p:spPr bwMode="auto">
                <a:xfrm>
                  <a:off x="1498" y="1228"/>
                  <a:ext cx="69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1.2</a:t>
                  </a:r>
                  <a:r>
                    <a:rPr kumimoji="1" lang="zh-CN" altLang="en-US" sz="2400" i="1">
                      <a:latin typeface="Times New Roman" panose="02020603050405020304" pitchFamily="18" charset="0"/>
                    </a:rPr>
                    <a:t> </a:t>
                  </a:r>
                  <a:r>
                    <a:rPr kumimoji="1" lang="en-US" altLang="zh-CN" sz="2400" i="1">
                      <a:latin typeface="Times New Roman" panose="02020603050405020304" pitchFamily="18" charset="0"/>
                    </a:rPr>
                    <a:t>T</a:t>
                  </a:r>
                  <a:r>
                    <a:rPr kumimoji="1" lang="en-US" altLang="zh-CN" sz="2400" i="1" baseline="-30000">
                      <a:latin typeface="Times New Roman" panose="02020603050405020304" pitchFamily="18" charset="0"/>
                    </a:rPr>
                    <a:t>r</a:t>
                  </a:r>
                  <a:endParaRPr kumimoji="1" lang="zh-CN" altLang="en-US" sz="2400">
                    <a:latin typeface="Times New Roman" panose="02020603050405020304" pitchFamily="18" charset="0"/>
                  </a:endParaRPr>
                </a:p>
              </p:txBody>
            </p:sp>
            <p:sp>
              <p:nvSpPr>
                <p:cNvPr id="48153" name="Rectangle 48"/>
                <p:cNvSpPr>
                  <a:spLocks noChangeArrowheads="1"/>
                </p:cNvSpPr>
                <p:nvPr/>
              </p:nvSpPr>
              <p:spPr bwMode="auto">
                <a:xfrm>
                  <a:off x="1455" y="1228"/>
                  <a:ext cx="77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49" name="Group 49"/>
              <p:cNvGrpSpPr>
                <a:grpSpLocks/>
              </p:cNvGrpSpPr>
              <p:nvPr/>
            </p:nvGrpSpPr>
            <p:grpSpPr bwMode="auto">
              <a:xfrm>
                <a:off x="2231" y="1228"/>
                <a:ext cx="776" cy="374"/>
                <a:chOff x="2231" y="1228"/>
                <a:chExt cx="776" cy="374"/>
              </a:xfrm>
            </p:grpSpPr>
            <p:sp>
              <p:nvSpPr>
                <p:cNvPr id="48150" name="Rectangle 50"/>
                <p:cNvSpPr>
                  <a:spLocks noChangeArrowheads="1"/>
                </p:cNvSpPr>
                <p:nvPr/>
              </p:nvSpPr>
              <p:spPr bwMode="auto">
                <a:xfrm>
                  <a:off x="2274" y="1228"/>
                  <a:ext cx="69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0.4</a:t>
                  </a:r>
                  <a:r>
                    <a:rPr kumimoji="1" lang="zh-CN" altLang="en-US" sz="2400" i="1">
                      <a:latin typeface="Times New Roman" panose="02020603050405020304" pitchFamily="18" charset="0"/>
                    </a:rPr>
                    <a:t> </a:t>
                  </a:r>
                  <a:r>
                    <a:rPr kumimoji="1" lang="en-US" altLang="zh-CN" sz="2400" i="1">
                      <a:latin typeface="Times New Roman" panose="02020603050405020304" pitchFamily="18" charset="0"/>
                    </a:rPr>
                    <a:t>T</a:t>
                  </a:r>
                  <a:r>
                    <a:rPr kumimoji="1" lang="en-US" altLang="zh-CN" sz="2400" i="1" baseline="-30000">
                      <a:latin typeface="Times New Roman" panose="02020603050405020304" pitchFamily="18" charset="0"/>
                    </a:rPr>
                    <a:t>r</a:t>
                  </a:r>
                  <a:endParaRPr kumimoji="1" lang="zh-CN" altLang="en-US" sz="2400">
                    <a:latin typeface="Times New Roman" panose="02020603050405020304" pitchFamily="18" charset="0"/>
                  </a:endParaRPr>
                </a:p>
              </p:txBody>
            </p:sp>
            <p:sp>
              <p:nvSpPr>
                <p:cNvPr id="48151" name="Rectangle 51"/>
                <p:cNvSpPr>
                  <a:spLocks noChangeArrowheads="1"/>
                </p:cNvSpPr>
                <p:nvPr/>
              </p:nvSpPr>
              <p:spPr bwMode="auto">
                <a:xfrm>
                  <a:off x="2231" y="1228"/>
                  <a:ext cx="77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48133" name="Rectangle 52"/>
            <p:cNvSpPr>
              <a:spLocks noChangeArrowheads="1"/>
            </p:cNvSpPr>
            <p:nvPr/>
          </p:nvSpPr>
          <p:spPr bwMode="auto">
            <a:xfrm>
              <a:off x="-3" y="-3"/>
              <a:ext cx="3013" cy="160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8131" name="Text Box 53"/>
          <p:cNvSpPr txBox="1">
            <a:spLocks noChangeArrowheads="1"/>
          </p:cNvSpPr>
          <p:nvPr/>
        </p:nvSpPr>
        <p:spPr bwMode="auto">
          <a:xfrm>
            <a:off x="611188" y="549275"/>
            <a:ext cx="69850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solidFill>
                  <a:srgbClr val="0000CC"/>
                </a:solidFill>
                <a:latin typeface="楷体_GB2312" pitchFamily="49" charset="-122"/>
                <a:ea typeface="楷体_GB2312" pitchFamily="49" charset="-122"/>
              </a:rPr>
              <a:t>表</a:t>
            </a:r>
            <a:r>
              <a:rPr lang="en-US" altLang="zh-CN" sz="2800" b="1">
                <a:solidFill>
                  <a:srgbClr val="0000CC"/>
                </a:solidFill>
                <a:latin typeface="楷体_GB2312" pitchFamily="49" charset="-122"/>
                <a:ea typeface="楷体_GB2312" pitchFamily="49" charset="-122"/>
              </a:rPr>
              <a:t>7-4  </a:t>
            </a:r>
            <a:r>
              <a:rPr lang="zh-CN" altLang="en-US" sz="2800" b="1">
                <a:solidFill>
                  <a:srgbClr val="0000CC"/>
                </a:solidFill>
                <a:latin typeface="楷体_GB2312" pitchFamily="49" charset="-122"/>
                <a:ea typeface="楷体_GB2312" pitchFamily="49" charset="-122"/>
              </a:rPr>
              <a:t>衰减曲线法控制器参数表（</a:t>
            </a:r>
            <a:r>
              <a:rPr lang="en-US" altLang="zh-CN" sz="2800" b="1">
                <a:solidFill>
                  <a:srgbClr val="0000CC"/>
                </a:solidFill>
                <a:latin typeface="楷体_GB2312" pitchFamily="49" charset="-122"/>
                <a:ea typeface="楷体_GB2312" pitchFamily="49" charset="-122"/>
              </a:rPr>
              <a:t>10</a:t>
            </a:r>
            <a:r>
              <a:rPr lang="zh-CN" altLang="en-US" sz="2800" b="1">
                <a:solidFill>
                  <a:srgbClr val="0000CC"/>
                </a:solidFill>
                <a:latin typeface="楷体_GB2312" pitchFamily="49" charset="-122"/>
                <a:ea typeface="楷体_GB2312" pitchFamily="49" charset="-122"/>
              </a:rPr>
              <a:t>：</a:t>
            </a:r>
            <a:r>
              <a:rPr lang="en-US" altLang="zh-CN" sz="2800" b="1">
                <a:solidFill>
                  <a:srgbClr val="0000CC"/>
                </a:solidFill>
                <a:latin typeface="楷体_GB2312" pitchFamily="49" charset="-122"/>
                <a:ea typeface="楷体_GB2312" pitchFamily="49" charset="-122"/>
              </a:rPr>
              <a:t>1</a:t>
            </a:r>
            <a:r>
              <a:rPr lang="zh-CN" altLang="en-US" sz="2800" b="1">
                <a:solidFill>
                  <a:srgbClr val="0000CC"/>
                </a:solidFill>
                <a:latin typeface="楷体_GB2312" pitchFamily="49" charset="-122"/>
                <a:ea typeface="楷体_GB2312" pitchFamily="49" charset="-122"/>
              </a:rPr>
              <a:t>）</a:t>
            </a:r>
            <a:endParaRPr lang="en-US" altLang="zh-CN" sz="2800" b="1">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533400" y="333375"/>
            <a:ext cx="8610600" cy="604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衰减曲线法在应用中要注意：</a:t>
            </a:r>
          </a:p>
        </p:txBody>
      </p:sp>
      <p:sp>
        <p:nvSpPr>
          <p:cNvPr id="49155" name="AutoShape 3">
            <a:hlinkClick r:id="rId2" action="ppaction://hlinksldjump" highlightClick="1"/>
          </p:cNvPr>
          <p:cNvSpPr>
            <a:spLocks noChangeArrowheads="1"/>
          </p:cNvSpPr>
          <p:nvPr/>
        </p:nvSpPr>
        <p:spPr bwMode="auto">
          <a:xfrm>
            <a:off x="5003800" y="6092825"/>
            <a:ext cx="576263" cy="476250"/>
          </a:xfrm>
          <a:prstGeom prst="actionButtonBackPrevious">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60" name="Rectangle 4"/>
          <p:cNvSpPr>
            <a:spLocks noChangeArrowheads="1"/>
          </p:cNvSpPr>
          <p:nvPr/>
        </p:nvSpPr>
        <p:spPr bwMode="auto">
          <a:xfrm>
            <a:off x="250825" y="1268413"/>
            <a:ext cx="8610600" cy="1117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(1)</a:t>
            </a:r>
            <a:r>
              <a:rPr kumimoji="1" lang="zh-CN" altLang="en-US" sz="2800" b="1" dirty="0">
                <a:solidFill>
                  <a:srgbClr val="CCECFF"/>
                </a:solidFill>
                <a:latin typeface="Times New Roman" panose="02020603050405020304" pitchFamily="18" charset="0"/>
                <a:ea typeface="楷体_GB2312" pitchFamily="49" charset="-122"/>
              </a:rPr>
              <a:t> </a:t>
            </a:r>
            <a:r>
              <a:rPr kumimoji="1" lang="zh-CN" altLang="en-US" sz="2800" b="1" dirty="0">
                <a:solidFill>
                  <a:srgbClr val="FF0000"/>
                </a:solidFill>
                <a:latin typeface="Times New Roman" panose="02020603050405020304" pitchFamily="18" charset="0"/>
                <a:ea typeface="楷体_GB2312" pitchFamily="49" charset="-122"/>
              </a:rPr>
              <a:t>加干扰前，控制系统必须处于稳定状态，</a:t>
            </a:r>
            <a:r>
              <a:rPr kumimoji="1" lang="zh-CN" altLang="en-US" sz="2800" b="1" dirty="0">
                <a:solidFill>
                  <a:srgbClr val="0000CC"/>
                </a:solidFill>
                <a:latin typeface="Times New Roman" panose="02020603050405020304" pitchFamily="18" charset="0"/>
                <a:ea typeface="楷体_GB2312" pitchFamily="49" charset="-122"/>
              </a:rPr>
              <a:t>否则不能得到准确的</a:t>
            </a:r>
            <a:r>
              <a:rPr kumimoji="1" lang="en-US" altLang="zh-CN" sz="2800" b="1" i="1" dirty="0" err="1">
                <a:solidFill>
                  <a:srgbClr val="0000CC"/>
                </a:solidFill>
                <a:latin typeface="Times New Roman" panose="02020603050405020304" pitchFamily="18" charset="0"/>
                <a:ea typeface="楷体_GB2312" pitchFamily="49" charset="-122"/>
              </a:rPr>
              <a:t>δ</a:t>
            </a:r>
            <a:r>
              <a:rPr kumimoji="1" lang="en-US" altLang="zh-CN" sz="2800" b="1" baseline="-30000" dirty="0" err="1">
                <a:solidFill>
                  <a:srgbClr val="0000CC"/>
                </a:solidFill>
                <a:latin typeface="Times New Roman" panose="02020603050405020304" pitchFamily="18" charset="0"/>
                <a:ea typeface="楷体_GB2312" pitchFamily="49" charset="-122"/>
              </a:rPr>
              <a:t>s</a:t>
            </a:r>
            <a:r>
              <a:rPr kumimoji="1" lang="en-US" altLang="zh-CN" sz="2800" b="1" dirty="0" err="1">
                <a:solidFill>
                  <a:srgbClr val="0000CC"/>
                </a:solidFill>
                <a:latin typeface="Times New Roman" panose="02020603050405020304" pitchFamily="18" charset="0"/>
                <a:ea typeface="楷体_GB2312" pitchFamily="49" charset="-122"/>
              </a:rPr>
              <a:t>、</a:t>
            </a:r>
            <a:r>
              <a:rPr kumimoji="1" lang="en-US" altLang="zh-CN" sz="2800" b="1" i="1" dirty="0" err="1">
                <a:solidFill>
                  <a:srgbClr val="0000CC"/>
                </a:solidFill>
                <a:latin typeface="Times New Roman" panose="02020603050405020304" pitchFamily="18" charset="0"/>
                <a:ea typeface="楷体_GB2312" pitchFamily="49" charset="-122"/>
              </a:rPr>
              <a:t>T</a:t>
            </a:r>
            <a:r>
              <a:rPr kumimoji="1" lang="en-US" altLang="zh-CN" sz="2800" b="1" i="1" baseline="-30000" dirty="0" err="1">
                <a:solidFill>
                  <a:srgbClr val="0000CC"/>
                </a:solidFill>
                <a:latin typeface="Times New Roman" panose="02020603050405020304" pitchFamily="18" charset="0"/>
                <a:ea typeface="楷体_GB2312" pitchFamily="49" charset="-122"/>
              </a:rPr>
              <a:t>s</a:t>
            </a:r>
            <a:r>
              <a:rPr kumimoji="1" lang="zh-CN" altLang="en-US" sz="2800" b="1" dirty="0">
                <a:solidFill>
                  <a:srgbClr val="0000CC"/>
                </a:solidFill>
                <a:latin typeface="Times New Roman" panose="02020603050405020304" pitchFamily="18" charset="0"/>
                <a:ea typeface="楷体_GB2312" pitchFamily="49" charset="-122"/>
              </a:rPr>
              <a:t>和</a:t>
            </a:r>
            <a:r>
              <a:rPr kumimoji="1" lang="en-US" altLang="zh-CN" sz="2800" b="1" i="1" dirty="0" err="1">
                <a:solidFill>
                  <a:srgbClr val="0000CC"/>
                </a:solidFill>
                <a:latin typeface="Times New Roman" panose="02020603050405020304" pitchFamily="18" charset="0"/>
                <a:ea typeface="楷体_GB2312" pitchFamily="49" charset="-122"/>
              </a:rPr>
              <a:t>T</a:t>
            </a:r>
            <a:r>
              <a:rPr kumimoji="1" lang="en-US" altLang="zh-CN" sz="2800" b="1" i="1" baseline="-30000" dirty="0" err="1">
                <a:solidFill>
                  <a:srgbClr val="0000CC"/>
                </a:solidFill>
                <a:latin typeface="Times New Roman" panose="02020603050405020304" pitchFamily="18" charset="0"/>
                <a:ea typeface="楷体_GB2312" pitchFamily="49" charset="-122"/>
              </a:rPr>
              <a:t>r</a:t>
            </a:r>
            <a:r>
              <a:rPr kumimoji="1" lang="zh-CN" altLang="en-US" sz="2800" b="1" dirty="0">
                <a:solidFill>
                  <a:srgbClr val="0000CC"/>
                </a:solidFill>
                <a:latin typeface="Times New Roman" panose="02020603050405020304" pitchFamily="18" charset="0"/>
                <a:ea typeface="楷体_GB2312" pitchFamily="49" charset="-122"/>
              </a:rPr>
              <a:t>值；</a:t>
            </a:r>
          </a:p>
        </p:txBody>
      </p:sp>
      <p:sp>
        <p:nvSpPr>
          <p:cNvPr id="121861" name="Rectangle 5"/>
          <p:cNvSpPr>
            <a:spLocks noChangeArrowheads="1"/>
          </p:cNvSpPr>
          <p:nvPr/>
        </p:nvSpPr>
        <p:spPr bwMode="auto">
          <a:xfrm>
            <a:off x="250825" y="2781300"/>
            <a:ext cx="8610600" cy="1117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(2)</a:t>
            </a:r>
            <a:r>
              <a:rPr kumimoji="1" lang="zh-CN" altLang="en-US" sz="2800" b="1" dirty="0">
                <a:solidFill>
                  <a:srgbClr val="CCECFF"/>
                </a:solidFill>
                <a:latin typeface="Times New Roman" panose="02020603050405020304" pitchFamily="18" charset="0"/>
                <a:ea typeface="楷体_GB2312" pitchFamily="49" charset="-122"/>
              </a:rPr>
              <a:t> </a:t>
            </a:r>
            <a:r>
              <a:rPr kumimoji="1" lang="zh-CN" altLang="en-US" sz="2800" b="1" dirty="0">
                <a:solidFill>
                  <a:srgbClr val="FF0000"/>
                </a:solidFill>
                <a:latin typeface="Times New Roman" panose="02020603050405020304" pitchFamily="18" charset="0"/>
                <a:ea typeface="楷体_GB2312" pitchFamily="49" charset="-122"/>
              </a:rPr>
              <a:t>阶跃干扰的幅值不能过大，</a:t>
            </a:r>
            <a:r>
              <a:rPr kumimoji="1" lang="zh-CN" altLang="en-US" sz="2800" b="1" dirty="0">
                <a:solidFill>
                  <a:srgbClr val="0000CC"/>
                </a:solidFill>
                <a:latin typeface="Times New Roman" panose="02020603050405020304" pitchFamily="18" charset="0"/>
                <a:ea typeface="楷体_GB2312" pitchFamily="49" charset="-122"/>
              </a:rPr>
              <a:t>一般为设定值的5%左右，必须与工艺人员共同商定；</a:t>
            </a:r>
          </a:p>
        </p:txBody>
      </p:sp>
      <p:sp>
        <p:nvSpPr>
          <p:cNvPr id="121862" name="Rectangle 6"/>
          <p:cNvSpPr>
            <a:spLocks noChangeArrowheads="1"/>
          </p:cNvSpPr>
          <p:nvPr/>
        </p:nvSpPr>
        <p:spPr bwMode="auto">
          <a:xfrm>
            <a:off x="250825" y="4365625"/>
            <a:ext cx="8610600" cy="1117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800" b="1">
                <a:solidFill>
                  <a:srgbClr val="0000CC"/>
                </a:solidFill>
                <a:latin typeface="Times New Roman" panose="02020603050405020304" pitchFamily="18" charset="0"/>
                <a:ea typeface="楷体_GB2312" pitchFamily="49" charset="-122"/>
              </a:rPr>
              <a:t>(3) 如果</a:t>
            </a:r>
            <a:r>
              <a:rPr kumimoji="1" lang="zh-CN" altLang="en-US" sz="2800" b="1">
                <a:solidFill>
                  <a:srgbClr val="FF0000"/>
                </a:solidFill>
                <a:latin typeface="Times New Roman" panose="02020603050405020304" pitchFamily="18" charset="0"/>
                <a:ea typeface="楷体_GB2312" pitchFamily="49" charset="-122"/>
              </a:rPr>
              <a:t>过渡过程波动频繁，</a:t>
            </a:r>
            <a:r>
              <a:rPr kumimoji="1" lang="zh-CN" altLang="en-US" sz="2800" b="1">
                <a:solidFill>
                  <a:srgbClr val="0000CC"/>
                </a:solidFill>
                <a:latin typeface="Times New Roman" panose="02020603050405020304" pitchFamily="18" charset="0"/>
                <a:ea typeface="楷体_GB2312" pitchFamily="49" charset="-122"/>
              </a:rPr>
              <a:t>难于记录下准确的比例度、衰减周期或上升时间，则改用其他方法。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0" presetClass="entr" presetSubtype="0" decel="100000" fill="hold" grpId="0" nodeType="clickEffect">
                                  <p:stCondLst>
                                    <p:cond delay="0"/>
                                  </p:stCondLst>
                                  <p:childTnLst>
                                    <p:set>
                                      <p:cBhvr>
                                        <p:cTn id="10" dur="1" fill="hold">
                                          <p:stCondLst>
                                            <p:cond delay="0"/>
                                          </p:stCondLst>
                                        </p:cTn>
                                        <p:tgtEl>
                                          <p:spTgt spid="121860"/>
                                        </p:tgtEl>
                                        <p:attrNameLst>
                                          <p:attrName>style.visibility</p:attrName>
                                        </p:attrNameLst>
                                      </p:cBhvr>
                                      <p:to>
                                        <p:strVal val="visible"/>
                                      </p:to>
                                    </p:set>
                                    <p:anim calcmode="lin" valueType="num">
                                      <p:cBhvr>
                                        <p:cTn id="11" dur="1000" fill="hold"/>
                                        <p:tgtEl>
                                          <p:spTgt spid="121860"/>
                                        </p:tgtEl>
                                        <p:attrNameLst>
                                          <p:attrName>ppt_w</p:attrName>
                                        </p:attrNameLst>
                                      </p:cBhvr>
                                      <p:tavLst>
                                        <p:tav tm="0">
                                          <p:val>
                                            <p:strVal val="#ppt_w+.3"/>
                                          </p:val>
                                        </p:tav>
                                        <p:tav tm="100000">
                                          <p:val>
                                            <p:strVal val="#ppt_w"/>
                                          </p:val>
                                        </p:tav>
                                      </p:tavLst>
                                    </p:anim>
                                    <p:anim calcmode="lin" valueType="num">
                                      <p:cBhvr>
                                        <p:cTn id="12" dur="1000" fill="hold"/>
                                        <p:tgtEl>
                                          <p:spTgt spid="121860"/>
                                        </p:tgtEl>
                                        <p:attrNameLst>
                                          <p:attrName>ppt_h</p:attrName>
                                        </p:attrNameLst>
                                      </p:cBhvr>
                                      <p:tavLst>
                                        <p:tav tm="0">
                                          <p:val>
                                            <p:strVal val="#ppt_h"/>
                                          </p:val>
                                        </p:tav>
                                        <p:tav tm="100000">
                                          <p:val>
                                            <p:strVal val="#ppt_h"/>
                                          </p:val>
                                        </p:tav>
                                      </p:tavLst>
                                    </p:anim>
                                    <p:animEffect transition="in" filter="fade">
                                      <p:cBhvr>
                                        <p:cTn id="13" dur="1000"/>
                                        <p:tgtEl>
                                          <p:spTgt spid="1218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0" presetClass="entr" presetSubtype="0" decel="100000" fill="hold" grpId="0" nodeType="clickEffect">
                                  <p:stCondLst>
                                    <p:cond delay="0"/>
                                  </p:stCondLst>
                                  <p:childTnLst>
                                    <p:set>
                                      <p:cBhvr>
                                        <p:cTn id="17" dur="1" fill="hold">
                                          <p:stCondLst>
                                            <p:cond delay="0"/>
                                          </p:stCondLst>
                                        </p:cTn>
                                        <p:tgtEl>
                                          <p:spTgt spid="121861"/>
                                        </p:tgtEl>
                                        <p:attrNameLst>
                                          <p:attrName>style.visibility</p:attrName>
                                        </p:attrNameLst>
                                      </p:cBhvr>
                                      <p:to>
                                        <p:strVal val="visible"/>
                                      </p:to>
                                    </p:set>
                                    <p:anim calcmode="lin" valueType="num">
                                      <p:cBhvr>
                                        <p:cTn id="18" dur="1000" fill="hold"/>
                                        <p:tgtEl>
                                          <p:spTgt spid="121861"/>
                                        </p:tgtEl>
                                        <p:attrNameLst>
                                          <p:attrName>ppt_w</p:attrName>
                                        </p:attrNameLst>
                                      </p:cBhvr>
                                      <p:tavLst>
                                        <p:tav tm="0">
                                          <p:val>
                                            <p:strVal val="#ppt_w+.3"/>
                                          </p:val>
                                        </p:tav>
                                        <p:tav tm="100000">
                                          <p:val>
                                            <p:strVal val="#ppt_w"/>
                                          </p:val>
                                        </p:tav>
                                      </p:tavLst>
                                    </p:anim>
                                    <p:anim calcmode="lin" valueType="num">
                                      <p:cBhvr>
                                        <p:cTn id="19" dur="1000" fill="hold"/>
                                        <p:tgtEl>
                                          <p:spTgt spid="121861"/>
                                        </p:tgtEl>
                                        <p:attrNameLst>
                                          <p:attrName>ppt_h</p:attrName>
                                        </p:attrNameLst>
                                      </p:cBhvr>
                                      <p:tavLst>
                                        <p:tav tm="0">
                                          <p:val>
                                            <p:strVal val="#ppt_h"/>
                                          </p:val>
                                        </p:tav>
                                        <p:tav tm="100000">
                                          <p:val>
                                            <p:strVal val="#ppt_h"/>
                                          </p:val>
                                        </p:tav>
                                      </p:tavLst>
                                    </p:anim>
                                    <p:animEffect transition="in" filter="fade">
                                      <p:cBhvr>
                                        <p:cTn id="20" dur="1000"/>
                                        <p:tgtEl>
                                          <p:spTgt spid="12186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0" presetClass="entr" presetSubtype="0" decel="100000" fill="hold" grpId="0" nodeType="clickEffect">
                                  <p:stCondLst>
                                    <p:cond delay="0"/>
                                  </p:stCondLst>
                                  <p:childTnLst>
                                    <p:set>
                                      <p:cBhvr>
                                        <p:cTn id="24" dur="1" fill="hold">
                                          <p:stCondLst>
                                            <p:cond delay="0"/>
                                          </p:stCondLst>
                                        </p:cTn>
                                        <p:tgtEl>
                                          <p:spTgt spid="121862"/>
                                        </p:tgtEl>
                                        <p:attrNameLst>
                                          <p:attrName>style.visibility</p:attrName>
                                        </p:attrNameLst>
                                      </p:cBhvr>
                                      <p:to>
                                        <p:strVal val="visible"/>
                                      </p:to>
                                    </p:set>
                                    <p:anim calcmode="lin" valueType="num">
                                      <p:cBhvr>
                                        <p:cTn id="25" dur="1000" fill="hold"/>
                                        <p:tgtEl>
                                          <p:spTgt spid="121862"/>
                                        </p:tgtEl>
                                        <p:attrNameLst>
                                          <p:attrName>ppt_w</p:attrName>
                                        </p:attrNameLst>
                                      </p:cBhvr>
                                      <p:tavLst>
                                        <p:tav tm="0">
                                          <p:val>
                                            <p:strVal val="#ppt_w+.3"/>
                                          </p:val>
                                        </p:tav>
                                        <p:tav tm="100000">
                                          <p:val>
                                            <p:strVal val="#ppt_w"/>
                                          </p:val>
                                        </p:tav>
                                      </p:tavLst>
                                    </p:anim>
                                    <p:anim calcmode="lin" valueType="num">
                                      <p:cBhvr>
                                        <p:cTn id="26" dur="1000" fill="hold"/>
                                        <p:tgtEl>
                                          <p:spTgt spid="121862"/>
                                        </p:tgtEl>
                                        <p:attrNameLst>
                                          <p:attrName>ppt_h</p:attrName>
                                        </p:attrNameLst>
                                      </p:cBhvr>
                                      <p:tavLst>
                                        <p:tav tm="0">
                                          <p:val>
                                            <p:strVal val="#ppt_h"/>
                                          </p:val>
                                        </p:tav>
                                        <p:tav tm="100000">
                                          <p:val>
                                            <p:strVal val="#ppt_h"/>
                                          </p:val>
                                        </p:tav>
                                      </p:tavLst>
                                    </p:anim>
                                    <p:animEffect transition="in" filter="fade">
                                      <p:cBhvr>
                                        <p:cTn id="27" dur="1000"/>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nimBg="1"/>
      <p:bldP spid="121860" grpId="0" animBg="1"/>
      <p:bldP spid="121861" grpId="0" animBg="1"/>
      <p:bldP spid="12186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23528" y="692696"/>
            <a:ext cx="8610600" cy="3292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50000"/>
              </a:spcBef>
              <a:buFontTx/>
              <a:buNone/>
            </a:pPr>
            <a:r>
              <a:rPr kumimoji="1" lang="zh-CN" altLang="en-US" sz="2800" dirty="0">
                <a:solidFill>
                  <a:srgbClr val="CCECFF"/>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经验方法是根据实际经验，先将控制器参数</a:t>
            </a:r>
            <a:r>
              <a:rPr kumimoji="1" lang="en-US" altLang="zh-CN" sz="2800" b="1" i="1" dirty="0" err="1">
                <a:solidFill>
                  <a:srgbClr val="0000CC"/>
                </a:solidFill>
                <a:latin typeface="Times New Roman" panose="02020603050405020304" pitchFamily="18" charset="0"/>
                <a:ea typeface="楷体_GB2312" pitchFamily="49" charset="-122"/>
              </a:rPr>
              <a:t>δ</a:t>
            </a:r>
            <a:r>
              <a:rPr kumimoji="1" lang="en-US" altLang="zh-CN" sz="2800" b="1" dirty="0" err="1">
                <a:solidFill>
                  <a:srgbClr val="0000CC"/>
                </a:solidFill>
                <a:latin typeface="Times New Roman" panose="02020603050405020304" pitchFamily="18" charset="0"/>
                <a:ea typeface="楷体_GB2312" pitchFamily="49" charset="-122"/>
              </a:rPr>
              <a:t>、</a:t>
            </a:r>
            <a:r>
              <a:rPr kumimoji="1" lang="en-US" altLang="zh-CN" sz="2800" b="1" i="1" dirty="0" err="1">
                <a:solidFill>
                  <a:srgbClr val="0000CC"/>
                </a:solidFill>
                <a:latin typeface="Times New Roman" panose="02020603050405020304" pitchFamily="18" charset="0"/>
                <a:ea typeface="楷体_GB2312" pitchFamily="49" charset="-122"/>
              </a:rPr>
              <a:t>T</a:t>
            </a:r>
            <a:r>
              <a:rPr kumimoji="1" lang="en-US" altLang="zh-CN" sz="2800" b="1" baseline="-30000" dirty="0" err="1">
                <a:solidFill>
                  <a:srgbClr val="0000CC"/>
                </a:solidFill>
                <a:latin typeface="Times New Roman" panose="02020603050405020304" pitchFamily="18" charset="0"/>
                <a:ea typeface="楷体_GB2312" pitchFamily="49" charset="-122"/>
              </a:rPr>
              <a:t>I</a:t>
            </a:r>
            <a:r>
              <a:rPr kumimoji="1" lang="zh-CN" altLang="en-US" sz="2800" b="1" dirty="0">
                <a:solidFill>
                  <a:srgbClr val="0000CC"/>
                </a:solidFill>
                <a:latin typeface="Times New Roman" panose="02020603050405020304" pitchFamily="18" charset="0"/>
                <a:ea typeface="楷体_GB2312" pitchFamily="49" charset="-122"/>
              </a:rPr>
              <a:t>和</a:t>
            </a:r>
            <a:r>
              <a:rPr kumimoji="1" lang="en-US" altLang="zh-CN" sz="2800" b="1" i="1" dirty="0">
                <a:solidFill>
                  <a:srgbClr val="0000CC"/>
                </a:solidFill>
                <a:latin typeface="Times New Roman" panose="02020603050405020304" pitchFamily="18" charset="0"/>
                <a:ea typeface="楷体_GB2312" pitchFamily="49" charset="-122"/>
              </a:rPr>
              <a:t>T</a:t>
            </a:r>
            <a:r>
              <a:rPr kumimoji="1" lang="en-US" altLang="zh-CN" sz="2800" b="1" baseline="-30000" dirty="0">
                <a:solidFill>
                  <a:srgbClr val="0000CC"/>
                </a:solidFill>
                <a:latin typeface="Times New Roman" panose="02020603050405020304" pitchFamily="18" charset="0"/>
                <a:ea typeface="楷体_GB2312" pitchFamily="49" charset="-122"/>
              </a:rPr>
              <a:t>D</a:t>
            </a:r>
            <a:r>
              <a:rPr kumimoji="1" lang="zh-CN" altLang="en-US" sz="2800" b="1" dirty="0">
                <a:solidFill>
                  <a:srgbClr val="0000CC"/>
                </a:solidFill>
                <a:latin typeface="Times New Roman" panose="02020603050405020304" pitchFamily="18" charset="0"/>
                <a:ea typeface="楷体_GB2312" pitchFamily="49" charset="-122"/>
              </a:rPr>
              <a:t>预先设置为一定的数值，控制系统投入自动后，改变设定值施加阶跃干扰，即观察记录仪曲线，过渡过程在满意的范围即可。如不满意，依据</a:t>
            </a:r>
            <a:r>
              <a:rPr kumimoji="1" lang="en-US" altLang="zh-CN" sz="2800" b="1" i="1" dirty="0" err="1">
                <a:solidFill>
                  <a:srgbClr val="0000CC"/>
                </a:solidFill>
                <a:latin typeface="Times New Roman" panose="02020603050405020304" pitchFamily="18" charset="0"/>
                <a:ea typeface="楷体_GB2312" pitchFamily="49" charset="-122"/>
              </a:rPr>
              <a:t>δ</a:t>
            </a:r>
            <a:r>
              <a:rPr kumimoji="1" lang="en-US" altLang="zh-CN" sz="2800" b="1" dirty="0" err="1">
                <a:solidFill>
                  <a:srgbClr val="0000CC"/>
                </a:solidFill>
                <a:latin typeface="Times New Roman" panose="02020603050405020304" pitchFamily="18" charset="0"/>
                <a:ea typeface="楷体_GB2312" pitchFamily="49" charset="-122"/>
              </a:rPr>
              <a:t>、</a:t>
            </a:r>
            <a:r>
              <a:rPr kumimoji="1" lang="en-US" altLang="zh-CN" sz="2800" b="1" i="1" dirty="0" err="1">
                <a:solidFill>
                  <a:srgbClr val="0000CC"/>
                </a:solidFill>
                <a:latin typeface="Times New Roman" panose="02020603050405020304" pitchFamily="18" charset="0"/>
                <a:ea typeface="楷体_GB2312" pitchFamily="49" charset="-122"/>
              </a:rPr>
              <a:t>T</a:t>
            </a:r>
            <a:r>
              <a:rPr kumimoji="1" lang="en-US" altLang="zh-CN" sz="2800" b="1" baseline="-30000" dirty="0" err="1">
                <a:solidFill>
                  <a:srgbClr val="0000CC"/>
                </a:solidFill>
                <a:latin typeface="Times New Roman" panose="02020603050405020304" pitchFamily="18" charset="0"/>
                <a:ea typeface="楷体_GB2312" pitchFamily="49" charset="-122"/>
              </a:rPr>
              <a:t>I</a:t>
            </a:r>
            <a:r>
              <a:rPr kumimoji="1" lang="en-US" altLang="zh-CN" sz="2800" b="1" dirty="0" err="1">
                <a:solidFill>
                  <a:srgbClr val="0000CC"/>
                </a:solidFill>
                <a:latin typeface="Times New Roman" panose="02020603050405020304" pitchFamily="18" charset="0"/>
                <a:ea typeface="楷体_GB2312" pitchFamily="49" charset="-122"/>
              </a:rPr>
              <a:t>、</a:t>
            </a:r>
            <a:r>
              <a:rPr kumimoji="1" lang="en-US" altLang="zh-CN" sz="2800" b="1" i="1" dirty="0" err="1">
                <a:solidFill>
                  <a:srgbClr val="0000CC"/>
                </a:solidFill>
                <a:latin typeface="Times New Roman" panose="02020603050405020304" pitchFamily="18" charset="0"/>
                <a:ea typeface="楷体_GB2312" pitchFamily="49" charset="-122"/>
              </a:rPr>
              <a:t>T</a:t>
            </a:r>
            <a:r>
              <a:rPr kumimoji="1" lang="en-US" altLang="zh-CN" sz="2800" b="1" baseline="-30000" dirty="0" err="1">
                <a:solidFill>
                  <a:srgbClr val="0000CC"/>
                </a:solidFill>
                <a:latin typeface="Times New Roman" panose="02020603050405020304" pitchFamily="18" charset="0"/>
                <a:ea typeface="楷体_GB2312" pitchFamily="49" charset="-122"/>
              </a:rPr>
              <a:t>D</a:t>
            </a:r>
            <a:r>
              <a:rPr kumimoji="1" lang="zh-CN" altLang="en-US" sz="2800" b="1" dirty="0">
                <a:solidFill>
                  <a:srgbClr val="0000CC"/>
                </a:solidFill>
                <a:latin typeface="Times New Roman" panose="02020603050405020304" pitchFamily="18" charset="0"/>
                <a:ea typeface="楷体_GB2312" pitchFamily="49" charset="-122"/>
              </a:rPr>
              <a:t>对过渡过程的作用方向，调整这些参数，直至满意。</a:t>
            </a:r>
            <a:endParaRPr kumimoji="1" lang="zh-CN" altLang="en-US" sz="2800" b="1" dirty="0">
              <a:solidFill>
                <a:srgbClr val="0000CC"/>
              </a:solidFill>
              <a:latin typeface="宋体" panose="02010600030101010101" pitchFamily="2" charset="-122"/>
            </a:endParaRPr>
          </a:p>
        </p:txBody>
      </p:sp>
      <p:sp>
        <p:nvSpPr>
          <p:cNvPr id="50179" name="Rectangle 3"/>
          <p:cNvSpPr>
            <a:spLocks noChangeArrowheads="1"/>
          </p:cNvSpPr>
          <p:nvPr/>
        </p:nvSpPr>
        <p:spPr bwMode="auto">
          <a:xfrm>
            <a:off x="323528" y="260648"/>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800" b="1" dirty="0">
                <a:solidFill>
                  <a:srgbClr val="FF0000"/>
                </a:solidFill>
                <a:latin typeface="Times New Roman" panose="02020603050405020304" pitchFamily="18" charset="0"/>
                <a:ea typeface="楷体_GB2312" pitchFamily="49" charset="-122"/>
              </a:rPr>
              <a:t>经验法</a:t>
            </a:r>
            <a:endParaRPr kumimoji="1" lang="zh-CN" altLang="en-US" sz="2800" b="1" dirty="0">
              <a:solidFill>
                <a:srgbClr val="FF0000"/>
              </a:solidFill>
              <a:latin typeface="宋体" panose="02010600030101010101" pitchFamily="2" charset="-122"/>
            </a:endParaRPr>
          </a:p>
        </p:txBody>
      </p:sp>
      <p:sp>
        <p:nvSpPr>
          <p:cNvPr id="4" name="Rectangle 2"/>
          <p:cNvSpPr>
            <a:spLocks noChangeArrowheads="1"/>
          </p:cNvSpPr>
          <p:nvPr/>
        </p:nvSpPr>
        <p:spPr bwMode="auto">
          <a:xfrm>
            <a:off x="251520" y="3501008"/>
            <a:ext cx="8610600" cy="2759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50000"/>
              </a:spcBef>
              <a:buFontTx/>
              <a:buNone/>
            </a:pPr>
            <a:r>
              <a:rPr kumimoji="1" lang="zh-CN" altLang="en-US" sz="2800" dirty="0">
                <a:solidFill>
                  <a:srgbClr val="CCECFF"/>
                </a:solidFill>
                <a:latin typeface="Times New Roman" panose="02020603050405020304" pitchFamily="18" charset="0"/>
                <a:ea typeface="楷体_GB2312" pitchFamily="49" charset="-122"/>
              </a:rPr>
              <a:t>       </a:t>
            </a:r>
            <a:r>
              <a:rPr kumimoji="1" lang="zh-CN" altLang="en-US" sz="2800" b="1" dirty="0">
                <a:solidFill>
                  <a:srgbClr val="FF0000"/>
                </a:solidFill>
                <a:latin typeface="Times New Roman" panose="02020603050405020304" pitchFamily="18" charset="0"/>
                <a:ea typeface="楷体_GB2312" pitchFamily="49" charset="-122"/>
              </a:rPr>
              <a:t>经验法整定控制器参数的关键是“看曲线，调参数”。</a:t>
            </a:r>
            <a:r>
              <a:rPr kumimoji="1" lang="zh-CN" altLang="en-US" sz="2800" b="1" dirty="0">
                <a:solidFill>
                  <a:srgbClr val="0000CC"/>
                </a:solidFill>
                <a:latin typeface="Times New Roman" panose="02020603050405020304" pitchFamily="18" charset="0"/>
                <a:ea typeface="楷体_GB2312" pitchFamily="49" charset="-122"/>
              </a:rPr>
              <a:t>因此，必须依据曲线正确判断，正确调整。经验法能适用于各种控制系统，但经验不足者会花费很长的时间。另外，同一系统，出现不同组参数的可能性增大。</a:t>
            </a:r>
            <a:r>
              <a:rPr kumimoji="1" lang="zh-CN" altLang="en-US" sz="2800" b="1" dirty="0">
                <a:solidFill>
                  <a:srgbClr val="0000CC"/>
                </a:solidFill>
                <a:latin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circle(in)">
                                      <p:cBhvr>
                                        <p:cTn id="7" dur="2000"/>
                                        <p:tgtEl>
                                          <p:spTgt spid="12288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2"/>
          <p:cNvGrpSpPr>
            <a:grpSpLocks/>
          </p:cNvGrpSpPr>
          <p:nvPr/>
        </p:nvGrpSpPr>
        <p:grpSpPr bwMode="auto">
          <a:xfrm>
            <a:off x="1259632" y="1628800"/>
            <a:ext cx="5692775" cy="4017962"/>
            <a:chOff x="-3" y="-3"/>
            <a:chExt cx="3179" cy="2068"/>
          </a:xfrm>
        </p:grpSpPr>
        <p:grpSp>
          <p:nvGrpSpPr>
            <p:cNvPr id="52229" name="Group 3"/>
            <p:cNvGrpSpPr>
              <a:grpSpLocks/>
            </p:cNvGrpSpPr>
            <p:nvPr/>
          </p:nvGrpSpPr>
          <p:grpSpPr bwMode="auto">
            <a:xfrm>
              <a:off x="0" y="0"/>
              <a:ext cx="3173" cy="2062"/>
              <a:chOff x="0" y="0"/>
              <a:chExt cx="3173" cy="2062"/>
            </a:xfrm>
          </p:grpSpPr>
          <p:grpSp>
            <p:nvGrpSpPr>
              <p:cNvPr id="52231" name="Group 4"/>
              <p:cNvGrpSpPr>
                <a:grpSpLocks/>
              </p:cNvGrpSpPr>
              <p:nvPr/>
            </p:nvGrpSpPr>
            <p:grpSpPr bwMode="auto">
              <a:xfrm>
                <a:off x="0" y="0"/>
                <a:ext cx="818" cy="384"/>
                <a:chOff x="0" y="0"/>
                <a:chExt cx="818" cy="384"/>
              </a:xfrm>
            </p:grpSpPr>
            <p:sp>
              <p:nvSpPr>
                <p:cNvPr id="52292" name="Rectangle 5"/>
                <p:cNvSpPr>
                  <a:spLocks noChangeArrowheads="1"/>
                </p:cNvSpPr>
                <p:nvPr/>
              </p:nvSpPr>
              <p:spPr bwMode="auto">
                <a:xfrm>
                  <a:off x="43" y="0"/>
                  <a:ext cx="7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1000">
                      <a:latin typeface="Times New Roman" panose="02020603050405020304" pitchFamily="18" charset="0"/>
                    </a:rPr>
                    <a:t> </a:t>
                  </a:r>
                  <a:endParaRPr kumimoji="1" lang="zh-CN" altLang="en-US" sz="1000">
                    <a:latin typeface="宋体" panose="02010600030101010101" pitchFamily="2" charset="-122"/>
                  </a:endParaRPr>
                </a:p>
                <a:p>
                  <a:pPr algn="just">
                    <a:spcBef>
                      <a:spcPct val="0"/>
                    </a:spcBef>
                    <a:buFontTx/>
                    <a:buNone/>
                  </a:pPr>
                  <a:endParaRPr kumimoji="1" lang="zh-CN" altLang="en-US" sz="2400">
                    <a:latin typeface="Times New Roman" panose="02020603050405020304" pitchFamily="18" charset="0"/>
                  </a:endParaRPr>
                </a:p>
              </p:txBody>
            </p:sp>
            <p:sp>
              <p:nvSpPr>
                <p:cNvPr id="52293" name="Rectangle 6"/>
                <p:cNvSpPr>
                  <a:spLocks noChangeArrowheads="1"/>
                </p:cNvSpPr>
                <p:nvPr/>
              </p:nvSpPr>
              <p:spPr bwMode="auto">
                <a:xfrm>
                  <a:off x="0" y="0"/>
                  <a:ext cx="8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32" name="Group 7"/>
              <p:cNvGrpSpPr>
                <a:grpSpLocks/>
              </p:cNvGrpSpPr>
              <p:nvPr/>
            </p:nvGrpSpPr>
            <p:grpSpPr bwMode="auto">
              <a:xfrm>
                <a:off x="818" y="0"/>
                <a:ext cx="785" cy="384"/>
                <a:chOff x="818" y="0"/>
                <a:chExt cx="785" cy="384"/>
              </a:xfrm>
            </p:grpSpPr>
            <p:sp>
              <p:nvSpPr>
                <p:cNvPr id="52290" name="Rectangle 8"/>
                <p:cNvSpPr>
                  <a:spLocks noChangeArrowheads="1"/>
                </p:cNvSpPr>
                <p:nvPr/>
              </p:nvSpPr>
              <p:spPr bwMode="auto">
                <a:xfrm>
                  <a:off x="861" y="0"/>
                  <a:ext cx="69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i="1">
                      <a:latin typeface="宋体" panose="02010600030101010101" pitchFamily="2" charset="-122"/>
                    </a:rPr>
                    <a:t>δ</a:t>
                  </a:r>
                  <a:r>
                    <a:rPr kumimoji="1" lang="en-US" altLang="zh-CN" sz="2400">
                      <a:latin typeface="宋体" panose="02010600030101010101" pitchFamily="2" charset="-122"/>
                    </a:rPr>
                    <a:t>（%）</a:t>
                  </a:r>
                  <a:endParaRPr kumimoji="1" lang="zh-CN" altLang="en-US" sz="2400">
                    <a:latin typeface="Times New Roman" panose="02020603050405020304" pitchFamily="18" charset="0"/>
                  </a:endParaRPr>
                </a:p>
              </p:txBody>
            </p:sp>
            <p:sp>
              <p:nvSpPr>
                <p:cNvPr id="52291" name="Rectangle 9"/>
                <p:cNvSpPr>
                  <a:spLocks noChangeArrowheads="1"/>
                </p:cNvSpPr>
                <p:nvPr/>
              </p:nvSpPr>
              <p:spPr bwMode="auto">
                <a:xfrm>
                  <a:off x="818" y="0"/>
                  <a:ext cx="78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33" name="Group 10"/>
              <p:cNvGrpSpPr>
                <a:grpSpLocks/>
              </p:cNvGrpSpPr>
              <p:nvPr/>
            </p:nvGrpSpPr>
            <p:grpSpPr bwMode="auto">
              <a:xfrm>
                <a:off x="1603" y="0"/>
                <a:ext cx="785" cy="384"/>
                <a:chOff x="1603" y="0"/>
                <a:chExt cx="785" cy="384"/>
              </a:xfrm>
            </p:grpSpPr>
            <p:sp>
              <p:nvSpPr>
                <p:cNvPr id="52288" name="Rectangle 11"/>
                <p:cNvSpPr>
                  <a:spLocks noChangeArrowheads="1"/>
                </p:cNvSpPr>
                <p:nvPr/>
              </p:nvSpPr>
              <p:spPr bwMode="auto">
                <a:xfrm>
                  <a:off x="1646" y="0"/>
                  <a:ext cx="69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i="1">
                      <a:latin typeface="Times New Roman" panose="02020603050405020304" pitchFamily="18" charset="0"/>
                    </a:rPr>
                    <a:t>T</a:t>
                  </a:r>
                  <a:r>
                    <a:rPr kumimoji="1" lang="en-US" altLang="zh-CN" sz="2400" i="1" baseline="-30000">
                      <a:latin typeface="Times New Roman" panose="02020603050405020304" pitchFamily="18" charset="0"/>
                    </a:rPr>
                    <a:t>I</a:t>
                  </a:r>
                  <a:r>
                    <a:rPr kumimoji="1" lang="en-US" altLang="zh-CN" sz="2400">
                      <a:latin typeface="Times New Roman" panose="02020603050405020304" pitchFamily="18" charset="0"/>
                    </a:rPr>
                    <a:t>（min）</a:t>
                  </a:r>
                  <a:endParaRPr kumimoji="1" lang="zh-CN" altLang="en-US" sz="2400">
                    <a:latin typeface="Times New Roman" panose="02020603050405020304" pitchFamily="18" charset="0"/>
                  </a:endParaRPr>
                </a:p>
              </p:txBody>
            </p:sp>
            <p:sp>
              <p:nvSpPr>
                <p:cNvPr id="52289" name="Rectangle 12"/>
                <p:cNvSpPr>
                  <a:spLocks noChangeArrowheads="1"/>
                </p:cNvSpPr>
                <p:nvPr/>
              </p:nvSpPr>
              <p:spPr bwMode="auto">
                <a:xfrm>
                  <a:off x="1603" y="0"/>
                  <a:ext cx="78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34" name="Group 13"/>
              <p:cNvGrpSpPr>
                <a:grpSpLocks/>
              </p:cNvGrpSpPr>
              <p:nvPr/>
            </p:nvGrpSpPr>
            <p:grpSpPr bwMode="auto">
              <a:xfrm>
                <a:off x="2388" y="0"/>
                <a:ext cx="785" cy="384"/>
                <a:chOff x="2388" y="0"/>
                <a:chExt cx="785" cy="384"/>
              </a:xfrm>
            </p:grpSpPr>
            <p:sp>
              <p:nvSpPr>
                <p:cNvPr id="52286" name="Rectangle 14"/>
                <p:cNvSpPr>
                  <a:spLocks noChangeArrowheads="1"/>
                </p:cNvSpPr>
                <p:nvPr/>
              </p:nvSpPr>
              <p:spPr bwMode="auto">
                <a:xfrm>
                  <a:off x="2431" y="0"/>
                  <a:ext cx="69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i="1">
                      <a:latin typeface="Times New Roman" panose="02020603050405020304" pitchFamily="18" charset="0"/>
                    </a:rPr>
                    <a:t>T</a:t>
                  </a:r>
                  <a:r>
                    <a:rPr kumimoji="1" lang="en-US" altLang="zh-CN" sz="2400" i="1" baseline="-30000">
                      <a:latin typeface="Times New Roman" panose="02020603050405020304" pitchFamily="18" charset="0"/>
                    </a:rPr>
                    <a:t>D</a:t>
                  </a:r>
                  <a:r>
                    <a:rPr kumimoji="1" lang="en-US" altLang="zh-CN" sz="2400">
                      <a:latin typeface="Times New Roman" panose="02020603050405020304" pitchFamily="18" charset="0"/>
                    </a:rPr>
                    <a:t>（min）</a:t>
                  </a:r>
                  <a:endParaRPr kumimoji="1" lang="zh-CN" altLang="en-US" sz="2400">
                    <a:latin typeface="Times New Roman" panose="02020603050405020304" pitchFamily="18" charset="0"/>
                  </a:endParaRPr>
                </a:p>
              </p:txBody>
            </p:sp>
            <p:sp>
              <p:nvSpPr>
                <p:cNvPr id="52287" name="Rectangle 15"/>
                <p:cNvSpPr>
                  <a:spLocks noChangeArrowheads="1"/>
                </p:cNvSpPr>
                <p:nvPr/>
              </p:nvSpPr>
              <p:spPr bwMode="auto">
                <a:xfrm>
                  <a:off x="2388" y="0"/>
                  <a:ext cx="78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35" name="Group 16"/>
              <p:cNvGrpSpPr>
                <a:grpSpLocks/>
              </p:cNvGrpSpPr>
              <p:nvPr/>
            </p:nvGrpSpPr>
            <p:grpSpPr bwMode="auto">
              <a:xfrm>
                <a:off x="0" y="384"/>
                <a:ext cx="818" cy="384"/>
                <a:chOff x="0" y="384"/>
                <a:chExt cx="818" cy="384"/>
              </a:xfrm>
            </p:grpSpPr>
            <p:sp>
              <p:nvSpPr>
                <p:cNvPr id="52284" name="Rectangle 17"/>
                <p:cNvSpPr>
                  <a:spLocks noChangeArrowheads="1"/>
                </p:cNvSpPr>
                <p:nvPr/>
              </p:nvSpPr>
              <p:spPr bwMode="auto">
                <a:xfrm>
                  <a:off x="43" y="384"/>
                  <a:ext cx="7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400">
                      <a:latin typeface="宋体" panose="02010600030101010101" pitchFamily="2" charset="-122"/>
                    </a:rPr>
                    <a:t>   </a:t>
                  </a:r>
                  <a:r>
                    <a:rPr kumimoji="1" lang="en-US" altLang="zh-CN" sz="2400">
                      <a:latin typeface="宋体" panose="02010600030101010101" pitchFamily="2" charset="-122"/>
                    </a:rPr>
                    <a:t>P</a:t>
                  </a:r>
                  <a:endParaRPr kumimoji="1" lang="zh-CN" altLang="en-US" sz="2400">
                    <a:latin typeface="Times New Roman" panose="02020603050405020304" pitchFamily="18" charset="0"/>
                  </a:endParaRPr>
                </a:p>
              </p:txBody>
            </p:sp>
            <p:sp>
              <p:nvSpPr>
                <p:cNvPr id="52285" name="Rectangle 18"/>
                <p:cNvSpPr>
                  <a:spLocks noChangeArrowheads="1"/>
                </p:cNvSpPr>
                <p:nvPr/>
              </p:nvSpPr>
              <p:spPr bwMode="auto">
                <a:xfrm>
                  <a:off x="0" y="384"/>
                  <a:ext cx="8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36" name="Group 19"/>
              <p:cNvGrpSpPr>
                <a:grpSpLocks/>
              </p:cNvGrpSpPr>
              <p:nvPr/>
            </p:nvGrpSpPr>
            <p:grpSpPr bwMode="auto">
              <a:xfrm>
                <a:off x="818" y="384"/>
                <a:ext cx="785" cy="384"/>
                <a:chOff x="818" y="384"/>
                <a:chExt cx="785" cy="384"/>
              </a:xfrm>
            </p:grpSpPr>
            <p:sp>
              <p:nvSpPr>
                <p:cNvPr id="52282" name="Rectangle 20"/>
                <p:cNvSpPr>
                  <a:spLocks noChangeArrowheads="1"/>
                </p:cNvSpPr>
                <p:nvPr/>
              </p:nvSpPr>
              <p:spPr bwMode="auto">
                <a:xfrm>
                  <a:off x="861" y="384"/>
                  <a:ext cx="69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宋体" panose="02010600030101010101" pitchFamily="2" charset="-122"/>
                    </a:rPr>
                    <a:t>20～80</a:t>
                  </a:r>
                  <a:endParaRPr kumimoji="1" lang="zh-CN" altLang="en-US" sz="2400">
                    <a:latin typeface="Times New Roman" panose="02020603050405020304" pitchFamily="18" charset="0"/>
                  </a:endParaRPr>
                </a:p>
              </p:txBody>
            </p:sp>
            <p:sp>
              <p:nvSpPr>
                <p:cNvPr id="52283" name="Rectangle 21"/>
                <p:cNvSpPr>
                  <a:spLocks noChangeArrowheads="1"/>
                </p:cNvSpPr>
                <p:nvPr/>
              </p:nvSpPr>
              <p:spPr bwMode="auto">
                <a:xfrm>
                  <a:off x="818" y="384"/>
                  <a:ext cx="78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37" name="Group 22"/>
              <p:cNvGrpSpPr>
                <a:grpSpLocks/>
              </p:cNvGrpSpPr>
              <p:nvPr/>
            </p:nvGrpSpPr>
            <p:grpSpPr bwMode="auto">
              <a:xfrm>
                <a:off x="1603" y="384"/>
                <a:ext cx="785" cy="384"/>
                <a:chOff x="1603" y="384"/>
                <a:chExt cx="785" cy="384"/>
              </a:xfrm>
            </p:grpSpPr>
            <p:sp>
              <p:nvSpPr>
                <p:cNvPr id="52280" name="Rectangle 23"/>
                <p:cNvSpPr>
                  <a:spLocks noChangeArrowheads="1"/>
                </p:cNvSpPr>
                <p:nvPr/>
              </p:nvSpPr>
              <p:spPr bwMode="auto">
                <a:xfrm>
                  <a:off x="1646" y="384"/>
                  <a:ext cx="69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000">
                      <a:latin typeface="Times New Roman" panose="02020603050405020304" pitchFamily="18" charset="0"/>
                    </a:rPr>
                    <a:t> </a:t>
                  </a:r>
                  <a:endParaRPr kumimoji="1" lang="zh-CN" altLang="en-US" sz="1000">
                    <a:latin typeface="宋体" panose="02010600030101010101" pitchFamily="2" charset="-122"/>
                  </a:endParaRPr>
                </a:p>
                <a:p>
                  <a:pPr algn="ctr">
                    <a:spcBef>
                      <a:spcPct val="0"/>
                    </a:spcBef>
                    <a:buFontTx/>
                    <a:buNone/>
                  </a:pPr>
                  <a:endParaRPr kumimoji="1" lang="zh-CN" altLang="en-US" sz="2400">
                    <a:latin typeface="Times New Roman" panose="02020603050405020304" pitchFamily="18" charset="0"/>
                  </a:endParaRPr>
                </a:p>
              </p:txBody>
            </p:sp>
            <p:sp>
              <p:nvSpPr>
                <p:cNvPr id="52281" name="Rectangle 24"/>
                <p:cNvSpPr>
                  <a:spLocks noChangeArrowheads="1"/>
                </p:cNvSpPr>
                <p:nvPr/>
              </p:nvSpPr>
              <p:spPr bwMode="auto">
                <a:xfrm>
                  <a:off x="1603" y="384"/>
                  <a:ext cx="78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38" name="Group 25"/>
              <p:cNvGrpSpPr>
                <a:grpSpLocks/>
              </p:cNvGrpSpPr>
              <p:nvPr/>
            </p:nvGrpSpPr>
            <p:grpSpPr bwMode="auto">
              <a:xfrm>
                <a:off x="2388" y="384"/>
                <a:ext cx="785" cy="384"/>
                <a:chOff x="2388" y="384"/>
                <a:chExt cx="785" cy="384"/>
              </a:xfrm>
            </p:grpSpPr>
            <p:sp>
              <p:nvSpPr>
                <p:cNvPr id="52278" name="Rectangle 26"/>
                <p:cNvSpPr>
                  <a:spLocks noChangeArrowheads="1"/>
                </p:cNvSpPr>
                <p:nvPr/>
              </p:nvSpPr>
              <p:spPr bwMode="auto">
                <a:xfrm>
                  <a:off x="2431" y="384"/>
                  <a:ext cx="69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000">
                      <a:latin typeface="Times New Roman" panose="02020603050405020304" pitchFamily="18" charset="0"/>
                    </a:rPr>
                    <a:t> </a:t>
                  </a:r>
                  <a:endParaRPr kumimoji="1" lang="zh-CN" altLang="en-US" sz="1000">
                    <a:latin typeface="宋体" panose="02010600030101010101" pitchFamily="2" charset="-122"/>
                  </a:endParaRPr>
                </a:p>
                <a:p>
                  <a:pPr algn="ctr">
                    <a:spcBef>
                      <a:spcPct val="0"/>
                    </a:spcBef>
                    <a:buFontTx/>
                    <a:buNone/>
                  </a:pPr>
                  <a:endParaRPr kumimoji="1" lang="zh-CN" altLang="en-US" sz="2400">
                    <a:latin typeface="Times New Roman" panose="02020603050405020304" pitchFamily="18" charset="0"/>
                  </a:endParaRPr>
                </a:p>
              </p:txBody>
            </p:sp>
            <p:sp>
              <p:nvSpPr>
                <p:cNvPr id="52279" name="Rectangle 27"/>
                <p:cNvSpPr>
                  <a:spLocks noChangeArrowheads="1"/>
                </p:cNvSpPr>
                <p:nvPr/>
              </p:nvSpPr>
              <p:spPr bwMode="auto">
                <a:xfrm>
                  <a:off x="2388" y="384"/>
                  <a:ext cx="78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39" name="Group 28"/>
              <p:cNvGrpSpPr>
                <a:grpSpLocks/>
              </p:cNvGrpSpPr>
              <p:nvPr/>
            </p:nvGrpSpPr>
            <p:grpSpPr bwMode="auto">
              <a:xfrm>
                <a:off x="0" y="768"/>
                <a:ext cx="300" cy="920"/>
                <a:chOff x="0" y="768"/>
                <a:chExt cx="300" cy="920"/>
              </a:xfrm>
            </p:grpSpPr>
            <p:sp>
              <p:nvSpPr>
                <p:cNvPr id="52276" name="Rectangle 29"/>
                <p:cNvSpPr>
                  <a:spLocks noChangeArrowheads="1"/>
                </p:cNvSpPr>
                <p:nvPr/>
              </p:nvSpPr>
              <p:spPr bwMode="auto">
                <a:xfrm>
                  <a:off x="43" y="768"/>
                  <a:ext cx="214"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宋体" panose="02010600030101010101" pitchFamily="2" charset="-122"/>
                    </a:rPr>
                    <a:t>PI</a:t>
                  </a:r>
                </a:p>
                <a:p>
                  <a:pPr algn="ctr">
                    <a:spcBef>
                      <a:spcPct val="0"/>
                    </a:spcBef>
                    <a:buFontTx/>
                    <a:buNone/>
                  </a:pPr>
                  <a:endParaRPr kumimoji="1" lang="zh-CN" altLang="en-US" sz="1800">
                    <a:latin typeface="Times New Roman" panose="02020603050405020304" pitchFamily="18" charset="0"/>
                  </a:endParaRPr>
                </a:p>
              </p:txBody>
            </p:sp>
            <p:sp>
              <p:nvSpPr>
                <p:cNvPr id="52277" name="Rectangle 30"/>
                <p:cNvSpPr>
                  <a:spLocks noChangeArrowheads="1"/>
                </p:cNvSpPr>
                <p:nvPr/>
              </p:nvSpPr>
              <p:spPr bwMode="auto">
                <a:xfrm>
                  <a:off x="0" y="768"/>
                  <a:ext cx="300" cy="9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40" name="Group 31"/>
              <p:cNvGrpSpPr>
                <a:grpSpLocks/>
              </p:cNvGrpSpPr>
              <p:nvPr/>
            </p:nvGrpSpPr>
            <p:grpSpPr bwMode="auto">
              <a:xfrm>
                <a:off x="300" y="768"/>
                <a:ext cx="518" cy="460"/>
                <a:chOff x="300" y="768"/>
                <a:chExt cx="518" cy="460"/>
              </a:xfrm>
            </p:grpSpPr>
            <p:sp>
              <p:nvSpPr>
                <p:cNvPr id="52274" name="Rectangle 32"/>
                <p:cNvSpPr>
                  <a:spLocks noChangeArrowheads="1"/>
                </p:cNvSpPr>
                <p:nvPr/>
              </p:nvSpPr>
              <p:spPr bwMode="auto">
                <a:xfrm>
                  <a:off x="343" y="768"/>
                  <a:ext cx="4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1600">
                      <a:latin typeface="宋体" panose="02010600030101010101" pitchFamily="2" charset="-122"/>
                    </a:rPr>
                    <a:t>流量</a:t>
                  </a:r>
                </a:p>
                <a:p>
                  <a:pPr algn="just" eaLnBrk="1" hangingPunct="1">
                    <a:spcBef>
                      <a:spcPct val="0"/>
                    </a:spcBef>
                    <a:buFontTx/>
                    <a:buNone/>
                  </a:pPr>
                  <a:r>
                    <a:rPr kumimoji="1" lang="zh-CN" altLang="en-US" sz="1600">
                      <a:latin typeface="宋体" panose="02010600030101010101" pitchFamily="2" charset="-122"/>
                    </a:rPr>
                    <a:t>对象</a:t>
                  </a:r>
                  <a:endParaRPr kumimoji="1" lang="zh-CN" altLang="en-US" sz="1600">
                    <a:latin typeface="Times New Roman" panose="02020603050405020304" pitchFamily="18" charset="0"/>
                  </a:endParaRPr>
                </a:p>
              </p:txBody>
            </p:sp>
            <p:sp>
              <p:nvSpPr>
                <p:cNvPr id="52275" name="Rectangle 33"/>
                <p:cNvSpPr>
                  <a:spLocks noChangeArrowheads="1"/>
                </p:cNvSpPr>
                <p:nvPr/>
              </p:nvSpPr>
              <p:spPr bwMode="auto">
                <a:xfrm>
                  <a:off x="300" y="768"/>
                  <a:ext cx="518"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41" name="Group 34"/>
              <p:cNvGrpSpPr>
                <a:grpSpLocks/>
              </p:cNvGrpSpPr>
              <p:nvPr/>
            </p:nvGrpSpPr>
            <p:grpSpPr bwMode="auto">
              <a:xfrm>
                <a:off x="818" y="768"/>
                <a:ext cx="785" cy="460"/>
                <a:chOff x="818" y="768"/>
                <a:chExt cx="785" cy="460"/>
              </a:xfrm>
            </p:grpSpPr>
            <p:sp>
              <p:nvSpPr>
                <p:cNvPr id="52272" name="Rectangle 35"/>
                <p:cNvSpPr>
                  <a:spLocks noChangeArrowheads="1"/>
                </p:cNvSpPr>
                <p:nvPr/>
              </p:nvSpPr>
              <p:spPr bwMode="auto">
                <a:xfrm>
                  <a:off x="861" y="768"/>
                  <a:ext cx="69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宋体" panose="02010600030101010101" pitchFamily="2" charset="-122"/>
                    </a:rPr>
                    <a:t>40～100</a:t>
                  </a:r>
                </a:p>
                <a:p>
                  <a:pPr algn="ctr">
                    <a:spcBef>
                      <a:spcPct val="0"/>
                    </a:spcBef>
                    <a:buFontTx/>
                    <a:buNone/>
                  </a:pPr>
                  <a:endParaRPr kumimoji="1" lang="zh-CN" altLang="en-US" sz="2400">
                    <a:latin typeface="Times New Roman" panose="02020603050405020304" pitchFamily="18" charset="0"/>
                  </a:endParaRPr>
                </a:p>
              </p:txBody>
            </p:sp>
            <p:sp>
              <p:nvSpPr>
                <p:cNvPr id="52273" name="Rectangle 36"/>
                <p:cNvSpPr>
                  <a:spLocks noChangeArrowheads="1"/>
                </p:cNvSpPr>
                <p:nvPr/>
              </p:nvSpPr>
              <p:spPr bwMode="auto">
                <a:xfrm>
                  <a:off x="818" y="768"/>
                  <a:ext cx="78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42" name="Group 37"/>
              <p:cNvGrpSpPr>
                <a:grpSpLocks/>
              </p:cNvGrpSpPr>
              <p:nvPr/>
            </p:nvGrpSpPr>
            <p:grpSpPr bwMode="auto">
              <a:xfrm>
                <a:off x="1603" y="768"/>
                <a:ext cx="785" cy="460"/>
                <a:chOff x="1603" y="768"/>
                <a:chExt cx="785" cy="460"/>
              </a:xfrm>
            </p:grpSpPr>
            <p:sp>
              <p:nvSpPr>
                <p:cNvPr id="52270" name="Rectangle 38"/>
                <p:cNvSpPr>
                  <a:spLocks noChangeArrowheads="1"/>
                </p:cNvSpPr>
                <p:nvPr/>
              </p:nvSpPr>
              <p:spPr bwMode="auto">
                <a:xfrm>
                  <a:off x="1646" y="768"/>
                  <a:ext cx="69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宋体" panose="02010600030101010101" pitchFamily="2" charset="-122"/>
                    </a:rPr>
                    <a:t>0.3～1</a:t>
                  </a:r>
                </a:p>
                <a:p>
                  <a:pPr algn="ctr">
                    <a:spcBef>
                      <a:spcPct val="0"/>
                    </a:spcBef>
                    <a:buFontTx/>
                    <a:buNone/>
                  </a:pPr>
                  <a:endParaRPr kumimoji="1" lang="zh-CN" altLang="en-US" sz="2400">
                    <a:latin typeface="Times New Roman" panose="02020603050405020304" pitchFamily="18" charset="0"/>
                  </a:endParaRPr>
                </a:p>
              </p:txBody>
            </p:sp>
            <p:sp>
              <p:nvSpPr>
                <p:cNvPr id="52271" name="Rectangle 39"/>
                <p:cNvSpPr>
                  <a:spLocks noChangeArrowheads="1"/>
                </p:cNvSpPr>
                <p:nvPr/>
              </p:nvSpPr>
              <p:spPr bwMode="auto">
                <a:xfrm>
                  <a:off x="1603" y="768"/>
                  <a:ext cx="78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43" name="Group 40"/>
              <p:cNvGrpSpPr>
                <a:grpSpLocks/>
              </p:cNvGrpSpPr>
              <p:nvPr/>
            </p:nvGrpSpPr>
            <p:grpSpPr bwMode="auto">
              <a:xfrm>
                <a:off x="2388" y="768"/>
                <a:ext cx="785" cy="460"/>
                <a:chOff x="2388" y="768"/>
                <a:chExt cx="785" cy="460"/>
              </a:xfrm>
            </p:grpSpPr>
            <p:sp>
              <p:nvSpPr>
                <p:cNvPr id="52268" name="Rectangle 41"/>
                <p:cNvSpPr>
                  <a:spLocks noChangeArrowheads="1"/>
                </p:cNvSpPr>
                <p:nvPr/>
              </p:nvSpPr>
              <p:spPr bwMode="auto">
                <a:xfrm>
                  <a:off x="2431" y="768"/>
                  <a:ext cx="69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000">
                      <a:latin typeface="Times New Roman" panose="02020603050405020304" pitchFamily="18" charset="0"/>
                    </a:rPr>
                    <a:t> </a:t>
                  </a:r>
                  <a:endParaRPr kumimoji="1" lang="zh-CN" altLang="en-US" sz="1000">
                    <a:latin typeface="宋体" panose="02010600030101010101" pitchFamily="2" charset="-122"/>
                  </a:endParaRPr>
                </a:p>
                <a:p>
                  <a:pPr algn="ctr">
                    <a:spcBef>
                      <a:spcPct val="0"/>
                    </a:spcBef>
                    <a:buFontTx/>
                    <a:buNone/>
                  </a:pPr>
                  <a:endParaRPr kumimoji="1" lang="zh-CN" altLang="en-US" sz="2400">
                    <a:latin typeface="Times New Roman" panose="02020603050405020304" pitchFamily="18" charset="0"/>
                  </a:endParaRPr>
                </a:p>
              </p:txBody>
            </p:sp>
            <p:sp>
              <p:nvSpPr>
                <p:cNvPr id="52269" name="Rectangle 42"/>
                <p:cNvSpPr>
                  <a:spLocks noChangeArrowheads="1"/>
                </p:cNvSpPr>
                <p:nvPr/>
              </p:nvSpPr>
              <p:spPr bwMode="auto">
                <a:xfrm>
                  <a:off x="2388" y="768"/>
                  <a:ext cx="78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44" name="Group 43"/>
              <p:cNvGrpSpPr>
                <a:grpSpLocks/>
              </p:cNvGrpSpPr>
              <p:nvPr/>
            </p:nvGrpSpPr>
            <p:grpSpPr bwMode="auto">
              <a:xfrm>
                <a:off x="300" y="1228"/>
                <a:ext cx="518" cy="460"/>
                <a:chOff x="300" y="1228"/>
                <a:chExt cx="518" cy="460"/>
              </a:xfrm>
            </p:grpSpPr>
            <p:sp>
              <p:nvSpPr>
                <p:cNvPr id="52266" name="Rectangle 44"/>
                <p:cNvSpPr>
                  <a:spLocks noChangeArrowheads="1"/>
                </p:cNvSpPr>
                <p:nvPr/>
              </p:nvSpPr>
              <p:spPr bwMode="auto">
                <a:xfrm>
                  <a:off x="343" y="1228"/>
                  <a:ext cx="4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1800">
                      <a:latin typeface="宋体" panose="02010600030101010101" pitchFamily="2" charset="-122"/>
                    </a:rPr>
                    <a:t>压力</a:t>
                  </a:r>
                </a:p>
                <a:p>
                  <a:pPr algn="just" eaLnBrk="1" hangingPunct="1">
                    <a:spcBef>
                      <a:spcPct val="0"/>
                    </a:spcBef>
                    <a:buFontTx/>
                    <a:buNone/>
                  </a:pPr>
                  <a:r>
                    <a:rPr kumimoji="1" lang="zh-CN" altLang="en-US" sz="1800">
                      <a:latin typeface="宋体" panose="02010600030101010101" pitchFamily="2" charset="-122"/>
                    </a:rPr>
                    <a:t>对象</a:t>
                  </a:r>
                  <a:endParaRPr kumimoji="1" lang="zh-CN" altLang="en-US" sz="1800">
                    <a:latin typeface="Times New Roman" panose="02020603050405020304" pitchFamily="18" charset="0"/>
                  </a:endParaRPr>
                </a:p>
              </p:txBody>
            </p:sp>
            <p:sp>
              <p:nvSpPr>
                <p:cNvPr id="52267" name="Rectangle 45"/>
                <p:cNvSpPr>
                  <a:spLocks noChangeArrowheads="1"/>
                </p:cNvSpPr>
                <p:nvPr/>
              </p:nvSpPr>
              <p:spPr bwMode="auto">
                <a:xfrm>
                  <a:off x="300" y="1228"/>
                  <a:ext cx="518"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45" name="Group 46"/>
              <p:cNvGrpSpPr>
                <a:grpSpLocks/>
              </p:cNvGrpSpPr>
              <p:nvPr/>
            </p:nvGrpSpPr>
            <p:grpSpPr bwMode="auto">
              <a:xfrm>
                <a:off x="818" y="1228"/>
                <a:ext cx="785" cy="460"/>
                <a:chOff x="818" y="1228"/>
                <a:chExt cx="785" cy="460"/>
              </a:xfrm>
            </p:grpSpPr>
            <p:sp>
              <p:nvSpPr>
                <p:cNvPr id="52264" name="Rectangle 47"/>
                <p:cNvSpPr>
                  <a:spLocks noChangeArrowheads="1"/>
                </p:cNvSpPr>
                <p:nvPr/>
              </p:nvSpPr>
              <p:spPr bwMode="auto">
                <a:xfrm>
                  <a:off x="861" y="1228"/>
                  <a:ext cx="69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宋体" panose="02010600030101010101" pitchFamily="2" charset="-122"/>
                    </a:rPr>
                    <a:t>30～70</a:t>
                  </a:r>
                </a:p>
                <a:p>
                  <a:pPr algn="ctr">
                    <a:spcBef>
                      <a:spcPct val="0"/>
                    </a:spcBef>
                    <a:buFontTx/>
                    <a:buNone/>
                  </a:pPr>
                  <a:endParaRPr kumimoji="1" lang="zh-CN" altLang="en-US" sz="2400">
                    <a:latin typeface="Times New Roman" panose="02020603050405020304" pitchFamily="18" charset="0"/>
                  </a:endParaRPr>
                </a:p>
              </p:txBody>
            </p:sp>
            <p:sp>
              <p:nvSpPr>
                <p:cNvPr id="52265" name="Rectangle 48"/>
                <p:cNvSpPr>
                  <a:spLocks noChangeArrowheads="1"/>
                </p:cNvSpPr>
                <p:nvPr/>
              </p:nvSpPr>
              <p:spPr bwMode="auto">
                <a:xfrm>
                  <a:off x="818" y="1228"/>
                  <a:ext cx="78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46" name="Group 49"/>
              <p:cNvGrpSpPr>
                <a:grpSpLocks/>
              </p:cNvGrpSpPr>
              <p:nvPr/>
            </p:nvGrpSpPr>
            <p:grpSpPr bwMode="auto">
              <a:xfrm>
                <a:off x="1603" y="1228"/>
                <a:ext cx="785" cy="460"/>
                <a:chOff x="1603" y="1228"/>
                <a:chExt cx="785" cy="460"/>
              </a:xfrm>
            </p:grpSpPr>
            <p:sp>
              <p:nvSpPr>
                <p:cNvPr id="52262" name="Rectangle 50"/>
                <p:cNvSpPr>
                  <a:spLocks noChangeArrowheads="1"/>
                </p:cNvSpPr>
                <p:nvPr/>
              </p:nvSpPr>
              <p:spPr bwMode="auto">
                <a:xfrm>
                  <a:off x="1646" y="1228"/>
                  <a:ext cx="69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宋体" panose="02010600030101010101" pitchFamily="2" charset="-122"/>
                    </a:rPr>
                    <a:t>0.4～3</a:t>
                  </a:r>
                </a:p>
                <a:p>
                  <a:pPr algn="ctr">
                    <a:spcBef>
                      <a:spcPct val="0"/>
                    </a:spcBef>
                    <a:buFontTx/>
                    <a:buNone/>
                  </a:pPr>
                  <a:endParaRPr kumimoji="1" lang="zh-CN" altLang="en-US" sz="2400">
                    <a:latin typeface="Times New Roman" panose="02020603050405020304" pitchFamily="18" charset="0"/>
                  </a:endParaRPr>
                </a:p>
              </p:txBody>
            </p:sp>
            <p:sp>
              <p:nvSpPr>
                <p:cNvPr id="52263" name="Rectangle 51"/>
                <p:cNvSpPr>
                  <a:spLocks noChangeArrowheads="1"/>
                </p:cNvSpPr>
                <p:nvPr/>
              </p:nvSpPr>
              <p:spPr bwMode="auto">
                <a:xfrm>
                  <a:off x="1603" y="1228"/>
                  <a:ext cx="78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47" name="Group 52"/>
              <p:cNvGrpSpPr>
                <a:grpSpLocks/>
              </p:cNvGrpSpPr>
              <p:nvPr/>
            </p:nvGrpSpPr>
            <p:grpSpPr bwMode="auto">
              <a:xfrm>
                <a:off x="2388" y="1228"/>
                <a:ext cx="785" cy="460"/>
                <a:chOff x="2388" y="1228"/>
                <a:chExt cx="785" cy="460"/>
              </a:xfrm>
            </p:grpSpPr>
            <p:sp>
              <p:nvSpPr>
                <p:cNvPr id="52260" name="Rectangle 53"/>
                <p:cNvSpPr>
                  <a:spLocks noChangeArrowheads="1"/>
                </p:cNvSpPr>
                <p:nvPr/>
              </p:nvSpPr>
              <p:spPr bwMode="auto">
                <a:xfrm>
                  <a:off x="2431" y="1228"/>
                  <a:ext cx="69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000">
                      <a:latin typeface="Times New Roman" panose="02020603050405020304" pitchFamily="18" charset="0"/>
                    </a:rPr>
                    <a:t> </a:t>
                  </a:r>
                  <a:endParaRPr kumimoji="1" lang="zh-CN" altLang="en-US" sz="1000">
                    <a:latin typeface="宋体" panose="02010600030101010101" pitchFamily="2" charset="-122"/>
                  </a:endParaRPr>
                </a:p>
                <a:p>
                  <a:pPr algn="ctr">
                    <a:spcBef>
                      <a:spcPct val="0"/>
                    </a:spcBef>
                    <a:buFontTx/>
                    <a:buNone/>
                  </a:pPr>
                  <a:endParaRPr kumimoji="1" lang="zh-CN" altLang="en-US" sz="2400">
                    <a:latin typeface="Times New Roman" panose="02020603050405020304" pitchFamily="18" charset="0"/>
                  </a:endParaRPr>
                </a:p>
              </p:txBody>
            </p:sp>
            <p:sp>
              <p:nvSpPr>
                <p:cNvPr id="52261" name="Rectangle 54"/>
                <p:cNvSpPr>
                  <a:spLocks noChangeArrowheads="1"/>
                </p:cNvSpPr>
                <p:nvPr/>
              </p:nvSpPr>
              <p:spPr bwMode="auto">
                <a:xfrm>
                  <a:off x="2388" y="1228"/>
                  <a:ext cx="78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48" name="Group 55"/>
              <p:cNvGrpSpPr>
                <a:grpSpLocks/>
              </p:cNvGrpSpPr>
              <p:nvPr/>
            </p:nvGrpSpPr>
            <p:grpSpPr bwMode="auto">
              <a:xfrm>
                <a:off x="0" y="1688"/>
                <a:ext cx="818" cy="374"/>
                <a:chOff x="0" y="1688"/>
                <a:chExt cx="818" cy="374"/>
              </a:xfrm>
            </p:grpSpPr>
            <p:sp>
              <p:nvSpPr>
                <p:cNvPr id="52258" name="Rectangle 56"/>
                <p:cNvSpPr>
                  <a:spLocks noChangeArrowheads="1"/>
                </p:cNvSpPr>
                <p:nvPr/>
              </p:nvSpPr>
              <p:spPr bwMode="auto">
                <a:xfrm>
                  <a:off x="43" y="1688"/>
                  <a:ext cx="7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000">
                      <a:latin typeface="宋体" panose="02010600030101010101" pitchFamily="2" charset="-122"/>
                    </a:rPr>
                    <a:t>   </a:t>
                  </a:r>
                  <a:r>
                    <a:rPr kumimoji="1" lang="en-US" altLang="zh-CN" sz="2000">
                      <a:latin typeface="宋体" panose="02010600030101010101" pitchFamily="2" charset="-122"/>
                    </a:rPr>
                    <a:t>PID</a:t>
                  </a:r>
                </a:p>
                <a:p>
                  <a:pPr algn="just">
                    <a:spcBef>
                      <a:spcPct val="0"/>
                    </a:spcBef>
                    <a:buFontTx/>
                    <a:buNone/>
                  </a:pPr>
                  <a:endParaRPr kumimoji="1" lang="zh-CN" altLang="en-US" sz="2000">
                    <a:latin typeface="Times New Roman" panose="02020603050405020304" pitchFamily="18" charset="0"/>
                  </a:endParaRPr>
                </a:p>
              </p:txBody>
            </p:sp>
            <p:sp>
              <p:nvSpPr>
                <p:cNvPr id="52259" name="Rectangle 57"/>
                <p:cNvSpPr>
                  <a:spLocks noChangeArrowheads="1"/>
                </p:cNvSpPr>
                <p:nvPr/>
              </p:nvSpPr>
              <p:spPr bwMode="auto">
                <a:xfrm>
                  <a:off x="0" y="1688"/>
                  <a:ext cx="81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49" name="Group 58"/>
              <p:cNvGrpSpPr>
                <a:grpSpLocks/>
              </p:cNvGrpSpPr>
              <p:nvPr/>
            </p:nvGrpSpPr>
            <p:grpSpPr bwMode="auto">
              <a:xfrm>
                <a:off x="818" y="1688"/>
                <a:ext cx="785" cy="374"/>
                <a:chOff x="818" y="1688"/>
                <a:chExt cx="785" cy="374"/>
              </a:xfrm>
            </p:grpSpPr>
            <p:sp>
              <p:nvSpPr>
                <p:cNvPr id="52256" name="Rectangle 59"/>
                <p:cNvSpPr>
                  <a:spLocks noChangeArrowheads="1"/>
                </p:cNvSpPr>
                <p:nvPr/>
              </p:nvSpPr>
              <p:spPr bwMode="auto">
                <a:xfrm>
                  <a:off x="861" y="1688"/>
                  <a:ext cx="69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宋体" panose="02010600030101010101" pitchFamily="2" charset="-122"/>
                    </a:rPr>
                    <a:t>20～60</a:t>
                  </a:r>
                </a:p>
                <a:p>
                  <a:pPr algn="ctr">
                    <a:spcBef>
                      <a:spcPct val="0"/>
                    </a:spcBef>
                    <a:buFontTx/>
                    <a:buNone/>
                  </a:pPr>
                  <a:endParaRPr kumimoji="1" lang="zh-CN" altLang="en-US" sz="2400">
                    <a:latin typeface="Times New Roman" panose="02020603050405020304" pitchFamily="18" charset="0"/>
                  </a:endParaRPr>
                </a:p>
              </p:txBody>
            </p:sp>
            <p:sp>
              <p:nvSpPr>
                <p:cNvPr id="52257" name="Rectangle 60"/>
                <p:cNvSpPr>
                  <a:spLocks noChangeArrowheads="1"/>
                </p:cNvSpPr>
                <p:nvPr/>
              </p:nvSpPr>
              <p:spPr bwMode="auto">
                <a:xfrm>
                  <a:off x="818" y="1688"/>
                  <a:ext cx="785"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50" name="Group 61"/>
              <p:cNvGrpSpPr>
                <a:grpSpLocks/>
              </p:cNvGrpSpPr>
              <p:nvPr/>
            </p:nvGrpSpPr>
            <p:grpSpPr bwMode="auto">
              <a:xfrm>
                <a:off x="1603" y="1688"/>
                <a:ext cx="785" cy="374"/>
                <a:chOff x="1603" y="1688"/>
                <a:chExt cx="785" cy="374"/>
              </a:xfrm>
            </p:grpSpPr>
            <p:sp>
              <p:nvSpPr>
                <p:cNvPr id="52254" name="Rectangle 62"/>
                <p:cNvSpPr>
                  <a:spLocks noChangeArrowheads="1"/>
                </p:cNvSpPr>
                <p:nvPr/>
              </p:nvSpPr>
              <p:spPr bwMode="auto">
                <a:xfrm>
                  <a:off x="1646" y="1688"/>
                  <a:ext cx="69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宋体" panose="02010600030101010101" pitchFamily="2" charset="-122"/>
                    </a:rPr>
                    <a:t>3～10</a:t>
                  </a:r>
                </a:p>
                <a:p>
                  <a:pPr algn="ctr">
                    <a:spcBef>
                      <a:spcPct val="0"/>
                    </a:spcBef>
                    <a:buFontTx/>
                    <a:buNone/>
                  </a:pPr>
                  <a:endParaRPr kumimoji="1" lang="zh-CN" altLang="en-US" sz="2400">
                    <a:latin typeface="Times New Roman" panose="02020603050405020304" pitchFamily="18" charset="0"/>
                  </a:endParaRPr>
                </a:p>
              </p:txBody>
            </p:sp>
            <p:sp>
              <p:nvSpPr>
                <p:cNvPr id="52255" name="Rectangle 63"/>
                <p:cNvSpPr>
                  <a:spLocks noChangeArrowheads="1"/>
                </p:cNvSpPr>
                <p:nvPr/>
              </p:nvSpPr>
              <p:spPr bwMode="auto">
                <a:xfrm>
                  <a:off x="1603" y="1688"/>
                  <a:ext cx="785"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251" name="Group 64"/>
              <p:cNvGrpSpPr>
                <a:grpSpLocks/>
              </p:cNvGrpSpPr>
              <p:nvPr/>
            </p:nvGrpSpPr>
            <p:grpSpPr bwMode="auto">
              <a:xfrm>
                <a:off x="2388" y="1688"/>
                <a:ext cx="785" cy="374"/>
                <a:chOff x="2388" y="1688"/>
                <a:chExt cx="785" cy="374"/>
              </a:xfrm>
            </p:grpSpPr>
            <p:sp>
              <p:nvSpPr>
                <p:cNvPr id="52252" name="Rectangle 65"/>
                <p:cNvSpPr>
                  <a:spLocks noChangeArrowheads="1"/>
                </p:cNvSpPr>
                <p:nvPr/>
              </p:nvSpPr>
              <p:spPr bwMode="auto">
                <a:xfrm>
                  <a:off x="2431" y="1688"/>
                  <a:ext cx="69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宋体" panose="02010600030101010101" pitchFamily="2" charset="-122"/>
                    </a:rPr>
                    <a:t>0.5～3</a:t>
                  </a:r>
                </a:p>
                <a:p>
                  <a:pPr algn="ctr">
                    <a:spcBef>
                      <a:spcPct val="0"/>
                    </a:spcBef>
                    <a:buFontTx/>
                    <a:buNone/>
                  </a:pPr>
                  <a:endParaRPr kumimoji="1" lang="zh-CN" altLang="en-US" sz="2400">
                    <a:latin typeface="Times New Roman" panose="02020603050405020304" pitchFamily="18" charset="0"/>
                  </a:endParaRPr>
                </a:p>
              </p:txBody>
            </p:sp>
            <p:sp>
              <p:nvSpPr>
                <p:cNvPr id="52253" name="Rectangle 66"/>
                <p:cNvSpPr>
                  <a:spLocks noChangeArrowheads="1"/>
                </p:cNvSpPr>
                <p:nvPr/>
              </p:nvSpPr>
              <p:spPr bwMode="auto">
                <a:xfrm>
                  <a:off x="2388" y="1688"/>
                  <a:ext cx="785"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52230" name="Rectangle 67"/>
            <p:cNvSpPr>
              <a:spLocks noChangeArrowheads="1"/>
            </p:cNvSpPr>
            <p:nvPr/>
          </p:nvSpPr>
          <p:spPr bwMode="auto">
            <a:xfrm>
              <a:off x="-3" y="-3"/>
              <a:ext cx="3179" cy="206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2227" name="Text Box 68"/>
          <p:cNvSpPr txBox="1">
            <a:spLocks noChangeArrowheads="1"/>
          </p:cNvSpPr>
          <p:nvPr/>
        </p:nvSpPr>
        <p:spPr bwMode="auto">
          <a:xfrm>
            <a:off x="1691680" y="764704"/>
            <a:ext cx="4681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00CC"/>
                </a:solidFill>
                <a:latin typeface="楷体_GB2312" pitchFamily="49" charset="-122"/>
                <a:ea typeface="楷体_GB2312" pitchFamily="49" charset="-122"/>
              </a:rPr>
              <a:t>表</a:t>
            </a:r>
            <a:r>
              <a:rPr lang="en-US" altLang="zh-CN" sz="2800" b="1" dirty="0">
                <a:solidFill>
                  <a:srgbClr val="0000CC"/>
                </a:solidFill>
                <a:latin typeface="楷体_GB2312" pitchFamily="49" charset="-122"/>
                <a:ea typeface="楷体_GB2312" pitchFamily="49" charset="-122"/>
              </a:rPr>
              <a:t>7-5  </a:t>
            </a:r>
            <a:r>
              <a:rPr lang="zh-CN" altLang="en-US" sz="2800" b="1" dirty="0">
                <a:solidFill>
                  <a:srgbClr val="0000CC"/>
                </a:solidFill>
                <a:latin typeface="楷体_GB2312" pitchFamily="49" charset="-122"/>
                <a:ea typeface="楷体_GB2312" pitchFamily="49" charset="-122"/>
              </a:rPr>
              <a:t>经验法控制器参数表</a:t>
            </a:r>
            <a:endParaRPr lang="en-US" altLang="zh-CN" sz="2800" b="1" dirty="0">
              <a:solidFill>
                <a:srgbClr val="0000CC"/>
              </a:solidFill>
              <a:latin typeface="楷体_GB2312" pitchFamily="49" charset="-122"/>
              <a:ea typeface="楷体_GB2312" pitchFamily="49" charset="-122"/>
            </a:endParaRPr>
          </a:p>
        </p:txBody>
      </p:sp>
      <p:sp>
        <p:nvSpPr>
          <p:cNvPr id="52228" name="AutoShape 69">
            <a:hlinkClick r:id="rId2" action="ppaction://hlinksldjump" highlightClick="1"/>
          </p:cNvPr>
          <p:cNvSpPr>
            <a:spLocks noChangeArrowheads="1"/>
          </p:cNvSpPr>
          <p:nvPr/>
        </p:nvSpPr>
        <p:spPr bwMode="auto">
          <a:xfrm>
            <a:off x="5364163" y="6237288"/>
            <a:ext cx="576262" cy="476250"/>
          </a:xfrm>
          <a:prstGeom prst="actionButtonBackPrevious">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296946" y="1315567"/>
            <a:ext cx="54006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800"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(1)比例度</a:t>
            </a:r>
            <a:r>
              <a:rPr kumimoji="1" lang="en-US" altLang="zh-CN" sz="2800" b="1" i="1" dirty="0">
                <a:solidFill>
                  <a:srgbClr val="0000CC"/>
                </a:solidFill>
                <a:latin typeface="Times New Roman" panose="02020603050405020304" pitchFamily="18" charset="0"/>
                <a:ea typeface="楷体_GB2312" pitchFamily="49" charset="-122"/>
              </a:rPr>
              <a:t>δ</a:t>
            </a:r>
            <a:endParaRPr kumimoji="1" lang="en-US" altLang="zh-CN" sz="2800" b="1" dirty="0">
              <a:solidFill>
                <a:srgbClr val="0000CC"/>
              </a:solidFill>
              <a:latin typeface="Times New Roman" panose="02020603050405020304" pitchFamily="18" charset="0"/>
              <a:ea typeface="楷体_GB2312" pitchFamily="49" charset="-122"/>
            </a:endParaRPr>
          </a:p>
        </p:txBody>
      </p:sp>
      <p:sp>
        <p:nvSpPr>
          <p:cNvPr id="53251" name="Rectangle 3"/>
          <p:cNvSpPr>
            <a:spLocks noChangeArrowheads="1"/>
          </p:cNvSpPr>
          <p:nvPr/>
        </p:nvSpPr>
        <p:spPr bwMode="auto">
          <a:xfrm>
            <a:off x="273701" y="652602"/>
            <a:ext cx="8496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800" b="1" i="1" dirty="0" err="1">
                <a:solidFill>
                  <a:srgbClr val="0000CC"/>
                </a:solidFill>
                <a:latin typeface="Times New Roman" panose="02020603050405020304" pitchFamily="18" charset="0"/>
                <a:ea typeface="楷体_GB2312" pitchFamily="49" charset="-122"/>
              </a:rPr>
              <a:t>δ</a:t>
            </a:r>
            <a:r>
              <a:rPr kumimoji="1" lang="en-US" altLang="zh-CN" sz="2800" b="1" dirty="0" err="1">
                <a:solidFill>
                  <a:srgbClr val="0000CC"/>
                </a:solidFill>
                <a:latin typeface="Times New Roman" panose="02020603050405020304" pitchFamily="18" charset="0"/>
                <a:ea typeface="楷体_GB2312" pitchFamily="49" charset="-122"/>
              </a:rPr>
              <a:t>、</a:t>
            </a:r>
            <a:r>
              <a:rPr kumimoji="1" lang="en-US" altLang="zh-CN" sz="2800" b="1" i="1" dirty="0" err="1">
                <a:solidFill>
                  <a:srgbClr val="0000CC"/>
                </a:solidFill>
                <a:latin typeface="Times New Roman" panose="02020603050405020304" pitchFamily="18" charset="0"/>
                <a:ea typeface="楷体_GB2312" pitchFamily="49" charset="-122"/>
              </a:rPr>
              <a:t>T</a:t>
            </a:r>
            <a:r>
              <a:rPr kumimoji="1" lang="en-US" altLang="zh-CN" sz="2800" b="1" baseline="-30000" dirty="0" err="1">
                <a:solidFill>
                  <a:srgbClr val="0000CC"/>
                </a:solidFill>
                <a:latin typeface="Times New Roman" panose="02020603050405020304" pitchFamily="18" charset="0"/>
                <a:ea typeface="楷体_GB2312" pitchFamily="49" charset="-122"/>
              </a:rPr>
              <a:t>I</a:t>
            </a:r>
            <a:r>
              <a:rPr kumimoji="1" lang="en-US" altLang="zh-CN" sz="2800" b="1" dirty="0" err="1">
                <a:solidFill>
                  <a:srgbClr val="0000CC"/>
                </a:solidFill>
                <a:latin typeface="Times New Roman" panose="02020603050405020304" pitchFamily="18" charset="0"/>
                <a:ea typeface="楷体_GB2312" pitchFamily="49" charset="-122"/>
              </a:rPr>
              <a:t>、</a:t>
            </a:r>
            <a:r>
              <a:rPr kumimoji="1" lang="en-US" altLang="zh-CN" sz="2800" b="1" i="1" dirty="0" err="1">
                <a:solidFill>
                  <a:srgbClr val="0000CC"/>
                </a:solidFill>
                <a:latin typeface="Times New Roman" panose="02020603050405020304" pitchFamily="18" charset="0"/>
                <a:ea typeface="楷体_GB2312" pitchFamily="49" charset="-122"/>
              </a:rPr>
              <a:t>T</a:t>
            </a:r>
            <a:r>
              <a:rPr kumimoji="1" lang="en-US" altLang="zh-CN" sz="2800" b="1" baseline="-30000" dirty="0" err="1">
                <a:solidFill>
                  <a:srgbClr val="0000CC"/>
                </a:solidFill>
                <a:latin typeface="Times New Roman" panose="02020603050405020304" pitchFamily="18" charset="0"/>
                <a:ea typeface="楷体_GB2312" pitchFamily="49" charset="-122"/>
              </a:rPr>
              <a:t>D</a:t>
            </a:r>
            <a:r>
              <a:rPr kumimoji="1" lang="zh-CN" altLang="en-US" sz="2800" b="1" dirty="0">
                <a:solidFill>
                  <a:srgbClr val="0000CC"/>
                </a:solidFill>
                <a:latin typeface="Times New Roman" panose="02020603050405020304" pitchFamily="18" charset="0"/>
                <a:ea typeface="楷体_GB2312" pitchFamily="49" charset="-122"/>
              </a:rPr>
              <a:t>对过渡过程曲线的影响</a:t>
            </a:r>
            <a:r>
              <a:rPr kumimoji="1" lang="zh-CN" altLang="en-US" sz="2800" b="1" dirty="0">
                <a:solidFill>
                  <a:srgbClr val="CCECFF"/>
                </a:solidFill>
                <a:latin typeface="Times New Roman" panose="02020603050405020304" pitchFamily="18" charset="0"/>
                <a:ea typeface="楷体_GB2312" pitchFamily="49" charset="-122"/>
              </a:rPr>
              <a:t> </a:t>
            </a:r>
          </a:p>
        </p:txBody>
      </p:sp>
      <p:sp>
        <p:nvSpPr>
          <p:cNvPr id="166917" name="Text Box 5">
            <a:hlinkClick r:id="rId2"/>
          </p:cNvPr>
          <p:cNvSpPr txBox="1">
            <a:spLocks noChangeArrowheads="1"/>
          </p:cNvSpPr>
          <p:nvPr/>
        </p:nvSpPr>
        <p:spPr bwMode="auto">
          <a:xfrm>
            <a:off x="1979712" y="6280043"/>
            <a:ext cx="355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dirty="0">
                <a:latin typeface="Times New Roman" panose="02020603050405020304" pitchFamily="18" charset="0"/>
                <a:ea typeface="楷体_GB2312" pitchFamily="49" charset="-122"/>
              </a:rPr>
              <a:t>比例度对过渡过程的影响</a:t>
            </a:r>
          </a:p>
        </p:txBody>
      </p:sp>
      <p:sp>
        <p:nvSpPr>
          <p:cNvPr id="6" name="Rectangle 2"/>
          <p:cNvSpPr>
            <a:spLocks noChangeArrowheads="1"/>
          </p:cNvSpPr>
          <p:nvPr/>
        </p:nvSpPr>
        <p:spPr bwMode="auto">
          <a:xfrm>
            <a:off x="323761" y="1875955"/>
            <a:ext cx="8291274"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比例度越大，过渡过程越平缓，余差越大； 比例度越小，过渡过程振荡越激烈，余差越小，</a:t>
            </a:r>
            <a:r>
              <a:rPr kumimoji="1" lang="en-US" altLang="zh-CN" sz="2800" b="1" i="1" dirty="0">
                <a:solidFill>
                  <a:srgbClr val="FF0000"/>
                </a:solidFill>
                <a:latin typeface="Times New Roman" panose="02020603050405020304" pitchFamily="18" charset="0"/>
                <a:ea typeface="楷体_GB2312" pitchFamily="49" charset="-122"/>
              </a:rPr>
              <a:t>δ</a:t>
            </a:r>
            <a:r>
              <a:rPr kumimoji="1" lang="zh-CN" altLang="en-US" sz="2800" b="1" dirty="0">
                <a:solidFill>
                  <a:srgbClr val="FF0000"/>
                </a:solidFill>
                <a:latin typeface="Times New Roman" panose="02020603050405020304" pitchFamily="18" charset="0"/>
                <a:ea typeface="楷体_GB2312" pitchFamily="49" charset="-122"/>
              </a:rPr>
              <a:t>过小，甚至成为发散振荡的不稳定系统。</a:t>
            </a:r>
          </a:p>
        </p:txBody>
      </p:sp>
      <p:graphicFrame>
        <p:nvGraphicFramePr>
          <p:cNvPr id="7" name="Object 2"/>
          <p:cNvGraphicFramePr>
            <a:graphicFrameLocks/>
          </p:cNvGraphicFramePr>
          <p:nvPr>
            <p:extLst>
              <p:ext uri="{D42A27DB-BD31-4B8C-83A1-F6EECF244321}">
                <p14:modId xmlns:p14="http://schemas.microsoft.com/office/powerpoint/2010/main" val="1333665749"/>
              </p:ext>
            </p:extLst>
          </p:nvPr>
        </p:nvGraphicFramePr>
        <p:xfrm>
          <a:off x="922338" y="3744806"/>
          <a:ext cx="6534150" cy="2535237"/>
        </p:xfrm>
        <a:graphic>
          <a:graphicData uri="http://schemas.openxmlformats.org/presentationml/2006/ole">
            <mc:AlternateContent xmlns:mc="http://schemas.openxmlformats.org/markup-compatibility/2006">
              <mc:Choice xmlns:v="urn:schemas-microsoft-com:vml" Requires="v">
                <p:oleObj name="Picture" r:id="rId3" imgW="4684776" imgH="1819656" progId="Word.Picture.8">
                  <p:embed/>
                </p:oleObj>
              </mc:Choice>
              <mc:Fallback>
                <p:oleObj name="Picture" r:id="rId3" imgW="4684776" imgH="1819656" progId="Word.Picture.8">
                  <p:embed/>
                  <p:pic>
                    <p:nvPicPr>
                      <p:cNvPr id="30515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3744806"/>
                        <a:ext cx="6534150" cy="253523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P spid="166917"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468313" y="549275"/>
            <a:ext cx="5040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400"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(2) 积分时间</a:t>
            </a:r>
            <a:r>
              <a:rPr kumimoji="1" lang="en-US" altLang="zh-CN" sz="2800" b="1" i="1" dirty="0">
                <a:solidFill>
                  <a:srgbClr val="0000CC"/>
                </a:solidFill>
                <a:latin typeface="Times New Roman" panose="02020603050405020304" pitchFamily="18" charset="0"/>
                <a:ea typeface="楷体_GB2312" pitchFamily="49" charset="-122"/>
              </a:rPr>
              <a:t>T</a:t>
            </a:r>
            <a:r>
              <a:rPr kumimoji="1" lang="en-US" altLang="zh-CN" sz="2800" b="1" baseline="-30000" dirty="0">
                <a:solidFill>
                  <a:srgbClr val="0000CC"/>
                </a:solidFill>
                <a:latin typeface="Times New Roman" panose="02020603050405020304" pitchFamily="18" charset="0"/>
                <a:ea typeface="楷体_GB2312" pitchFamily="49" charset="-122"/>
              </a:rPr>
              <a:t>I</a:t>
            </a:r>
          </a:p>
        </p:txBody>
      </p:sp>
      <p:sp>
        <p:nvSpPr>
          <p:cNvPr id="28" name="Rectangle 2"/>
          <p:cNvSpPr>
            <a:spLocks noChangeArrowheads="1"/>
          </p:cNvSpPr>
          <p:nvPr/>
        </p:nvSpPr>
        <p:spPr bwMode="auto">
          <a:xfrm>
            <a:off x="323850" y="1484313"/>
            <a:ext cx="828059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400" dirty="0">
                <a:solidFill>
                  <a:srgbClr val="0000CC"/>
                </a:solidFill>
                <a:latin typeface="Times New Roman" panose="02020603050405020304" pitchFamily="18" charset="0"/>
                <a:ea typeface="楷体_GB2312" pitchFamily="49" charset="-122"/>
              </a:rPr>
              <a:t> </a:t>
            </a:r>
            <a:r>
              <a:rPr kumimoji="1" lang="en-US" altLang="zh-CN" sz="2800" b="1" dirty="0">
                <a:solidFill>
                  <a:srgbClr val="CCECFF"/>
                </a:solidFill>
                <a:latin typeface="Times New Roman" panose="02020603050405020304" pitchFamily="18" charset="0"/>
                <a:ea typeface="楷体_GB2312" pitchFamily="49" charset="-122"/>
              </a:rPr>
              <a:t> </a:t>
            </a:r>
            <a:r>
              <a:rPr kumimoji="1" lang="zh-CN" altLang="en-US" sz="2800" b="1" dirty="0">
                <a:solidFill>
                  <a:srgbClr val="FF0000"/>
                </a:solidFill>
                <a:latin typeface="Times New Roman" panose="02020603050405020304" pitchFamily="18" charset="0"/>
                <a:ea typeface="楷体_GB2312" pitchFamily="49" charset="-122"/>
              </a:rPr>
              <a:t>积分时间越大</a:t>
            </a:r>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FF0000"/>
                </a:solidFill>
                <a:latin typeface="Times New Roman" panose="02020603050405020304" pitchFamily="18" charset="0"/>
                <a:ea typeface="楷体_GB2312" pitchFamily="49" charset="-122"/>
              </a:rPr>
              <a:t>积分作用越弱，过渡过程越平缓，消除余差越慢；积分时间越小，积分作用越强，过渡过程振荡越激烈，消除余差快。</a:t>
            </a:r>
          </a:p>
        </p:txBody>
      </p:sp>
      <p:pic>
        <p:nvPicPr>
          <p:cNvPr id="3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68960"/>
            <a:ext cx="7344940" cy="310322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2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395288" y="549275"/>
            <a:ext cx="4608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400">
                <a:solidFill>
                  <a:srgbClr val="0000CC"/>
                </a:solidFill>
                <a:latin typeface="Times New Roman" panose="02020603050405020304" pitchFamily="18" charset="0"/>
                <a:ea typeface="楷体_GB2312" pitchFamily="49" charset="-122"/>
              </a:rPr>
              <a:t> </a:t>
            </a:r>
            <a:r>
              <a:rPr kumimoji="1" lang="zh-CN" altLang="en-US" sz="2800" b="1">
                <a:solidFill>
                  <a:srgbClr val="0000CC"/>
                </a:solidFill>
                <a:latin typeface="Times New Roman" panose="02020603050405020304" pitchFamily="18" charset="0"/>
                <a:ea typeface="楷体_GB2312" pitchFamily="49" charset="-122"/>
              </a:rPr>
              <a:t>(3)微分时间</a:t>
            </a:r>
            <a:r>
              <a:rPr kumimoji="1" lang="en-US" altLang="zh-CN" sz="2800" b="1" i="1">
                <a:solidFill>
                  <a:srgbClr val="0000CC"/>
                </a:solidFill>
                <a:latin typeface="Times New Roman" panose="02020603050405020304" pitchFamily="18" charset="0"/>
                <a:ea typeface="楷体_GB2312" pitchFamily="49" charset="-122"/>
              </a:rPr>
              <a:t>T</a:t>
            </a:r>
            <a:r>
              <a:rPr kumimoji="1" lang="en-US" altLang="zh-CN" sz="2800" b="1" baseline="-30000">
                <a:solidFill>
                  <a:srgbClr val="0000CC"/>
                </a:solidFill>
                <a:latin typeface="Times New Roman" panose="02020603050405020304" pitchFamily="18" charset="0"/>
                <a:ea typeface="楷体_GB2312" pitchFamily="49" charset="-122"/>
              </a:rPr>
              <a:t>D</a:t>
            </a:r>
            <a:r>
              <a:rPr kumimoji="1" lang="en-US" altLang="zh-CN" sz="2800" b="1">
                <a:solidFill>
                  <a:srgbClr val="CCECFF"/>
                </a:solidFill>
                <a:latin typeface="Times New Roman" panose="02020603050405020304" pitchFamily="18" charset="0"/>
                <a:ea typeface="楷体_GB2312" pitchFamily="49" charset="-122"/>
              </a:rPr>
              <a:t> </a:t>
            </a:r>
            <a:endParaRPr kumimoji="1" lang="zh-CN" altLang="en-US" sz="2400" b="1">
              <a:solidFill>
                <a:srgbClr val="FF0000"/>
              </a:solidFill>
              <a:latin typeface="Times New Roman" panose="02020603050405020304" pitchFamily="18" charset="0"/>
              <a:ea typeface="楷体_GB2312" pitchFamily="49" charset="-122"/>
            </a:endParaRPr>
          </a:p>
        </p:txBody>
      </p:sp>
      <p:pic>
        <p:nvPicPr>
          <p:cNvPr id="573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476250"/>
            <a:ext cx="3214687"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3" name="Text Box 5"/>
          <p:cNvSpPr txBox="1">
            <a:spLocks noChangeArrowheads="1"/>
          </p:cNvSpPr>
          <p:nvPr/>
        </p:nvSpPr>
        <p:spPr bwMode="auto">
          <a:xfrm>
            <a:off x="5580063" y="4724400"/>
            <a:ext cx="3276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rgbClr val="0000CC"/>
                </a:solidFill>
                <a:latin typeface="Times New Roman" panose="02020603050405020304" pitchFamily="18" charset="0"/>
                <a:ea typeface="楷体_GB2312" pitchFamily="49" charset="-122"/>
              </a:rPr>
              <a:t>阶跃偏差作用下实际比例微分开环输出特性</a:t>
            </a:r>
          </a:p>
        </p:txBody>
      </p:sp>
      <p:sp>
        <p:nvSpPr>
          <p:cNvPr id="5" name="Rectangle 2"/>
          <p:cNvSpPr>
            <a:spLocks noChangeArrowheads="1"/>
          </p:cNvSpPr>
          <p:nvPr/>
        </p:nvSpPr>
        <p:spPr bwMode="auto">
          <a:xfrm>
            <a:off x="605631" y="1700808"/>
            <a:ext cx="46085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微分时间越大，微分作用越强。</a:t>
            </a:r>
            <a:endParaRPr kumimoji="1" lang="zh-CN" altLang="en-US" sz="2400" b="1" dirty="0">
              <a:solidFill>
                <a:srgbClr val="FF0000"/>
              </a:solidFill>
              <a:latin typeface="Times New Roman" panose="02020603050405020304" pitchFamily="18" charset="0"/>
              <a:ea typeface="楷体_GB2312" pitchFamily="49" charset="-122"/>
            </a:endParaRPr>
          </a:p>
        </p:txBody>
      </p:sp>
      <p:graphicFrame>
        <p:nvGraphicFramePr>
          <p:cNvPr id="143363" name="Object 3"/>
          <p:cNvGraphicFramePr>
            <a:graphicFrameLocks noChangeAspect="1"/>
          </p:cNvGraphicFramePr>
          <p:nvPr>
            <p:extLst>
              <p:ext uri="{D42A27DB-BD31-4B8C-83A1-F6EECF244321}">
                <p14:modId xmlns:p14="http://schemas.microsoft.com/office/powerpoint/2010/main" val="2519669821"/>
              </p:ext>
            </p:extLst>
          </p:nvPr>
        </p:nvGraphicFramePr>
        <p:xfrm>
          <a:off x="395288" y="3035300"/>
          <a:ext cx="5029200" cy="2800350"/>
        </p:xfrm>
        <a:graphic>
          <a:graphicData uri="http://schemas.openxmlformats.org/presentationml/2006/ole">
            <mc:AlternateContent xmlns:mc="http://schemas.openxmlformats.org/markup-compatibility/2006">
              <mc:Choice xmlns:v="urn:schemas-microsoft-com:vml" Requires="v">
                <p:oleObj name="图像文档" r:id="rId3" imgW="8498048" imgH="4949505" progId="Imaging.Document">
                  <p:embed/>
                </p:oleObj>
              </mc:Choice>
              <mc:Fallback>
                <p:oleObj name="图像文档" r:id="rId3" imgW="8498048" imgH="4949505" progId="Imaging.Document">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035300"/>
                        <a:ext cx="50292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65893"/>
                                        </p:tgtEl>
                                        <p:attrNameLst>
                                          <p:attrName>style.visibility</p:attrName>
                                        </p:attrNameLst>
                                      </p:cBhvr>
                                      <p:to>
                                        <p:strVal val="visible"/>
                                      </p:to>
                                    </p:set>
                                    <p:anim calcmode="lin" valueType="num">
                                      <p:cBhvr additive="base">
                                        <p:cTn id="11" dur="500" fill="hold"/>
                                        <p:tgtEl>
                                          <p:spTgt spid="165893"/>
                                        </p:tgtEl>
                                        <p:attrNameLst>
                                          <p:attrName>ppt_x</p:attrName>
                                        </p:attrNameLst>
                                      </p:cBhvr>
                                      <p:tavLst>
                                        <p:tav tm="0">
                                          <p:val>
                                            <p:strVal val="0-#ppt_w/2"/>
                                          </p:val>
                                        </p:tav>
                                        <p:tav tm="100000">
                                          <p:val>
                                            <p:strVal val="#ppt_x"/>
                                          </p:val>
                                        </p:tav>
                                      </p:tavLst>
                                    </p:anim>
                                    <p:anim calcmode="lin" valueType="num">
                                      <p:cBhvr additive="base">
                                        <p:cTn id="12" dur="500" fill="hold"/>
                                        <p:tgtEl>
                                          <p:spTgt spid="16589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7347"/>
                                        </p:tgtEl>
                                        <p:attrNameLst>
                                          <p:attrName>style.visibility</p:attrName>
                                        </p:attrNameLst>
                                      </p:cBhvr>
                                      <p:to>
                                        <p:strVal val="visible"/>
                                      </p:to>
                                    </p:set>
                                    <p:anim calcmode="lin" valueType="num">
                                      <p:cBhvr additive="base">
                                        <p:cTn id="17" dur="500" fill="hold"/>
                                        <p:tgtEl>
                                          <p:spTgt spid="57347"/>
                                        </p:tgtEl>
                                        <p:attrNameLst>
                                          <p:attrName>ppt_x</p:attrName>
                                        </p:attrNameLst>
                                      </p:cBhvr>
                                      <p:tavLst>
                                        <p:tav tm="0">
                                          <p:val>
                                            <p:strVal val="#ppt_x"/>
                                          </p:val>
                                        </p:tav>
                                        <p:tav tm="100000">
                                          <p:val>
                                            <p:strVal val="#ppt_x"/>
                                          </p:val>
                                        </p:tav>
                                      </p:tavLst>
                                    </p:anim>
                                    <p:anim calcmode="lin" valueType="num">
                                      <p:cBhvr additive="base">
                                        <p:cTn id="18" dur="500" fill="hold"/>
                                        <p:tgtEl>
                                          <p:spTgt spid="5734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3363"/>
                                        </p:tgtEl>
                                        <p:attrNameLst>
                                          <p:attrName>style.visibility</p:attrName>
                                        </p:attrNameLst>
                                      </p:cBhvr>
                                      <p:to>
                                        <p:strVal val="visible"/>
                                      </p:to>
                                    </p:set>
                                    <p:anim calcmode="lin" valueType="num">
                                      <p:cBhvr additive="base">
                                        <p:cTn id="27" dur="2000" fill="hold"/>
                                        <p:tgtEl>
                                          <p:spTgt spid="143363"/>
                                        </p:tgtEl>
                                        <p:attrNameLst>
                                          <p:attrName>ppt_x</p:attrName>
                                        </p:attrNameLst>
                                      </p:cBhvr>
                                      <p:tavLst>
                                        <p:tav tm="0">
                                          <p:val>
                                            <p:strVal val="0-#ppt_w/2"/>
                                          </p:val>
                                        </p:tav>
                                        <p:tav tm="100000">
                                          <p:val>
                                            <p:strVal val="#ppt_x"/>
                                          </p:val>
                                        </p:tav>
                                      </p:tavLst>
                                    </p:anim>
                                    <p:anim calcmode="lin" valueType="num">
                                      <p:cBhvr additive="base">
                                        <p:cTn id="28" dur="2000" fill="hold"/>
                                        <p:tgtEl>
                                          <p:spTgt spid="143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P spid="165893" grpId="0" autoUpdateAnimBg="0"/>
      <p:bldP spid="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50" name="Object 2"/>
          <p:cNvGraphicFramePr>
            <a:graphicFrameLocks noChangeAspect="1"/>
          </p:cNvGraphicFramePr>
          <p:nvPr/>
        </p:nvGraphicFramePr>
        <p:xfrm>
          <a:off x="539750" y="2205038"/>
          <a:ext cx="8001000" cy="2971800"/>
        </p:xfrm>
        <a:graphic>
          <a:graphicData uri="http://schemas.openxmlformats.org/presentationml/2006/ole">
            <mc:AlternateContent xmlns:mc="http://schemas.openxmlformats.org/markup-compatibility/2006">
              <mc:Choice xmlns:v="urn:schemas-microsoft-com:vml" Requires="v">
                <p:oleObj name="Visio" r:id="rId2" imgW="5923917" imgH="2314680" progId="Visio.Drawing.6">
                  <p:embed/>
                </p:oleObj>
              </mc:Choice>
              <mc:Fallback>
                <p:oleObj name="Visio" r:id="rId2" imgW="5923917" imgH="2314680" progId="Visio.Drawing.6">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205038"/>
                        <a:ext cx="8001000" cy="2971800"/>
                      </a:xfrm>
                      <a:prstGeom prst="rect">
                        <a:avLst/>
                      </a:prstGeom>
                      <a:solidFill>
                        <a:srgbClr val="99FFCC"/>
                      </a:soli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Rectangle 3"/>
          <p:cNvSpPr>
            <a:spLocks noChangeArrowheads="1"/>
          </p:cNvSpPr>
          <p:nvPr/>
        </p:nvSpPr>
        <p:spPr bwMode="auto">
          <a:xfrm>
            <a:off x="1403350" y="5661025"/>
            <a:ext cx="6624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CC"/>
                </a:solidFill>
                <a:latin typeface="Times New Roman" panose="02020603050405020304" pitchFamily="18" charset="0"/>
                <a:ea typeface="楷体_GB2312" pitchFamily="49" charset="-122"/>
              </a:rPr>
              <a:t>图</a:t>
            </a:r>
            <a:r>
              <a:rPr kumimoji="1" lang="en-US" altLang="zh-CN" sz="2800" b="1">
                <a:solidFill>
                  <a:srgbClr val="0000CC"/>
                </a:solidFill>
                <a:latin typeface="Times New Roman" panose="02020603050405020304" pitchFamily="18" charset="0"/>
                <a:ea typeface="楷体_GB2312" pitchFamily="49" charset="-122"/>
              </a:rPr>
              <a:t>7-2  </a:t>
            </a:r>
            <a:r>
              <a:rPr kumimoji="1" lang="zh-CN" altLang="en-US" sz="2800" b="1">
                <a:solidFill>
                  <a:srgbClr val="0000CC"/>
                </a:solidFill>
                <a:latin typeface="Times New Roman" panose="02020603050405020304" pitchFamily="18" charset="0"/>
                <a:ea typeface="楷体_GB2312" pitchFamily="49" charset="-122"/>
              </a:rPr>
              <a:t>锅炉汽包水位控制系统的方块图</a:t>
            </a:r>
          </a:p>
        </p:txBody>
      </p:sp>
      <p:grpSp>
        <p:nvGrpSpPr>
          <p:cNvPr id="2" name="Group 6"/>
          <p:cNvGrpSpPr>
            <a:grpSpLocks/>
          </p:cNvGrpSpPr>
          <p:nvPr/>
        </p:nvGrpSpPr>
        <p:grpSpPr bwMode="auto">
          <a:xfrm>
            <a:off x="2124075" y="1196975"/>
            <a:ext cx="1511300" cy="468313"/>
            <a:chOff x="1020" y="255"/>
            <a:chExt cx="1044" cy="317"/>
          </a:xfrm>
        </p:grpSpPr>
        <p:sp>
          <p:nvSpPr>
            <p:cNvPr id="7176" name="AutoShape 4"/>
            <p:cNvSpPr>
              <a:spLocks noChangeArrowheads="1"/>
            </p:cNvSpPr>
            <p:nvPr/>
          </p:nvSpPr>
          <p:spPr bwMode="auto">
            <a:xfrm>
              <a:off x="1020" y="255"/>
              <a:ext cx="1044" cy="317"/>
            </a:xfrm>
            <a:prstGeom prst="wedgeEllipseCallout">
              <a:avLst>
                <a:gd name="adj1" fmla="val 129023"/>
                <a:gd name="adj2" fmla="val 439273"/>
              </a:avLst>
            </a:prstGeom>
            <a:solidFill>
              <a:srgbClr val="FFFF00"/>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latin typeface="Arial Black" panose="020B0A04020102020204" pitchFamily="34" charset="0"/>
              </a:endParaRPr>
            </a:p>
          </p:txBody>
        </p:sp>
        <p:sp>
          <p:nvSpPr>
            <p:cNvPr id="7177" name="Text Box 5"/>
            <p:cNvSpPr txBox="1">
              <a:spLocks noChangeArrowheads="1"/>
            </p:cNvSpPr>
            <p:nvPr/>
          </p:nvSpPr>
          <p:spPr bwMode="auto">
            <a:xfrm>
              <a:off x="1202" y="255"/>
              <a:ext cx="771"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solidFill>
                    <a:srgbClr val="0000CC"/>
                  </a:solidFill>
                  <a:latin typeface="Arial Black" panose="020B0A04020102020204" pitchFamily="34" charset="0"/>
                  <a:ea typeface="楷体_GB2312" pitchFamily="49" charset="-122"/>
                </a:rPr>
                <a:t>给水阀</a:t>
              </a:r>
              <a:endParaRPr lang="en-US" altLang="zh-CN" sz="2400" b="1" dirty="0">
                <a:solidFill>
                  <a:srgbClr val="0000CC"/>
                </a:solidFill>
                <a:latin typeface="Arial Black" panose="020B0A04020102020204" pitchFamily="34" charset="0"/>
                <a:ea typeface="楷体_GB2312" pitchFamily="49" charset="-122"/>
              </a:endParaRPr>
            </a:p>
          </p:txBody>
        </p:sp>
      </p:grpSp>
      <p:grpSp>
        <p:nvGrpSpPr>
          <p:cNvPr id="3" name="Group 9"/>
          <p:cNvGrpSpPr>
            <a:grpSpLocks/>
          </p:cNvGrpSpPr>
          <p:nvPr/>
        </p:nvGrpSpPr>
        <p:grpSpPr bwMode="auto">
          <a:xfrm>
            <a:off x="6372200" y="476672"/>
            <a:ext cx="2087563" cy="719138"/>
            <a:chOff x="3969" y="210"/>
            <a:chExt cx="1315" cy="453"/>
          </a:xfrm>
        </p:grpSpPr>
        <p:sp>
          <p:nvSpPr>
            <p:cNvPr id="7174" name="AutoShape 7"/>
            <p:cNvSpPr>
              <a:spLocks noChangeArrowheads="1"/>
            </p:cNvSpPr>
            <p:nvPr/>
          </p:nvSpPr>
          <p:spPr bwMode="auto">
            <a:xfrm>
              <a:off x="3969" y="210"/>
              <a:ext cx="1315" cy="453"/>
            </a:xfrm>
            <a:prstGeom prst="wedgeEllipseCallout">
              <a:avLst>
                <a:gd name="adj1" fmla="val -46958"/>
                <a:gd name="adj2" fmla="val 370310"/>
              </a:avLst>
            </a:prstGeom>
            <a:solidFill>
              <a:schemeClr val="folHlink"/>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latin typeface="Arial Black" panose="020B0A04020102020204" pitchFamily="34" charset="0"/>
              </a:endParaRPr>
            </a:p>
          </p:txBody>
        </p:sp>
        <p:sp>
          <p:nvSpPr>
            <p:cNvPr id="7175" name="Text Box 8"/>
            <p:cNvSpPr txBox="1">
              <a:spLocks noChangeArrowheads="1"/>
            </p:cNvSpPr>
            <p:nvPr/>
          </p:nvSpPr>
          <p:spPr bwMode="auto">
            <a:xfrm>
              <a:off x="4195" y="300"/>
              <a:ext cx="9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solidFill>
                    <a:srgbClr val="0000CC"/>
                  </a:solidFill>
                  <a:latin typeface="Arial Black" panose="020B0A04020102020204" pitchFamily="34" charset="0"/>
                  <a:ea typeface="楷体_GB2312" pitchFamily="49" charset="-122"/>
                </a:rPr>
                <a:t>锅炉汽包</a:t>
              </a:r>
              <a:endParaRPr lang="en-US" altLang="zh-CN" sz="2400" b="1" dirty="0">
                <a:solidFill>
                  <a:srgbClr val="0000CC"/>
                </a:solidFill>
                <a:latin typeface="Arial Black" panose="020B0A04020102020204" pitchFamily="34"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00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714375" y="1428750"/>
            <a:ext cx="6675438"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en-US" altLang="zh-CN" sz="2800" b="1" dirty="0">
                <a:solidFill>
                  <a:srgbClr val="FF0000"/>
                </a:solidFill>
                <a:latin typeface="Times New Roman" panose="02020603050405020304" pitchFamily="18" charset="0"/>
                <a:ea typeface="楷体_GB2312" pitchFamily="49" charset="-122"/>
              </a:rPr>
              <a:t>Q</a:t>
            </a:r>
            <a:r>
              <a:rPr kumimoji="1" lang="zh-CN" altLang="en-US" sz="2800" b="1" dirty="0">
                <a:solidFill>
                  <a:srgbClr val="FF0000"/>
                </a:solidFill>
                <a:latin typeface="Times New Roman" panose="02020603050405020304" pitchFamily="18" charset="0"/>
                <a:ea typeface="楷体_GB2312" pitchFamily="49" charset="-122"/>
              </a:rPr>
              <a:t>：看曲线调参数</a:t>
            </a:r>
            <a:r>
              <a:rPr kumimoji="1" lang="zh-CN" altLang="en-US" sz="2800" b="1" dirty="0">
                <a:solidFill>
                  <a:srgbClr val="0000CC"/>
                </a:solidFill>
                <a:latin typeface="Times New Roman" panose="02020603050405020304" pitchFamily="18" charset="0"/>
                <a:ea typeface="楷体_GB2312" pitchFamily="49" charset="-122"/>
              </a:rPr>
              <a:t>属于那种参数整定方法 ？</a:t>
            </a:r>
          </a:p>
        </p:txBody>
      </p:sp>
      <p:sp>
        <p:nvSpPr>
          <p:cNvPr id="3" name="Rectangle 2"/>
          <p:cNvSpPr>
            <a:spLocks noChangeArrowheads="1"/>
          </p:cNvSpPr>
          <p:nvPr/>
        </p:nvSpPr>
        <p:spPr bwMode="auto">
          <a:xfrm>
            <a:off x="1714500" y="3000375"/>
            <a:ext cx="314325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en-US" altLang="zh-CN" sz="2800" b="1" dirty="0">
                <a:solidFill>
                  <a:srgbClr val="FF0000"/>
                </a:solidFill>
                <a:latin typeface="Times New Roman" panose="02020603050405020304" pitchFamily="18" charset="0"/>
                <a:ea typeface="楷体_GB2312" pitchFamily="49" charset="-122"/>
              </a:rPr>
              <a:t>A</a:t>
            </a:r>
            <a:r>
              <a:rPr kumimoji="1" lang="zh-CN" altLang="en-US" sz="2800" b="1" dirty="0">
                <a:solidFill>
                  <a:srgbClr val="FF0000"/>
                </a:solidFill>
                <a:latin typeface="Times New Roman" panose="02020603050405020304" pitchFamily="18" charset="0"/>
                <a:ea typeface="楷体_GB2312" pitchFamily="49" charset="-122"/>
              </a:rPr>
              <a:t>：经验法</a:t>
            </a:r>
            <a:endParaRPr kumimoji="1" lang="zh-CN" altLang="en-US" sz="2800" b="1" dirty="0">
              <a:solidFill>
                <a:srgbClr val="0000CC"/>
              </a:solidFill>
              <a:latin typeface="Times New Roman" panose="02020603050405020304" pitchFamily="18" charset="0"/>
              <a:ea typeface="楷体_GB2312" pitchFamily="49" charset="-122"/>
            </a:endParaRPr>
          </a:p>
        </p:txBody>
      </p:sp>
      <p:sp>
        <p:nvSpPr>
          <p:cNvPr id="56324" name="Music">
            <a:hlinkClick r:id="rId2" action="ppaction://hlinksldjump"/>
          </p:cNvPr>
          <p:cNvSpPr>
            <a:spLocks noEditPoints="1" noChangeArrowheads="1"/>
          </p:cNvSpPr>
          <p:nvPr/>
        </p:nvSpPr>
        <p:spPr bwMode="auto">
          <a:xfrm>
            <a:off x="7451725" y="6021388"/>
            <a:ext cx="801688" cy="836612"/>
          </a:xfrm>
          <a:custGeom>
            <a:avLst/>
            <a:gdLst>
              <a:gd name="T0" fmla="*/ 272871 w 21600"/>
              <a:gd name="T1" fmla="*/ 1782 h 21600"/>
              <a:gd name="T2" fmla="*/ 273650 w 21600"/>
              <a:gd name="T3" fmla="*/ 383447 h 21600"/>
              <a:gd name="T4" fmla="*/ 804769 w 21600"/>
              <a:gd name="T5" fmla="*/ 389683 h 21600"/>
              <a:gd name="T6" fmla="*/ 272871 w 21600"/>
              <a:gd name="T7" fmla="*/ 1782 h 21600"/>
              <a:gd name="T8" fmla="*/ 801688 w 21600"/>
              <a:gd name="T9" fmla="*/ 0 h 21600"/>
              <a:gd name="T10" fmla="*/ 0 60000 65536"/>
              <a:gd name="T11" fmla="*/ 0 60000 65536"/>
              <a:gd name="T12" fmla="*/ 0 60000 65536"/>
              <a:gd name="T13" fmla="*/ 0 60000 65536"/>
              <a:gd name="T14" fmla="*/ 0 60000 65536"/>
              <a:gd name="T15" fmla="*/ 7975 w 21600"/>
              <a:gd name="T16" fmla="*/ 923 h 21600"/>
              <a:gd name="T17" fmla="*/ 20935 w 21600"/>
              <a:gd name="T18" fmla="*/ 5354 h 21600"/>
            </a:gdLst>
            <a:ahLst/>
            <a:cxnLst>
              <a:cxn ang="T10">
                <a:pos x="T0" y="T1"/>
              </a:cxn>
              <a:cxn ang="T11">
                <a:pos x="T2" y="T3"/>
              </a:cxn>
              <a:cxn ang="T12">
                <a:pos x="T4" y="T5"/>
              </a:cxn>
              <a:cxn ang="T13">
                <a:pos x="T6" y="T7"/>
              </a:cxn>
              <a:cxn ang="T14">
                <a:pos x="T8" y="T9"/>
              </a:cxn>
            </a:cxnLst>
            <a:rect l="T15" t="T16" r="T17" b="T18"/>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nimBg="1"/>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56" name="Object 4"/>
          <p:cNvGraphicFramePr>
            <a:graphicFrameLocks noChangeAspect="1"/>
          </p:cNvGraphicFramePr>
          <p:nvPr/>
        </p:nvGraphicFramePr>
        <p:xfrm>
          <a:off x="2000250" y="3214688"/>
          <a:ext cx="4465638" cy="2976562"/>
        </p:xfrm>
        <a:graphic>
          <a:graphicData uri="http://schemas.openxmlformats.org/presentationml/2006/ole">
            <mc:AlternateContent xmlns:mc="http://schemas.openxmlformats.org/markup-compatibility/2006">
              <mc:Choice xmlns:v="urn:schemas-microsoft-com:vml" Requires="v">
                <p:oleObj r:id="rId2" imgW="2743200" imgH="1828800" progId="Word.Picture.8">
                  <p:embed/>
                </p:oleObj>
              </mc:Choice>
              <mc:Fallback>
                <p:oleObj r:id="rId2" imgW="2743200" imgH="182880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3214688"/>
                        <a:ext cx="4465638" cy="297656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4" name="Text Box 5"/>
          <p:cNvSpPr txBox="1">
            <a:spLocks noChangeArrowheads="1"/>
          </p:cNvSpPr>
          <p:nvPr/>
        </p:nvSpPr>
        <p:spPr bwMode="auto">
          <a:xfrm>
            <a:off x="285750" y="1071563"/>
            <a:ext cx="8135938"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a:t>
            </a:r>
            <a:r>
              <a:rPr kumimoji="1" lang="en-US" altLang="zh-CN" sz="2800" b="1" dirty="0">
                <a:solidFill>
                  <a:srgbClr val="FF0000"/>
                </a:solidFill>
                <a:latin typeface="Times New Roman" panose="02020603050405020304" pitchFamily="18" charset="0"/>
                <a:ea typeface="楷体_GB2312" pitchFamily="49" charset="-122"/>
              </a:rPr>
              <a:t>1</a:t>
            </a:r>
            <a:r>
              <a:rPr kumimoji="1" lang="zh-CN" altLang="en-US" sz="2800" b="1" dirty="0">
                <a:solidFill>
                  <a:srgbClr val="FF0000"/>
                </a:solidFill>
                <a:latin typeface="Times New Roman" panose="02020603050405020304" pitchFamily="18" charset="0"/>
                <a:ea typeface="楷体_GB2312" pitchFamily="49" charset="-122"/>
              </a:rPr>
              <a:t>）工艺概况</a:t>
            </a:r>
          </a:p>
        </p:txBody>
      </p:sp>
      <p:sp>
        <p:nvSpPr>
          <p:cNvPr id="10245" name="Rectangle 6"/>
          <p:cNvSpPr>
            <a:spLocks noChangeArrowheads="1"/>
          </p:cNvSpPr>
          <p:nvPr/>
        </p:nvSpPr>
        <p:spPr bwMode="auto">
          <a:xfrm>
            <a:off x="395288" y="333375"/>
            <a:ext cx="748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7.</a:t>
            </a:r>
            <a:r>
              <a:rPr kumimoji="1" lang="en-US" altLang="zh-CN" sz="2800" b="1" dirty="0">
                <a:solidFill>
                  <a:srgbClr val="0000CC"/>
                </a:solidFill>
                <a:latin typeface="Times New Roman" panose="02020603050405020304" pitchFamily="18" charset="0"/>
                <a:ea typeface="楷体_GB2312" pitchFamily="49" charset="-122"/>
              </a:rPr>
              <a:t>4 </a:t>
            </a:r>
            <a:r>
              <a:rPr kumimoji="1" lang="zh-CN" altLang="en-US" sz="2800" b="1" dirty="0">
                <a:solidFill>
                  <a:srgbClr val="0000CC"/>
                </a:solidFill>
                <a:latin typeface="Times New Roman" panose="02020603050405020304" pitchFamily="18" charset="0"/>
                <a:ea typeface="楷体_GB2312" pitchFamily="49" charset="-122"/>
              </a:rPr>
              <a:t>简单控制系统设计案例（直接蒸汽加热器）</a:t>
            </a:r>
            <a:r>
              <a:rPr kumimoji="1" lang="zh-CN" altLang="en-US" sz="2800" dirty="0">
                <a:solidFill>
                  <a:srgbClr val="0000CC"/>
                </a:solidFill>
                <a:latin typeface="Times New Roman" panose="02020603050405020304" pitchFamily="18" charset="0"/>
                <a:ea typeface="楷体_GB2312" pitchFamily="49" charset="-122"/>
              </a:rPr>
              <a:t> </a:t>
            </a:r>
            <a:endParaRPr kumimoji="1" lang="zh-CN" altLang="en-US" sz="2800" b="1" dirty="0">
              <a:solidFill>
                <a:srgbClr val="0000CC"/>
              </a:solidFill>
              <a:latin typeface="Times New Roman" panose="02020603050405020304" pitchFamily="18" charset="0"/>
              <a:ea typeface="楷体_GB2312" pitchFamily="49" charset="-122"/>
            </a:endParaRPr>
          </a:p>
        </p:txBody>
      </p:sp>
      <p:sp>
        <p:nvSpPr>
          <p:cNvPr id="6" name="Text Box 5"/>
          <p:cNvSpPr txBox="1">
            <a:spLocks noChangeArrowheads="1"/>
          </p:cNvSpPr>
          <p:nvPr/>
        </p:nvSpPr>
        <p:spPr bwMode="auto">
          <a:xfrm>
            <a:off x="357188" y="1714500"/>
            <a:ext cx="8135937" cy="138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        蒸汽加热器工艺如下图，工艺要求热物料的出口温度稳定在某个设定值</a:t>
            </a:r>
            <a:r>
              <a:rPr kumimoji="1" lang="en-US" altLang="zh-CN" sz="2800" b="1" dirty="0">
                <a:solidFill>
                  <a:srgbClr val="0000CC"/>
                </a:solidFill>
                <a:latin typeface="Times New Roman" panose="02020603050405020304" pitchFamily="18" charset="0"/>
                <a:ea typeface="楷体_GB2312" pitchFamily="49" charset="-122"/>
              </a:rPr>
              <a:t>(60</a:t>
            </a:r>
            <a:r>
              <a:rPr kumimoji="1" lang="en-US" altLang="zh-CN" sz="1800" b="1" dirty="0">
                <a:solidFill>
                  <a:srgbClr val="0000CC"/>
                </a:solidFill>
                <a:latin typeface="Arial Black" panose="020B0A04020102020204" pitchFamily="34" charset="0"/>
              </a:rPr>
              <a:t>℃</a:t>
            </a:r>
            <a:r>
              <a:rPr kumimoji="1" lang="en-US" altLang="zh-CN" sz="2800" b="1" dirty="0">
                <a:solidFill>
                  <a:srgbClr val="0000CC"/>
                </a:solidFill>
                <a:latin typeface="Times New Roman" panose="02020603050405020304" pitchFamily="18" charset="0"/>
                <a:ea typeface="楷体_GB2312" pitchFamily="49" charset="-122"/>
              </a:rPr>
              <a:t>)</a:t>
            </a:r>
            <a:r>
              <a:rPr kumimoji="1" lang="zh-CN" altLang="en-US" sz="2800" b="1" dirty="0">
                <a:solidFill>
                  <a:srgbClr val="0000CC"/>
                </a:solidFill>
                <a:latin typeface="Times New Roman" panose="02020603050405020304" pitchFamily="18" charset="0"/>
                <a:ea typeface="楷体_GB2312" pitchFamily="49" charset="-122"/>
              </a:rPr>
              <a:t>。并且要求加热器内温度不得过高。</a:t>
            </a:r>
            <a:endParaRPr kumimoji="1" lang="en-US" altLang="zh-CN" sz="2800" b="1" dirty="0">
              <a:solidFill>
                <a:srgbClr val="0000CC"/>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1" name="Text Box 5"/>
          <p:cNvSpPr txBox="1">
            <a:spLocks noChangeArrowheads="1"/>
          </p:cNvSpPr>
          <p:nvPr/>
        </p:nvSpPr>
        <p:spPr bwMode="auto">
          <a:xfrm>
            <a:off x="285750" y="500063"/>
            <a:ext cx="3527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a:t>
            </a:r>
            <a:r>
              <a:rPr kumimoji="1" lang="en-US" altLang="zh-CN" sz="2800" b="1" dirty="0">
                <a:solidFill>
                  <a:srgbClr val="FF0000"/>
                </a:solidFill>
                <a:latin typeface="Times New Roman" panose="02020603050405020304" pitchFamily="18" charset="0"/>
                <a:ea typeface="楷体_GB2312" pitchFamily="49" charset="-122"/>
              </a:rPr>
              <a:t>2</a:t>
            </a:r>
            <a:r>
              <a:rPr kumimoji="1" lang="zh-CN" altLang="en-US" sz="2800" b="1" dirty="0">
                <a:solidFill>
                  <a:srgbClr val="FF0000"/>
                </a:solidFill>
                <a:latin typeface="Times New Roman" panose="02020603050405020304" pitchFamily="18" charset="0"/>
                <a:ea typeface="楷体_GB2312" pitchFamily="49" charset="-122"/>
              </a:rPr>
              <a:t>）控制方案设计</a:t>
            </a:r>
          </a:p>
        </p:txBody>
      </p:sp>
      <p:sp>
        <p:nvSpPr>
          <p:cNvPr id="178182" name="Text Box 6"/>
          <p:cNvSpPr txBox="1">
            <a:spLocks noChangeArrowheads="1"/>
          </p:cNvSpPr>
          <p:nvPr/>
        </p:nvSpPr>
        <p:spPr bwMode="auto">
          <a:xfrm>
            <a:off x="3929063" y="1143000"/>
            <a:ext cx="3379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Arial Black" panose="020B0A04020102020204" pitchFamily="34" charset="0"/>
                <a:ea typeface="楷体_GB2312" pitchFamily="49" charset="-122"/>
              </a:rPr>
              <a:t>热物料的出口温度</a:t>
            </a:r>
            <a:endParaRPr lang="en-US" altLang="zh-CN" sz="2800" b="1" dirty="0">
              <a:solidFill>
                <a:srgbClr val="FF0000"/>
              </a:solidFill>
              <a:latin typeface="Arial Black" panose="020B0A04020102020204" pitchFamily="34" charset="0"/>
              <a:ea typeface="楷体_GB2312" pitchFamily="49" charset="-122"/>
            </a:endParaRPr>
          </a:p>
        </p:txBody>
      </p:sp>
      <p:sp>
        <p:nvSpPr>
          <p:cNvPr id="178183" name="Text Box 7"/>
          <p:cNvSpPr txBox="1">
            <a:spLocks noChangeArrowheads="1"/>
          </p:cNvSpPr>
          <p:nvPr/>
        </p:nvSpPr>
        <p:spPr bwMode="auto">
          <a:xfrm>
            <a:off x="3929063" y="2143125"/>
            <a:ext cx="2376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Arial Black" panose="020B0A04020102020204" pitchFamily="34" charset="0"/>
                <a:ea typeface="楷体_GB2312" pitchFamily="49" charset="-122"/>
              </a:rPr>
              <a:t>蒸汽流量</a:t>
            </a:r>
            <a:endParaRPr lang="en-US" altLang="zh-CN" sz="2800" b="1" dirty="0">
              <a:solidFill>
                <a:srgbClr val="FF0000"/>
              </a:solidFill>
              <a:latin typeface="Arial Black" panose="020B0A04020102020204" pitchFamily="34" charset="0"/>
              <a:ea typeface="楷体_GB2312" pitchFamily="49" charset="-122"/>
            </a:endParaRPr>
          </a:p>
        </p:txBody>
      </p:sp>
      <p:graphicFrame>
        <p:nvGraphicFramePr>
          <p:cNvPr id="178184" name="Object 8"/>
          <p:cNvGraphicFramePr>
            <a:graphicFrameLocks noChangeAspect="1"/>
          </p:cNvGraphicFramePr>
          <p:nvPr/>
        </p:nvGraphicFramePr>
        <p:xfrm>
          <a:off x="2428875" y="3214688"/>
          <a:ext cx="4716463" cy="3144837"/>
        </p:xfrm>
        <a:graphic>
          <a:graphicData uri="http://schemas.openxmlformats.org/presentationml/2006/ole">
            <mc:AlternateContent xmlns:mc="http://schemas.openxmlformats.org/markup-compatibility/2006">
              <mc:Choice xmlns:v="urn:schemas-microsoft-com:vml" Requires="v">
                <p:oleObj r:id="rId2" imgW="2743200" imgH="1828800" progId="Word.Picture.8">
                  <p:embed/>
                </p:oleObj>
              </mc:Choice>
              <mc:Fallback>
                <p:oleObj r:id="rId2" imgW="2743200" imgH="1828800"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3214688"/>
                        <a:ext cx="4716463" cy="314483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5"/>
          <p:cNvSpPr txBox="1">
            <a:spLocks noChangeArrowheads="1"/>
          </p:cNvSpPr>
          <p:nvPr/>
        </p:nvSpPr>
        <p:spPr bwMode="auto">
          <a:xfrm>
            <a:off x="571500" y="1143000"/>
            <a:ext cx="3527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0000CC"/>
                </a:solidFill>
                <a:latin typeface="Times New Roman" panose="02020603050405020304" pitchFamily="18" charset="0"/>
                <a:ea typeface="楷体_GB2312" pitchFamily="49" charset="-122"/>
              </a:rPr>
              <a:t>a)</a:t>
            </a:r>
            <a:r>
              <a:rPr kumimoji="1" lang="zh-CN" altLang="en-US" sz="2800" b="1" dirty="0">
                <a:solidFill>
                  <a:srgbClr val="0000CC"/>
                </a:solidFill>
                <a:latin typeface="Times New Roman" panose="02020603050405020304" pitchFamily="18" charset="0"/>
                <a:ea typeface="楷体_GB2312" pitchFamily="49" charset="-122"/>
              </a:rPr>
              <a:t>确定被控变量：</a:t>
            </a:r>
            <a:endParaRPr kumimoji="1" lang="en-US" altLang="zh-CN" sz="2800" b="1" dirty="0">
              <a:solidFill>
                <a:srgbClr val="0000CC"/>
              </a:solidFill>
              <a:latin typeface="Times New Roman" panose="02020603050405020304" pitchFamily="18" charset="0"/>
              <a:ea typeface="楷体_GB2312" pitchFamily="49" charset="-122"/>
            </a:endParaRPr>
          </a:p>
        </p:txBody>
      </p:sp>
      <p:sp>
        <p:nvSpPr>
          <p:cNvPr id="8" name="Text Box 5"/>
          <p:cNvSpPr txBox="1">
            <a:spLocks noChangeArrowheads="1"/>
          </p:cNvSpPr>
          <p:nvPr/>
        </p:nvSpPr>
        <p:spPr bwMode="auto">
          <a:xfrm>
            <a:off x="571500" y="2143125"/>
            <a:ext cx="3527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0000CC"/>
                </a:solidFill>
                <a:latin typeface="Times New Roman" panose="02020603050405020304" pitchFamily="18" charset="0"/>
                <a:ea typeface="楷体_GB2312" pitchFamily="49" charset="-122"/>
              </a:rPr>
              <a:t>b)</a:t>
            </a:r>
            <a:r>
              <a:rPr kumimoji="1" lang="zh-CN" altLang="en-US" sz="2800" b="1" dirty="0">
                <a:solidFill>
                  <a:srgbClr val="0000CC"/>
                </a:solidFill>
                <a:latin typeface="Times New Roman" panose="02020603050405020304" pitchFamily="18" charset="0"/>
                <a:ea typeface="楷体_GB2312" pitchFamily="49" charset="-122"/>
              </a:rPr>
              <a:t>确定操纵变量：</a:t>
            </a:r>
            <a:endParaRPr kumimoji="1" lang="en-US" altLang="zh-CN" sz="2800" b="1" dirty="0">
              <a:solidFill>
                <a:srgbClr val="0000CC"/>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81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1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8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1" grpId="0"/>
      <p:bldP spid="178182" grpId="0"/>
      <p:bldP spid="178183" grpId="0"/>
      <p:bldP spid="7"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4753" name="Object 1"/>
          <p:cNvGraphicFramePr>
            <a:graphicFrameLocks noChangeAspect="1"/>
          </p:cNvGraphicFramePr>
          <p:nvPr/>
        </p:nvGraphicFramePr>
        <p:xfrm>
          <a:off x="1571625" y="3857625"/>
          <a:ext cx="5683250" cy="2430463"/>
        </p:xfrm>
        <a:graphic>
          <a:graphicData uri="http://schemas.openxmlformats.org/presentationml/2006/ole">
            <mc:AlternateContent xmlns:mc="http://schemas.openxmlformats.org/markup-compatibility/2006">
              <mc:Choice xmlns:v="urn:schemas-microsoft-com:vml" Requires="v">
                <p:oleObj name="Picture" r:id="rId2" imgW="3343656" imgH="1429512" progId="Word.Picture.8">
                  <p:embed/>
                </p:oleObj>
              </mc:Choice>
              <mc:Fallback>
                <p:oleObj name="Picture" r:id="rId2" imgW="3343656" imgH="1429512" progId="Word.Picture.8">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3857625"/>
                        <a:ext cx="568325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8180" name="Object 4"/>
          <p:cNvGraphicFramePr>
            <a:graphicFrameLocks noChangeAspect="1"/>
          </p:cNvGraphicFramePr>
          <p:nvPr/>
        </p:nvGraphicFramePr>
        <p:xfrm>
          <a:off x="2143125" y="214313"/>
          <a:ext cx="4214813" cy="3014662"/>
        </p:xfrm>
        <a:graphic>
          <a:graphicData uri="http://schemas.openxmlformats.org/presentationml/2006/ole">
            <mc:AlternateContent xmlns:mc="http://schemas.openxmlformats.org/markup-compatibility/2006">
              <mc:Choice xmlns:v="urn:schemas-microsoft-com:vml" Requires="v">
                <p:oleObj name="图片" r:id="rId4" imgW="2639568" imgH="2276856" progId="Word.Picture.8">
                  <p:embed/>
                </p:oleObj>
              </mc:Choice>
              <mc:Fallback>
                <p:oleObj name="图片" r:id="rId4" imgW="2639568" imgH="227685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25" y="214313"/>
                        <a:ext cx="4214813" cy="301466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a:spLocks noChangeArrowheads="1"/>
          </p:cNvSpPr>
          <p:nvPr/>
        </p:nvSpPr>
        <p:spPr bwMode="auto">
          <a:xfrm>
            <a:off x="1357313" y="3357563"/>
            <a:ext cx="6000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蒸汽加热器控制系统带检测控制点的流程图</a:t>
            </a:r>
          </a:p>
        </p:txBody>
      </p:sp>
      <p:sp>
        <p:nvSpPr>
          <p:cNvPr id="6" name="TextBox 5"/>
          <p:cNvSpPr txBox="1">
            <a:spLocks noChangeArrowheads="1"/>
          </p:cNvSpPr>
          <p:nvPr/>
        </p:nvSpPr>
        <p:spPr bwMode="auto">
          <a:xfrm>
            <a:off x="2071688" y="6396038"/>
            <a:ext cx="4786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蒸汽加热器控制系统的方块图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81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Text Box 5"/>
          <p:cNvSpPr txBox="1">
            <a:spLocks noChangeArrowheads="1"/>
          </p:cNvSpPr>
          <p:nvPr/>
        </p:nvSpPr>
        <p:spPr bwMode="auto">
          <a:xfrm>
            <a:off x="357188" y="428625"/>
            <a:ext cx="5184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a:t>
            </a:r>
            <a:r>
              <a:rPr kumimoji="1" lang="en-US" altLang="zh-CN" sz="2800" b="1" dirty="0">
                <a:solidFill>
                  <a:srgbClr val="FF0000"/>
                </a:solidFill>
                <a:latin typeface="Times New Roman" panose="02020603050405020304" pitchFamily="18" charset="0"/>
                <a:ea typeface="楷体_GB2312" pitchFamily="49" charset="-122"/>
              </a:rPr>
              <a:t>3</a:t>
            </a:r>
            <a:r>
              <a:rPr kumimoji="1" lang="zh-CN" altLang="en-US" sz="2800" b="1" dirty="0">
                <a:solidFill>
                  <a:srgbClr val="FF0000"/>
                </a:solidFill>
                <a:latin typeface="Times New Roman" panose="02020603050405020304" pitchFamily="18" charset="0"/>
                <a:ea typeface="楷体_GB2312" pitchFamily="49" charset="-122"/>
              </a:rPr>
              <a:t>）仪表选择</a:t>
            </a:r>
          </a:p>
        </p:txBody>
      </p:sp>
      <p:graphicFrame>
        <p:nvGraphicFramePr>
          <p:cNvPr id="128006" name="Object 6"/>
          <p:cNvGraphicFramePr>
            <a:graphicFrameLocks noChangeAspect="1"/>
          </p:cNvGraphicFramePr>
          <p:nvPr/>
        </p:nvGraphicFramePr>
        <p:xfrm>
          <a:off x="5429250" y="2000250"/>
          <a:ext cx="3338513" cy="2544763"/>
        </p:xfrm>
        <a:graphic>
          <a:graphicData uri="http://schemas.openxmlformats.org/presentationml/2006/ole">
            <mc:AlternateContent xmlns:mc="http://schemas.openxmlformats.org/markup-compatibility/2006">
              <mc:Choice xmlns:v="urn:schemas-microsoft-com:vml" Requires="v">
                <p:oleObj name="图片" r:id="rId2" imgW="2639568" imgH="2276856" progId="Word.Picture.8">
                  <p:embed/>
                </p:oleObj>
              </mc:Choice>
              <mc:Fallback>
                <p:oleObj name="图片" r:id="rId2" imgW="2639568" imgH="2276856"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2000250"/>
                        <a:ext cx="3338513" cy="254476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07" name="Text Box 7"/>
          <p:cNvSpPr txBox="1">
            <a:spLocks noChangeArrowheads="1"/>
          </p:cNvSpPr>
          <p:nvPr/>
        </p:nvSpPr>
        <p:spPr bwMode="auto">
          <a:xfrm>
            <a:off x="468313" y="3284538"/>
            <a:ext cx="4676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Times New Roman" panose="02020603050405020304" pitchFamily="18" charset="0"/>
                <a:ea typeface="楷体_GB2312" pitchFamily="49" charset="-122"/>
              </a:rPr>
              <a:t>原则：安全原则</a:t>
            </a:r>
          </a:p>
        </p:txBody>
      </p:sp>
      <p:sp>
        <p:nvSpPr>
          <p:cNvPr id="5" name="Text Box 5"/>
          <p:cNvSpPr txBox="1">
            <a:spLocks noChangeArrowheads="1"/>
          </p:cNvSpPr>
          <p:nvPr/>
        </p:nvSpPr>
        <p:spPr bwMode="auto">
          <a:xfrm>
            <a:off x="500063" y="1143000"/>
            <a:ext cx="3500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0000CC"/>
                </a:solidFill>
                <a:latin typeface="Times New Roman" panose="02020603050405020304" pitchFamily="18" charset="0"/>
                <a:ea typeface="楷体_GB2312" pitchFamily="49" charset="-122"/>
              </a:rPr>
              <a:t>a</a:t>
            </a:r>
            <a:r>
              <a:rPr lang="zh-CN" altLang="en-US" sz="2800" b="1" dirty="0">
                <a:solidFill>
                  <a:srgbClr val="0000CC"/>
                </a:solidFill>
                <a:latin typeface="Times New Roman" panose="02020603050405020304" pitchFamily="18" charset="0"/>
                <a:ea typeface="楷体_GB2312" pitchFamily="49" charset="-122"/>
              </a:rPr>
              <a:t>）检测元件的选择：</a:t>
            </a:r>
          </a:p>
        </p:txBody>
      </p:sp>
      <p:sp>
        <p:nvSpPr>
          <p:cNvPr id="6" name="Text Box 5"/>
          <p:cNvSpPr txBox="1">
            <a:spLocks noChangeArrowheads="1"/>
          </p:cNvSpPr>
          <p:nvPr/>
        </p:nvSpPr>
        <p:spPr bwMode="auto">
          <a:xfrm>
            <a:off x="468313" y="1844675"/>
            <a:ext cx="485775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0000CC"/>
                </a:solidFill>
                <a:latin typeface="Times New Roman" panose="02020603050405020304" pitchFamily="18" charset="0"/>
                <a:ea typeface="楷体_GB2312" pitchFamily="49" charset="-122"/>
              </a:rPr>
              <a:t>b</a:t>
            </a:r>
            <a:r>
              <a:rPr lang="zh-CN" altLang="en-US" sz="2800" b="1" dirty="0">
                <a:solidFill>
                  <a:srgbClr val="0000CC"/>
                </a:solidFill>
                <a:latin typeface="Times New Roman" panose="02020603050405020304" pitchFamily="18" charset="0"/>
                <a:ea typeface="楷体_GB2312" pitchFamily="49" charset="-122"/>
              </a:rPr>
              <a:t>）选择执行器：采用气动薄膜控制阀，须选择阀门的</a:t>
            </a:r>
            <a:r>
              <a:rPr lang="zh-CN" altLang="en-US" sz="2800" b="1" dirty="0">
                <a:solidFill>
                  <a:srgbClr val="FF0000"/>
                </a:solidFill>
                <a:latin typeface="Times New Roman" panose="02020603050405020304" pitchFamily="18" charset="0"/>
                <a:ea typeface="楷体_GB2312" pitchFamily="49" charset="-122"/>
              </a:rPr>
              <a:t>气开、气关</a:t>
            </a:r>
            <a:r>
              <a:rPr lang="zh-CN" altLang="en-US" sz="2800" b="1" dirty="0">
                <a:solidFill>
                  <a:srgbClr val="0000CC"/>
                </a:solidFill>
                <a:latin typeface="Times New Roman" panose="02020603050405020304" pitchFamily="18" charset="0"/>
                <a:ea typeface="楷体_GB2312" pitchFamily="49" charset="-122"/>
              </a:rPr>
              <a:t>特性</a:t>
            </a:r>
            <a:endParaRPr lang="en-US" altLang="zh-CN" sz="2800" b="1" dirty="0">
              <a:solidFill>
                <a:srgbClr val="0000CC"/>
              </a:solidFill>
              <a:latin typeface="Times New Roman" panose="02020603050405020304" pitchFamily="18" charset="0"/>
              <a:ea typeface="楷体_GB2312" pitchFamily="49" charset="-122"/>
            </a:endParaRPr>
          </a:p>
        </p:txBody>
      </p:sp>
      <p:sp>
        <p:nvSpPr>
          <p:cNvPr id="7" name="Text Box 5"/>
          <p:cNvSpPr txBox="1">
            <a:spLocks noChangeArrowheads="1"/>
          </p:cNvSpPr>
          <p:nvPr/>
        </p:nvSpPr>
        <p:spPr bwMode="auto">
          <a:xfrm>
            <a:off x="3929063" y="1143000"/>
            <a:ext cx="4786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00CC"/>
                </a:solidFill>
                <a:latin typeface="Times New Roman" panose="02020603050405020304" pitchFamily="18" charset="0"/>
                <a:ea typeface="楷体_GB2312" pitchFamily="49" charset="-122"/>
              </a:rPr>
              <a:t>热电阻及热电阻温度变送器</a:t>
            </a:r>
          </a:p>
        </p:txBody>
      </p:sp>
      <p:sp>
        <p:nvSpPr>
          <p:cNvPr id="8" name="Text Box 7"/>
          <p:cNvSpPr txBox="1">
            <a:spLocks noChangeArrowheads="1"/>
          </p:cNvSpPr>
          <p:nvPr/>
        </p:nvSpPr>
        <p:spPr bwMode="auto">
          <a:xfrm>
            <a:off x="571500" y="4000500"/>
            <a:ext cx="46767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00CC"/>
                </a:solidFill>
                <a:latin typeface="Times New Roman" panose="02020603050405020304" pitchFamily="18" charset="0"/>
                <a:ea typeface="楷体_GB2312" pitchFamily="49" charset="-122"/>
              </a:rPr>
              <a:t>因为：在供气中断时，应使蒸汽阀门全关，切断蒸汽供应，不致使温度过高。</a:t>
            </a:r>
          </a:p>
        </p:txBody>
      </p:sp>
      <p:sp>
        <p:nvSpPr>
          <p:cNvPr id="9" name="Text Box 7"/>
          <p:cNvSpPr txBox="1">
            <a:spLocks noChangeArrowheads="1"/>
          </p:cNvSpPr>
          <p:nvPr/>
        </p:nvSpPr>
        <p:spPr bwMode="auto">
          <a:xfrm>
            <a:off x="571500" y="5643563"/>
            <a:ext cx="421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00CC"/>
                </a:solidFill>
                <a:latin typeface="Times New Roman" panose="02020603050405020304" pitchFamily="18" charset="0"/>
                <a:ea typeface="楷体_GB2312" pitchFamily="49" charset="-122"/>
              </a:rPr>
              <a:t>所以：应选气开阀</a:t>
            </a:r>
            <a:endParaRPr lang="en-US" altLang="zh-CN" sz="2800" b="1" dirty="0">
              <a:solidFill>
                <a:srgbClr val="0000CC"/>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0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800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p:bldP spid="128007" grpId="0"/>
      <p:bldP spid="5" grpId="0"/>
      <p:bldP spid="6" grpId="0"/>
      <p:bldP spid="7" grpId="0"/>
      <p:bldP spid="8"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Music">
            <a:hlinkClick r:id="rId2" action="ppaction://hlinksldjump"/>
          </p:cNvPr>
          <p:cNvSpPr>
            <a:spLocks noEditPoints="1" noChangeArrowheads="1"/>
          </p:cNvSpPr>
          <p:nvPr/>
        </p:nvSpPr>
        <p:spPr bwMode="auto">
          <a:xfrm>
            <a:off x="7451725" y="6021388"/>
            <a:ext cx="801688" cy="836612"/>
          </a:xfrm>
          <a:custGeom>
            <a:avLst/>
            <a:gdLst>
              <a:gd name="T0" fmla="*/ 272871 w 21600"/>
              <a:gd name="T1" fmla="*/ 1782 h 21600"/>
              <a:gd name="T2" fmla="*/ 273650 w 21600"/>
              <a:gd name="T3" fmla="*/ 383447 h 21600"/>
              <a:gd name="T4" fmla="*/ 804769 w 21600"/>
              <a:gd name="T5" fmla="*/ 389683 h 21600"/>
              <a:gd name="T6" fmla="*/ 272871 w 21600"/>
              <a:gd name="T7" fmla="*/ 1782 h 21600"/>
              <a:gd name="T8" fmla="*/ 801688 w 21600"/>
              <a:gd name="T9" fmla="*/ 0 h 21600"/>
              <a:gd name="T10" fmla="*/ 0 60000 65536"/>
              <a:gd name="T11" fmla="*/ 0 60000 65536"/>
              <a:gd name="T12" fmla="*/ 0 60000 65536"/>
              <a:gd name="T13" fmla="*/ 0 60000 65536"/>
              <a:gd name="T14" fmla="*/ 0 60000 65536"/>
              <a:gd name="T15" fmla="*/ 7975 w 21600"/>
              <a:gd name="T16" fmla="*/ 923 h 21600"/>
              <a:gd name="T17" fmla="*/ 20935 w 21600"/>
              <a:gd name="T18" fmla="*/ 5354 h 21600"/>
            </a:gdLst>
            <a:ahLst/>
            <a:cxnLst>
              <a:cxn ang="T10">
                <a:pos x="T0" y="T1"/>
              </a:cxn>
              <a:cxn ang="T11">
                <a:pos x="T2" y="T3"/>
              </a:cxn>
              <a:cxn ang="T12">
                <a:pos x="T4" y="T5"/>
              </a:cxn>
              <a:cxn ang="T13">
                <a:pos x="T6" y="T7"/>
              </a:cxn>
              <a:cxn ang="T14">
                <a:pos x="T8" y="T9"/>
              </a:cxn>
            </a:cxnLst>
            <a:rect l="T15" t="T16" r="T17" b="T18"/>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179204" name="Text Box 4"/>
          <p:cNvSpPr txBox="1">
            <a:spLocks noChangeArrowheads="1"/>
          </p:cNvSpPr>
          <p:nvPr/>
        </p:nvSpPr>
        <p:spPr bwMode="auto">
          <a:xfrm>
            <a:off x="357188" y="571500"/>
            <a:ext cx="7929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0000CC"/>
                </a:solidFill>
                <a:latin typeface="Times New Roman" panose="02020603050405020304" pitchFamily="18" charset="0"/>
                <a:ea typeface="楷体_GB2312" pitchFamily="49" charset="-122"/>
              </a:rPr>
              <a:t>c</a:t>
            </a:r>
            <a:r>
              <a:rPr lang="zh-CN" altLang="en-US" sz="2800" b="1" dirty="0">
                <a:solidFill>
                  <a:srgbClr val="0000CC"/>
                </a:solidFill>
                <a:latin typeface="Times New Roman" panose="02020603050405020304" pitchFamily="18" charset="0"/>
                <a:ea typeface="楷体_GB2312" pitchFamily="49" charset="-122"/>
              </a:rPr>
              <a:t>）选择控制器</a:t>
            </a:r>
            <a:r>
              <a:rPr lang="zh-CN" altLang="en-US" sz="2800" b="1" dirty="0">
                <a:solidFill>
                  <a:srgbClr val="FF0000"/>
                </a:solidFill>
                <a:latin typeface="Times New Roman" panose="02020603050405020304" pitchFamily="18" charset="0"/>
                <a:ea typeface="楷体_GB2312" pitchFamily="49" charset="-122"/>
              </a:rPr>
              <a:t>控制规律</a:t>
            </a:r>
            <a:r>
              <a:rPr lang="zh-CN" altLang="en-US" sz="2800" b="1" dirty="0">
                <a:solidFill>
                  <a:srgbClr val="0000CC"/>
                </a:solidFill>
                <a:latin typeface="Times New Roman" panose="02020603050405020304" pitchFamily="18" charset="0"/>
                <a:ea typeface="楷体_GB2312" pitchFamily="49" charset="-122"/>
              </a:rPr>
              <a:t>及控制器的</a:t>
            </a:r>
            <a:r>
              <a:rPr lang="zh-CN" altLang="en-US" sz="2800" b="1" dirty="0">
                <a:solidFill>
                  <a:srgbClr val="FF0000"/>
                </a:solidFill>
                <a:latin typeface="Times New Roman" panose="02020603050405020304" pitchFamily="18" charset="0"/>
                <a:ea typeface="楷体_GB2312" pitchFamily="49" charset="-122"/>
              </a:rPr>
              <a:t>正、反作用</a:t>
            </a:r>
            <a:endParaRPr lang="en-US" altLang="zh-CN" sz="2800" b="1" dirty="0">
              <a:solidFill>
                <a:srgbClr val="FF0000"/>
              </a:solidFill>
              <a:latin typeface="Times New Roman" panose="02020603050405020304" pitchFamily="18" charset="0"/>
              <a:ea typeface="楷体_GB2312" pitchFamily="49" charset="-122"/>
            </a:endParaRPr>
          </a:p>
        </p:txBody>
      </p:sp>
      <p:graphicFrame>
        <p:nvGraphicFramePr>
          <p:cNvPr id="179205" name="Object 5"/>
          <p:cNvGraphicFramePr>
            <a:graphicFrameLocks noChangeAspect="1"/>
          </p:cNvGraphicFramePr>
          <p:nvPr/>
        </p:nvGraphicFramePr>
        <p:xfrm>
          <a:off x="5003800" y="1773238"/>
          <a:ext cx="3924300" cy="2990850"/>
        </p:xfrm>
        <a:graphic>
          <a:graphicData uri="http://schemas.openxmlformats.org/presentationml/2006/ole">
            <mc:AlternateContent xmlns:mc="http://schemas.openxmlformats.org/markup-compatibility/2006">
              <mc:Choice xmlns:v="urn:schemas-microsoft-com:vml" Requires="v">
                <p:oleObj name="图片" r:id="rId3" imgW="2639568" imgH="2276856" progId="Word.Picture.8">
                  <p:embed/>
                </p:oleObj>
              </mc:Choice>
              <mc:Fallback>
                <p:oleObj name="图片" r:id="rId3" imgW="2639568" imgH="2276856"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1773238"/>
                        <a:ext cx="3924300" cy="29908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06" name="Text Box 6"/>
          <p:cNvSpPr txBox="1">
            <a:spLocks noChangeArrowheads="1"/>
          </p:cNvSpPr>
          <p:nvPr/>
        </p:nvSpPr>
        <p:spPr bwMode="auto">
          <a:xfrm>
            <a:off x="357188" y="1428750"/>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Times New Roman" panose="02020603050405020304" pitchFamily="18" charset="0"/>
                <a:ea typeface="楷体_GB2312" pitchFamily="49" charset="-122"/>
              </a:rPr>
              <a:t>控制规律：</a:t>
            </a:r>
          </a:p>
        </p:txBody>
      </p:sp>
      <p:graphicFrame>
        <p:nvGraphicFramePr>
          <p:cNvPr id="179207" name="Object 7"/>
          <p:cNvGraphicFramePr>
            <a:graphicFrameLocks noChangeAspect="1"/>
          </p:cNvGraphicFramePr>
          <p:nvPr>
            <p:extLst>
              <p:ext uri="{D42A27DB-BD31-4B8C-83A1-F6EECF244321}">
                <p14:modId xmlns:p14="http://schemas.microsoft.com/office/powerpoint/2010/main" val="2522282822"/>
              </p:ext>
            </p:extLst>
          </p:nvPr>
        </p:nvGraphicFramePr>
        <p:xfrm>
          <a:off x="1403648" y="3717032"/>
          <a:ext cx="1276350" cy="442912"/>
        </p:xfrm>
        <a:graphic>
          <a:graphicData uri="http://schemas.openxmlformats.org/presentationml/2006/ole">
            <mc:AlternateContent xmlns:mc="http://schemas.openxmlformats.org/markup-compatibility/2006">
              <mc:Choice xmlns:v="urn:schemas-microsoft-com:vml" Requires="v">
                <p:oleObj name="Equation" r:id="rId5" imgW="660240" imgH="228600" progId="Equation.DSMT4">
                  <p:embed/>
                </p:oleObj>
              </mc:Choice>
              <mc:Fallback>
                <p:oleObj name="Equation" r:id="rId5" imgW="660240" imgH="228600" progId="Equation.DSMT4">
                  <p:embed/>
                  <p:pic>
                    <p:nvPicPr>
                      <p:cNvPr id="0" name="Object 7"/>
                      <p:cNvPicPr>
                        <a:picLocks noChangeAspect="1" noChangeArrowheads="1"/>
                      </p:cNvPicPr>
                      <p:nvPr/>
                    </p:nvPicPr>
                    <p:blipFill>
                      <a:blip r:embed="rId6"/>
                      <a:srcRect/>
                      <a:stretch>
                        <a:fillRect/>
                      </a:stretch>
                    </p:blipFill>
                    <p:spPr bwMode="auto">
                      <a:xfrm>
                        <a:off x="1403648" y="3717032"/>
                        <a:ext cx="1276350" cy="4429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8" name="Text Box 8"/>
          <p:cNvSpPr txBox="1">
            <a:spLocks noChangeArrowheads="1"/>
          </p:cNvSpPr>
          <p:nvPr/>
        </p:nvSpPr>
        <p:spPr bwMode="auto">
          <a:xfrm>
            <a:off x="323850" y="5300663"/>
            <a:ext cx="4824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00CC"/>
                </a:solidFill>
                <a:latin typeface="Times New Roman" panose="02020603050405020304" pitchFamily="18" charset="0"/>
                <a:ea typeface="楷体_GB2312" pitchFamily="49" charset="-122"/>
              </a:rPr>
              <a:t>所以：应选反作用控制器</a:t>
            </a:r>
            <a:endParaRPr lang="en-US" altLang="zh-CN" sz="2800" b="1" dirty="0">
              <a:solidFill>
                <a:srgbClr val="0000CC"/>
              </a:solidFill>
              <a:latin typeface="Times New Roman" panose="02020603050405020304" pitchFamily="18" charset="0"/>
              <a:ea typeface="楷体_GB2312" pitchFamily="49" charset="-122"/>
            </a:endParaRPr>
          </a:p>
        </p:txBody>
      </p:sp>
      <p:graphicFrame>
        <p:nvGraphicFramePr>
          <p:cNvPr id="179209" name="Object 9"/>
          <p:cNvGraphicFramePr>
            <a:graphicFrameLocks noChangeAspect="1"/>
          </p:cNvGraphicFramePr>
          <p:nvPr/>
        </p:nvGraphicFramePr>
        <p:xfrm>
          <a:off x="1331913" y="4508500"/>
          <a:ext cx="3097212" cy="434975"/>
        </p:xfrm>
        <a:graphic>
          <a:graphicData uri="http://schemas.openxmlformats.org/presentationml/2006/ole">
            <mc:AlternateContent xmlns:mc="http://schemas.openxmlformats.org/markup-compatibility/2006">
              <mc:Choice xmlns:v="urn:schemas-microsoft-com:vml" Requires="v">
                <p:oleObj name="Equation" r:id="rId7" imgW="1536033" imgH="215806" progId="Equation.DSMT4">
                  <p:embed/>
                </p:oleObj>
              </mc:Choice>
              <mc:Fallback>
                <p:oleObj name="Equation" r:id="rId7" imgW="1536033" imgH="215806"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508500"/>
                        <a:ext cx="3097212" cy="434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10" name="Text Box 10"/>
          <p:cNvSpPr txBox="1">
            <a:spLocks noChangeArrowheads="1"/>
          </p:cNvSpPr>
          <p:nvPr/>
        </p:nvSpPr>
        <p:spPr bwMode="auto">
          <a:xfrm>
            <a:off x="323850" y="594995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0000CC"/>
                </a:solidFill>
                <a:latin typeface="Times New Roman" panose="02020603050405020304" pitchFamily="18" charset="0"/>
                <a:ea typeface="楷体_GB2312" pitchFamily="49" charset="-122"/>
              </a:rPr>
              <a:t>d</a:t>
            </a:r>
            <a:r>
              <a:rPr lang="zh-CN" altLang="en-US" sz="2800" b="1" dirty="0">
                <a:solidFill>
                  <a:srgbClr val="0000CC"/>
                </a:solidFill>
                <a:latin typeface="Times New Roman" panose="02020603050405020304" pitchFamily="18" charset="0"/>
                <a:ea typeface="楷体_GB2312" pitchFamily="49" charset="-122"/>
              </a:rPr>
              <a:t>）控制器的参数整定</a:t>
            </a:r>
            <a:endParaRPr lang="en-US" altLang="zh-CN" sz="2800" b="1" dirty="0">
              <a:solidFill>
                <a:srgbClr val="0000CC"/>
              </a:solidFill>
              <a:latin typeface="Times New Roman" panose="02020603050405020304" pitchFamily="18" charset="0"/>
              <a:ea typeface="楷体_GB2312" pitchFamily="49" charset="-122"/>
            </a:endParaRPr>
          </a:p>
        </p:txBody>
      </p:sp>
      <p:sp>
        <p:nvSpPr>
          <p:cNvPr id="10" name="Text Box 6"/>
          <p:cNvSpPr txBox="1">
            <a:spLocks noChangeArrowheads="1"/>
          </p:cNvSpPr>
          <p:nvPr/>
        </p:nvSpPr>
        <p:spPr bwMode="auto">
          <a:xfrm>
            <a:off x="357188" y="2786063"/>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00CC"/>
                </a:solidFill>
                <a:latin typeface="Times New Roman" panose="02020603050405020304" pitchFamily="18" charset="0"/>
                <a:ea typeface="楷体_GB2312" pitchFamily="49" charset="-122"/>
              </a:rPr>
              <a:t>因为：</a:t>
            </a:r>
          </a:p>
        </p:txBody>
      </p:sp>
      <p:sp>
        <p:nvSpPr>
          <p:cNvPr id="11" name="Text Box 6"/>
          <p:cNvSpPr txBox="1">
            <a:spLocks noChangeArrowheads="1"/>
          </p:cNvSpPr>
          <p:nvPr/>
        </p:nvSpPr>
        <p:spPr bwMode="auto">
          <a:xfrm>
            <a:off x="2214563" y="1428750"/>
            <a:ext cx="171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Times New Roman" panose="02020603050405020304" pitchFamily="18" charset="0"/>
                <a:ea typeface="楷体_GB2312" pitchFamily="49" charset="-122"/>
              </a:rPr>
              <a:t>选择</a:t>
            </a:r>
            <a:r>
              <a:rPr lang="en-US" altLang="zh-CN" sz="2800" b="1" dirty="0">
                <a:solidFill>
                  <a:srgbClr val="FF0000"/>
                </a:solidFill>
                <a:latin typeface="Times New Roman" panose="02020603050405020304" pitchFamily="18" charset="0"/>
                <a:ea typeface="楷体_GB2312" pitchFamily="49" charset="-122"/>
              </a:rPr>
              <a:t>PID</a:t>
            </a:r>
            <a:endParaRPr lang="zh-CN" altLang="en-US" sz="2800" b="1" dirty="0">
              <a:solidFill>
                <a:srgbClr val="FF0000"/>
              </a:solidFill>
              <a:latin typeface="Times New Roman" panose="02020603050405020304" pitchFamily="18" charset="0"/>
              <a:ea typeface="楷体_GB2312" pitchFamily="49" charset="-122"/>
            </a:endParaRPr>
          </a:p>
        </p:txBody>
      </p:sp>
      <p:sp>
        <p:nvSpPr>
          <p:cNvPr id="12" name="Text Box 6"/>
          <p:cNvSpPr txBox="1">
            <a:spLocks noChangeArrowheads="1"/>
          </p:cNvSpPr>
          <p:nvPr/>
        </p:nvSpPr>
        <p:spPr bwMode="auto">
          <a:xfrm>
            <a:off x="357188" y="2143125"/>
            <a:ext cx="328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C00000"/>
                </a:solidFill>
                <a:latin typeface="Times New Roman" panose="02020603050405020304" pitchFamily="18" charset="0"/>
                <a:ea typeface="楷体_GB2312" pitchFamily="49" charset="-122"/>
              </a:rPr>
              <a:t>正反作用选择：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79205"/>
                                        </p:tgtEl>
                                        <p:attrNameLst>
                                          <p:attrName>style.visibility</p:attrName>
                                        </p:attrNameLst>
                                      </p:cBhvr>
                                      <p:to>
                                        <p:strVal val="visible"/>
                                      </p:to>
                                    </p:set>
                                    <p:anim calcmode="lin" valueType="num">
                                      <p:cBhvr additive="base">
                                        <p:cTn id="11" dur="500" fill="hold"/>
                                        <p:tgtEl>
                                          <p:spTgt spid="179205"/>
                                        </p:tgtEl>
                                        <p:attrNameLst>
                                          <p:attrName>ppt_x</p:attrName>
                                        </p:attrNameLst>
                                      </p:cBhvr>
                                      <p:tavLst>
                                        <p:tav tm="0">
                                          <p:val>
                                            <p:strVal val="0-#ppt_w/2"/>
                                          </p:val>
                                        </p:tav>
                                        <p:tav tm="100000">
                                          <p:val>
                                            <p:strVal val="#ppt_x"/>
                                          </p:val>
                                        </p:tav>
                                      </p:tavLst>
                                    </p:anim>
                                    <p:anim calcmode="lin" valueType="num">
                                      <p:cBhvr additive="base">
                                        <p:cTn id="12" dur="500" fill="hold"/>
                                        <p:tgtEl>
                                          <p:spTgt spid="17920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920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792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7920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92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9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p:bldP spid="179206" grpId="0"/>
      <p:bldP spid="179208" grpId="0"/>
      <p:bldP spid="179210" grpId="0"/>
      <p:bldP spid="10" grpId="0"/>
      <p:bldP spid="11" grpId="0"/>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Text Box 3"/>
          <p:cNvSpPr txBox="1">
            <a:spLocks noChangeArrowheads="1"/>
          </p:cNvSpPr>
          <p:nvPr/>
        </p:nvSpPr>
        <p:spPr bwMode="auto">
          <a:xfrm>
            <a:off x="539750" y="1700213"/>
            <a:ext cx="4895850" cy="382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kumimoji="1" lang="en-US" altLang="zh-CN" sz="2800" b="1">
                <a:solidFill>
                  <a:srgbClr val="0000CC"/>
                </a:solidFill>
                <a:latin typeface="Times New Roman" panose="02020603050405020304" pitchFamily="18" charset="0"/>
                <a:ea typeface="楷体_GB2312" pitchFamily="49" charset="-122"/>
              </a:rPr>
              <a:t>1</a:t>
            </a:r>
            <a:r>
              <a:rPr kumimoji="1" lang="zh-CN" altLang="en-US" sz="2800" b="1">
                <a:solidFill>
                  <a:srgbClr val="0000CC"/>
                </a:solidFill>
                <a:latin typeface="Times New Roman" panose="02020603050405020304" pitchFamily="18" charset="0"/>
                <a:ea typeface="楷体_GB2312" pitchFamily="49" charset="-122"/>
              </a:rPr>
              <a:t>、为了测定某直接蒸气加热器的过程特性，在</a:t>
            </a:r>
            <a:r>
              <a:rPr kumimoji="1" lang="en-US" altLang="zh-CN" sz="2800" b="1">
                <a:solidFill>
                  <a:srgbClr val="0000CC"/>
                </a:solidFill>
                <a:latin typeface="Times New Roman" panose="02020603050405020304" pitchFamily="18" charset="0"/>
                <a:ea typeface="楷体_GB2312" pitchFamily="49" charset="-122"/>
              </a:rPr>
              <a:t>t0</a:t>
            </a:r>
            <a:r>
              <a:rPr kumimoji="1" lang="zh-CN" altLang="en-US" sz="2800" b="1">
                <a:solidFill>
                  <a:srgbClr val="0000CC"/>
                </a:solidFill>
                <a:latin typeface="Times New Roman" panose="02020603050405020304" pitchFamily="18" charset="0"/>
                <a:ea typeface="楷体_GB2312" pitchFamily="49" charset="-122"/>
              </a:rPr>
              <a:t>时刻突然将加热蒸汽量从</a:t>
            </a:r>
            <a:r>
              <a:rPr kumimoji="1" lang="en-US" altLang="zh-CN" sz="2800" b="1">
                <a:solidFill>
                  <a:srgbClr val="0000CC"/>
                </a:solidFill>
                <a:latin typeface="Times New Roman" panose="02020603050405020304" pitchFamily="18" charset="0"/>
                <a:ea typeface="楷体_GB2312" pitchFamily="49" charset="-122"/>
              </a:rPr>
              <a:t>25m3/h</a:t>
            </a:r>
            <a:r>
              <a:rPr kumimoji="1" lang="zh-CN" altLang="en-US" sz="2800" b="1">
                <a:solidFill>
                  <a:srgbClr val="0000CC"/>
                </a:solidFill>
                <a:latin typeface="Times New Roman" panose="02020603050405020304" pitchFamily="18" charset="0"/>
                <a:ea typeface="楷体_GB2312" pitchFamily="49" charset="-122"/>
              </a:rPr>
              <a:t>增加到</a:t>
            </a:r>
            <a:r>
              <a:rPr kumimoji="1" lang="en-US" altLang="zh-CN" sz="2800" b="1">
                <a:solidFill>
                  <a:srgbClr val="0000CC"/>
                </a:solidFill>
                <a:latin typeface="Times New Roman" panose="02020603050405020304" pitchFamily="18" charset="0"/>
                <a:ea typeface="楷体_GB2312" pitchFamily="49" charset="-122"/>
              </a:rPr>
              <a:t>28m3/h</a:t>
            </a:r>
            <a:r>
              <a:rPr kumimoji="1" lang="zh-CN" altLang="en-US" sz="2800" b="1">
                <a:solidFill>
                  <a:srgbClr val="0000CC"/>
                </a:solidFill>
                <a:latin typeface="Times New Roman" panose="02020603050405020304" pitchFamily="18" charset="0"/>
                <a:ea typeface="楷体_GB2312" pitchFamily="49" charset="-122"/>
              </a:rPr>
              <a:t>，热物料出口温度的阶跃响应曲线如右图所示。</a:t>
            </a:r>
          </a:p>
          <a:p>
            <a:pPr eaLnBrk="1" hangingPunct="1">
              <a:lnSpc>
                <a:spcPct val="125000"/>
              </a:lnSpc>
              <a:spcBef>
                <a:spcPct val="0"/>
              </a:spcBef>
              <a:buFontTx/>
              <a:buNone/>
            </a:pPr>
            <a:r>
              <a:rPr kumimoji="1" lang="zh-CN" altLang="en-US" sz="2800" b="1">
                <a:solidFill>
                  <a:srgbClr val="0000CC"/>
                </a:solidFill>
                <a:latin typeface="Times New Roman" panose="02020603050405020304" pitchFamily="18" charset="0"/>
                <a:ea typeface="楷体_GB2312" pitchFamily="49" charset="-122"/>
              </a:rPr>
              <a:t>求取该过程放大系数、时间常数和滞后时间。</a:t>
            </a:r>
          </a:p>
        </p:txBody>
      </p:sp>
      <p:graphicFrame>
        <p:nvGraphicFramePr>
          <p:cNvPr id="181253" name="Object 5"/>
          <p:cNvGraphicFramePr>
            <a:graphicFrameLocks noChangeAspect="1"/>
          </p:cNvGraphicFramePr>
          <p:nvPr/>
        </p:nvGraphicFramePr>
        <p:xfrm>
          <a:off x="5653088" y="1412875"/>
          <a:ext cx="3114675" cy="4895850"/>
        </p:xfrm>
        <a:graphic>
          <a:graphicData uri="http://schemas.openxmlformats.org/presentationml/2006/ole">
            <mc:AlternateContent xmlns:mc="http://schemas.openxmlformats.org/markup-compatibility/2006">
              <mc:Choice xmlns:v="urn:schemas-microsoft-com:vml" Requires="v">
                <p:oleObj r:id="rId2" imgW="1656717" imgH="2610483" progId="Visio.Drawing.6">
                  <p:embed/>
                </p:oleObj>
              </mc:Choice>
              <mc:Fallback>
                <p:oleObj r:id="rId2" imgW="1656717" imgH="2610483" progId="Visio.Drawing.6">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088" y="1412875"/>
                        <a:ext cx="3114675" cy="4895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1255" name="Rectangle 7">
            <a:hlinkClick r:id="rId4" action="ppaction://hlinksldjump"/>
          </p:cNvPr>
          <p:cNvSpPr>
            <a:spLocks noChangeArrowheads="1"/>
          </p:cNvSpPr>
          <p:nvPr/>
        </p:nvSpPr>
        <p:spPr bwMode="auto">
          <a:xfrm>
            <a:off x="468313" y="404813"/>
            <a:ext cx="436245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FF0000"/>
                </a:solidFill>
                <a:latin typeface="Times New Roman" panose="02020603050405020304" pitchFamily="18" charset="0"/>
                <a:ea typeface="楷体_GB2312" pitchFamily="49" charset="-122"/>
              </a:rPr>
              <a:t>7.5  </a:t>
            </a:r>
            <a:r>
              <a:rPr kumimoji="1" lang="zh-CN" altLang="en-US" sz="2800" b="1">
                <a:solidFill>
                  <a:srgbClr val="FF0000"/>
                </a:solidFill>
                <a:latin typeface="Arial Black" panose="020B0A04020102020204" pitchFamily="34" charset="0"/>
                <a:ea typeface="楷体_GB2312" pitchFamily="49" charset="-122"/>
              </a:rPr>
              <a:t>简单控制系统习题解答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1255"/>
                                        </p:tgtEl>
                                        <p:attrNameLst>
                                          <p:attrName>style.visibility</p:attrName>
                                        </p:attrNameLst>
                                      </p:cBhvr>
                                      <p:to>
                                        <p:strVal val="visible"/>
                                      </p:to>
                                    </p:set>
                                    <p:anim calcmode="lin" valueType="num">
                                      <p:cBhvr additive="base">
                                        <p:cTn id="7" dur="500" fill="hold"/>
                                        <p:tgtEl>
                                          <p:spTgt spid="181255"/>
                                        </p:tgtEl>
                                        <p:attrNameLst>
                                          <p:attrName>ppt_x</p:attrName>
                                        </p:attrNameLst>
                                      </p:cBhvr>
                                      <p:tavLst>
                                        <p:tav tm="0">
                                          <p:val>
                                            <p:strVal val="1+#ppt_w/2"/>
                                          </p:val>
                                        </p:tav>
                                        <p:tav tm="100000">
                                          <p:val>
                                            <p:strVal val="#ppt_x"/>
                                          </p:val>
                                        </p:tav>
                                      </p:tavLst>
                                    </p:anim>
                                    <p:anim calcmode="lin" valueType="num">
                                      <p:cBhvr additive="base">
                                        <p:cTn id="8" dur="500" fill="hold"/>
                                        <p:tgtEl>
                                          <p:spTgt spid="1812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1251"/>
                                        </p:tgtEl>
                                        <p:attrNameLst>
                                          <p:attrName>style.visibility</p:attrName>
                                        </p:attrNameLst>
                                      </p:cBhvr>
                                      <p:to>
                                        <p:strVal val="visible"/>
                                      </p:to>
                                    </p:set>
                                    <p:anim calcmode="lin" valueType="num">
                                      <p:cBhvr additive="base">
                                        <p:cTn id="13" dur="500" fill="hold"/>
                                        <p:tgtEl>
                                          <p:spTgt spid="181251"/>
                                        </p:tgtEl>
                                        <p:attrNameLst>
                                          <p:attrName>ppt_x</p:attrName>
                                        </p:attrNameLst>
                                      </p:cBhvr>
                                      <p:tavLst>
                                        <p:tav tm="0">
                                          <p:val>
                                            <p:strVal val="#ppt_x"/>
                                          </p:val>
                                        </p:tav>
                                        <p:tav tm="100000">
                                          <p:val>
                                            <p:strVal val="#ppt_x"/>
                                          </p:val>
                                        </p:tav>
                                      </p:tavLst>
                                    </p:anim>
                                    <p:anim calcmode="lin" valueType="num">
                                      <p:cBhvr additive="base">
                                        <p:cTn id="14" dur="500" fill="hold"/>
                                        <p:tgtEl>
                                          <p:spTgt spid="18125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nodeType="clickEffect">
                                  <p:stCondLst>
                                    <p:cond delay="0"/>
                                  </p:stCondLst>
                                  <p:childTnLst>
                                    <p:set>
                                      <p:cBhvr>
                                        <p:cTn id="18" dur="1" fill="hold">
                                          <p:stCondLst>
                                            <p:cond delay="0"/>
                                          </p:stCondLst>
                                        </p:cTn>
                                        <p:tgtEl>
                                          <p:spTgt spid="181253"/>
                                        </p:tgtEl>
                                        <p:attrNameLst>
                                          <p:attrName>style.visibility</p:attrName>
                                        </p:attrNameLst>
                                      </p:cBhvr>
                                      <p:to>
                                        <p:strVal val="visible"/>
                                      </p:to>
                                    </p:set>
                                    <p:anim calcmode="lin" valueType="num">
                                      <p:cBhvr additive="base">
                                        <p:cTn id="19" dur="500" fill="hold"/>
                                        <p:tgtEl>
                                          <p:spTgt spid="181253"/>
                                        </p:tgtEl>
                                        <p:attrNameLst>
                                          <p:attrName>ppt_x</p:attrName>
                                        </p:attrNameLst>
                                      </p:cBhvr>
                                      <p:tavLst>
                                        <p:tav tm="0">
                                          <p:val>
                                            <p:strVal val="1+#ppt_w/2"/>
                                          </p:val>
                                        </p:tav>
                                        <p:tav tm="100000">
                                          <p:val>
                                            <p:strVal val="#ppt_x"/>
                                          </p:val>
                                        </p:tav>
                                      </p:tavLst>
                                    </p:anim>
                                    <p:anim calcmode="lin" valueType="num">
                                      <p:cBhvr additive="base">
                                        <p:cTn id="20" dur="500" fill="hold"/>
                                        <p:tgtEl>
                                          <p:spTgt spid="181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p:bldP spid="18125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468313" y="333375"/>
            <a:ext cx="78486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CC"/>
                </a:solidFill>
                <a:latin typeface="Times New Roman" panose="02020603050405020304" pitchFamily="18" charset="0"/>
                <a:ea typeface="楷体_GB2312" pitchFamily="49" charset="-122"/>
              </a:rPr>
              <a:t>2</a:t>
            </a:r>
            <a:r>
              <a:rPr kumimoji="1" lang="zh-CN" altLang="en-US" sz="2800" b="1">
                <a:solidFill>
                  <a:srgbClr val="0000CC"/>
                </a:solidFill>
                <a:latin typeface="Times New Roman" panose="02020603050405020304" pitchFamily="18" charset="0"/>
                <a:ea typeface="楷体_GB2312" pitchFamily="49" charset="-122"/>
              </a:rPr>
              <a:t>、</a:t>
            </a:r>
            <a:r>
              <a:rPr kumimoji="1" lang="zh-CN" altLang="en-US" sz="2800" b="1">
                <a:solidFill>
                  <a:srgbClr val="0000CC"/>
                </a:solidFill>
                <a:latin typeface="楷体_GB2312" pitchFamily="49" charset="-122"/>
                <a:ea typeface="楷体_GB2312" pitchFamily="49" charset="-122"/>
              </a:rPr>
              <a:t>某蒸汽加热器通过调整蒸汽量的大小来保证出口热物料的温度稳定在</a:t>
            </a:r>
            <a:r>
              <a:rPr kumimoji="1" lang="en-US" altLang="zh-CN" sz="2800" b="1">
                <a:solidFill>
                  <a:srgbClr val="0000CC"/>
                </a:solidFill>
                <a:latin typeface="楷体_GB2312" pitchFamily="49" charset="-122"/>
                <a:ea typeface="楷体_GB2312" pitchFamily="49" charset="-122"/>
              </a:rPr>
              <a:t>40℃</a:t>
            </a:r>
            <a:r>
              <a:rPr kumimoji="1" lang="zh-CN" altLang="en-US" sz="2800" b="1">
                <a:solidFill>
                  <a:srgbClr val="0000CC"/>
                </a:solidFill>
                <a:latin typeface="楷体_GB2312" pitchFamily="49" charset="-122"/>
                <a:ea typeface="楷体_GB2312" pitchFamily="49" charset="-122"/>
              </a:rPr>
              <a:t>处，如图</a:t>
            </a:r>
            <a:r>
              <a:rPr kumimoji="1" lang="en-US" altLang="zh-CN" sz="2800" b="1">
                <a:solidFill>
                  <a:srgbClr val="0000CC"/>
                </a:solidFill>
                <a:latin typeface="楷体_GB2312" pitchFamily="49" charset="-122"/>
                <a:ea typeface="楷体_GB2312" pitchFamily="49" charset="-122"/>
              </a:rPr>
              <a:t>a</a:t>
            </a:r>
            <a:r>
              <a:rPr kumimoji="1" lang="zh-CN" altLang="en-US" sz="2800" b="1">
                <a:solidFill>
                  <a:srgbClr val="0000CC"/>
                </a:solidFill>
                <a:latin typeface="楷体_GB2312" pitchFamily="49" charset="-122"/>
                <a:ea typeface="楷体_GB2312" pitchFamily="49" charset="-122"/>
              </a:rPr>
              <a:t>所示。蒸汽量不得过量，否则将损坏加热器。 </a:t>
            </a:r>
          </a:p>
        </p:txBody>
      </p:sp>
      <p:graphicFrame>
        <p:nvGraphicFramePr>
          <p:cNvPr id="63491" name="Object 4"/>
          <p:cNvGraphicFramePr>
            <a:graphicFrameLocks noChangeAspect="1"/>
          </p:cNvGraphicFramePr>
          <p:nvPr/>
        </p:nvGraphicFramePr>
        <p:xfrm>
          <a:off x="755650" y="1844675"/>
          <a:ext cx="7632700" cy="4251325"/>
        </p:xfrm>
        <a:graphic>
          <a:graphicData uri="http://schemas.openxmlformats.org/presentationml/2006/ole">
            <mc:AlternateContent xmlns:mc="http://schemas.openxmlformats.org/markup-compatibility/2006">
              <mc:Choice xmlns:v="urn:schemas-microsoft-com:vml" Requires="v">
                <p:oleObj name="图片" r:id="rId2" imgW="5611368" imgH="3124200" progId="Word.Picture.8">
                  <p:embed/>
                </p:oleObj>
              </mc:Choice>
              <mc:Fallback>
                <p:oleObj name="图片" r:id="rId2" imgW="5611368" imgH="312420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44675"/>
                        <a:ext cx="7632700" cy="425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4"/>
          <p:cNvGraphicFramePr>
            <a:graphicFrameLocks noChangeAspect="1"/>
          </p:cNvGraphicFramePr>
          <p:nvPr/>
        </p:nvGraphicFramePr>
        <p:xfrm>
          <a:off x="827088" y="107950"/>
          <a:ext cx="7272337" cy="4051300"/>
        </p:xfrm>
        <a:graphic>
          <a:graphicData uri="http://schemas.openxmlformats.org/presentationml/2006/ole">
            <mc:AlternateContent xmlns:mc="http://schemas.openxmlformats.org/markup-compatibility/2006">
              <mc:Choice xmlns:v="urn:schemas-microsoft-com:vml" Requires="v">
                <p:oleObj name="图片" r:id="rId2" imgW="5611368" imgH="3124200" progId="Word.Picture.8">
                  <p:embed/>
                </p:oleObj>
              </mc:Choice>
              <mc:Fallback>
                <p:oleObj name="图片" r:id="rId2" imgW="5611368" imgH="312420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07950"/>
                        <a:ext cx="7272337" cy="405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5" name="Text Box 5"/>
          <p:cNvSpPr txBox="1">
            <a:spLocks noChangeArrowheads="1"/>
          </p:cNvSpPr>
          <p:nvPr/>
        </p:nvSpPr>
        <p:spPr bwMode="auto">
          <a:xfrm>
            <a:off x="539750" y="4005263"/>
            <a:ext cx="7848600"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1</a:t>
            </a:r>
            <a:r>
              <a:rPr kumimoji="1" lang="zh-CN" altLang="en-US" sz="2800" b="1">
                <a:solidFill>
                  <a:srgbClr val="0000CC"/>
                </a:solidFill>
                <a:latin typeface="楷体_GB2312" pitchFamily="49" charset="-122"/>
                <a:ea typeface="楷体_GB2312" pitchFamily="49" charset="-122"/>
              </a:rPr>
              <a:t>）如果冷物料进料量在</a:t>
            </a:r>
            <a:r>
              <a:rPr kumimoji="1" lang="en-US" altLang="zh-CN" sz="2800" b="1">
                <a:solidFill>
                  <a:srgbClr val="0000CC"/>
                </a:solidFill>
                <a:latin typeface="楷体_GB2312" pitchFamily="49" charset="-122"/>
                <a:ea typeface="楷体_GB2312" pitchFamily="49" charset="-122"/>
              </a:rPr>
              <a:t>t=0</a:t>
            </a:r>
            <a:r>
              <a:rPr kumimoji="1" lang="zh-CN" altLang="en-US" sz="2800" b="1">
                <a:solidFill>
                  <a:srgbClr val="0000CC"/>
                </a:solidFill>
                <a:latin typeface="楷体_GB2312" pitchFamily="49" charset="-122"/>
                <a:ea typeface="楷体_GB2312" pitchFamily="49" charset="-122"/>
              </a:rPr>
              <a:t>时产生一个阶跃信号，加热器的出口温度变化情况如图</a:t>
            </a:r>
            <a:r>
              <a:rPr kumimoji="1" lang="en-US" altLang="zh-CN" sz="2800" b="1">
                <a:solidFill>
                  <a:srgbClr val="0000CC"/>
                </a:solidFill>
                <a:latin typeface="楷体_GB2312" pitchFamily="49" charset="-122"/>
                <a:ea typeface="楷体_GB2312" pitchFamily="49" charset="-122"/>
              </a:rPr>
              <a:t>b</a:t>
            </a:r>
            <a:r>
              <a:rPr kumimoji="1" lang="zh-CN" altLang="en-US" sz="2800" b="1">
                <a:solidFill>
                  <a:srgbClr val="0000CC"/>
                </a:solidFill>
                <a:latin typeface="楷体_GB2312" pitchFamily="49" charset="-122"/>
                <a:ea typeface="楷体_GB2312" pitchFamily="49" charset="-122"/>
              </a:rPr>
              <a:t>，近似为一阶滞后环节。试采用阶跃扰动法估算</a:t>
            </a:r>
            <a:r>
              <a:rPr kumimoji="1" lang="en-US" altLang="zh-CN" sz="2800" b="1">
                <a:solidFill>
                  <a:srgbClr val="0000CC"/>
                </a:solidFill>
                <a:latin typeface="楷体_GB2312" pitchFamily="49" charset="-122"/>
                <a:ea typeface="楷体_GB2312" pitchFamily="49" charset="-122"/>
              </a:rPr>
              <a:t>K</a:t>
            </a: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T</a:t>
            </a: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τ</a:t>
            </a:r>
            <a:r>
              <a:rPr kumimoji="1" lang="zh-CN" altLang="en-US" sz="2800" b="1">
                <a:solidFill>
                  <a:srgbClr val="0000CC"/>
                </a:solidFill>
                <a:latin typeface="楷体_GB2312" pitchFamily="49" charset="-122"/>
                <a:ea typeface="楷体_GB2312" pitchFamily="49" charset="-122"/>
              </a:rPr>
              <a:t>，并写出数学方程式。</a:t>
            </a:r>
          </a:p>
          <a:p>
            <a:pPr eaLnBrk="1" hangingPunct="1">
              <a:spcBef>
                <a:spcPct val="0"/>
              </a:spcBef>
              <a:buFontTx/>
              <a:buNone/>
            </a:pP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2</a:t>
            </a:r>
            <a:r>
              <a:rPr kumimoji="1" lang="zh-CN" altLang="en-US" sz="2800" b="1">
                <a:solidFill>
                  <a:srgbClr val="0000CC"/>
                </a:solidFill>
                <a:latin typeface="楷体_GB2312" pitchFamily="49" charset="-122"/>
                <a:ea typeface="楷体_GB2312" pitchFamily="49" charset="-122"/>
              </a:rPr>
              <a:t>）请画出该换热器温度控制系统的带检测控制点的流程图以及方块图。</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468313" y="692150"/>
            <a:ext cx="78486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3</a:t>
            </a:r>
            <a:r>
              <a:rPr kumimoji="1" lang="zh-CN" altLang="en-US" sz="2800" b="1">
                <a:solidFill>
                  <a:srgbClr val="0000CC"/>
                </a:solidFill>
                <a:latin typeface="楷体_GB2312" pitchFamily="49" charset="-122"/>
                <a:ea typeface="楷体_GB2312" pitchFamily="49" charset="-122"/>
              </a:rPr>
              <a:t>）选择何种测温元件比较合适？</a:t>
            </a:r>
          </a:p>
          <a:p>
            <a:pPr eaLnBrk="1" hangingPunct="1">
              <a:spcBef>
                <a:spcPct val="0"/>
              </a:spcBef>
              <a:buFontTx/>
              <a:buNone/>
            </a:pP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4</a:t>
            </a:r>
            <a:r>
              <a:rPr kumimoji="1" lang="zh-CN" altLang="en-US" sz="2800" b="1">
                <a:solidFill>
                  <a:srgbClr val="0000CC"/>
                </a:solidFill>
                <a:latin typeface="楷体_GB2312" pitchFamily="49" charset="-122"/>
                <a:ea typeface="楷体_GB2312" pitchFamily="49" charset="-122"/>
              </a:rPr>
              <a:t>）针对图</a:t>
            </a:r>
            <a:r>
              <a:rPr kumimoji="1" lang="en-US" altLang="zh-CN" sz="2800" b="1">
                <a:solidFill>
                  <a:srgbClr val="0000CC"/>
                </a:solidFill>
                <a:latin typeface="楷体_GB2312" pitchFamily="49" charset="-122"/>
                <a:ea typeface="楷体_GB2312" pitchFamily="49" charset="-122"/>
              </a:rPr>
              <a:t>b</a:t>
            </a:r>
            <a:r>
              <a:rPr kumimoji="1" lang="zh-CN" altLang="en-US" sz="2800" b="1">
                <a:solidFill>
                  <a:srgbClr val="0000CC"/>
                </a:solidFill>
                <a:latin typeface="楷体_GB2312" pitchFamily="49" charset="-122"/>
                <a:ea typeface="楷体_GB2312" pitchFamily="49" charset="-122"/>
              </a:rPr>
              <a:t>情况</a:t>
            </a:r>
            <a:r>
              <a:rPr kumimoji="1" lang="en-US" altLang="zh-CN" sz="2800" b="1">
                <a:solidFill>
                  <a:srgbClr val="0000CC"/>
                </a:solidFill>
                <a:latin typeface="楷体_GB2312" pitchFamily="49" charset="-122"/>
                <a:ea typeface="楷体_GB2312" pitchFamily="49" charset="-122"/>
              </a:rPr>
              <a:t>,</a:t>
            </a:r>
            <a:r>
              <a:rPr kumimoji="1" lang="zh-CN" altLang="en-US" sz="2800" b="1">
                <a:solidFill>
                  <a:srgbClr val="0000CC"/>
                </a:solidFill>
                <a:latin typeface="楷体_GB2312" pitchFamily="49" charset="-122"/>
                <a:ea typeface="楷体_GB2312" pitchFamily="49" charset="-122"/>
              </a:rPr>
              <a:t>系统将如何克服扰动影响？</a:t>
            </a:r>
          </a:p>
        </p:txBody>
      </p:sp>
      <p:graphicFrame>
        <p:nvGraphicFramePr>
          <p:cNvPr id="65539" name="Object 4"/>
          <p:cNvGraphicFramePr>
            <a:graphicFrameLocks noChangeAspect="1"/>
          </p:cNvGraphicFramePr>
          <p:nvPr/>
        </p:nvGraphicFramePr>
        <p:xfrm>
          <a:off x="611188" y="2060575"/>
          <a:ext cx="7488237" cy="4170363"/>
        </p:xfrm>
        <a:graphic>
          <a:graphicData uri="http://schemas.openxmlformats.org/presentationml/2006/ole">
            <mc:AlternateContent xmlns:mc="http://schemas.openxmlformats.org/markup-compatibility/2006">
              <mc:Choice xmlns:v="urn:schemas-microsoft-com:vml" Requires="v">
                <p:oleObj name="图片" r:id="rId2" imgW="5611368" imgH="3124200" progId="Word.Picture.8">
                  <p:embed/>
                </p:oleObj>
              </mc:Choice>
              <mc:Fallback>
                <p:oleObj name="图片" r:id="rId2" imgW="5611368" imgH="312420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060575"/>
                        <a:ext cx="7488237" cy="417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81000" y="3810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CC"/>
                </a:solidFill>
                <a:latin typeface="Times New Roman" panose="02020603050405020304" pitchFamily="18" charset="0"/>
                <a:ea typeface="楷体_GB2312" pitchFamily="49" charset="-122"/>
              </a:rPr>
              <a:t>7.1.2  控制过程分析</a:t>
            </a:r>
            <a:endParaRPr kumimoji="1" lang="en-US" altLang="zh-CN" sz="2800" b="1">
              <a:solidFill>
                <a:srgbClr val="0000CC"/>
              </a:solidFill>
              <a:latin typeface="Times New Roman" panose="02020603050405020304" pitchFamily="18" charset="0"/>
              <a:ea typeface="楷体_GB2312" pitchFamily="49" charset="-122"/>
            </a:endParaRPr>
          </a:p>
        </p:txBody>
      </p:sp>
      <p:sp>
        <p:nvSpPr>
          <p:cNvPr id="131076" name="Text Box 4"/>
          <p:cNvSpPr txBox="1">
            <a:spLocks noChangeArrowheads="1"/>
          </p:cNvSpPr>
          <p:nvPr/>
        </p:nvSpPr>
        <p:spPr bwMode="auto">
          <a:xfrm>
            <a:off x="457200" y="1143000"/>
            <a:ext cx="4259263"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(1)平衡状态（静态、定态）</a:t>
            </a:r>
          </a:p>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当给水量和蒸汽量均不变的情况下，控制系统处于平衡状态，并保持这个状态，直到有新的扰动产生。</a:t>
            </a:r>
          </a:p>
        </p:txBody>
      </p:sp>
      <p:graphicFrame>
        <p:nvGraphicFramePr>
          <p:cNvPr id="131077" name="Object 5"/>
          <p:cNvGraphicFramePr>
            <a:graphicFrameLocks noChangeAspect="1"/>
          </p:cNvGraphicFramePr>
          <p:nvPr/>
        </p:nvGraphicFramePr>
        <p:xfrm>
          <a:off x="684213" y="4941888"/>
          <a:ext cx="5903912" cy="563562"/>
        </p:xfrm>
        <a:graphic>
          <a:graphicData uri="http://schemas.openxmlformats.org/presentationml/2006/ole">
            <mc:AlternateContent xmlns:mc="http://schemas.openxmlformats.org/markup-compatibility/2006">
              <mc:Choice xmlns:v="urn:schemas-microsoft-com:vml" Requires="v">
                <p:oleObj name="Equation" r:id="rId2" imgW="2260600" imgH="215900" progId="Equation.DSMT4">
                  <p:embed/>
                </p:oleObj>
              </mc:Choice>
              <mc:Fallback>
                <p:oleObj name="Equation" r:id="rId2" imgW="2260600" imgH="2159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941888"/>
                        <a:ext cx="5903912" cy="5635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79" name="Object 7"/>
          <p:cNvGraphicFramePr>
            <a:graphicFrameLocks noChangeAspect="1"/>
          </p:cNvGraphicFramePr>
          <p:nvPr/>
        </p:nvGraphicFramePr>
        <p:xfrm>
          <a:off x="684213" y="5661025"/>
          <a:ext cx="3816350" cy="539750"/>
        </p:xfrm>
        <a:graphic>
          <a:graphicData uri="http://schemas.openxmlformats.org/presentationml/2006/ole">
            <mc:AlternateContent xmlns:mc="http://schemas.openxmlformats.org/markup-compatibility/2006">
              <mc:Choice xmlns:v="urn:schemas-microsoft-com:vml" Requires="v">
                <p:oleObj name="Equation" r:id="rId4" imgW="1523339" imgH="215806" progId="Equation.DSMT4">
                  <p:embed/>
                </p:oleObj>
              </mc:Choice>
              <mc:Fallback>
                <p:oleObj name="Equation" r:id="rId4" imgW="1523339" imgH="215806"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5661025"/>
                        <a:ext cx="3816350" cy="5397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98" name="Group 9"/>
          <p:cNvGrpSpPr>
            <a:grpSpLocks/>
          </p:cNvGrpSpPr>
          <p:nvPr/>
        </p:nvGrpSpPr>
        <p:grpSpPr bwMode="auto">
          <a:xfrm>
            <a:off x="4716463" y="0"/>
            <a:ext cx="4427537" cy="3786188"/>
            <a:chOff x="0" y="1298"/>
            <a:chExt cx="2864" cy="2684"/>
          </a:xfrm>
        </p:grpSpPr>
        <p:sp>
          <p:nvSpPr>
            <p:cNvPr id="8201" name="Text Box 10"/>
            <p:cNvSpPr txBox="1">
              <a:spLocks noChangeArrowheads="1"/>
            </p:cNvSpPr>
            <p:nvPr/>
          </p:nvSpPr>
          <p:spPr bwMode="auto">
            <a:xfrm>
              <a:off x="2018" y="1298"/>
              <a:ext cx="528" cy="3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蒸汽</a:t>
              </a:r>
            </a:p>
          </p:txBody>
        </p:sp>
        <p:sp>
          <p:nvSpPr>
            <p:cNvPr id="8202" name="Text Box 11"/>
            <p:cNvSpPr txBox="1">
              <a:spLocks noChangeArrowheads="1"/>
            </p:cNvSpPr>
            <p:nvPr/>
          </p:nvSpPr>
          <p:spPr bwMode="auto">
            <a:xfrm>
              <a:off x="144" y="2256"/>
              <a:ext cx="528" cy="3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汽包</a:t>
              </a:r>
            </a:p>
          </p:txBody>
        </p:sp>
        <p:sp>
          <p:nvSpPr>
            <p:cNvPr id="8203" name="Text Box 12"/>
            <p:cNvSpPr txBox="1">
              <a:spLocks noChangeArrowheads="1"/>
            </p:cNvSpPr>
            <p:nvPr/>
          </p:nvSpPr>
          <p:spPr bwMode="auto">
            <a:xfrm>
              <a:off x="2336" y="3658"/>
              <a:ext cx="528" cy="3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给水</a:t>
              </a:r>
            </a:p>
          </p:txBody>
        </p:sp>
        <p:sp>
          <p:nvSpPr>
            <p:cNvPr id="8204" name="Text Box 13"/>
            <p:cNvSpPr txBox="1">
              <a:spLocks noChangeArrowheads="1"/>
            </p:cNvSpPr>
            <p:nvPr/>
          </p:nvSpPr>
          <p:spPr bwMode="auto">
            <a:xfrm>
              <a:off x="0" y="3216"/>
              <a:ext cx="720" cy="3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省煤器</a:t>
              </a:r>
            </a:p>
          </p:txBody>
        </p:sp>
        <p:graphicFrame>
          <p:nvGraphicFramePr>
            <p:cNvPr id="8205" name="Object 14"/>
            <p:cNvGraphicFramePr>
              <a:graphicFrameLocks noChangeAspect="1"/>
            </p:cNvGraphicFramePr>
            <p:nvPr/>
          </p:nvGraphicFramePr>
          <p:xfrm>
            <a:off x="612" y="1570"/>
            <a:ext cx="1950" cy="2100"/>
          </p:xfrm>
          <a:graphic>
            <a:graphicData uri="http://schemas.openxmlformats.org/presentationml/2006/ole">
              <mc:AlternateContent xmlns:mc="http://schemas.openxmlformats.org/markup-compatibility/2006">
                <mc:Choice xmlns:v="urn:schemas-microsoft-com:vml" Requires="v">
                  <p:oleObj name="图片" r:id="rId6" imgW="1630680" imgH="2115312" progId="Word.Picture.8">
                    <p:embed/>
                  </p:oleObj>
                </mc:Choice>
                <mc:Fallback>
                  <p:oleObj name="图片" r:id="rId6" imgW="1630680" imgH="2115312" progId="Word.Picture.8">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 y="1570"/>
                          <a:ext cx="1950" cy="21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1087" name="Text Box 15"/>
          <p:cNvSpPr txBox="1">
            <a:spLocks noChangeArrowheads="1"/>
          </p:cNvSpPr>
          <p:nvPr/>
        </p:nvSpPr>
        <p:spPr bwMode="auto">
          <a:xfrm>
            <a:off x="468313" y="4149725"/>
            <a:ext cx="4259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(2)扰动分析</a:t>
            </a:r>
          </a:p>
        </p:txBody>
      </p:sp>
      <p:sp>
        <p:nvSpPr>
          <p:cNvPr id="8200" name="Rectangle 16">
            <a:hlinkClick r:id="rId8"/>
          </p:cNvPr>
          <p:cNvSpPr>
            <a:spLocks noChangeArrowheads="1"/>
          </p:cNvSpPr>
          <p:nvPr/>
        </p:nvSpPr>
        <p:spPr bwMode="auto">
          <a:xfrm>
            <a:off x="5219700" y="3860800"/>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锅炉汽包水位控制系统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1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p:bldP spid="13108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4"/>
          <p:cNvSpPr txBox="1">
            <a:spLocks noChangeArrowheads="1"/>
          </p:cNvSpPr>
          <p:nvPr/>
        </p:nvSpPr>
        <p:spPr bwMode="auto">
          <a:xfrm>
            <a:off x="468313" y="333375"/>
            <a:ext cx="78486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5</a:t>
            </a:r>
            <a:r>
              <a:rPr kumimoji="1" lang="zh-CN" altLang="en-US" sz="2800" b="1">
                <a:solidFill>
                  <a:srgbClr val="0000CC"/>
                </a:solidFill>
                <a:latin typeface="楷体_GB2312" pitchFamily="49" charset="-122"/>
                <a:ea typeface="楷体_GB2312" pitchFamily="49" charset="-122"/>
              </a:rPr>
              <a:t>）在某个阶跃扰动下的过渡过程曲线如图</a:t>
            </a:r>
            <a:r>
              <a:rPr kumimoji="1" lang="en-US" altLang="zh-CN" sz="2800" b="1">
                <a:solidFill>
                  <a:srgbClr val="0000CC"/>
                </a:solidFill>
                <a:latin typeface="楷体_GB2312" pitchFamily="49" charset="-122"/>
                <a:ea typeface="楷体_GB2312" pitchFamily="49" charset="-122"/>
              </a:rPr>
              <a:t>c</a:t>
            </a:r>
            <a:r>
              <a:rPr kumimoji="1" lang="zh-CN" altLang="en-US" sz="2800" b="1">
                <a:solidFill>
                  <a:srgbClr val="0000CC"/>
                </a:solidFill>
                <a:latin typeface="楷体_GB2312" pitchFamily="49" charset="-122"/>
                <a:ea typeface="楷体_GB2312" pitchFamily="49" charset="-122"/>
              </a:rPr>
              <a:t>，试求出最大偏差、余差、衰减比、回复时间。</a:t>
            </a:r>
          </a:p>
        </p:txBody>
      </p:sp>
      <p:sp>
        <p:nvSpPr>
          <p:cNvPr id="66563" name="Rectangle 8"/>
          <p:cNvSpPr>
            <a:spLocks noChangeArrowheads="1"/>
          </p:cNvSpPr>
          <p:nvPr/>
        </p:nvSpPr>
        <p:spPr bwMode="auto">
          <a:xfrm>
            <a:off x="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66564" name="Object 7"/>
          <p:cNvGraphicFramePr>
            <a:graphicFrameLocks noChangeAspect="1"/>
          </p:cNvGraphicFramePr>
          <p:nvPr/>
        </p:nvGraphicFramePr>
        <p:xfrm>
          <a:off x="1619250" y="1412875"/>
          <a:ext cx="5329238" cy="2903538"/>
        </p:xfrm>
        <a:graphic>
          <a:graphicData uri="http://schemas.openxmlformats.org/presentationml/2006/ole">
            <mc:AlternateContent xmlns:mc="http://schemas.openxmlformats.org/markup-compatibility/2006">
              <mc:Choice xmlns:v="urn:schemas-microsoft-com:vml" Requires="v">
                <p:oleObj r:id="rId2" imgW="4003853" imgH="2177491" progId="Visio.Drawing.6">
                  <p:embed/>
                </p:oleObj>
              </mc:Choice>
              <mc:Fallback>
                <p:oleObj r:id="rId2" imgW="4003853" imgH="2177491" progId="Visio.Drawing.6">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412875"/>
                        <a:ext cx="5329238" cy="29035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5" name="Text Box 9"/>
          <p:cNvSpPr txBox="1">
            <a:spLocks noChangeArrowheads="1"/>
          </p:cNvSpPr>
          <p:nvPr/>
        </p:nvSpPr>
        <p:spPr bwMode="auto">
          <a:xfrm>
            <a:off x="611188" y="4941888"/>
            <a:ext cx="705643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solidFill>
                  <a:srgbClr val="0000CC"/>
                </a:solidFill>
                <a:latin typeface="楷体_GB2312" pitchFamily="49" charset="-122"/>
                <a:ea typeface="楷体_GB2312" pitchFamily="49" charset="-122"/>
              </a:rPr>
              <a:t>（</a:t>
            </a:r>
            <a:r>
              <a:rPr lang="en-US" altLang="zh-CN" sz="2800" b="1">
                <a:solidFill>
                  <a:srgbClr val="0000CC"/>
                </a:solidFill>
                <a:latin typeface="楷体_GB2312" pitchFamily="49" charset="-122"/>
                <a:ea typeface="楷体_GB2312" pitchFamily="49" charset="-122"/>
              </a:rPr>
              <a:t>6</a:t>
            </a:r>
            <a:r>
              <a:rPr lang="zh-CN" altLang="en-US" sz="2800" b="1">
                <a:solidFill>
                  <a:srgbClr val="0000CC"/>
                </a:solidFill>
                <a:latin typeface="楷体_GB2312" pitchFamily="49" charset="-122"/>
                <a:ea typeface="楷体_GB2312" pitchFamily="49" charset="-122"/>
              </a:rPr>
              <a:t>）针对图</a:t>
            </a:r>
            <a:r>
              <a:rPr lang="en-US" altLang="zh-CN" sz="2800" b="1">
                <a:solidFill>
                  <a:srgbClr val="0000CC"/>
                </a:solidFill>
                <a:latin typeface="楷体_GB2312" pitchFamily="49" charset="-122"/>
                <a:ea typeface="楷体_GB2312" pitchFamily="49" charset="-122"/>
              </a:rPr>
              <a:t>c</a:t>
            </a:r>
            <a:r>
              <a:rPr lang="zh-CN" altLang="en-US" sz="2800" b="1">
                <a:solidFill>
                  <a:srgbClr val="0000CC"/>
                </a:solidFill>
                <a:latin typeface="楷体_GB2312" pitchFamily="49" charset="-122"/>
                <a:ea typeface="楷体_GB2312" pitchFamily="49" charset="-122"/>
              </a:rPr>
              <a:t>，如果要求将衰减比整定为</a:t>
            </a:r>
            <a:r>
              <a:rPr lang="en-US" altLang="zh-CN" sz="2800" b="1">
                <a:solidFill>
                  <a:srgbClr val="0000CC"/>
                </a:solidFill>
                <a:latin typeface="楷体_GB2312" pitchFamily="49" charset="-122"/>
                <a:ea typeface="楷体_GB2312" pitchFamily="49" charset="-122"/>
              </a:rPr>
              <a:t>4:1</a:t>
            </a:r>
            <a:r>
              <a:rPr lang="zh-CN" altLang="en-US" sz="2800" b="1">
                <a:solidFill>
                  <a:srgbClr val="0000CC"/>
                </a:solidFill>
                <a:latin typeface="楷体_GB2312" pitchFamily="49" charset="-122"/>
                <a:ea typeface="楷体_GB2312" pitchFamily="49" charset="-122"/>
              </a:rPr>
              <a:t>，且要求消除余差，请说出你选用的控制规律以及整定方法。</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4"/>
          <p:cNvSpPr txBox="1">
            <a:spLocks noChangeArrowheads="1"/>
          </p:cNvSpPr>
          <p:nvPr/>
        </p:nvSpPr>
        <p:spPr bwMode="auto">
          <a:xfrm>
            <a:off x="468313" y="404813"/>
            <a:ext cx="8207375" cy="2225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Tx/>
              <a:buNone/>
            </a:pPr>
            <a:r>
              <a:rPr lang="zh-CN" altLang="en-US" sz="2800" b="1">
                <a:solidFill>
                  <a:srgbClr val="C00000"/>
                </a:solidFill>
                <a:latin typeface="楷体_GB2312" pitchFamily="49" charset="-122"/>
                <a:ea typeface="楷体_GB2312" pitchFamily="49" charset="-122"/>
              </a:rPr>
              <a:t>作业</a:t>
            </a:r>
            <a:r>
              <a:rPr lang="en-US" altLang="zh-CN" sz="2800" b="1">
                <a:solidFill>
                  <a:srgbClr val="C00000"/>
                </a:solidFill>
                <a:latin typeface="楷体_GB2312" pitchFamily="49" charset="-122"/>
                <a:ea typeface="楷体_GB2312" pitchFamily="49" charset="-122"/>
              </a:rPr>
              <a:t>8</a:t>
            </a:r>
            <a:r>
              <a:rPr lang="zh-CN" altLang="en-US" sz="2800" b="1">
                <a:solidFill>
                  <a:srgbClr val="0000CC"/>
                </a:solidFill>
                <a:latin typeface="楷体_GB2312" pitchFamily="49" charset="-122"/>
                <a:ea typeface="楷体_GB2312" pitchFamily="49" charset="-122"/>
              </a:rPr>
              <a:t>、某比例控制器输入信号范围为</a:t>
            </a:r>
            <a:r>
              <a:rPr lang="en-US" altLang="zh-CN" sz="2800" b="1">
                <a:solidFill>
                  <a:srgbClr val="0000CC"/>
                </a:solidFill>
                <a:latin typeface="Times New Roman" panose="02020603050405020304" pitchFamily="18" charset="0"/>
                <a:ea typeface="楷体_GB2312" pitchFamily="49" charset="-122"/>
              </a:rPr>
              <a:t>4~</a:t>
            </a:r>
            <a:r>
              <a:rPr lang="en-US" altLang="zh-CN" sz="2800" b="1">
                <a:solidFill>
                  <a:srgbClr val="0000CC"/>
                </a:solidFill>
                <a:latin typeface="楷体_GB2312" pitchFamily="49" charset="-122"/>
                <a:ea typeface="楷体_GB2312" pitchFamily="49" charset="-122"/>
              </a:rPr>
              <a:t>20 mA</a:t>
            </a:r>
            <a:r>
              <a:rPr lang="zh-CN" altLang="en-US" sz="2800" b="1">
                <a:solidFill>
                  <a:srgbClr val="0000CC"/>
                </a:solidFill>
                <a:latin typeface="楷体_GB2312" pitchFamily="49" charset="-122"/>
                <a:ea typeface="楷体_GB2312" pitchFamily="49" charset="-122"/>
              </a:rPr>
              <a:t>，输出信号范围为</a:t>
            </a:r>
            <a:r>
              <a:rPr lang="en-US" altLang="zh-CN" sz="2800" b="1">
                <a:solidFill>
                  <a:srgbClr val="0000CC"/>
                </a:solidFill>
                <a:latin typeface="楷体_GB2312" pitchFamily="49" charset="-122"/>
                <a:ea typeface="楷体_GB2312" pitchFamily="49" charset="-122"/>
              </a:rPr>
              <a:t>1</a:t>
            </a:r>
            <a:r>
              <a:rPr lang="en-US" altLang="zh-CN" sz="2800" b="1">
                <a:solidFill>
                  <a:srgbClr val="0000CC"/>
                </a:solidFill>
                <a:latin typeface="Times New Roman" panose="02020603050405020304" pitchFamily="18" charset="0"/>
                <a:ea typeface="楷体_GB2312" pitchFamily="49" charset="-122"/>
              </a:rPr>
              <a:t>~</a:t>
            </a:r>
            <a:r>
              <a:rPr lang="en-US" altLang="zh-CN" sz="2800" b="1">
                <a:solidFill>
                  <a:srgbClr val="0000CC"/>
                </a:solidFill>
                <a:latin typeface="楷体_GB2312" pitchFamily="49" charset="-122"/>
                <a:ea typeface="楷体_GB2312" pitchFamily="49" charset="-122"/>
              </a:rPr>
              <a:t>5 v</a:t>
            </a:r>
            <a:r>
              <a:rPr lang="zh-CN" altLang="en-US" sz="2800" b="1">
                <a:solidFill>
                  <a:srgbClr val="0000CC"/>
                </a:solidFill>
                <a:latin typeface="楷体_GB2312" pitchFamily="49" charset="-122"/>
                <a:ea typeface="楷体_GB2312" pitchFamily="49" charset="-122"/>
              </a:rPr>
              <a:t>，该控制器为正作用，比例度</a:t>
            </a:r>
            <a:r>
              <a:rPr lang="en-US" altLang="zh-CN" sz="2800" b="1">
                <a:solidFill>
                  <a:srgbClr val="0000CC"/>
                </a:solidFill>
                <a:latin typeface="楷体_GB2312" pitchFamily="49" charset="-122"/>
                <a:ea typeface="楷体_GB2312" pitchFamily="49" charset="-122"/>
              </a:rPr>
              <a:t>δ</a:t>
            </a:r>
            <a:r>
              <a:rPr lang="zh-CN" altLang="en-US" sz="2800" b="1">
                <a:solidFill>
                  <a:srgbClr val="0000CC"/>
                </a:solidFill>
                <a:latin typeface="楷体_GB2312" pitchFamily="49" charset="-122"/>
                <a:ea typeface="楷体_GB2312" pitchFamily="49" charset="-122"/>
              </a:rPr>
              <a:t>设置为</a:t>
            </a:r>
            <a:r>
              <a:rPr lang="en-US" altLang="zh-CN" sz="2800" b="1">
                <a:solidFill>
                  <a:srgbClr val="0000CC"/>
                </a:solidFill>
                <a:latin typeface="楷体_GB2312" pitchFamily="49" charset="-122"/>
                <a:ea typeface="楷体_GB2312" pitchFamily="49" charset="-122"/>
              </a:rPr>
              <a:t>50%</a:t>
            </a:r>
            <a:r>
              <a:rPr lang="zh-CN" altLang="en-US" sz="2800" b="1">
                <a:solidFill>
                  <a:srgbClr val="0000CC"/>
                </a:solidFill>
                <a:latin typeface="楷体_GB2312" pitchFamily="49" charset="-122"/>
                <a:ea typeface="楷体_GB2312" pitchFamily="49" charset="-122"/>
              </a:rPr>
              <a:t>，当前输出信号为</a:t>
            </a:r>
            <a:r>
              <a:rPr lang="en-US" altLang="zh-CN" sz="2800" b="1">
                <a:solidFill>
                  <a:srgbClr val="0000CC"/>
                </a:solidFill>
                <a:latin typeface="楷体_GB2312" pitchFamily="49" charset="-122"/>
                <a:ea typeface="楷体_GB2312" pitchFamily="49" charset="-122"/>
              </a:rPr>
              <a:t>3 v</a:t>
            </a:r>
            <a:r>
              <a:rPr lang="zh-CN" altLang="en-US" sz="2800" b="1">
                <a:solidFill>
                  <a:srgbClr val="0000CC"/>
                </a:solidFill>
                <a:latin typeface="楷体_GB2312" pitchFamily="49" charset="-122"/>
                <a:ea typeface="楷体_GB2312" pitchFamily="49" charset="-122"/>
              </a:rPr>
              <a:t>，若突然输入一个</a:t>
            </a:r>
            <a:r>
              <a:rPr lang="en-US" altLang="zh-CN" sz="2800" b="1">
                <a:solidFill>
                  <a:srgbClr val="0000CC"/>
                </a:solidFill>
                <a:latin typeface="楷体_GB2312" pitchFamily="49" charset="-122"/>
                <a:ea typeface="楷体_GB2312" pitchFamily="49" charset="-122"/>
              </a:rPr>
              <a:t>2mA</a:t>
            </a:r>
            <a:r>
              <a:rPr lang="zh-CN" altLang="en-US" sz="2800" b="1">
                <a:solidFill>
                  <a:srgbClr val="0000CC"/>
                </a:solidFill>
                <a:latin typeface="楷体_GB2312" pitchFamily="49" charset="-122"/>
                <a:ea typeface="楷体_GB2312" pitchFamily="49" charset="-122"/>
              </a:rPr>
              <a:t>的偏差信号，输出信号是多少？</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B3669F28-DF84-40A7-8E98-9B056829B048}"/>
                  </a:ext>
                </a:extLst>
              </p14:cNvPr>
              <p14:cNvContentPartPr/>
              <p14:nvPr/>
            </p14:nvContentPartPr>
            <p14:xfrm>
              <a:off x="792000" y="2459520"/>
              <a:ext cx="7671600" cy="2131200"/>
            </p14:xfrm>
          </p:contentPart>
        </mc:Choice>
        <mc:Fallback xmlns="">
          <p:pic>
            <p:nvPicPr>
              <p:cNvPr id="2" name="墨迹 1">
                <a:extLst>
                  <a:ext uri="{FF2B5EF4-FFF2-40B4-BE49-F238E27FC236}">
                    <a16:creationId xmlns:a16="http://schemas.microsoft.com/office/drawing/2014/main" id="{B3669F28-DF84-40A7-8E98-9B056829B048}"/>
                  </a:ext>
                </a:extLst>
              </p:cNvPr>
              <p:cNvPicPr/>
              <p:nvPr/>
            </p:nvPicPr>
            <p:blipFill>
              <a:blip r:embed="rId3"/>
              <a:stretch>
                <a:fillRect/>
              </a:stretch>
            </p:blipFill>
            <p:spPr>
              <a:xfrm>
                <a:off x="782640" y="2450160"/>
                <a:ext cx="7690320" cy="2149920"/>
              </a:xfrm>
              <a:prstGeom prst="rect">
                <a:avLst/>
              </a:prstGeom>
            </p:spPr>
          </p:pic>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11188" y="981075"/>
            <a:ext cx="7848600" cy="4359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作业</a:t>
            </a:r>
            <a:r>
              <a:rPr kumimoji="1" lang="en-US" altLang="zh-CN" sz="2800" b="1">
                <a:solidFill>
                  <a:srgbClr val="FF0000"/>
                </a:solidFill>
                <a:latin typeface="Times New Roman" panose="02020603050405020304" pitchFamily="18" charset="0"/>
                <a:ea typeface="楷体_GB2312" pitchFamily="49" charset="-122"/>
              </a:rPr>
              <a:t>9</a:t>
            </a:r>
            <a:r>
              <a:rPr kumimoji="1" lang="zh-CN" altLang="en-US" sz="2800" b="1">
                <a:solidFill>
                  <a:srgbClr val="FF0000"/>
                </a:solidFill>
                <a:latin typeface="Times New Roman" panose="02020603050405020304" pitchFamily="18" charset="0"/>
                <a:ea typeface="楷体_GB2312" pitchFamily="49" charset="-122"/>
              </a:rPr>
              <a:t>：</a:t>
            </a:r>
            <a:r>
              <a:rPr kumimoji="1" lang="zh-CN" altLang="en-US" sz="2800" b="1">
                <a:solidFill>
                  <a:srgbClr val="0000CC"/>
                </a:solidFill>
                <a:latin typeface="Times New Roman" panose="02020603050405020304" pitchFamily="18" charset="0"/>
                <a:ea typeface="楷体_GB2312" pitchFamily="49" charset="-122"/>
              </a:rPr>
              <a:t>如果某反应器最大压力为</a:t>
            </a:r>
            <a:r>
              <a:rPr kumimoji="1" lang="en-US" altLang="zh-CN" sz="2800" b="1">
                <a:solidFill>
                  <a:srgbClr val="0000CC"/>
                </a:solidFill>
                <a:latin typeface="Times New Roman" panose="02020603050405020304" pitchFamily="18" charset="0"/>
                <a:ea typeface="楷体_GB2312" pitchFamily="49" charset="-122"/>
              </a:rPr>
              <a:t>0.6MPa</a:t>
            </a:r>
            <a:r>
              <a:rPr kumimoji="1" lang="zh-CN" altLang="en-US" sz="2800" b="1">
                <a:solidFill>
                  <a:srgbClr val="0000CC"/>
                </a:solidFill>
                <a:latin typeface="Times New Roman" panose="02020603050405020304" pitchFamily="18" charset="0"/>
                <a:ea typeface="楷体_GB2312" pitchFamily="49" charset="-122"/>
              </a:rPr>
              <a:t>，允许最大绝对误差为</a:t>
            </a:r>
            <a:r>
              <a:rPr kumimoji="1" lang="en-US" altLang="zh-CN" sz="2800" b="1">
                <a:solidFill>
                  <a:srgbClr val="0000CC"/>
                </a:solidFill>
                <a:latin typeface="Times New Roman" panose="02020603050405020304" pitchFamily="18" charset="0"/>
                <a:ea typeface="楷体_GB2312" pitchFamily="49" charset="-122"/>
              </a:rPr>
              <a:t>±0.02MPa</a:t>
            </a:r>
            <a:r>
              <a:rPr kumimoji="1" lang="zh-CN" altLang="en-US" sz="2800" b="1">
                <a:solidFill>
                  <a:srgbClr val="0000CC"/>
                </a:solidFill>
                <a:latin typeface="Times New Roman" panose="02020603050405020304" pitchFamily="18" charset="0"/>
                <a:ea typeface="楷体_GB2312" pitchFamily="49" charset="-122"/>
              </a:rPr>
              <a:t>。</a:t>
            </a:r>
          </a:p>
          <a:p>
            <a:pPr eaLnBrk="1" hangingPunct="1">
              <a:lnSpc>
                <a:spcPct val="125000"/>
              </a:lnSpc>
              <a:spcBef>
                <a:spcPct val="0"/>
              </a:spcBef>
              <a:buFontTx/>
              <a:buNone/>
            </a:pPr>
            <a:r>
              <a:rPr kumimoji="1" lang="zh-CN" altLang="en-US" sz="2800" b="1">
                <a:solidFill>
                  <a:srgbClr val="0000CC"/>
                </a:solidFill>
                <a:latin typeface="Times New Roman" panose="02020603050405020304" pitchFamily="18" charset="0"/>
                <a:ea typeface="楷体_GB2312" pitchFamily="49" charset="-122"/>
              </a:rPr>
              <a:t>（</a:t>
            </a:r>
            <a:r>
              <a:rPr kumimoji="1" lang="en-US" altLang="zh-CN" sz="2800" b="1">
                <a:solidFill>
                  <a:srgbClr val="0000CC"/>
                </a:solidFill>
                <a:latin typeface="Times New Roman" panose="02020603050405020304" pitchFamily="18" charset="0"/>
                <a:ea typeface="楷体_GB2312" pitchFamily="49" charset="-122"/>
              </a:rPr>
              <a:t>1</a:t>
            </a:r>
            <a:r>
              <a:rPr kumimoji="1" lang="zh-CN" altLang="en-US" sz="2800" b="1">
                <a:solidFill>
                  <a:srgbClr val="0000CC"/>
                </a:solidFill>
                <a:latin typeface="Times New Roman" panose="02020603050405020304" pitchFamily="18" charset="0"/>
                <a:ea typeface="楷体_GB2312" pitchFamily="49" charset="-122"/>
              </a:rPr>
              <a:t>）现用一台测量范围是</a:t>
            </a:r>
            <a:r>
              <a:rPr kumimoji="1" lang="en-US" altLang="zh-CN" sz="2800" b="1">
                <a:solidFill>
                  <a:srgbClr val="0000CC"/>
                </a:solidFill>
                <a:latin typeface="Times New Roman" panose="02020603050405020304" pitchFamily="18" charset="0"/>
                <a:ea typeface="楷体_GB2312" pitchFamily="49" charset="-122"/>
              </a:rPr>
              <a:t>0</a:t>
            </a:r>
            <a:r>
              <a:rPr kumimoji="1" lang="zh-CN" altLang="en-US" sz="2800" b="1">
                <a:solidFill>
                  <a:srgbClr val="0000CC"/>
                </a:solidFill>
                <a:latin typeface="Times New Roman" panose="02020603050405020304" pitchFamily="18" charset="0"/>
                <a:ea typeface="楷体_GB2312" pitchFamily="49" charset="-122"/>
              </a:rPr>
              <a:t>～</a:t>
            </a:r>
            <a:r>
              <a:rPr kumimoji="1" lang="en-US" altLang="zh-CN" sz="2800" b="1">
                <a:solidFill>
                  <a:srgbClr val="0000CC"/>
                </a:solidFill>
                <a:latin typeface="Times New Roman" panose="02020603050405020304" pitchFamily="18" charset="0"/>
                <a:ea typeface="楷体_GB2312" pitchFamily="49" charset="-122"/>
              </a:rPr>
              <a:t>1.5 MPa</a:t>
            </a:r>
            <a:r>
              <a:rPr kumimoji="1" lang="zh-CN" altLang="en-US" sz="2800" b="1">
                <a:solidFill>
                  <a:srgbClr val="0000CC"/>
                </a:solidFill>
                <a:latin typeface="Times New Roman" panose="02020603050405020304" pitchFamily="18" charset="0"/>
                <a:ea typeface="楷体_GB2312" pitchFamily="49" charset="-122"/>
              </a:rPr>
              <a:t>，精度为</a:t>
            </a:r>
            <a:r>
              <a:rPr kumimoji="1" lang="en-US" altLang="zh-CN" sz="2800" b="1">
                <a:solidFill>
                  <a:srgbClr val="0000CC"/>
                </a:solidFill>
                <a:latin typeface="Times New Roman" panose="02020603050405020304" pitchFamily="18" charset="0"/>
                <a:ea typeface="楷体_GB2312" pitchFamily="49" charset="-122"/>
              </a:rPr>
              <a:t>1.5</a:t>
            </a:r>
            <a:r>
              <a:rPr kumimoji="1" lang="zh-CN" altLang="en-US" sz="2800" b="1">
                <a:solidFill>
                  <a:srgbClr val="0000CC"/>
                </a:solidFill>
                <a:latin typeface="Times New Roman" panose="02020603050405020304" pitchFamily="18" charset="0"/>
                <a:ea typeface="楷体_GB2312" pitchFamily="49" charset="-122"/>
              </a:rPr>
              <a:t>级的压力表来进行测量，问能否符合工艺上的误差要求？</a:t>
            </a:r>
          </a:p>
          <a:p>
            <a:pPr eaLnBrk="1" hangingPunct="1">
              <a:lnSpc>
                <a:spcPct val="125000"/>
              </a:lnSpc>
              <a:spcBef>
                <a:spcPct val="0"/>
              </a:spcBef>
              <a:buFontTx/>
              <a:buNone/>
            </a:pPr>
            <a:r>
              <a:rPr kumimoji="1" lang="zh-CN" altLang="en-US" sz="2800" b="1">
                <a:solidFill>
                  <a:srgbClr val="0000CC"/>
                </a:solidFill>
                <a:latin typeface="Times New Roman" panose="02020603050405020304" pitchFamily="18" charset="0"/>
                <a:ea typeface="楷体_GB2312" pitchFamily="49" charset="-122"/>
              </a:rPr>
              <a:t>（</a:t>
            </a:r>
            <a:r>
              <a:rPr kumimoji="1" lang="en-US" altLang="zh-CN" sz="2800" b="1">
                <a:solidFill>
                  <a:srgbClr val="0000CC"/>
                </a:solidFill>
                <a:latin typeface="Times New Roman" panose="02020603050405020304" pitchFamily="18" charset="0"/>
                <a:ea typeface="楷体_GB2312" pitchFamily="49" charset="-122"/>
              </a:rPr>
              <a:t>2</a:t>
            </a:r>
            <a:r>
              <a:rPr kumimoji="1" lang="zh-CN" altLang="en-US" sz="2800" b="1">
                <a:solidFill>
                  <a:srgbClr val="0000CC"/>
                </a:solidFill>
                <a:latin typeface="Times New Roman" panose="02020603050405020304" pitchFamily="18" charset="0"/>
                <a:ea typeface="楷体_GB2312" pitchFamily="49" charset="-122"/>
              </a:rPr>
              <a:t>）若采用一台测量范围是</a:t>
            </a:r>
            <a:r>
              <a:rPr kumimoji="1" lang="en-US" altLang="zh-CN" sz="2800" b="1">
                <a:solidFill>
                  <a:srgbClr val="0000CC"/>
                </a:solidFill>
                <a:latin typeface="Times New Roman" panose="02020603050405020304" pitchFamily="18" charset="0"/>
                <a:ea typeface="楷体_GB2312" pitchFamily="49" charset="-122"/>
              </a:rPr>
              <a:t>0</a:t>
            </a:r>
            <a:r>
              <a:rPr kumimoji="1" lang="zh-CN" altLang="en-US" sz="2800" b="1">
                <a:solidFill>
                  <a:srgbClr val="0000CC"/>
                </a:solidFill>
                <a:latin typeface="Times New Roman" panose="02020603050405020304" pitchFamily="18" charset="0"/>
                <a:ea typeface="楷体_GB2312" pitchFamily="49" charset="-122"/>
              </a:rPr>
              <a:t>～</a:t>
            </a:r>
            <a:r>
              <a:rPr kumimoji="1" lang="en-US" altLang="zh-CN" sz="2800" b="1">
                <a:solidFill>
                  <a:srgbClr val="0000CC"/>
                </a:solidFill>
                <a:latin typeface="Times New Roman" panose="02020603050405020304" pitchFamily="18" charset="0"/>
                <a:ea typeface="楷体_GB2312" pitchFamily="49" charset="-122"/>
              </a:rPr>
              <a:t>1.0 MPa</a:t>
            </a:r>
            <a:r>
              <a:rPr kumimoji="1" lang="zh-CN" altLang="en-US" sz="2800" b="1">
                <a:solidFill>
                  <a:srgbClr val="0000CC"/>
                </a:solidFill>
                <a:latin typeface="Times New Roman" panose="02020603050405020304" pitchFamily="18" charset="0"/>
                <a:ea typeface="楷体_GB2312" pitchFamily="49" charset="-122"/>
              </a:rPr>
              <a:t>，精度为</a:t>
            </a:r>
            <a:r>
              <a:rPr kumimoji="1" lang="en-US" altLang="zh-CN" sz="2800" b="1">
                <a:solidFill>
                  <a:srgbClr val="0000CC"/>
                </a:solidFill>
                <a:latin typeface="Times New Roman" panose="02020603050405020304" pitchFamily="18" charset="0"/>
                <a:ea typeface="楷体_GB2312" pitchFamily="49" charset="-122"/>
              </a:rPr>
              <a:t>1.5</a:t>
            </a:r>
            <a:r>
              <a:rPr kumimoji="1" lang="zh-CN" altLang="en-US" sz="2800" b="1">
                <a:solidFill>
                  <a:srgbClr val="0000CC"/>
                </a:solidFill>
                <a:latin typeface="Times New Roman" panose="02020603050405020304" pitchFamily="18" charset="0"/>
                <a:ea typeface="楷体_GB2312" pitchFamily="49" charset="-122"/>
              </a:rPr>
              <a:t>级的压力表来进行测量，问能符合误差要求吗？试说明其理由。 </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5DF4BBFE-1B77-48C1-AF45-9134488ABCD4}"/>
                  </a:ext>
                </a:extLst>
              </p14:cNvPr>
              <p14:cNvContentPartPr/>
              <p14:nvPr/>
            </p14:nvContentPartPr>
            <p14:xfrm>
              <a:off x="1770480" y="544320"/>
              <a:ext cx="6829560" cy="5706000"/>
            </p14:xfrm>
          </p:contentPart>
        </mc:Choice>
        <mc:Fallback xmlns="">
          <p:pic>
            <p:nvPicPr>
              <p:cNvPr id="2" name="墨迹 1">
                <a:extLst>
                  <a:ext uri="{FF2B5EF4-FFF2-40B4-BE49-F238E27FC236}">
                    <a16:creationId xmlns:a16="http://schemas.microsoft.com/office/drawing/2014/main" id="{5DF4BBFE-1B77-48C1-AF45-9134488ABCD4}"/>
                  </a:ext>
                </a:extLst>
              </p:cNvPr>
              <p:cNvPicPr/>
              <p:nvPr/>
            </p:nvPicPr>
            <p:blipFill>
              <a:blip r:embed="rId3"/>
              <a:stretch>
                <a:fillRect/>
              </a:stretch>
            </p:blipFill>
            <p:spPr>
              <a:xfrm>
                <a:off x="1761120" y="534960"/>
                <a:ext cx="6848280" cy="572472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68313" y="620713"/>
            <a:ext cx="7175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CC"/>
                </a:solidFill>
                <a:latin typeface="Times New Roman" panose="02020603050405020304" pitchFamily="18" charset="0"/>
                <a:ea typeface="楷体_GB2312" pitchFamily="49" charset="-122"/>
              </a:rPr>
              <a:t>(3)控制过程分析（</a:t>
            </a:r>
            <a:r>
              <a:rPr kumimoji="1" lang="zh-CN" altLang="en-US" sz="2800" b="1">
                <a:solidFill>
                  <a:srgbClr val="FF0000"/>
                </a:solidFill>
                <a:latin typeface="Times New Roman" panose="02020603050405020304" pitchFamily="18" charset="0"/>
                <a:ea typeface="楷体_GB2312" pitchFamily="49" charset="-122"/>
              </a:rPr>
              <a:t>根据不同情况有两种方法</a:t>
            </a:r>
            <a:r>
              <a:rPr kumimoji="1" lang="zh-CN" altLang="en-US" sz="2800" b="1">
                <a:solidFill>
                  <a:srgbClr val="0000CC"/>
                </a:solidFill>
                <a:latin typeface="Times New Roman" panose="02020603050405020304" pitchFamily="18" charset="0"/>
                <a:ea typeface="楷体_GB2312" pitchFamily="49" charset="-122"/>
              </a:rPr>
              <a:t>）</a:t>
            </a:r>
          </a:p>
        </p:txBody>
      </p:sp>
      <p:sp>
        <p:nvSpPr>
          <p:cNvPr id="154628" name="Text Box 4"/>
          <p:cNvSpPr txBox="1">
            <a:spLocks noChangeArrowheads="1"/>
          </p:cNvSpPr>
          <p:nvPr/>
        </p:nvSpPr>
        <p:spPr bwMode="auto">
          <a:xfrm>
            <a:off x="539750" y="2060575"/>
            <a:ext cx="676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FF0000"/>
                </a:solidFill>
                <a:latin typeface="Times New Roman" panose="02020603050405020304" pitchFamily="18" charset="0"/>
                <a:ea typeface="楷体_GB2312" pitchFamily="49" charset="-122"/>
              </a:rPr>
              <a:t>1</a:t>
            </a:r>
            <a:r>
              <a:rPr kumimoji="1" lang="zh-CN" altLang="en-US" sz="2800" b="1" dirty="0">
                <a:solidFill>
                  <a:srgbClr val="FF0000"/>
                </a:solidFill>
                <a:latin typeface="Times New Roman" panose="02020603050405020304" pitchFamily="18" charset="0"/>
                <a:ea typeface="楷体_GB2312" pitchFamily="49" charset="-122"/>
              </a:rPr>
              <a:t>）首先选择控制阀的气开、气关特性</a:t>
            </a:r>
          </a:p>
        </p:txBody>
      </p:sp>
      <p:sp>
        <p:nvSpPr>
          <p:cNvPr id="154629" name="Rectangle 5"/>
          <p:cNvSpPr>
            <a:spLocks noChangeArrowheads="1"/>
          </p:cNvSpPr>
          <p:nvPr/>
        </p:nvSpPr>
        <p:spPr bwMode="auto">
          <a:xfrm>
            <a:off x="539750" y="2944813"/>
            <a:ext cx="5761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FF0000"/>
                </a:solidFill>
                <a:latin typeface="Times New Roman" panose="02020603050405020304" pitchFamily="18" charset="0"/>
                <a:ea typeface="楷体_GB2312" pitchFamily="49" charset="-122"/>
              </a:rPr>
              <a:t>2</a:t>
            </a:r>
            <a:r>
              <a:rPr kumimoji="1" lang="zh-CN" altLang="en-US" sz="2800" b="1" dirty="0">
                <a:solidFill>
                  <a:srgbClr val="FF0000"/>
                </a:solidFill>
                <a:latin typeface="Times New Roman" panose="02020603050405020304" pitchFamily="18" charset="0"/>
                <a:ea typeface="楷体_GB2312" pitchFamily="49" charset="-122"/>
              </a:rPr>
              <a:t>）然后确定控制器的正、反作用</a:t>
            </a:r>
          </a:p>
        </p:txBody>
      </p:sp>
      <p:sp>
        <p:nvSpPr>
          <p:cNvPr id="154630" name="Rectangle 6"/>
          <p:cNvSpPr>
            <a:spLocks noChangeArrowheads="1"/>
          </p:cNvSpPr>
          <p:nvPr/>
        </p:nvSpPr>
        <p:spPr bwMode="auto">
          <a:xfrm>
            <a:off x="539750" y="3881438"/>
            <a:ext cx="7200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FF0000"/>
                </a:solidFill>
                <a:latin typeface="Times New Roman" panose="02020603050405020304" pitchFamily="18" charset="0"/>
                <a:ea typeface="楷体_GB2312" pitchFamily="49" charset="-122"/>
              </a:rPr>
              <a:t>3</a:t>
            </a:r>
            <a:r>
              <a:rPr kumimoji="1" lang="zh-CN" altLang="en-US" sz="2800" b="1" dirty="0">
                <a:solidFill>
                  <a:srgbClr val="FF0000"/>
                </a:solidFill>
                <a:latin typeface="Times New Roman" panose="02020603050405020304" pitchFamily="18" charset="0"/>
                <a:ea typeface="楷体_GB2312" pitchFamily="49" charset="-122"/>
              </a:rPr>
              <a:t>）分析控制系统的控制过程</a:t>
            </a:r>
            <a:endParaRPr kumimoji="1" lang="en-US" altLang="zh-CN" sz="2800" b="1" dirty="0">
              <a:solidFill>
                <a:srgbClr val="FF0000"/>
              </a:solidFill>
              <a:latin typeface="Times New Roman" panose="02020603050405020304" pitchFamily="18" charset="0"/>
              <a:ea typeface="楷体_GB2312" pitchFamily="49" charset="-122"/>
            </a:endParaRPr>
          </a:p>
        </p:txBody>
      </p:sp>
      <p:sp>
        <p:nvSpPr>
          <p:cNvPr id="6" name="Text Box 4"/>
          <p:cNvSpPr txBox="1">
            <a:spLocks noChangeArrowheads="1"/>
          </p:cNvSpPr>
          <p:nvPr/>
        </p:nvSpPr>
        <p:spPr bwMode="auto">
          <a:xfrm>
            <a:off x="571500" y="1357313"/>
            <a:ext cx="6048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第一种方法：</a:t>
            </a:r>
          </a:p>
        </p:txBody>
      </p:sp>
      <p:sp>
        <p:nvSpPr>
          <p:cNvPr id="7" name="Text Box 4"/>
          <p:cNvSpPr txBox="1">
            <a:spLocks noChangeArrowheads="1"/>
          </p:cNvSpPr>
          <p:nvPr/>
        </p:nvSpPr>
        <p:spPr bwMode="auto">
          <a:xfrm>
            <a:off x="571500" y="4572000"/>
            <a:ext cx="604837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第二种方法：</a:t>
            </a:r>
            <a:endParaRPr kumimoji="1" lang="en-US" altLang="zh-CN" sz="2800" b="1" dirty="0">
              <a:solidFill>
                <a:srgbClr val="0000CC"/>
              </a:solidFill>
              <a:latin typeface="Times New Roman" panose="02020603050405020304" pitchFamily="18" charset="0"/>
              <a:ea typeface="楷体_GB2312" pitchFamily="49" charset="-122"/>
            </a:endParaRPr>
          </a:p>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用语言描述清楚控制系统的工作过程。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6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6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46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p:bldP spid="154629" grpId="0"/>
      <p:bldP spid="154630"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9" name="Object 3"/>
          <p:cNvGraphicFramePr>
            <a:graphicFrameLocks noChangeAspect="1"/>
          </p:cNvGraphicFramePr>
          <p:nvPr>
            <p:extLst>
              <p:ext uri="{D42A27DB-BD31-4B8C-83A1-F6EECF244321}">
                <p14:modId xmlns:p14="http://schemas.microsoft.com/office/powerpoint/2010/main" val="3240856"/>
              </p:ext>
            </p:extLst>
          </p:nvPr>
        </p:nvGraphicFramePr>
        <p:xfrm>
          <a:off x="971550" y="2420938"/>
          <a:ext cx="3168650" cy="1050925"/>
        </p:xfrm>
        <a:graphic>
          <a:graphicData uri="http://schemas.openxmlformats.org/presentationml/2006/ole">
            <mc:AlternateContent xmlns:mc="http://schemas.openxmlformats.org/markup-compatibility/2006">
              <mc:Choice xmlns:v="urn:schemas-microsoft-com:vml" Requires="v">
                <p:oleObj name="Equation" r:id="rId2" imgW="1384200" imgH="457200" progId="Equation.DSMT4">
                  <p:embed/>
                </p:oleObj>
              </mc:Choice>
              <mc:Fallback>
                <p:oleObj name="Equation" r:id="rId2" imgW="1384200" imgH="457200" progId="Equation.DSMT4">
                  <p:embed/>
                  <p:pic>
                    <p:nvPicPr>
                      <p:cNvPr id="0" name="Object 3"/>
                      <p:cNvPicPr>
                        <a:picLocks noChangeAspect="1" noChangeArrowheads="1"/>
                      </p:cNvPicPr>
                      <p:nvPr/>
                    </p:nvPicPr>
                    <p:blipFill>
                      <a:blip r:embed="rId3"/>
                      <a:srcRect/>
                      <a:stretch>
                        <a:fillRect/>
                      </a:stretch>
                    </p:blipFill>
                    <p:spPr bwMode="auto">
                      <a:xfrm>
                        <a:off x="971550" y="2420938"/>
                        <a:ext cx="3168650" cy="1050925"/>
                      </a:xfrm>
                      <a:prstGeom prst="rect">
                        <a:avLst/>
                      </a:prstGeom>
                      <a:solidFill>
                        <a:srgbClr val="00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7"/>
          <p:cNvGrpSpPr>
            <a:grpSpLocks/>
          </p:cNvGrpSpPr>
          <p:nvPr/>
        </p:nvGrpSpPr>
        <p:grpSpPr bwMode="auto">
          <a:xfrm>
            <a:off x="4787900" y="1916113"/>
            <a:ext cx="3862388" cy="3914775"/>
            <a:chOff x="3016" y="1207"/>
            <a:chExt cx="2433" cy="2466"/>
          </a:xfrm>
        </p:grpSpPr>
        <p:graphicFrame>
          <p:nvGraphicFramePr>
            <p:cNvPr id="10257" name="Object 8"/>
            <p:cNvGraphicFramePr>
              <a:graphicFrameLocks noChangeAspect="1"/>
            </p:cNvGraphicFramePr>
            <p:nvPr/>
          </p:nvGraphicFramePr>
          <p:xfrm>
            <a:off x="3696" y="1525"/>
            <a:ext cx="1738" cy="1872"/>
          </p:xfrm>
          <a:graphic>
            <a:graphicData uri="http://schemas.openxmlformats.org/presentationml/2006/ole">
              <mc:AlternateContent xmlns:mc="http://schemas.openxmlformats.org/markup-compatibility/2006">
                <mc:Choice xmlns:v="urn:schemas-microsoft-com:vml" Requires="v">
                  <p:oleObj name="Picture2" r:id="rId4" imgW="1629156" imgH="2115312" progId="Word.Picture.8">
                    <p:embed/>
                  </p:oleObj>
                </mc:Choice>
                <mc:Fallback>
                  <p:oleObj name="Picture2" r:id="rId4" imgW="1629156" imgH="2115312"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525"/>
                          <a:ext cx="1738" cy="187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8" name="Text Box 9"/>
            <p:cNvSpPr txBox="1">
              <a:spLocks noChangeArrowheads="1"/>
            </p:cNvSpPr>
            <p:nvPr/>
          </p:nvSpPr>
          <p:spPr bwMode="auto">
            <a:xfrm>
              <a:off x="4921" y="1207"/>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蒸汽</a:t>
              </a:r>
            </a:p>
          </p:txBody>
        </p:sp>
        <p:sp>
          <p:nvSpPr>
            <p:cNvPr id="10259" name="Text Box 10"/>
            <p:cNvSpPr txBox="1">
              <a:spLocks noChangeArrowheads="1"/>
            </p:cNvSpPr>
            <p:nvPr/>
          </p:nvSpPr>
          <p:spPr bwMode="auto">
            <a:xfrm>
              <a:off x="3107" y="220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汽包</a:t>
              </a:r>
            </a:p>
          </p:txBody>
        </p:sp>
        <p:sp>
          <p:nvSpPr>
            <p:cNvPr id="10260" name="Text Box 11"/>
            <p:cNvSpPr txBox="1">
              <a:spLocks noChangeArrowheads="1"/>
            </p:cNvSpPr>
            <p:nvPr/>
          </p:nvSpPr>
          <p:spPr bwMode="auto">
            <a:xfrm>
              <a:off x="3016" y="284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省煤器</a:t>
              </a:r>
            </a:p>
          </p:txBody>
        </p:sp>
        <p:sp>
          <p:nvSpPr>
            <p:cNvPr id="10261" name="Text Box 12"/>
            <p:cNvSpPr txBox="1">
              <a:spLocks noChangeArrowheads="1"/>
            </p:cNvSpPr>
            <p:nvPr/>
          </p:nvSpPr>
          <p:spPr bwMode="auto">
            <a:xfrm>
              <a:off x="4921" y="338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给水</a:t>
              </a:r>
            </a:p>
          </p:txBody>
        </p:sp>
      </p:grpSp>
      <p:sp>
        <p:nvSpPr>
          <p:cNvPr id="132109" name="Text Box 13"/>
          <p:cNvSpPr txBox="1">
            <a:spLocks noChangeArrowheads="1"/>
          </p:cNvSpPr>
          <p:nvPr/>
        </p:nvSpPr>
        <p:spPr bwMode="auto">
          <a:xfrm>
            <a:off x="323850" y="1773238"/>
            <a:ext cx="5616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0000CC"/>
                </a:solidFill>
                <a:latin typeface="Times New Roman" panose="02020603050405020304" pitchFamily="18" charset="0"/>
                <a:ea typeface="楷体_GB2312" pitchFamily="49" charset="-122"/>
              </a:rPr>
              <a:t>2</a:t>
            </a:r>
            <a:r>
              <a:rPr kumimoji="1" lang="zh-CN" altLang="en-US" sz="2800" b="1" dirty="0">
                <a:solidFill>
                  <a:srgbClr val="0000CC"/>
                </a:solidFill>
                <a:latin typeface="Times New Roman" panose="02020603050405020304" pitchFamily="18" charset="0"/>
                <a:ea typeface="楷体_GB2312" pitchFamily="49" charset="-122"/>
              </a:rPr>
              <a:t>）确定控制器的正、反作用</a:t>
            </a:r>
          </a:p>
        </p:txBody>
      </p:sp>
      <p:sp>
        <p:nvSpPr>
          <p:cNvPr id="132114" name="Rectangle 18"/>
          <p:cNvSpPr>
            <a:spLocks noChangeArrowheads="1"/>
          </p:cNvSpPr>
          <p:nvPr/>
        </p:nvSpPr>
        <p:spPr bwMode="auto">
          <a:xfrm>
            <a:off x="827088" y="3716338"/>
            <a:ext cx="3313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控制器应选正作用</a:t>
            </a:r>
          </a:p>
        </p:txBody>
      </p:sp>
      <p:sp>
        <p:nvSpPr>
          <p:cNvPr id="132116" name="Rectangle 20"/>
          <p:cNvSpPr>
            <a:spLocks noChangeArrowheads="1"/>
          </p:cNvSpPr>
          <p:nvPr/>
        </p:nvSpPr>
        <p:spPr bwMode="auto">
          <a:xfrm>
            <a:off x="395288" y="4508500"/>
            <a:ext cx="3600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0000CC"/>
                </a:solidFill>
                <a:latin typeface="Times New Roman" panose="02020603050405020304" pitchFamily="18" charset="0"/>
                <a:ea typeface="楷体_GB2312" pitchFamily="49" charset="-122"/>
              </a:rPr>
              <a:t>3</a:t>
            </a:r>
            <a:r>
              <a:rPr kumimoji="1" lang="zh-CN" altLang="en-US" sz="2800" b="1" dirty="0">
                <a:solidFill>
                  <a:srgbClr val="0000CC"/>
                </a:solidFill>
                <a:latin typeface="Times New Roman" panose="02020603050405020304" pitchFamily="18" charset="0"/>
                <a:ea typeface="楷体_GB2312" pitchFamily="49" charset="-122"/>
              </a:rPr>
              <a:t>）控制过程分析</a:t>
            </a:r>
            <a:endParaRPr kumimoji="1" lang="en-US" altLang="zh-CN" sz="2800" b="1" dirty="0">
              <a:solidFill>
                <a:srgbClr val="0000CC"/>
              </a:solidFill>
              <a:latin typeface="Times New Roman" panose="02020603050405020304" pitchFamily="18" charset="0"/>
              <a:ea typeface="楷体_GB2312" pitchFamily="49" charset="-122"/>
            </a:endParaRPr>
          </a:p>
        </p:txBody>
      </p:sp>
      <p:graphicFrame>
        <p:nvGraphicFramePr>
          <p:cNvPr id="132117" name="Object 21"/>
          <p:cNvGraphicFramePr>
            <a:graphicFrameLocks noChangeAspect="1"/>
          </p:cNvGraphicFramePr>
          <p:nvPr>
            <p:extLst>
              <p:ext uri="{D42A27DB-BD31-4B8C-83A1-F6EECF244321}">
                <p14:modId xmlns:p14="http://schemas.microsoft.com/office/powerpoint/2010/main" val="1848038483"/>
              </p:ext>
            </p:extLst>
          </p:nvPr>
        </p:nvGraphicFramePr>
        <p:xfrm>
          <a:off x="1876425" y="5949950"/>
          <a:ext cx="4811713" cy="506413"/>
        </p:xfrm>
        <a:graphic>
          <a:graphicData uri="http://schemas.openxmlformats.org/presentationml/2006/ole">
            <mc:AlternateContent xmlns:mc="http://schemas.openxmlformats.org/markup-compatibility/2006">
              <mc:Choice xmlns:v="urn:schemas-microsoft-com:vml" Requires="v">
                <p:oleObj name="Equation" r:id="rId6" imgW="2184120" imgH="228600" progId="Equation.DSMT4">
                  <p:embed/>
                </p:oleObj>
              </mc:Choice>
              <mc:Fallback>
                <p:oleObj name="Equation" r:id="rId6" imgW="2184120" imgH="228600" progId="Equation.DSMT4">
                  <p:embed/>
                  <p:pic>
                    <p:nvPicPr>
                      <p:cNvPr id="0" name="Object 21"/>
                      <p:cNvPicPr>
                        <a:picLocks noChangeAspect="1" noChangeArrowheads="1"/>
                      </p:cNvPicPr>
                      <p:nvPr/>
                    </p:nvPicPr>
                    <p:blipFill>
                      <a:blip r:embed="rId7"/>
                      <a:srcRect/>
                      <a:stretch>
                        <a:fillRect/>
                      </a:stretch>
                    </p:blipFill>
                    <p:spPr bwMode="auto">
                      <a:xfrm>
                        <a:off x="1876425" y="5949950"/>
                        <a:ext cx="4811713" cy="506413"/>
                      </a:xfrm>
                      <a:prstGeom prst="rect">
                        <a:avLst/>
                      </a:prstGeom>
                      <a:solidFill>
                        <a:srgbClr val="00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18" name="Text Box 22"/>
          <p:cNvSpPr txBox="1">
            <a:spLocks noChangeArrowheads="1"/>
          </p:cNvSpPr>
          <p:nvPr/>
        </p:nvSpPr>
        <p:spPr bwMode="auto">
          <a:xfrm>
            <a:off x="3452812" y="5053011"/>
            <a:ext cx="1295400"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rgbClr val="FF0000"/>
                </a:solidFill>
                <a:latin typeface="Times New Roman" panose="02020603050405020304" pitchFamily="18" charset="0"/>
                <a:ea typeface="楷体_GB2312" pitchFamily="49" charset="-122"/>
              </a:rPr>
              <a:t>正作用控制器</a:t>
            </a:r>
          </a:p>
        </p:txBody>
      </p:sp>
      <p:grpSp>
        <p:nvGrpSpPr>
          <p:cNvPr id="3" name="Group 23"/>
          <p:cNvGrpSpPr>
            <a:grpSpLocks/>
          </p:cNvGrpSpPr>
          <p:nvPr/>
        </p:nvGrpSpPr>
        <p:grpSpPr bwMode="auto">
          <a:xfrm>
            <a:off x="4067175" y="2636838"/>
            <a:ext cx="762000" cy="533400"/>
            <a:chOff x="2448" y="2736"/>
            <a:chExt cx="480" cy="336"/>
          </a:xfrm>
        </p:grpSpPr>
        <p:sp>
          <p:nvSpPr>
            <p:cNvPr id="10254" name="Line 24"/>
            <p:cNvSpPr>
              <a:spLocks noChangeShapeType="1"/>
            </p:cNvSpPr>
            <p:nvPr/>
          </p:nvSpPr>
          <p:spPr bwMode="auto">
            <a:xfrm>
              <a:off x="2448" y="2736"/>
              <a:ext cx="480" cy="0"/>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55" name="Line 25"/>
            <p:cNvSpPr>
              <a:spLocks noChangeShapeType="1"/>
            </p:cNvSpPr>
            <p:nvPr/>
          </p:nvSpPr>
          <p:spPr bwMode="auto">
            <a:xfrm>
              <a:off x="2928" y="2736"/>
              <a:ext cx="0" cy="336"/>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56" name="Line 26"/>
            <p:cNvSpPr>
              <a:spLocks noChangeShapeType="1"/>
            </p:cNvSpPr>
            <p:nvPr/>
          </p:nvSpPr>
          <p:spPr bwMode="auto">
            <a:xfrm flipH="1">
              <a:off x="2640" y="3072"/>
              <a:ext cx="288" cy="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32124" name="Text Box 28"/>
          <p:cNvSpPr txBox="1">
            <a:spLocks noChangeArrowheads="1"/>
          </p:cNvSpPr>
          <p:nvPr/>
        </p:nvSpPr>
        <p:spPr bwMode="auto">
          <a:xfrm>
            <a:off x="4676830" y="5443621"/>
            <a:ext cx="12954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rgbClr val="FF0000"/>
                </a:solidFill>
                <a:latin typeface="Times New Roman" panose="02020603050405020304" pitchFamily="18" charset="0"/>
                <a:ea typeface="楷体_GB2312" pitchFamily="49" charset="-122"/>
              </a:rPr>
              <a:t>气关阀</a:t>
            </a:r>
            <a:endParaRPr kumimoji="1" lang="en-US" altLang="zh-CN" sz="2400" b="1" dirty="0">
              <a:solidFill>
                <a:srgbClr val="FF0000"/>
              </a:solidFill>
              <a:latin typeface="Times New Roman" panose="02020603050405020304" pitchFamily="18" charset="0"/>
              <a:ea typeface="楷体_GB2312" pitchFamily="49" charset="-122"/>
            </a:endParaRPr>
          </a:p>
        </p:txBody>
      </p:sp>
      <p:sp>
        <p:nvSpPr>
          <p:cNvPr id="132126" name="Text Box 30"/>
          <p:cNvSpPr txBox="1">
            <a:spLocks noChangeArrowheads="1"/>
          </p:cNvSpPr>
          <p:nvPr/>
        </p:nvSpPr>
        <p:spPr bwMode="auto">
          <a:xfrm>
            <a:off x="357188" y="714375"/>
            <a:ext cx="27860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0000CC"/>
                </a:solidFill>
                <a:latin typeface="Times New Roman" panose="02020603050405020304" pitchFamily="18" charset="0"/>
                <a:ea typeface="楷体_GB2312" pitchFamily="49" charset="-122"/>
              </a:rPr>
              <a:t>1</a:t>
            </a:r>
            <a:r>
              <a:rPr kumimoji="1" lang="zh-CN" altLang="en-US" sz="2800" b="1" dirty="0">
                <a:solidFill>
                  <a:srgbClr val="0000CC"/>
                </a:solidFill>
                <a:latin typeface="Times New Roman" panose="02020603050405020304" pitchFamily="18" charset="0"/>
                <a:ea typeface="楷体_GB2312" pitchFamily="49" charset="-122"/>
              </a:rPr>
              <a:t>）确定阀门的气开气关特性：</a:t>
            </a:r>
          </a:p>
        </p:txBody>
      </p:sp>
      <p:sp>
        <p:nvSpPr>
          <p:cNvPr id="21" name="Text Box 4"/>
          <p:cNvSpPr txBox="1">
            <a:spLocks noChangeArrowheads="1"/>
          </p:cNvSpPr>
          <p:nvPr/>
        </p:nvSpPr>
        <p:spPr bwMode="auto">
          <a:xfrm>
            <a:off x="428625" y="142875"/>
            <a:ext cx="6048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第一种方法举例：</a:t>
            </a:r>
          </a:p>
        </p:txBody>
      </p:sp>
      <p:sp>
        <p:nvSpPr>
          <p:cNvPr id="22" name="Text Box 30"/>
          <p:cNvSpPr txBox="1">
            <a:spLocks noChangeArrowheads="1"/>
          </p:cNvSpPr>
          <p:nvPr/>
        </p:nvSpPr>
        <p:spPr bwMode="auto">
          <a:xfrm>
            <a:off x="3059832" y="692696"/>
            <a:ext cx="54292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根据安全原则，供气中断时给水阀应全开，所以应选气关阀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212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10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209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211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211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3211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21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2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9" grpId="0"/>
      <p:bldP spid="132114" grpId="0"/>
      <p:bldP spid="132116" grpId="0"/>
      <p:bldP spid="132118" grpId="0" animBg="1"/>
      <p:bldP spid="132124" grpId="0" animBg="1"/>
      <p:bldP spid="132126"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42938" y="571500"/>
            <a:ext cx="6048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第二种方法举例：</a:t>
            </a:r>
            <a:endParaRPr kumimoji="1" lang="en-US" altLang="zh-CN" sz="2800" b="1" dirty="0">
              <a:solidFill>
                <a:srgbClr val="FF0000"/>
              </a:solidFill>
              <a:latin typeface="Times New Roman" panose="02020603050405020304" pitchFamily="18" charset="0"/>
              <a:ea typeface="楷体_GB2312" pitchFamily="49" charset="-122"/>
            </a:endParaRPr>
          </a:p>
        </p:txBody>
      </p:sp>
      <p:sp>
        <p:nvSpPr>
          <p:cNvPr id="9" name="Text Box 4"/>
          <p:cNvSpPr txBox="1">
            <a:spLocks noChangeArrowheads="1"/>
          </p:cNvSpPr>
          <p:nvPr/>
        </p:nvSpPr>
        <p:spPr bwMode="auto">
          <a:xfrm>
            <a:off x="642938" y="1357313"/>
            <a:ext cx="4071937"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蒸汽需要量增加，液位会降低，检测变送环节</a:t>
            </a:r>
            <a:r>
              <a:rPr kumimoji="1" lang="en-US" altLang="zh-CN" sz="2800" b="1" dirty="0">
                <a:solidFill>
                  <a:srgbClr val="0000CC"/>
                </a:solidFill>
                <a:latin typeface="Times New Roman" panose="02020603050405020304" pitchFamily="18" charset="0"/>
                <a:ea typeface="楷体_GB2312" pitchFamily="49" charset="-122"/>
              </a:rPr>
              <a:t>LT</a:t>
            </a:r>
            <a:r>
              <a:rPr kumimoji="1" lang="zh-CN" altLang="en-US" sz="2800" b="1" dirty="0">
                <a:solidFill>
                  <a:srgbClr val="0000CC"/>
                </a:solidFill>
                <a:latin typeface="Times New Roman" panose="02020603050405020304" pitchFamily="18" charset="0"/>
                <a:ea typeface="楷体_GB2312" pitchFamily="49" charset="-122"/>
              </a:rPr>
              <a:t>会测得实际液位值送给控制器，控制器</a:t>
            </a:r>
            <a:r>
              <a:rPr kumimoji="1" lang="en-US" altLang="zh-CN" sz="2800" b="1" dirty="0">
                <a:solidFill>
                  <a:srgbClr val="0000CC"/>
                </a:solidFill>
                <a:latin typeface="Times New Roman" panose="02020603050405020304" pitchFamily="18" charset="0"/>
                <a:ea typeface="楷体_GB2312" pitchFamily="49" charset="-122"/>
              </a:rPr>
              <a:t>LC</a:t>
            </a:r>
            <a:r>
              <a:rPr kumimoji="1" lang="zh-CN" altLang="en-US" sz="2800" b="1" dirty="0">
                <a:solidFill>
                  <a:srgbClr val="0000CC"/>
                </a:solidFill>
                <a:latin typeface="Times New Roman" panose="02020603050405020304" pitchFamily="18" charset="0"/>
                <a:ea typeface="楷体_GB2312" pitchFamily="49" charset="-122"/>
              </a:rPr>
              <a:t>将测量值与设定值比较计算得到偏差，然后根据偏差及控制规律计算出输出值，控制器将此输出值送给执行器将阀门开大，使液位升高回归设定值。</a:t>
            </a:r>
            <a:endParaRPr kumimoji="1" lang="en-US" altLang="zh-CN" sz="2800" b="1" dirty="0">
              <a:solidFill>
                <a:srgbClr val="0000CC"/>
              </a:solidFill>
              <a:latin typeface="Times New Roman" panose="02020603050405020304" pitchFamily="18" charset="0"/>
              <a:ea typeface="楷体_GB2312" pitchFamily="49" charset="-122"/>
            </a:endParaRPr>
          </a:p>
        </p:txBody>
      </p:sp>
      <p:grpSp>
        <p:nvGrpSpPr>
          <p:cNvPr id="2" name="Group 27"/>
          <p:cNvGrpSpPr>
            <a:grpSpLocks/>
          </p:cNvGrpSpPr>
          <p:nvPr/>
        </p:nvGrpSpPr>
        <p:grpSpPr bwMode="auto">
          <a:xfrm>
            <a:off x="4787900" y="1916113"/>
            <a:ext cx="3862388" cy="3914775"/>
            <a:chOff x="3016" y="1207"/>
            <a:chExt cx="2433" cy="2466"/>
          </a:xfrm>
        </p:grpSpPr>
        <p:graphicFrame>
          <p:nvGraphicFramePr>
            <p:cNvPr id="11270" name="Object 8"/>
            <p:cNvGraphicFramePr>
              <a:graphicFrameLocks noChangeAspect="1"/>
            </p:cNvGraphicFramePr>
            <p:nvPr/>
          </p:nvGraphicFramePr>
          <p:xfrm>
            <a:off x="3696" y="1525"/>
            <a:ext cx="1738" cy="1872"/>
          </p:xfrm>
          <a:graphic>
            <a:graphicData uri="http://schemas.openxmlformats.org/presentationml/2006/ole">
              <mc:AlternateContent xmlns:mc="http://schemas.openxmlformats.org/markup-compatibility/2006">
                <mc:Choice xmlns:v="urn:schemas-microsoft-com:vml" Requires="v">
                  <p:oleObj name="Picture2" r:id="rId2" imgW="1629156" imgH="2115312" progId="Word.Picture.8">
                    <p:embed/>
                  </p:oleObj>
                </mc:Choice>
                <mc:Fallback>
                  <p:oleObj name="Picture2" r:id="rId2" imgW="1629156" imgH="2115312"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1525"/>
                          <a:ext cx="1738" cy="187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1" name="Text Box 9"/>
            <p:cNvSpPr txBox="1">
              <a:spLocks noChangeArrowheads="1"/>
            </p:cNvSpPr>
            <p:nvPr/>
          </p:nvSpPr>
          <p:spPr bwMode="auto">
            <a:xfrm>
              <a:off x="4921" y="1207"/>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蒸汽</a:t>
              </a:r>
            </a:p>
          </p:txBody>
        </p:sp>
        <p:sp>
          <p:nvSpPr>
            <p:cNvPr id="11272" name="Text Box 10"/>
            <p:cNvSpPr txBox="1">
              <a:spLocks noChangeArrowheads="1"/>
            </p:cNvSpPr>
            <p:nvPr/>
          </p:nvSpPr>
          <p:spPr bwMode="auto">
            <a:xfrm>
              <a:off x="3107" y="220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汽包</a:t>
              </a:r>
            </a:p>
          </p:txBody>
        </p:sp>
        <p:sp>
          <p:nvSpPr>
            <p:cNvPr id="11273" name="Text Box 11"/>
            <p:cNvSpPr txBox="1">
              <a:spLocks noChangeArrowheads="1"/>
            </p:cNvSpPr>
            <p:nvPr/>
          </p:nvSpPr>
          <p:spPr bwMode="auto">
            <a:xfrm>
              <a:off x="3016" y="284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省煤器</a:t>
              </a:r>
            </a:p>
          </p:txBody>
        </p:sp>
        <p:sp>
          <p:nvSpPr>
            <p:cNvPr id="11274" name="Text Box 12"/>
            <p:cNvSpPr txBox="1">
              <a:spLocks noChangeArrowheads="1"/>
            </p:cNvSpPr>
            <p:nvPr/>
          </p:nvSpPr>
          <p:spPr bwMode="auto">
            <a:xfrm>
              <a:off x="4921" y="338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CC"/>
                  </a:solidFill>
                  <a:latin typeface="Times New Roman" panose="02020603050405020304" pitchFamily="18" charset="0"/>
                  <a:ea typeface="楷体_GB2312" pitchFamily="49" charset="-122"/>
                </a:rPr>
                <a:t>给水</a:t>
              </a:r>
            </a:p>
          </p:txBody>
        </p:sp>
      </p:grpSp>
      <p:sp>
        <p:nvSpPr>
          <p:cNvPr id="11269" name="Music">
            <a:hlinkClick r:id="rId4" action="ppaction://hlinksldjump"/>
          </p:cNvPr>
          <p:cNvSpPr>
            <a:spLocks noEditPoints="1" noChangeArrowheads="1"/>
          </p:cNvSpPr>
          <p:nvPr/>
        </p:nvSpPr>
        <p:spPr bwMode="auto">
          <a:xfrm>
            <a:off x="7451725" y="6021388"/>
            <a:ext cx="801688" cy="836612"/>
          </a:xfrm>
          <a:custGeom>
            <a:avLst/>
            <a:gdLst>
              <a:gd name="T0" fmla="*/ 272871 w 21600"/>
              <a:gd name="T1" fmla="*/ 1782 h 21600"/>
              <a:gd name="T2" fmla="*/ 273650 w 21600"/>
              <a:gd name="T3" fmla="*/ 383447 h 21600"/>
              <a:gd name="T4" fmla="*/ 804769 w 21600"/>
              <a:gd name="T5" fmla="*/ 389683 h 21600"/>
              <a:gd name="T6" fmla="*/ 272871 w 21600"/>
              <a:gd name="T7" fmla="*/ 1782 h 21600"/>
              <a:gd name="T8" fmla="*/ 801688 w 21600"/>
              <a:gd name="T9" fmla="*/ 0 h 21600"/>
              <a:gd name="T10" fmla="*/ 0 60000 65536"/>
              <a:gd name="T11" fmla="*/ 0 60000 65536"/>
              <a:gd name="T12" fmla="*/ 0 60000 65536"/>
              <a:gd name="T13" fmla="*/ 0 60000 65536"/>
              <a:gd name="T14" fmla="*/ 0 60000 65536"/>
              <a:gd name="T15" fmla="*/ 7975 w 21600"/>
              <a:gd name="T16" fmla="*/ 923 h 21600"/>
              <a:gd name="T17" fmla="*/ 20935 w 21600"/>
              <a:gd name="T18" fmla="*/ 5354 h 21600"/>
            </a:gdLst>
            <a:ahLst/>
            <a:cxnLst>
              <a:cxn ang="T10">
                <a:pos x="T0" y="T1"/>
              </a:cxn>
              <a:cxn ang="T11">
                <a:pos x="T2" y="T3"/>
              </a:cxn>
              <a:cxn ang="T12">
                <a:pos x="T4" y="T5"/>
              </a:cxn>
              <a:cxn ang="T13">
                <a:pos x="T6" y="T7"/>
              </a:cxn>
              <a:cxn ang="T14">
                <a:pos x="T8" y="T9"/>
              </a:cxn>
            </a:cxnLst>
            <a:rect l="T15" t="T16" r="T17" b="T18"/>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3752</TotalTime>
  <Words>3286</Words>
  <Application>Microsoft Office PowerPoint</Application>
  <PresentationFormat>全屏显示(4:3)</PresentationFormat>
  <Paragraphs>367</Paragraphs>
  <Slides>62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9</vt:i4>
      </vt:variant>
      <vt:variant>
        <vt:lpstr>幻灯片标题</vt:lpstr>
      </vt:variant>
      <vt:variant>
        <vt:i4>62</vt:i4>
      </vt:variant>
    </vt:vector>
  </HeadingPairs>
  <TitlesOfParts>
    <vt:vector size="78" baseType="lpstr">
      <vt:lpstr>华文新魏</vt:lpstr>
      <vt:lpstr>楷体_GB2312</vt:lpstr>
      <vt:lpstr>宋体</vt:lpstr>
      <vt:lpstr>Arial</vt:lpstr>
      <vt:lpstr>Arial Black</vt:lpstr>
      <vt:lpstr>Times New Roman</vt:lpstr>
      <vt:lpstr>默认设计模板</vt:lpstr>
      <vt:lpstr>Visio</vt:lpstr>
      <vt:lpstr>图片</vt:lpstr>
      <vt:lpstr>Equation</vt:lpstr>
      <vt:lpstr>Picture2</vt:lpstr>
      <vt:lpstr>位图图像</vt:lpstr>
      <vt:lpstr>Picture</vt:lpstr>
      <vt:lpstr>图像文档</vt:lpstr>
      <vt:lpstr>Microsoft Word Picture</vt:lpstr>
      <vt:lpstr>Visio.Drawing.6</vt:lpstr>
      <vt:lpstr>第七章   简单控制系统设计及投运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化工仪表及自动化</dc:title>
  <dc:creator>ye</dc:creator>
  <cp:lastModifiedBy>lwj</cp:lastModifiedBy>
  <cp:revision>224</cp:revision>
  <cp:lastPrinted>1601-01-01T00:00:00Z</cp:lastPrinted>
  <dcterms:created xsi:type="dcterms:W3CDTF">2004-09-17T00:52:24Z</dcterms:created>
  <dcterms:modified xsi:type="dcterms:W3CDTF">2022-12-20T13:43:29Z</dcterms:modified>
</cp:coreProperties>
</file>