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10"/>
  </p:notesMasterIdLst>
  <p:sldIdLst>
    <p:sldId id="405" r:id="rId3"/>
    <p:sldId id="462" r:id="rId4"/>
    <p:sldId id="471" r:id="rId5"/>
    <p:sldId id="472" r:id="rId6"/>
    <p:sldId id="466" r:id="rId7"/>
    <p:sldId id="473" r:id="rId8"/>
    <p:sldId id="47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4" autoAdjust="0"/>
    <p:restoredTop sz="94628" autoAdjust="0"/>
  </p:normalViewPr>
  <p:slideViewPr>
    <p:cSldViewPr>
      <p:cViewPr varScale="1">
        <p:scale>
          <a:sx n="119" d="100"/>
          <a:sy n="119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0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4/28/22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97081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>
                <a:solidFill>
                  <a:srgbClr val="0070C0"/>
                </a:solidFill>
              </a:rPr>
              <a:t>MATLAB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与金融计算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1560" y="1640155"/>
            <a:ext cx="7920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中国股市投资组合优化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协方差矩阵的估计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47800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71599" y="9906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：样本方差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34320"/>
            <a:ext cx="6096000" cy="39800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94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适用条件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&gt;&gt;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；小样本表现差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&lt;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时，方差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协方差矩阵奇异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1462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1316" y="1889462"/>
            <a:ext cx="8201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矩阵对角线的方差相同，取样本方差的均值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ea typeface="微软雅黑" panose="020B0503020204020204" pitchFamily="34" charset="-122"/>
              </a:rPr>
              <a:t>矩阵非对角线的协方差相同，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取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(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 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– 1)/2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个样本协方差的均值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6" y="4119220"/>
            <a:ext cx="4007037" cy="159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25196"/>
            <a:ext cx="4518083" cy="159103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90560" y="4421811"/>
            <a:ext cx="305240" cy="98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762000" y="845403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：因子模型估计法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028" y="16217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1524000"/>
            <a:ext cx="4657759" cy="65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624" y="2971800"/>
            <a:ext cx="1415772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矩阵形式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3200400"/>
            <a:ext cx="2514600" cy="302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38" y="2057400"/>
            <a:ext cx="3309962" cy="270035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187624" y="48723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因子模型估计法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57" y="4847935"/>
            <a:ext cx="3806364" cy="5267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159432" y="5352765"/>
            <a:ext cx="5689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因子模型在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时刻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的参数估计（迭代或滚动窗口）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</a:t>
            </a:r>
            <a:r>
              <a:rPr lang="zh-CN" altLang="en-US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f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的样本方差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协方差矩阵（因子数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K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较小适用）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对角线元素满足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486400"/>
            <a:ext cx="404815" cy="2809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5872160"/>
            <a:ext cx="423866" cy="376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6272210"/>
            <a:ext cx="419103" cy="3571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205814"/>
            <a:ext cx="1585924" cy="4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2814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1767524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因子模型估计法：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估计相对精确但有偏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样本方差</a:t>
            </a:r>
            <a:r>
              <a:rPr lang="en-US" altLang="zh-CN" sz="2400" b="1" dirty="0"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ea typeface="微软雅黑" panose="020B0503020204020204" pitchFamily="34" charset="-122"/>
              </a:rPr>
              <a:t>协方差矩阵估计：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无偏估计但不够精确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600" y="3048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取两者之精华：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71" y="3068918"/>
            <a:ext cx="3699912" cy="523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0600" y="3571220"/>
            <a:ext cx="2819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压缩估计法：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28" y="4419600"/>
            <a:ext cx="6324600" cy="18392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88034" y="116861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指数加权移动平均估计法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EWMA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0" y="2209800"/>
            <a:ext cx="7247999" cy="238854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69781" y="4808538"/>
            <a:ext cx="685650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ea typeface="微软雅黑" panose="020B0503020204020204" pitchFamily="34" charset="-122"/>
              </a:rPr>
              <a:t>初值：初始样本的样本方差</a:t>
            </a:r>
            <a:r>
              <a:rPr lang="en-US" altLang="zh-CN" sz="2800" b="1" dirty="0"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ea typeface="微软雅黑" panose="020B0503020204020204" pitchFamily="34" charset="-122"/>
              </a:rPr>
              <a:t>协方差矩阵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69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示例（</a:t>
            </a: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16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级期末考试真题）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0" y="1219200"/>
            <a:ext cx="7848600" cy="49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1747"/>
      </p:ext>
    </p:extLst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30290</TotalTime>
  <Words>240</Words>
  <Application>Microsoft Macintosh PowerPoint</Application>
  <PresentationFormat>全屏显示(4:3)</PresentationFormat>
  <Paragraphs>37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黑体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北京当代金融培训有限公司</vt:lpstr>
      <vt:lpstr>Office 主题</vt:lpstr>
      <vt:lpstr>PowerPoint 演示文稿</vt:lpstr>
      <vt:lpstr>期望方差估计</vt:lpstr>
      <vt:lpstr>期望方差估计</vt:lpstr>
      <vt:lpstr>期望方差估计</vt:lpstr>
      <vt:lpstr>期望方差估计</vt:lpstr>
      <vt:lpstr>期望方差估计</vt:lpstr>
      <vt:lpstr>示例（16级期末考试真题）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Jiang Zhi-Qiang</cp:lastModifiedBy>
  <cp:revision>907</cp:revision>
  <dcterms:created xsi:type="dcterms:W3CDTF">2012-08-17T15:15:32Z</dcterms:created>
  <dcterms:modified xsi:type="dcterms:W3CDTF">2022-04-27T22:58:58Z</dcterms:modified>
</cp:coreProperties>
</file>