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 id="2147483678" r:id="rId2"/>
  </p:sldMasterIdLst>
  <p:notesMasterIdLst>
    <p:notesMasterId r:id="rId26"/>
  </p:notesMasterIdLst>
  <p:sldIdLst>
    <p:sldId id="261" r:id="rId3"/>
    <p:sldId id="498" r:id="rId4"/>
    <p:sldId id="577" r:id="rId5"/>
    <p:sldId id="578" r:id="rId6"/>
    <p:sldId id="580" r:id="rId7"/>
    <p:sldId id="585" r:id="rId8"/>
    <p:sldId id="581" r:id="rId9"/>
    <p:sldId id="582" r:id="rId10"/>
    <p:sldId id="583" r:id="rId11"/>
    <p:sldId id="584" r:id="rId12"/>
    <p:sldId id="586" r:id="rId13"/>
    <p:sldId id="591" r:id="rId14"/>
    <p:sldId id="587" r:id="rId15"/>
    <p:sldId id="592" r:id="rId16"/>
    <p:sldId id="593" r:id="rId17"/>
    <p:sldId id="602" r:id="rId18"/>
    <p:sldId id="588" r:id="rId19"/>
    <p:sldId id="590" r:id="rId20"/>
    <p:sldId id="603" r:id="rId21"/>
    <p:sldId id="604" r:id="rId22"/>
    <p:sldId id="598" r:id="rId23"/>
    <p:sldId id="599" r:id="rId24"/>
    <p:sldId id="60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Tahoma" panose="020B0604030504040204" pitchFamily="34" charset="0"/>
      <p:regular r:id="rId31"/>
      <p:bold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9AF5B3-6C30-4B23-BA96-CC4425574B90}">
          <p14:sldIdLst>
            <p14:sldId id="261"/>
            <p14:sldId id="498"/>
            <p14:sldId id="577"/>
            <p14:sldId id="578"/>
            <p14:sldId id="580"/>
            <p14:sldId id="585"/>
            <p14:sldId id="581"/>
            <p14:sldId id="582"/>
            <p14:sldId id="583"/>
            <p14:sldId id="584"/>
            <p14:sldId id="586"/>
            <p14:sldId id="591"/>
            <p14:sldId id="587"/>
            <p14:sldId id="592"/>
            <p14:sldId id="593"/>
            <p14:sldId id="602"/>
            <p14:sldId id="588"/>
            <p14:sldId id="590"/>
            <p14:sldId id="603"/>
            <p14:sldId id="604"/>
            <p14:sldId id="598"/>
            <p14:sldId id="599"/>
            <p14:sldId id="600"/>
          </p14:sldIdLst>
        </p14:section>
      </p14:sectionLst>
    </p:ext>
    <p:ext uri="{EFAFB233-063F-42B5-8137-9DF3F51BA10A}">
      <p15:sldGuideLst xmlns:p15="http://schemas.microsoft.com/office/powerpoint/2012/main">
        <p15:guide id="1" orient="horz" pos="2540">
          <p15:clr>
            <a:srgbClr val="A4A3A4"/>
          </p15:clr>
        </p15:guide>
        <p15:guide id="2" pos="657">
          <p15:clr>
            <a:srgbClr val="A4A3A4"/>
          </p15:clr>
        </p15:guide>
        <p15:guide id="3" orient="horz"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4F81BD"/>
    <a:srgbClr val="BFBFBF"/>
    <a:srgbClr val="F3F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83842" autoAdjust="0"/>
  </p:normalViewPr>
  <p:slideViewPr>
    <p:cSldViewPr showGuides="1">
      <p:cViewPr varScale="1">
        <p:scale>
          <a:sx n="67" d="100"/>
          <a:sy n="67" d="100"/>
        </p:scale>
        <p:origin x="1236" y="44"/>
      </p:cViewPr>
      <p:guideLst>
        <p:guide orient="horz" pos="2540"/>
        <p:guide pos="657"/>
        <p:guide orient="horz" pos="3456"/>
      </p:guideLst>
    </p:cSldViewPr>
  </p:slideViewPr>
  <p:outlineViewPr>
    <p:cViewPr>
      <p:scale>
        <a:sx n="33" d="100"/>
        <a:sy n="33" d="100"/>
      </p:scale>
      <p:origin x="0" y="3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1C81D-1331-4753-9CC6-AD9D2B6C0D5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2E784719-3731-4E25-944F-5590FE6EAB55}">
      <dgm:prSet/>
      <dgm:spPr>
        <a:xfrm>
          <a:off x="427037" y="58688"/>
          <a:ext cx="5978525" cy="738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dirty="0">
              <a:solidFill>
                <a:sysClr val="window" lastClr="FFFFFF"/>
              </a:solidFill>
              <a:latin typeface="Times New Roman"/>
              <a:ea typeface="微软雅黑"/>
              <a:cs typeface="+mn-cs"/>
            </a:rPr>
            <a:t>维护投资银行体系的安全与稳定</a:t>
          </a:r>
        </a:p>
      </dgm:t>
    </dgm:pt>
    <dgm:pt modelId="{331BC4D8-735E-43CD-BAC8-507FE4CE198D}" type="parTrans" cxnId="{BAB645B0-48FB-49AD-8DB4-34014DA03D45}">
      <dgm:prSet/>
      <dgm:spPr/>
      <dgm:t>
        <a:bodyPr/>
        <a:lstStyle/>
        <a:p>
          <a:endParaRPr lang="zh-CN" altLang="en-US"/>
        </a:p>
      </dgm:t>
    </dgm:pt>
    <dgm:pt modelId="{65A62BF3-496D-4B2D-9DCA-E5C84D8B7F72}" type="sibTrans" cxnId="{BAB645B0-48FB-49AD-8DB4-34014DA03D45}">
      <dgm:prSet/>
      <dgm:spPr/>
      <dgm:t>
        <a:bodyPr/>
        <a:lstStyle/>
        <a:p>
          <a:endParaRPr lang="zh-CN" altLang="en-US"/>
        </a:p>
      </dgm:t>
    </dgm:pt>
    <dgm:pt modelId="{EA630CC2-D129-48CE-A0B5-BE48193916A4}">
      <dgm:prSet/>
      <dgm:spPr>
        <a:xfrm>
          <a:off x="427037" y="1192688"/>
          <a:ext cx="5978525" cy="738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dirty="0">
              <a:solidFill>
                <a:sysClr val="window" lastClr="FFFFFF"/>
              </a:solidFill>
              <a:latin typeface="Times New Roman"/>
              <a:ea typeface="微软雅黑"/>
              <a:cs typeface="+mn-cs"/>
            </a:rPr>
            <a:t>促进投资银行开展公平竞争</a:t>
          </a:r>
        </a:p>
      </dgm:t>
    </dgm:pt>
    <dgm:pt modelId="{FC508579-3F73-4CC7-84BD-76D750D34EEB}" type="parTrans" cxnId="{CA5D7F8C-7B61-417B-AFD1-EF1BB3FBB5A3}">
      <dgm:prSet/>
      <dgm:spPr/>
      <dgm:t>
        <a:bodyPr/>
        <a:lstStyle/>
        <a:p>
          <a:endParaRPr lang="zh-CN" altLang="en-US"/>
        </a:p>
      </dgm:t>
    </dgm:pt>
    <dgm:pt modelId="{889418D6-F6D6-4ECD-A5A2-911A56B74AC9}" type="sibTrans" cxnId="{CA5D7F8C-7B61-417B-AFD1-EF1BB3FBB5A3}">
      <dgm:prSet/>
      <dgm:spPr/>
      <dgm:t>
        <a:bodyPr/>
        <a:lstStyle/>
        <a:p>
          <a:endParaRPr lang="zh-CN" altLang="en-US"/>
        </a:p>
      </dgm:t>
    </dgm:pt>
    <dgm:pt modelId="{5DC5B168-C6C2-46DC-ACD4-A04E9055678E}">
      <dgm:prSet/>
      <dgm:spPr>
        <a:xfrm>
          <a:off x="427037" y="2326687"/>
          <a:ext cx="5978525" cy="73800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保护投资者的合法权益</a:t>
          </a:r>
        </a:p>
      </dgm:t>
    </dgm:pt>
    <dgm:pt modelId="{B73F3EFD-1EF6-4DC4-94BF-58F2EA03C335}" type="parTrans" cxnId="{BF0D0C22-C88F-4F57-9F2C-7D990C966415}">
      <dgm:prSet/>
      <dgm:spPr/>
      <dgm:t>
        <a:bodyPr/>
        <a:lstStyle/>
        <a:p>
          <a:endParaRPr lang="zh-CN" altLang="en-US"/>
        </a:p>
      </dgm:t>
    </dgm:pt>
    <dgm:pt modelId="{DD201E8A-8B20-441E-BE5B-CC3B8C341717}" type="sibTrans" cxnId="{BF0D0C22-C88F-4F57-9F2C-7D990C966415}">
      <dgm:prSet/>
      <dgm:spPr/>
      <dgm:t>
        <a:bodyPr/>
        <a:lstStyle/>
        <a:p>
          <a:endParaRPr lang="zh-CN" altLang="en-US"/>
        </a:p>
      </dgm:t>
    </dgm:pt>
    <dgm:pt modelId="{87993F00-E35F-4CC0-BABE-703C60F66DE9}" type="pres">
      <dgm:prSet presAssocID="{1F71C81D-1331-4753-9CC6-AD9D2B6C0D52}" presName="linear" presStyleCnt="0">
        <dgm:presLayoutVars>
          <dgm:dir/>
          <dgm:animLvl val="lvl"/>
          <dgm:resizeHandles val="exact"/>
        </dgm:presLayoutVars>
      </dgm:prSet>
      <dgm:spPr/>
    </dgm:pt>
    <dgm:pt modelId="{4B30E4F6-64FD-4806-933D-4CF0996FD513}" type="pres">
      <dgm:prSet presAssocID="{2E784719-3731-4E25-944F-5590FE6EAB55}" presName="parentLin" presStyleCnt="0"/>
      <dgm:spPr/>
    </dgm:pt>
    <dgm:pt modelId="{65660029-D9F7-4082-AD60-2B39D6F8576C}" type="pres">
      <dgm:prSet presAssocID="{2E784719-3731-4E25-944F-5590FE6EAB55}" presName="parentLeftMargin" presStyleLbl="node1" presStyleIdx="0" presStyleCnt="3"/>
      <dgm:spPr/>
    </dgm:pt>
    <dgm:pt modelId="{09005797-3BE3-4532-91F7-83AE12A3B0A3}" type="pres">
      <dgm:prSet presAssocID="{2E784719-3731-4E25-944F-5590FE6EAB55}" presName="parentText" presStyleLbl="node1" presStyleIdx="0" presStyleCnt="3">
        <dgm:presLayoutVars>
          <dgm:chMax val="0"/>
          <dgm:bulletEnabled val="1"/>
        </dgm:presLayoutVars>
      </dgm:prSet>
      <dgm:spPr/>
    </dgm:pt>
    <dgm:pt modelId="{1790EADE-B345-4F86-AF7A-6DD29E5D5728}" type="pres">
      <dgm:prSet presAssocID="{2E784719-3731-4E25-944F-5590FE6EAB55}" presName="negativeSpace" presStyleCnt="0"/>
      <dgm:spPr/>
    </dgm:pt>
    <dgm:pt modelId="{1BD67937-329D-41F8-BE4C-7D732F020961}" type="pres">
      <dgm:prSet presAssocID="{2E784719-3731-4E25-944F-5590FE6EAB55}" presName="childText" presStyleLbl="conFgAcc1" presStyleIdx="0" presStyleCnt="3">
        <dgm:presLayoutVars>
          <dgm:bulletEnabled val="1"/>
        </dgm:presLayoutVars>
      </dgm:prSet>
      <dgm:spPr>
        <a:xfrm>
          <a:off x="0" y="427688"/>
          <a:ext cx="8540750" cy="6300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pt>
    <dgm:pt modelId="{2B5FFD61-0A23-4A1A-BE15-B9D0A54F0CC7}" type="pres">
      <dgm:prSet presAssocID="{65A62BF3-496D-4B2D-9DCA-E5C84D8B7F72}" presName="spaceBetweenRectangles" presStyleCnt="0"/>
      <dgm:spPr/>
    </dgm:pt>
    <dgm:pt modelId="{0F398ACB-49BB-4F9E-8D6C-79B6980323A5}" type="pres">
      <dgm:prSet presAssocID="{EA630CC2-D129-48CE-A0B5-BE48193916A4}" presName="parentLin" presStyleCnt="0"/>
      <dgm:spPr/>
    </dgm:pt>
    <dgm:pt modelId="{4951FE6D-89EE-4C70-862D-9C0340BB7B03}" type="pres">
      <dgm:prSet presAssocID="{EA630CC2-D129-48CE-A0B5-BE48193916A4}" presName="parentLeftMargin" presStyleLbl="node1" presStyleIdx="0" presStyleCnt="3"/>
      <dgm:spPr/>
    </dgm:pt>
    <dgm:pt modelId="{8D508564-AC7E-4FB3-BB82-B1A3271711DE}" type="pres">
      <dgm:prSet presAssocID="{EA630CC2-D129-48CE-A0B5-BE48193916A4}" presName="parentText" presStyleLbl="node1" presStyleIdx="1" presStyleCnt="3">
        <dgm:presLayoutVars>
          <dgm:chMax val="0"/>
          <dgm:bulletEnabled val="1"/>
        </dgm:presLayoutVars>
      </dgm:prSet>
      <dgm:spPr/>
    </dgm:pt>
    <dgm:pt modelId="{7B6F3D25-4F95-4849-A313-D70325F99EEB}" type="pres">
      <dgm:prSet presAssocID="{EA630CC2-D129-48CE-A0B5-BE48193916A4}" presName="negativeSpace" presStyleCnt="0"/>
      <dgm:spPr/>
    </dgm:pt>
    <dgm:pt modelId="{95516EFC-ED46-4DEA-8576-5D73A926777B}" type="pres">
      <dgm:prSet presAssocID="{EA630CC2-D129-48CE-A0B5-BE48193916A4}" presName="childText" presStyleLbl="conFgAcc1" presStyleIdx="1" presStyleCnt="3">
        <dgm:presLayoutVars>
          <dgm:bulletEnabled val="1"/>
        </dgm:presLayoutVars>
      </dgm:prSet>
      <dgm:spPr>
        <a:xfrm>
          <a:off x="0" y="1561688"/>
          <a:ext cx="8540750" cy="6300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pt>
    <dgm:pt modelId="{F762FEA9-FB23-4EF3-9CCB-05EEAE0C48D2}" type="pres">
      <dgm:prSet presAssocID="{889418D6-F6D6-4ECD-A5A2-911A56B74AC9}" presName="spaceBetweenRectangles" presStyleCnt="0"/>
      <dgm:spPr/>
    </dgm:pt>
    <dgm:pt modelId="{59905399-CF29-4659-BD7E-756CDE0C30BF}" type="pres">
      <dgm:prSet presAssocID="{5DC5B168-C6C2-46DC-ACD4-A04E9055678E}" presName="parentLin" presStyleCnt="0"/>
      <dgm:spPr/>
    </dgm:pt>
    <dgm:pt modelId="{27026178-5B0C-4E32-9625-81BA977DCFF0}" type="pres">
      <dgm:prSet presAssocID="{5DC5B168-C6C2-46DC-ACD4-A04E9055678E}" presName="parentLeftMargin" presStyleLbl="node1" presStyleIdx="1" presStyleCnt="3"/>
      <dgm:spPr/>
    </dgm:pt>
    <dgm:pt modelId="{5955DE9D-0078-4E78-9BBC-2A34716D525C}" type="pres">
      <dgm:prSet presAssocID="{5DC5B168-C6C2-46DC-ACD4-A04E9055678E}" presName="parentText" presStyleLbl="node1" presStyleIdx="2" presStyleCnt="3">
        <dgm:presLayoutVars>
          <dgm:chMax val="0"/>
          <dgm:bulletEnabled val="1"/>
        </dgm:presLayoutVars>
      </dgm:prSet>
      <dgm:spPr/>
    </dgm:pt>
    <dgm:pt modelId="{14371167-E70D-41B2-A44E-C7DF4AA3DEC3}" type="pres">
      <dgm:prSet presAssocID="{5DC5B168-C6C2-46DC-ACD4-A04E9055678E}" presName="negativeSpace" presStyleCnt="0"/>
      <dgm:spPr/>
    </dgm:pt>
    <dgm:pt modelId="{B060C569-0193-4858-9811-7A49BA02FB86}" type="pres">
      <dgm:prSet presAssocID="{5DC5B168-C6C2-46DC-ACD4-A04E9055678E}" presName="childText" presStyleLbl="conFgAcc1" presStyleIdx="2" presStyleCnt="3">
        <dgm:presLayoutVars>
          <dgm:bulletEnabled val="1"/>
        </dgm:presLayoutVars>
      </dgm:prSet>
      <dgm:spPr>
        <a:xfrm>
          <a:off x="0" y="2695687"/>
          <a:ext cx="8540750" cy="6300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pt>
  </dgm:ptLst>
  <dgm:cxnLst>
    <dgm:cxn modelId="{B7C51E05-EDF0-4451-AA2D-05A31EB75C10}" type="presOf" srcId="{EA630CC2-D129-48CE-A0B5-BE48193916A4}" destId="{8D508564-AC7E-4FB3-BB82-B1A3271711DE}" srcOrd="1" destOrd="0" presId="urn:microsoft.com/office/officeart/2005/8/layout/list1"/>
    <dgm:cxn modelId="{BF0D0C22-C88F-4F57-9F2C-7D990C966415}" srcId="{1F71C81D-1331-4753-9CC6-AD9D2B6C0D52}" destId="{5DC5B168-C6C2-46DC-ACD4-A04E9055678E}" srcOrd="2" destOrd="0" parTransId="{B73F3EFD-1EF6-4DC4-94BF-58F2EA03C335}" sibTransId="{DD201E8A-8B20-441E-BE5B-CC3B8C341717}"/>
    <dgm:cxn modelId="{6172AA4F-7C58-4AAD-9C05-2E5757CAB6C7}" type="presOf" srcId="{2E784719-3731-4E25-944F-5590FE6EAB55}" destId="{09005797-3BE3-4532-91F7-83AE12A3B0A3}" srcOrd="1" destOrd="0" presId="urn:microsoft.com/office/officeart/2005/8/layout/list1"/>
    <dgm:cxn modelId="{CA5D7F8C-7B61-417B-AFD1-EF1BB3FBB5A3}" srcId="{1F71C81D-1331-4753-9CC6-AD9D2B6C0D52}" destId="{EA630CC2-D129-48CE-A0B5-BE48193916A4}" srcOrd="1" destOrd="0" parTransId="{FC508579-3F73-4CC7-84BD-76D750D34EEB}" sibTransId="{889418D6-F6D6-4ECD-A5A2-911A56B74AC9}"/>
    <dgm:cxn modelId="{BAB645B0-48FB-49AD-8DB4-34014DA03D45}" srcId="{1F71C81D-1331-4753-9CC6-AD9D2B6C0D52}" destId="{2E784719-3731-4E25-944F-5590FE6EAB55}" srcOrd="0" destOrd="0" parTransId="{331BC4D8-735E-43CD-BAC8-507FE4CE198D}" sibTransId="{65A62BF3-496D-4B2D-9DCA-E5C84D8B7F72}"/>
    <dgm:cxn modelId="{A058FEC8-3E5B-47D5-A116-18D8AFBE4C64}" type="presOf" srcId="{5DC5B168-C6C2-46DC-ACD4-A04E9055678E}" destId="{5955DE9D-0078-4E78-9BBC-2A34716D525C}" srcOrd="1" destOrd="0" presId="urn:microsoft.com/office/officeart/2005/8/layout/list1"/>
    <dgm:cxn modelId="{276CD6E6-59DD-4208-A711-DA29C545F315}" type="presOf" srcId="{1F71C81D-1331-4753-9CC6-AD9D2B6C0D52}" destId="{87993F00-E35F-4CC0-BABE-703C60F66DE9}" srcOrd="0" destOrd="0" presId="urn:microsoft.com/office/officeart/2005/8/layout/list1"/>
    <dgm:cxn modelId="{E0677EE7-9094-4FF8-A0C6-71F65346A05E}" type="presOf" srcId="{5DC5B168-C6C2-46DC-ACD4-A04E9055678E}" destId="{27026178-5B0C-4E32-9625-81BA977DCFF0}" srcOrd="0" destOrd="0" presId="urn:microsoft.com/office/officeart/2005/8/layout/list1"/>
    <dgm:cxn modelId="{D66B2FF2-3EF4-433B-AA6F-87617C886BA2}" type="presOf" srcId="{EA630CC2-D129-48CE-A0B5-BE48193916A4}" destId="{4951FE6D-89EE-4C70-862D-9C0340BB7B03}" srcOrd="0" destOrd="0" presId="urn:microsoft.com/office/officeart/2005/8/layout/list1"/>
    <dgm:cxn modelId="{7F4233FB-568F-4B7F-9015-AC5C75F49355}" type="presOf" srcId="{2E784719-3731-4E25-944F-5590FE6EAB55}" destId="{65660029-D9F7-4082-AD60-2B39D6F8576C}" srcOrd="0" destOrd="0" presId="urn:microsoft.com/office/officeart/2005/8/layout/list1"/>
    <dgm:cxn modelId="{5AE19734-5D53-4292-B26B-924470FFBDA1}" type="presParOf" srcId="{87993F00-E35F-4CC0-BABE-703C60F66DE9}" destId="{4B30E4F6-64FD-4806-933D-4CF0996FD513}" srcOrd="0" destOrd="0" presId="urn:microsoft.com/office/officeart/2005/8/layout/list1"/>
    <dgm:cxn modelId="{B91CA673-EC69-4959-852D-F2F7927313CD}" type="presParOf" srcId="{4B30E4F6-64FD-4806-933D-4CF0996FD513}" destId="{65660029-D9F7-4082-AD60-2B39D6F8576C}" srcOrd="0" destOrd="0" presId="urn:microsoft.com/office/officeart/2005/8/layout/list1"/>
    <dgm:cxn modelId="{69409418-31A5-46E7-BB1B-2DDC8591BDB7}" type="presParOf" srcId="{4B30E4F6-64FD-4806-933D-4CF0996FD513}" destId="{09005797-3BE3-4532-91F7-83AE12A3B0A3}" srcOrd="1" destOrd="0" presId="urn:microsoft.com/office/officeart/2005/8/layout/list1"/>
    <dgm:cxn modelId="{767CF845-7342-4CB4-868D-DF05E34D517C}" type="presParOf" srcId="{87993F00-E35F-4CC0-BABE-703C60F66DE9}" destId="{1790EADE-B345-4F86-AF7A-6DD29E5D5728}" srcOrd="1" destOrd="0" presId="urn:microsoft.com/office/officeart/2005/8/layout/list1"/>
    <dgm:cxn modelId="{AC4365F3-5375-4A72-9C99-8A9D7A29606B}" type="presParOf" srcId="{87993F00-E35F-4CC0-BABE-703C60F66DE9}" destId="{1BD67937-329D-41F8-BE4C-7D732F020961}" srcOrd="2" destOrd="0" presId="urn:microsoft.com/office/officeart/2005/8/layout/list1"/>
    <dgm:cxn modelId="{A560DE7F-2715-4C09-B3C9-5F8A6931ED2E}" type="presParOf" srcId="{87993F00-E35F-4CC0-BABE-703C60F66DE9}" destId="{2B5FFD61-0A23-4A1A-BE15-B9D0A54F0CC7}" srcOrd="3" destOrd="0" presId="urn:microsoft.com/office/officeart/2005/8/layout/list1"/>
    <dgm:cxn modelId="{E3860E75-275F-497A-8E42-406E41126A4D}" type="presParOf" srcId="{87993F00-E35F-4CC0-BABE-703C60F66DE9}" destId="{0F398ACB-49BB-4F9E-8D6C-79B6980323A5}" srcOrd="4" destOrd="0" presId="urn:microsoft.com/office/officeart/2005/8/layout/list1"/>
    <dgm:cxn modelId="{4EFFBF67-E53A-4AFE-ABEF-8A68A37F3538}" type="presParOf" srcId="{0F398ACB-49BB-4F9E-8D6C-79B6980323A5}" destId="{4951FE6D-89EE-4C70-862D-9C0340BB7B03}" srcOrd="0" destOrd="0" presId="urn:microsoft.com/office/officeart/2005/8/layout/list1"/>
    <dgm:cxn modelId="{7C37DF35-ADAA-488A-9013-925045D47A31}" type="presParOf" srcId="{0F398ACB-49BB-4F9E-8D6C-79B6980323A5}" destId="{8D508564-AC7E-4FB3-BB82-B1A3271711DE}" srcOrd="1" destOrd="0" presId="urn:microsoft.com/office/officeart/2005/8/layout/list1"/>
    <dgm:cxn modelId="{F1A1E18D-0602-4BB7-A5C8-EC3BA1AC6EBD}" type="presParOf" srcId="{87993F00-E35F-4CC0-BABE-703C60F66DE9}" destId="{7B6F3D25-4F95-4849-A313-D70325F99EEB}" srcOrd="5" destOrd="0" presId="urn:microsoft.com/office/officeart/2005/8/layout/list1"/>
    <dgm:cxn modelId="{55AA9B2A-D474-4DBA-B883-69A9DE52D2B7}" type="presParOf" srcId="{87993F00-E35F-4CC0-BABE-703C60F66DE9}" destId="{95516EFC-ED46-4DEA-8576-5D73A926777B}" srcOrd="6" destOrd="0" presId="urn:microsoft.com/office/officeart/2005/8/layout/list1"/>
    <dgm:cxn modelId="{2BA740FF-4BF7-4001-BB83-A79ADEFFE516}" type="presParOf" srcId="{87993F00-E35F-4CC0-BABE-703C60F66DE9}" destId="{F762FEA9-FB23-4EF3-9CCB-05EEAE0C48D2}" srcOrd="7" destOrd="0" presId="urn:microsoft.com/office/officeart/2005/8/layout/list1"/>
    <dgm:cxn modelId="{A7EEABEC-9E4A-4563-A9C5-6F331D1B6B1C}" type="presParOf" srcId="{87993F00-E35F-4CC0-BABE-703C60F66DE9}" destId="{59905399-CF29-4659-BD7E-756CDE0C30BF}" srcOrd="8" destOrd="0" presId="urn:microsoft.com/office/officeart/2005/8/layout/list1"/>
    <dgm:cxn modelId="{49848910-6A4E-4320-B519-10A56B090D9B}" type="presParOf" srcId="{59905399-CF29-4659-BD7E-756CDE0C30BF}" destId="{27026178-5B0C-4E32-9625-81BA977DCFF0}" srcOrd="0" destOrd="0" presId="urn:microsoft.com/office/officeart/2005/8/layout/list1"/>
    <dgm:cxn modelId="{0ED846BC-AC3C-4672-8E62-6BDC535607AD}" type="presParOf" srcId="{59905399-CF29-4659-BD7E-756CDE0C30BF}" destId="{5955DE9D-0078-4E78-9BBC-2A34716D525C}" srcOrd="1" destOrd="0" presId="urn:microsoft.com/office/officeart/2005/8/layout/list1"/>
    <dgm:cxn modelId="{62795A52-3238-4D47-9832-89190C1C4829}" type="presParOf" srcId="{87993F00-E35F-4CC0-BABE-703C60F66DE9}" destId="{14371167-E70D-41B2-A44E-C7DF4AA3DEC3}" srcOrd="9" destOrd="0" presId="urn:microsoft.com/office/officeart/2005/8/layout/list1"/>
    <dgm:cxn modelId="{69E7C895-888E-491E-B52F-54EA008FDC6C}" type="presParOf" srcId="{87993F00-E35F-4CC0-BABE-703C60F66DE9}" destId="{B060C569-0193-4858-9811-7A49BA02FB8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D04D0C-BB83-4D89-B429-98C73185C1ED}" type="doc">
      <dgm:prSet loTypeId="urn:microsoft.com/office/officeart/2005/8/layout/venn3" loCatId="relationship" qsTypeId="urn:microsoft.com/office/officeart/2005/8/quickstyle/simple1" qsCatId="simple" csTypeId="urn:microsoft.com/office/officeart/2005/8/colors/accent1_2" csCatId="accent1"/>
      <dgm:spPr/>
      <dgm:t>
        <a:bodyPr/>
        <a:lstStyle/>
        <a:p>
          <a:endParaRPr lang="zh-CN" altLang="en-US"/>
        </a:p>
      </dgm:t>
    </dgm:pt>
    <dgm:pt modelId="{3567A425-7A7F-4E5D-B2D5-C6374934B3B0}">
      <dgm:prSet custT="1"/>
      <dgm:spPr>
        <a:xfrm>
          <a:off x="1058"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2000">
              <a:solidFill>
                <a:sysClr val="windowText" lastClr="000000"/>
              </a:solidFill>
              <a:latin typeface="Times New Roman"/>
              <a:ea typeface="微软雅黑"/>
              <a:cs typeface="+mn-cs"/>
            </a:rPr>
            <a:t>公平原则</a:t>
          </a:r>
        </a:p>
      </dgm:t>
    </dgm:pt>
    <dgm:pt modelId="{CC7A2D94-50DF-4A7F-9E86-9C14E7595C9A}" type="parTrans" cxnId="{4B5517DC-A402-4D74-868A-95BD0F725FA7}">
      <dgm:prSet/>
      <dgm:spPr/>
      <dgm:t>
        <a:bodyPr/>
        <a:lstStyle/>
        <a:p>
          <a:endParaRPr lang="zh-CN" altLang="en-US" sz="2000"/>
        </a:p>
      </dgm:t>
    </dgm:pt>
    <dgm:pt modelId="{F45BB54F-4282-4DB4-9EA8-8C28FF193BAE}" type="sibTrans" cxnId="{4B5517DC-A402-4D74-868A-95BD0F725FA7}">
      <dgm:prSet/>
      <dgm:spPr/>
      <dgm:t>
        <a:bodyPr/>
        <a:lstStyle/>
        <a:p>
          <a:endParaRPr lang="zh-CN" altLang="en-US" sz="2000"/>
        </a:p>
      </dgm:t>
    </dgm:pt>
    <dgm:pt modelId="{5373BFB3-52E8-486F-AC73-B6B00133C18F}">
      <dgm:prSet custT="1"/>
      <dgm:spPr>
        <a:xfrm>
          <a:off x="1387785"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2000">
              <a:solidFill>
                <a:sysClr val="windowText" lastClr="000000"/>
              </a:solidFill>
              <a:latin typeface="Times New Roman"/>
              <a:ea typeface="微软雅黑"/>
              <a:cs typeface="+mn-cs"/>
            </a:rPr>
            <a:t>公正原则</a:t>
          </a:r>
        </a:p>
      </dgm:t>
    </dgm:pt>
    <dgm:pt modelId="{0D241F37-70CF-4706-99DE-EAEB6D37879D}" type="parTrans" cxnId="{5C4A2DBB-C9DE-4D22-8B7C-9AA3FF5D01B8}">
      <dgm:prSet/>
      <dgm:spPr/>
      <dgm:t>
        <a:bodyPr/>
        <a:lstStyle/>
        <a:p>
          <a:endParaRPr lang="zh-CN" altLang="en-US" sz="2000"/>
        </a:p>
      </dgm:t>
    </dgm:pt>
    <dgm:pt modelId="{F85E10F2-91C3-43E9-9FAC-5C221C0E5DDD}" type="sibTrans" cxnId="{5C4A2DBB-C9DE-4D22-8B7C-9AA3FF5D01B8}">
      <dgm:prSet/>
      <dgm:spPr/>
      <dgm:t>
        <a:bodyPr/>
        <a:lstStyle/>
        <a:p>
          <a:endParaRPr lang="zh-CN" altLang="en-US" sz="2000"/>
        </a:p>
      </dgm:t>
    </dgm:pt>
    <dgm:pt modelId="{F25FD482-A275-44DB-9D16-3FCD672E9230}">
      <dgm:prSet custT="1"/>
      <dgm:spPr>
        <a:xfrm>
          <a:off x="2774512"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2000" dirty="0">
              <a:solidFill>
                <a:sysClr val="windowText" lastClr="000000"/>
              </a:solidFill>
              <a:latin typeface="Times New Roman"/>
              <a:ea typeface="微软雅黑"/>
              <a:cs typeface="+mn-cs"/>
            </a:rPr>
            <a:t>公开原则</a:t>
          </a:r>
        </a:p>
      </dgm:t>
    </dgm:pt>
    <dgm:pt modelId="{7DB3727A-3DC5-4704-8521-0306DC0F08F1}" type="parTrans" cxnId="{15B541C5-ED34-40C2-B7E3-D7A370694E33}">
      <dgm:prSet/>
      <dgm:spPr/>
      <dgm:t>
        <a:bodyPr/>
        <a:lstStyle/>
        <a:p>
          <a:endParaRPr lang="zh-CN" altLang="en-US" sz="2000"/>
        </a:p>
      </dgm:t>
    </dgm:pt>
    <dgm:pt modelId="{42DA39E2-71A2-41C8-BBDA-69EB6F81A328}" type="sibTrans" cxnId="{15B541C5-ED34-40C2-B7E3-D7A370694E33}">
      <dgm:prSet/>
      <dgm:spPr/>
      <dgm:t>
        <a:bodyPr/>
        <a:lstStyle/>
        <a:p>
          <a:endParaRPr lang="zh-CN" altLang="en-US" sz="2000"/>
        </a:p>
      </dgm:t>
    </dgm:pt>
    <dgm:pt modelId="{91EE0829-5E87-45C1-8AA8-F0C9047F749B}">
      <dgm:prSet custT="1"/>
      <dgm:spPr>
        <a:xfrm>
          <a:off x="4161240"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2000" dirty="0">
              <a:solidFill>
                <a:sysClr val="windowText" lastClr="000000"/>
              </a:solidFill>
              <a:latin typeface="Times New Roman"/>
              <a:ea typeface="微软雅黑"/>
              <a:cs typeface="+mn-cs"/>
            </a:rPr>
            <a:t>依法监管原则</a:t>
          </a:r>
        </a:p>
      </dgm:t>
    </dgm:pt>
    <dgm:pt modelId="{44D5FA7D-9C3B-42F9-8869-F2F21854537C}" type="parTrans" cxnId="{90AA6EDF-BEB1-4395-AB33-22ADB2CFFDDD}">
      <dgm:prSet/>
      <dgm:spPr/>
      <dgm:t>
        <a:bodyPr/>
        <a:lstStyle/>
        <a:p>
          <a:endParaRPr lang="zh-CN" altLang="en-US" sz="2000"/>
        </a:p>
      </dgm:t>
    </dgm:pt>
    <dgm:pt modelId="{3CCBAEC1-5CFD-4234-B67B-D740DD610537}" type="sibTrans" cxnId="{90AA6EDF-BEB1-4395-AB33-22ADB2CFFDDD}">
      <dgm:prSet/>
      <dgm:spPr/>
      <dgm:t>
        <a:bodyPr/>
        <a:lstStyle/>
        <a:p>
          <a:endParaRPr lang="zh-CN" altLang="en-US" sz="2000"/>
        </a:p>
      </dgm:t>
    </dgm:pt>
    <dgm:pt modelId="{463FF3B9-1D51-4597-9913-083C956C41F2}">
      <dgm:prSet custT="1"/>
      <dgm:spPr>
        <a:xfrm>
          <a:off x="5547967"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1800" dirty="0">
              <a:solidFill>
                <a:sysClr val="windowText" lastClr="000000"/>
              </a:solidFill>
              <a:latin typeface="Times New Roman"/>
              <a:ea typeface="微软雅黑"/>
              <a:cs typeface="+mn-cs"/>
            </a:rPr>
            <a:t>统一监管与自律相结合的原则</a:t>
          </a:r>
        </a:p>
      </dgm:t>
    </dgm:pt>
    <dgm:pt modelId="{2D7F50A2-72C2-47E3-96FF-6C6E7D3C28AA}" type="parTrans" cxnId="{83F45735-262A-4749-9FD9-F864613AB49D}">
      <dgm:prSet/>
      <dgm:spPr/>
      <dgm:t>
        <a:bodyPr/>
        <a:lstStyle/>
        <a:p>
          <a:endParaRPr lang="zh-CN" altLang="en-US" sz="2000"/>
        </a:p>
      </dgm:t>
    </dgm:pt>
    <dgm:pt modelId="{21D6B062-6B7E-4B88-BBCB-123CF0EC6185}" type="sibTrans" cxnId="{83F45735-262A-4749-9FD9-F864613AB49D}">
      <dgm:prSet/>
      <dgm:spPr/>
      <dgm:t>
        <a:bodyPr/>
        <a:lstStyle/>
        <a:p>
          <a:endParaRPr lang="zh-CN" altLang="en-US" sz="2000"/>
        </a:p>
      </dgm:t>
    </dgm:pt>
    <dgm:pt modelId="{2ED8945B-5053-423B-9EB9-36608E518DE3}">
      <dgm:prSet custT="1"/>
      <dgm:spPr>
        <a:xfrm>
          <a:off x="6934694" y="1131882"/>
          <a:ext cx="1733409" cy="1733409"/>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sz="1800" dirty="0">
              <a:solidFill>
                <a:sysClr val="windowText" lastClr="000000"/>
              </a:solidFill>
              <a:latin typeface="Times New Roman"/>
              <a:ea typeface="微软雅黑"/>
              <a:cs typeface="+mn-cs"/>
            </a:rPr>
            <a:t>安全性与效率性相结合的原则</a:t>
          </a:r>
        </a:p>
      </dgm:t>
    </dgm:pt>
    <dgm:pt modelId="{156586A3-8973-4E50-AAEF-88438DDE34AA}" type="parTrans" cxnId="{E65BD825-EBDF-479C-A39E-8DC3FF350911}">
      <dgm:prSet/>
      <dgm:spPr/>
      <dgm:t>
        <a:bodyPr/>
        <a:lstStyle/>
        <a:p>
          <a:endParaRPr lang="zh-CN" altLang="en-US" sz="2000"/>
        </a:p>
      </dgm:t>
    </dgm:pt>
    <dgm:pt modelId="{0F8C5A1B-0132-4BB0-9DDE-A3976CA9C7D3}" type="sibTrans" cxnId="{E65BD825-EBDF-479C-A39E-8DC3FF350911}">
      <dgm:prSet/>
      <dgm:spPr/>
      <dgm:t>
        <a:bodyPr/>
        <a:lstStyle/>
        <a:p>
          <a:endParaRPr lang="zh-CN" altLang="en-US" sz="2000"/>
        </a:p>
      </dgm:t>
    </dgm:pt>
    <dgm:pt modelId="{8C7C3500-9DA6-47A9-AED8-077F14D1A90B}" type="pres">
      <dgm:prSet presAssocID="{7CD04D0C-BB83-4D89-B429-98C73185C1ED}" presName="Name0" presStyleCnt="0">
        <dgm:presLayoutVars>
          <dgm:dir/>
          <dgm:resizeHandles val="exact"/>
        </dgm:presLayoutVars>
      </dgm:prSet>
      <dgm:spPr/>
    </dgm:pt>
    <dgm:pt modelId="{3C0020C7-3AFA-4BCA-862F-8144AA6BD113}" type="pres">
      <dgm:prSet presAssocID="{3567A425-7A7F-4E5D-B2D5-C6374934B3B0}" presName="Name5" presStyleLbl="vennNode1" presStyleIdx="0" presStyleCnt="6">
        <dgm:presLayoutVars>
          <dgm:bulletEnabled val="1"/>
        </dgm:presLayoutVars>
      </dgm:prSet>
      <dgm:spPr/>
    </dgm:pt>
    <dgm:pt modelId="{2815294F-FF6B-4376-9871-6AA51C220A31}" type="pres">
      <dgm:prSet presAssocID="{F45BB54F-4282-4DB4-9EA8-8C28FF193BAE}" presName="space" presStyleCnt="0"/>
      <dgm:spPr/>
    </dgm:pt>
    <dgm:pt modelId="{E94AFF7B-40C6-4EBF-9FB0-232D19A1446F}" type="pres">
      <dgm:prSet presAssocID="{5373BFB3-52E8-486F-AC73-B6B00133C18F}" presName="Name5" presStyleLbl="vennNode1" presStyleIdx="1" presStyleCnt="6">
        <dgm:presLayoutVars>
          <dgm:bulletEnabled val="1"/>
        </dgm:presLayoutVars>
      </dgm:prSet>
      <dgm:spPr/>
    </dgm:pt>
    <dgm:pt modelId="{B0E523FB-F5A2-484B-88BD-3ED3291E535C}" type="pres">
      <dgm:prSet presAssocID="{F85E10F2-91C3-43E9-9FAC-5C221C0E5DDD}" presName="space" presStyleCnt="0"/>
      <dgm:spPr/>
    </dgm:pt>
    <dgm:pt modelId="{912CE458-2728-42CC-AA69-AA51CC095773}" type="pres">
      <dgm:prSet presAssocID="{F25FD482-A275-44DB-9D16-3FCD672E9230}" presName="Name5" presStyleLbl="vennNode1" presStyleIdx="2" presStyleCnt="6">
        <dgm:presLayoutVars>
          <dgm:bulletEnabled val="1"/>
        </dgm:presLayoutVars>
      </dgm:prSet>
      <dgm:spPr/>
    </dgm:pt>
    <dgm:pt modelId="{A6BF3BD7-0A42-45E4-9B4A-0CCB20BD0CC2}" type="pres">
      <dgm:prSet presAssocID="{42DA39E2-71A2-41C8-BBDA-69EB6F81A328}" presName="space" presStyleCnt="0"/>
      <dgm:spPr/>
    </dgm:pt>
    <dgm:pt modelId="{47957744-6808-4735-9313-446BD6DD2A64}" type="pres">
      <dgm:prSet presAssocID="{91EE0829-5E87-45C1-8AA8-F0C9047F749B}" presName="Name5" presStyleLbl="vennNode1" presStyleIdx="3" presStyleCnt="6">
        <dgm:presLayoutVars>
          <dgm:bulletEnabled val="1"/>
        </dgm:presLayoutVars>
      </dgm:prSet>
      <dgm:spPr/>
    </dgm:pt>
    <dgm:pt modelId="{29DA2581-3EA4-40C2-B87E-B5F3339640AC}" type="pres">
      <dgm:prSet presAssocID="{3CCBAEC1-5CFD-4234-B67B-D740DD610537}" presName="space" presStyleCnt="0"/>
      <dgm:spPr/>
    </dgm:pt>
    <dgm:pt modelId="{15CFC3E5-F68A-4B3A-9DD8-D2F30F517D4A}" type="pres">
      <dgm:prSet presAssocID="{463FF3B9-1D51-4597-9913-083C956C41F2}" presName="Name5" presStyleLbl="vennNode1" presStyleIdx="4" presStyleCnt="6">
        <dgm:presLayoutVars>
          <dgm:bulletEnabled val="1"/>
        </dgm:presLayoutVars>
      </dgm:prSet>
      <dgm:spPr/>
    </dgm:pt>
    <dgm:pt modelId="{35B9E226-0A92-4E6E-9C15-AA0E1DF4380E}" type="pres">
      <dgm:prSet presAssocID="{21D6B062-6B7E-4B88-BBCB-123CF0EC6185}" presName="space" presStyleCnt="0"/>
      <dgm:spPr/>
    </dgm:pt>
    <dgm:pt modelId="{B1463E6E-D698-4ADF-BF59-6C2272B0191F}" type="pres">
      <dgm:prSet presAssocID="{2ED8945B-5053-423B-9EB9-36608E518DE3}" presName="Name5" presStyleLbl="vennNode1" presStyleIdx="5" presStyleCnt="6">
        <dgm:presLayoutVars>
          <dgm:bulletEnabled val="1"/>
        </dgm:presLayoutVars>
      </dgm:prSet>
      <dgm:spPr/>
    </dgm:pt>
  </dgm:ptLst>
  <dgm:cxnLst>
    <dgm:cxn modelId="{73918211-D42E-40FC-ADB6-996510AC8AF5}" type="presOf" srcId="{2ED8945B-5053-423B-9EB9-36608E518DE3}" destId="{B1463E6E-D698-4ADF-BF59-6C2272B0191F}" srcOrd="0" destOrd="0" presId="urn:microsoft.com/office/officeart/2005/8/layout/venn3"/>
    <dgm:cxn modelId="{E65BD825-EBDF-479C-A39E-8DC3FF350911}" srcId="{7CD04D0C-BB83-4D89-B429-98C73185C1ED}" destId="{2ED8945B-5053-423B-9EB9-36608E518DE3}" srcOrd="5" destOrd="0" parTransId="{156586A3-8973-4E50-AAEF-88438DDE34AA}" sibTransId="{0F8C5A1B-0132-4BB0-9DDE-A3976CA9C7D3}"/>
    <dgm:cxn modelId="{83F45735-262A-4749-9FD9-F864613AB49D}" srcId="{7CD04D0C-BB83-4D89-B429-98C73185C1ED}" destId="{463FF3B9-1D51-4597-9913-083C956C41F2}" srcOrd="4" destOrd="0" parTransId="{2D7F50A2-72C2-47E3-96FF-6C6E7D3C28AA}" sibTransId="{21D6B062-6B7E-4B88-BBCB-123CF0EC6185}"/>
    <dgm:cxn modelId="{331DEA6F-9A47-46E2-880F-9609DA3EA0E1}" type="presOf" srcId="{3567A425-7A7F-4E5D-B2D5-C6374934B3B0}" destId="{3C0020C7-3AFA-4BCA-862F-8144AA6BD113}" srcOrd="0" destOrd="0" presId="urn:microsoft.com/office/officeart/2005/8/layout/venn3"/>
    <dgm:cxn modelId="{0AE5C056-5F5A-4DB3-8984-BC016E377620}" type="presOf" srcId="{7CD04D0C-BB83-4D89-B429-98C73185C1ED}" destId="{8C7C3500-9DA6-47A9-AED8-077F14D1A90B}" srcOrd="0" destOrd="0" presId="urn:microsoft.com/office/officeart/2005/8/layout/venn3"/>
    <dgm:cxn modelId="{F7098757-EB08-43C7-9E1B-A3FF2DB1FF18}" type="presOf" srcId="{F25FD482-A275-44DB-9D16-3FCD672E9230}" destId="{912CE458-2728-42CC-AA69-AA51CC095773}" srcOrd="0" destOrd="0" presId="urn:microsoft.com/office/officeart/2005/8/layout/venn3"/>
    <dgm:cxn modelId="{54895DB7-C569-4179-A89E-C960B0DF2839}" type="presOf" srcId="{463FF3B9-1D51-4597-9913-083C956C41F2}" destId="{15CFC3E5-F68A-4B3A-9DD8-D2F30F517D4A}" srcOrd="0" destOrd="0" presId="urn:microsoft.com/office/officeart/2005/8/layout/venn3"/>
    <dgm:cxn modelId="{5C4A2DBB-C9DE-4D22-8B7C-9AA3FF5D01B8}" srcId="{7CD04D0C-BB83-4D89-B429-98C73185C1ED}" destId="{5373BFB3-52E8-486F-AC73-B6B00133C18F}" srcOrd="1" destOrd="0" parTransId="{0D241F37-70CF-4706-99DE-EAEB6D37879D}" sibTransId="{F85E10F2-91C3-43E9-9FAC-5C221C0E5DDD}"/>
    <dgm:cxn modelId="{15B541C5-ED34-40C2-B7E3-D7A370694E33}" srcId="{7CD04D0C-BB83-4D89-B429-98C73185C1ED}" destId="{F25FD482-A275-44DB-9D16-3FCD672E9230}" srcOrd="2" destOrd="0" parTransId="{7DB3727A-3DC5-4704-8521-0306DC0F08F1}" sibTransId="{42DA39E2-71A2-41C8-BBDA-69EB6F81A328}"/>
    <dgm:cxn modelId="{4B5517DC-A402-4D74-868A-95BD0F725FA7}" srcId="{7CD04D0C-BB83-4D89-B429-98C73185C1ED}" destId="{3567A425-7A7F-4E5D-B2D5-C6374934B3B0}" srcOrd="0" destOrd="0" parTransId="{CC7A2D94-50DF-4A7F-9E86-9C14E7595C9A}" sibTransId="{F45BB54F-4282-4DB4-9EA8-8C28FF193BAE}"/>
    <dgm:cxn modelId="{90AA6EDF-BEB1-4395-AB33-22ADB2CFFDDD}" srcId="{7CD04D0C-BB83-4D89-B429-98C73185C1ED}" destId="{91EE0829-5E87-45C1-8AA8-F0C9047F749B}" srcOrd="3" destOrd="0" parTransId="{44D5FA7D-9C3B-42F9-8869-F2F21854537C}" sibTransId="{3CCBAEC1-5CFD-4234-B67B-D740DD610537}"/>
    <dgm:cxn modelId="{705D05E7-1FFA-4F41-A8BF-5F13CC87B817}" type="presOf" srcId="{5373BFB3-52E8-486F-AC73-B6B00133C18F}" destId="{E94AFF7B-40C6-4EBF-9FB0-232D19A1446F}" srcOrd="0" destOrd="0" presId="urn:microsoft.com/office/officeart/2005/8/layout/venn3"/>
    <dgm:cxn modelId="{B41F3FEE-A8C0-42C4-B02D-BC58B18E32CB}" type="presOf" srcId="{91EE0829-5E87-45C1-8AA8-F0C9047F749B}" destId="{47957744-6808-4735-9313-446BD6DD2A64}" srcOrd="0" destOrd="0" presId="urn:microsoft.com/office/officeart/2005/8/layout/venn3"/>
    <dgm:cxn modelId="{2324B539-1738-40D7-B66C-C5F0EB860FFB}" type="presParOf" srcId="{8C7C3500-9DA6-47A9-AED8-077F14D1A90B}" destId="{3C0020C7-3AFA-4BCA-862F-8144AA6BD113}" srcOrd="0" destOrd="0" presId="urn:microsoft.com/office/officeart/2005/8/layout/venn3"/>
    <dgm:cxn modelId="{524D48BF-8B11-4346-9118-1D2FDF0DC4AE}" type="presParOf" srcId="{8C7C3500-9DA6-47A9-AED8-077F14D1A90B}" destId="{2815294F-FF6B-4376-9871-6AA51C220A31}" srcOrd="1" destOrd="0" presId="urn:microsoft.com/office/officeart/2005/8/layout/venn3"/>
    <dgm:cxn modelId="{C707CEA5-15CF-4D21-BFFD-0D332FE73A66}" type="presParOf" srcId="{8C7C3500-9DA6-47A9-AED8-077F14D1A90B}" destId="{E94AFF7B-40C6-4EBF-9FB0-232D19A1446F}" srcOrd="2" destOrd="0" presId="urn:microsoft.com/office/officeart/2005/8/layout/venn3"/>
    <dgm:cxn modelId="{F32258ED-FE52-4F8A-B0D9-C03B1D0C18F1}" type="presParOf" srcId="{8C7C3500-9DA6-47A9-AED8-077F14D1A90B}" destId="{B0E523FB-F5A2-484B-88BD-3ED3291E535C}" srcOrd="3" destOrd="0" presId="urn:microsoft.com/office/officeart/2005/8/layout/venn3"/>
    <dgm:cxn modelId="{D61CA2EF-46BD-48EB-94EA-803052B075AA}" type="presParOf" srcId="{8C7C3500-9DA6-47A9-AED8-077F14D1A90B}" destId="{912CE458-2728-42CC-AA69-AA51CC095773}" srcOrd="4" destOrd="0" presId="urn:microsoft.com/office/officeart/2005/8/layout/venn3"/>
    <dgm:cxn modelId="{DD3B8E45-C235-40AA-A1A0-60A2DFA251D3}" type="presParOf" srcId="{8C7C3500-9DA6-47A9-AED8-077F14D1A90B}" destId="{A6BF3BD7-0A42-45E4-9B4A-0CCB20BD0CC2}" srcOrd="5" destOrd="0" presId="urn:microsoft.com/office/officeart/2005/8/layout/venn3"/>
    <dgm:cxn modelId="{09CF1DA1-062F-43D1-B108-817AD914E641}" type="presParOf" srcId="{8C7C3500-9DA6-47A9-AED8-077F14D1A90B}" destId="{47957744-6808-4735-9313-446BD6DD2A64}" srcOrd="6" destOrd="0" presId="urn:microsoft.com/office/officeart/2005/8/layout/venn3"/>
    <dgm:cxn modelId="{A4208540-2C75-4F74-9C43-2BFD35393839}" type="presParOf" srcId="{8C7C3500-9DA6-47A9-AED8-077F14D1A90B}" destId="{29DA2581-3EA4-40C2-B87E-B5F3339640AC}" srcOrd="7" destOrd="0" presId="urn:microsoft.com/office/officeart/2005/8/layout/venn3"/>
    <dgm:cxn modelId="{0BB47513-36B6-4CA8-B0FB-A568E7C4B935}" type="presParOf" srcId="{8C7C3500-9DA6-47A9-AED8-077F14D1A90B}" destId="{15CFC3E5-F68A-4B3A-9DD8-D2F30F517D4A}" srcOrd="8" destOrd="0" presId="urn:microsoft.com/office/officeart/2005/8/layout/venn3"/>
    <dgm:cxn modelId="{2587DCF6-8173-4642-8AC8-EACD0C77147E}" type="presParOf" srcId="{8C7C3500-9DA6-47A9-AED8-077F14D1A90B}" destId="{35B9E226-0A92-4E6E-9C15-AA0E1DF4380E}" srcOrd="9" destOrd="0" presId="urn:microsoft.com/office/officeart/2005/8/layout/venn3"/>
    <dgm:cxn modelId="{6DB9C169-1A5B-42B4-9284-361BEAC1694E}" type="presParOf" srcId="{8C7C3500-9DA6-47A9-AED8-077F14D1A90B}" destId="{B1463E6E-D698-4ADF-BF59-6C2272B0191F}"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C9F48A-8768-4881-AC6E-33C8992875D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B4C40298-AC07-48B2-906E-ED6A06FC77CB}">
      <dgm:prSet custT="1"/>
      <dgm:spPr>
        <a:xfrm>
          <a:off x="1764196" y="0"/>
          <a:ext cx="5788360" cy="352839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投资银行市场准入监管</a:t>
          </a:r>
          <a:endParaRPr lang="zh-CN" altLang="en-US" sz="2800" dirty="0">
            <a:solidFill>
              <a:sysClr val="windowText" lastClr="000000">
                <a:hueOff val="0"/>
                <a:satOff val="0"/>
                <a:lumOff val="0"/>
                <a:alphaOff val="0"/>
              </a:sysClr>
            </a:solidFill>
            <a:latin typeface="Times New Roman"/>
            <a:ea typeface="微软雅黑"/>
            <a:cs typeface="+mn-cs"/>
          </a:endParaRPr>
        </a:p>
      </dgm:t>
    </dgm:pt>
    <dgm:pt modelId="{E985A89C-6843-42C4-A0DD-A6D092FF1B73}" type="parTrans" cxnId="{D5FC96F7-6685-4678-9DC4-01BC2398A486}">
      <dgm:prSet/>
      <dgm:spPr/>
      <dgm:t>
        <a:bodyPr/>
        <a:lstStyle/>
        <a:p>
          <a:endParaRPr lang="zh-CN" altLang="en-US" sz="2800"/>
        </a:p>
      </dgm:t>
    </dgm:pt>
    <dgm:pt modelId="{6F9C1589-1949-4E1A-9FF4-A21C91ADB933}" type="sibTrans" cxnId="{D5FC96F7-6685-4678-9DC4-01BC2398A486}">
      <dgm:prSet/>
      <dgm:spPr/>
      <dgm:t>
        <a:bodyPr/>
        <a:lstStyle/>
        <a:p>
          <a:endParaRPr lang="zh-CN" altLang="en-US" sz="2800"/>
        </a:p>
      </dgm:t>
    </dgm:pt>
    <dgm:pt modelId="{CBBC7F19-EA40-426D-BA41-35B780AB8FF8}">
      <dgm:prSet custT="1"/>
      <dgm:spPr>
        <a:xfrm>
          <a:off x="1764196" y="1058519"/>
          <a:ext cx="5788360" cy="229345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投资银行业务监管</a:t>
          </a:r>
          <a:endParaRPr lang="zh-CN" altLang="en-US" sz="2800" dirty="0">
            <a:solidFill>
              <a:sysClr val="windowText" lastClr="000000">
                <a:hueOff val="0"/>
                <a:satOff val="0"/>
                <a:lumOff val="0"/>
                <a:alphaOff val="0"/>
              </a:sysClr>
            </a:solidFill>
            <a:latin typeface="Times New Roman"/>
            <a:ea typeface="微软雅黑"/>
            <a:cs typeface="+mn-cs"/>
          </a:endParaRPr>
        </a:p>
      </dgm:t>
    </dgm:pt>
    <dgm:pt modelId="{48B1995F-A7A3-447B-899E-BB3E197C5E3E}" type="parTrans" cxnId="{73D8EF5E-F5D0-4057-8E4F-205D9ECCF0FE}">
      <dgm:prSet/>
      <dgm:spPr/>
      <dgm:t>
        <a:bodyPr/>
        <a:lstStyle/>
        <a:p>
          <a:endParaRPr lang="zh-CN" altLang="en-US" sz="2800"/>
        </a:p>
      </dgm:t>
    </dgm:pt>
    <dgm:pt modelId="{D5D7567D-140A-43DB-B700-C1BE9BE34364}" type="sibTrans" cxnId="{73D8EF5E-F5D0-4057-8E4F-205D9ECCF0FE}">
      <dgm:prSet/>
      <dgm:spPr/>
      <dgm:t>
        <a:bodyPr/>
        <a:lstStyle/>
        <a:p>
          <a:endParaRPr lang="zh-CN" altLang="en-US" sz="2800"/>
        </a:p>
      </dgm:t>
    </dgm:pt>
    <dgm:pt modelId="{BA1E7B47-B905-4E6D-BCB2-FE10B5B2447E}">
      <dgm:prSet custT="1"/>
      <dgm:spPr>
        <a:xfrm>
          <a:off x="1764196" y="2117036"/>
          <a:ext cx="5788360" cy="1058516"/>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投资银行市场退出监管</a:t>
          </a:r>
          <a:endParaRPr lang="zh-CN" altLang="en-US" sz="2800" dirty="0">
            <a:solidFill>
              <a:sysClr val="windowText" lastClr="000000">
                <a:hueOff val="0"/>
                <a:satOff val="0"/>
                <a:lumOff val="0"/>
                <a:alphaOff val="0"/>
              </a:sysClr>
            </a:solidFill>
            <a:latin typeface="Times New Roman"/>
            <a:ea typeface="微软雅黑"/>
            <a:cs typeface="+mn-cs"/>
          </a:endParaRPr>
        </a:p>
      </dgm:t>
    </dgm:pt>
    <dgm:pt modelId="{8E50270C-1382-4A30-B532-63A6E438872F}" type="parTrans" cxnId="{6D29C13F-D36F-4F66-9F72-F79CFC9DF559}">
      <dgm:prSet/>
      <dgm:spPr/>
      <dgm:t>
        <a:bodyPr/>
        <a:lstStyle/>
        <a:p>
          <a:endParaRPr lang="zh-CN" altLang="en-US" sz="2800"/>
        </a:p>
      </dgm:t>
    </dgm:pt>
    <dgm:pt modelId="{21EBF5E6-7737-4BC1-90F2-2A6E19103577}" type="sibTrans" cxnId="{6D29C13F-D36F-4F66-9F72-F79CFC9DF559}">
      <dgm:prSet/>
      <dgm:spPr/>
      <dgm:t>
        <a:bodyPr/>
        <a:lstStyle/>
        <a:p>
          <a:endParaRPr lang="zh-CN" altLang="en-US" sz="2800"/>
        </a:p>
      </dgm:t>
    </dgm:pt>
    <dgm:pt modelId="{6B7D9A90-247E-417A-95A2-01D3FC10EF68}" type="pres">
      <dgm:prSet presAssocID="{DDC9F48A-8768-4881-AC6E-33C8992875DE}" presName="Name0" presStyleCnt="0">
        <dgm:presLayoutVars>
          <dgm:chMax val="7"/>
          <dgm:dir/>
          <dgm:animLvl val="lvl"/>
          <dgm:resizeHandles val="exact"/>
        </dgm:presLayoutVars>
      </dgm:prSet>
      <dgm:spPr/>
    </dgm:pt>
    <dgm:pt modelId="{A38EF9B0-4A9D-4366-9654-7A1B705A9292}" type="pres">
      <dgm:prSet presAssocID="{B4C40298-AC07-48B2-906E-ED6A06FC77CB}" presName="circle1" presStyleLbl="node1" presStyleIdx="0" presStyleCnt="3"/>
      <dgm:spPr>
        <a:xfrm>
          <a:off x="0" y="0"/>
          <a:ext cx="3528392" cy="352839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654F5B5B-CB9B-46E9-844F-23BBF4160C7C}" type="pres">
      <dgm:prSet presAssocID="{B4C40298-AC07-48B2-906E-ED6A06FC77CB}" presName="space" presStyleCnt="0"/>
      <dgm:spPr/>
    </dgm:pt>
    <dgm:pt modelId="{206908E1-9970-4A23-9990-CDFE851B36E9}" type="pres">
      <dgm:prSet presAssocID="{B4C40298-AC07-48B2-906E-ED6A06FC77CB}" presName="rect1" presStyleLbl="alignAcc1" presStyleIdx="0" presStyleCnt="3"/>
      <dgm:spPr/>
    </dgm:pt>
    <dgm:pt modelId="{3792226D-7A8D-4180-A8D5-7ED703D90686}" type="pres">
      <dgm:prSet presAssocID="{CBBC7F19-EA40-426D-BA41-35B780AB8FF8}" presName="vertSpace2" presStyleLbl="node1" presStyleIdx="0" presStyleCnt="3"/>
      <dgm:spPr/>
    </dgm:pt>
    <dgm:pt modelId="{B990D125-0749-4145-A99D-3EAE78468F80}" type="pres">
      <dgm:prSet presAssocID="{CBBC7F19-EA40-426D-BA41-35B780AB8FF8}" presName="circle2" presStyleLbl="node1" presStyleIdx="1" presStyleCnt="3"/>
      <dgm:spPr>
        <a:xfrm>
          <a:off x="617469" y="1058519"/>
          <a:ext cx="2293452" cy="229345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5521DE75-0D7D-4DE1-836C-4A9CBD6A088C}" type="pres">
      <dgm:prSet presAssocID="{CBBC7F19-EA40-426D-BA41-35B780AB8FF8}" presName="rect2" presStyleLbl="alignAcc1" presStyleIdx="1" presStyleCnt="3"/>
      <dgm:spPr/>
    </dgm:pt>
    <dgm:pt modelId="{8A44F4D4-454E-4642-A6E8-CE2241120841}" type="pres">
      <dgm:prSet presAssocID="{BA1E7B47-B905-4E6D-BCB2-FE10B5B2447E}" presName="vertSpace3" presStyleLbl="node1" presStyleIdx="1" presStyleCnt="3"/>
      <dgm:spPr/>
    </dgm:pt>
    <dgm:pt modelId="{D56179EB-8E3F-4764-852A-A46EBBED18DA}" type="pres">
      <dgm:prSet presAssocID="{BA1E7B47-B905-4E6D-BCB2-FE10B5B2447E}" presName="circle3" presStyleLbl="node1" presStyleIdx="2" presStyleCnt="3"/>
      <dgm:spPr>
        <a:xfrm>
          <a:off x="1234937" y="2117036"/>
          <a:ext cx="1058516" cy="1058516"/>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FEF05C8E-DB52-4AF0-B149-01C27F9539E5}" type="pres">
      <dgm:prSet presAssocID="{BA1E7B47-B905-4E6D-BCB2-FE10B5B2447E}" presName="rect3" presStyleLbl="alignAcc1" presStyleIdx="2" presStyleCnt="3" custLinFactNeighborX="-765" custLinFactNeighborY="-2721"/>
      <dgm:spPr/>
    </dgm:pt>
    <dgm:pt modelId="{9A6451C0-BB7D-4369-A082-8D5C3919C1D0}" type="pres">
      <dgm:prSet presAssocID="{B4C40298-AC07-48B2-906E-ED6A06FC77CB}" presName="rect1ParTxNoCh" presStyleLbl="alignAcc1" presStyleIdx="2" presStyleCnt="3">
        <dgm:presLayoutVars>
          <dgm:chMax val="1"/>
          <dgm:bulletEnabled val="1"/>
        </dgm:presLayoutVars>
      </dgm:prSet>
      <dgm:spPr/>
    </dgm:pt>
    <dgm:pt modelId="{32D6DD35-DF37-44A3-959C-E08A77EEDA59}" type="pres">
      <dgm:prSet presAssocID="{CBBC7F19-EA40-426D-BA41-35B780AB8FF8}" presName="rect2ParTxNoCh" presStyleLbl="alignAcc1" presStyleIdx="2" presStyleCnt="3">
        <dgm:presLayoutVars>
          <dgm:chMax val="1"/>
          <dgm:bulletEnabled val="1"/>
        </dgm:presLayoutVars>
      </dgm:prSet>
      <dgm:spPr/>
    </dgm:pt>
    <dgm:pt modelId="{5D6441D2-8981-4488-A3F2-682B55AA80C5}" type="pres">
      <dgm:prSet presAssocID="{BA1E7B47-B905-4E6D-BCB2-FE10B5B2447E}" presName="rect3ParTxNoCh" presStyleLbl="alignAcc1" presStyleIdx="2" presStyleCnt="3">
        <dgm:presLayoutVars>
          <dgm:chMax val="1"/>
          <dgm:bulletEnabled val="1"/>
        </dgm:presLayoutVars>
      </dgm:prSet>
      <dgm:spPr/>
    </dgm:pt>
  </dgm:ptLst>
  <dgm:cxnLst>
    <dgm:cxn modelId="{4E6FFB13-6781-463F-962F-361AB3614EDF}" type="presOf" srcId="{CBBC7F19-EA40-426D-BA41-35B780AB8FF8}" destId="{5521DE75-0D7D-4DE1-836C-4A9CBD6A088C}" srcOrd="0" destOrd="0" presId="urn:microsoft.com/office/officeart/2005/8/layout/target3"/>
    <dgm:cxn modelId="{0D046837-E8B4-4D9F-B295-450E2A558E7E}" type="presOf" srcId="{BA1E7B47-B905-4E6D-BCB2-FE10B5B2447E}" destId="{5D6441D2-8981-4488-A3F2-682B55AA80C5}" srcOrd="1" destOrd="0" presId="urn:microsoft.com/office/officeart/2005/8/layout/target3"/>
    <dgm:cxn modelId="{6D29C13F-D36F-4F66-9F72-F79CFC9DF559}" srcId="{DDC9F48A-8768-4881-AC6E-33C8992875DE}" destId="{BA1E7B47-B905-4E6D-BCB2-FE10B5B2447E}" srcOrd="2" destOrd="0" parTransId="{8E50270C-1382-4A30-B532-63A6E438872F}" sibTransId="{21EBF5E6-7737-4BC1-90F2-2A6E19103577}"/>
    <dgm:cxn modelId="{73D8EF5E-F5D0-4057-8E4F-205D9ECCF0FE}" srcId="{DDC9F48A-8768-4881-AC6E-33C8992875DE}" destId="{CBBC7F19-EA40-426D-BA41-35B780AB8FF8}" srcOrd="1" destOrd="0" parTransId="{48B1995F-A7A3-447B-899E-BB3E197C5E3E}" sibTransId="{D5D7567D-140A-43DB-B700-C1BE9BE34364}"/>
    <dgm:cxn modelId="{F704A665-390A-44F5-A417-FD3E009806C2}" type="presOf" srcId="{B4C40298-AC07-48B2-906E-ED6A06FC77CB}" destId="{206908E1-9970-4A23-9990-CDFE851B36E9}" srcOrd="0" destOrd="0" presId="urn:microsoft.com/office/officeart/2005/8/layout/target3"/>
    <dgm:cxn modelId="{AC73574B-855F-4591-B5A0-57873D440230}" type="presOf" srcId="{CBBC7F19-EA40-426D-BA41-35B780AB8FF8}" destId="{32D6DD35-DF37-44A3-959C-E08A77EEDA59}" srcOrd="1" destOrd="0" presId="urn:microsoft.com/office/officeart/2005/8/layout/target3"/>
    <dgm:cxn modelId="{47C6A99C-9FBA-45A0-9AF2-E3E86CC65A4B}" type="presOf" srcId="{B4C40298-AC07-48B2-906E-ED6A06FC77CB}" destId="{9A6451C0-BB7D-4369-A082-8D5C3919C1D0}" srcOrd="1" destOrd="0" presId="urn:microsoft.com/office/officeart/2005/8/layout/target3"/>
    <dgm:cxn modelId="{D403DBBF-4AC0-4DD6-83A1-D7C65FF4281B}" type="presOf" srcId="{BA1E7B47-B905-4E6D-BCB2-FE10B5B2447E}" destId="{FEF05C8E-DB52-4AF0-B149-01C27F9539E5}" srcOrd="0" destOrd="0" presId="urn:microsoft.com/office/officeart/2005/8/layout/target3"/>
    <dgm:cxn modelId="{BABC56E2-4D78-488A-B427-D199CEC9A0F4}" type="presOf" srcId="{DDC9F48A-8768-4881-AC6E-33C8992875DE}" destId="{6B7D9A90-247E-417A-95A2-01D3FC10EF68}" srcOrd="0" destOrd="0" presId="urn:microsoft.com/office/officeart/2005/8/layout/target3"/>
    <dgm:cxn modelId="{D5FC96F7-6685-4678-9DC4-01BC2398A486}" srcId="{DDC9F48A-8768-4881-AC6E-33C8992875DE}" destId="{B4C40298-AC07-48B2-906E-ED6A06FC77CB}" srcOrd="0" destOrd="0" parTransId="{E985A89C-6843-42C4-A0DD-A6D092FF1B73}" sibTransId="{6F9C1589-1949-4E1A-9FF4-A21C91ADB933}"/>
    <dgm:cxn modelId="{7C5D0183-390F-448D-AD45-B754B736833F}" type="presParOf" srcId="{6B7D9A90-247E-417A-95A2-01D3FC10EF68}" destId="{A38EF9B0-4A9D-4366-9654-7A1B705A9292}" srcOrd="0" destOrd="0" presId="urn:microsoft.com/office/officeart/2005/8/layout/target3"/>
    <dgm:cxn modelId="{B9283C25-85A5-44AD-935F-A53EE419F13E}" type="presParOf" srcId="{6B7D9A90-247E-417A-95A2-01D3FC10EF68}" destId="{654F5B5B-CB9B-46E9-844F-23BBF4160C7C}" srcOrd="1" destOrd="0" presId="urn:microsoft.com/office/officeart/2005/8/layout/target3"/>
    <dgm:cxn modelId="{41685038-504D-44D5-A25C-DECFA4B6723A}" type="presParOf" srcId="{6B7D9A90-247E-417A-95A2-01D3FC10EF68}" destId="{206908E1-9970-4A23-9990-CDFE851B36E9}" srcOrd="2" destOrd="0" presId="urn:microsoft.com/office/officeart/2005/8/layout/target3"/>
    <dgm:cxn modelId="{54832105-0002-4BFC-9BEB-67C54EA7128E}" type="presParOf" srcId="{6B7D9A90-247E-417A-95A2-01D3FC10EF68}" destId="{3792226D-7A8D-4180-A8D5-7ED703D90686}" srcOrd="3" destOrd="0" presId="urn:microsoft.com/office/officeart/2005/8/layout/target3"/>
    <dgm:cxn modelId="{2C959B3C-64BA-4CEE-A9F8-301587C6B44E}" type="presParOf" srcId="{6B7D9A90-247E-417A-95A2-01D3FC10EF68}" destId="{B990D125-0749-4145-A99D-3EAE78468F80}" srcOrd="4" destOrd="0" presId="urn:microsoft.com/office/officeart/2005/8/layout/target3"/>
    <dgm:cxn modelId="{E27A586C-A1C4-48B2-8C43-537A33F9DDE8}" type="presParOf" srcId="{6B7D9A90-247E-417A-95A2-01D3FC10EF68}" destId="{5521DE75-0D7D-4DE1-836C-4A9CBD6A088C}" srcOrd="5" destOrd="0" presId="urn:microsoft.com/office/officeart/2005/8/layout/target3"/>
    <dgm:cxn modelId="{32FB2BAF-7E0A-489E-BD45-D38433671AC9}" type="presParOf" srcId="{6B7D9A90-247E-417A-95A2-01D3FC10EF68}" destId="{8A44F4D4-454E-4642-A6E8-CE2241120841}" srcOrd="6" destOrd="0" presId="urn:microsoft.com/office/officeart/2005/8/layout/target3"/>
    <dgm:cxn modelId="{B6E06030-0681-4B99-8592-33FE747C3F70}" type="presParOf" srcId="{6B7D9A90-247E-417A-95A2-01D3FC10EF68}" destId="{D56179EB-8E3F-4764-852A-A46EBBED18DA}" srcOrd="7" destOrd="0" presId="urn:microsoft.com/office/officeart/2005/8/layout/target3"/>
    <dgm:cxn modelId="{B51021B9-971B-4F26-9A0B-B945E97A89D1}" type="presParOf" srcId="{6B7D9A90-247E-417A-95A2-01D3FC10EF68}" destId="{FEF05C8E-DB52-4AF0-B149-01C27F9539E5}" srcOrd="8" destOrd="0" presId="urn:microsoft.com/office/officeart/2005/8/layout/target3"/>
    <dgm:cxn modelId="{7C8CCB1F-194C-4A8E-8F55-B1EB42788A48}" type="presParOf" srcId="{6B7D9A90-247E-417A-95A2-01D3FC10EF68}" destId="{9A6451C0-BB7D-4369-A082-8D5C3919C1D0}" srcOrd="9" destOrd="0" presId="urn:microsoft.com/office/officeart/2005/8/layout/target3"/>
    <dgm:cxn modelId="{5B86E331-78FA-40C1-8D61-F040111CB36D}" type="presParOf" srcId="{6B7D9A90-247E-417A-95A2-01D3FC10EF68}" destId="{32D6DD35-DF37-44A3-959C-E08A77EEDA59}" srcOrd="10" destOrd="0" presId="urn:microsoft.com/office/officeart/2005/8/layout/target3"/>
    <dgm:cxn modelId="{58E8BF4E-61F3-4607-A850-A78E5CD165CE}" type="presParOf" srcId="{6B7D9A90-247E-417A-95A2-01D3FC10EF68}" destId="{5D6441D2-8981-4488-A3F2-682B55AA80C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6789B6-78F6-4064-ABD7-7593F70932C7}"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0FA3F0A7-7621-4C2F-9BCF-289C918A5392}">
      <dgm:prSet/>
      <dgm:spPr>
        <a:xfrm>
          <a:off x="1441" y="207102"/>
          <a:ext cx="1536964" cy="1536964"/>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注册制</a:t>
          </a:r>
        </a:p>
      </dgm:t>
    </dgm:pt>
    <dgm:pt modelId="{334AF9EF-DFCF-43E8-9D9A-A8D7B9A44B43}" type="parTrans" cxnId="{1F07F6B3-67AD-444E-B0AE-F5868C3C7823}">
      <dgm:prSet/>
      <dgm:spPr/>
      <dgm:t>
        <a:bodyPr/>
        <a:lstStyle/>
        <a:p>
          <a:endParaRPr lang="zh-CN" altLang="en-US"/>
        </a:p>
      </dgm:t>
    </dgm:pt>
    <dgm:pt modelId="{5A5C3E03-076C-45C2-B73C-AF8E627B3FC4}" type="sibTrans" cxnId="{1F07F6B3-67AD-444E-B0AE-F5868C3C7823}">
      <dgm:prSet/>
      <dgm:spPr/>
      <dgm:t>
        <a:bodyPr/>
        <a:lstStyle/>
        <a:p>
          <a:endParaRPr lang="zh-CN" altLang="en-US"/>
        </a:p>
      </dgm:t>
    </dgm:pt>
    <dgm:pt modelId="{ED9F9716-AB48-4BD3-A9DE-F2E4447D118E}">
      <dgm:prSet/>
      <dgm:spPr>
        <a:xfrm>
          <a:off x="1231012" y="821888"/>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pPr rtl="0">
            <a:buNone/>
          </a:pPr>
          <a:r>
            <a:rPr lang="zh-CN" altLang="en-US" dirty="0">
              <a:solidFill>
                <a:sysClr val="windowText" lastClr="000000">
                  <a:hueOff val="0"/>
                  <a:satOff val="0"/>
                  <a:lumOff val="0"/>
                  <a:alphaOff val="0"/>
                </a:sysClr>
              </a:solidFill>
              <a:latin typeface="Times New Roman"/>
              <a:ea typeface="微软雅黑"/>
              <a:cs typeface="+mn-cs"/>
            </a:rPr>
            <a:t>较为宽松的行业准入模式</a:t>
          </a:r>
        </a:p>
      </dgm:t>
    </dgm:pt>
    <dgm:pt modelId="{304FB59F-6161-4DB2-AAEF-F1F94B400534}" type="parTrans" cxnId="{D76AB95D-B2CB-40F2-9265-740DACA92038}">
      <dgm:prSet/>
      <dgm:spPr/>
      <dgm:t>
        <a:bodyPr/>
        <a:lstStyle/>
        <a:p>
          <a:endParaRPr lang="zh-CN" altLang="en-US"/>
        </a:p>
      </dgm:t>
    </dgm:pt>
    <dgm:pt modelId="{63E723AB-286D-45DB-8A32-ABA60B79A187}" type="sibTrans" cxnId="{D76AB95D-B2CB-40F2-9265-740DACA92038}">
      <dgm:prSet/>
      <dgm:spPr/>
      <dgm:t>
        <a:bodyPr/>
        <a:lstStyle/>
        <a:p>
          <a:endParaRPr lang="zh-CN" altLang="en-US"/>
        </a:p>
      </dgm:t>
    </dgm:pt>
    <dgm:pt modelId="{0CADF997-76E1-4C3E-B51D-2EFD55F64D36}">
      <dgm:prSet/>
      <dgm:spPr>
        <a:xfrm>
          <a:off x="1231012" y="2359620"/>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pPr rtl="0">
            <a:buNone/>
          </a:pPr>
          <a:r>
            <a:rPr lang="zh-CN" altLang="en-US" dirty="0">
              <a:solidFill>
                <a:sysClr val="windowText" lastClr="000000">
                  <a:hueOff val="0"/>
                  <a:satOff val="0"/>
                  <a:lumOff val="0"/>
                  <a:alphaOff val="0"/>
                </a:sysClr>
              </a:solidFill>
              <a:latin typeface="Times New Roman"/>
              <a:ea typeface="微软雅黑"/>
              <a:cs typeface="+mn-cs"/>
            </a:rPr>
            <a:t>美国是注册制的代表</a:t>
          </a:r>
        </a:p>
      </dgm:t>
    </dgm:pt>
    <dgm:pt modelId="{239054E5-B743-420D-A4EE-E79A6C245462}" type="parTrans" cxnId="{84F4F35D-657A-4107-ACFE-CEE733C566A7}">
      <dgm:prSet/>
      <dgm:spPr/>
      <dgm:t>
        <a:bodyPr/>
        <a:lstStyle/>
        <a:p>
          <a:endParaRPr lang="zh-CN" altLang="en-US"/>
        </a:p>
      </dgm:t>
    </dgm:pt>
    <dgm:pt modelId="{07ED6C9E-5AF9-4AAC-88E4-9222E13331CC}" type="sibTrans" cxnId="{84F4F35D-657A-4107-ACFE-CEE733C566A7}">
      <dgm:prSet/>
      <dgm:spPr/>
      <dgm:t>
        <a:bodyPr/>
        <a:lstStyle/>
        <a:p>
          <a:endParaRPr lang="zh-CN" altLang="en-US"/>
        </a:p>
      </dgm:t>
    </dgm:pt>
    <dgm:pt modelId="{93DBA991-EB55-436E-BAB3-A8F66A8DF9ED}">
      <dgm:prSet/>
      <dgm:spPr>
        <a:xfrm>
          <a:off x="3843852" y="207102"/>
          <a:ext cx="1536964" cy="1536964"/>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特许制</a:t>
          </a:r>
        </a:p>
      </dgm:t>
    </dgm:pt>
    <dgm:pt modelId="{256483EA-0C6D-4770-B879-2932F5977929}" type="parTrans" cxnId="{042E174A-DAF1-4A50-849B-852A84467762}">
      <dgm:prSet/>
      <dgm:spPr/>
      <dgm:t>
        <a:bodyPr/>
        <a:lstStyle/>
        <a:p>
          <a:endParaRPr lang="zh-CN" altLang="en-US"/>
        </a:p>
      </dgm:t>
    </dgm:pt>
    <dgm:pt modelId="{1C007E8B-AD64-4317-B16D-62A3D063DF61}" type="sibTrans" cxnId="{042E174A-DAF1-4A50-849B-852A84467762}">
      <dgm:prSet/>
      <dgm:spPr/>
      <dgm:t>
        <a:bodyPr/>
        <a:lstStyle/>
        <a:p>
          <a:endParaRPr lang="zh-CN" altLang="en-US"/>
        </a:p>
      </dgm:t>
    </dgm:pt>
    <dgm:pt modelId="{265D22FD-87E6-425B-842B-C4498D78C8EF}">
      <dgm:prSet/>
      <dgm:spPr>
        <a:xfrm>
          <a:off x="5073423" y="821888"/>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pPr rtl="0">
            <a:buNone/>
          </a:pPr>
          <a:r>
            <a:rPr lang="zh-CN" altLang="en-US">
              <a:solidFill>
                <a:sysClr val="windowText" lastClr="000000">
                  <a:hueOff val="0"/>
                  <a:satOff val="0"/>
                  <a:lumOff val="0"/>
                  <a:alphaOff val="0"/>
                </a:sysClr>
              </a:solidFill>
              <a:latin typeface="Times New Roman"/>
              <a:ea typeface="微软雅黑"/>
              <a:cs typeface="+mn-cs"/>
            </a:rPr>
            <a:t>较为严格的行业准入模式</a:t>
          </a:r>
        </a:p>
      </dgm:t>
    </dgm:pt>
    <dgm:pt modelId="{80EE35CE-094D-4B42-B287-CB21258E87FC}" type="parTrans" cxnId="{1EBB4DCE-FC7D-41A2-A970-B3F6C9C4F07A}">
      <dgm:prSet/>
      <dgm:spPr/>
      <dgm:t>
        <a:bodyPr/>
        <a:lstStyle/>
        <a:p>
          <a:endParaRPr lang="zh-CN" altLang="en-US"/>
        </a:p>
      </dgm:t>
    </dgm:pt>
    <dgm:pt modelId="{9547F05D-E510-4E55-8AA1-62BBD966B029}" type="sibTrans" cxnId="{1EBB4DCE-FC7D-41A2-A970-B3F6C9C4F07A}">
      <dgm:prSet/>
      <dgm:spPr/>
      <dgm:t>
        <a:bodyPr/>
        <a:lstStyle/>
        <a:p>
          <a:endParaRPr lang="zh-CN" altLang="en-US"/>
        </a:p>
      </dgm:t>
    </dgm:pt>
    <dgm:pt modelId="{949B248F-60A0-42D1-AB19-79BFFDBF9C76}">
      <dgm:prSet/>
      <dgm:spPr>
        <a:xfrm>
          <a:off x="5073423" y="2359620"/>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pPr rtl="0">
            <a:buNone/>
          </a:pPr>
          <a:endParaRPr lang="zh-CN" altLang="en-US" dirty="0">
            <a:solidFill>
              <a:sysClr val="windowText" lastClr="000000">
                <a:hueOff val="0"/>
                <a:satOff val="0"/>
                <a:lumOff val="0"/>
                <a:alphaOff val="0"/>
              </a:sysClr>
            </a:solidFill>
            <a:latin typeface="Times New Roman"/>
            <a:ea typeface="微软雅黑"/>
            <a:cs typeface="+mn-cs"/>
          </a:endParaRPr>
        </a:p>
      </dgm:t>
    </dgm:pt>
    <dgm:pt modelId="{0DCDA30D-494C-4289-AA5A-11FA7CA23CB5}" type="parTrans" cxnId="{64352AFE-9EEF-47A3-B507-D392E845CFE5}">
      <dgm:prSet/>
      <dgm:spPr/>
      <dgm:t>
        <a:bodyPr/>
        <a:lstStyle/>
        <a:p>
          <a:endParaRPr lang="zh-CN" altLang="en-US"/>
        </a:p>
      </dgm:t>
    </dgm:pt>
    <dgm:pt modelId="{83103A50-6907-48CC-9D62-B3A46D3EAF12}" type="sibTrans" cxnId="{64352AFE-9EEF-47A3-B507-D392E845CFE5}">
      <dgm:prSet/>
      <dgm:spPr/>
      <dgm:t>
        <a:bodyPr/>
        <a:lstStyle/>
        <a:p>
          <a:endParaRPr lang="zh-CN" altLang="en-US"/>
        </a:p>
      </dgm:t>
    </dgm:pt>
    <dgm:pt modelId="{FE770F4F-1CC7-44DC-ACBA-9D70062F770F}" type="pres">
      <dgm:prSet presAssocID="{126789B6-78F6-4064-ABD7-7593F70932C7}" presName="list" presStyleCnt="0">
        <dgm:presLayoutVars>
          <dgm:dir/>
          <dgm:animLvl val="lvl"/>
        </dgm:presLayoutVars>
      </dgm:prSet>
      <dgm:spPr/>
    </dgm:pt>
    <dgm:pt modelId="{EF6AA490-A130-44B4-8DE1-BFBA6E088166}" type="pres">
      <dgm:prSet presAssocID="{0FA3F0A7-7621-4C2F-9BCF-289C918A5392}" presName="posSpace" presStyleCnt="0"/>
      <dgm:spPr/>
    </dgm:pt>
    <dgm:pt modelId="{04B63985-1E34-471F-8B33-0679DE922ABC}" type="pres">
      <dgm:prSet presAssocID="{0FA3F0A7-7621-4C2F-9BCF-289C918A5392}" presName="vertFlow" presStyleCnt="0"/>
      <dgm:spPr/>
    </dgm:pt>
    <dgm:pt modelId="{C7F726BB-FA39-412D-86D0-5DB5C2498733}" type="pres">
      <dgm:prSet presAssocID="{0FA3F0A7-7621-4C2F-9BCF-289C918A5392}" presName="topSpace" presStyleCnt="0"/>
      <dgm:spPr/>
    </dgm:pt>
    <dgm:pt modelId="{F95D14D4-7112-4D36-83F3-D4D9B92273E5}" type="pres">
      <dgm:prSet presAssocID="{0FA3F0A7-7621-4C2F-9BCF-289C918A5392}" presName="firstComp" presStyleCnt="0"/>
      <dgm:spPr/>
    </dgm:pt>
    <dgm:pt modelId="{3E919F60-F2A5-40B1-B23E-5080811F77FA}" type="pres">
      <dgm:prSet presAssocID="{0FA3F0A7-7621-4C2F-9BCF-289C918A5392}" presName="firstChild" presStyleLbl="bgAccFollowNode1" presStyleIdx="0" presStyleCnt="4"/>
      <dgm:spPr/>
    </dgm:pt>
    <dgm:pt modelId="{37CB917B-1AA8-4867-83D1-7BBE2491BF41}" type="pres">
      <dgm:prSet presAssocID="{0FA3F0A7-7621-4C2F-9BCF-289C918A5392}" presName="firstChildTx" presStyleLbl="bgAccFollowNode1" presStyleIdx="0" presStyleCnt="4">
        <dgm:presLayoutVars>
          <dgm:bulletEnabled val="1"/>
        </dgm:presLayoutVars>
      </dgm:prSet>
      <dgm:spPr/>
    </dgm:pt>
    <dgm:pt modelId="{9D087F9F-B689-464B-84B3-A1C8C324723B}" type="pres">
      <dgm:prSet presAssocID="{0CADF997-76E1-4C3E-B51D-2EFD55F64D36}" presName="comp" presStyleCnt="0"/>
      <dgm:spPr/>
    </dgm:pt>
    <dgm:pt modelId="{D71065FA-0CA0-476B-A544-0677388D706E}" type="pres">
      <dgm:prSet presAssocID="{0CADF997-76E1-4C3E-B51D-2EFD55F64D36}" presName="child" presStyleLbl="bgAccFollowNode1" presStyleIdx="1" presStyleCnt="4"/>
      <dgm:spPr/>
    </dgm:pt>
    <dgm:pt modelId="{43822673-4D5F-41D1-9D5C-8AEB6363F26A}" type="pres">
      <dgm:prSet presAssocID="{0CADF997-76E1-4C3E-B51D-2EFD55F64D36}" presName="childTx" presStyleLbl="bgAccFollowNode1" presStyleIdx="1" presStyleCnt="4">
        <dgm:presLayoutVars>
          <dgm:bulletEnabled val="1"/>
        </dgm:presLayoutVars>
      </dgm:prSet>
      <dgm:spPr/>
    </dgm:pt>
    <dgm:pt modelId="{8AAB1E31-B890-4135-A7F7-F0B2793EAB76}" type="pres">
      <dgm:prSet presAssocID="{0FA3F0A7-7621-4C2F-9BCF-289C918A5392}" presName="negSpace" presStyleCnt="0"/>
      <dgm:spPr/>
    </dgm:pt>
    <dgm:pt modelId="{54F96D41-6B69-4C9F-9BD3-5F02D37534AF}" type="pres">
      <dgm:prSet presAssocID="{0FA3F0A7-7621-4C2F-9BCF-289C918A5392}" presName="circle" presStyleLbl="node1" presStyleIdx="0" presStyleCnt="2"/>
      <dgm:spPr/>
    </dgm:pt>
    <dgm:pt modelId="{31F97FFE-298E-4DB5-8B60-3EE5EFAD6096}" type="pres">
      <dgm:prSet presAssocID="{5A5C3E03-076C-45C2-B73C-AF8E627B3FC4}" presName="transSpace" presStyleCnt="0"/>
      <dgm:spPr/>
    </dgm:pt>
    <dgm:pt modelId="{BFF22605-0BFB-49B9-B24F-6B542D87EAAD}" type="pres">
      <dgm:prSet presAssocID="{93DBA991-EB55-436E-BAB3-A8F66A8DF9ED}" presName="posSpace" presStyleCnt="0"/>
      <dgm:spPr/>
    </dgm:pt>
    <dgm:pt modelId="{5D438D90-7613-4795-A641-9C7FDA2FBCDC}" type="pres">
      <dgm:prSet presAssocID="{93DBA991-EB55-436E-BAB3-A8F66A8DF9ED}" presName="vertFlow" presStyleCnt="0"/>
      <dgm:spPr/>
    </dgm:pt>
    <dgm:pt modelId="{5F95617D-AA04-480B-B554-F66DE0EDD69B}" type="pres">
      <dgm:prSet presAssocID="{93DBA991-EB55-436E-BAB3-A8F66A8DF9ED}" presName="topSpace" presStyleCnt="0"/>
      <dgm:spPr/>
    </dgm:pt>
    <dgm:pt modelId="{9CADB72F-342F-46B6-B7A7-91774281623F}" type="pres">
      <dgm:prSet presAssocID="{93DBA991-EB55-436E-BAB3-A8F66A8DF9ED}" presName="firstComp" presStyleCnt="0"/>
      <dgm:spPr/>
    </dgm:pt>
    <dgm:pt modelId="{4459E611-30C2-40A3-8854-DA3EA90BD61C}" type="pres">
      <dgm:prSet presAssocID="{93DBA991-EB55-436E-BAB3-A8F66A8DF9ED}" presName="firstChild" presStyleLbl="bgAccFollowNode1" presStyleIdx="2" presStyleCnt="4"/>
      <dgm:spPr/>
    </dgm:pt>
    <dgm:pt modelId="{515FA5D9-8DD8-44D7-A9D3-7587834AC17D}" type="pres">
      <dgm:prSet presAssocID="{93DBA991-EB55-436E-BAB3-A8F66A8DF9ED}" presName="firstChildTx" presStyleLbl="bgAccFollowNode1" presStyleIdx="2" presStyleCnt="4">
        <dgm:presLayoutVars>
          <dgm:bulletEnabled val="1"/>
        </dgm:presLayoutVars>
      </dgm:prSet>
      <dgm:spPr/>
    </dgm:pt>
    <dgm:pt modelId="{AD821C23-A144-4E6D-B37B-E7F65D445041}" type="pres">
      <dgm:prSet presAssocID="{949B248F-60A0-42D1-AB19-79BFFDBF9C76}" presName="comp" presStyleCnt="0"/>
      <dgm:spPr/>
    </dgm:pt>
    <dgm:pt modelId="{9338517C-007D-484C-8A88-E5CDEAF407D1}" type="pres">
      <dgm:prSet presAssocID="{949B248F-60A0-42D1-AB19-79BFFDBF9C76}" presName="child" presStyleLbl="bgAccFollowNode1" presStyleIdx="3" presStyleCnt="4"/>
      <dgm:spPr/>
    </dgm:pt>
    <dgm:pt modelId="{AC3DE86A-8F86-4B84-87EC-FF4355BB68D9}" type="pres">
      <dgm:prSet presAssocID="{949B248F-60A0-42D1-AB19-79BFFDBF9C76}" presName="childTx" presStyleLbl="bgAccFollowNode1" presStyleIdx="3" presStyleCnt="4">
        <dgm:presLayoutVars>
          <dgm:bulletEnabled val="1"/>
        </dgm:presLayoutVars>
      </dgm:prSet>
      <dgm:spPr/>
    </dgm:pt>
    <dgm:pt modelId="{CF0F68BB-1D16-443D-82F9-C3334DFDEE17}" type="pres">
      <dgm:prSet presAssocID="{93DBA991-EB55-436E-BAB3-A8F66A8DF9ED}" presName="negSpace" presStyleCnt="0"/>
      <dgm:spPr/>
    </dgm:pt>
    <dgm:pt modelId="{F1E45EC2-CE66-4578-A32E-FAC5EDC1A3C7}" type="pres">
      <dgm:prSet presAssocID="{93DBA991-EB55-436E-BAB3-A8F66A8DF9ED}" presName="circle" presStyleLbl="node1" presStyleIdx="1" presStyleCnt="2"/>
      <dgm:spPr/>
    </dgm:pt>
  </dgm:ptLst>
  <dgm:cxnLst>
    <dgm:cxn modelId="{70927834-4D96-4648-9E1F-82176FB26DAD}" type="presOf" srcId="{949B248F-60A0-42D1-AB19-79BFFDBF9C76}" destId="{AC3DE86A-8F86-4B84-87EC-FF4355BB68D9}" srcOrd="1" destOrd="0" presId="urn:microsoft.com/office/officeart/2005/8/layout/hList9"/>
    <dgm:cxn modelId="{19525B37-800D-4DBE-916B-73227865685B}" type="presOf" srcId="{0CADF997-76E1-4C3E-B51D-2EFD55F64D36}" destId="{43822673-4D5F-41D1-9D5C-8AEB6363F26A}" srcOrd="1" destOrd="0" presId="urn:microsoft.com/office/officeart/2005/8/layout/hList9"/>
    <dgm:cxn modelId="{D76AB95D-B2CB-40F2-9265-740DACA92038}" srcId="{0FA3F0A7-7621-4C2F-9BCF-289C918A5392}" destId="{ED9F9716-AB48-4BD3-A9DE-F2E4447D118E}" srcOrd="0" destOrd="0" parTransId="{304FB59F-6161-4DB2-AAEF-F1F94B400534}" sibTransId="{63E723AB-286D-45DB-8A32-ABA60B79A187}"/>
    <dgm:cxn modelId="{84F4F35D-657A-4107-ACFE-CEE733C566A7}" srcId="{0FA3F0A7-7621-4C2F-9BCF-289C918A5392}" destId="{0CADF997-76E1-4C3E-B51D-2EFD55F64D36}" srcOrd="1" destOrd="0" parTransId="{239054E5-B743-420D-A4EE-E79A6C245462}" sibTransId="{07ED6C9E-5AF9-4AAC-88E4-9222E13331CC}"/>
    <dgm:cxn modelId="{EA0E5B41-61EC-4799-8E89-A92FA2EEF655}" type="presOf" srcId="{265D22FD-87E6-425B-842B-C4498D78C8EF}" destId="{515FA5D9-8DD8-44D7-A9D3-7587834AC17D}" srcOrd="1" destOrd="0" presId="urn:microsoft.com/office/officeart/2005/8/layout/hList9"/>
    <dgm:cxn modelId="{EA3C0B44-975E-41A8-BCD0-33B66ABB0A2A}" type="presOf" srcId="{ED9F9716-AB48-4BD3-A9DE-F2E4447D118E}" destId="{37CB917B-1AA8-4867-83D1-7BBE2491BF41}" srcOrd="1" destOrd="0" presId="urn:microsoft.com/office/officeart/2005/8/layout/hList9"/>
    <dgm:cxn modelId="{042E174A-DAF1-4A50-849B-852A84467762}" srcId="{126789B6-78F6-4064-ABD7-7593F70932C7}" destId="{93DBA991-EB55-436E-BAB3-A8F66A8DF9ED}" srcOrd="1" destOrd="0" parTransId="{256483EA-0C6D-4770-B879-2932F5977929}" sibTransId="{1C007E8B-AD64-4317-B16D-62A3D063DF61}"/>
    <dgm:cxn modelId="{89EEAE51-A102-408E-944B-2B37B0CEF2BD}" type="presOf" srcId="{265D22FD-87E6-425B-842B-C4498D78C8EF}" destId="{4459E611-30C2-40A3-8854-DA3EA90BD61C}" srcOrd="0" destOrd="0" presId="urn:microsoft.com/office/officeart/2005/8/layout/hList9"/>
    <dgm:cxn modelId="{D2601C8F-2341-4EFD-A5C0-15BADE368CED}" type="presOf" srcId="{126789B6-78F6-4064-ABD7-7593F70932C7}" destId="{FE770F4F-1CC7-44DC-ACBA-9D70062F770F}" srcOrd="0" destOrd="0" presId="urn:microsoft.com/office/officeart/2005/8/layout/hList9"/>
    <dgm:cxn modelId="{3D98CCB1-4C75-4983-8C6A-D2C7F48A3427}" type="presOf" srcId="{0FA3F0A7-7621-4C2F-9BCF-289C918A5392}" destId="{54F96D41-6B69-4C9F-9BD3-5F02D37534AF}" srcOrd="0" destOrd="0" presId="urn:microsoft.com/office/officeart/2005/8/layout/hList9"/>
    <dgm:cxn modelId="{1F07F6B3-67AD-444E-B0AE-F5868C3C7823}" srcId="{126789B6-78F6-4064-ABD7-7593F70932C7}" destId="{0FA3F0A7-7621-4C2F-9BCF-289C918A5392}" srcOrd="0" destOrd="0" parTransId="{334AF9EF-DFCF-43E8-9D9A-A8D7B9A44B43}" sibTransId="{5A5C3E03-076C-45C2-B73C-AF8E627B3FC4}"/>
    <dgm:cxn modelId="{88E89FBC-B45A-46C4-8100-90F1C94CD134}" type="presOf" srcId="{949B248F-60A0-42D1-AB19-79BFFDBF9C76}" destId="{9338517C-007D-484C-8A88-E5CDEAF407D1}" srcOrd="0" destOrd="0" presId="urn:microsoft.com/office/officeart/2005/8/layout/hList9"/>
    <dgm:cxn modelId="{45654FBF-2882-4218-B725-072DE04A3541}" type="presOf" srcId="{93DBA991-EB55-436E-BAB3-A8F66A8DF9ED}" destId="{F1E45EC2-CE66-4578-A32E-FAC5EDC1A3C7}" srcOrd="0" destOrd="0" presId="urn:microsoft.com/office/officeart/2005/8/layout/hList9"/>
    <dgm:cxn modelId="{F4C93EC8-48CE-43D1-BE32-4B0E33CE9E05}" type="presOf" srcId="{0CADF997-76E1-4C3E-B51D-2EFD55F64D36}" destId="{D71065FA-0CA0-476B-A544-0677388D706E}" srcOrd="0" destOrd="0" presId="urn:microsoft.com/office/officeart/2005/8/layout/hList9"/>
    <dgm:cxn modelId="{1EBB4DCE-FC7D-41A2-A970-B3F6C9C4F07A}" srcId="{93DBA991-EB55-436E-BAB3-A8F66A8DF9ED}" destId="{265D22FD-87E6-425B-842B-C4498D78C8EF}" srcOrd="0" destOrd="0" parTransId="{80EE35CE-094D-4B42-B287-CB21258E87FC}" sibTransId="{9547F05D-E510-4E55-8AA1-62BBD966B029}"/>
    <dgm:cxn modelId="{38A584EA-E25A-4DDB-AA7F-86FA0798CE83}" type="presOf" srcId="{ED9F9716-AB48-4BD3-A9DE-F2E4447D118E}" destId="{3E919F60-F2A5-40B1-B23E-5080811F77FA}" srcOrd="0" destOrd="0" presId="urn:microsoft.com/office/officeart/2005/8/layout/hList9"/>
    <dgm:cxn modelId="{64352AFE-9EEF-47A3-B507-D392E845CFE5}" srcId="{93DBA991-EB55-436E-BAB3-A8F66A8DF9ED}" destId="{949B248F-60A0-42D1-AB19-79BFFDBF9C76}" srcOrd="1" destOrd="0" parTransId="{0DCDA30D-494C-4289-AA5A-11FA7CA23CB5}" sibTransId="{83103A50-6907-48CC-9D62-B3A46D3EAF12}"/>
    <dgm:cxn modelId="{5BB13698-212A-4B26-927A-ABC2DF86D815}" type="presParOf" srcId="{FE770F4F-1CC7-44DC-ACBA-9D70062F770F}" destId="{EF6AA490-A130-44B4-8DE1-BFBA6E088166}" srcOrd="0" destOrd="0" presId="urn:microsoft.com/office/officeart/2005/8/layout/hList9"/>
    <dgm:cxn modelId="{6E65D192-DC8F-44A3-B318-1FFD82C0E338}" type="presParOf" srcId="{FE770F4F-1CC7-44DC-ACBA-9D70062F770F}" destId="{04B63985-1E34-471F-8B33-0679DE922ABC}" srcOrd="1" destOrd="0" presId="urn:microsoft.com/office/officeart/2005/8/layout/hList9"/>
    <dgm:cxn modelId="{478AE18E-C298-4EBC-95B1-ABEFA52ECE82}" type="presParOf" srcId="{04B63985-1E34-471F-8B33-0679DE922ABC}" destId="{C7F726BB-FA39-412D-86D0-5DB5C2498733}" srcOrd="0" destOrd="0" presId="urn:microsoft.com/office/officeart/2005/8/layout/hList9"/>
    <dgm:cxn modelId="{A9DB2F02-8E0A-415C-ACD8-7A4560D17D00}" type="presParOf" srcId="{04B63985-1E34-471F-8B33-0679DE922ABC}" destId="{F95D14D4-7112-4D36-83F3-D4D9B92273E5}" srcOrd="1" destOrd="0" presId="urn:microsoft.com/office/officeart/2005/8/layout/hList9"/>
    <dgm:cxn modelId="{A51963D1-C3D7-4275-BC23-2B873812323D}" type="presParOf" srcId="{F95D14D4-7112-4D36-83F3-D4D9B92273E5}" destId="{3E919F60-F2A5-40B1-B23E-5080811F77FA}" srcOrd="0" destOrd="0" presId="urn:microsoft.com/office/officeart/2005/8/layout/hList9"/>
    <dgm:cxn modelId="{84F6AC7C-CCDC-48D2-9F75-790A8AA6A710}" type="presParOf" srcId="{F95D14D4-7112-4D36-83F3-D4D9B92273E5}" destId="{37CB917B-1AA8-4867-83D1-7BBE2491BF41}" srcOrd="1" destOrd="0" presId="urn:microsoft.com/office/officeart/2005/8/layout/hList9"/>
    <dgm:cxn modelId="{6070EA46-89F1-4C5F-A504-31E75255BDEC}" type="presParOf" srcId="{04B63985-1E34-471F-8B33-0679DE922ABC}" destId="{9D087F9F-B689-464B-84B3-A1C8C324723B}" srcOrd="2" destOrd="0" presId="urn:microsoft.com/office/officeart/2005/8/layout/hList9"/>
    <dgm:cxn modelId="{74241936-2329-47D4-9653-C562E304A3A9}" type="presParOf" srcId="{9D087F9F-B689-464B-84B3-A1C8C324723B}" destId="{D71065FA-0CA0-476B-A544-0677388D706E}" srcOrd="0" destOrd="0" presId="urn:microsoft.com/office/officeart/2005/8/layout/hList9"/>
    <dgm:cxn modelId="{49EF9AE4-52E5-4EE4-91F2-C17270C918B0}" type="presParOf" srcId="{9D087F9F-B689-464B-84B3-A1C8C324723B}" destId="{43822673-4D5F-41D1-9D5C-8AEB6363F26A}" srcOrd="1" destOrd="0" presId="urn:microsoft.com/office/officeart/2005/8/layout/hList9"/>
    <dgm:cxn modelId="{0340783B-D963-4E29-B0AF-E042851521B8}" type="presParOf" srcId="{FE770F4F-1CC7-44DC-ACBA-9D70062F770F}" destId="{8AAB1E31-B890-4135-A7F7-F0B2793EAB76}" srcOrd="2" destOrd="0" presId="urn:microsoft.com/office/officeart/2005/8/layout/hList9"/>
    <dgm:cxn modelId="{D6DDFB4A-0C5A-495D-AB35-C84881FD6F71}" type="presParOf" srcId="{FE770F4F-1CC7-44DC-ACBA-9D70062F770F}" destId="{54F96D41-6B69-4C9F-9BD3-5F02D37534AF}" srcOrd="3" destOrd="0" presId="urn:microsoft.com/office/officeart/2005/8/layout/hList9"/>
    <dgm:cxn modelId="{81E6B9E1-4108-4D6F-B36A-B0F9AEBB8CAF}" type="presParOf" srcId="{FE770F4F-1CC7-44DC-ACBA-9D70062F770F}" destId="{31F97FFE-298E-4DB5-8B60-3EE5EFAD6096}" srcOrd="4" destOrd="0" presId="urn:microsoft.com/office/officeart/2005/8/layout/hList9"/>
    <dgm:cxn modelId="{B18A1AB5-136B-4079-8229-AF24A6A060F7}" type="presParOf" srcId="{FE770F4F-1CC7-44DC-ACBA-9D70062F770F}" destId="{BFF22605-0BFB-49B9-B24F-6B542D87EAAD}" srcOrd="5" destOrd="0" presId="urn:microsoft.com/office/officeart/2005/8/layout/hList9"/>
    <dgm:cxn modelId="{9CC3882C-1C50-4A5C-8292-8FE158751DAA}" type="presParOf" srcId="{FE770F4F-1CC7-44DC-ACBA-9D70062F770F}" destId="{5D438D90-7613-4795-A641-9C7FDA2FBCDC}" srcOrd="6" destOrd="0" presId="urn:microsoft.com/office/officeart/2005/8/layout/hList9"/>
    <dgm:cxn modelId="{1399D16C-C50A-41AA-BD7C-E048C3259008}" type="presParOf" srcId="{5D438D90-7613-4795-A641-9C7FDA2FBCDC}" destId="{5F95617D-AA04-480B-B554-F66DE0EDD69B}" srcOrd="0" destOrd="0" presId="urn:microsoft.com/office/officeart/2005/8/layout/hList9"/>
    <dgm:cxn modelId="{F0C31450-C750-4EA3-8459-44F647EBA837}" type="presParOf" srcId="{5D438D90-7613-4795-A641-9C7FDA2FBCDC}" destId="{9CADB72F-342F-46B6-B7A7-91774281623F}" srcOrd="1" destOrd="0" presId="urn:microsoft.com/office/officeart/2005/8/layout/hList9"/>
    <dgm:cxn modelId="{8789CE5E-DD00-491A-AD2F-617C2147887D}" type="presParOf" srcId="{9CADB72F-342F-46B6-B7A7-91774281623F}" destId="{4459E611-30C2-40A3-8854-DA3EA90BD61C}" srcOrd="0" destOrd="0" presId="urn:microsoft.com/office/officeart/2005/8/layout/hList9"/>
    <dgm:cxn modelId="{2CC1C6E1-909F-4EA2-A436-96B5DBBA5D73}" type="presParOf" srcId="{9CADB72F-342F-46B6-B7A7-91774281623F}" destId="{515FA5D9-8DD8-44D7-A9D3-7587834AC17D}" srcOrd="1" destOrd="0" presId="urn:microsoft.com/office/officeart/2005/8/layout/hList9"/>
    <dgm:cxn modelId="{01A64DD3-DDB6-4094-8134-A842220F7BBA}" type="presParOf" srcId="{5D438D90-7613-4795-A641-9C7FDA2FBCDC}" destId="{AD821C23-A144-4E6D-B37B-E7F65D445041}" srcOrd="2" destOrd="0" presId="urn:microsoft.com/office/officeart/2005/8/layout/hList9"/>
    <dgm:cxn modelId="{B6AC0ABF-3F85-4B44-8CB0-B2B1B698A365}" type="presParOf" srcId="{AD821C23-A144-4E6D-B37B-E7F65D445041}" destId="{9338517C-007D-484C-8A88-E5CDEAF407D1}" srcOrd="0" destOrd="0" presId="urn:microsoft.com/office/officeart/2005/8/layout/hList9"/>
    <dgm:cxn modelId="{007D30C2-015B-4C18-ADB5-942DAE4108E4}" type="presParOf" srcId="{AD821C23-A144-4E6D-B37B-E7F65D445041}" destId="{AC3DE86A-8F86-4B84-87EC-FF4355BB68D9}" srcOrd="1" destOrd="0" presId="urn:microsoft.com/office/officeart/2005/8/layout/hList9"/>
    <dgm:cxn modelId="{830B3122-1A40-4935-AB8C-9AA9B668A671}" type="presParOf" srcId="{FE770F4F-1CC7-44DC-ACBA-9D70062F770F}" destId="{CF0F68BB-1D16-443D-82F9-C3334DFDEE17}" srcOrd="7" destOrd="0" presId="urn:microsoft.com/office/officeart/2005/8/layout/hList9"/>
    <dgm:cxn modelId="{93EF72AB-E2FB-43E7-AE41-69827352A56C}" type="presParOf" srcId="{FE770F4F-1CC7-44DC-ACBA-9D70062F770F}" destId="{F1E45EC2-CE66-4578-A32E-FAC5EDC1A3C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67E4BB-F686-46A3-A7A2-7494FB0E1EDB}"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zh-CN" altLang="en-US"/>
        </a:p>
      </dgm:t>
    </dgm:pt>
    <dgm:pt modelId="{0B0155EE-D43F-4121-BC7E-4E9C587AD556}">
      <dgm:prSet/>
      <dgm:spPr>
        <a:xfrm rot="10800000">
          <a:off x="1419638" y="3749"/>
          <a:ext cx="4979677" cy="661436"/>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对承销业务的监管</a:t>
          </a:r>
        </a:p>
      </dgm:t>
    </dgm:pt>
    <dgm:pt modelId="{67C47CE0-47F4-48CE-BFCB-0E0B9556F2E1}" type="parTrans" cxnId="{83363A7A-8D49-45D3-93EE-9AA5DF5346D2}">
      <dgm:prSet/>
      <dgm:spPr/>
      <dgm:t>
        <a:bodyPr/>
        <a:lstStyle/>
        <a:p>
          <a:endParaRPr lang="zh-CN" altLang="en-US"/>
        </a:p>
      </dgm:t>
    </dgm:pt>
    <dgm:pt modelId="{6A31CA06-7F95-4E02-A2F3-9608B7CC376E}" type="sibTrans" cxnId="{83363A7A-8D49-45D3-93EE-9AA5DF5346D2}">
      <dgm:prSet/>
      <dgm:spPr/>
      <dgm:t>
        <a:bodyPr/>
        <a:lstStyle/>
        <a:p>
          <a:endParaRPr lang="zh-CN" altLang="en-US"/>
        </a:p>
      </dgm:t>
    </dgm:pt>
    <dgm:pt modelId="{D8A6F930-0DDC-462F-A37A-7E9C99281AE8}">
      <dgm:prSet/>
      <dgm:spPr>
        <a:xfrm rot="10800000">
          <a:off x="1419638" y="862629"/>
          <a:ext cx="4979677" cy="661436"/>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对经纪业务的监管</a:t>
          </a:r>
        </a:p>
      </dgm:t>
    </dgm:pt>
    <dgm:pt modelId="{481C934B-DDC1-4507-91C1-6FB53A415605}" type="parTrans" cxnId="{95237D46-CBE5-4FBA-ADFA-51575B7741DD}">
      <dgm:prSet/>
      <dgm:spPr/>
      <dgm:t>
        <a:bodyPr/>
        <a:lstStyle/>
        <a:p>
          <a:endParaRPr lang="zh-CN" altLang="en-US"/>
        </a:p>
      </dgm:t>
    </dgm:pt>
    <dgm:pt modelId="{C7CF0F3B-83B5-4C9B-9701-23A30EE6DE0D}" type="sibTrans" cxnId="{95237D46-CBE5-4FBA-ADFA-51575B7741DD}">
      <dgm:prSet/>
      <dgm:spPr/>
      <dgm:t>
        <a:bodyPr/>
        <a:lstStyle/>
        <a:p>
          <a:endParaRPr lang="zh-CN" altLang="en-US"/>
        </a:p>
      </dgm:t>
    </dgm:pt>
    <dgm:pt modelId="{EC40CC5A-09AA-4EF5-B6C6-BE88DACE13FE}">
      <dgm:prSet/>
      <dgm:spPr>
        <a:xfrm rot="10800000">
          <a:off x="1419638" y="1721509"/>
          <a:ext cx="4979677" cy="661436"/>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对自营业务的监管</a:t>
          </a:r>
        </a:p>
      </dgm:t>
    </dgm:pt>
    <dgm:pt modelId="{E9643CD4-5519-406A-BCFE-A6FAC602299C}" type="parTrans" cxnId="{CF11754C-7376-4ECC-8DAD-7EA031261203}">
      <dgm:prSet/>
      <dgm:spPr/>
      <dgm:t>
        <a:bodyPr/>
        <a:lstStyle/>
        <a:p>
          <a:endParaRPr lang="zh-CN" altLang="en-US"/>
        </a:p>
      </dgm:t>
    </dgm:pt>
    <dgm:pt modelId="{8681FDA3-3F00-4243-8587-E4F5B3F05141}" type="sibTrans" cxnId="{CF11754C-7376-4ECC-8DAD-7EA031261203}">
      <dgm:prSet/>
      <dgm:spPr/>
      <dgm:t>
        <a:bodyPr/>
        <a:lstStyle/>
        <a:p>
          <a:endParaRPr lang="zh-CN" altLang="en-US"/>
        </a:p>
      </dgm:t>
    </dgm:pt>
    <dgm:pt modelId="{DCEE4DBE-076F-4418-93C2-726D73005119}">
      <dgm:prSet/>
      <dgm:spPr>
        <a:xfrm rot="10800000">
          <a:off x="1419638" y="2580390"/>
          <a:ext cx="4979677" cy="661436"/>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对金融衍生产品业务的监管</a:t>
          </a:r>
        </a:p>
      </dgm:t>
    </dgm:pt>
    <dgm:pt modelId="{5D16C2FC-FAF2-44F3-BD46-F5B738B541C3}" type="parTrans" cxnId="{AD327471-575F-4550-8402-9C59E741EC2F}">
      <dgm:prSet/>
      <dgm:spPr/>
      <dgm:t>
        <a:bodyPr/>
        <a:lstStyle/>
        <a:p>
          <a:endParaRPr lang="zh-CN" altLang="en-US"/>
        </a:p>
      </dgm:t>
    </dgm:pt>
    <dgm:pt modelId="{74081640-0678-421A-B71D-AA6A2A7BD159}" type="sibTrans" cxnId="{AD327471-575F-4550-8402-9C59E741EC2F}">
      <dgm:prSet/>
      <dgm:spPr/>
      <dgm:t>
        <a:bodyPr/>
        <a:lstStyle/>
        <a:p>
          <a:endParaRPr lang="zh-CN" altLang="en-US"/>
        </a:p>
      </dgm:t>
    </dgm:pt>
    <dgm:pt modelId="{3408700F-43A7-4BA6-933C-F3EC1B788759}">
      <dgm:prSet/>
      <dgm:spPr>
        <a:xfrm rot="10800000">
          <a:off x="1419638" y="3439270"/>
          <a:ext cx="4979677" cy="661436"/>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buNone/>
          </a:pPr>
          <a:r>
            <a:rPr lang="zh-CN" altLang="en-US">
              <a:solidFill>
                <a:sysClr val="window" lastClr="FFFFFF"/>
              </a:solidFill>
              <a:latin typeface="Times New Roman"/>
              <a:ea typeface="微软雅黑"/>
              <a:cs typeface="+mn-cs"/>
            </a:rPr>
            <a:t>对资本及流动性的综合监管</a:t>
          </a:r>
        </a:p>
      </dgm:t>
    </dgm:pt>
    <dgm:pt modelId="{88543850-5E25-4A28-B1E9-802051CCF8B7}" type="parTrans" cxnId="{D5938D64-E1BC-4167-A354-CE811F9E0CEE}">
      <dgm:prSet/>
      <dgm:spPr/>
      <dgm:t>
        <a:bodyPr/>
        <a:lstStyle/>
        <a:p>
          <a:endParaRPr lang="zh-CN" altLang="en-US"/>
        </a:p>
      </dgm:t>
    </dgm:pt>
    <dgm:pt modelId="{4CE232E4-79CF-40FB-A98D-43E9D06387EF}" type="sibTrans" cxnId="{D5938D64-E1BC-4167-A354-CE811F9E0CEE}">
      <dgm:prSet/>
      <dgm:spPr/>
      <dgm:t>
        <a:bodyPr/>
        <a:lstStyle/>
        <a:p>
          <a:endParaRPr lang="zh-CN" altLang="en-US"/>
        </a:p>
      </dgm:t>
    </dgm:pt>
    <dgm:pt modelId="{8C302FBA-560A-4C5E-8493-22462EB695A8}" type="pres">
      <dgm:prSet presAssocID="{9667E4BB-F686-46A3-A7A2-7494FB0E1EDB}" presName="linearFlow" presStyleCnt="0">
        <dgm:presLayoutVars>
          <dgm:dir/>
          <dgm:resizeHandles val="exact"/>
        </dgm:presLayoutVars>
      </dgm:prSet>
      <dgm:spPr/>
    </dgm:pt>
    <dgm:pt modelId="{06C35971-7614-4DB5-B6CE-98A77660DE89}" type="pres">
      <dgm:prSet presAssocID="{0B0155EE-D43F-4121-BC7E-4E9C587AD556}" presName="composite" presStyleCnt="0"/>
      <dgm:spPr/>
    </dgm:pt>
    <dgm:pt modelId="{8FDEDABA-D75C-4A62-9DBD-36FFCA3E01D8}" type="pres">
      <dgm:prSet presAssocID="{0B0155EE-D43F-4121-BC7E-4E9C587AD556}" presName="imgShp" presStyleLbl="fgImgPlace1" presStyleIdx="0" presStyleCnt="5" custLinFactNeighborX="1489" custLinFactNeighborY="-217"/>
      <dgm:spPr>
        <a:xfrm>
          <a:off x="1088920" y="3749"/>
          <a:ext cx="661436" cy="661436"/>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DA8BB7C6-F108-41B4-91BC-C5C793C15C74}" type="pres">
      <dgm:prSet presAssocID="{0B0155EE-D43F-4121-BC7E-4E9C587AD556}" presName="txShp" presStyleLbl="node1" presStyleIdx="0" presStyleCnt="5">
        <dgm:presLayoutVars>
          <dgm:bulletEnabled val="1"/>
        </dgm:presLayoutVars>
      </dgm:prSet>
      <dgm:spPr/>
    </dgm:pt>
    <dgm:pt modelId="{1C9F106C-96E3-41D9-A065-9919C93AA7EF}" type="pres">
      <dgm:prSet presAssocID="{6A31CA06-7F95-4E02-A2F3-9608B7CC376E}" presName="spacing" presStyleCnt="0"/>
      <dgm:spPr/>
    </dgm:pt>
    <dgm:pt modelId="{573F682F-9007-4147-A842-B6A4437CC873}" type="pres">
      <dgm:prSet presAssocID="{D8A6F930-0DDC-462F-A37A-7E9C99281AE8}" presName="composite" presStyleCnt="0"/>
      <dgm:spPr/>
    </dgm:pt>
    <dgm:pt modelId="{91299060-0936-41DF-A733-3840F14A0E0C}" type="pres">
      <dgm:prSet presAssocID="{D8A6F930-0DDC-462F-A37A-7E9C99281AE8}" presName="imgShp" presStyleLbl="fgImgPlace1" presStyleIdx="1" presStyleCnt="5"/>
      <dgm:spPr>
        <a:xfrm>
          <a:off x="1088920" y="862629"/>
          <a:ext cx="661436" cy="661436"/>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A7CF4F2C-6648-467B-817A-9EC348780E8E}" type="pres">
      <dgm:prSet presAssocID="{D8A6F930-0DDC-462F-A37A-7E9C99281AE8}" presName="txShp" presStyleLbl="node1" presStyleIdx="1" presStyleCnt="5">
        <dgm:presLayoutVars>
          <dgm:bulletEnabled val="1"/>
        </dgm:presLayoutVars>
      </dgm:prSet>
      <dgm:spPr/>
    </dgm:pt>
    <dgm:pt modelId="{223586B1-C4E2-4A2E-B50A-62194CB9BF5E}" type="pres">
      <dgm:prSet presAssocID="{C7CF0F3B-83B5-4C9B-9701-23A30EE6DE0D}" presName="spacing" presStyleCnt="0"/>
      <dgm:spPr/>
    </dgm:pt>
    <dgm:pt modelId="{541B6199-3B6B-49D2-93BB-2F60C5DC4DD7}" type="pres">
      <dgm:prSet presAssocID="{EC40CC5A-09AA-4EF5-B6C6-BE88DACE13FE}" presName="composite" presStyleCnt="0"/>
      <dgm:spPr/>
    </dgm:pt>
    <dgm:pt modelId="{3C497C69-EB86-46EA-9E95-B8A4D834F4C0}" type="pres">
      <dgm:prSet presAssocID="{EC40CC5A-09AA-4EF5-B6C6-BE88DACE13FE}" presName="imgShp" presStyleLbl="fgImgPlace1" presStyleIdx="2" presStyleCnt="5"/>
      <dgm:spPr>
        <a:xfrm>
          <a:off x="1088920" y="1721509"/>
          <a:ext cx="661436" cy="661436"/>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5C397C23-5B27-4622-BC93-9A737F4932AF}" type="pres">
      <dgm:prSet presAssocID="{EC40CC5A-09AA-4EF5-B6C6-BE88DACE13FE}" presName="txShp" presStyleLbl="node1" presStyleIdx="2" presStyleCnt="5">
        <dgm:presLayoutVars>
          <dgm:bulletEnabled val="1"/>
        </dgm:presLayoutVars>
      </dgm:prSet>
      <dgm:spPr/>
    </dgm:pt>
    <dgm:pt modelId="{EBDD7111-E939-4643-B9A8-BF9BD29CE484}" type="pres">
      <dgm:prSet presAssocID="{8681FDA3-3F00-4243-8587-E4F5B3F05141}" presName="spacing" presStyleCnt="0"/>
      <dgm:spPr/>
    </dgm:pt>
    <dgm:pt modelId="{557B0720-E99F-4799-B9F0-9849F8304858}" type="pres">
      <dgm:prSet presAssocID="{DCEE4DBE-076F-4418-93C2-726D73005119}" presName="composite" presStyleCnt="0"/>
      <dgm:spPr/>
    </dgm:pt>
    <dgm:pt modelId="{4649A5D4-F8E9-4A44-909F-0945CEB5B2C3}" type="pres">
      <dgm:prSet presAssocID="{DCEE4DBE-076F-4418-93C2-726D73005119}" presName="imgShp" presStyleLbl="fgImgPlace1" presStyleIdx="3" presStyleCnt="5"/>
      <dgm:spPr>
        <a:xfrm>
          <a:off x="1088920" y="2580390"/>
          <a:ext cx="661436" cy="661436"/>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18C9DDE7-CB05-4ED8-A06A-77CE7129AD1C}" type="pres">
      <dgm:prSet presAssocID="{DCEE4DBE-076F-4418-93C2-726D73005119}" presName="txShp" presStyleLbl="node1" presStyleIdx="3" presStyleCnt="5">
        <dgm:presLayoutVars>
          <dgm:bulletEnabled val="1"/>
        </dgm:presLayoutVars>
      </dgm:prSet>
      <dgm:spPr/>
    </dgm:pt>
    <dgm:pt modelId="{323CE7D5-5FCE-414C-B25D-572C0E125EA1}" type="pres">
      <dgm:prSet presAssocID="{74081640-0678-421A-B71D-AA6A2A7BD159}" presName="spacing" presStyleCnt="0"/>
      <dgm:spPr/>
    </dgm:pt>
    <dgm:pt modelId="{1B4B281F-F991-4755-9754-BEE8BCDFE813}" type="pres">
      <dgm:prSet presAssocID="{3408700F-43A7-4BA6-933C-F3EC1B788759}" presName="composite" presStyleCnt="0"/>
      <dgm:spPr/>
    </dgm:pt>
    <dgm:pt modelId="{5E856A22-34E0-468D-B67F-5CCE25719A97}" type="pres">
      <dgm:prSet presAssocID="{3408700F-43A7-4BA6-933C-F3EC1B788759}" presName="imgShp" presStyleLbl="fgImgPlace1" presStyleIdx="4" presStyleCnt="5"/>
      <dgm:spPr>
        <a:xfrm>
          <a:off x="1088920" y="3439270"/>
          <a:ext cx="661436" cy="661436"/>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CBB35D11-7A29-4FDC-829B-B04A8432DA57}" type="pres">
      <dgm:prSet presAssocID="{3408700F-43A7-4BA6-933C-F3EC1B788759}" presName="txShp" presStyleLbl="node1" presStyleIdx="4" presStyleCnt="5">
        <dgm:presLayoutVars>
          <dgm:bulletEnabled val="1"/>
        </dgm:presLayoutVars>
      </dgm:prSet>
      <dgm:spPr/>
    </dgm:pt>
  </dgm:ptLst>
  <dgm:cxnLst>
    <dgm:cxn modelId="{3D93FF06-95C2-4BC8-9188-C9E3F6F236E9}" type="presOf" srcId="{0B0155EE-D43F-4121-BC7E-4E9C587AD556}" destId="{DA8BB7C6-F108-41B4-91BC-C5C793C15C74}" srcOrd="0" destOrd="0" presId="urn:microsoft.com/office/officeart/2005/8/layout/vList3"/>
    <dgm:cxn modelId="{CEE69B29-178C-48AF-99CC-5B51A6840F35}" type="presOf" srcId="{3408700F-43A7-4BA6-933C-F3EC1B788759}" destId="{CBB35D11-7A29-4FDC-829B-B04A8432DA57}" srcOrd="0" destOrd="0" presId="urn:microsoft.com/office/officeart/2005/8/layout/vList3"/>
    <dgm:cxn modelId="{D5938D64-E1BC-4167-A354-CE811F9E0CEE}" srcId="{9667E4BB-F686-46A3-A7A2-7494FB0E1EDB}" destId="{3408700F-43A7-4BA6-933C-F3EC1B788759}" srcOrd="4" destOrd="0" parTransId="{88543850-5E25-4A28-B1E9-802051CCF8B7}" sibTransId="{4CE232E4-79CF-40FB-A98D-43E9D06387EF}"/>
    <dgm:cxn modelId="{95237D46-CBE5-4FBA-ADFA-51575B7741DD}" srcId="{9667E4BB-F686-46A3-A7A2-7494FB0E1EDB}" destId="{D8A6F930-0DDC-462F-A37A-7E9C99281AE8}" srcOrd="1" destOrd="0" parTransId="{481C934B-DDC1-4507-91C1-6FB53A415605}" sibTransId="{C7CF0F3B-83B5-4C9B-9701-23A30EE6DE0D}"/>
    <dgm:cxn modelId="{CF11754C-7376-4ECC-8DAD-7EA031261203}" srcId="{9667E4BB-F686-46A3-A7A2-7494FB0E1EDB}" destId="{EC40CC5A-09AA-4EF5-B6C6-BE88DACE13FE}" srcOrd="2" destOrd="0" parTransId="{E9643CD4-5519-406A-BCFE-A6FAC602299C}" sibTransId="{8681FDA3-3F00-4243-8587-E4F5B3F05141}"/>
    <dgm:cxn modelId="{AD327471-575F-4550-8402-9C59E741EC2F}" srcId="{9667E4BB-F686-46A3-A7A2-7494FB0E1EDB}" destId="{DCEE4DBE-076F-4418-93C2-726D73005119}" srcOrd="3" destOrd="0" parTransId="{5D16C2FC-FAF2-44F3-BD46-F5B738B541C3}" sibTransId="{74081640-0678-421A-B71D-AA6A2A7BD159}"/>
    <dgm:cxn modelId="{DE1B4A52-3C6B-408A-A2DA-06808489FCBA}" type="presOf" srcId="{DCEE4DBE-076F-4418-93C2-726D73005119}" destId="{18C9DDE7-CB05-4ED8-A06A-77CE7129AD1C}" srcOrd="0" destOrd="0" presId="urn:microsoft.com/office/officeart/2005/8/layout/vList3"/>
    <dgm:cxn modelId="{83363A7A-8D49-45D3-93EE-9AA5DF5346D2}" srcId="{9667E4BB-F686-46A3-A7A2-7494FB0E1EDB}" destId="{0B0155EE-D43F-4121-BC7E-4E9C587AD556}" srcOrd="0" destOrd="0" parTransId="{67C47CE0-47F4-48CE-BFCB-0E0B9556F2E1}" sibTransId="{6A31CA06-7F95-4E02-A2F3-9608B7CC376E}"/>
    <dgm:cxn modelId="{89C90A80-28D5-4026-B86D-680353C51591}" type="presOf" srcId="{D8A6F930-0DDC-462F-A37A-7E9C99281AE8}" destId="{A7CF4F2C-6648-467B-817A-9EC348780E8E}" srcOrd="0" destOrd="0" presId="urn:microsoft.com/office/officeart/2005/8/layout/vList3"/>
    <dgm:cxn modelId="{34148F8A-876D-41C4-8F4A-5E4D0D39A673}" type="presOf" srcId="{EC40CC5A-09AA-4EF5-B6C6-BE88DACE13FE}" destId="{5C397C23-5B27-4622-BC93-9A737F4932AF}" srcOrd="0" destOrd="0" presId="urn:microsoft.com/office/officeart/2005/8/layout/vList3"/>
    <dgm:cxn modelId="{31BFE4FD-C295-4309-826A-A81E43881856}" type="presOf" srcId="{9667E4BB-F686-46A3-A7A2-7494FB0E1EDB}" destId="{8C302FBA-560A-4C5E-8493-22462EB695A8}" srcOrd="0" destOrd="0" presId="urn:microsoft.com/office/officeart/2005/8/layout/vList3"/>
    <dgm:cxn modelId="{03056767-A66F-482C-AAE8-8B5DEEBF2AA9}" type="presParOf" srcId="{8C302FBA-560A-4C5E-8493-22462EB695A8}" destId="{06C35971-7614-4DB5-B6CE-98A77660DE89}" srcOrd="0" destOrd="0" presId="urn:microsoft.com/office/officeart/2005/8/layout/vList3"/>
    <dgm:cxn modelId="{C42A93E7-F0F4-448D-A931-BC9AAFBF598A}" type="presParOf" srcId="{06C35971-7614-4DB5-B6CE-98A77660DE89}" destId="{8FDEDABA-D75C-4A62-9DBD-36FFCA3E01D8}" srcOrd="0" destOrd="0" presId="urn:microsoft.com/office/officeart/2005/8/layout/vList3"/>
    <dgm:cxn modelId="{C21D39DA-602F-46BC-94E8-A60C5333D86D}" type="presParOf" srcId="{06C35971-7614-4DB5-B6CE-98A77660DE89}" destId="{DA8BB7C6-F108-41B4-91BC-C5C793C15C74}" srcOrd="1" destOrd="0" presId="urn:microsoft.com/office/officeart/2005/8/layout/vList3"/>
    <dgm:cxn modelId="{A09C1E87-6936-443C-BC04-3348CC11EA6B}" type="presParOf" srcId="{8C302FBA-560A-4C5E-8493-22462EB695A8}" destId="{1C9F106C-96E3-41D9-A065-9919C93AA7EF}" srcOrd="1" destOrd="0" presId="urn:microsoft.com/office/officeart/2005/8/layout/vList3"/>
    <dgm:cxn modelId="{ABC00064-8C00-40C6-8D92-3396DC3AE9C7}" type="presParOf" srcId="{8C302FBA-560A-4C5E-8493-22462EB695A8}" destId="{573F682F-9007-4147-A842-B6A4437CC873}" srcOrd="2" destOrd="0" presId="urn:microsoft.com/office/officeart/2005/8/layout/vList3"/>
    <dgm:cxn modelId="{F85BA178-8267-41D2-8A69-247640745326}" type="presParOf" srcId="{573F682F-9007-4147-A842-B6A4437CC873}" destId="{91299060-0936-41DF-A733-3840F14A0E0C}" srcOrd="0" destOrd="0" presId="urn:microsoft.com/office/officeart/2005/8/layout/vList3"/>
    <dgm:cxn modelId="{40AC81CC-1D54-4391-862C-DAC39FF9D311}" type="presParOf" srcId="{573F682F-9007-4147-A842-B6A4437CC873}" destId="{A7CF4F2C-6648-467B-817A-9EC348780E8E}" srcOrd="1" destOrd="0" presId="urn:microsoft.com/office/officeart/2005/8/layout/vList3"/>
    <dgm:cxn modelId="{1D652621-5ACC-4AE0-A028-5CDFB79B90E4}" type="presParOf" srcId="{8C302FBA-560A-4C5E-8493-22462EB695A8}" destId="{223586B1-C4E2-4A2E-B50A-62194CB9BF5E}" srcOrd="3" destOrd="0" presId="urn:microsoft.com/office/officeart/2005/8/layout/vList3"/>
    <dgm:cxn modelId="{E4447922-6CF4-4574-AECE-3BF42A23B355}" type="presParOf" srcId="{8C302FBA-560A-4C5E-8493-22462EB695A8}" destId="{541B6199-3B6B-49D2-93BB-2F60C5DC4DD7}" srcOrd="4" destOrd="0" presId="urn:microsoft.com/office/officeart/2005/8/layout/vList3"/>
    <dgm:cxn modelId="{6B2B9833-48CB-42F1-BBD0-DF0EABBEE841}" type="presParOf" srcId="{541B6199-3B6B-49D2-93BB-2F60C5DC4DD7}" destId="{3C497C69-EB86-46EA-9E95-B8A4D834F4C0}" srcOrd="0" destOrd="0" presId="urn:microsoft.com/office/officeart/2005/8/layout/vList3"/>
    <dgm:cxn modelId="{62D60588-7CD5-4A35-AEDC-0BCE5EB9DB7E}" type="presParOf" srcId="{541B6199-3B6B-49D2-93BB-2F60C5DC4DD7}" destId="{5C397C23-5B27-4622-BC93-9A737F4932AF}" srcOrd="1" destOrd="0" presId="urn:microsoft.com/office/officeart/2005/8/layout/vList3"/>
    <dgm:cxn modelId="{40BE1D27-9E83-4E25-A977-F09808345961}" type="presParOf" srcId="{8C302FBA-560A-4C5E-8493-22462EB695A8}" destId="{EBDD7111-E939-4643-B9A8-BF9BD29CE484}" srcOrd="5" destOrd="0" presId="urn:microsoft.com/office/officeart/2005/8/layout/vList3"/>
    <dgm:cxn modelId="{3E3A860D-2172-4596-A2C9-5301F945AED8}" type="presParOf" srcId="{8C302FBA-560A-4C5E-8493-22462EB695A8}" destId="{557B0720-E99F-4799-B9F0-9849F8304858}" srcOrd="6" destOrd="0" presId="urn:microsoft.com/office/officeart/2005/8/layout/vList3"/>
    <dgm:cxn modelId="{99B950B2-D3C0-45CD-A65D-65357DFE100C}" type="presParOf" srcId="{557B0720-E99F-4799-B9F0-9849F8304858}" destId="{4649A5D4-F8E9-4A44-909F-0945CEB5B2C3}" srcOrd="0" destOrd="0" presId="urn:microsoft.com/office/officeart/2005/8/layout/vList3"/>
    <dgm:cxn modelId="{1D98B5B8-0879-426E-8DA3-A9ADBB770BC9}" type="presParOf" srcId="{557B0720-E99F-4799-B9F0-9849F8304858}" destId="{18C9DDE7-CB05-4ED8-A06A-77CE7129AD1C}" srcOrd="1" destOrd="0" presId="urn:microsoft.com/office/officeart/2005/8/layout/vList3"/>
    <dgm:cxn modelId="{FE6D5975-D83A-460B-BE08-B46EB2095876}" type="presParOf" srcId="{8C302FBA-560A-4C5E-8493-22462EB695A8}" destId="{323CE7D5-5FCE-414C-B25D-572C0E125EA1}" srcOrd="7" destOrd="0" presId="urn:microsoft.com/office/officeart/2005/8/layout/vList3"/>
    <dgm:cxn modelId="{EE94C850-5A1B-4BD6-B1AC-142CE5A7993E}" type="presParOf" srcId="{8C302FBA-560A-4C5E-8493-22462EB695A8}" destId="{1B4B281F-F991-4755-9754-BEE8BCDFE813}" srcOrd="8" destOrd="0" presId="urn:microsoft.com/office/officeart/2005/8/layout/vList3"/>
    <dgm:cxn modelId="{0BC9A1C2-513B-43CA-9D3F-E2D9885B00F0}" type="presParOf" srcId="{1B4B281F-F991-4755-9754-BEE8BCDFE813}" destId="{5E856A22-34E0-468D-B67F-5CCE25719A97}" srcOrd="0" destOrd="0" presId="urn:microsoft.com/office/officeart/2005/8/layout/vList3"/>
    <dgm:cxn modelId="{42ABDE3E-6612-4B2D-BC75-5C0331423EAD}" type="presParOf" srcId="{1B4B281F-F991-4755-9754-BEE8BCDFE813}" destId="{CBB35D11-7A29-4FDC-829B-B04A8432DA5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F08D6D-A5BE-4A5B-8B2F-A4326D52CAA1}"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2D53C2A1-5233-4C3E-89B7-C3FB4E1F4E01}">
      <dgm:prSet custT="1"/>
      <dgm:spPr>
        <a:xfrm>
          <a:off x="3014" y="2543229"/>
          <a:ext cx="3259165" cy="1046146"/>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gm:spPr>
      <dgm:t>
        <a:bodyPr/>
        <a:lstStyle/>
        <a:p>
          <a:pPr rtl="0">
            <a:buNone/>
          </a:pPr>
          <a:r>
            <a:rPr lang="zh-CN" altLang="en-US" sz="3200" dirty="0">
              <a:solidFill>
                <a:sysClr val="window" lastClr="FFFFFF"/>
              </a:solidFill>
              <a:latin typeface="Times New Roman"/>
              <a:ea typeface="微软雅黑"/>
              <a:cs typeface="+mn-cs"/>
            </a:rPr>
            <a:t>主动式退出</a:t>
          </a:r>
        </a:p>
      </dgm:t>
    </dgm:pt>
    <dgm:pt modelId="{9AFB90D4-8AFB-4EB6-AEFC-016C4C462709}" type="parTrans" cxnId="{67DBF94B-8A4A-4B2E-B8D6-070529D38701}">
      <dgm:prSet/>
      <dgm:spPr/>
      <dgm:t>
        <a:bodyPr/>
        <a:lstStyle/>
        <a:p>
          <a:endParaRPr lang="zh-CN" altLang="en-US"/>
        </a:p>
      </dgm:t>
    </dgm:pt>
    <dgm:pt modelId="{FC065A02-D3BB-4B20-BA1C-8EAADDB61754}" type="sibTrans" cxnId="{67DBF94B-8A4A-4B2E-B8D6-070529D38701}">
      <dgm:prSet/>
      <dgm:spPr/>
      <dgm:t>
        <a:bodyPr/>
        <a:lstStyle/>
        <a:p>
          <a:endParaRPr lang="zh-CN" altLang="en-US"/>
        </a:p>
      </dgm:t>
    </dgm:pt>
    <dgm:pt modelId="{314D8C9C-4F50-4D69-94E2-B4E70ADEFCA3}">
      <dgm:prSet custT="1"/>
      <dgm:spPr>
        <a:xfrm>
          <a:off x="3014" y="110331"/>
          <a:ext cx="3259165" cy="2432898"/>
        </a:xfrm>
        <a:prstGeom prst="round2SameRect">
          <a:avLst>
            <a:gd name="adj1" fmla="val 8000"/>
            <a:gd name="adj2" fmla="val 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Char char="•"/>
          </a:pPr>
          <a:r>
            <a:rPr lang="zh-CN" altLang="en-US" sz="2400" dirty="0">
              <a:solidFill>
                <a:sysClr val="windowText" lastClr="000000">
                  <a:hueOff val="0"/>
                  <a:satOff val="0"/>
                  <a:lumOff val="0"/>
                  <a:alphaOff val="0"/>
                </a:sysClr>
              </a:solidFill>
              <a:latin typeface="Times New Roman"/>
              <a:ea typeface="微软雅黑"/>
              <a:cs typeface="+mn-cs"/>
            </a:rPr>
            <a:t>解散</a:t>
          </a:r>
        </a:p>
      </dgm:t>
    </dgm:pt>
    <dgm:pt modelId="{75238D24-2DC5-4D23-B754-A6C156D951FE}" type="parTrans" cxnId="{EC0B85C2-3F45-420F-B8F3-DADEE4777C6E}">
      <dgm:prSet/>
      <dgm:spPr/>
      <dgm:t>
        <a:bodyPr/>
        <a:lstStyle/>
        <a:p>
          <a:endParaRPr lang="zh-CN" altLang="en-US"/>
        </a:p>
      </dgm:t>
    </dgm:pt>
    <dgm:pt modelId="{9368B7C1-EB78-4A59-BC13-453E43831BE1}" type="sibTrans" cxnId="{EC0B85C2-3F45-420F-B8F3-DADEE4777C6E}">
      <dgm:prSet/>
      <dgm:spPr/>
      <dgm:t>
        <a:bodyPr/>
        <a:lstStyle/>
        <a:p>
          <a:endParaRPr lang="zh-CN" altLang="en-US"/>
        </a:p>
      </dgm:t>
    </dgm:pt>
    <dgm:pt modelId="{A175EE28-4DD2-4E9E-B99C-A4129ABCC1C4}">
      <dgm:prSet custT="1"/>
      <dgm:spPr>
        <a:xfrm>
          <a:off x="3813709" y="2543229"/>
          <a:ext cx="3259165" cy="1046146"/>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gm:spPr>
      <dgm:t>
        <a:bodyPr/>
        <a:lstStyle/>
        <a:p>
          <a:pPr rtl="0">
            <a:buNone/>
          </a:pPr>
          <a:r>
            <a:rPr lang="zh-CN" altLang="en-US" sz="3200" dirty="0">
              <a:solidFill>
                <a:sysClr val="window" lastClr="FFFFFF"/>
              </a:solidFill>
              <a:latin typeface="Times New Roman"/>
              <a:ea typeface="微软雅黑"/>
              <a:cs typeface="+mn-cs"/>
            </a:rPr>
            <a:t>被动式退出</a:t>
          </a:r>
        </a:p>
      </dgm:t>
    </dgm:pt>
    <dgm:pt modelId="{2ECB7B24-4460-4AB8-A6F8-ABE598B8BE73}" type="parTrans" cxnId="{FDDF23FB-0641-4F66-92BB-6BFC9FEC896B}">
      <dgm:prSet/>
      <dgm:spPr/>
      <dgm:t>
        <a:bodyPr/>
        <a:lstStyle/>
        <a:p>
          <a:endParaRPr lang="zh-CN" altLang="en-US"/>
        </a:p>
      </dgm:t>
    </dgm:pt>
    <dgm:pt modelId="{B25FF2DD-3ECD-4E34-903C-C4513F68C093}" type="sibTrans" cxnId="{FDDF23FB-0641-4F66-92BB-6BFC9FEC896B}">
      <dgm:prSet/>
      <dgm:spPr/>
      <dgm:t>
        <a:bodyPr/>
        <a:lstStyle/>
        <a:p>
          <a:endParaRPr lang="zh-CN" altLang="en-US"/>
        </a:p>
      </dgm:t>
    </dgm:pt>
    <dgm:pt modelId="{218FC44A-0934-49CB-9DB3-6855FE332341}">
      <dgm:prSet custT="1"/>
      <dgm:spPr>
        <a:xfrm>
          <a:off x="3813709" y="110331"/>
          <a:ext cx="3259165" cy="2432898"/>
        </a:xfrm>
        <a:prstGeom prst="round2SameRect">
          <a:avLst>
            <a:gd name="adj1" fmla="val 8000"/>
            <a:gd name="adj2" fmla="val 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Char char="•"/>
          </a:pPr>
          <a:r>
            <a:rPr lang="zh-CN" altLang="en-US" sz="2400" dirty="0">
              <a:solidFill>
                <a:sysClr val="windowText" lastClr="000000">
                  <a:hueOff val="0"/>
                  <a:satOff val="0"/>
                  <a:lumOff val="0"/>
                  <a:alphaOff val="0"/>
                </a:sysClr>
              </a:solidFill>
              <a:latin typeface="Times New Roman"/>
              <a:ea typeface="微软雅黑"/>
              <a:cs typeface="+mn-cs"/>
            </a:rPr>
            <a:t>接管</a:t>
          </a:r>
        </a:p>
      </dgm:t>
    </dgm:pt>
    <dgm:pt modelId="{69DCC3FF-A193-4D25-A373-3D0B36452592}" type="parTrans" cxnId="{605E862D-B51C-4437-AE75-1E30062E1B4D}">
      <dgm:prSet/>
      <dgm:spPr/>
      <dgm:t>
        <a:bodyPr/>
        <a:lstStyle/>
        <a:p>
          <a:endParaRPr lang="zh-CN" altLang="en-US"/>
        </a:p>
      </dgm:t>
    </dgm:pt>
    <dgm:pt modelId="{2B974070-C448-40F3-960C-F870E027753F}" type="sibTrans" cxnId="{605E862D-B51C-4437-AE75-1E30062E1B4D}">
      <dgm:prSet/>
      <dgm:spPr/>
      <dgm:t>
        <a:bodyPr/>
        <a:lstStyle/>
        <a:p>
          <a:endParaRPr lang="zh-CN" altLang="en-US"/>
        </a:p>
      </dgm:t>
    </dgm:pt>
    <dgm:pt modelId="{6163E828-E2C3-435E-ACBC-4862F0BEA675}">
      <dgm:prSet custT="1"/>
      <dgm:spPr>
        <a:xfrm>
          <a:off x="3014" y="110331"/>
          <a:ext cx="3259165" cy="2432898"/>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Char char="•"/>
          </a:pPr>
          <a:r>
            <a:rPr lang="zh-CN" altLang="en-US" sz="2400" dirty="0">
              <a:solidFill>
                <a:sysClr val="windowText" lastClr="000000">
                  <a:hueOff val="0"/>
                  <a:satOff val="0"/>
                  <a:lumOff val="0"/>
                  <a:alphaOff val="0"/>
                </a:sysClr>
              </a:solidFill>
              <a:latin typeface="Times New Roman"/>
              <a:ea typeface="微软雅黑"/>
              <a:cs typeface="+mn-cs"/>
            </a:rPr>
            <a:t>被并购</a:t>
          </a:r>
        </a:p>
      </dgm:t>
    </dgm:pt>
    <dgm:pt modelId="{671A07EE-54E0-414C-AB61-BF02B4760ED6}" type="parTrans" cxnId="{C6C495D4-7C0B-49AB-884D-74385B10041B}">
      <dgm:prSet/>
      <dgm:spPr/>
      <dgm:t>
        <a:bodyPr/>
        <a:lstStyle/>
        <a:p>
          <a:endParaRPr lang="zh-CN" altLang="en-US"/>
        </a:p>
      </dgm:t>
    </dgm:pt>
    <dgm:pt modelId="{38B31B57-546E-4973-B19F-4482D8FE75A2}" type="sibTrans" cxnId="{C6C495D4-7C0B-49AB-884D-74385B10041B}">
      <dgm:prSet/>
      <dgm:spPr/>
      <dgm:t>
        <a:bodyPr/>
        <a:lstStyle/>
        <a:p>
          <a:endParaRPr lang="zh-CN" altLang="en-US"/>
        </a:p>
      </dgm:t>
    </dgm:pt>
    <dgm:pt modelId="{C7EE7F9C-58C6-4D40-BC5D-76D324B5EE59}">
      <dgm:prSet custT="1"/>
      <dgm:spPr>
        <a:xfrm>
          <a:off x="3813709" y="110331"/>
          <a:ext cx="3259165" cy="2432898"/>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Char char="•"/>
          </a:pPr>
          <a:r>
            <a:rPr lang="zh-CN" altLang="en-US" sz="2400" dirty="0">
              <a:solidFill>
                <a:sysClr val="windowText" lastClr="000000">
                  <a:hueOff val="0"/>
                  <a:satOff val="0"/>
                  <a:lumOff val="0"/>
                  <a:alphaOff val="0"/>
                </a:sysClr>
              </a:solidFill>
              <a:latin typeface="Times New Roman"/>
              <a:ea typeface="微软雅黑"/>
              <a:cs typeface="+mn-cs"/>
            </a:rPr>
            <a:t>破产清算</a:t>
          </a:r>
        </a:p>
      </dgm:t>
    </dgm:pt>
    <dgm:pt modelId="{53DB1E23-4520-4599-A54D-62201A2E82FD}" type="parTrans" cxnId="{A7BA1DBE-818C-415F-90A3-8F05A9C6F829}">
      <dgm:prSet/>
      <dgm:spPr/>
      <dgm:t>
        <a:bodyPr/>
        <a:lstStyle/>
        <a:p>
          <a:endParaRPr lang="zh-CN" altLang="en-US"/>
        </a:p>
      </dgm:t>
    </dgm:pt>
    <dgm:pt modelId="{8B9A438B-2D58-4387-8F52-ABBA4318C489}" type="sibTrans" cxnId="{A7BA1DBE-818C-415F-90A3-8F05A9C6F829}">
      <dgm:prSet/>
      <dgm:spPr/>
      <dgm:t>
        <a:bodyPr/>
        <a:lstStyle/>
        <a:p>
          <a:endParaRPr lang="zh-CN" altLang="en-US"/>
        </a:p>
      </dgm:t>
    </dgm:pt>
    <dgm:pt modelId="{19D56E79-452C-4C0A-BE3D-B2FFFC38E365}">
      <dgm:prSet custT="1"/>
      <dgm:spPr>
        <a:xfrm>
          <a:off x="3813709" y="110331"/>
          <a:ext cx="3259165" cy="2432898"/>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Char char="•"/>
          </a:pPr>
          <a:r>
            <a:rPr lang="zh-CN" altLang="en-US" sz="2400" dirty="0">
              <a:solidFill>
                <a:sysClr val="windowText" lastClr="000000">
                  <a:hueOff val="0"/>
                  <a:satOff val="0"/>
                  <a:lumOff val="0"/>
                  <a:alphaOff val="0"/>
                </a:sysClr>
              </a:solidFill>
              <a:latin typeface="Times New Roman"/>
              <a:ea typeface="微软雅黑"/>
              <a:cs typeface="+mn-cs"/>
            </a:rPr>
            <a:t>行政关闭</a:t>
          </a:r>
        </a:p>
      </dgm:t>
    </dgm:pt>
    <dgm:pt modelId="{013A63E1-BCAC-4C54-9B82-B3213C8179B3}" type="parTrans" cxnId="{09ED2D24-F5DF-40FC-A76E-DC3F8D9BD704}">
      <dgm:prSet/>
      <dgm:spPr/>
      <dgm:t>
        <a:bodyPr/>
        <a:lstStyle/>
        <a:p>
          <a:endParaRPr lang="zh-CN" altLang="en-US"/>
        </a:p>
      </dgm:t>
    </dgm:pt>
    <dgm:pt modelId="{D5C81E2D-9E9D-4EB6-96CE-9EFB6C2B6560}" type="sibTrans" cxnId="{09ED2D24-F5DF-40FC-A76E-DC3F8D9BD704}">
      <dgm:prSet/>
      <dgm:spPr/>
      <dgm:t>
        <a:bodyPr/>
        <a:lstStyle/>
        <a:p>
          <a:endParaRPr lang="zh-CN" altLang="en-US"/>
        </a:p>
      </dgm:t>
    </dgm:pt>
    <dgm:pt modelId="{951F4B59-B118-460A-AA91-D7702A39E889}" type="pres">
      <dgm:prSet presAssocID="{D4F08D6D-A5BE-4A5B-8B2F-A4326D52CAA1}" presName="diagram" presStyleCnt="0">
        <dgm:presLayoutVars>
          <dgm:dir/>
          <dgm:animLvl val="lvl"/>
          <dgm:resizeHandles val="exact"/>
        </dgm:presLayoutVars>
      </dgm:prSet>
      <dgm:spPr/>
    </dgm:pt>
    <dgm:pt modelId="{0683657A-1CF5-40CE-A655-2BEAA1D97CB8}" type="pres">
      <dgm:prSet presAssocID="{2D53C2A1-5233-4C3E-89B7-C3FB4E1F4E01}" presName="compNode" presStyleCnt="0"/>
      <dgm:spPr/>
    </dgm:pt>
    <dgm:pt modelId="{94F81462-E2B6-4056-BF88-3EC0BA26DFF2}" type="pres">
      <dgm:prSet presAssocID="{2D53C2A1-5233-4C3E-89B7-C3FB4E1F4E01}" presName="childRect" presStyleLbl="bgAcc1" presStyleIdx="0" presStyleCnt="2">
        <dgm:presLayoutVars>
          <dgm:bulletEnabled val="1"/>
        </dgm:presLayoutVars>
      </dgm:prSet>
      <dgm:spPr>
        <a:prstGeom prst="round2SameRect">
          <a:avLst>
            <a:gd name="adj1" fmla="val 8000"/>
            <a:gd name="adj2" fmla="val 0"/>
          </a:avLst>
        </a:prstGeom>
      </dgm:spPr>
    </dgm:pt>
    <dgm:pt modelId="{3AC29E64-5201-4186-BAEC-43EA927B1935}" type="pres">
      <dgm:prSet presAssocID="{2D53C2A1-5233-4C3E-89B7-C3FB4E1F4E01}" presName="parentText" presStyleLbl="node1" presStyleIdx="0" presStyleCnt="0">
        <dgm:presLayoutVars>
          <dgm:chMax val="0"/>
          <dgm:bulletEnabled val="1"/>
        </dgm:presLayoutVars>
      </dgm:prSet>
      <dgm:spPr/>
    </dgm:pt>
    <dgm:pt modelId="{5867B095-5200-411A-9CDF-2755BFAC446F}" type="pres">
      <dgm:prSet presAssocID="{2D53C2A1-5233-4C3E-89B7-C3FB4E1F4E01}" presName="parentRect" presStyleLbl="alignNode1" presStyleIdx="0" presStyleCnt="2"/>
      <dgm:spPr/>
    </dgm:pt>
    <dgm:pt modelId="{ACE197DB-BB4F-4DDC-9576-0D12BF63B9FE}" type="pres">
      <dgm:prSet presAssocID="{2D53C2A1-5233-4C3E-89B7-C3FB4E1F4E01}" presName="adorn" presStyleLbl="fgAccFollowNode1" presStyleIdx="0" presStyleCnt="2"/>
      <dgm:spPr>
        <a:xfrm>
          <a:off x="2390398" y="2709400"/>
          <a:ext cx="1140708" cy="1140708"/>
        </a:xfrm>
        <a:prstGeom prst="ellipse">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pt>
    <dgm:pt modelId="{F6191DB6-EADE-494F-868D-932F1DACA924}" type="pres">
      <dgm:prSet presAssocID="{FC065A02-D3BB-4B20-BA1C-8EAADDB61754}" presName="sibTrans" presStyleLbl="sibTrans2D1" presStyleIdx="0" presStyleCnt="0"/>
      <dgm:spPr/>
    </dgm:pt>
    <dgm:pt modelId="{482FACA0-5C56-44A0-8B43-0F3B9B7A949E}" type="pres">
      <dgm:prSet presAssocID="{A175EE28-4DD2-4E9E-B99C-A4129ABCC1C4}" presName="compNode" presStyleCnt="0"/>
      <dgm:spPr/>
    </dgm:pt>
    <dgm:pt modelId="{7693350F-BF20-45D7-B7B3-5F40090501F2}" type="pres">
      <dgm:prSet presAssocID="{A175EE28-4DD2-4E9E-B99C-A4129ABCC1C4}" presName="childRect" presStyleLbl="bgAcc1" presStyleIdx="1" presStyleCnt="2">
        <dgm:presLayoutVars>
          <dgm:bulletEnabled val="1"/>
        </dgm:presLayoutVars>
      </dgm:prSet>
      <dgm:spPr>
        <a:prstGeom prst="round2SameRect">
          <a:avLst>
            <a:gd name="adj1" fmla="val 8000"/>
            <a:gd name="adj2" fmla="val 0"/>
          </a:avLst>
        </a:prstGeom>
      </dgm:spPr>
    </dgm:pt>
    <dgm:pt modelId="{410B9393-51EC-4397-8F7E-67F0681F659F}" type="pres">
      <dgm:prSet presAssocID="{A175EE28-4DD2-4E9E-B99C-A4129ABCC1C4}" presName="parentText" presStyleLbl="node1" presStyleIdx="0" presStyleCnt="0">
        <dgm:presLayoutVars>
          <dgm:chMax val="0"/>
          <dgm:bulletEnabled val="1"/>
        </dgm:presLayoutVars>
      </dgm:prSet>
      <dgm:spPr/>
    </dgm:pt>
    <dgm:pt modelId="{BA805B20-8193-4418-8A8C-2E06BCAA85A8}" type="pres">
      <dgm:prSet presAssocID="{A175EE28-4DD2-4E9E-B99C-A4129ABCC1C4}" presName="parentRect" presStyleLbl="alignNode1" presStyleIdx="1" presStyleCnt="2"/>
      <dgm:spPr/>
    </dgm:pt>
    <dgm:pt modelId="{67A9F233-54A2-42BA-B562-72CC04A56BC5}" type="pres">
      <dgm:prSet presAssocID="{A175EE28-4DD2-4E9E-B99C-A4129ABCC1C4}" presName="adorn" presStyleLbl="fgAccFollowNode1" presStyleIdx="1" presStyleCnt="2"/>
      <dgm:spPr>
        <a:xfrm>
          <a:off x="6201093" y="2709400"/>
          <a:ext cx="1140708" cy="1140708"/>
        </a:xfrm>
        <a:prstGeom prst="ellipse">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pt>
  </dgm:ptLst>
  <dgm:cxnLst>
    <dgm:cxn modelId="{46AAF916-7FA2-4403-95D3-D46654FA7CB4}" type="presOf" srcId="{A175EE28-4DD2-4E9E-B99C-A4129ABCC1C4}" destId="{BA805B20-8193-4418-8A8C-2E06BCAA85A8}" srcOrd="1" destOrd="0" presId="urn:microsoft.com/office/officeart/2005/8/layout/bList2"/>
    <dgm:cxn modelId="{3F697019-EC60-4DCD-AF43-3E9929F0C9E7}" type="presOf" srcId="{2D53C2A1-5233-4C3E-89B7-C3FB4E1F4E01}" destId="{3AC29E64-5201-4186-BAEC-43EA927B1935}" srcOrd="0" destOrd="0" presId="urn:microsoft.com/office/officeart/2005/8/layout/bList2"/>
    <dgm:cxn modelId="{09ED2D24-F5DF-40FC-A76E-DC3F8D9BD704}" srcId="{A175EE28-4DD2-4E9E-B99C-A4129ABCC1C4}" destId="{19D56E79-452C-4C0A-BE3D-B2FFFC38E365}" srcOrd="2" destOrd="0" parTransId="{013A63E1-BCAC-4C54-9B82-B3213C8179B3}" sibTransId="{D5C81E2D-9E9D-4EB6-96CE-9EFB6C2B6560}"/>
    <dgm:cxn modelId="{9FC2BD29-27C7-459C-9341-06A43A8F9422}" type="presOf" srcId="{19D56E79-452C-4C0A-BE3D-B2FFFC38E365}" destId="{7693350F-BF20-45D7-B7B3-5F40090501F2}" srcOrd="0" destOrd="2" presId="urn:microsoft.com/office/officeart/2005/8/layout/bList2"/>
    <dgm:cxn modelId="{605E862D-B51C-4437-AE75-1E30062E1B4D}" srcId="{A175EE28-4DD2-4E9E-B99C-A4129ABCC1C4}" destId="{218FC44A-0934-49CB-9DB3-6855FE332341}" srcOrd="0" destOrd="0" parTransId="{69DCC3FF-A193-4D25-A373-3D0B36452592}" sibTransId="{2B974070-C448-40F3-960C-F870E027753F}"/>
    <dgm:cxn modelId="{52010232-6BB2-48A0-9716-C2EABE7D7BB1}" type="presOf" srcId="{314D8C9C-4F50-4D69-94E2-B4E70ADEFCA3}" destId="{94F81462-E2B6-4056-BF88-3EC0BA26DFF2}" srcOrd="0" destOrd="0" presId="urn:microsoft.com/office/officeart/2005/8/layout/bList2"/>
    <dgm:cxn modelId="{D6DAAA40-EFE3-4420-B931-2C581D069D71}" type="presOf" srcId="{C7EE7F9C-58C6-4D40-BC5D-76D324B5EE59}" destId="{7693350F-BF20-45D7-B7B3-5F40090501F2}" srcOrd="0" destOrd="1" presId="urn:microsoft.com/office/officeart/2005/8/layout/bList2"/>
    <dgm:cxn modelId="{95758260-70EF-4890-B91B-2903F3ABC02A}" type="presOf" srcId="{6163E828-E2C3-435E-ACBC-4862F0BEA675}" destId="{94F81462-E2B6-4056-BF88-3EC0BA26DFF2}" srcOrd="0" destOrd="1" presId="urn:microsoft.com/office/officeart/2005/8/layout/bList2"/>
    <dgm:cxn modelId="{A17D3F68-3843-456D-86CA-296468C5ACC7}" type="presOf" srcId="{2D53C2A1-5233-4C3E-89B7-C3FB4E1F4E01}" destId="{5867B095-5200-411A-9CDF-2755BFAC446F}" srcOrd="1" destOrd="0" presId="urn:microsoft.com/office/officeart/2005/8/layout/bList2"/>
    <dgm:cxn modelId="{67DBF94B-8A4A-4B2E-B8D6-070529D38701}" srcId="{D4F08D6D-A5BE-4A5B-8B2F-A4326D52CAA1}" destId="{2D53C2A1-5233-4C3E-89B7-C3FB4E1F4E01}" srcOrd="0" destOrd="0" parTransId="{9AFB90D4-8AFB-4EB6-AEFC-016C4C462709}" sibTransId="{FC065A02-D3BB-4B20-BA1C-8EAADDB61754}"/>
    <dgm:cxn modelId="{DDBF259A-94A2-4AE2-B9F3-BB67C55D756C}" type="presOf" srcId="{A175EE28-4DD2-4E9E-B99C-A4129ABCC1C4}" destId="{410B9393-51EC-4397-8F7E-67F0681F659F}" srcOrd="0" destOrd="0" presId="urn:microsoft.com/office/officeart/2005/8/layout/bList2"/>
    <dgm:cxn modelId="{066AFF9C-A920-470C-A85B-100010915159}" type="presOf" srcId="{D4F08D6D-A5BE-4A5B-8B2F-A4326D52CAA1}" destId="{951F4B59-B118-460A-AA91-D7702A39E889}" srcOrd="0" destOrd="0" presId="urn:microsoft.com/office/officeart/2005/8/layout/bList2"/>
    <dgm:cxn modelId="{4219A8AE-F46E-4B54-A1BF-153CC256B2C5}" type="presOf" srcId="{FC065A02-D3BB-4B20-BA1C-8EAADDB61754}" destId="{F6191DB6-EADE-494F-868D-932F1DACA924}" srcOrd="0" destOrd="0" presId="urn:microsoft.com/office/officeart/2005/8/layout/bList2"/>
    <dgm:cxn modelId="{A7BA1DBE-818C-415F-90A3-8F05A9C6F829}" srcId="{A175EE28-4DD2-4E9E-B99C-A4129ABCC1C4}" destId="{C7EE7F9C-58C6-4D40-BC5D-76D324B5EE59}" srcOrd="1" destOrd="0" parTransId="{53DB1E23-4520-4599-A54D-62201A2E82FD}" sibTransId="{8B9A438B-2D58-4387-8F52-ABBA4318C489}"/>
    <dgm:cxn modelId="{EC0B85C2-3F45-420F-B8F3-DADEE4777C6E}" srcId="{2D53C2A1-5233-4C3E-89B7-C3FB4E1F4E01}" destId="{314D8C9C-4F50-4D69-94E2-B4E70ADEFCA3}" srcOrd="0" destOrd="0" parTransId="{75238D24-2DC5-4D23-B754-A6C156D951FE}" sibTransId="{9368B7C1-EB78-4A59-BC13-453E43831BE1}"/>
    <dgm:cxn modelId="{54F1E8C2-2634-43FC-9508-1631E4DA3B68}" type="presOf" srcId="{218FC44A-0934-49CB-9DB3-6855FE332341}" destId="{7693350F-BF20-45D7-B7B3-5F40090501F2}" srcOrd="0" destOrd="0" presId="urn:microsoft.com/office/officeart/2005/8/layout/bList2"/>
    <dgm:cxn modelId="{C6C495D4-7C0B-49AB-884D-74385B10041B}" srcId="{2D53C2A1-5233-4C3E-89B7-C3FB4E1F4E01}" destId="{6163E828-E2C3-435E-ACBC-4862F0BEA675}" srcOrd="1" destOrd="0" parTransId="{671A07EE-54E0-414C-AB61-BF02B4760ED6}" sibTransId="{38B31B57-546E-4973-B19F-4482D8FE75A2}"/>
    <dgm:cxn modelId="{FDDF23FB-0641-4F66-92BB-6BFC9FEC896B}" srcId="{D4F08D6D-A5BE-4A5B-8B2F-A4326D52CAA1}" destId="{A175EE28-4DD2-4E9E-B99C-A4129ABCC1C4}" srcOrd="1" destOrd="0" parTransId="{2ECB7B24-4460-4AB8-A6F8-ABE598B8BE73}" sibTransId="{B25FF2DD-3ECD-4E34-903C-C4513F68C093}"/>
    <dgm:cxn modelId="{3DF6867C-504C-4458-85CA-A78A9F5D15C6}" type="presParOf" srcId="{951F4B59-B118-460A-AA91-D7702A39E889}" destId="{0683657A-1CF5-40CE-A655-2BEAA1D97CB8}" srcOrd="0" destOrd="0" presId="urn:microsoft.com/office/officeart/2005/8/layout/bList2"/>
    <dgm:cxn modelId="{8C789309-2CB3-4625-A220-5661C49BAE66}" type="presParOf" srcId="{0683657A-1CF5-40CE-A655-2BEAA1D97CB8}" destId="{94F81462-E2B6-4056-BF88-3EC0BA26DFF2}" srcOrd="0" destOrd="0" presId="urn:microsoft.com/office/officeart/2005/8/layout/bList2"/>
    <dgm:cxn modelId="{4EC3C0F8-6765-4B39-8755-596CAE341D72}" type="presParOf" srcId="{0683657A-1CF5-40CE-A655-2BEAA1D97CB8}" destId="{3AC29E64-5201-4186-BAEC-43EA927B1935}" srcOrd="1" destOrd="0" presId="urn:microsoft.com/office/officeart/2005/8/layout/bList2"/>
    <dgm:cxn modelId="{EBBE1D1B-8C70-4891-8120-D03938015991}" type="presParOf" srcId="{0683657A-1CF5-40CE-A655-2BEAA1D97CB8}" destId="{5867B095-5200-411A-9CDF-2755BFAC446F}" srcOrd="2" destOrd="0" presId="urn:microsoft.com/office/officeart/2005/8/layout/bList2"/>
    <dgm:cxn modelId="{EBE5AF4E-547E-4574-ACF9-768DF457A96B}" type="presParOf" srcId="{0683657A-1CF5-40CE-A655-2BEAA1D97CB8}" destId="{ACE197DB-BB4F-4DDC-9576-0D12BF63B9FE}" srcOrd="3" destOrd="0" presId="urn:microsoft.com/office/officeart/2005/8/layout/bList2"/>
    <dgm:cxn modelId="{25A38B40-82A7-4CBD-BE2B-B214D0A8099F}" type="presParOf" srcId="{951F4B59-B118-460A-AA91-D7702A39E889}" destId="{F6191DB6-EADE-494F-868D-932F1DACA924}" srcOrd="1" destOrd="0" presId="urn:microsoft.com/office/officeart/2005/8/layout/bList2"/>
    <dgm:cxn modelId="{88242C85-FE64-4A61-976F-33D48E03C573}" type="presParOf" srcId="{951F4B59-B118-460A-AA91-D7702A39E889}" destId="{482FACA0-5C56-44A0-8B43-0F3B9B7A949E}" srcOrd="2" destOrd="0" presId="urn:microsoft.com/office/officeart/2005/8/layout/bList2"/>
    <dgm:cxn modelId="{3A358E76-015F-4E95-92C6-9CAB3CEE4A59}" type="presParOf" srcId="{482FACA0-5C56-44A0-8B43-0F3B9B7A949E}" destId="{7693350F-BF20-45D7-B7B3-5F40090501F2}" srcOrd="0" destOrd="0" presId="urn:microsoft.com/office/officeart/2005/8/layout/bList2"/>
    <dgm:cxn modelId="{91426DCF-86CA-4E8F-83C3-248C83E943FE}" type="presParOf" srcId="{482FACA0-5C56-44A0-8B43-0F3B9B7A949E}" destId="{410B9393-51EC-4397-8F7E-67F0681F659F}" srcOrd="1" destOrd="0" presId="urn:microsoft.com/office/officeart/2005/8/layout/bList2"/>
    <dgm:cxn modelId="{0A9F4DBC-9B6B-4779-BFEA-106C2B143CD9}" type="presParOf" srcId="{482FACA0-5C56-44A0-8B43-0F3B9B7A949E}" destId="{BA805B20-8193-4418-8A8C-2E06BCAA85A8}" srcOrd="2" destOrd="0" presId="urn:microsoft.com/office/officeart/2005/8/layout/bList2"/>
    <dgm:cxn modelId="{CE7A1569-AFF6-4217-B073-2FAE4BEAF4D8}" type="presParOf" srcId="{482FACA0-5C56-44A0-8B43-0F3B9B7A949E}" destId="{67A9F233-54A2-42BA-B562-72CC04A56BC5}"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375C69-E212-4D30-AA84-32A9D3019C46}"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8A612101-D62B-4613-BAFF-0FDC1F40BCDA}">
      <dgm:prSet custT="1"/>
      <dgm:spPr>
        <a:xfrm>
          <a:off x="1692188" y="0"/>
          <a:ext cx="5703229" cy="3384376"/>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信息披露制度</a:t>
          </a:r>
        </a:p>
      </dgm:t>
    </dgm:pt>
    <dgm:pt modelId="{2A392868-9566-4E20-BF9E-80E94C044B31}" type="parTrans" cxnId="{B89871D2-F1BB-4AFE-B246-314F656DB747}">
      <dgm:prSet/>
      <dgm:spPr/>
      <dgm:t>
        <a:bodyPr/>
        <a:lstStyle/>
        <a:p>
          <a:endParaRPr lang="zh-CN" altLang="en-US"/>
        </a:p>
      </dgm:t>
    </dgm:pt>
    <dgm:pt modelId="{D1AAE306-A68F-4250-AFE0-7144A7750E53}" type="sibTrans" cxnId="{B89871D2-F1BB-4AFE-B246-314F656DB747}">
      <dgm:prSet/>
      <dgm:spPr/>
      <dgm:t>
        <a:bodyPr/>
        <a:lstStyle/>
        <a:p>
          <a:endParaRPr lang="zh-CN" altLang="en-US"/>
        </a:p>
      </dgm:t>
    </dgm:pt>
    <dgm:pt modelId="{53296BF6-420B-4509-B123-7FCFDD0BA0F2}">
      <dgm:prSet custT="1"/>
      <dgm:spPr>
        <a:xfrm>
          <a:off x="1692188" y="1015314"/>
          <a:ext cx="5703229" cy="219984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对不正当交易的监管</a:t>
          </a:r>
        </a:p>
      </dgm:t>
    </dgm:pt>
    <dgm:pt modelId="{7AB4552C-716D-44BC-94B5-AF0BE783AAC2}" type="parTrans" cxnId="{1FA46261-A12A-4DF2-977F-E32BDA5232C6}">
      <dgm:prSet/>
      <dgm:spPr/>
      <dgm:t>
        <a:bodyPr/>
        <a:lstStyle/>
        <a:p>
          <a:endParaRPr lang="zh-CN" altLang="en-US"/>
        </a:p>
      </dgm:t>
    </dgm:pt>
    <dgm:pt modelId="{04E5C178-574E-48D4-916F-747E169367E8}" type="sibTrans" cxnId="{1FA46261-A12A-4DF2-977F-E32BDA5232C6}">
      <dgm:prSet/>
      <dgm:spPr/>
      <dgm:t>
        <a:bodyPr/>
        <a:lstStyle/>
        <a:p>
          <a:endParaRPr lang="zh-CN" altLang="en-US"/>
        </a:p>
      </dgm:t>
    </dgm:pt>
    <dgm:pt modelId="{C0AD2704-B42E-4788-83FA-E4166C04A3AB}">
      <dgm:prSet custT="1"/>
      <dgm:spPr>
        <a:xfrm>
          <a:off x="1692188" y="2030626"/>
          <a:ext cx="5703229" cy="1015311"/>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pPr rtl="0">
            <a:buNone/>
          </a:pPr>
          <a:r>
            <a:rPr lang="zh-CN" altLang="en-US" sz="2800" b="1" dirty="0">
              <a:solidFill>
                <a:sysClr val="windowText" lastClr="000000">
                  <a:hueOff val="0"/>
                  <a:satOff val="0"/>
                  <a:lumOff val="0"/>
                  <a:alphaOff val="0"/>
                </a:sysClr>
              </a:solidFill>
              <a:latin typeface="Times New Roman"/>
              <a:ea typeface="微软雅黑"/>
              <a:cs typeface="+mn-cs"/>
            </a:rPr>
            <a:t>证券市场监管措施</a:t>
          </a:r>
        </a:p>
      </dgm:t>
    </dgm:pt>
    <dgm:pt modelId="{4A343FD0-F576-434C-B370-61FE4FB73DD6}" type="parTrans" cxnId="{72EBE4B9-1848-447C-B10A-9452CA8D6729}">
      <dgm:prSet/>
      <dgm:spPr/>
      <dgm:t>
        <a:bodyPr/>
        <a:lstStyle/>
        <a:p>
          <a:endParaRPr lang="zh-CN" altLang="en-US"/>
        </a:p>
      </dgm:t>
    </dgm:pt>
    <dgm:pt modelId="{2E64D223-9ED9-4E4A-A4FA-26F4F91BD409}" type="sibTrans" cxnId="{72EBE4B9-1848-447C-B10A-9452CA8D6729}">
      <dgm:prSet/>
      <dgm:spPr/>
      <dgm:t>
        <a:bodyPr/>
        <a:lstStyle/>
        <a:p>
          <a:endParaRPr lang="zh-CN" altLang="en-US"/>
        </a:p>
      </dgm:t>
    </dgm:pt>
    <dgm:pt modelId="{BF3FEEE0-FB57-4638-B8D5-821438D68157}" type="pres">
      <dgm:prSet presAssocID="{CF375C69-E212-4D30-AA84-32A9D3019C46}" presName="Name0" presStyleCnt="0">
        <dgm:presLayoutVars>
          <dgm:chMax val="7"/>
          <dgm:dir/>
          <dgm:animLvl val="lvl"/>
          <dgm:resizeHandles val="exact"/>
        </dgm:presLayoutVars>
      </dgm:prSet>
      <dgm:spPr/>
    </dgm:pt>
    <dgm:pt modelId="{5470D906-CB8D-4F8C-8A2B-F0295FEAFFAC}" type="pres">
      <dgm:prSet presAssocID="{8A612101-D62B-4613-BAFF-0FDC1F40BCDA}" presName="circle1" presStyleLbl="node1" presStyleIdx="0" presStyleCnt="3"/>
      <dgm:spPr>
        <a:xfrm>
          <a:off x="0" y="0"/>
          <a:ext cx="3384376" cy="3384376"/>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D4ECC7AC-C958-414A-A017-C07F3BEDA98C}" type="pres">
      <dgm:prSet presAssocID="{8A612101-D62B-4613-BAFF-0FDC1F40BCDA}" presName="space" presStyleCnt="0"/>
      <dgm:spPr/>
    </dgm:pt>
    <dgm:pt modelId="{CEEFA600-9758-494B-86A9-744E7252B22C}" type="pres">
      <dgm:prSet presAssocID="{8A612101-D62B-4613-BAFF-0FDC1F40BCDA}" presName="rect1" presStyleLbl="alignAcc1" presStyleIdx="0" presStyleCnt="3" custLinFactNeighborX="0"/>
      <dgm:spPr/>
    </dgm:pt>
    <dgm:pt modelId="{A75A17C5-06C5-473F-89DB-543E284B810F}" type="pres">
      <dgm:prSet presAssocID="{53296BF6-420B-4509-B123-7FCFDD0BA0F2}" presName="vertSpace2" presStyleLbl="node1" presStyleIdx="0" presStyleCnt="3"/>
      <dgm:spPr/>
    </dgm:pt>
    <dgm:pt modelId="{F94F5467-706D-4E19-AC5B-56A99E6251F7}" type="pres">
      <dgm:prSet presAssocID="{53296BF6-420B-4509-B123-7FCFDD0BA0F2}" presName="circle2" presStyleLbl="node1" presStyleIdx="1" presStyleCnt="3"/>
      <dgm:spPr>
        <a:xfrm>
          <a:off x="592266" y="1015314"/>
          <a:ext cx="2199842" cy="219984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B722A59F-94FC-44CD-A114-34BF8486617D}" type="pres">
      <dgm:prSet presAssocID="{53296BF6-420B-4509-B123-7FCFDD0BA0F2}" presName="rect2" presStyleLbl="alignAcc1" presStyleIdx="1" presStyleCnt="3"/>
      <dgm:spPr/>
    </dgm:pt>
    <dgm:pt modelId="{2AE59561-2D69-4BB4-A283-81D3A6E53A61}" type="pres">
      <dgm:prSet presAssocID="{C0AD2704-B42E-4788-83FA-E4166C04A3AB}" presName="vertSpace3" presStyleLbl="node1" presStyleIdx="1" presStyleCnt="3"/>
      <dgm:spPr/>
    </dgm:pt>
    <dgm:pt modelId="{3C4DD05C-90E6-4F56-9A39-4FC6E1F78DC5}" type="pres">
      <dgm:prSet presAssocID="{C0AD2704-B42E-4788-83FA-E4166C04A3AB}" presName="circle3" presStyleLbl="node1" presStyleIdx="2" presStyleCnt="3"/>
      <dgm:spPr>
        <a:xfrm>
          <a:off x="1184532" y="2030626"/>
          <a:ext cx="1015311" cy="1015311"/>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A15FB01F-8959-4992-8CB2-E9D4EE2AE6AF}" type="pres">
      <dgm:prSet presAssocID="{C0AD2704-B42E-4788-83FA-E4166C04A3AB}" presName="rect3" presStyleLbl="alignAcc1" presStyleIdx="2" presStyleCnt="3"/>
      <dgm:spPr/>
    </dgm:pt>
    <dgm:pt modelId="{B9D81164-A887-4C22-A77E-321CC562FA72}" type="pres">
      <dgm:prSet presAssocID="{8A612101-D62B-4613-BAFF-0FDC1F40BCDA}" presName="rect1ParTxNoCh" presStyleLbl="alignAcc1" presStyleIdx="2" presStyleCnt="3">
        <dgm:presLayoutVars>
          <dgm:chMax val="1"/>
          <dgm:bulletEnabled val="1"/>
        </dgm:presLayoutVars>
      </dgm:prSet>
      <dgm:spPr/>
    </dgm:pt>
    <dgm:pt modelId="{50C2BFEA-7E78-45C0-BB64-EAC856D860C7}" type="pres">
      <dgm:prSet presAssocID="{53296BF6-420B-4509-B123-7FCFDD0BA0F2}" presName="rect2ParTxNoCh" presStyleLbl="alignAcc1" presStyleIdx="2" presStyleCnt="3">
        <dgm:presLayoutVars>
          <dgm:chMax val="1"/>
          <dgm:bulletEnabled val="1"/>
        </dgm:presLayoutVars>
      </dgm:prSet>
      <dgm:spPr/>
    </dgm:pt>
    <dgm:pt modelId="{17EC0184-3A22-4F93-A9E9-E9CCE84CA3AE}" type="pres">
      <dgm:prSet presAssocID="{C0AD2704-B42E-4788-83FA-E4166C04A3AB}" presName="rect3ParTxNoCh" presStyleLbl="alignAcc1" presStyleIdx="2" presStyleCnt="3">
        <dgm:presLayoutVars>
          <dgm:chMax val="1"/>
          <dgm:bulletEnabled val="1"/>
        </dgm:presLayoutVars>
      </dgm:prSet>
      <dgm:spPr/>
    </dgm:pt>
  </dgm:ptLst>
  <dgm:cxnLst>
    <dgm:cxn modelId="{AB7D7819-5CB8-464D-8C61-70A51D88D86C}" type="presOf" srcId="{C0AD2704-B42E-4788-83FA-E4166C04A3AB}" destId="{A15FB01F-8959-4992-8CB2-E9D4EE2AE6AF}" srcOrd="0" destOrd="0" presId="urn:microsoft.com/office/officeart/2005/8/layout/target3"/>
    <dgm:cxn modelId="{75BBF22B-D2F7-4256-957C-8EBAF25BC17E}" type="presOf" srcId="{8A612101-D62B-4613-BAFF-0FDC1F40BCDA}" destId="{B9D81164-A887-4C22-A77E-321CC562FA72}" srcOrd="1" destOrd="0" presId="urn:microsoft.com/office/officeart/2005/8/layout/target3"/>
    <dgm:cxn modelId="{1FA46261-A12A-4DF2-977F-E32BDA5232C6}" srcId="{CF375C69-E212-4D30-AA84-32A9D3019C46}" destId="{53296BF6-420B-4509-B123-7FCFDD0BA0F2}" srcOrd="1" destOrd="0" parTransId="{7AB4552C-716D-44BC-94B5-AF0BE783AAC2}" sibTransId="{04E5C178-574E-48D4-916F-747E169367E8}"/>
    <dgm:cxn modelId="{6655ED6D-1705-4EDA-8C8C-2CB6A09DD346}" type="presOf" srcId="{CF375C69-E212-4D30-AA84-32A9D3019C46}" destId="{BF3FEEE0-FB57-4638-B8D5-821438D68157}" srcOrd="0" destOrd="0" presId="urn:microsoft.com/office/officeart/2005/8/layout/target3"/>
    <dgm:cxn modelId="{F3E3E94F-A2AA-4277-9514-D2217491B305}" type="presOf" srcId="{53296BF6-420B-4509-B123-7FCFDD0BA0F2}" destId="{50C2BFEA-7E78-45C0-BB64-EAC856D860C7}" srcOrd="1" destOrd="0" presId="urn:microsoft.com/office/officeart/2005/8/layout/target3"/>
    <dgm:cxn modelId="{FE7D6A73-C076-4669-BAC9-2B8419D033F9}" type="presOf" srcId="{C0AD2704-B42E-4788-83FA-E4166C04A3AB}" destId="{17EC0184-3A22-4F93-A9E9-E9CCE84CA3AE}" srcOrd="1" destOrd="0" presId="urn:microsoft.com/office/officeart/2005/8/layout/target3"/>
    <dgm:cxn modelId="{496BE687-3BCF-4CF8-A911-97B27CD6C367}" type="presOf" srcId="{53296BF6-420B-4509-B123-7FCFDD0BA0F2}" destId="{B722A59F-94FC-44CD-A114-34BF8486617D}" srcOrd="0" destOrd="0" presId="urn:microsoft.com/office/officeart/2005/8/layout/target3"/>
    <dgm:cxn modelId="{46DBE290-E6B6-421F-B797-456A8F2DFEE6}" type="presOf" srcId="{8A612101-D62B-4613-BAFF-0FDC1F40BCDA}" destId="{CEEFA600-9758-494B-86A9-744E7252B22C}" srcOrd="0" destOrd="0" presId="urn:microsoft.com/office/officeart/2005/8/layout/target3"/>
    <dgm:cxn modelId="{72EBE4B9-1848-447C-B10A-9452CA8D6729}" srcId="{CF375C69-E212-4D30-AA84-32A9D3019C46}" destId="{C0AD2704-B42E-4788-83FA-E4166C04A3AB}" srcOrd="2" destOrd="0" parTransId="{4A343FD0-F576-434C-B370-61FE4FB73DD6}" sibTransId="{2E64D223-9ED9-4E4A-A4FA-26F4F91BD409}"/>
    <dgm:cxn modelId="{B89871D2-F1BB-4AFE-B246-314F656DB747}" srcId="{CF375C69-E212-4D30-AA84-32A9D3019C46}" destId="{8A612101-D62B-4613-BAFF-0FDC1F40BCDA}" srcOrd="0" destOrd="0" parTransId="{2A392868-9566-4E20-BF9E-80E94C044B31}" sibTransId="{D1AAE306-A68F-4250-AFE0-7144A7750E53}"/>
    <dgm:cxn modelId="{F87B8891-0D86-430C-BF02-EA1234A5F9B3}" type="presParOf" srcId="{BF3FEEE0-FB57-4638-B8D5-821438D68157}" destId="{5470D906-CB8D-4F8C-8A2B-F0295FEAFFAC}" srcOrd="0" destOrd="0" presId="urn:microsoft.com/office/officeart/2005/8/layout/target3"/>
    <dgm:cxn modelId="{1D0A76F9-C18E-4652-8811-9E6F60B68850}" type="presParOf" srcId="{BF3FEEE0-FB57-4638-B8D5-821438D68157}" destId="{D4ECC7AC-C958-414A-A017-C07F3BEDA98C}" srcOrd="1" destOrd="0" presId="urn:microsoft.com/office/officeart/2005/8/layout/target3"/>
    <dgm:cxn modelId="{5110AAD6-315A-4B3A-AFAC-EC6B8A3C0BAD}" type="presParOf" srcId="{BF3FEEE0-FB57-4638-B8D5-821438D68157}" destId="{CEEFA600-9758-494B-86A9-744E7252B22C}" srcOrd="2" destOrd="0" presId="urn:microsoft.com/office/officeart/2005/8/layout/target3"/>
    <dgm:cxn modelId="{AEDA959A-A790-4C8C-BA43-6401568F88AE}" type="presParOf" srcId="{BF3FEEE0-FB57-4638-B8D5-821438D68157}" destId="{A75A17C5-06C5-473F-89DB-543E284B810F}" srcOrd="3" destOrd="0" presId="urn:microsoft.com/office/officeart/2005/8/layout/target3"/>
    <dgm:cxn modelId="{C23C5C84-512D-478A-9E51-1B7FE23EA278}" type="presParOf" srcId="{BF3FEEE0-FB57-4638-B8D5-821438D68157}" destId="{F94F5467-706D-4E19-AC5B-56A99E6251F7}" srcOrd="4" destOrd="0" presId="urn:microsoft.com/office/officeart/2005/8/layout/target3"/>
    <dgm:cxn modelId="{EB7FCB3C-4588-41E4-825B-FEE4EFB2830E}" type="presParOf" srcId="{BF3FEEE0-FB57-4638-B8D5-821438D68157}" destId="{B722A59F-94FC-44CD-A114-34BF8486617D}" srcOrd="5" destOrd="0" presId="urn:microsoft.com/office/officeart/2005/8/layout/target3"/>
    <dgm:cxn modelId="{1DBAD329-4383-4176-B5E1-1572CFEA9255}" type="presParOf" srcId="{BF3FEEE0-FB57-4638-B8D5-821438D68157}" destId="{2AE59561-2D69-4BB4-A283-81D3A6E53A61}" srcOrd="6" destOrd="0" presId="urn:microsoft.com/office/officeart/2005/8/layout/target3"/>
    <dgm:cxn modelId="{C223057A-AD9A-414A-A817-FBFFC6857F79}" type="presParOf" srcId="{BF3FEEE0-FB57-4638-B8D5-821438D68157}" destId="{3C4DD05C-90E6-4F56-9A39-4FC6E1F78DC5}" srcOrd="7" destOrd="0" presId="urn:microsoft.com/office/officeart/2005/8/layout/target3"/>
    <dgm:cxn modelId="{5705930B-80DB-4114-9AAD-77F72CD83869}" type="presParOf" srcId="{BF3FEEE0-FB57-4638-B8D5-821438D68157}" destId="{A15FB01F-8959-4992-8CB2-E9D4EE2AE6AF}" srcOrd="8" destOrd="0" presId="urn:microsoft.com/office/officeart/2005/8/layout/target3"/>
    <dgm:cxn modelId="{51940659-71C7-4897-9F55-B7D6AC9FDA3D}" type="presParOf" srcId="{BF3FEEE0-FB57-4638-B8D5-821438D68157}" destId="{B9D81164-A887-4C22-A77E-321CC562FA72}" srcOrd="9" destOrd="0" presId="urn:microsoft.com/office/officeart/2005/8/layout/target3"/>
    <dgm:cxn modelId="{7C2BA130-6ED9-4A6F-8318-04D7A9AC57BA}" type="presParOf" srcId="{BF3FEEE0-FB57-4638-B8D5-821438D68157}" destId="{50C2BFEA-7E78-45C0-BB64-EAC856D860C7}" srcOrd="10" destOrd="0" presId="urn:microsoft.com/office/officeart/2005/8/layout/target3"/>
    <dgm:cxn modelId="{C06D179C-9324-4236-87B0-03DF39167AAF}" type="presParOf" srcId="{BF3FEEE0-FB57-4638-B8D5-821438D68157}" destId="{17EC0184-3A22-4F93-A9E9-E9CCE84CA3AE}"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7937-329D-41F8-BE4C-7D732F020961}">
      <dsp:nvSpPr>
        <dsp:cNvPr id="0" name=""/>
        <dsp:cNvSpPr/>
      </dsp:nvSpPr>
      <dsp:spPr>
        <a:xfrm>
          <a:off x="0" y="384831"/>
          <a:ext cx="7793037" cy="5796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09005797-3BE3-4532-91F7-83AE12A3B0A3}">
      <dsp:nvSpPr>
        <dsp:cNvPr id="0" name=""/>
        <dsp:cNvSpPr/>
      </dsp:nvSpPr>
      <dsp:spPr>
        <a:xfrm>
          <a:off x="389651" y="45351"/>
          <a:ext cx="5455125" cy="67896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191" tIns="0" rIns="206191" bIns="0" numCol="1" spcCol="1270" anchor="ctr" anchorCtr="0">
          <a:noAutofit/>
        </a:bodyPr>
        <a:lstStyle/>
        <a:p>
          <a:pPr marL="0" lvl="0" indent="0" algn="l" defTabSz="1022350" rtl="0">
            <a:lnSpc>
              <a:spcPct val="90000"/>
            </a:lnSpc>
            <a:spcBef>
              <a:spcPct val="0"/>
            </a:spcBef>
            <a:spcAft>
              <a:spcPct val="35000"/>
            </a:spcAft>
            <a:buNone/>
          </a:pPr>
          <a:r>
            <a:rPr lang="zh-CN" altLang="en-US" sz="2300" kern="1200" dirty="0">
              <a:solidFill>
                <a:sysClr val="window" lastClr="FFFFFF"/>
              </a:solidFill>
              <a:latin typeface="Times New Roman"/>
              <a:ea typeface="微软雅黑"/>
              <a:cs typeface="+mn-cs"/>
            </a:rPr>
            <a:t>维护投资银行体系的安全与稳定</a:t>
          </a:r>
        </a:p>
      </dsp:txBody>
      <dsp:txXfrm>
        <a:off x="422795" y="78495"/>
        <a:ext cx="5388837" cy="612672"/>
      </dsp:txXfrm>
    </dsp:sp>
    <dsp:sp modelId="{95516EFC-ED46-4DEA-8576-5D73A926777B}">
      <dsp:nvSpPr>
        <dsp:cNvPr id="0" name=""/>
        <dsp:cNvSpPr/>
      </dsp:nvSpPr>
      <dsp:spPr>
        <a:xfrm>
          <a:off x="0" y="1428111"/>
          <a:ext cx="7793037" cy="5796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8D508564-AC7E-4FB3-BB82-B1A3271711DE}">
      <dsp:nvSpPr>
        <dsp:cNvPr id="0" name=""/>
        <dsp:cNvSpPr/>
      </dsp:nvSpPr>
      <dsp:spPr>
        <a:xfrm>
          <a:off x="389651" y="1088631"/>
          <a:ext cx="5455125" cy="67896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191" tIns="0" rIns="206191" bIns="0" numCol="1" spcCol="1270" anchor="ctr" anchorCtr="0">
          <a:noAutofit/>
        </a:bodyPr>
        <a:lstStyle/>
        <a:p>
          <a:pPr marL="0" lvl="0" indent="0" algn="l" defTabSz="1022350" rtl="0">
            <a:lnSpc>
              <a:spcPct val="90000"/>
            </a:lnSpc>
            <a:spcBef>
              <a:spcPct val="0"/>
            </a:spcBef>
            <a:spcAft>
              <a:spcPct val="35000"/>
            </a:spcAft>
            <a:buNone/>
          </a:pPr>
          <a:r>
            <a:rPr lang="zh-CN" altLang="en-US" sz="2300" kern="1200" dirty="0">
              <a:solidFill>
                <a:sysClr val="window" lastClr="FFFFFF"/>
              </a:solidFill>
              <a:latin typeface="Times New Roman"/>
              <a:ea typeface="微软雅黑"/>
              <a:cs typeface="+mn-cs"/>
            </a:rPr>
            <a:t>促进投资银行开展公平竞争</a:t>
          </a:r>
        </a:p>
      </dsp:txBody>
      <dsp:txXfrm>
        <a:off x="422795" y="1121775"/>
        <a:ext cx="5388837" cy="612672"/>
      </dsp:txXfrm>
    </dsp:sp>
    <dsp:sp modelId="{B060C569-0193-4858-9811-7A49BA02FB86}">
      <dsp:nvSpPr>
        <dsp:cNvPr id="0" name=""/>
        <dsp:cNvSpPr/>
      </dsp:nvSpPr>
      <dsp:spPr>
        <a:xfrm>
          <a:off x="0" y="2471391"/>
          <a:ext cx="7793037" cy="579600"/>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955DE9D-0078-4E78-9BBC-2A34716D525C}">
      <dsp:nvSpPr>
        <dsp:cNvPr id="0" name=""/>
        <dsp:cNvSpPr/>
      </dsp:nvSpPr>
      <dsp:spPr>
        <a:xfrm>
          <a:off x="389651" y="2131912"/>
          <a:ext cx="5455125" cy="678960"/>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191" tIns="0" rIns="206191" bIns="0" numCol="1" spcCol="1270" anchor="ctr" anchorCtr="0">
          <a:noAutofit/>
        </a:bodyPr>
        <a:lstStyle/>
        <a:p>
          <a:pPr marL="0" lvl="0" indent="0" algn="l" defTabSz="1022350" rtl="0">
            <a:lnSpc>
              <a:spcPct val="90000"/>
            </a:lnSpc>
            <a:spcBef>
              <a:spcPct val="0"/>
            </a:spcBef>
            <a:spcAft>
              <a:spcPct val="35000"/>
            </a:spcAft>
            <a:buNone/>
          </a:pPr>
          <a:r>
            <a:rPr lang="zh-CN" altLang="en-US" sz="2300" kern="1200">
              <a:solidFill>
                <a:sysClr val="window" lastClr="FFFFFF"/>
              </a:solidFill>
              <a:latin typeface="Times New Roman"/>
              <a:ea typeface="微软雅黑"/>
              <a:cs typeface="+mn-cs"/>
            </a:rPr>
            <a:t>保护投资者的合法权益</a:t>
          </a:r>
        </a:p>
      </dsp:txBody>
      <dsp:txXfrm>
        <a:off x="422795" y="2165056"/>
        <a:ext cx="5388837"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020C7-3AFA-4BCA-862F-8144AA6BD113}">
      <dsp:nvSpPr>
        <dsp:cNvPr id="0" name=""/>
        <dsp:cNvSpPr/>
      </dsp:nvSpPr>
      <dsp:spPr>
        <a:xfrm>
          <a:off x="1052"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5400" rIns="94871"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a:solidFill>
                <a:sysClr val="windowText" lastClr="000000"/>
              </a:solidFill>
              <a:latin typeface="Times New Roman"/>
              <a:ea typeface="微软雅黑"/>
              <a:cs typeface="+mn-cs"/>
            </a:rPr>
            <a:t>公平原则</a:t>
          </a:r>
        </a:p>
      </dsp:txBody>
      <dsp:txXfrm>
        <a:off x="253510" y="1933105"/>
        <a:ext cx="1218972" cy="1218972"/>
      </dsp:txXfrm>
    </dsp:sp>
    <dsp:sp modelId="{E94AFF7B-40C6-4EBF-9FB0-232D19A1446F}">
      <dsp:nvSpPr>
        <dsp:cNvPr id="0" name=""/>
        <dsp:cNvSpPr/>
      </dsp:nvSpPr>
      <dsp:spPr>
        <a:xfrm>
          <a:off x="1380163"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5400" rIns="94871"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a:solidFill>
                <a:sysClr val="windowText" lastClr="000000"/>
              </a:solidFill>
              <a:latin typeface="Times New Roman"/>
              <a:ea typeface="微软雅黑"/>
              <a:cs typeface="+mn-cs"/>
            </a:rPr>
            <a:t>公正原则</a:t>
          </a:r>
        </a:p>
      </dsp:txBody>
      <dsp:txXfrm>
        <a:off x="1632621" y="1933105"/>
        <a:ext cx="1218972" cy="1218972"/>
      </dsp:txXfrm>
    </dsp:sp>
    <dsp:sp modelId="{912CE458-2728-42CC-AA69-AA51CC095773}">
      <dsp:nvSpPr>
        <dsp:cNvPr id="0" name=""/>
        <dsp:cNvSpPr/>
      </dsp:nvSpPr>
      <dsp:spPr>
        <a:xfrm>
          <a:off x="2759273"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5400" rIns="94871"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ysClr val="windowText" lastClr="000000"/>
              </a:solidFill>
              <a:latin typeface="Times New Roman"/>
              <a:ea typeface="微软雅黑"/>
              <a:cs typeface="+mn-cs"/>
            </a:rPr>
            <a:t>公开原则</a:t>
          </a:r>
        </a:p>
      </dsp:txBody>
      <dsp:txXfrm>
        <a:off x="3011731" y="1933105"/>
        <a:ext cx="1218972" cy="1218972"/>
      </dsp:txXfrm>
    </dsp:sp>
    <dsp:sp modelId="{47957744-6808-4735-9313-446BD6DD2A64}">
      <dsp:nvSpPr>
        <dsp:cNvPr id="0" name=""/>
        <dsp:cNvSpPr/>
      </dsp:nvSpPr>
      <dsp:spPr>
        <a:xfrm>
          <a:off x="4138384"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5400" rIns="94871"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ysClr val="windowText" lastClr="000000"/>
              </a:solidFill>
              <a:latin typeface="Times New Roman"/>
              <a:ea typeface="微软雅黑"/>
              <a:cs typeface="+mn-cs"/>
            </a:rPr>
            <a:t>依法监管原则</a:t>
          </a:r>
        </a:p>
      </dsp:txBody>
      <dsp:txXfrm>
        <a:off x="4390842" y="1933105"/>
        <a:ext cx="1218972" cy="1218972"/>
      </dsp:txXfrm>
    </dsp:sp>
    <dsp:sp modelId="{15CFC3E5-F68A-4B3A-9DD8-D2F30F517D4A}">
      <dsp:nvSpPr>
        <dsp:cNvPr id="0" name=""/>
        <dsp:cNvSpPr/>
      </dsp:nvSpPr>
      <dsp:spPr>
        <a:xfrm>
          <a:off x="5517495"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2860" rIns="94871" bIns="2286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a:ea typeface="微软雅黑"/>
              <a:cs typeface="+mn-cs"/>
            </a:rPr>
            <a:t>统一监管与自律相结合的原则</a:t>
          </a:r>
        </a:p>
      </dsp:txBody>
      <dsp:txXfrm>
        <a:off x="5769953" y="1933105"/>
        <a:ext cx="1218972" cy="1218972"/>
      </dsp:txXfrm>
    </dsp:sp>
    <dsp:sp modelId="{B1463E6E-D698-4ADF-BF59-6C2272B0191F}">
      <dsp:nvSpPr>
        <dsp:cNvPr id="0" name=""/>
        <dsp:cNvSpPr/>
      </dsp:nvSpPr>
      <dsp:spPr>
        <a:xfrm>
          <a:off x="6896606" y="1680647"/>
          <a:ext cx="1723888" cy="1723888"/>
        </a:xfrm>
        <a:prstGeom prst="ellipse">
          <a:avLst/>
        </a:prstGeom>
        <a:solidFill>
          <a:srgbClr val="4F81BD">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4871" tIns="22860" rIns="94871" bIns="2286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a:ea typeface="微软雅黑"/>
              <a:cs typeface="+mn-cs"/>
            </a:rPr>
            <a:t>安全性与效率性相结合的原则</a:t>
          </a:r>
        </a:p>
      </dsp:txBody>
      <dsp:txXfrm>
        <a:off x="7149064" y="1933105"/>
        <a:ext cx="1218972" cy="1218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EF9B0-4A9D-4366-9654-7A1B705A9292}">
      <dsp:nvSpPr>
        <dsp:cNvPr id="0" name=""/>
        <dsp:cNvSpPr/>
      </dsp:nvSpPr>
      <dsp:spPr>
        <a:xfrm>
          <a:off x="0" y="0"/>
          <a:ext cx="3528392" cy="352839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206908E1-9970-4A23-9990-CDFE851B36E9}">
      <dsp:nvSpPr>
        <dsp:cNvPr id="0" name=""/>
        <dsp:cNvSpPr/>
      </dsp:nvSpPr>
      <dsp:spPr>
        <a:xfrm>
          <a:off x="1764196" y="0"/>
          <a:ext cx="5788360" cy="352839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投资银行市场准入监管</a:t>
          </a:r>
          <a:endParaRPr lang="zh-CN" altLang="en-US" sz="2800" kern="1200" dirty="0">
            <a:solidFill>
              <a:sysClr val="windowText" lastClr="000000">
                <a:hueOff val="0"/>
                <a:satOff val="0"/>
                <a:lumOff val="0"/>
                <a:alphaOff val="0"/>
              </a:sysClr>
            </a:solidFill>
            <a:latin typeface="Times New Roman"/>
            <a:ea typeface="微软雅黑"/>
            <a:cs typeface="+mn-cs"/>
          </a:endParaRPr>
        </a:p>
      </dsp:txBody>
      <dsp:txXfrm>
        <a:off x="1764196" y="0"/>
        <a:ext cx="5788360" cy="1058519"/>
      </dsp:txXfrm>
    </dsp:sp>
    <dsp:sp modelId="{B990D125-0749-4145-A99D-3EAE78468F80}">
      <dsp:nvSpPr>
        <dsp:cNvPr id="0" name=""/>
        <dsp:cNvSpPr/>
      </dsp:nvSpPr>
      <dsp:spPr>
        <a:xfrm>
          <a:off x="617469" y="1058519"/>
          <a:ext cx="2293452" cy="229345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5521DE75-0D7D-4DE1-836C-4A9CBD6A088C}">
      <dsp:nvSpPr>
        <dsp:cNvPr id="0" name=""/>
        <dsp:cNvSpPr/>
      </dsp:nvSpPr>
      <dsp:spPr>
        <a:xfrm>
          <a:off x="1764196" y="1058519"/>
          <a:ext cx="5788360" cy="229345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投资银行业务监管</a:t>
          </a:r>
          <a:endParaRPr lang="zh-CN" altLang="en-US" sz="2800" kern="1200" dirty="0">
            <a:solidFill>
              <a:sysClr val="windowText" lastClr="000000">
                <a:hueOff val="0"/>
                <a:satOff val="0"/>
                <a:lumOff val="0"/>
                <a:alphaOff val="0"/>
              </a:sysClr>
            </a:solidFill>
            <a:latin typeface="Times New Roman"/>
            <a:ea typeface="微软雅黑"/>
            <a:cs typeface="+mn-cs"/>
          </a:endParaRPr>
        </a:p>
      </dsp:txBody>
      <dsp:txXfrm>
        <a:off x="1764196" y="1058519"/>
        <a:ext cx="5788360" cy="1058516"/>
      </dsp:txXfrm>
    </dsp:sp>
    <dsp:sp modelId="{D56179EB-8E3F-4764-852A-A46EBBED18DA}">
      <dsp:nvSpPr>
        <dsp:cNvPr id="0" name=""/>
        <dsp:cNvSpPr/>
      </dsp:nvSpPr>
      <dsp:spPr>
        <a:xfrm>
          <a:off x="1234937" y="2117036"/>
          <a:ext cx="1058516" cy="1058516"/>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FEF05C8E-DB52-4AF0-B149-01C27F9539E5}">
      <dsp:nvSpPr>
        <dsp:cNvPr id="0" name=""/>
        <dsp:cNvSpPr/>
      </dsp:nvSpPr>
      <dsp:spPr>
        <a:xfrm>
          <a:off x="1719915" y="2088234"/>
          <a:ext cx="5788360" cy="1058516"/>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投资银行市场退出监管</a:t>
          </a:r>
          <a:endParaRPr lang="zh-CN" altLang="en-US" sz="2800" kern="1200" dirty="0">
            <a:solidFill>
              <a:sysClr val="windowText" lastClr="000000">
                <a:hueOff val="0"/>
                <a:satOff val="0"/>
                <a:lumOff val="0"/>
                <a:alphaOff val="0"/>
              </a:sysClr>
            </a:solidFill>
            <a:latin typeface="Times New Roman"/>
            <a:ea typeface="微软雅黑"/>
            <a:cs typeface="+mn-cs"/>
          </a:endParaRPr>
        </a:p>
      </dsp:txBody>
      <dsp:txXfrm>
        <a:off x="1719915" y="2088234"/>
        <a:ext cx="5788360" cy="1058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19F60-F2A5-40B1-B23E-5080811F77FA}">
      <dsp:nvSpPr>
        <dsp:cNvPr id="0" name=""/>
        <dsp:cNvSpPr/>
      </dsp:nvSpPr>
      <dsp:spPr>
        <a:xfrm>
          <a:off x="1231012" y="821888"/>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marL="0" lvl="0" indent="0" algn="l" defTabSz="1022350" rtl="0">
            <a:lnSpc>
              <a:spcPct val="90000"/>
            </a:lnSpc>
            <a:spcBef>
              <a:spcPct val="0"/>
            </a:spcBef>
            <a:spcAft>
              <a:spcPct val="35000"/>
            </a:spcAft>
            <a:buNone/>
          </a:pPr>
          <a:r>
            <a:rPr lang="zh-CN" altLang="en-US" sz="2300" kern="1200" dirty="0">
              <a:solidFill>
                <a:sysClr val="windowText" lastClr="000000">
                  <a:hueOff val="0"/>
                  <a:satOff val="0"/>
                  <a:lumOff val="0"/>
                  <a:alphaOff val="0"/>
                </a:sysClr>
              </a:solidFill>
              <a:latin typeface="Times New Roman"/>
              <a:ea typeface="微软雅黑"/>
              <a:cs typeface="+mn-cs"/>
            </a:rPr>
            <a:t>较为宽松的行业准入模式</a:t>
          </a:r>
        </a:p>
      </dsp:txBody>
      <dsp:txXfrm>
        <a:off x="1599884" y="821888"/>
        <a:ext cx="1936575" cy="1537732"/>
      </dsp:txXfrm>
    </dsp:sp>
    <dsp:sp modelId="{D71065FA-0CA0-476B-A544-0677388D706E}">
      <dsp:nvSpPr>
        <dsp:cNvPr id="0" name=""/>
        <dsp:cNvSpPr/>
      </dsp:nvSpPr>
      <dsp:spPr>
        <a:xfrm>
          <a:off x="1231012" y="2359620"/>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marL="0" lvl="0" indent="0" algn="l" defTabSz="1022350" rtl="0">
            <a:lnSpc>
              <a:spcPct val="90000"/>
            </a:lnSpc>
            <a:spcBef>
              <a:spcPct val="0"/>
            </a:spcBef>
            <a:spcAft>
              <a:spcPct val="35000"/>
            </a:spcAft>
            <a:buNone/>
          </a:pPr>
          <a:r>
            <a:rPr lang="zh-CN" altLang="en-US" sz="2300" kern="1200" dirty="0">
              <a:solidFill>
                <a:sysClr val="windowText" lastClr="000000">
                  <a:hueOff val="0"/>
                  <a:satOff val="0"/>
                  <a:lumOff val="0"/>
                  <a:alphaOff val="0"/>
                </a:sysClr>
              </a:solidFill>
              <a:latin typeface="Times New Roman"/>
              <a:ea typeface="微软雅黑"/>
              <a:cs typeface="+mn-cs"/>
            </a:rPr>
            <a:t>美国是注册制的代表</a:t>
          </a:r>
        </a:p>
      </dsp:txBody>
      <dsp:txXfrm>
        <a:off x="1599884" y="2359620"/>
        <a:ext cx="1936575" cy="1537732"/>
      </dsp:txXfrm>
    </dsp:sp>
    <dsp:sp modelId="{54F96D41-6B69-4C9F-9BD3-5F02D37534AF}">
      <dsp:nvSpPr>
        <dsp:cNvPr id="0" name=""/>
        <dsp:cNvSpPr/>
      </dsp:nvSpPr>
      <dsp:spPr>
        <a:xfrm>
          <a:off x="1441" y="207102"/>
          <a:ext cx="1536964" cy="1536964"/>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solidFill>
                <a:sysClr val="window" lastClr="FFFFFF"/>
              </a:solidFill>
              <a:latin typeface="Times New Roman"/>
              <a:ea typeface="微软雅黑"/>
              <a:cs typeface="+mn-cs"/>
            </a:rPr>
            <a:t>注册制</a:t>
          </a:r>
        </a:p>
      </dsp:txBody>
      <dsp:txXfrm>
        <a:off x="226524" y="432185"/>
        <a:ext cx="1086798" cy="1086798"/>
      </dsp:txXfrm>
    </dsp:sp>
    <dsp:sp modelId="{4459E611-30C2-40A3-8854-DA3EA90BD61C}">
      <dsp:nvSpPr>
        <dsp:cNvPr id="0" name=""/>
        <dsp:cNvSpPr/>
      </dsp:nvSpPr>
      <dsp:spPr>
        <a:xfrm>
          <a:off x="5073423" y="821888"/>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marL="0" lvl="0" indent="0" algn="l" defTabSz="1022350" rtl="0">
            <a:lnSpc>
              <a:spcPct val="90000"/>
            </a:lnSpc>
            <a:spcBef>
              <a:spcPct val="0"/>
            </a:spcBef>
            <a:spcAft>
              <a:spcPct val="35000"/>
            </a:spcAft>
            <a:buNone/>
          </a:pPr>
          <a:r>
            <a:rPr lang="zh-CN" altLang="en-US" sz="2300" kern="1200">
              <a:solidFill>
                <a:sysClr val="windowText" lastClr="000000">
                  <a:hueOff val="0"/>
                  <a:satOff val="0"/>
                  <a:lumOff val="0"/>
                  <a:alphaOff val="0"/>
                </a:sysClr>
              </a:solidFill>
              <a:latin typeface="Times New Roman"/>
              <a:ea typeface="微软雅黑"/>
              <a:cs typeface="+mn-cs"/>
            </a:rPr>
            <a:t>较为严格的行业准入模式</a:t>
          </a:r>
        </a:p>
      </dsp:txBody>
      <dsp:txXfrm>
        <a:off x="5442295" y="821888"/>
        <a:ext cx="1936575" cy="1537732"/>
      </dsp:txXfrm>
    </dsp:sp>
    <dsp:sp modelId="{9338517C-007D-484C-8A88-E5CDEAF407D1}">
      <dsp:nvSpPr>
        <dsp:cNvPr id="0" name=""/>
        <dsp:cNvSpPr/>
      </dsp:nvSpPr>
      <dsp:spPr>
        <a:xfrm>
          <a:off x="5073423" y="2359620"/>
          <a:ext cx="2305446" cy="1537732"/>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marL="0" lvl="0" indent="0" algn="l" defTabSz="1022350" rtl="0">
            <a:lnSpc>
              <a:spcPct val="90000"/>
            </a:lnSpc>
            <a:spcBef>
              <a:spcPct val="0"/>
            </a:spcBef>
            <a:spcAft>
              <a:spcPct val="35000"/>
            </a:spcAft>
            <a:buNone/>
          </a:pPr>
          <a:endParaRPr lang="zh-CN" altLang="en-US" sz="2300" kern="1200" dirty="0">
            <a:solidFill>
              <a:sysClr val="windowText" lastClr="000000">
                <a:hueOff val="0"/>
                <a:satOff val="0"/>
                <a:lumOff val="0"/>
                <a:alphaOff val="0"/>
              </a:sysClr>
            </a:solidFill>
            <a:latin typeface="Times New Roman"/>
            <a:ea typeface="微软雅黑"/>
            <a:cs typeface="+mn-cs"/>
          </a:endParaRPr>
        </a:p>
      </dsp:txBody>
      <dsp:txXfrm>
        <a:off x="5442295" y="2359620"/>
        <a:ext cx="1936575" cy="1537732"/>
      </dsp:txXfrm>
    </dsp:sp>
    <dsp:sp modelId="{F1E45EC2-CE66-4578-A32E-FAC5EDC1A3C7}">
      <dsp:nvSpPr>
        <dsp:cNvPr id="0" name=""/>
        <dsp:cNvSpPr/>
      </dsp:nvSpPr>
      <dsp:spPr>
        <a:xfrm>
          <a:off x="3843852" y="207102"/>
          <a:ext cx="1536964" cy="1536964"/>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rtl="0">
            <a:lnSpc>
              <a:spcPct val="90000"/>
            </a:lnSpc>
            <a:spcBef>
              <a:spcPct val="0"/>
            </a:spcBef>
            <a:spcAft>
              <a:spcPct val="35000"/>
            </a:spcAft>
            <a:buNone/>
          </a:pPr>
          <a:r>
            <a:rPr lang="zh-CN" altLang="en-US" sz="2800" kern="1200">
              <a:solidFill>
                <a:sysClr val="window" lastClr="FFFFFF"/>
              </a:solidFill>
              <a:latin typeface="Times New Roman"/>
              <a:ea typeface="微软雅黑"/>
              <a:cs typeface="+mn-cs"/>
            </a:rPr>
            <a:t>特许制</a:t>
          </a:r>
        </a:p>
      </dsp:txBody>
      <dsp:txXfrm>
        <a:off x="4068935" y="432185"/>
        <a:ext cx="1086798" cy="1086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BB7C6-F108-41B4-91BC-C5C793C15C74}">
      <dsp:nvSpPr>
        <dsp:cNvPr id="0" name=""/>
        <dsp:cNvSpPr/>
      </dsp:nvSpPr>
      <dsp:spPr>
        <a:xfrm rot="10800000">
          <a:off x="1407475" y="943"/>
          <a:ext cx="4884335" cy="708844"/>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581"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kern="1200">
              <a:solidFill>
                <a:sysClr val="window" lastClr="FFFFFF"/>
              </a:solidFill>
              <a:latin typeface="Times New Roman"/>
              <a:ea typeface="微软雅黑"/>
              <a:cs typeface="+mn-cs"/>
            </a:rPr>
            <a:t>对承销业务的监管</a:t>
          </a:r>
        </a:p>
      </dsp:txBody>
      <dsp:txXfrm rot="10800000">
        <a:off x="1584686" y="943"/>
        <a:ext cx="4707124" cy="708844"/>
      </dsp:txXfrm>
    </dsp:sp>
    <dsp:sp modelId="{8FDEDABA-D75C-4A62-9DBD-36FFCA3E01D8}">
      <dsp:nvSpPr>
        <dsp:cNvPr id="0" name=""/>
        <dsp:cNvSpPr/>
      </dsp:nvSpPr>
      <dsp:spPr>
        <a:xfrm>
          <a:off x="1063608" y="0"/>
          <a:ext cx="708844" cy="708844"/>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A7CF4F2C-6648-467B-817A-9EC348780E8E}">
      <dsp:nvSpPr>
        <dsp:cNvPr id="0" name=""/>
        <dsp:cNvSpPr/>
      </dsp:nvSpPr>
      <dsp:spPr>
        <a:xfrm rot="10800000">
          <a:off x="1407475" y="921382"/>
          <a:ext cx="4884335" cy="708844"/>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581"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kern="1200">
              <a:solidFill>
                <a:sysClr val="window" lastClr="FFFFFF"/>
              </a:solidFill>
              <a:latin typeface="Times New Roman"/>
              <a:ea typeface="微软雅黑"/>
              <a:cs typeface="+mn-cs"/>
            </a:rPr>
            <a:t>对经纪业务的监管</a:t>
          </a:r>
        </a:p>
      </dsp:txBody>
      <dsp:txXfrm rot="10800000">
        <a:off x="1584686" y="921382"/>
        <a:ext cx="4707124" cy="708844"/>
      </dsp:txXfrm>
    </dsp:sp>
    <dsp:sp modelId="{91299060-0936-41DF-A733-3840F14A0E0C}">
      <dsp:nvSpPr>
        <dsp:cNvPr id="0" name=""/>
        <dsp:cNvSpPr/>
      </dsp:nvSpPr>
      <dsp:spPr>
        <a:xfrm>
          <a:off x="1053053" y="921382"/>
          <a:ext cx="708844" cy="708844"/>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5C397C23-5B27-4622-BC93-9A737F4932AF}">
      <dsp:nvSpPr>
        <dsp:cNvPr id="0" name=""/>
        <dsp:cNvSpPr/>
      </dsp:nvSpPr>
      <dsp:spPr>
        <a:xfrm rot="10800000">
          <a:off x="1407475" y="1841821"/>
          <a:ext cx="4884335" cy="708844"/>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581"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kern="1200">
              <a:solidFill>
                <a:sysClr val="window" lastClr="FFFFFF"/>
              </a:solidFill>
              <a:latin typeface="Times New Roman"/>
              <a:ea typeface="微软雅黑"/>
              <a:cs typeface="+mn-cs"/>
            </a:rPr>
            <a:t>对自营业务的监管</a:t>
          </a:r>
        </a:p>
      </dsp:txBody>
      <dsp:txXfrm rot="10800000">
        <a:off x="1584686" y="1841821"/>
        <a:ext cx="4707124" cy="708844"/>
      </dsp:txXfrm>
    </dsp:sp>
    <dsp:sp modelId="{3C497C69-EB86-46EA-9E95-B8A4D834F4C0}">
      <dsp:nvSpPr>
        <dsp:cNvPr id="0" name=""/>
        <dsp:cNvSpPr/>
      </dsp:nvSpPr>
      <dsp:spPr>
        <a:xfrm>
          <a:off x="1053053" y="1841821"/>
          <a:ext cx="708844" cy="708844"/>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18C9DDE7-CB05-4ED8-A06A-77CE7129AD1C}">
      <dsp:nvSpPr>
        <dsp:cNvPr id="0" name=""/>
        <dsp:cNvSpPr/>
      </dsp:nvSpPr>
      <dsp:spPr>
        <a:xfrm rot="10800000">
          <a:off x="1407475" y="2762261"/>
          <a:ext cx="4884335" cy="708844"/>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581"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kern="1200">
              <a:solidFill>
                <a:sysClr val="window" lastClr="FFFFFF"/>
              </a:solidFill>
              <a:latin typeface="Times New Roman"/>
              <a:ea typeface="微软雅黑"/>
              <a:cs typeface="+mn-cs"/>
            </a:rPr>
            <a:t>对金融衍生产品业务的监管</a:t>
          </a:r>
        </a:p>
      </dsp:txBody>
      <dsp:txXfrm rot="10800000">
        <a:off x="1584686" y="2762261"/>
        <a:ext cx="4707124" cy="708844"/>
      </dsp:txXfrm>
    </dsp:sp>
    <dsp:sp modelId="{4649A5D4-F8E9-4A44-909F-0945CEB5B2C3}">
      <dsp:nvSpPr>
        <dsp:cNvPr id="0" name=""/>
        <dsp:cNvSpPr/>
      </dsp:nvSpPr>
      <dsp:spPr>
        <a:xfrm>
          <a:off x="1053053" y="2762261"/>
          <a:ext cx="708844" cy="708844"/>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CBB35D11-7A29-4FDC-829B-B04A8432DA57}">
      <dsp:nvSpPr>
        <dsp:cNvPr id="0" name=""/>
        <dsp:cNvSpPr/>
      </dsp:nvSpPr>
      <dsp:spPr>
        <a:xfrm rot="10800000">
          <a:off x="1407475" y="3682700"/>
          <a:ext cx="4884335" cy="708844"/>
        </a:xfrm>
        <a:prstGeom prst="homePlat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581" tIns="95250" rIns="177800" bIns="95250" numCol="1" spcCol="1270" anchor="ctr" anchorCtr="0">
          <a:noAutofit/>
        </a:bodyPr>
        <a:lstStyle/>
        <a:p>
          <a:pPr marL="0" lvl="0" indent="0" algn="ctr" defTabSz="1111250" rtl="0">
            <a:lnSpc>
              <a:spcPct val="90000"/>
            </a:lnSpc>
            <a:spcBef>
              <a:spcPct val="0"/>
            </a:spcBef>
            <a:spcAft>
              <a:spcPct val="35000"/>
            </a:spcAft>
            <a:buNone/>
          </a:pPr>
          <a:r>
            <a:rPr lang="zh-CN" altLang="en-US" sz="2500" kern="1200">
              <a:solidFill>
                <a:sysClr val="window" lastClr="FFFFFF"/>
              </a:solidFill>
              <a:latin typeface="Times New Roman"/>
              <a:ea typeface="微软雅黑"/>
              <a:cs typeface="+mn-cs"/>
            </a:rPr>
            <a:t>对资本及流动性的综合监管</a:t>
          </a:r>
        </a:p>
      </dsp:txBody>
      <dsp:txXfrm rot="10800000">
        <a:off x="1584686" y="3682700"/>
        <a:ext cx="4707124" cy="708844"/>
      </dsp:txXfrm>
    </dsp:sp>
    <dsp:sp modelId="{5E856A22-34E0-468D-B67F-5CCE25719A97}">
      <dsp:nvSpPr>
        <dsp:cNvPr id="0" name=""/>
        <dsp:cNvSpPr/>
      </dsp:nvSpPr>
      <dsp:spPr>
        <a:xfrm>
          <a:off x="1053053" y="3682700"/>
          <a:ext cx="708844" cy="708844"/>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81462-E2B6-4056-BF88-3EC0BA26DFF2}">
      <dsp:nvSpPr>
        <dsp:cNvPr id="0" name=""/>
        <dsp:cNvSpPr/>
      </dsp:nvSpPr>
      <dsp:spPr>
        <a:xfrm>
          <a:off x="3014" y="110331"/>
          <a:ext cx="3259165" cy="2432898"/>
        </a:xfrm>
        <a:prstGeom prst="round2SameRect">
          <a:avLst>
            <a:gd name="adj1" fmla="val 8000"/>
            <a:gd name="adj2" fmla="val 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Times New Roman"/>
              <a:ea typeface="微软雅黑"/>
              <a:cs typeface="+mn-cs"/>
            </a:rPr>
            <a:t>解散</a:t>
          </a:r>
        </a:p>
        <a:p>
          <a:pPr marL="228600" lvl="1" indent="-228600" algn="l" defTabSz="1066800" rtl="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Times New Roman"/>
              <a:ea typeface="微软雅黑"/>
              <a:cs typeface="+mn-cs"/>
            </a:rPr>
            <a:t>被并购</a:t>
          </a:r>
        </a:p>
      </dsp:txBody>
      <dsp:txXfrm>
        <a:off x="60020" y="167337"/>
        <a:ext cx="3145153" cy="2375892"/>
      </dsp:txXfrm>
    </dsp:sp>
    <dsp:sp modelId="{5867B095-5200-411A-9CDF-2755BFAC446F}">
      <dsp:nvSpPr>
        <dsp:cNvPr id="0" name=""/>
        <dsp:cNvSpPr/>
      </dsp:nvSpPr>
      <dsp:spPr>
        <a:xfrm>
          <a:off x="3014" y="2543229"/>
          <a:ext cx="3259165" cy="1046146"/>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rtl="0">
            <a:lnSpc>
              <a:spcPct val="90000"/>
            </a:lnSpc>
            <a:spcBef>
              <a:spcPct val="0"/>
            </a:spcBef>
            <a:spcAft>
              <a:spcPct val="35000"/>
            </a:spcAft>
            <a:buNone/>
          </a:pPr>
          <a:r>
            <a:rPr lang="zh-CN" altLang="en-US" sz="3200" kern="1200" dirty="0">
              <a:solidFill>
                <a:sysClr val="window" lastClr="FFFFFF"/>
              </a:solidFill>
              <a:latin typeface="Times New Roman"/>
              <a:ea typeface="微软雅黑"/>
              <a:cs typeface="+mn-cs"/>
            </a:rPr>
            <a:t>主动式退出</a:t>
          </a:r>
        </a:p>
      </dsp:txBody>
      <dsp:txXfrm>
        <a:off x="3014" y="2543229"/>
        <a:ext cx="2295187" cy="1046146"/>
      </dsp:txXfrm>
    </dsp:sp>
    <dsp:sp modelId="{ACE197DB-BB4F-4DDC-9576-0D12BF63B9FE}">
      <dsp:nvSpPr>
        <dsp:cNvPr id="0" name=""/>
        <dsp:cNvSpPr/>
      </dsp:nvSpPr>
      <dsp:spPr>
        <a:xfrm>
          <a:off x="2390398" y="2709400"/>
          <a:ext cx="1140708" cy="1140708"/>
        </a:xfrm>
        <a:prstGeom prst="ellipse">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693350F-BF20-45D7-B7B3-5F40090501F2}">
      <dsp:nvSpPr>
        <dsp:cNvPr id="0" name=""/>
        <dsp:cNvSpPr/>
      </dsp:nvSpPr>
      <dsp:spPr>
        <a:xfrm>
          <a:off x="3813709" y="110331"/>
          <a:ext cx="3259165" cy="2432898"/>
        </a:xfrm>
        <a:prstGeom prst="round2SameRect">
          <a:avLst>
            <a:gd name="adj1" fmla="val 8000"/>
            <a:gd name="adj2" fmla="val 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Times New Roman"/>
              <a:ea typeface="微软雅黑"/>
              <a:cs typeface="+mn-cs"/>
            </a:rPr>
            <a:t>接管</a:t>
          </a:r>
        </a:p>
        <a:p>
          <a:pPr marL="228600" lvl="1" indent="-228600" algn="l" defTabSz="1066800" rtl="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Times New Roman"/>
              <a:ea typeface="微软雅黑"/>
              <a:cs typeface="+mn-cs"/>
            </a:rPr>
            <a:t>破产清算</a:t>
          </a:r>
        </a:p>
        <a:p>
          <a:pPr marL="228600" lvl="1" indent="-228600" algn="l" defTabSz="1066800" rtl="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Times New Roman"/>
              <a:ea typeface="微软雅黑"/>
              <a:cs typeface="+mn-cs"/>
            </a:rPr>
            <a:t>行政关闭</a:t>
          </a:r>
        </a:p>
      </dsp:txBody>
      <dsp:txXfrm>
        <a:off x="3870715" y="167337"/>
        <a:ext cx="3145153" cy="2375892"/>
      </dsp:txXfrm>
    </dsp:sp>
    <dsp:sp modelId="{BA805B20-8193-4418-8A8C-2E06BCAA85A8}">
      <dsp:nvSpPr>
        <dsp:cNvPr id="0" name=""/>
        <dsp:cNvSpPr/>
      </dsp:nvSpPr>
      <dsp:spPr>
        <a:xfrm>
          <a:off x="3813709" y="2543229"/>
          <a:ext cx="3259165" cy="1046146"/>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rtl="0">
            <a:lnSpc>
              <a:spcPct val="90000"/>
            </a:lnSpc>
            <a:spcBef>
              <a:spcPct val="0"/>
            </a:spcBef>
            <a:spcAft>
              <a:spcPct val="35000"/>
            </a:spcAft>
            <a:buNone/>
          </a:pPr>
          <a:r>
            <a:rPr lang="zh-CN" altLang="en-US" sz="3200" kern="1200" dirty="0">
              <a:solidFill>
                <a:sysClr val="window" lastClr="FFFFFF"/>
              </a:solidFill>
              <a:latin typeface="Times New Roman"/>
              <a:ea typeface="微软雅黑"/>
              <a:cs typeface="+mn-cs"/>
            </a:rPr>
            <a:t>被动式退出</a:t>
          </a:r>
        </a:p>
      </dsp:txBody>
      <dsp:txXfrm>
        <a:off x="3813709" y="2543229"/>
        <a:ext cx="2295187" cy="1046146"/>
      </dsp:txXfrm>
    </dsp:sp>
    <dsp:sp modelId="{67A9F233-54A2-42BA-B562-72CC04A56BC5}">
      <dsp:nvSpPr>
        <dsp:cNvPr id="0" name=""/>
        <dsp:cNvSpPr/>
      </dsp:nvSpPr>
      <dsp:spPr>
        <a:xfrm>
          <a:off x="6201093" y="2709400"/>
          <a:ext cx="1140708" cy="1140708"/>
        </a:xfrm>
        <a:prstGeom prst="ellipse">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0D906-CB8D-4F8C-8A2B-F0295FEAFFAC}">
      <dsp:nvSpPr>
        <dsp:cNvPr id="0" name=""/>
        <dsp:cNvSpPr/>
      </dsp:nvSpPr>
      <dsp:spPr>
        <a:xfrm>
          <a:off x="0" y="0"/>
          <a:ext cx="3384376" cy="3384376"/>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CEEFA600-9758-494B-86A9-744E7252B22C}">
      <dsp:nvSpPr>
        <dsp:cNvPr id="0" name=""/>
        <dsp:cNvSpPr/>
      </dsp:nvSpPr>
      <dsp:spPr>
        <a:xfrm>
          <a:off x="1692188" y="0"/>
          <a:ext cx="5703229" cy="3384376"/>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信息披露制度</a:t>
          </a:r>
        </a:p>
      </dsp:txBody>
      <dsp:txXfrm>
        <a:off x="1692188" y="0"/>
        <a:ext cx="5703229" cy="1015314"/>
      </dsp:txXfrm>
    </dsp:sp>
    <dsp:sp modelId="{F94F5467-706D-4E19-AC5B-56A99E6251F7}">
      <dsp:nvSpPr>
        <dsp:cNvPr id="0" name=""/>
        <dsp:cNvSpPr/>
      </dsp:nvSpPr>
      <dsp:spPr>
        <a:xfrm>
          <a:off x="592266" y="1015314"/>
          <a:ext cx="2199842" cy="2199842"/>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B722A59F-94FC-44CD-A114-34BF8486617D}">
      <dsp:nvSpPr>
        <dsp:cNvPr id="0" name=""/>
        <dsp:cNvSpPr/>
      </dsp:nvSpPr>
      <dsp:spPr>
        <a:xfrm>
          <a:off x="1692188" y="1015314"/>
          <a:ext cx="5703229" cy="2199842"/>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对不正当交易的监管</a:t>
          </a:r>
        </a:p>
      </dsp:txBody>
      <dsp:txXfrm>
        <a:off x="1692188" y="1015314"/>
        <a:ext cx="5703229" cy="1015311"/>
      </dsp:txXfrm>
    </dsp:sp>
    <dsp:sp modelId="{3C4DD05C-90E6-4F56-9A39-4FC6E1F78DC5}">
      <dsp:nvSpPr>
        <dsp:cNvPr id="0" name=""/>
        <dsp:cNvSpPr/>
      </dsp:nvSpPr>
      <dsp:spPr>
        <a:xfrm>
          <a:off x="1184532" y="2030626"/>
          <a:ext cx="1015311" cy="1015311"/>
        </a:xfrm>
        <a:prstGeom prst="pie">
          <a:avLst>
            <a:gd name="adj1" fmla="val 5400000"/>
            <a:gd name="adj2" fmla="val 1620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A15FB01F-8959-4992-8CB2-E9D4EE2AE6AF}">
      <dsp:nvSpPr>
        <dsp:cNvPr id="0" name=""/>
        <dsp:cNvSpPr/>
      </dsp:nvSpPr>
      <dsp:spPr>
        <a:xfrm>
          <a:off x="1692188" y="2030626"/>
          <a:ext cx="5703229" cy="1015311"/>
        </a:xfrm>
        <a:prstGeom prst="rect">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ysClr val="windowText" lastClr="000000">
                  <a:hueOff val="0"/>
                  <a:satOff val="0"/>
                  <a:lumOff val="0"/>
                  <a:alphaOff val="0"/>
                </a:sysClr>
              </a:solidFill>
              <a:latin typeface="Times New Roman"/>
              <a:ea typeface="微软雅黑"/>
              <a:cs typeface="+mn-cs"/>
            </a:rPr>
            <a:t>证券市场监管措施</a:t>
          </a:r>
        </a:p>
      </dsp:txBody>
      <dsp:txXfrm>
        <a:off x="1692188" y="2030626"/>
        <a:ext cx="5703229" cy="101531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F8B3B-5124-42C1-A561-A1C4BC53EED2}"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E228E-3611-4C2A-9F4E-6818F1EDB17F}" type="slidenum">
              <a:rPr lang="zh-CN" altLang="en-US" smtClean="0"/>
              <a:t>‹#›</a:t>
            </a:fld>
            <a:endParaRPr lang="zh-CN" altLang="en-US"/>
          </a:p>
        </p:txBody>
      </p:sp>
    </p:spTree>
    <p:extLst>
      <p:ext uri="{BB962C8B-B14F-4D97-AF65-F5344CB8AC3E}">
        <p14:creationId xmlns:p14="http://schemas.microsoft.com/office/powerpoint/2010/main" val="70309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2E228E-3611-4C2A-9F4E-6818F1EDB17F}" type="slidenum">
              <a:rPr lang="zh-CN" altLang="en-US" smtClean="0"/>
              <a:t>15</a:t>
            </a:fld>
            <a:endParaRPr lang="zh-CN" altLang="en-US"/>
          </a:p>
        </p:txBody>
      </p:sp>
    </p:spTree>
    <p:extLst>
      <p:ext uri="{BB962C8B-B14F-4D97-AF65-F5344CB8AC3E}">
        <p14:creationId xmlns:p14="http://schemas.microsoft.com/office/powerpoint/2010/main" val="403332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60"/>
            <a:ext cx="7772400" cy="1470961"/>
          </a:xfrm>
        </p:spPr>
        <p:txBody>
          <a:bodyPr/>
          <a:lstStyle/>
          <a:p>
            <a:r>
              <a:rPr lang="zh-CN" altLang="en-US"/>
              <a:t>单击此处编辑母版标题样式</a:t>
            </a:r>
          </a:p>
        </p:txBody>
      </p:sp>
      <p:sp>
        <p:nvSpPr>
          <p:cNvPr id="3" name="副标题 2"/>
          <p:cNvSpPr>
            <a:spLocks noGrp="1"/>
          </p:cNvSpPr>
          <p:nvPr>
            <p:ph type="subTitle" idx="1"/>
          </p:nvPr>
        </p:nvSpPr>
        <p:spPr>
          <a:xfrm>
            <a:off x="1371600" y="3885840"/>
            <a:ext cx="6400800" cy="17539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20663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4893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1"/>
            <a:ext cx="2057400" cy="58514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321"/>
            <a:ext cx="6019800" cy="58514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212893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92A58C6-9AF4-4734-B252-26FA0B0A9C09}"/>
              </a:ext>
            </a:extLst>
          </p:cNvPr>
          <p:cNvSpPr>
            <a:spLocks noGrp="1" noChangeArrowheads="1"/>
          </p:cNvSpPr>
          <p:nvPr>
            <p:ph type="dt" sz="half" idx="10"/>
          </p:nvPr>
        </p:nvSpPr>
        <p:spPr>
          <a:ln/>
        </p:spPr>
        <p:txBody>
          <a:bodyPr/>
          <a:lstStyle>
            <a:lvl1pPr>
              <a:defRPr/>
            </a:lvl1pPr>
          </a:lstStyle>
          <a:p>
            <a:pPr>
              <a:defRPr/>
            </a:pPr>
            <a:fld id="{F70CD9F4-0EF9-434A-BEC1-A98D0B91C7F7}" type="datetime2">
              <a:rPr lang="zh-CN" altLang="en-US"/>
              <a:pPr>
                <a:defRPr/>
              </a:pPr>
              <a:t>2021年6月9日</a:t>
            </a:fld>
            <a:endParaRPr lang="en-US" altLang="zh-CN"/>
          </a:p>
        </p:txBody>
      </p:sp>
      <p:sp>
        <p:nvSpPr>
          <p:cNvPr id="5" name="Rectangle 12">
            <a:extLst>
              <a:ext uri="{FF2B5EF4-FFF2-40B4-BE49-F238E27FC236}">
                <a16:creationId xmlns:a16="http://schemas.microsoft.com/office/drawing/2014/main" id="{54B67CFC-ED1F-4309-83A6-9F5DF6763BAB}"/>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6" name="Rectangle 13">
            <a:extLst>
              <a:ext uri="{FF2B5EF4-FFF2-40B4-BE49-F238E27FC236}">
                <a16:creationId xmlns:a16="http://schemas.microsoft.com/office/drawing/2014/main" id="{D87C174C-4E3F-481E-BE40-4568A4F73506}"/>
              </a:ext>
            </a:extLst>
          </p:cNvPr>
          <p:cNvSpPr>
            <a:spLocks noGrp="1" noChangeArrowheads="1"/>
          </p:cNvSpPr>
          <p:nvPr>
            <p:ph type="sldNum" sz="quarter" idx="12"/>
          </p:nvPr>
        </p:nvSpPr>
        <p:spPr>
          <a:ln/>
        </p:spPr>
        <p:txBody>
          <a:bodyPr/>
          <a:lstStyle>
            <a:lvl1pPr>
              <a:defRPr/>
            </a:lvl1pPr>
          </a:lstStyle>
          <a:p>
            <a:pPr>
              <a:defRPr/>
            </a:pPr>
            <a:fld id="{81E60C50-0441-4554-91B6-999A1276CA00}" type="slidenum">
              <a:rPr lang="zh-CN" altLang="en-US"/>
              <a:pPr>
                <a:defRPr/>
              </a:pPr>
              <a:t>‹#›</a:t>
            </a:fld>
            <a:endParaRPr lang="en-US" altLang="zh-CN"/>
          </a:p>
        </p:txBody>
      </p:sp>
    </p:spTree>
    <p:extLst>
      <p:ext uri="{BB962C8B-B14F-4D97-AF65-F5344CB8AC3E}">
        <p14:creationId xmlns:p14="http://schemas.microsoft.com/office/powerpoint/2010/main" val="416790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97E9F6AE-D643-46CB-870E-A6B87E3C7C06}"/>
              </a:ext>
            </a:extLst>
          </p:cNvPr>
          <p:cNvSpPr>
            <a:spLocks noGrp="1" noChangeArrowheads="1"/>
          </p:cNvSpPr>
          <p:nvPr>
            <p:ph type="dt" sz="half" idx="10"/>
          </p:nvPr>
        </p:nvSpPr>
        <p:spPr>
          <a:ln/>
        </p:spPr>
        <p:txBody>
          <a:bodyPr/>
          <a:lstStyle>
            <a:lvl1pPr>
              <a:defRPr/>
            </a:lvl1pPr>
          </a:lstStyle>
          <a:p>
            <a:pPr>
              <a:defRPr/>
            </a:pPr>
            <a:fld id="{E75AB27E-321E-4562-B589-668FF609158B}" type="datetime2">
              <a:rPr lang="zh-CN" altLang="en-US"/>
              <a:pPr>
                <a:defRPr/>
              </a:pPr>
              <a:t>2021年6月9日</a:t>
            </a:fld>
            <a:endParaRPr lang="en-US" altLang="zh-CN"/>
          </a:p>
        </p:txBody>
      </p:sp>
      <p:sp>
        <p:nvSpPr>
          <p:cNvPr id="5" name="Rectangle 12">
            <a:extLst>
              <a:ext uri="{FF2B5EF4-FFF2-40B4-BE49-F238E27FC236}">
                <a16:creationId xmlns:a16="http://schemas.microsoft.com/office/drawing/2014/main" id="{3DD0D7F0-811B-4649-AF98-13CA684932CD}"/>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6" name="Rectangle 13">
            <a:extLst>
              <a:ext uri="{FF2B5EF4-FFF2-40B4-BE49-F238E27FC236}">
                <a16:creationId xmlns:a16="http://schemas.microsoft.com/office/drawing/2014/main" id="{7B395C00-C67F-422B-A9D8-500881F7498A}"/>
              </a:ext>
            </a:extLst>
          </p:cNvPr>
          <p:cNvSpPr>
            <a:spLocks noGrp="1" noChangeArrowheads="1"/>
          </p:cNvSpPr>
          <p:nvPr>
            <p:ph type="sldNum" sz="quarter" idx="12"/>
          </p:nvPr>
        </p:nvSpPr>
        <p:spPr>
          <a:ln/>
        </p:spPr>
        <p:txBody>
          <a:bodyPr/>
          <a:lstStyle>
            <a:lvl1pPr>
              <a:defRPr/>
            </a:lvl1pPr>
          </a:lstStyle>
          <a:p>
            <a:pPr>
              <a:defRPr/>
            </a:pPr>
            <a:fld id="{1A3156E1-DA46-462F-B7A0-E4D83FBE2595}" type="slidenum">
              <a:rPr lang="zh-CN" altLang="en-US"/>
              <a:pPr>
                <a:defRPr/>
              </a:pPr>
              <a:t>‹#›</a:t>
            </a:fld>
            <a:endParaRPr lang="en-US" altLang="zh-CN"/>
          </a:p>
        </p:txBody>
      </p:sp>
    </p:spTree>
    <p:extLst>
      <p:ext uri="{BB962C8B-B14F-4D97-AF65-F5344CB8AC3E}">
        <p14:creationId xmlns:p14="http://schemas.microsoft.com/office/powerpoint/2010/main" val="2807973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E0BD1ED6-4C70-4CE9-9691-160C68701C84}"/>
              </a:ext>
            </a:extLst>
          </p:cNvPr>
          <p:cNvSpPr>
            <a:spLocks noGrp="1" noChangeArrowheads="1"/>
          </p:cNvSpPr>
          <p:nvPr>
            <p:ph type="dt" sz="half" idx="10"/>
          </p:nvPr>
        </p:nvSpPr>
        <p:spPr>
          <a:ln/>
        </p:spPr>
        <p:txBody>
          <a:bodyPr/>
          <a:lstStyle>
            <a:lvl1pPr>
              <a:defRPr/>
            </a:lvl1pPr>
          </a:lstStyle>
          <a:p>
            <a:pPr>
              <a:defRPr/>
            </a:pPr>
            <a:fld id="{E8A840BD-C1BD-4827-BA9C-7E311C9CDEB4}" type="datetime2">
              <a:rPr lang="zh-CN" altLang="en-US"/>
              <a:pPr>
                <a:defRPr/>
              </a:pPr>
              <a:t>2021年6月9日</a:t>
            </a:fld>
            <a:endParaRPr lang="en-US" altLang="zh-CN"/>
          </a:p>
        </p:txBody>
      </p:sp>
      <p:sp>
        <p:nvSpPr>
          <p:cNvPr id="6" name="Rectangle 12">
            <a:extLst>
              <a:ext uri="{FF2B5EF4-FFF2-40B4-BE49-F238E27FC236}">
                <a16:creationId xmlns:a16="http://schemas.microsoft.com/office/drawing/2014/main" id="{17732C0F-05B4-4CFF-812D-AB7F8B6DF120}"/>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7" name="Rectangle 13">
            <a:extLst>
              <a:ext uri="{FF2B5EF4-FFF2-40B4-BE49-F238E27FC236}">
                <a16:creationId xmlns:a16="http://schemas.microsoft.com/office/drawing/2014/main" id="{3F05A661-024A-4BB9-92AF-5CE81D429DB2}"/>
              </a:ext>
            </a:extLst>
          </p:cNvPr>
          <p:cNvSpPr>
            <a:spLocks noGrp="1" noChangeArrowheads="1"/>
          </p:cNvSpPr>
          <p:nvPr>
            <p:ph type="sldNum" sz="quarter" idx="12"/>
          </p:nvPr>
        </p:nvSpPr>
        <p:spPr>
          <a:ln/>
        </p:spPr>
        <p:txBody>
          <a:bodyPr/>
          <a:lstStyle>
            <a:lvl1pPr>
              <a:defRPr/>
            </a:lvl1pPr>
          </a:lstStyle>
          <a:p>
            <a:pPr>
              <a:defRPr/>
            </a:pPr>
            <a:fld id="{333A4CC8-62A4-41F5-B740-789AF947B951}" type="slidenum">
              <a:rPr lang="zh-CN" altLang="en-US"/>
              <a:pPr>
                <a:defRPr/>
              </a:pPr>
              <a:t>‹#›</a:t>
            </a:fld>
            <a:endParaRPr lang="en-US" altLang="zh-CN"/>
          </a:p>
        </p:txBody>
      </p:sp>
    </p:spTree>
    <p:extLst>
      <p:ext uri="{BB962C8B-B14F-4D97-AF65-F5344CB8AC3E}">
        <p14:creationId xmlns:p14="http://schemas.microsoft.com/office/powerpoint/2010/main" val="21907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17F699F1-CA54-405A-8A28-BDB9865EA55D}"/>
              </a:ext>
            </a:extLst>
          </p:cNvPr>
          <p:cNvSpPr>
            <a:spLocks noGrp="1" noChangeArrowheads="1"/>
          </p:cNvSpPr>
          <p:nvPr>
            <p:ph type="dt" sz="half" idx="10"/>
          </p:nvPr>
        </p:nvSpPr>
        <p:spPr>
          <a:ln/>
        </p:spPr>
        <p:txBody>
          <a:bodyPr/>
          <a:lstStyle>
            <a:lvl1pPr>
              <a:defRPr/>
            </a:lvl1pPr>
          </a:lstStyle>
          <a:p>
            <a:pPr>
              <a:defRPr/>
            </a:pPr>
            <a:fld id="{F3E3C4B4-C8AF-40BF-9A45-72C5FF556F9B}" type="datetime2">
              <a:rPr lang="zh-CN" altLang="en-US"/>
              <a:pPr>
                <a:defRPr/>
              </a:pPr>
              <a:t>2021年6月9日</a:t>
            </a:fld>
            <a:endParaRPr lang="en-US" altLang="zh-CN"/>
          </a:p>
        </p:txBody>
      </p:sp>
      <p:sp>
        <p:nvSpPr>
          <p:cNvPr id="8" name="Rectangle 12">
            <a:extLst>
              <a:ext uri="{FF2B5EF4-FFF2-40B4-BE49-F238E27FC236}">
                <a16:creationId xmlns:a16="http://schemas.microsoft.com/office/drawing/2014/main" id="{0F52BE3B-BB29-47AC-B075-36F2A6E80B27}"/>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9" name="Rectangle 13">
            <a:extLst>
              <a:ext uri="{FF2B5EF4-FFF2-40B4-BE49-F238E27FC236}">
                <a16:creationId xmlns:a16="http://schemas.microsoft.com/office/drawing/2014/main" id="{B0DFB9A6-544A-43D8-9584-44B64FE3BECC}"/>
              </a:ext>
            </a:extLst>
          </p:cNvPr>
          <p:cNvSpPr>
            <a:spLocks noGrp="1" noChangeArrowheads="1"/>
          </p:cNvSpPr>
          <p:nvPr>
            <p:ph type="sldNum" sz="quarter" idx="12"/>
          </p:nvPr>
        </p:nvSpPr>
        <p:spPr>
          <a:ln/>
        </p:spPr>
        <p:txBody>
          <a:bodyPr/>
          <a:lstStyle>
            <a:lvl1pPr>
              <a:defRPr/>
            </a:lvl1pPr>
          </a:lstStyle>
          <a:p>
            <a:pPr>
              <a:defRPr/>
            </a:pPr>
            <a:fld id="{88752464-8A75-4AC7-BF50-D5B5E116232D}" type="slidenum">
              <a:rPr lang="zh-CN" altLang="en-US"/>
              <a:pPr>
                <a:defRPr/>
              </a:pPr>
              <a:t>‹#›</a:t>
            </a:fld>
            <a:endParaRPr lang="en-US" altLang="zh-CN"/>
          </a:p>
        </p:txBody>
      </p:sp>
    </p:spTree>
    <p:extLst>
      <p:ext uri="{BB962C8B-B14F-4D97-AF65-F5344CB8AC3E}">
        <p14:creationId xmlns:p14="http://schemas.microsoft.com/office/powerpoint/2010/main" val="125018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8E565464-4739-4350-9D29-28853B7C631A}"/>
              </a:ext>
            </a:extLst>
          </p:cNvPr>
          <p:cNvSpPr>
            <a:spLocks noGrp="1" noChangeArrowheads="1"/>
          </p:cNvSpPr>
          <p:nvPr>
            <p:ph type="dt" sz="half" idx="10"/>
          </p:nvPr>
        </p:nvSpPr>
        <p:spPr>
          <a:ln/>
        </p:spPr>
        <p:txBody>
          <a:bodyPr/>
          <a:lstStyle>
            <a:lvl1pPr>
              <a:defRPr/>
            </a:lvl1pPr>
          </a:lstStyle>
          <a:p>
            <a:pPr>
              <a:defRPr/>
            </a:pPr>
            <a:fld id="{E73E544C-DA82-4421-BF9B-071BE444C6E4}" type="datetime2">
              <a:rPr lang="zh-CN" altLang="en-US"/>
              <a:pPr>
                <a:defRPr/>
              </a:pPr>
              <a:t>2021年6月9日</a:t>
            </a:fld>
            <a:endParaRPr lang="en-US" altLang="zh-CN"/>
          </a:p>
        </p:txBody>
      </p:sp>
      <p:sp>
        <p:nvSpPr>
          <p:cNvPr id="4" name="Rectangle 12">
            <a:extLst>
              <a:ext uri="{FF2B5EF4-FFF2-40B4-BE49-F238E27FC236}">
                <a16:creationId xmlns:a16="http://schemas.microsoft.com/office/drawing/2014/main" id="{B08945EF-A995-4D3C-B6CE-280DAE568808}"/>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5" name="Rectangle 13">
            <a:extLst>
              <a:ext uri="{FF2B5EF4-FFF2-40B4-BE49-F238E27FC236}">
                <a16:creationId xmlns:a16="http://schemas.microsoft.com/office/drawing/2014/main" id="{880F9C50-3496-4DD9-941F-392607681B46}"/>
              </a:ext>
            </a:extLst>
          </p:cNvPr>
          <p:cNvSpPr>
            <a:spLocks noGrp="1" noChangeArrowheads="1"/>
          </p:cNvSpPr>
          <p:nvPr>
            <p:ph type="sldNum" sz="quarter" idx="12"/>
          </p:nvPr>
        </p:nvSpPr>
        <p:spPr>
          <a:ln/>
        </p:spPr>
        <p:txBody>
          <a:bodyPr/>
          <a:lstStyle>
            <a:lvl1pPr>
              <a:defRPr/>
            </a:lvl1pPr>
          </a:lstStyle>
          <a:p>
            <a:pPr>
              <a:defRPr/>
            </a:pPr>
            <a:fld id="{342A9C8F-D182-4307-95EE-9C05EF7A07C5}" type="slidenum">
              <a:rPr lang="zh-CN" altLang="en-US"/>
              <a:pPr>
                <a:defRPr/>
              </a:pPr>
              <a:t>‹#›</a:t>
            </a:fld>
            <a:endParaRPr lang="en-US" altLang="zh-CN"/>
          </a:p>
        </p:txBody>
      </p:sp>
    </p:spTree>
    <p:extLst>
      <p:ext uri="{BB962C8B-B14F-4D97-AF65-F5344CB8AC3E}">
        <p14:creationId xmlns:p14="http://schemas.microsoft.com/office/powerpoint/2010/main" val="1631069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4E28043-69BD-4AD5-A715-C86058D0F61B}"/>
              </a:ext>
            </a:extLst>
          </p:cNvPr>
          <p:cNvSpPr>
            <a:spLocks noGrp="1" noChangeArrowheads="1"/>
          </p:cNvSpPr>
          <p:nvPr>
            <p:ph type="dt" sz="half" idx="10"/>
          </p:nvPr>
        </p:nvSpPr>
        <p:spPr>
          <a:ln/>
        </p:spPr>
        <p:txBody>
          <a:bodyPr/>
          <a:lstStyle>
            <a:lvl1pPr>
              <a:defRPr/>
            </a:lvl1pPr>
          </a:lstStyle>
          <a:p>
            <a:pPr>
              <a:defRPr/>
            </a:pPr>
            <a:fld id="{D628862C-227C-4003-996B-84C7487783E1}" type="datetime2">
              <a:rPr lang="zh-CN" altLang="en-US"/>
              <a:pPr>
                <a:defRPr/>
              </a:pPr>
              <a:t>2021年6月9日</a:t>
            </a:fld>
            <a:endParaRPr lang="en-US" altLang="zh-CN"/>
          </a:p>
        </p:txBody>
      </p:sp>
      <p:sp>
        <p:nvSpPr>
          <p:cNvPr id="3" name="Rectangle 12">
            <a:extLst>
              <a:ext uri="{FF2B5EF4-FFF2-40B4-BE49-F238E27FC236}">
                <a16:creationId xmlns:a16="http://schemas.microsoft.com/office/drawing/2014/main" id="{E66BC8C4-A933-49D1-AF03-1758916ACF45}"/>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4" name="Rectangle 13">
            <a:extLst>
              <a:ext uri="{FF2B5EF4-FFF2-40B4-BE49-F238E27FC236}">
                <a16:creationId xmlns:a16="http://schemas.microsoft.com/office/drawing/2014/main" id="{024B837E-A805-4703-A62B-D411DDD4676B}"/>
              </a:ext>
            </a:extLst>
          </p:cNvPr>
          <p:cNvSpPr>
            <a:spLocks noGrp="1" noChangeArrowheads="1"/>
          </p:cNvSpPr>
          <p:nvPr>
            <p:ph type="sldNum" sz="quarter" idx="12"/>
          </p:nvPr>
        </p:nvSpPr>
        <p:spPr>
          <a:ln/>
        </p:spPr>
        <p:txBody>
          <a:bodyPr/>
          <a:lstStyle>
            <a:lvl1pPr>
              <a:defRPr/>
            </a:lvl1pPr>
          </a:lstStyle>
          <a:p>
            <a:pPr>
              <a:defRPr/>
            </a:pPr>
            <a:fld id="{BE86BD40-8E75-4FCA-88AD-96AFE2E6EBE1}" type="slidenum">
              <a:rPr lang="zh-CN" altLang="en-US"/>
              <a:pPr>
                <a:defRPr/>
              </a:pPr>
              <a:t>‹#›</a:t>
            </a:fld>
            <a:endParaRPr lang="en-US" altLang="zh-CN"/>
          </a:p>
        </p:txBody>
      </p:sp>
    </p:spTree>
    <p:extLst>
      <p:ext uri="{BB962C8B-B14F-4D97-AF65-F5344CB8AC3E}">
        <p14:creationId xmlns:p14="http://schemas.microsoft.com/office/powerpoint/2010/main" val="351020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28D37E8-1CC9-4864-82DF-D4D7AE34C46E}"/>
              </a:ext>
            </a:extLst>
          </p:cNvPr>
          <p:cNvSpPr>
            <a:spLocks noGrp="1" noChangeArrowheads="1"/>
          </p:cNvSpPr>
          <p:nvPr>
            <p:ph type="dt" sz="half" idx="10"/>
          </p:nvPr>
        </p:nvSpPr>
        <p:spPr>
          <a:ln/>
        </p:spPr>
        <p:txBody>
          <a:bodyPr/>
          <a:lstStyle>
            <a:lvl1pPr>
              <a:defRPr/>
            </a:lvl1pPr>
          </a:lstStyle>
          <a:p>
            <a:pPr>
              <a:defRPr/>
            </a:pPr>
            <a:fld id="{387A952A-3C4D-4EDF-BFAA-DB6DDB1E574C}" type="datetime2">
              <a:rPr lang="zh-CN" altLang="en-US"/>
              <a:pPr>
                <a:defRPr/>
              </a:pPr>
              <a:t>2021年6月9日</a:t>
            </a:fld>
            <a:endParaRPr lang="en-US" altLang="zh-CN"/>
          </a:p>
        </p:txBody>
      </p:sp>
      <p:sp>
        <p:nvSpPr>
          <p:cNvPr id="6" name="Rectangle 12">
            <a:extLst>
              <a:ext uri="{FF2B5EF4-FFF2-40B4-BE49-F238E27FC236}">
                <a16:creationId xmlns:a16="http://schemas.microsoft.com/office/drawing/2014/main" id="{064157F1-7596-4DA3-92C0-C3802BE44739}"/>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7" name="Rectangle 13">
            <a:extLst>
              <a:ext uri="{FF2B5EF4-FFF2-40B4-BE49-F238E27FC236}">
                <a16:creationId xmlns:a16="http://schemas.microsoft.com/office/drawing/2014/main" id="{85D14DD5-E5C4-4475-8744-1BD560BE2554}"/>
              </a:ext>
            </a:extLst>
          </p:cNvPr>
          <p:cNvSpPr>
            <a:spLocks noGrp="1" noChangeArrowheads="1"/>
          </p:cNvSpPr>
          <p:nvPr>
            <p:ph type="sldNum" sz="quarter" idx="12"/>
          </p:nvPr>
        </p:nvSpPr>
        <p:spPr>
          <a:ln/>
        </p:spPr>
        <p:txBody>
          <a:bodyPr/>
          <a:lstStyle>
            <a:lvl1pPr>
              <a:defRPr/>
            </a:lvl1pPr>
          </a:lstStyle>
          <a:p>
            <a:pPr>
              <a:defRPr/>
            </a:pPr>
            <a:fld id="{01844B0A-9166-4C6D-8810-24BE4DFE42D6}" type="slidenum">
              <a:rPr lang="zh-CN" altLang="en-US"/>
              <a:pPr>
                <a:defRPr/>
              </a:pPr>
              <a:t>‹#›</a:t>
            </a:fld>
            <a:endParaRPr lang="en-US" altLang="zh-CN"/>
          </a:p>
        </p:txBody>
      </p:sp>
    </p:spTree>
    <p:extLst>
      <p:ext uri="{BB962C8B-B14F-4D97-AF65-F5344CB8AC3E}">
        <p14:creationId xmlns:p14="http://schemas.microsoft.com/office/powerpoint/2010/main" val="120233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B902F1C-DAA7-43AE-AFEE-AF39E199E468}"/>
              </a:ext>
            </a:extLst>
          </p:cNvPr>
          <p:cNvSpPr>
            <a:spLocks noGrp="1" noChangeArrowheads="1"/>
          </p:cNvSpPr>
          <p:nvPr>
            <p:ph type="dt" sz="half" idx="10"/>
          </p:nvPr>
        </p:nvSpPr>
        <p:spPr>
          <a:ln/>
        </p:spPr>
        <p:txBody>
          <a:bodyPr/>
          <a:lstStyle>
            <a:lvl1pPr>
              <a:defRPr/>
            </a:lvl1pPr>
          </a:lstStyle>
          <a:p>
            <a:pPr>
              <a:defRPr/>
            </a:pPr>
            <a:fld id="{734ABBC5-82A0-4426-B39C-4B5CED99B280}" type="datetime2">
              <a:rPr lang="zh-CN" altLang="en-US"/>
              <a:pPr>
                <a:defRPr/>
              </a:pPr>
              <a:t>2021年6月9日</a:t>
            </a:fld>
            <a:endParaRPr lang="en-US" altLang="zh-CN"/>
          </a:p>
        </p:txBody>
      </p:sp>
      <p:sp>
        <p:nvSpPr>
          <p:cNvPr id="6" name="Rectangle 12">
            <a:extLst>
              <a:ext uri="{FF2B5EF4-FFF2-40B4-BE49-F238E27FC236}">
                <a16:creationId xmlns:a16="http://schemas.microsoft.com/office/drawing/2014/main" id="{B550D431-6AB8-4B19-A229-276A5A7EF916}"/>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7" name="Rectangle 13">
            <a:extLst>
              <a:ext uri="{FF2B5EF4-FFF2-40B4-BE49-F238E27FC236}">
                <a16:creationId xmlns:a16="http://schemas.microsoft.com/office/drawing/2014/main" id="{3CD2ECF1-D631-4C4C-84F6-916E644A2055}"/>
              </a:ext>
            </a:extLst>
          </p:cNvPr>
          <p:cNvSpPr>
            <a:spLocks noGrp="1" noChangeArrowheads="1"/>
          </p:cNvSpPr>
          <p:nvPr>
            <p:ph type="sldNum" sz="quarter" idx="12"/>
          </p:nvPr>
        </p:nvSpPr>
        <p:spPr>
          <a:ln/>
        </p:spPr>
        <p:txBody>
          <a:bodyPr/>
          <a:lstStyle>
            <a:lvl1pPr>
              <a:defRPr/>
            </a:lvl1pPr>
          </a:lstStyle>
          <a:p>
            <a:pPr>
              <a:defRPr/>
            </a:pPr>
            <a:fld id="{B33E9E72-50E1-4ADB-8DD9-A8F13DE9E582}" type="slidenum">
              <a:rPr lang="zh-CN" altLang="en-US"/>
              <a:pPr>
                <a:defRPr/>
              </a:pPr>
              <a:t>‹#›</a:t>
            </a:fld>
            <a:endParaRPr lang="en-US" altLang="zh-CN"/>
          </a:p>
        </p:txBody>
      </p:sp>
    </p:spTree>
    <p:extLst>
      <p:ext uri="{BB962C8B-B14F-4D97-AF65-F5344CB8AC3E}">
        <p14:creationId xmlns:p14="http://schemas.microsoft.com/office/powerpoint/2010/main" val="333292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44564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10208BA-3CA3-4285-83DC-E6958688B220}"/>
              </a:ext>
            </a:extLst>
          </p:cNvPr>
          <p:cNvSpPr>
            <a:spLocks noGrp="1" noChangeArrowheads="1"/>
          </p:cNvSpPr>
          <p:nvPr>
            <p:ph type="dt" sz="half" idx="10"/>
          </p:nvPr>
        </p:nvSpPr>
        <p:spPr>
          <a:ln/>
        </p:spPr>
        <p:txBody>
          <a:bodyPr/>
          <a:lstStyle>
            <a:lvl1pPr>
              <a:defRPr/>
            </a:lvl1pPr>
          </a:lstStyle>
          <a:p>
            <a:pPr>
              <a:defRPr/>
            </a:pPr>
            <a:fld id="{C8D09C0C-18A9-4B79-A472-CD0B252954F3}" type="datetime2">
              <a:rPr lang="zh-CN" altLang="en-US"/>
              <a:pPr>
                <a:defRPr/>
              </a:pPr>
              <a:t>2021年6月9日</a:t>
            </a:fld>
            <a:endParaRPr lang="en-US" altLang="zh-CN"/>
          </a:p>
        </p:txBody>
      </p:sp>
      <p:sp>
        <p:nvSpPr>
          <p:cNvPr id="5" name="Rectangle 12">
            <a:extLst>
              <a:ext uri="{FF2B5EF4-FFF2-40B4-BE49-F238E27FC236}">
                <a16:creationId xmlns:a16="http://schemas.microsoft.com/office/drawing/2014/main" id="{34EB0D7F-7FDF-4A81-969B-C4D15BC76E7C}"/>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6" name="Rectangle 13">
            <a:extLst>
              <a:ext uri="{FF2B5EF4-FFF2-40B4-BE49-F238E27FC236}">
                <a16:creationId xmlns:a16="http://schemas.microsoft.com/office/drawing/2014/main" id="{1DA25FE0-5DFD-4E41-8B70-7D7C17A87A88}"/>
              </a:ext>
            </a:extLst>
          </p:cNvPr>
          <p:cNvSpPr>
            <a:spLocks noGrp="1" noChangeArrowheads="1"/>
          </p:cNvSpPr>
          <p:nvPr>
            <p:ph type="sldNum" sz="quarter" idx="12"/>
          </p:nvPr>
        </p:nvSpPr>
        <p:spPr>
          <a:ln/>
        </p:spPr>
        <p:txBody>
          <a:bodyPr/>
          <a:lstStyle>
            <a:lvl1pPr>
              <a:defRPr/>
            </a:lvl1pPr>
          </a:lstStyle>
          <a:p>
            <a:pPr>
              <a:defRPr/>
            </a:pPr>
            <a:fld id="{8173BA2C-B030-483A-B67C-031FB9EE3160}" type="slidenum">
              <a:rPr lang="zh-CN" altLang="en-US"/>
              <a:pPr>
                <a:defRPr/>
              </a:pPr>
              <a:t>‹#›</a:t>
            </a:fld>
            <a:endParaRPr lang="en-US" altLang="zh-CN"/>
          </a:p>
        </p:txBody>
      </p:sp>
    </p:spTree>
    <p:extLst>
      <p:ext uri="{BB962C8B-B14F-4D97-AF65-F5344CB8AC3E}">
        <p14:creationId xmlns:p14="http://schemas.microsoft.com/office/powerpoint/2010/main" val="528670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93B3073-525E-4755-9382-50C16362C612}"/>
              </a:ext>
            </a:extLst>
          </p:cNvPr>
          <p:cNvSpPr>
            <a:spLocks noGrp="1" noChangeArrowheads="1"/>
          </p:cNvSpPr>
          <p:nvPr>
            <p:ph type="dt" sz="half" idx="10"/>
          </p:nvPr>
        </p:nvSpPr>
        <p:spPr>
          <a:ln/>
        </p:spPr>
        <p:txBody>
          <a:bodyPr/>
          <a:lstStyle>
            <a:lvl1pPr>
              <a:defRPr/>
            </a:lvl1pPr>
          </a:lstStyle>
          <a:p>
            <a:pPr>
              <a:defRPr/>
            </a:pPr>
            <a:fld id="{BD0EC550-1408-4A9E-A3A5-7B26186D4163}" type="datetime2">
              <a:rPr lang="zh-CN" altLang="en-US"/>
              <a:pPr>
                <a:defRPr/>
              </a:pPr>
              <a:t>2021年6月9日</a:t>
            </a:fld>
            <a:endParaRPr lang="en-US" altLang="zh-CN"/>
          </a:p>
        </p:txBody>
      </p:sp>
      <p:sp>
        <p:nvSpPr>
          <p:cNvPr id="5" name="Rectangle 12">
            <a:extLst>
              <a:ext uri="{FF2B5EF4-FFF2-40B4-BE49-F238E27FC236}">
                <a16:creationId xmlns:a16="http://schemas.microsoft.com/office/drawing/2014/main" id="{78DDD6BF-2C04-4FDB-944A-E2403B1F93A6}"/>
              </a:ext>
            </a:extLst>
          </p:cNvPr>
          <p:cNvSpPr>
            <a:spLocks noGrp="1" noChangeArrowheads="1"/>
          </p:cNvSpPr>
          <p:nvPr>
            <p:ph type="ftr" sz="quarter" idx="11"/>
          </p:nvPr>
        </p:nvSpPr>
        <p:spPr>
          <a:ln/>
        </p:spPr>
        <p:txBody>
          <a:bodyPr/>
          <a:lstStyle>
            <a:lvl1pPr>
              <a:defRPr/>
            </a:lvl1pPr>
          </a:lstStyle>
          <a:p>
            <a:pPr>
              <a:defRPr/>
            </a:pPr>
            <a:r>
              <a:rPr lang="zh-CN" altLang="en-US"/>
              <a:t>1</a:t>
            </a:r>
            <a:endParaRPr lang="en-US" altLang="zh-CN"/>
          </a:p>
        </p:txBody>
      </p:sp>
      <p:sp>
        <p:nvSpPr>
          <p:cNvPr id="6" name="Rectangle 13">
            <a:extLst>
              <a:ext uri="{FF2B5EF4-FFF2-40B4-BE49-F238E27FC236}">
                <a16:creationId xmlns:a16="http://schemas.microsoft.com/office/drawing/2014/main" id="{D5B0D586-062E-41BA-8958-DAD207378C6E}"/>
              </a:ext>
            </a:extLst>
          </p:cNvPr>
          <p:cNvSpPr>
            <a:spLocks noGrp="1" noChangeArrowheads="1"/>
          </p:cNvSpPr>
          <p:nvPr>
            <p:ph type="sldNum" sz="quarter" idx="12"/>
          </p:nvPr>
        </p:nvSpPr>
        <p:spPr>
          <a:ln/>
        </p:spPr>
        <p:txBody>
          <a:bodyPr/>
          <a:lstStyle>
            <a:lvl1pPr>
              <a:defRPr/>
            </a:lvl1pPr>
          </a:lstStyle>
          <a:p>
            <a:pPr>
              <a:defRPr/>
            </a:pPr>
            <a:fld id="{706AF5BB-EC52-42C4-B617-2C5CA16EA26B}" type="slidenum">
              <a:rPr lang="zh-CN" altLang="en-US"/>
              <a:pPr>
                <a:defRPr/>
              </a:pPr>
              <a:t>‹#›</a:t>
            </a:fld>
            <a:endParaRPr lang="en-US" altLang="zh-CN"/>
          </a:p>
        </p:txBody>
      </p:sp>
    </p:spTree>
    <p:extLst>
      <p:ext uri="{BB962C8B-B14F-4D97-AF65-F5344CB8AC3E}">
        <p14:creationId xmlns:p14="http://schemas.microsoft.com/office/powerpoint/2010/main" val="87510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400"/>
            <a:ext cx="7772400" cy="136296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7360"/>
            <a:ext cx="7772400" cy="14990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94622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560"/>
            <a:ext cx="4038600" cy="45251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560"/>
            <a:ext cx="4038600" cy="45251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247070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760"/>
            <a:ext cx="4040188" cy="6393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5121"/>
            <a:ext cx="4040188" cy="39506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760"/>
            <a:ext cx="4041775" cy="6393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5121"/>
            <a:ext cx="4041775" cy="39506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316491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323740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401201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161"/>
            <a:ext cx="3008313" cy="116208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2161"/>
            <a:ext cx="5111750" cy="585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4240"/>
            <a:ext cx="3008313" cy="4691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50393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1681"/>
            <a:ext cx="5486400" cy="56592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344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601"/>
            <a:ext cx="5486400" cy="8056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8646B-F8D4-40C7-8EB6-0AC746299FE6}" type="datetimeFigureOut">
              <a:rPr lang="zh-CN" altLang="en-US" smtClean="0"/>
              <a:t>2021/6/9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1141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321"/>
            <a:ext cx="8229600" cy="114263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560"/>
            <a:ext cx="8229600" cy="452519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881"/>
            <a:ext cx="2133600" cy="365039"/>
          </a:xfrm>
          <a:prstGeom prst="rect">
            <a:avLst/>
          </a:prstGeom>
        </p:spPr>
        <p:txBody>
          <a:bodyPr vert="horz" lIns="91440" tIns="45720" rIns="91440" bIns="45720" rtlCol="0" anchor="ctr"/>
          <a:lstStyle>
            <a:lvl1pPr algn="l">
              <a:defRPr sz="1200">
                <a:solidFill>
                  <a:schemeClr val="tx1">
                    <a:tint val="75000"/>
                  </a:schemeClr>
                </a:solidFill>
              </a:defRPr>
            </a:lvl1pPr>
          </a:lstStyle>
          <a:p>
            <a:fld id="{95C8646B-F8D4-40C7-8EB6-0AC746299FE6}" type="datetimeFigureOut">
              <a:rPr lang="zh-CN" altLang="en-US" smtClean="0"/>
              <a:t>2021/6/9</a:t>
            </a:fld>
            <a:endParaRPr lang="zh-CN" altLang="en-US"/>
          </a:p>
        </p:txBody>
      </p:sp>
      <p:sp>
        <p:nvSpPr>
          <p:cNvPr id="5" name="页脚占位符 4"/>
          <p:cNvSpPr>
            <a:spLocks noGrp="1"/>
          </p:cNvSpPr>
          <p:nvPr>
            <p:ph type="ftr" sz="quarter" idx="3"/>
          </p:nvPr>
        </p:nvSpPr>
        <p:spPr>
          <a:xfrm>
            <a:off x="3124200" y="6356881"/>
            <a:ext cx="2895600" cy="36503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881"/>
            <a:ext cx="2133600" cy="365039"/>
          </a:xfrm>
          <a:prstGeom prst="rect">
            <a:avLst/>
          </a:prstGeom>
        </p:spPr>
        <p:txBody>
          <a:bodyPr vert="horz" lIns="91440" tIns="45720" rIns="91440" bIns="45720" rtlCol="0" anchor="ctr"/>
          <a:lstStyle>
            <a:lvl1pPr algn="r">
              <a:defRPr sz="1200">
                <a:solidFill>
                  <a:schemeClr val="tx1">
                    <a:tint val="75000"/>
                  </a:schemeClr>
                </a:solidFill>
              </a:defRPr>
            </a:lvl1pPr>
          </a:lstStyle>
          <a:p>
            <a:fld id="{8DC21DE7-8872-445F-9810-BBD14E7ACDBD}" type="slidenum">
              <a:rPr lang="zh-CN" altLang="en-US" smtClean="0"/>
              <a:t>‹#›</a:t>
            </a:fld>
            <a:endParaRPr lang="zh-CN" altLang="en-US"/>
          </a:p>
        </p:txBody>
      </p:sp>
    </p:spTree>
    <p:extLst>
      <p:ext uri="{BB962C8B-B14F-4D97-AF65-F5344CB8AC3E}">
        <p14:creationId xmlns:p14="http://schemas.microsoft.com/office/powerpoint/2010/main" val="34521531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37454B9-D025-4BFE-8EFC-1AF036568C28}"/>
              </a:ext>
            </a:extLst>
          </p:cNvPr>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1" name="Rectangle 3">
            <a:extLst>
              <a:ext uri="{FF2B5EF4-FFF2-40B4-BE49-F238E27FC236}">
                <a16:creationId xmlns:a16="http://schemas.microsoft.com/office/drawing/2014/main" id="{D4E994CA-8682-46C5-A4F4-627C277506FE}"/>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2" name="Rectangle 4">
            <a:extLst>
              <a:ext uri="{FF2B5EF4-FFF2-40B4-BE49-F238E27FC236}">
                <a16:creationId xmlns:a16="http://schemas.microsoft.com/office/drawing/2014/main" id="{86ECD1F9-4AC6-400C-9A20-0FE624EAB47E}"/>
              </a:ext>
            </a:extLst>
          </p:cNvPr>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3" name="Rectangle 5">
            <a:extLst>
              <a:ext uri="{FF2B5EF4-FFF2-40B4-BE49-F238E27FC236}">
                <a16:creationId xmlns:a16="http://schemas.microsoft.com/office/drawing/2014/main" id="{9CDEB34B-4261-4191-813A-D342EA0B1D4E}"/>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4" name="Rectangle 6">
            <a:extLst>
              <a:ext uri="{FF2B5EF4-FFF2-40B4-BE49-F238E27FC236}">
                <a16:creationId xmlns:a16="http://schemas.microsoft.com/office/drawing/2014/main" id="{99372380-957F-4A66-A7BC-B3235E2496D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5" name="Rectangle 7">
            <a:extLst>
              <a:ext uri="{FF2B5EF4-FFF2-40B4-BE49-F238E27FC236}">
                <a16:creationId xmlns:a16="http://schemas.microsoft.com/office/drawing/2014/main" id="{2835BC72-BA89-432E-B7DE-007989BBD9D9}"/>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6" name="Rectangle 8">
            <a:extLst>
              <a:ext uri="{FF2B5EF4-FFF2-40B4-BE49-F238E27FC236}">
                <a16:creationId xmlns:a16="http://schemas.microsoft.com/office/drawing/2014/main" id="{DA48745B-9A5A-47C5-801A-0A549BF903D3}"/>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2057" name="Rectangle 9">
            <a:extLst>
              <a:ext uri="{FF2B5EF4-FFF2-40B4-BE49-F238E27FC236}">
                <a16:creationId xmlns:a16="http://schemas.microsoft.com/office/drawing/2014/main" id="{3C6F8A07-5639-4438-8F6C-5CF1E6642A0F}"/>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023F8B69-B1A9-4D13-867C-4244BCE77134}"/>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4395" name="Rectangle 11">
            <a:extLst>
              <a:ext uri="{FF2B5EF4-FFF2-40B4-BE49-F238E27FC236}">
                <a16:creationId xmlns:a16="http://schemas.microsoft.com/office/drawing/2014/main" id="{B32FA337-E7BE-4775-8B6F-5CD659B741E0}"/>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宋体" charset="-122"/>
              </a:defRPr>
            </a:lvl1pPr>
          </a:lstStyle>
          <a:p>
            <a:pPr>
              <a:defRPr/>
            </a:pPr>
            <a:fld id="{884702B8-9E99-4303-8B4E-ED20BF71E13D}" type="datetime2">
              <a:rPr lang="zh-CN" altLang="en-US"/>
              <a:pPr>
                <a:defRPr/>
              </a:pPr>
              <a:t>2021年6月9日</a:t>
            </a:fld>
            <a:endParaRPr lang="en-US" altLang="zh-CN"/>
          </a:p>
        </p:txBody>
      </p:sp>
      <p:sp>
        <p:nvSpPr>
          <p:cNvPr id="144396" name="Rectangle 12">
            <a:extLst>
              <a:ext uri="{FF2B5EF4-FFF2-40B4-BE49-F238E27FC236}">
                <a16:creationId xmlns:a16="http://schemas.microsoft.com/office/drawing/2014/main" id="{6A1C2F6C-89FA-4924-8450-70AC10FBC690}"/>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ea typeface="宋体" charset="-122"/>
              </a:defRPr>
            </a:lvl1pPr>
          </a:lstStyle>
          <a:p>
            <a:pPr>
              <a:defRPr/>
            </a:pPr>
            <a:r>
              <a:rPr lang="zh-CN" altLang="en-US"/>
              <a:t>1</a:t>
            </a:r>
            <a:endParaRPr lang="en-US" altLang="zh-CN"/>
          </a:p>
        </p:txBody>
      </p:sp>
      <p:sp>
        <p:nvSpPr>
          <p:cNvPr id="144397" name="Rectangle 13">
            <a:extLst>
              <a:ext uri="{FF2B5EF4-FFF2-40B4-BE49-F238E27FC236}">
                <a16:creationId xmlns:a16="http://schemas.microsoft.com/office/drawing/2014/main" id="{F6B624FE-1A25-4218-B149-7952B851428B}"/>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5B2FAC8B-2A3A-4389-A682-9E479EECBE8D}" type="slidenum">
              <a:rPr lang="zh-CN" altLang="en-US"/>
              <a:pPr>
                <a:defRPr/>
              </a:pPr>
              <a:t>‹#›</a:t>
            </a:fld>
            <a:endParaRPr lang="en-US" altLang="zh-CN"/>
          </a:p>
        </p:txBody>
      </p:sp>
    </p:spTree>
    <p:extLst>
      <p:ext uri="{BB962C8B-B14F-4D97-AF65-F5344CB8AC3E}">
        <p14:creationId xmlns:p14="http://schemas.microsoft.com/office/powerpoint/2010/main" val="28039059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charset="-122"/>
        </a:defRPr>
      </a:lvl2pPr>
      <a:lvl3pPr algn="l" rtl="0" eaLnBrk="0" fontAlgn="base" hangingPunct="0">
        <a:spcBef>
          <a:spcPct val="0"/>
        </a:spcBef>
        <a:spcAft>
          <a:spcPct val="0"/>
        </a:spcAft>
        <a:defRPr sz="4400">
          <a:solidFill>
            <a:schemeClr val="tx2"/>
          </a:solidFill>
          <a:latin typeface="Tahoma" pitchFamily="34" charset="0"/>
          <a:ea typeface="宋体" charset="-122"/>
        </a:defRPr>
      </a:lvl3pPr>
      <a:lvl4pPr algn="l" rtl="0" eaLnBrk="0" fontAlgn="base" hangingPunct="0">
        <a:spcBef>
          <a:spcPct val="0"/>
        </a:spcBef>
        <a:spcAft>
          <a:spcPct val="0"/>
        </a:spcAft>
        <a:defRPr sz="4400">
          <a:solidFill>
            <a:schemeClr val="tx2"/>
          </a:solidFill>
          <a:latin typeface="Tahoma" pitchFamily="34" charset="0"/>
          <a:ea typeface="宋体" charset="-122"/>
        </a:defRPr>
      </a:lvl4pPr>
      <a:lvl5pPr algn="l" rtl="0" eaLnBrk="0" fontAlgn="base" hangingPunct="0">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CFE373E9-EC6F-4C2B-8327-DF3E31162268}"/>
              </a:ext>
            </a:extLst>
          </p:cNvPr>
          <p:cNvSpPr>
            <a:spLocks noGrp="1" noRot="1" noChangeArrowheads="1"/>
          </p:cNvSpPr>
          <p:nvPr>
            <p:ph type="ctrTitle" idx="4294967295"/>
          </p:nvPr>
        </p:nvSpPr>
        <p:spPr>
          <a:xfrm>
            <a:off x="301625" y="332656"/>
            <a:ext cx="8518847" cy="1419944"/>
          </a:xfrm>
        </p:spPr>
        <p:txBody>
          <a:bodyPr anchor="ctr"/>
          <a:lstStyle/>
          <a:p>
            <a:pPr algn="ctr" eaLnBrk="1" hangingPunct="1">
              <a:defRPr/>
            </a:pPr>
            <a:r>
              <a:rPr lang="zh-CN" altLang="en-US" sz="4000" b="1" dirty="0">
                <a:effectLst>
                  <a:outerShdw blurRad="38100" dist="38100" dir="2700000" algn="tl">
                    <a:srgbClr val="C0C0C0"/>
                  </a:outerShdw>
                </a:effectLst>
              </a:rPr>
              <a:t>第九章  投资银行的监管与风险管理</a:t>
            </a:r>
          </a:p>
        </p:txBody>
      </p:sp>
      <p:sp>
        <p:nvSpPr>
          <p:cNvPr id="6147" name="Rectangle 3">
            <a:extLst>
              <a:ext uri="{FF2B5EF4-FFF2-40B4-BE49-F238E27FC236}">
                <a16:creationId xmlns:a16="http://schemas.microsoft.com/office/drawing/2014/main" id="{4FD4D092-7822-4C10-BD83-4471BEF6B4F2}"/>
              </a:ext>
            </a:extLst>
          </p:cNvPr>
          <p:cNvSpPr>
            <a:spLocks noGrp="1" noRot="1" noChangeArrowheads="1"/>
          </p:cNvSpPr>
          <p:nvPr>
            <p:ph type="subTitle" idx="4294967295"/>
          </p:nvPr>
        </p:nvSpPr>
        <p:spPr>
          <a:xfrm>
            <a:off x="762000" y="2209800"/>
            <a:ext cx="7508875" cy="2743200"/>
          </a:xfrm>
        </p:spPr>
        <p:txBody>
          <a:bodyPr/>
          <a:lstStyle/>
          <a:p>
            <a:pPr marL="812800" indent="-812800" eaLnBrk="1" hangingPunct="1">
              <a:buNone/>
            </a:pPr>
            <a:r>
              <a:rPr lang="en-US" altLang="zh-CN" sz="4000" dirty="0">
                <a:solidFill>
                  <a:schemeClr val="tx2"/>
                </a:solidFill>
                <a:effectLst>
                  <a:outerShdw blurRad="38100" dist="38100" dir="2700000" algn="tl">
                    <a:srgbClr val="C0C0C0"/>
                  </a:outerShdw>
                </a:effectLst>
                <a:latin typeface="+mj-lt"/>
                <a:ea typeface="+mj-ea"/>
                <a:cs typeface="+mj-cs"/>
              </a:rPr>
              <a:t>9.1 </a:t>
            </a:r>
            <a:r>
              <a:rPr lang="zh-CN" altLang="en-US" sz="4000" dirty="0">
                <a:solidFill>
                  <a:schemeClr val="tx2"/>
                </a:solidFill>
                <a:effectLst>
                  <a:outerShdw blurRad="38100" dist="38100" dir="2700000" algn="tl">
                    <a:srgbClr val="C0C0C0"/>
                  </a:outerShdw>
                </a:effectLst>
                <a:latin typeface="+mj-lt"/>
                <a:ea typeface="+mj-ea"/>
                <a:cs typeface="+mj-cs"/>
              </a:rPr>
              <a:t>投资银行的监管</a:t>
            </a:r>
            <a:endParaRPr lang="en-US" altLang="zh-CN" sz="4000" dirty="0">
              <a:solidFill>
                <a:schemeClr val="tx2"/>
              </a:solidFill>
              <a:effectLst>
                <a:outerShdw blurRad="38100" dist="38100" dir="2700000" algn="tl">
                  <a:srgbClr val="C0C0C0"/>
                </a:outerShdw>
              </a:effectLst>
              <a:latin typeface="+mj-lt"/>
              <a:ea typeface="+mj-ea"/>
              <a:cs typeface="+mj-cs"/>
            </a:endParaRPr>
          </a:p>
          <a:p>
            <a:pPr marL="812800" indent="-812800" eaLnBrk="1" hangingPunct="1">
              <a:buNone/>
            </a:pPr>
            <a:r>
              <a:rPr lang="en-US" altLang="zh-CN" sz="4000" dirty="0">
                <a:solidFill>
                  <a:schemeClr val="tx2"/>
                </a:solidFill>
                <a:effectLst>
                  <a:outerShdw blurRad="38100" dist="38100" dir="2700000" algn="tl">
                    <a:srgbClr val="C0C0C0"/>
                  </a:outerShdw>
                </a:effectLst>
                <a:latin typeface="+mj-lt"/>
                <a:ea typeface="+mj-ea"/>
                <a:cs typeface="+mj-cs"/>
              </a:rPr>
              <a:t>9.2 </a:t>
            </a:r>
            <a:r>
              <a:rPr lang="zh-CN" altLang="en-US" sz="4000" dirty="0">
                <a:solidFill>
                  <a:schemeClr val="tx2"/>
                </a:solidFill>
                <a:effectLst>
                  <a:outerShdw blurRad="38100" dist="38100" dir="2700000" algn="tl">
                    <a:srgbClr val="C0C0C0"/>
                  </a:outerShdw>
                </a:effectLst>
                <a:latin typeface="+mj-lt"/>
                <a:ea typeface="+mj-ea"/>
                <a:cs typeface="+mj-cs"/>
              </a:rPr>
              <a:t>投资银行的风险管理</a:t>
            </a:r>
          </a:p>
          <a:p>
            <a:pPr marL="812800" indent="-812800" eaLnBrk="1" hangingPunct="1">
              <a:buFont typeface="Wingdings" panose="05000000000000000000" pitchFamily="2" charset="2"/>
              <a:buNone/>
            </a:pPr>
            <a:endParaRPr lang="zh-CN" altLang="en-US" dirty="0"/>
          </a:p>
        </p:txBody>
      </p:sp>
      <p:sp>
        <p:nvSpPr>
          <p:cNvPr id="6148" name="Rectangle 4">
            <a:extLst>
              <a:ext uri="{FF2B5EF4-FFF2-40B4-BE49-F238E27FC236}">
                <a16:creationId xmlns:a16="http://schemas.microsoft.com/office/drawing/2014/main" id="{B312A2BA-B865-41EB-B4B9-80A2A7B50BFF}"/>
              </a:ext>
            </a:extLst>
          </p:cNvPr>
          <p:cNvSpPr>
            <a:spLocks noGrp="1" noChangeArrowheads="1"/>
          </p:cNvSpPr>
          <p:nvPr>
            <p:ph type="dt" sz="quarter" idx="10"/>
          </p:nvPr>
        </p:nvSpPr>
        <p:spPr>
          <a:xfrm>
            <a:off x="301625"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FF7AF-1A80-40FD-8BB3-55839FE6760C}"/>
              </a:ext>
            </a:extLst>
          </p:cNvPr>
          <p:cNvSpPr>
            <a:spLocks noGrp="1"/>
          </p:cNvSpPr>
          <p:nvPr>
            <p:ph type="title"/>
          </p:nvPr>
        </p:nvSpPr>
        <p:spPr/>
        <p:txBody>
          <a:bodyPr/>
          <a:lstStyle/>
          <a:p>
            <a:r>
              <a:rPr lang="zh-CN" altLang="en-US" sz="4000" dirty="0"/>
              <a:t>投资银行的监管内容</a:t>
            </a:r>
            <a:r>
              <a:rPr lang="en-US" altLang="zh-CN" sz="4000" dirty="0"/>
              <a:t>—</a:t>
            </a:r>
            <a:r>
              <a:rPr lang="zh-CN" altLang="en-US" sz="4000" dirty="0"/>
              <a:t>投资者保护</a:t>
            </a:r>
          </a:p>
        </p:txBody>
      </p:sp>
      <p:graphicFrame>
        <p:nvGraphicFramePr>
          <p:cNvPr id="3" name="图示 2">
            <a:extLst>
              <a:ext uri="{FF2B5EF4-FFF2-40B4-BE49-F238E27FC236}">
                <a16:creationId xmlns:a16="http://schemas.microsoft.com/office/drawing/2014/main" id="{8F959E52-35BB-4FAF-9173-B8380819714A}"/>
              </a:ext>
            </a:extLst>
          </p:cNvPr>
          <p:cNvGraphicFramePr/>
          <p:nvPr/>
        </p:nvGraphicFramePr>
        <p:xfrm>
          <a:off x="632966" y="2420888"/>
          <a:ext cx="7395418"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1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CB106-8929-44F4-A51A-55FA5EBD7DBC}"/>
              </a:ext>
            </a:extLst>
          </p:cNvPr>
          <p:cNvSpPr>
            <a:spLocks noGrp="1"/>
          </p:cNvSpPr>
          <p:nvPr>
            <p:ph type="title"/>
          </p:nvPr>
        </p:nvSpPr>
        <p:spPr/>
        <p:txBody>
          <a:bodyPr/>
          <a:lstStyle/>
          <a:p>
            <a:r>
              <a:rPr lang="en-US" altLang="zh-CN" dirty="0">
                <a:effectLst>
                  <a:outerShdw blurRad="38100" dist="38100" dir="2700000" algn="tl">
                    <a:srgbClr val="C0C0C0"/>
                  </a:outerShdw>
                </a:effectLst>
              </a:rPr>
              <a:t>9.2 </a:t>
            </a:r>
            <a:r>
              <a:rPr lang="zh-CN" altLang="en-US" dirty="0">
                <a:effectLst>
                  <a:outerShdw blurRad="38100" dist="38100" dir="2700000" algn="tl">
                    <a:srgbClr val="C0C0C0"/>
                  </a:outerShdw>
                </a:effectLst>
              </a:rPr>
              <a:t>投资银行的风险管理</a:t>
            </a:r>
            <a:endParaRPr lang="zh-CN" altLang="en-US" dirty="0"/>
          </a:p>
        </p:txBody>
      </p:sp>
      <p:sp>
        <p:nvSpPr>
          <p:cNvPr id="3" name="Rectangle 3">
            <a:extLst>
              <a:ext uri="{FF2B5EF4-FFF2-40B4-BE49-F238E27FC236}">
                <a16:creationId xmlns:a16="http://schemas.microsoft.com/office/drawing/2014/main" id="{40FD0ACA-26D4-47D5-A577-94347FCADD55}"/>
              </a:ext>
            </a:extLst>
          </p:cNvPr>
          <p:cNvSpPr txBox="1">
            <a:spLocks noChangeArrowheads="1"/>
          </p:cNvSpPr>
          <p:nvPr/>
        </p:nvSpPr>
        <p:spPr>
          <a:xfrm>
            <a:off x="1182688" y="2017713"/>
            <a:ext cx="7772400" cy="4114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sz="3600" kern="0" dirty="0">
                <a:latin typeface="Times New Roman" panose="02020603050405020304" pitchFamily="18" charset="0"/>
                <a:cs typeface="Times New Roman" panose="02020603050405020304" pitchFamily="18" charset="0"/>
              </a:rPr>
              <a:t>全面风险管理的理念</a:t>
            </a:r>
            <a:endParaRPr lang="en-US" altLang="zh-CN" sz="3600" kern="0" dirty="0">
              <a:latin typeface="Times New Roman" panose="02020603050405020304" pitchFamily="18" charset="0"/>
              <a:cs typeface="Times New Roman" panose="02020603050405020304" pitchFamily="18" charset="0"/>
            </a:endParaRPr>
          </a:p>
          <a:p>
            <a:r>
              <a:rPr lang="zh-CN" altLang="en-US" sz="3600" kern="0" dirty="0">
                <a:latin typeface="Times New Roman" panose="02020603050405020304" pitchFamily="18" charset="0"/>
                <a:cs typeface="Times New Roman" panose="02020603050405020304" pitchFamily="18" charset="0"/>
              </a:rPr>
              <a:t>投资银行的风险管理架构</a:t>
            </a:r>
            <a:endParaRPr lang="en-US" altLang="zh-CN" sz="3600" kern="0" dirty="0">
              <a:latin typeface="Times New Roman" panose="02020603050405020304" pitchFamily="18" charset="0"/>
              <a:cs typeface="Times New Roman" panose="02020603050405020304" pitchFamily="18" charset="0"/>
            </a:endParaRPr>
          </a:p>
          <a:p>
            <a:r>
              <a:rPr lang="zh-CN" altLang="en-US" sz="3600" kern="0" dirty="0">
                <a:latin typeface="Times New Roman" panose="02020603050405020304" pitchFamily="18" charset="0"/>
                <a:cs typeface="Times New Roman" panose="02020603050405020304" pitchFamily="18" charset="0"/>
              </a:rPr>
              <a:t>投资银行的风险管理政策和机制</a:t>
            </a:r>
          </a:p>
        </p:txBody>
      </p:sp>
    </p:spTree>
    <p:extLst>
      <p:ext uri="{BB962C8B-B14F-4D97-AF65-F5344CB8AC3E}">
        <p14:creationId xmlns:p14="http://schemas.microsoft.com/office/powerpoint/2010/main" val="427971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全面风险管理的理念</a:t>
            </a:r>
          </a:p>
        </p:txBody>
      </p:sp>
      <p:sp>
        <p:nvSpPr>
          <p:cNvPr id="2" name="内容占位符 1">
            <a:extLst>
              <a:ext uri="{FF2B5EF4-FFF2-40B4-BE49-F238E27FC236}">
                <a16:creationId xmlns:a16="http://schemas.microsoft.com/office/drawing/2014/main" id="{01156A2A-5026-4A10-BED2-6FE839F3EA77}"/>
              </a:ext>
            </a:extLst>
          </p:cNvPr>
          <p:cNvSpPr>
            <a:spLocks noGrp="1"/>
          </p:cNvSpPr>
          <p:nvPr>
            <p:ph idx="1"/>
          </p:nvPr>
        </p:nvSpPr>
        <p:spPr>
          <a:xfrm>
            <a:off x="179512" y="2017712"/>
            <a:ext cx="8775576" cy="4723655"/>
          </a:xfrm>
        </p:spPr>
        <p:txBody>
          <a:bodyPr/>
          <a:lstStyle/>
          <a:p>
            <a:r>
              <a:rPr lang="zh-CN" altLang="en-US" dirty="0"/>
              <a:t>全面风险管理</a:t>
            </a:r>
            <a:r>
              <a:rPr lang="zh-CN" altLang="en-US" sz="1800" dirty="0"/>
              <a:t>（</a:t>
            </a:r>
            <a:r>
              <a:rPr lang="en-US" altLang="zh-CN" sz="1800" dirty="0"/>
              <a:t>Enterprise Risk Management Framework</a:t>
            </a:r>
            <a:r>
              <a:rPr lang="zh-CN" altLang="en-US" sz="1800" dirty="0"/>
              <a:t>，</a:t>
            </a:r>
            <a:r>
              <a:rPr lang="en-US" altLang="zh-CN" sz="1800" dirty="0"/>
              <a:t> ERM</a:t>
            </a:r>
            <a:r>
              <a:rPr lang="zh-CN" altLang="en-US" sz="1800" dirty="0"/>
              <a:t>） </a:t>
            </a:r>
            <a:r>
              <a:rPr lang="en-US" altLang="zh-CN" dirty="0"/>
              <a:t>2003</a:t>
            </a:r>
            <a:r>
              <a:rPr lang="zh-CN" altLang="en-US" dirty="0"/>
              <a:t>年由美国反欺诈财务报告委员会</a:t>
            </a:r>
            <a:r>
              <a:rPr lang="zh-CN" altLang="en-US" sz="1800" dirty="0"/>
              <a:t>（</a:t>
            </a:r>
            <a:r>
              <a:rPr lang="en-US" altLang="zh-CN" sz="1800" dirty="0"/>
              <a:t>The Committee of Sponsoring Organizations of the Treadway Commission</a:t>
            </a:r>
            <a:r>
              <a:rPr lang="zh-CN" altLang="en-US" sz="1800" dirty="0"/>
              <a:t>，</a:t>
            </a:r>
            <a:r>
              <a:rPr lang="en-US" altLang="zh-CN" sz="1800" dirty="0"/>
              <a:t> COSO</a:t>
            </a:r>
            <a:r>
              <a:rPr lang="zh-CN" altLang="en-US" sz="1800" dirty="0"/>
              <a:t>）</a:t>
            </a:r>
            <a:r>
              <a:rPr lang="zh-CN" altLang="en-US" dirty="0"/>
              <a:t>提出。</a:t>
            </a:r>
            <a:endParaRPr lang="en-US" altLang="zh-CN" dirty="0"/>
          </a:p>
          <a:p>
            <a:r>
              <a:rPr lang="en-US" altLang="zh-CN" dirty="0"/>
              <a:t>2003</a:t>
            </a:r>
            <a:r>
              <a:rPr lang="zh-CN" altLang="en-US" dirty="0"/>
              <a:t>版</a:t>
            </a:r>
            <a:r>
              <a:rPr lang="en-US" altLang="zh-CN" dirty="0"/>
              <a:t>ERM</a:t>
            </a:r>
            <a:r>
              <a:rPr lang="zh-CN" altLang="en-US" dirty="0"/>
              <a:t>定义</a:t>
            </a:r>
          </a:p>
          <a:p>
            <a:pPr marL="0" indent="0">
              <a:buNone/>
            </a:pPr>
            <a:r>
              <a:rPr lang="en-US" altLang="zh-CN" sz="1400" dirty="0"/>
              <a:t>       ERM</a:t>
            </a:r>
            <a:r>
              <a:rPr lang="zh-CN" altLang="en-US" sz="1400" dirty="0"/>
              <a:t>是一个过程，它由一个主体的董事会、管理层和其他人员实施，应用于战略制定并贯穿于企业之中，旨在识别可能会影响主体的潜在事项，管理风险以使其在该主体的风险容量之内。并为主体目标的实现提供合理保证。</a:t>
            </a:r>
          </a:p>
          <a:p>
            <a:r>
              <a:rPr lang="en-US" altLang="zh-CN" dirty="0"/>
              <a:t>2017</a:t>
            </a:r>
            <a:r>
              <a:rPr lang="zh-CN" altLang="en-US" dirty="0"/>
              <a:t>版</a:t>
            </a:r>
            <a:r>
              <a:rPr lang="en-US" altLang="zh-CN" dirty="0"/>
              <a:t>ERM</a:t>
            </a:r>
            <a:r>
              <a:rPr lang="zh-CN" altLang="en-US" dirty="0"/>
              <a:t>定义</a:t>
            </a:r>
          </a:p>
          <a:p>
            <a:pPr marL="0" indent="0">
              <a:buNone/>
            </a:pPr>
            <a:r>
              <a:rPr lang="zh-CN" altLang="en-US" sz="2000" dirty="0"/>
              <a:t>     组织在创造、保存、实现价值的过程中赖以进行风险管理的，与战略制定和实施相结合的文化、能力和实践</a:t>
            </a:r>
            <a:r>
              <a:rPr lang="zh-CN" altLang="en-US" dirty="0"/>
              <a:t>。</a:t>
            </a:r>
          </a:p>
        </p:txBody>
      </p:sp>
    </p:spTree>
    <p:extLst>
      <p:ext uri="{BB962C8B-B14F-4D97-AF65-F5344CB8AC3E}">
        <p14:creationId xmlns:p14="http://schemas.microsoft.com/office/powerpoint/2010/main" val="177222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19A21A-BE5C-430D-8702-649EF231D01F}"/>
              </a:ext>
            </a:extLst>
          </p:cNvPr>
          <p:cNvPicPr>
            <a:picLocks noChangeAspect="1"/>
          </p:cNvPicPr>
          <p:nvPr/>
        </p:nvPicPr>
        <p:blipFill>
          <a:blip r:embed="rId2"/>
          <a:stretch>
            <a:fillRect/>
          </a:stretch>
        </p:blipFill>
        <p:spPr>
          <a:xfrm>
            <a:off x="683568" y="0"/>
            <a:ext cx="7776864" cy="6858000"/>
          </a:xfrm>
          <a:prstGeom prst="rect">
            <a:avLst/>
          </a:prstGeom>
        </p:spPr>
      </p:pic>
    </p:spTree>
    <p:extLst>
      <p:ext uri="{BB962C8B-B14F-4D97-AF65-F5344CB8AC3E}">
        <p14:creationId xmlns:p14="http://schemas.microsoft.com/office/powerpoint/2010/main" val="295992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证券公司的全面风险管理</a:t>
            </a:r>
            <a:br>
              <a:rPr lang="en-US" altLang="zh-CN" sz="4800" dirty="0">
                <a:latin typeface="Times New Roman" panose="02020603050405020304" pitchFamily="18" charset="0"/>
                <a:cs typeface="Times New Roman" panose="02020603050405020304" pitchFamily="18" charset="0"/>
              </a:rPr>
            </a:br>
            <a:r>
              <a:rPr lang="en-US" altLang="zh-CN" sz="4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证券公司全面风险管理规范</a:t>
            </a:r>
          </a:p>
        </p:txBody>
      </p:sp>
      <p:sp>
        <p:nvSpPr>
          <p:cNvPr id="2" name="内容占位符 1">
            <a:extLst>
              <a:ext uri="{FF2B5EF4-FFF2-40B4-BE49-F238E27FC236}">
                <a16:creationId xmlns:a16="http://schemas.microsoft.com/office/drawing/2014/main" id="{01156A2A-5026-4A10-BED2-6FE839F3EA77}"/>
              </a:ext>
            </a:extLst>
          </p:cNvPr>
          <p:cNvSpPr>
            <a:spLocks noGrp="1"/>
          </p:cNvSpPr>
          <p:nvPr>
            <p:ph idx="1"/>
          </p:nvPr>
        </p:nvSpPr>
        <p:spPr>
          <a:xfrm>
            <a:off x="179512" y="2017712"/>
            <a:ext cx="8775576" cy="4723655"/>
          </a:xfrm>
        </p:spPr>
        <p:txBody>
          <a:bodyPr/>
          <a:lstStyle/>
          <a:p>
            <a:r>
              <a:rPr lang="zh-CN" altLang="en-US" dirty="0"/>
              <a:t>全面风险管理指证券公司董事会、经理层以及全体员工共同参与，对公司经营中的流动性风险、市场风险、信用风险、操作风险、声誉风险等各类风险，进行准确识别、审慎评估、动态监控、及时应对及全程管理。</a:t>
            </a:r>
          </a:p>
        </p:txBody>
      </p:sp>
    </p:spTree>
    <p:extLst>
      <p:ext uri="{BB962C8B-B14F-4D97-AF65-F5344CB8AC3E}">
        <p14:creationId xmlns:p14="http://schemas.microsoft.com/office/powerpoint/2010/main" val="376051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证券公司的全面风险管理</a:t>
            </a:r>
            <a:br>
              <a:rPr lang="en-US" altLang="zh-CN" sz="4800" dirty="0">
                <a:latin typeface="Times New Roman" panose="02020603050405020304" pitchFamily="18" charset="0"/>
                <a:cs typeface="Times New Roman" panose="02020603050405020304" pitchFamily="18" charset="0"/>
              </a:rPr>
            </a:br>
            <a:r>
              <a:rPr lang="en-US" altLang="zh-CN" sz="4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证券公司全面风险管理规范</a:t>
            </a:r>
          </a:p>
        </p:txBody>
      </p:sp>
      <p:sp>
        <p:nvSpPr>
          <p:cNvPr id="2" name="内容占位符 1">
            <a:extLst>
              <a:ext uri="{FF2B5EF4-FFF2-40B4-BE49-F238E27FC236}">
                <a16:creationId xmlns:a16="http://schemas.microsoft.com/office/drawing/2014/main" id="{01156A2A-5026-4A10-BED2-6FE839F3EA77}"/>
              </a:ext>
            </a:extLst>
          </p:cNvPr>
          <p:cNvSpPr>
            <a:spLocks noGrp="1"/>
          </p:cNvSpPr>
          <p:nvPr>
            <p:ph idx="1"/>
          </p:nvPr>
        </p:nvSpPr>
        <p:spPr>
          <a:xfrm>
            <a:off x="179512" y="2017712"/>
            <a:ext cx="8775576" cy="4723655"/>
          </a:xfrm>
        </p:spPr>
        <p:txBody>
          <a:bodyPr/>
          <a:lstStyle/>
          <a:p>
            <a:r>
              <a:rPr lang="zh-CN" altLang="en-US" sz="2800" dirty="0"/>
              <a:t>证券公司应当建立健全与公司自身发展战略相适应的全面风险管理体系。</a:t>
            </a:r>
            <a:endParaRPr lang="en-US" altLang="zh-CN" sz="2800" dirty="0"/>
          </a:p>
          <a:p>
            <a:r>
              <a:rPr lang="zh-CN" altLang="en-US" sz="2800" dirty="0"/>
              <a:t>全面风险管理体系应当包括可操作的管理制度、健全的组织架构、可靠的信息技术系统、量化的风险指标体系、专业的人才队伍、有效的风险应对机制。</a:t>
            </a:r>
            <a:endParaRPr lang="en-US" altLang="zh-CN" sz="2800" dirty="0"/>
          </a:p>
          <a:p>
            <a:r>
              <a:rPr lang="zh-CN" altLang="en-US" sz="2800" dirty="0"/>
              <a:t>证券公司应当任命一名高级管理人员负责全面风险管理工作（</a:t>
            </a:r>
            <a:r>
              <a:rPr lang="zh-CN" altLang="en-US" sz="2800" dirty="0">
                <a:solidFill>
                  <a:srgbClr val="FF0000"/>
                </a:solidFill>
              </a:rPr>
              <a:t>首席风险官，</a:t>
            </a:r>
            <a:r>
              <a:rPr lang="en-US" altLang="zh-CN" sz="2800" dirty="0">
                <a:solidFill>
                  <a:srgbClr val="FF0000"/>
                </a:solidFill>
              </a:rPr>
              <a:t>CRO</a:t>
            </a:r>
            <a:r>
              <a:rPr lang="zh-CN" altLang="en-US" sz="2800" dirty="0"/>
              <a:t>）。</a:t>
            </a:r>
          </a:p>
        </p:txBody>
      </p:sp>
    </p:spTree>
    <p:extLst>
      <p:ext uri="{BB962C8B-B14F-4D97-AF65-F5344CB8AC3E}">
        <p14:creationId xmlns:p14="http://schemas.microsoft.com/office/powerpoint/2010/main" val="194905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en-US" altLang="zh-CN" sz="4800" dirty="0">
                <a:latin typeface="Times New Roman" panose="02020603050405020304" pitchFamily="18" charset="0"/>
                <a:cs typeface="Times New Roman" panose="02020603050405020304" pitchFamily="18" charset="0"/>
              </a:rPr>
              <a:t>CRO</a:t>
            </a:r>
            <a:r>
              <a:rPr lang="zh-CN" altLang="en-US" sz="4800" dirty="0">
                <a:latin typeface="Times New Roman" panose="02020603050405020304" pitchFamily="18" charset="0"/>
                <a:cs typeface="Times New Roman" panose="02020603050405020304" pitchFamily="18" charset="0"/>
              </a:rPr>
              <a:t>任职条件</a:t>
            </a:r>
            <a:br>
              <a:rPr lang="en-US" altLang="zh-CN" sz="4800" dirty="0">
                <a:latin typeface="Times New Roman" panose="02020603050405020304" pitchFamily="18" charset="0"/>
                <a:cs typeface="Times New Roman" panose="02020603050405020304" pitchFamily="18" charset="0"/>
              </a:rPr>
            </a:br>
            <a:r>
              <a:rPr lang="en-US" altLang="zh-CN" sz="4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证券公司全面风险管理规范</a:t>
            </a:r>
          </a:p>
        </p:txBody>
      </p:sp>
      <p:sp>
        <p:nvSpPr>
          <p:cNvPr id="2" name="内容占位符 1">
            <a:extLst>
              <a:ext uri="{FF2B5EF4-FFF2-40B4-BE49-F238E27FC236}">
                <a16:creationId xmlns:a16="http://schemas.microsoft.com/office/drawing/2014/main" id="{01156A2A-5026-4A10-BED2-6FE839F3EA77}"/>
              </a:ext>
            </a:extLst>
          </p:cNvPr>
          <p:cNvSpPr>
            <a:spLocks noGrp="1"/>
          </p:cNvSpPr>
          <p:nvPr>
            <p:ph idx="1"/>
          </p:nvPr>
        </p:nvSpPr>
        <p:spPr>
          <a:xfrm>
            <a:off x="179512" y="2017712"/>
            <a:ext cx="8964488" cy="4723655"/>
          </a:xfrm>
        </p:spPr>
        <p:txBody>
          <a:bodyPr/>
          <a:lstStyle/>
          <a:p>
            <a:r>
              <a:rPr lang="zh-CN" altLang="en-US" sz="2400" dirty="0"/>
              <a:t>首席风险官（</a:t>
            </a:r>
            <a:r>
              <a:rPr lang="en-US" altLang="zh-CN" sz="2400" dirty="0"/>
              <a:t>CRO)</a:t>
            </a:r>
            <a:r>
              <a:rPr lang="zh-CN" altLang="en-US" sz="2400" dirty="0"/>
              <a:t>除应当具有管理学、经济学、理学、工学中与风险管理相关专业背景或通过</a:t>
            </a:r>
            <a:r>
              <a:rPr lang="en-US" altLang="zh-CN" sz="2400" dirty="0"/>
              <a:t>FRM</a:t>
            </a:r>
            <a:r>
              <a:rPr lang="zh-CN" altLang="en-US" sz="2400" dirty="0"/>
              <a:t>、</a:t>
            </a:r>
            <a:r>
              <a:rPr lang="en-US" altLang="zh-CN" sz="2400" dirty="0"/>
              <a:t>CFA</a:t>
            </a:r>
            <a:r>
              <a:rPr lang="zh-CN" altLang="en-US" sz="2400" dirty="0"/>
              <a:t>资格考试外，还应具备以下条件之一：</a:t>
            </a:r>
          </a:p>
          <a:p>
            <a:pPr marL="0" indent="0">
              <a:buNone/>
            </a:pPr>
            <a:r>
              <a:rPr lang="zh-CN" altLang="en-US" sz="2400" dirty="0"/>
              <a:t>（一）从事证券公司风险管理相关工作</a:t>
            </a:r>
            <a:r>
              <a:rPr lang="en-US" altLang="zh-CN" sz="2400" dirty="0"/>
              <a:t>8</a:t>
            </a:r>
            <a:r>
              <a:rPr lang="zh-CN" altLang="en-US" sz="2400" dirty="0"/>
              <a:t>年（含）以上，或担任证券公司风险管理相关部门负责人</a:t>
            </a:r>
            <a:r>
              <a:rPr lang="en-US" altLang="zh-CN" sz="2400" dirty="0"/>
              <a:t>3</a:t>
            </a:r>
            <a:r>
              <a:rPr lang="zh-CN" altLang="en-US" sz="2400" dirty="0"/>
              <a:t>年（含）以上；</a:t>
            </a:r>
          </a:p>
          <a:p>
            <a:pPr marL="0" indent="0">
              <a:buNone/>
            </a:pPr>
            <a:r>
              <a:rPr lang="zh-CN" altLang="en-US" sz="2400" dirty="0"/>
              <a:t>（二）从事证券公司业务工作</a:t>
            </a:r>
            <a:r>
              <a:rPr lang="en-US" altLang="zh-CN" sz="2400" dirty="0"/>
              <a:t>10</a:t>
            </a:r>
            <a:r>
              <a:rPr lang="zh-CN" altLang="en-US" sz="2400" dirty="0"/>
              <a:t>年（含）以上，或担任证券公司两个（含）以上业务部门负责人累计达</a:t>
            </a:r>
            <a:r>
              <a:rPr lang="en-US" altLang="zh-CN" sz="2400" dirty="0"/>
              <a:t>5</a:t>
            </a:r>
            <a:r>
              <a:rPr lang="zh-CN" altLang="en-US" sz="2400" dirty="0"/>
              <a:t>年（含）以上；</a:t>
            </a:r>
          </a:p>
          <a:p>
            <a:pPr marL="0" indent="0">
              <a:buNone/>
            </a:pPr>
            <a:r>
              <a:rPr lang="zh-CN" altLang="en-US" sz="2400" dirty="0"/>
              <a:t>（三）从事银行、保险业风险管理工作</a:t>
            </a:r>
            <a:r>
              <a:rPr lang="en-US" altLang="zh-CN" sz="2400" dirty="0"/>
              <a:t>10</a:t>
            </a:r>
            <a:r>
              <a:rPr lang="zh-CN" altLang="en-US" sz="2400" dirty="0"/>
              <a:t>年（含）以上，或从事境外成熟市场投资银行风险管理工作</a:t>
            </a:r>
            <a:r>
              <a:rPr lang="en-US" altLang="zh-CN" sz="2400" dirty="0"/>
              <a:t>8</a:t>
            </a:r>
            <a:r>
              <a:rPr lang="zh-CN" altLang="en-US" sz="2400" dirty="0"/>
              <a:t>年（含）以上；</a:t>
            </a:r>
          </a:p>
          <a:p>
            <a:pPr marL="0" indent="0">
              <a:buNone/>
            </a:pPr>
            <a:r>
              <a:rPr lang="zh-CN" altLang="en-US" sz="2400" dirty="0"/>
              <a:t>（四）在证券监管机构、自律组织的专业监管岗位任职</a:t>
            </a:r>
            <a:r>
              <a:rPr lang="en-US" altLang="zh-CN" sz="2400" dirty="0"/>
              <a:t>8</a:t>
            </a:r>
            <a:r>
              <a:rPr lang="zh-CN" altLang="en-US" sz="2400" dirty="0"/>
              <a:t>年（含）以上。</a:t>
            </a:r>
          </a:p>
          <a:p>
            <a:endParaRPr lang="zh-CN" altLang="en-US" sz="2800" dirty="0"/>
          </a:p>
        </p:txBody>
      </p:sp>
    </p:spTree>
    <p:extLst>
      <p:ext uri="{BB962C8B-B14F-4D97-AF65-F5344CB8AC3E}">
        <p14:creationId xmlns:p14="http://schemas.microsoft.com/office/powerpoint/2010/main" val="287246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032B0-3527-4574-97E6-11ED6ADA82B4}"/>
              </a:ext>
            </a:extLst>
          </p:cNvPr>
          <p:cNvSpPr>
            <a:spLocks noGrp="1"/>
          </p:cNvSpPr>
          <p:nvPr>
            <p:ph type="title"/>
          </p:nvPr>
        </p:nvSpPr>
        <p:spPr/>
        <p:txBody>
          <a:bodyPr/>
          <a:lstStyle/>
          <a:p>
            <a:r>
              <a:rPr lang="zh-CN" altLang="en-US" dirty="0"/>
              <a:t>投资银行的风险管理架构</a:t>
            </a:r>
          </a:p>
        </p:txBody>
      </p:sp>
      <p:grpSp>
        <p:nvGrpSpPr>
          <p:cNvPr id="3" name="组合 2">
            <a:extLst>
              <a:ext uri="{FF2B5EF4-FFF2-40B4-BE49-F238E27FC236}">
                <a16:creationId xmlns:a16="http://schemas.microsoft.com/office/drawing/2014/main" id="{AE723B0C-EA7F-46BF-8ADC-24A890F7D31C}"/>
              </a:ext>
            </a:extLst>
          </p:cNvPr>
          <p:cNvGrpSpPr/>
          <p:nvPr/>
        </p:nvGrpSpPr>
        <p:grpSpPr>
          <a:xfrm>
            <a:off x="539552" y="1772816"/>
            <a:ext cx="8280920" cy="4104456"/>
            <a:chOff x="0" y="1377877"/>
            <a:chExt cx="8280920" cy="3112830"/>
          </a:xfrm>
        </p:grpSpPr>
        <p:sp>
          <p:nvSpPr>
            <p:cNvPr id="4" name="矩形 3">
              <a:extLst>
                <a:ext uri="{FF2B5EF4-FFF2-40B4-BE49-F238E27FC236}">
                  <a16:creationId xmlns:a16="http://schemas.microsoft.com/office/drawing/2014/main" id="{82924AAE-53C4-49E9-A822-A51264F6D13B}"/>
                </a:ext>
              </a:extLst>
            </p:cNvPr>
            <p:cNvSpPr/>
            <p:nvPr/>
          </p:nvSpPr>
          <p:spPr>
            <a:xfrm>
              <a:off x="0" y="1377877"/>
              <a:ext cx="8280920" cy="3112830"/>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5" name="文本框 4">
              <a:extLst>
                <a:ext uri="{FF2B5EF4-FFF2-40B4-BE49-F238E27FC236}">
                  <a16:creationId xmlns:a16="http://schemas.microsoft.com/office/drawing/2014/main" id="{E724D62A-E479-435F-9E27-125E95EE878E}"/>
                </a:ext>
              </a:extLst>
            </p:cNvPr>
            <p:cNvSpPr txBox="1"/>
            <p:nvPr/>
          </p:nvSpPr>
          <p:spPr>
            <a:xfrm>
              <a:off x="0" y="1377877"/>
              <a:ext cx="8280920" cy="3112830"/>
            </a:xfrm>
            <a:prstGeom prst="rect">
              <a:avLst/>
            </a:prstGeom>
            <a:noFill/>
            <a:ln>
              <a:noFill/>
            </a:ln>
            <a:effectLst/>
          </p:spPr>
          <p:txBody>
            <a:bodyPr spcFirstLastPara="0" vert="horz" wrap="square" lIns="144018" tIns="144018" rIns="192024" bIns="216027" numCol="1" spcCol="1270" anchor="t" anchorCtr="0">
              <a:noAutofit/>
            </a:bodyPr>
            <a:lstStyle/>
            <a:p>
              <a:pPr marL="228600" marR="0" lvl="1" indent="-228600" algn="l" defTabSz="1200150" rtl="0" eaLnBrk="1" fontAlgn="auto" latinLnBrk="0" hangingPunct="1">
                <a:lnSpc>
                  <a:spcPct val="90000"/>
                </a:lnSpc>
                <a:spcBef>
                  <a:spcPct val="0"/>
                </a:spcBef>
                <a:spcAft>
                  <a:spcPct val="15000"/>
                </a:spcAft>
                <a:buClrTx/>
                <a:buSzTx/>
                <a:buFontTx/>
                <a:buChar char="•"/>
                <a:tabLst/>
                <a:defRPr/>
              </a:pPr>
              <a:endParaRPr kumimoji="0" lang="en-US" altLang="zh-CN" sz="2700" b="0" i="0" u="none" strike="noStrike" kern="1200" cap="none" spc="0" normalizeH="0" baseline="0" noProof="0" dirty="0">
                <a:ln>
                  <a:noFill/>
                </a:ln>
                <a:solidFill>
                  <a:sysClr val="windowText" lastClr="000000">
                    <a:hueOff val="0"/>
                    <a:satOff val="0"/>
                    <a:lumOff val="0"/>
                    <a:alphaOff val="0"/>
                  </a:sysClr>
                </a:solidFill>
                <a:effectLst/>
                <a:uLnTx/>
                <a:uFillTx/>
                <a:latin typeface="Times New Roman"/>
                <a:ea typeface="微软雅黑"/>
                <a:cs typeface="+mn-cs"/>
              </a:endParaRPr>
            </a:p>
            <a:p>
              <a:pPr marL="228600" lvl="1" indent="-228600" defTabSz="1200150">
                <a:lnSpc>
                  <a:spcPct val="90000"/>
                </a:lnSpc>
                <a:spcBef>
                  <a:spcPct val="0"/>
                </a:spcBef>
                <a:spcAft>
                  <a:spcPct val="15000"/>
                </a:spcAft>
                <a:buFontTx/>
                <a:buChar char="•"/>
              </a:pPr>
              <a:r>
                <a:rPr lang="zh-CN" altLang="en-US" sz="2700" dirty="0">
                  <a:solidFill>
                    <a:sysClr val="windowText" lastClr="000000">
                      <a:hueOff val="0"/>
                      <a:satOff val="0"/>
                      <a:lumOff val="0"/>
                      <a:alphaOff val="0"/>
                    </a:sysClr>
                  </a:solidFill>
                  <a:latin typeface="Times New Roman"/>
                  <a:ea typeface="微软雅黑"/>
                </a:rPr>
                <a:t>投资银行一般都在公司董事会下设有风险管理委员会。</a:t>
              </a:r>
            </a:p>
            <a:p>
              <a:pPr marL="228600" marR="0" lvl="1" indent="-228600" algn="l" defTabSz="1200150" rtl="0" eaLnBrk="1" fontAlgn="auto" latinLnBrk="0" hangingPunct="1">
                <a:lnSpc>
                  <a:spcPct val="90000"/>
                </a:lnSpc>
                <a:spcBef>
                  <a:spcPct val="0"/>
                </a:spcBef>
                <a:spcAft>
                  <a:spcPct val="15000"/>
                </a:spcAft>
                <a:buClrTx/>
                <a:buSzTx/>
                <a:buFontTx/>
                <a:buChar char="•"/>
                <a:tabLst/>
                <a:defRPr/>
              </a:pPr>
              <a:r>
                <a:rPr kumimoji="0" lang="zh-CN" altLang="en-US" sz="2700" b="0" i="0" u="none" strike="noStrike" kern="1200" cap="none" spc="0" normalizeH="0" baseline="0" noProof="0" dirty="0">
                  <a:ln>
                    <a:noFill/>
                  </a:ln>
                  <a:solidFill>
                    <a:sysClr val="windowText" lastClr="000000">
                      <a:hueOff val="0"/>
                      <a:satOff val="0"/>
                      <a:lumOff val="0"/>
                      <a:alphaOff val="0"/>
                    </a:sysClr>
                  </a:solidFill>
                  <a:effectLst/>
                  <a:uLnTx/>
                  <a:uFillTx/>
                  <a:latin typeface="Times New Roman"/>
                  <a:ea typeface="微软雅黑"/>
                  <a:cs typeface="+mn-cs"/>
                </a:rPr>
                <a:t>高盛集团的风险管理的特点在于构建一系列的风险管理委员会，通过这些委员会来执行一系列相互独立但互补的财务、信用、运作、道德等风险报告程序，监控公司的风险暴露水平。</a:t>
              </a:r>
            </a:p>
          </p:txBody>
        </p:sp>
      </p:grpSp>
    </p:spTree>
    <p:extLst>
      <p:ext uri="{BB962C8B-B14F-4D97-AF65-F5344CB8AC3E}">
        <p14:creationId xmlns:p14="http://schemas.microsoft.com/office/powerpoint/2010/main" val="177709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52F0D-8BB4-4778-8E29-5BBB1DA623EA}"/>
              </a:ext>
            </a:extLst>
          </p:cNvPr>
          <p:cNvSpPr>
            <a:spLocks noGrp="1"/>
          </p:cNvSpPr>
          <p:nvPr>
            <p:ph type="title"/>
          </p:nvPr>
        </p:nvSpPr>
        <p:spPr/>
        <p:txBody>
          <a:bodyPr/>
          <a:lstStyle/>
          <a:p>
            <a:r>
              <a:rPr lang="en-US" altLang="zh-CN" sz="4000" dirty="0"/>
              <a:t> </a:t>
            </a:r>
            <a:r>
              <a:rPr lang="zh-CN" altLang="en-US" sz="4000" dirty="0"/>
              <a:t>高盛风险管理组织架构</a:t>
            </a:r>
            <a:br>
              <a:rPr lang="zh-CN" altLang="en-US" dirty="0"/>
            </a:br>
            <a:endParaRPr lang="zh-CN" altLang="en-US" dirty="0"/>
          </a:p>
        </p:txBody>
      </p:sp>
      <p:graphicFrame>
        <p:nvGraphicFramePr>
          <p:cNvPr id="3" name="对象 2">
            <a:extLst>
              <a:ext uri="{FF2B5EF4-FFF2-40B4-BE49-F238E27FC236}">
                <a16:creationId xmlns:a16="http://schemas.microsoft.com/office/drawing/2014/main" id="{AD923305-3F66-4151-97DF-F8213E16CE7D}"/>
              </a:ext>
            </a:extLst>
          </p:cNvPr>
          <p:cNvGraphicFramePr>
            <a:graphicFrameLocks noChangeAspect="1"/>
          </p:cNvGraphicFramePr>
          <p:nvPr>
            <p:extLst>
              <p:ext uri="{D42A27DB-BD31-4B8C-83A1-F6EECF244321}">
                <p14:modId xmlns:p14="http://schemas.microsoft.com/office/powerpoint/2010/main" val="3540233659"/>
              </p:ext>
            </p:extLst>
          </p:nvPr>
        </p:nvGraphicFramePr>
        <p:xfrm>
          <a:off x="827584" y="1052736"/>
          <a:ext cx="7992887" cy="5709205"/>
        </p:xfrm>
        <a:graphic>
          <a:graphicData uri="http://schemas.openxmlformats.org/presentationml/2006/ole">
            <mc:AlternateContent xmlns:mc="http://schemas.openxmlformats.org/markup-compatibility/2006">
              <mc:Choice xmlns:v="urn:schemas-microsoft-com:vml" Requires="v">
                <p:oleObj r:id="rId2" imgW="6334506" imgH="4517517" progId="Visio.Drawing.11">
                  <p:embed/>
                </p:oleObj>
              </mc:Choice>
              <mc:Fallback>
                <p:oleObj r:id="rId2" imgW="6334506" imgH="4517517" progId="Visio.Drawing.11">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7992887" cy="5709205"/>
                      </a:xfrm>
                      <a:prstGeom prst="rect">
                        <a:avLst/>
                      </a:prstGeom>
                      <a:solidFill>
                        <a:srgbClr val="4F81BD">
                          <a:lumMod val="60000"/>
                          <a:lumOff val="40000"/>
                        </a:srgbClr>
                      </a:solidFill>
                    </p:spPr>
                  </p:pic>
                </p:oleObj>
              </mc:Fallback>
            </mc:AlternateContent>
          </a:graphicData>
        </a:graphic>
      </p:graphicFrame>
    </p:spTree>
    <p:extLst>
      <p:ext uri="{BB962C8B-B14F-4D97-AF65-F5344CB8AC3E}">
        <p14:creationId xmlns:p14="http://schemas.microsoft.com/office/powerpoint/2010/main" val="328736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032B0-3527-4574-97E6-11ED6ADA82B4}"/>
              </a:ext>
            </a:extLst>
          </p:cNvPr>
          <p:cNvSpPr>
            <a:spLocks noGrp="1"/>
          </p:cNvSpPr>
          <p:nvPr>
            <p:ph type="title"/>
          </p:nvPr>
        </p:nvSpPr>
        <p:spPr/>
        <p:txBody>
          <a:bodyPr/>
          <a:lstStyle/>
          <a:p>
            <a:r>
              <a:rPr lang="zh-CN" altLang="en-US" dirty="0"/>
              <a:t>中信证券的风险管理架构</a:t>
            </a:r>
          </a:p>
        </p:txBody>
      </p:sp>
      <p:sp>
        <p:nvSpPr>
          <p:cNvPr id="5" name="文本框 4">
            <a:extLst>
              <a:ext uri="{FF2B5EF4-FFF2-40B4-BE49-F238E27FC236}">
                <a16:creationId xmlns:a16="http://schemas.microsoft.com/office/drawing/2014/main" id="{E724D62A-E479-435F-9E27-125E95EE878E}"/>
              </a:ext>
            </a:extLst>
          </p:cNvPr>
          <p:cNvSpPr txBox="1"/>
          <p:nvPr/>
        </p:nvSpPr>
        <p:spPr>
          <a:xfrm>
            <a:off x="395535" y="2060848"/>
            <a:ext cx="8548439" cy="5086893"/>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FontTx/>
              <a:buChar char="•"/>
            </a:pPr>
            <a:r>
              <a:rPr lang="zh-CN" altLang="en-US" sz="2800" dirty="0">
                <a:solidFill>
                  <a:sysClr val="windowText" lastClr="000000">
                    <a:hueOff val="0"/>
                    <a:satOff val="0"/>
                    <a:lumOff val="0"/>
                    <a:alphaOff val="0"/>
                  </a:sysClr>
                </a:solidFill>
                <a:latin typeface="+mn-ea"/>
              </a:rPr>
              <a:t>公司董事会下设风险管理委员会，经营管理层下设专业委员会，相关内部控制部门与业务部门</a:t>
            </a:r>
            <a:r>
              <a:rPr lang="en-US" altLang="zh-CN" sz="2800" dirty="0">
                <a:solidFill>
                  <a:sysClr val="windowText" lastClr="000000">
                    <a:hueOff val="0"/>
                    <a:satOff val="0"/>
                    <a:lumOff val="0"/>
                    <a:alphaOff val="0"/>
                  </a:sysClr>
                </a:solidFill>
                <a:latin typeface="+mn-ea"/>
              </a:rPr>
              <a:t>/</a:t>
            </a:r>
            <a:r>
              <a:rPr lang="zh-CN" altLang="en-US" sz="2800" dirty="0">
                <a:solidFill>
                  <a:sysClr val="windowText" lastClr="000000">
                    <a:hueOff val="0"/>
                    <a:satOff val="0"/>
                    <a:lumOff val="0"/>
                    <a:alphaOff val="0"/>
                  </a:sysClr>
                </a:solidFill>
                <a:latin typeface="+mn-ea"/>
              </a:rPr>
              <a:t>业务线共同构成公司风险管理的主要组织架构，形成由委员会进行集体决策、内部控制部门与业务部门</a:t>
            </a:r>
            <a:r>
              <a:rPr lang="en-US" altLang="zh-CN" sz="2800" dirty="0">
                <a:solidFill>
                  <a:sysClr val="windowText" lastClr="000000">
                    <a:hueOff val="0"/>
                    <a:satOff val="0"/>
                    <a:lumOff val="0"/>
                    <a:alphaOff val="0"/>
                  </a:sysClr>
                </a:solidFill>
                <a:latin typeface="+mn-ea"/>
              </a:rPr>
              <a:t>/</a:t>
            </a:r>
            <a:r>
              <a:rPr lang="zh-CN" altLang="en-US" sz="2800" dirty="0">
                <a:solidFill>
                  <a:sysClr val="windowText" lastClr="000000">
                    <a:hueOff val="0"/>
                    <a:satOff val="0"/>
                    <a:lumOff val="0"/>
                    <a:alphaOff val="0"/>
                  </a:sysClr>
                </a:solidFill>
                <a:latin typeface="+mn-ea"/>
              </a:rPr>
              <a:t>业务线密切配合，较为完善的三层次风险管理体系，从审议、决策、执行和监督等方面管理风险。</a:t>
            </a:r>
            <a:endParaRPr lang="en-US" altLang="zh-CN" sz="2800" dirty="0">
              <a:solidFill>
                <a:sysClr val="windowText" lastClr="000000">
                  <a:hueOff val="0"/>
                  <a:satOff val="0"/>
                  <a:lumOff val="0"/>
                  <a:alphaOff val="0"/>
                </a:sysClr>
              </a:solidFill>
              <a:latin typeface="+mn-ea"/>
            </a:endParaRPr>
          </a:p>
          <a:p>
            <a:pPr marL="228600" lvl="1" indent="-228600" defTabSz="1200150">
              <a:lnSpc>
                <a:spcPct val="90000"/>
              </a:lnSpc>
              <a:spcBef>
                <a:spcPct val="0"/>
              </a:spcBef>
              <a:spcAft>
                <a:spcPct val="15000"/>
              </a:spcAft>
              <a:buFontTx/>
              <a:buChar char="•"/>
            </a:pPr>
            <a:r>
              <a:rPr lang="zh-CN" altLang="en-US" sz="2800" dirty="0">
                <a:solidFill>
                  <a:sysClr val="windowText" lastClr="000000">
                    <a:hueOff val="0"/>
                    <a:satOff val="0"/>
                    <a:lumOff val="0"/>
                    <a:alphaOff val="0"/>
                  </a:sysClr>
                </a:solidFill>
                <a:latin typeface="+mn-ea"/>
              </a:rPr>
              <a:t>在部门和业务线层面，确立了由业务部门</a:t>
            </a:r>
            <a:r>
              <a:rPr lang="en-US" altLang="zh-CN" sz="2800" dirty="0">
                <a:solidFill>
                  <a:sysClr val="windowText" lastClr="000000">
                    <a:hueOff val="0"/>
                    <a:satOff val="0"/>
                    <a:lumOff val="0"/>
                    <a:alphaOff val="0"/>
                  </a:sysClr>
                </a:solidFill>
                <a:latin typeface="+mn-ea"/>
              </a:rPr>
              <a:t>/</a:t>
            </a:r>
            <a:r>
              <a:rPr lang="zh-CN" altLang="en-US" sz="2800" dirty="0">
                <a:solidFill>
                  <a:sysClr val="windowText" lastClr="000000">
                    <a:hueOff val="0"/>
                    <a:satOff val="0"/>
                    <a:lumOff val="0"/>
                    <a:alphaOff val="0"/>
                  </a:sysClr>
                </a:solidFill>
                <a:latin typeface="+mn-ea"/>
              </a:rPr>
              <a:t>业务线承担风险管理的首要责任、风险管理部及合规部等内部控制部门对各类风险进行专业化管理、稽核审计部负责事后监督与评价的风险管理三道防线。</a:t>
            </a:r>
            <a:endParaRPr kumimoji="0" lang="zh-CN" altLang="en-US" sz="2700" b="0" i="0" u="none" strike="noStrike" kern="1200" cap="none" spc="0" normalizeH="0" baseline="0" noProof="0" dirty="0">
              <a:ln>
                <a:noFill/>
              </a:ln>
              <a:solidFill>
                <a:sysClr val="windowText" lastClr="000000">
                  <a:hueOff val="0"/>
                  <a:satOff val="0"/>
                  <a:lumOff val="0"/>
                  <a:alphaOff val="0"/>
                </a:sysClr>
              </a:solidFill>
              <a:effectLst/>
              <a:uLnTx/>
              <a:uFillTx/>
              <a:latin typeface="Times New Roman"/>
              <a:ea typeface="微软雅黑"/>
              <a:cs typeface="+mn-cs"/>
            </a:endParaRPr>
          </a:p>
        </p:txBody>
      </p:sp>
    </p:spTree>
    <p:extLst>
      <p:ext uri="{BB962C8B-B14F-4D97-AF65-F5344CB8AC3E}">
        <p14:creationId xmlns:p14="http://schemas.microsoft.com/office/powerpoint/2010/main" val="9287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en-US" altLang="zh-CN" sz="4800" dirty="0">
                <a:latin typeface="Times New Roman" panose="02020603050405020304" pitchFamily="18" charset="0"/>
                <a:cs typeface="Times New Roman" panose="02020603050405020304" pitchFamily="18" charset="0"/>
              </a:rPr>
              <a:t>9.1 </a:t>
            </a:r>
            <a:r>
              <a:rPr lang="zh-CN" altLang="en-US" sz="4800" dirty="0">
                <a:latin typeface="Times New Roman" panose="02020603050405020304" pitchFamily="18" charset="0"/>
                <a:cs typeface="Times New Roman" panose="02020603050405020304" pitchFamily="18" charset="0"/>
              </a:rPr>
              <a:t>投资银行的监管</a:t>
            </a:r>
          </a:p>
        </p:txBody>
      </p:sp>
      <p:sp>
        <p:nvSpPr>
          <p:cNvPr id="7171" name="Rectangle 3">
            <a:extLst>
              <a:ext uri="{FF2B5EF4-FFF2-40B4-BE49-F238E27FC236}">
                <a16:creationId xmlns:a16="http://schemas.microsoft.com/office/drawing/2014/main" id="{12D7938A-7E84-4022-BBC4-453CBCB1C330}"/>
              </a:ext>
            </a:extLst>
          </p:cNvPr>
          <p:cNvSpPr>
            <a:spLocks noGrp="1" noChangeArrowheads="1"/>
          </p:cNvSpPr>
          <p:nvPr>
            <p:ph type="body" idx="1"/>
          </p:nvPr>
        </p:nvSpPr>
        <p:spPr/>
        <p:txBody>
          <a:bodyPr/>
          <a:lstStyle/>
          <a:p>
            <a:r>
              <a:rPr lang="zh-CN" altLang="en-US" sz="3600" dirty="0">
                <a:latin typeface="Times New Roman" panose="02020603050405020304" pitchFamily="18" charset="0"/>
                <a:cs typeface="Times New Roman" panose="02020603050405020304" pitchFamily="18" charset="0"/>
              </a:rPr>
              <a:t>投资银行监管的目标</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投资银行监管的原则</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投资银行的监管内容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205D7-1938-467E-A92B-5130A68207E3}"/>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52D5EA8B-0AB5-4DE0-B0ED-198A3C082B7B}"/>
              </a:ext>
            </a:extLst>
          </p:cNvPr>
          <p:cNvPicPr>
            <a:picLocks noChangeAspect="1"/>
          </p:cNvPicPr>
          <p:nvPr/>
        </p:nvPicPr>
        <p:blipFill>
          <a:blip r:embed="rId2"/>
          <a:stretch>
            <a:fillRect/>
          </a:stretch>
        </p:blipFill>
        <p:spPr>
          <a:xfrm>
            <a:off x="984288" y="0"/>
            <a:ext cx="7175423" cy="6858000"/>
          </a:xfrm>
          <a:prstGeom prst="rect">
            <a:avLst/>
          </a:prstGeom>
        </p:spPr>
      </p:pic>
      <p:sp>
        <p:nvSpPr>
          <p:cNvPr id="4" name="文本框 3">
            <a:extLst>
              <a:ext uri="{FF2B5EF4-FFF2-40B4-BE49-F238E27FC236}">
                <a16:creationId xmlns:a16="http://schemas.microsoft.com/office/drawing/2014/main" id="{D82DC6EF-729D-41A0-9FBE-8B0DDFE5BCE5}"/>
              </a:ext>
            </a:extLst>
          </p:cNvPr>
          <p:cNvSpPr txBox="1"/>
          <p:nvPr/>
        </p:nvSpPr>
        <p:spPr>
          <a:xfrm>
            <a:off x="430290" y="2060848"/>
            <a:ext cx="553998" cy="4392488"/>
          </a:xfrm>
          <a:prstGeom prst="rect">
            <a:avLst/>
          </a:prstGeom>
          <a:noFill/>
        </p:spPr>
        <p:txBody>
          <a:bodyPr vert="eaVert" wrap="square" rtlCol="0">
            <a:spAutoFit/>
          </a:bodyPr>
          <a:lstStyle/>
          <a:p>
            <a:r>
              <a:rPr lang="zh-CN" altLang="en-US" sz="2400" b="1" dirty="0"/>
              <a:t>中信证券公司的风险管理架构</a:t>
            </a:r>
          </a:p>
        </p:txBody>
      </p:sp>
    </p:spTree>
    <p:extLst>
      <p:ext uri="{BB962C8B-B14F-4D97-AF65-F5344CB8AC3E}">
        <p14:creationId xmlns:p14="http://schemas.microsoft.com/office/powerpoint/2010/main" val="59428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投资银行的风险管理政策和机制</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证券公司全面风险管理规范</a:t>
            </a:r>
          </a:p>
        </p:txBody>
      </p:sp>
      <p:sp>
        <p:nvSpPr>
          <p:cNvPr id="6" name="Rectangle 3">
            <a:extLst>
              <a:ext uri="{FF2B5EF4-FFF2-40B4-BE49-F238E27FC236}">
                <a16:creationId xmlns:a16="http://schemas.microsoft.com/office/drawing/2014/main" id="{38AC6F50-E58F-4567-A52E-22C6F7AAC9FE}"/>
              </a:ext>
            </a:extLst>
          </p:cNvPr>
          <p:cNvSpPr txBox="1">
            <a:spLocks noChangeArrowheads="1"/>
          </p:cNvSpPr>
          <p:nvPr/>
        </p:nvSpPr>
        <p:spPr bwMode="auto">
          <a:xfrm>
            <a:off x="539552" y="2017713"/>
            <a:ext cx="8415536"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0">
              <a:buClr>
                <a:srgbClr val="3333CC"/>
              </a:buClr>
            </a:pPr>
            <a:r>
              <a:rPr lang="zh-CN" altLang="en-US" dirty="0">
                <a:solidFill>
                  <a:srgbClr val="333399"/>
                </a:solidFill>
                <a:latin typeface="Times New Roman" panose="02020603050405020304" pitchFamily="18" charset="0"/>
                <a:cs typeface="Times New Roman" panose="02020603050405020304" pitchFamily="18" charset="0"/>
              </a:rPr>
              <a:t>证券公司应当全面、系统、持续地收集和分析可能影响实现经营目标的内外部信息，识别公司面临的风险及其来源、特征、形成条件和潜在影响，并按业务、部门和风险类型等进行分类。</a:t>
            </a:r>
            <a:endParaRPr lang="en-US" altLang="zh-CN" dirty="0">
              <a:solidFill>
                <a:srgbClr val="333399"/>
              </a:solidFill>
              <a:latin typeface="Times New Roman" panose="02020603050405020304" pitchFamily="18" charset="0"/>
              <a:cs typeface="Times New Roman" panose="02020603050405020304" pitchFamily="18" charset="0"/>
            </a:endParaRPr>
          </a:p>
          <a:p>
            <a:pPr lvl="0">
              <a:buClr>
                <a:srgbClr val="3333CC"/>
              </a:buClr>
            </a:pPr>
            <a:r>
              <a:rPr lang="zh-CN" altLang="en-US" dirty="0">
                <a:solidFill>
                  <a:srgbClr val="333399"/>
                </a:solidFill>
                <a:latin typeface="Times New Roman" panose="02020603050405020304" pitchFamily="18" charset="0"/>
                <a:cs typeface="Times New Roman" panose="02020603050405020304" pitchFamily="18" charset="0"/>
              </a:rPr>
              <a:t>风险分类：</a:t>
            </a:r>
            <a:endParaRPr lang="en-US" altLang="zh-CN" dirty="0">
              <a:solidFill>
                <a:srgbClr val="333399"/>
              </a:solidFill>
              <a:latin typeface="Times New Roman" panose="02020603050405020304" pitchFamily="18" charset="0"/>
              <a:cs typeface="Times New Roman" panose="02020603050405020304" pitchFamily="18" charset="0"/>
            </a:endParaRPr>
          </a:p>
          <a:p>
            <a:pPr marL="0" lvl="0" indent="0">
              <a:buClr>
                <a:srgbClr val="3333CC"/>
              </a:buClr>
              <a:buNone/>
            </a:pPr>
            <a:r>
              <a:rPr lang="zh-CN" altLang="en-US" sz="2800" b="1" dirty="0">
                <a:solidFill>
                  <a:srgbClr val="333399"/>
                </a:solidFill>
                <a:latin typeface="Times New Roman" panose="02020603050405020304" pitchFamily="18" charset="0"/>
                <a:cs typeface="Times New Roman" panose="02020603050405020304" pitchFamily="18" charset="0"/>
              </a:rPr>
              <a:t>市场风险</a:t>
            </a:r>
            <a:r>
              <a:rPr lang="en-US" altLang="zh-CN" sz="2800" b="1" dirty="0">
                <a:solidFill>
                  <a:srgbClr val="333399"/>
                </a:solidFill>
                <a:latin typeface="Times New Roman" panose="02020603050405020304" pitchFamily="18" charset="0"/>
                <a:cs typeface="Times New Roman" panose="02020603050405020304" pitchFamily="18" charset="0"/>
              </a:rPr>
              <a:t>/</a:t>
            </a:r>
            <a:r>
              <a:rPr lang="zh-CN" altLang="en-US" sz="2800" b="1" dirty="0">
                <a:solidFill>
                  <a:srgbClr val="333399"/>
                </a:solidFill>
                <a:latin typeface="Times New Roman" panose="02020603050405020304" pitchFamily="18" charset="0"/>
                <a:cs typeface="Times New Roman" panose="02020603050405020304" pitchFamily="18" charset="0"/>
              </a:rPr>
              <a:t>信用风险</a:t>
            </a:r>
            <a:r>
              <a:rPr lang="en-US" altLang="zh-CN" sz="2800" b="1" dirty="0">
                <a:solidFill>
                  <a:srgbClr val="333399"/>
                </a:solidFill>
                <a:latin typeface="Times New Roman" panose="02020603050405020304" pitchFamily="18" charset="0"/>
                <a:cs typeface="Times New Roman" panose="02020603050405020304" pitchFamily="18" charset="0"/>
              </a:rPr>
              <a:t>/</a:t>
            </a:r>
            <a:r>
              <a:rPr lang="zh-CN" altLang="en-US" sz="2800" b="1" dirty="0">
                <a:solidFill>
                  <a:srgbClr val="333399"/>
                </a:solidFill>
                <a:latin typeface="Times New Roman" panose="02020603050405020304" pitchFamily="18" charset="0"/>
                <a:cs typeface="Times New Roman" panose="02020603050405020304" pitchFamily="18" charset="0"/>
              </a:rPr>
              <a:t>流动性风险</a:t>
            </a:r>
            <a:r>
              <a:rPr lang="en-US" altLang="zh-CN" sz="2800" b="1" dirty="0">
                <a:solidFill>
                  <a:srgbClr val="333399"/>
                </a:solidFill>
                <a:latin typeface="Times New Roman" panose="02020603050405020304" pitchFamily="18" charset="0"/>
                <a:cs typeface="Times New Roman" panose="02020603050405020304" pitchFamily="18" charset="0"/>
              </a:rPr>
              <a:t>/</a:t>
            </a:r>
            <a:r>
              <a:rPr lang="zh-CN" altLang="en-US" sz="2800" b="1" dirty="0">
                <a:solidFill>
                  <a:srgbClr val="333399"/>
                </a:solidFill>
                <a:latin typeface="Times New Roman" panose="02020603050405020304" pitchFamily="18" charset="0"/>
                <a:cs typeface="Times New Roman" panose="02020603050405020304" pitchFamily="18" charset="0"/>
              </a:rPr>
              <a:t>操作风险</a:t>
            </a:r>
            <a:r>
              <a:rPr lang="en-US" altLang="zh-CN" sz="2800" b="1" dirty="0">
                <a:solidFill>
                  <a:srgbClr val="333399"/>
                </a:solidFill>
                <a:latin typeface="Times New Roman" panose="02020603050405020304" pitchFamily="18" charset="0"/>
                <a:cs typeface="Times New Roman" panose="02020603050405020304" pitchFamily="18" charset="0"/>
              </a:rPr>
              <a:t>/</a:t>
            </a:r>
            <a:r>
              <a:rPr lang="zh-CN" altLang="en-US" sz="2800" b="1" dirty="0">
                <a:solidFill>
                  <a:srgbClr val="333399"/>
                </a:solidFill>
                <a:latin typeface="Times New Roman" panose="02020603050405020304" pitchFamily="18" charset="0"/>
                <a:cs typeface="Times New Roman" panose="02020603050405020304" pitchFamily="18" charset="0"/>
              </a:rPr>
              <a:t>模型风险</a:t>
            </a:r>
            <a:endParaRPr lang="en-US" altLang="zh-CN" sz="2800" b="1" dirty="0">
              <a:solidFill>
                <a:srgbClr val="333399"/>
              </a:solidFill>
              <a:latin typeface="Times New Roman" panose="02020603050405020304" pitchFamily="18" charset="0"/>
              <a:cs typeface="Times New Roman" panose="02020603050405020304" pitchFamily="18" charset="0"/>
            </a:endParaRPr>
          </a:p>
          <a:p>
            <a:pPr lvl="0">
              <a:buClr>
                <a:srgbClr val="3333CC"/>
              </a:buClr>
            </a:pPr>
            <a:endParaRPr lang="en-US" altLang="zh-CN" dirty="0">
              <a:solidFill>
                <a:srgbClr val="333399"/>
              </a:solidFill>
              <a:latin typeface="Times New Roman" panose="02020603050405020304" pitchFamily="18" charset="0"/>
              <a:cs typeface="Times New Roman" panose="02020603050405020304" pitchFamily="18" charset="0"/>
            </a:endParaRPr>
          </a:p>
          <a:p>
            <a:pPr marL="0" lvl="0" indent="0">
              <a:buClr>
                <a:srgbClr val="3333CC"/>
              </a:buClr>
              <a:buNone/>
            </a:pPr>
            <a:endParaRPr kumimoji="0" lang="zh-CN" altLang="en-US" b="0" i="0" u="none" strike="noStrike" kern="1200" cap="none" spc="0" normalizeH="0" baseline="0" noProof="0" dirty="0">
              <a:ln>
                <a:noFill/>
              </a:ln>
              <a:solidFill>
                <a:srgbClr val="33339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55705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投资银行的风险管理政策和机制</a:t>
            </a:r>
            <a:br>
              <a:rPr lang="en-US" altLang="zh-CN" sz="4000" dirty="0">
                <a:latin typeface="Times New Roman" panose="02020603050405020304" pitchFamily="18" charset="0"/>
                <a:cs typeface="Times New Roman" panose="02020603050405020304" pitchFamily="18" charset="0"/>
              </a:rPr>
            </a:br>
            <a:r>
              <a:rPr lang="zh-CN" altLang="en-US" sz="2400" dirty="0">
                <a:solidFill>
                  <a:srgbClr val="333399"/>
                </a:solidFill>
                <a:latin typeface="Times New Roman" panose="02020603050405020304" pitchFamily="18" charset="0"/>
                <a:cs typeface="Times New Roman" panose="02020603050405020304" pitchFamily="18" charset="0"/>
              </a:rPr>
              <a:t>                                               </a:t>
            </a:r>
            <a:r>
              <a:rPr lang="en-US" altLang="zh-CN" sz="2400" dirty="0">
                <a:solidFill>
                  <a:srgbClr val="333399"/>
                </a:solidFill>
                <a:latin typeface="Times New Roman" panose="02020603050405020304" pitchFamily="18" charset="0"/>
                <a:cs typeface="Times New Roman" panose="02020603050405020304" pitchFamily="18" charset="0"/>
              </a:rPr>
              <a:t>--</a:t>
            </a:r>
            <a:r>
              <a:rPr lang="zh-CN" altLang="en-US" sz="2400" dirty="0">
                <a:solidFill>
                  <a:srgbClr val="333399"/>
                </a:solidFill>
                <a:latin typeface="Times New Roman" panose="02020603050405020304" pitchFamily="18" charset="0"/>
                <a:cs typeface="Times New Roman" panose="02020603050405020304" pitchFamily="18" charset="0"/>
              </a:rPr>
              <a:t>证券公司全面风险管理规范</a:t>
            </a:r>
            <a:endParaRPr lang="zh-CN" altLang="en-US" sz="40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8AC6F50-E58F-4567-A52E-22C6F7AAC9FE}"/>
              </a:ext>
            </a:extLst>
          </p:cNvPr>
          <p:cNvSpPr txBox="1">
            <a:spLocks noChangeArrowheads="1"/>
          </p:cNvSpPr>
          <p:nvPr/>
        </p:nvSpPr>
        <p:spPr bwMode="auto">
          <a:xfrm>
            <a:off x="683568" y="2017713"/>
            <a:ext cx="827152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0">
              <a:buClr>
                <a:srgbClr val="3333CC"/>
              </a:buClr>
            </a:pPr>
            <a:r>
              <a:rPr lang="zh-CN" altLang="en-US" sz="2800" dirty="0">
                <a:solidFill>
                  <a:srgbClr val="333399"/>
                </a:solidFill>
                <a:latin typeface="Times New Roman" panose="02020603050405020304" pitchFamily="18" charset="0"/>
                <a:cs typeface="Times New Roman" panose="02020603050405020304" pitchFamily="18" charset="0"/>
              </a:rPr>
              <a:t>证券公司应当建立健全压力测试机制，及时根据业务发展情况和市场变化情况，对证券公司流动性风险、信用风险、市场风险等各类风险进行压力测试。</a:t>
            </a:r>
          </a:p>
          <a:p>
            <a:pPr lvl="0">
              <a:buClr>
                <a:srgbClr val="3333CC"/>
              </a:buClr>
            </a:pPr>
            <a:r>
              <a:rPr lang="zh-CN" altLang="en-US" sz="2800" dirty="0">
                <a:solidFill>
                  <a:srgbClr val="333399"/>
                </a:solidFill>
                <a:latin typeface="Times New Roman" panose="02020603050405020304" pitchFamily="18" charset="0"/>
                <a:cs typeface="Times New Roman" panose="02020603050405020304" pitchFamily="18" charset="0"/>
              </a:rPr>
              <a:t>证券公司应当根据风险评估和预警结果，选择与公司风险偏好相适应的风险回避、降低、转移和承受等应对策略，建立合理、有效的资产减值、风险对冲、资本补充、规模调整、资产负债管理等应对机制。</a:t>
            </a:r>
          </a:p>
        </p:txBody>
      </p:sp>
    </p:spTree>
    <p:extLst>
      <p:ext uri="{BB962C8B-B14F-4D97-AF65-F5344CB8AC3E}">
        <p14:creationId xmlns:p14="http://schemas.microsoft.com/office/powerpoint/2010/main" val="306442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投资银行的风险管理政策和机制</a:t>
            </a:r>
            <a:br>
              <a:rPr lang="en-US" altLang="zh-CN" sz="4000" dirty="0">
                <a:latin typeface="Times New Roman" panose="02020603050405020304" pitchFamily="18" charset="0"/>
                <a:cs typeface="Times New Roman" panose="02020603050405020304" pitchFamily="18" charset="0"/>
              </a:rPr>
            </a:br>
            <a:r>
              <a:rPr lang="zh-CN" altLang="en-US" sz="2400" dirty="0">
                <a:solidFill>
                  <a:srgbClr val="333399"/>
                </a:solidFill>
                <a:latin typeface="Times New Roman" panose="02020603050405020304" pitchFamily="18" charset="0"/>
                <a:cs typeface="Times New Roman" panose="02020603050405020304" pitchFamily="18" charset="0"/>
              </a:rPr>
              <a:t>                                                 </a:t>
            </a:r>
            <a:r>
              <a:rPr lang="en-US" altLang="zh-CN" sz="2400" dirty="0">
                <a:solidFill>
                  <a:srgbClr val="333399"/>
                </a:solidFill>
                <a:latin typeface="Times New Roman" panose="02020603050405020304" pitchFamily="18" charset="0"/>
                <a:cs typeface="Times New Roman" panose="02020603050405020304" pitchFamily="18" charset="0"/>
              </a:rPr>
              <a:t>--</a:t>
            </a:r>
            <a:r>
              <a:rPr lang="zh-CN" altLang="en-US" sz="2400" dirty="0">
                <a:solidFill>
                  <a:srgbClr val="333399"/>
                </a:solidFill>
                <a:latin typeface="Times New Roman" panose="02020603050405020304" pitchFamily="18" charset="0"/>
                <a:cs typeface="Times New Roman" panose="02020603050405020304" pitchFamily="18" charset="0"/>
              </a:rPr>
              <a:t>证券公司全面风险管理规范</a:t>
            </a:r>
            <a:endParaRPr lang="zh-CN" altLang="en-US" sz="40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8AC6F50-E58F-4567-A52E-22C6F7AAC9FE}"/>
              </a:ext>
            </a:extLst>
          </p:cNvPr>
          <p:cNvSpPr txBox="1">
            <a:spLocks noChangeArrowheads="1"/>
          </p:cNvSpPr>
          <p:nvPr/>
        </p:nvSpPr>
        <p:spPr bwMode="auto">
          <a:xfrm>
            <a:off x="323528" y="2017713"/>
            <a:ext cx="863156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0">
              <a:buClr>
                <a:srgbClr val="3333CC"/>
              </a:buClr>
            </a:pPr>
            <a:r>
              <a:rPr lang="zh-CN" altLang="en-US" sz="2800" dirty="0">
                <a:solidFill>
                  <a:srgbClr val="333399"/>
                </a:solidFill>
                <a:latin typeface="Times New Roman" panose="02020603050405020304" pitchFamily="18" charset="0"/>
                <a:cs typeface="Times New Roman" panose="02020603050405020304" pitchFamily="18" charset="0"/>
              </a:rPr>
              <a:t>证券公司应当选择风险价值、信用敞口、压力测试等方法或模型来计量和评估市场风险、信用风险等可量化的风险类型，但应当充分认识到所选方法或模型的局限性，并采用有效手段进行补充。</a:t>
            </a:r>
          </a:p>
          <a:p>
            <a:pPr lvl="0">
              <a:buClr>
                <a:srgbClr val="3333CC"/>
              </a:buClr>
            </a:pPr>
            <a:r>
              <a:rPr lang="zh-CN" altLang="en-US" sz="2800" dirty="0">
                <a:solidFill>
                  <a:srgbClr val="333399"/>
                </a:solidFill>
                <a:latin typeface="Times New Roman" panose="02020603050405020304" pitchFamily="18" charset="0"/>
                <a:cs typeface="Times New Roman" panose="02020603050405020304" pitchFamily="18" charset="0"/>
              </a:rPr>
              <a:t>证券公司风险管理部门应当定期对估值与风险计量模型的有效性进行检验和评价，确保相关假设、参数、数据来源和计量程序的合理性与可靠性，并根据检验结果进行调整和改进。</a:t>
            </a:r>
          </a:p>
        </p:txBody>
      </p:sp>
    </p:spTree>
    <p:extLst>
      <p:ext uri="{BB962C8B-B14F-4D97-AF65-F5344CB8AC3E}">
        <p14:creationId xmlns:p14="http://schemas.microsoft.com/office/powerpoint/2010/main" val="138819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投资银行监管的目标</a:t>
            </a:r>
            <a:endParaRPr lang="en-US" altLang="zh-CN" sz="4800"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40BA3ED1-F94F-45A0-BF10-FCF28DCED353}"/>
              </a:ext>
            </a:extLst>
          </p:cNvPr>
          <p:cNvGraphicFramePr/>
          <p:nvPr>
            <p:extLst>
              <p:ext uri="{D42A27DB-BD31-4B8C-83A1-F6EECF244321}">
                <p14:modId xmlns:p14="http://schemas.microsoft.com/office/powerpoint/2010/main" val="3120573963"/>
              </p:ext>
            </p:extLst>
          </p:nvPr>
        </p:nvGraphicFramePr>
        <p:xfrm>
          <a:off x="395536" y="2564904"/>
          <a:ext cx="7793037"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25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投资银行监管的原则</a:t>
            </a:r>
          </a:p>
        </p:txBody>
      </p:sp>
      <p:graphicFrame>
        <p:nvGraphicFramePr>
          <p:cNvPr id="4" name="图示 3">
            <a:extLst>
              <a:ext uri="{FF2B5EF4-FFF2-40B4-BE49-F238E27FC236}">
                <a16:creationId xmlns:a16="http://schemas.microsoft.com/office/drawing/2014/main" id="{F068727A-5CD7-4B9A-8DD8-91A3D3AA244E}"/>
              </a:ext>
            </a:extLst>
          </p:cNvPr>
          <p:cNvGraphicFramePr/>
          <p:nvPr>
            <p:extLst>
              <p:ext uri="{D42A27DB-BD31-4B8C-83A1-F6EECF244321}">
                <p14:modId xmlns:p14="http://schemas.microsoft.com/office/powerpoint/2010/main" val="1213561379"/>
              </p:ext>
            </p:extLst>
          </p:nvPr>
        </p:nvGraphicFramePr>
        <p:xfrm>
          <a:off x="322428" y="1772816"/>
          <a:ext cx="8621547" cy="508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5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p:txBody>
          <a:bodyPr/>
          <a:lstStyle/>
          <a:p>
            <a:r>
              <a:rPr lang="zh-CN" altLang="en-US" sz="4800" dirty="0">
                <a:latin typeface="Times New Roman" panose="02020603050405020304" pitchFamily="18" charset="0"/>
                <a:cs typeface="Times New Roman" panose="02020603050405020304" pitchFamily="18" charset="0"/>
              </a:rPr>
              <a:t>投资银行的监管内容</a:t>
            </a:r>
          </a:p>
        </p:txBody>
      </p:sp>
      <p:sp>
        <p:nvSpPr>
          <p:cNvPr id="6" name="Rectangle 3">
            <a:extLst>
              <a:ext uri="{FF2B5EF4-FFF2-40B4-BE49-F238E27FC236}">
                <a16:creationId xmlns:a16="http://schemas.microsoft.com/office/drawing/2014/main" id="{38AC6F50-E58F-4567-A52E-22C6F7AAC9FE}"/>
              </a:ext>
            </a:extLst>
          </p:cNvPr>
          <p:cNvSpPr txBox="1">
            <a:spLocks noChangeArrowheads="1"/>
          </p:cNvSpPr>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r>
              <a:rPr lang="zh-CN" altLang="en-US" sz="4000" dirty="0">
                <a:solidFill>
                  <a:schemeClr val="tx2"/>
                </a:solidFill>
                <a:latin typeface="Times New Roman" panose="02020603050405020304" pitchFamily="18" charset="0"/>
                <a:ea typeface="+mj-ea"/>
                <a:cs typeface="Times New Roman" panose="02020603050405020304" pitchFamily="18" charset="0"/>
              </a:rPr>
              <a:t>审慎性监管</a:t>
            </a:r>
            <a:endParaRPr lang="en-US" altLang="zh-CN" sz="4000" dirty="0">
              <a:solidFill>
                <a:schemeClr val="tx2"/>
              </a:solidFill>
              <a:latin typeface="Times New Roman" panose="02020603050405020304" pitchFamily="18" charset="0"/>
              <a:ea typeface="+mj-ea"/>
              <a:cs typeface="Times New Roman" panose="02020603050405020304" pitchFamily="18" charset="0"/>
            </a:endParaRPr>
          </a:p>
          <a:p>
            <a:r>
              <a:rPr lang="zh-CN" altLang="en-US" sz="4000" dirty="0">
                <a:solidFill>
                  <a:schemeClr val="tx2"/>
                </a:solidFill>
                <a:latin typeface="Times New Roman" panose="02020603050405020304" pitchFamily="18" charset="0"/>
                <a:ea typeface="+mj-ea"/>
                <a:cs typeface="Times New Roman" panose="02020603050405020304" pitchFamily="18" charset="0"/>
              </a:rPr>
              <a:t>投资者保护</a:t>
            </a:r>
          </a:p>
        </p:txBody>
      </p:sp>
    </p:spTree>
    <p:extLst>
      <p:ext uri="{BB962C8B-B14F-4D97-AF65-F5344CB8AC3E}">
        <p14:creationId xmlns:p14="http://schemas.microsoft.com/office/powerpoint/2010/main" val="410817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36DF5E-16DF-4CD2-BBA3-EC280D1EE9DA}"/>
              </a:ext>
            </a:extLst>
          </p:cNvPr>
          <p:cNvSpPr>
            <a:spLocks noGrp="1" noChangeArrowheads="1"/>
          </p:cNvSpPr>
          <p:nvPr>
            <p:ph type="title"/>
          </p:nvPr>
        </p:nvSpPr>
        <p:spPr>
          <a:xfrm>
            <a:off x="899592" y="214313"/>
            <a:ext cx="8044383" cy="1462087"/>
          </a:xfrm>
        </p:spPr>
        <p:txBody>
          <a:bodyPr/>
          <a:lstStyle/>
          <a:p>
            <a:r>
              <a:rPr lang="zh-CN" altLang="en-US" sz="4000" dirty="0">
                <a:latin typeface="Times New Roman" panose="02020603050405020304" pitchFamily="18" charset="0"/>
                <a:cs typeface="Times New Roman" panose="02020603050405020304" pitchFamily="18" charset="0"/>
              </a:rPr>
              <a:t>投资银行的监管内容</a:t>
            </a:r>
            <a:r>
              <a:rPr lang="en-US" altLang="zh-CN" sz="4000" dirty="0">
                <a:latin typeface="Times New Roman" panose="02020603050405020304" pitchFamily="18" charset="0"/>
                <a:cs typeface="Times New Roman" panose="02020603050405020304" pitchFamily="18" charset="0"/>
              </a:rPr>
              <a:t>—</a:t>
            </a:r>
            <a:r>
              <a:rPr lang="zh-CN" altLang="en-US" sz="4000" dirty="0">
                <a:latin typeface="Times New Roman" panose="02020603050405020304" pitchFamily="18" charset="0"/>
                <a:cs typeface="Times New Roman" panose="02020603050405020304" pitchFamily="18" charset="0"/>
              </a:rPr>
              <a:t>审慎性监管</a:t>
            </a:r>
          </a:p>
        </p:txBody>
      </p:sp>
      <p:graphicFrame>
        <p:nvGraphicFramePr>
          <p:cNvPr id="5" name="图示 4">
            <a:extLst>
              <a:ext uri="{FF2B5EF4-FFF2-40B4-BE49-F238E27FC236}">
                <a16:creationId xmlns:a16="http://schemas.microsoft.com/office/drawing/2014/main" id="{ADE45D57-0D6E-42C0-B8A5-7AB5DB288ECF}"/>
              </a:ext>
            </a:extLst>
          </p:cNvPr>
          <p:cNvGraphicFramePr/>
          <p:nvPr/>
        </p:nvGraphicFramePr>
        <p:xfrm>
          <a:off x="619844" y="2420889"/>
          <a:ext cx="7552556"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81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039A6-2878-413C-8130-90CE252BDFFB}"/>
              </a:ext>
            </a:extLst>
          </p:cNvPr>
          <p:cNvSpPr>
            <a:spLocks noGrp="1"/>
          </p:cNvSpPr>
          <p:nvPr>
            <p:ph type="title"/>
          </p:nvPr>
        </p:nvSpPr>
        <p:spPr>
          <a:xfrm>
            <a:off x="693229" y="332656"/>
            <a:ext cx="7793037" cy="1462087"/>
          </a:xfrm>
        </p:spPr>
        <p:txBody>
          <a:bodyPr/>
          <a:lstStyle/>
          <a:p>
            <a:r>
              <a:rPr lang="zh-CN" altLang="en-US" dirty="0"/>
              <a:t>投资银行市场准入监管</a:t>
            </a:r>
          </a:p>
        </p:txBody>
      </p:sp>
      <p:graphicFrame>
        <p:nvGraphicFramePr>
          <p:cNvPr id="3" name="图示 2">
            <a:extLst>
              <a:ext uri="{FF2B5EF4-FFF2-40B4-BE49-F238E27FC236}">
                <a16:creationId xmlns:a16="http://schemas.microsoft.com/office/drawing/2014/main" id="{3B3E9F08-ED04-4B33-A3BA-D5C325A7629E}"/>
              </a:ext>
            </a:extLst>
          </p:cNvPr>
          <p:cNvGraphicFramePr/>
          <p:nvPr>
            <p:extLst>
              <p:ext uri="{D42A27DB-BD31-4B8C-83A1-F6EECF244321}">
                <p14:modId xmlns:p14="http://schemas.microsoft.com/office/powerpoint/2010/main" val="3858705724"/>
              </p:ext>
            </p:extLst>
          </p:nvPr>
        </p:nvGraphicFramePr>
        <p:xfrm>
          <a:off x="899592" y="1916832"/>
          <a:ext cx="7380312"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91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039A6-2878-413C-8130-90CE252BDFFB}"/>
              </a:ext>
            </a:extLst>
          </p:cNvPr>
          <p:cNvSpPr>
            <a:spLocks noGrp="1"/>
          </p:cNvSpPr>
          <p:nvPr>
            <p:ph type="title"/>
          </p:nvPr>
        </p:nvSpPr>
        <p:spPr>
          <a:xfrm>
            <a:off x="1115616" y="310729"/>
            <a:ext cx="7793037" cy="1462087"/>
          </a:xfrm>
        </p:spPr>
        <p:txBody>
          <a:bodyPr/>
          <a:lstStyle/>
          <a:p>
            <a:r>
              <a:rPr lang="zh-CN" altLang="en-US" dirty="0"/>
              <a:t>投资银行业务监管</a:t>
            </a:r>
          </a:p>
        </p:txBody>
      </p:sp>
      <p:graphicFrame>
        <p:nvGraphicFramePr>
          <p:cNvPr id="3" name="图示 2">
            <a:extLst>
              <a:ext uri="{FF2B5EF4-FFF2-40B4-BE49-F238E27FC236}">
                <a16:creationId xmlns:a16="http://schemas.microsoft.com/office/drawing/2014/main" id="{7F8A83CB-2C0A-4CCC-957E-F2786EB72ABA}"/>
              </a:ext>
            </a:extLst>
          </p:cNvPr>
          <p:cNvGraphicFramePr/>
          <p:nvPr>
            <p:extLst>
              <p:ext uri="{D42A27DB-BD31-4B8C-83A1-F6EECF244321}">
                <p14:modId xmlns:p14="http://schemas.microsoft.com/office/powerpoint/2010/main" val="3911201187"/>
              </p:ext>
            </p:extLst>
          </p:nvPr>
        </p:nvGraphicFramePr>
        <p:xfrm>
          <a:off x="827584" y="1988840"/>
          <a:ext cx="7344865"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55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039A6-2878-413C-8130-90CE252BDFFB}"/>
              </a:ext>
            </a:extLst>
          </p:cNvPr>
          <p:cNvSpPr>
            <a:spLocks noGrp="1"/>
          </p:cNvSpPr>
          <p:nvPr>
            <p:ph type="title"/>
          </p:nvPr>
        </p:nvSpPr>
        <p:spPr/>
        <p:txBody>
          <a:bodyPr/>
          <a:lstStyle/>
          <a:p>
            <a:r>
              <a:rPr lang="zh-CN" altLang="en-US" dirty="0"/>
              <a:t>投资银行市场退出监管</a:t>
            </a:r>
          </a:p>
        </p:txBody>
      </p:sp>
      <p:graphicFrame>
        <p:nvGraphicFramePr>
          <p:cNvPr id="3" name="图示 2">
            <a:extLst>
              <a:ext uri="{FF2B5EF4-FFF2-40B4-BE49-F238E27FC236}">
                <a16:creationId xmlns:a16="http://schemas.microsoft.com/office/drawing/2014/main" id="{9430B492-8C8C-4D70-AB37-D8CC705B5828}"/>
              </a:ext>
            </a:extLst>
          </p:cNvPr>
          <p:cNvGraphicFramePr/>
          <p:nvPr>
            <p:extLst>
              <p:ext uri="{D42A27DB-BD31-4B8C-83A1-F6EECF244321}">
                <p14:modId xmlns:p14="http://schemas.microsoft.com/office/powerpoint/2010/main" val="145435394"/>
              </p:ext>
            </p:extLst>
          </p:nvPr>
        </p:nvGraphicFramePr>
        <p:xfrm>
          <a:off x="971600" y="1844824"/>
          <a:ext cx="734481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163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46232e6386ec8c2a32a6bd80b4f2acedb0f7"/>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1216</Words>
  <Application>Microsoft Office PowerPoint</Application>
  <PresentationFormat>全屏显示(4:3)</PresentationFormat>
  <Paragraphs>91</Paragraphs>
  <Slides>23</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32" baseType="lpstr">
      <vt:lpstr>Tahoma</vt:lpstr>
      <vt:lpstr>Times New Roman</vt:lpstr>
      <vt:lpstr>宋体</vt:lpstr>
      <vt:lpstr>Calibri</vt:lpstr>
      <vt:lpstr>Wingdings</vt:lpstr>
      <vt:lpstr>Arial</vt:lpstr>
      <vt:lpstr>自定义设计方案</vt:lpstr>
      <vt:lpstr>Blends</vt:lpstr>
      <vt:lpstr>Visio.Drawing.11</vt:lpstr>
      <vt:lpstr>第九章  投资银行的监管与风险管理</vt:lpstr>
      <vt:lpstr>9.1 投资银行的监管</vt:lpstr>
      <vt:lpstr>投资银行监管的目标</vt:lpstr>
      <vt:lpstr>投资银行监管的原则</vt:lpstr>
      <vt:lpstr>投资银行的监管内容</vt:lpstr>
      <vt:lpstr>投资银行的监管内容—审慎性监管</vt:lpstr>
      <vt:lpstr>投资银行市场准入监管</vt:lpstr>
      <vt:lpstr>投资银行业务监管</vt:lpstr>
      <vt:lpstr>投资银行市场退出监管</vt:lpstr>
      <vt:lpstr>投资银行的监管内容—投资者保护</vt:lpstr>
      <vt:lpstr>9.2 投资银行的风险管理</vt:lpstr>
      <vt:lpstr>全面风险管理的理念</vt:lpstr>
      <vt:lpstr>PowerPoint 演示文稿</vt:lpstr>
      <vt:lpstr>证券公司的全面风险管理                    --证券公司全面风险管理规范</vt:lpstr>
      <vt:lpstr>证券公司的全面风险管理                    --证券公司全面风险管理规范</vt:lpstr>
      <vt:lpstr>CRO任职条件                    --证券公司全面风险管理规范</vt:lpstr>
      <vt:lpstr>投资银行的风险管理架构</vt:lpstr>
      <vt:lpstr> 高盛风险管理组织架构 </vt:lpstr>
      <vt:lpstr>中信证券的风险管理架构</vt:lpstr>
      <vt:lpstr>PowerPoint 演示文稿</vt:lpstr>
      <vt:lpstr>投资银行的风险管理政策和机制                              --证券公司全面风险管理规范</vt:lpstr>
      <vt:lpstr>投资银行的风险管理政策和机制                                                --证券公司全面风险管理规范</vt:lpstr>
      <vt:lpstr>投资银行的风险管理政策和机制                                                  --证券公司全面风险管理规范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曹将</dc:creator>
  <cp:lastModifiedBy> </cp:lastModifiedBy>
  <cp:revision>437</cp:revision>
  <dcterms:created xsi:type="dcterms:W3CDTF">2012-09-27T04:08:32Z</dcterms:created>
  <dcterms:modified xsi:type="dcterms:W3CDTF">2021-06-09T14:18:42Z</dcterms:modified>
</cp:coreProperties>
</file>