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5" name="圆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6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6AFA-334C-47CC-86D5-C859D41175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8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2C4D7-897A-4263-8F88-B4861F0BD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2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BD850-4ED2-4DF7-A78A-A189BC5B5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06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59817E-E6CE-47EC-A129-FBA1A3ED0E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6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D9ABC-47B3-4BF6-B97B-213E6C2AA2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5" name="圆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6" name="矩形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" name="矩形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16E6FFDC-9B87-46D1-9A5B-3B3144F059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1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DA06B-3228-471D-B34B-C9AD755FF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60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2C576-D001-4F41-8BCE-7111C9DBBD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8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ACFD5-4A22-497E-AAD2-FF05217D61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3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4221F-89BF-49BA-9748-D8F9594913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1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6" name="圆角矩形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DB5D9-A7A2-407F-A406-03FF91E5D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6" name="矩形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7" name="矩形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434342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26E20DC-DB92-42BB-BD30-B304A9FE1B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9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34342"/>
              </a:solidFill>
              <a:latin typeface="Times New Roman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34342"/>
              </a:solidFill>
              <a:latin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9606B2-0FDE-407D-B7E1-75294F47658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EBFC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08A1D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08A1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39547;&#27874;&#28436;&#31034;.sw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C:\Documents and Settings\gernot\My Documents\Teaching\Elementary_Labs\Powerpoint\gif animations\super3_ne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20938"/>
            <a:ext cx="67691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359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BEBFC0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08A1D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驻波的形成</a:t>
            </a:r>
            <a:r>
              <a:rPr kumimoji="1" lang="en-US" altLang="zh-CN" sz="2800" b="1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动画演示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7088" y="1341438"/>
            <a:ext cx="3743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BEBFC0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08A1D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hlinkClick r:id="rId3" action="ppaction://hlinkfile"/>
              </a:rPr>
              <a:t>驻波演示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</p:txBody>
      </p:sp>
      <p:grpSp>
        <p:nvGrpSpPr>
          <p:cNvPr id="2" name="组 19"/>
          <p:cNvGrpSpPr>
            <a:grpSpLocks/>
          </p:cNvGrpSpPr>
          <p:nvPr/>
        </p:nvGrpSpPr>
        <p:grpSpPr bwMode="auto">
          <a:xfrm>
            <a:off x="3379788" y="4724400"/>
            <a:ext cx="2055812" cy="1244600"/>
            <a:chOff x="4139952" y="4869160"/>
            <a:chExt cx="2056222" cy="1243942"/>
          </a:xfrm>
        </p:grpSpPr>
        <p:sp>
          <p:nvSpPr>
            <p:cNvPr id="146441" name="Rectangle 4"/>
            <p:cNvSpPr>
              <a:spLocks noChangeArrowheads="1"/>
            </p:cNvSpPr>
            <p:nvPr/>
          </p:nvSpPr>
          <p:spPr bwMode="auto">
            <a:xfrm>
              <a:off x="4139952" y="5589240"/>
              <a:ext cx="90409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BEBFC0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08A1D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434342"/>
                  </a:solidFill>
                  <a:latin typeface="楷体_GB2312"/>
                  <a:ea typeface="楷体_GB2312"/>
                  <a:cs typeface="楷体_GB2312"/>
                </a:rPr>
                <a:t>波节</a:t>
              </a:r>
            </a:p>
          </p:txBody>
        </p:sp>
        <p:sp>
          <p:nvSpPr>
            <p:cNvPr id="146442" name="Rectangle 5"/>
            <p:cNvSpPr>
              <a:spLocks noChangeArrowheads="1"/>
            </p:cNvSpPr>
            <p:nvPr/>
          </p:nvSpPr>
          <p:spPr bwMode="auto">
            <a:xfrm>
              <a:off x="5292080" y="5589240"/>
              <a:ext cx="90409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BEBFC0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08A1D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08A1D9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434342"/>
                  </a:solidFill>
                  <a:latin typeface="楷体_GB2312"/>
                  <a:ea typeface="楷体_GB2312"/>
                  <a:cs typeface="楷体_GB2312"/>
                </a:rPr>
                <a:t>波腹</a:t>
              </a:r>
            </a:p>
          </p:txBody>
        </p:sp>
        <p:cxnSp>
          <p:nvCxnSpPr>
            <p:cNvPr id="146443" name="直线箭头连接符 14"/>
            <p:cNvCxnSpPr>
              <a:cxnSpLocks noChangeShapeType="1"/>
            </p:cNvCxnSpPr>
            <p:nvPr/>
          </p:nvCxnSpPr>
          <p:spPr bwMode="auto">
            <a:xfrm flipV="1">
              <a:off x="4643289" y="4869160"/>
              <a:ext cx="217531" cy="72034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44" name="直线箭头连接符 16"/>
            <p:cNvCxnSpPr>
              <a:cxnSpLocks noChangeShapeType="1"/>
            </p:cNvCxnSpPr>
            <p:nvPr/>
          </p:nvCxnSpPr>
          <p:spPr bwMode="auto">
            <a:xfrm flipH="1" flipV="1">
              <a:off x="5364158" y="4869160"/>
              <a:ext cx="360435" cy="72034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894" name="文本框 20"/>
          <p:cNvSpPr txBox="1">
            <a:spLocks noChangeArrowheads="1"/>
          </p:cNvSpPr>
          <p:nvPr/>
        </p:nvSpPr>
        <p:spPr bwMode="auto">
          <a:xfrm>
            <a:off x="7164388" y="3141663"/>
            <a:ext cx="1439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BEBFC0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08A1D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66"/>
                </a:solidFill>
                <a:latin typeface="Arial" pitchFamily="34" charset="0"/>
              </a:rPr>
              <a:t>向右传播</a:t>
            </a:r>
          </a:p>
        </p:txBody>
      </p:sp>
      <p:sp>
        <p:nvSpPr>
          <p:cNvPr id="37895" name="文本框 21"/>
          <p:cNvSpPr txBox="1">
            <a:spLocks noChangeArrowheads="1"/>
          </p:cNvSpPr>
          <p:nvPr/>
        </p:nvSpPr>
        <p:spPr bwMode="auto">
          <a:xfrm>
            <a:off x="7164388" y="3644900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BEBFC0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08A1D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66"/>
                </a:solidFill>
                <a:latin typeface="Arial" pitchFamily="34" charset="0"/>
              </a:rPr>
              <a:t>向左传播</a:t>
            </a:r>
          </a:p>
        </p:txBody>
      </p:sp>
      <p:sp>
        <p:nvSpPr>
          <p:cNvPr id="37896" name="文本框 22"/>
          <p:cNvSpPr txBox="1">
            <a:spLocks noChangeArrowheads="1"/>
          </p:cNvSpPr>
          <p:nvPr/>
        </p:nvSpPr>
        <p:spPr bwMode="auto">
          <a:xfrm>
            <a:off x="7235825" y="4264025"/>
            <a:ext cx="143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BEBFC0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08A1D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8A1D9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Arial" pitchFamily="34" charset="0"/>
              </a:rPr>
              <a:t>两波叠加</a:t>
            </a:r>
          </a:p>
        </p:txBody>
      </p:sp>
    </p:spTree>
    <p:extLst>
      <p:ext uri="{BB962C8B-B14F-4D97-AF65-F5344CB8AC3E}">
        <p14:creationId xmlns:p14="http://schemas.microsoft.com/office/powerpoint/2010/main" val="12979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894" grpId="0"/>
      <p:bldP spid="37895" grpId="0"/>
      <p:bldP spid="3789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</dc:creator>
  <cp:lastModifiedBy>admin</cp:lastModifiedBy>
  <cp:revision>1</cp:revision>
  <dcterms:created xsi:type="dcterms:W3CDTF">2018-05-24T00:37:36Z</dcterms:created>
  <dcterms:modified xsi:type="dcterms:W3CDTF">2018-07-08T02:07:19Z</dcterms:modified>
</cp:coreProperties>
</file>