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99"/>
  </p:notesMasterIdLst>
  <p:sldIdLst>
    <p:sldId id="257" r:id="rId2"/>
    <p:sldId id="940" r:id="rId3"/>
    <p:sldId id="603" r:id="rId4"/>
    <p:sldId id="570" r:id="rId5"/>
    <p:sldId id="575" r:id="rId6"/>
    <p:sldId id="591" r:id="rId7"/>
    <p:sldId id="580" r:id="rId8"/>
    <p:sldId id="637" r:id="rId9"/>
    <p:sldId id="595" r:id="rId10"/>
    <p:sldId id="599" r:id="rId11"/>
    <p:sldId id="596" r:id="rId12"/>
    <p:sldId id="598" r:id="rId13"/>
    <p:sldId id="592" r:id="rId14"/>
    <p:sldId id="593" r:id="rId15"/>
    <p:sldId id="581" r:id="rId16"/>
    <p:sldId id="600" r:id="rId17"/>
    <p:sldId id="644" r:id="rId18"/>
    <p:sldId id="594" r:id="rId19"/>
    <p:sldId id="643" r:id="rId20"/>
    <p:sldId id="638" r:id="rId21"/>
    <p:sldId id="601" r:id="rId22"/>
    <p:sldId id="602" r:id="rId23"/>
    <p:sldId id="605" r:id="rId24"/>
    <p:sldId id="636" r:id="rId25"/>
    <p:sldId id="606" r:id="rId26"/>
    <p:sldId id="607" r:id="rId27"/>
    <p:sldId id="608" r:id="rId28"/>
    <p:sldId id="609" r:id="rId29"/>
    <p:sldId id="610" r:id="rId30"/>
    <p:sldId id="611" r:id="rId31"/>
    <p:sldId id="612" r:id="rId32"/>
    <p:sldId id="645" r:id="rId33"/>
    <p:sldId id="587" r:id="rId34"/>
    <p:sldId id="604" r:id="rId35"/>
    <p:sldId id="588" r:id="rId36"/>
    <p:sldId id="589" r:id="rId37"/>
    <p:sldId id="615" r:id="rId38"/>
    <p:sldId id="616" r:id="rId39"/>
    <p:sldId id="617" r:id="rId40"/>
    <p:sldId id="618" r:id="rId41"/>
    <p:sldId id="619" r:id="rId42"/>
    <p:sldId id="633" r:id="rId43"/>
    <p:sldId id="620" r:id="rId44"/>
    <p:sldId id="623" r:id="rId45"/>
    <p:sldId id="624" r:id="rId46"/>
    <p:sldId id="625" r:id="rId47"/>
    <p:sldId id="626" r:id="rId48"/>
    <p:sldId id="627" r:id="rId49"/>
    <p:sldId id="628" r:id="rId50"/>
    <p:sldId id="634" r:id="rId51"/>
    <p:sldId id="642" r:id="rId52"/>
    <p:sldId id="655" r:id="rId53"/>
    <p:sldId id="657" r:id="rId54"/>
    <p:sldId id="654" r:id="rId55"/>
    <p:sldId id="669" r:id="rId56"/>
    <p:sldId id="663" r:id="rId57"/>
    <p:sldId id="664" r:id="rId58"/>
    <p:sldId id="670" r:id="rId59"/>
    <p:sldId id="665" r:id="rId60"/>
    <p:sldId id="666" r:id="rId61"/>
    <p:sldId id="671" r:id="rId62"/>
    <p:sldId id="672" r:id="rId63"/>
    <p:sldId id="673" r:id="rId64"/>
    <p:sldId id="674" r:id="rId65"/>
    <p:sldId id="668" r:id="rId66"/>
    <p:sldId id="639" r:id="rId67"/>
    <p:sldId id="640" r:id="rId68"/>
    <p:sldId id="641" r:id="rId69"/>
    <p:sldId id="675" r:id="rId70"/>
    <p:sldId id="659" r:id="rId71"/>
    <p:sldId id="648" r:id="rId72"/>
    <p:sldId id="660" r:id="rId73"/>
    <p:sldId id="676" r:id="rId74"/>
    <p:sldId id="677" r:id="rId75"/>
    <p:sldId id="678" r:id="rId76"/>
    <p:sldId id="679" r:id="rId77"/>
    <p:sldId id="680" r:id="rId78"/>
    <p:sldId id="681" r:id="rId79"/>
    <p:sldId id="682" r:id="rId80"/>
    <p:sldId id="683" r:id="rId81"/>
    <p:sldId id="684" r:id="rId82"/>
    <p:sldId id="649" r:id="rId83"/>
    <p:sldId id="650" r:id="rId84"/>
    <p:sldId id="651" r:id="rId85"/>
    <p:sldId id="652" r:id="rId86"/>
    <p:sldId id="653" r:id="rId87"/>
    <p:sldId id="685" r:id="rId88"/>
    <p:sldId id="686" r:id="rId89"/>
    <p:sldId id="937" r:id="rId90"/>
    <p:sldId id="897" r:id="rId91"/>
    <p:sldId id="934" r:id="rId92"/>
    <p:sldId id="936" r:id="rId93"/>
    <p:sldId id="931" r:id="rId94"/>
    <p:sldId id="935" r:id="rId95"/>
    <p:sldId id="938" r:id="rId96"/>
    <p:sldId id="939" r:id="rId97"/>
    <p:sldId id="446" r:id="rId9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20000"/>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3321" autoAdjust="0"/>
  </p:normalViewPr>
  <p:slideViewPr>
    <p:cSldViewPr snapToGrid="0" snapToObjects="1">
      <p:cViewPr varScale="1">
        <p:scale>
          <a:sx n="87" d="100"/>
          <a:sy n="87" d="100"/>
        </p:scale>
        <p:origin x="1334"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Chancy" userId="9da7f5f1-5b05-4358-a5b4-111610f8b428" providerId="ADAL" clId="{0467EE01-0DDB-4D57-A73D-951240DEC0E4}"/>
    <pc:docChg chg="undo custSel addSld delSld modSld sldOrd">
      <pc:chgData name="CaoChancy" userId="9da7f5f1-5b05-4358-a5b4-111610f8b428" providerId="ADAL" clId="{0467EE01-0DDB-4D57-A73D-951240DEC0E4}" dt="2023-10-15T12:51:34.627" v="1282" actId="6549"/>
      <pc:docMkLst>
        <pc:docMk/>
      </pc:docMkLst>
      <pc:sldChg chg="modSp">
        <pc:chgData name="CaoChancy" userId="9da7f5f1-5b05-4358-a5b4-111610f8b428" providerId="ADAL" clId="{0467EE01-0DDB-4D57-A73D-951240DEC0E4}" dt="2023-10-15T12:29:36.048" v="1056" actId="20577"/>
        <pc:sldMkLst>
          <pc:docMk/>
          <pc:sldMk cId="2045146597" sldId="446"/>
        </pc:sldMkLst>
        <pc:spChg chg="mod">
          <ac:chgData name="CaoChancy" userId="9da7f5f1-5b05-4358-a5b4-111610f8b428" providerId="ADAL" clId="{0467EE01-0DDB-4D57-A73D-951240DEC0E4}" dt="2023-10-15T12:29:36.048" v="1056" actId="20577"/>
          <ac:spMkLst>
            <pc:docMk/>
            <pc:sldMk cId="2045146597" sldId="446"/>
            <ac:spMk id="6" creationId="{F0AC52DB-B0B1-4AC7-AFCF-38E2A1544555}"/>
          </ac:spMkLst>
        </pc:spChg>
      </pc:sldChg>
      <pc:sldChg chg="modSp">
        <pc:chgData name="CaoChancy" userId="9da7f5f1-5b05-4358-a5b4-111610f8b428" providerId="ADAL" clId="{0467EE01-0DDB-4D57-A73D-951240DEC0E4}" dt="2023-10-15T11:18:56.471" v="97" actId="20577"/>
        <pc:sldMkLst>
          <pc:docMk/>
          <pc:sldMk cId="378987862" sldId="570"/>
        </pc:sldMkLst>
        <pc:spChg chg="mod">
          <ac:chgData name="CaoChancy" userId="9da7f5f1-5b05-4358-a5b4-111610f8b428" providerId="ADAL" clId="{0467EE01-0DDB-4D57-A73D-951240DEC0E4}" dt="2023-10-15T11:18:56.471" v="97" actId="20577"/>
          <ac:spMkLst>
            <pc:docMk/>
            <pc:sldMk cId="378987862" sldId="570"/>
            <ac:spMk id="5" creationId="{FA191C9E-D49F-4358-877F-3C32CC032FE6}"/>
          </ac:spMkLst>
        </pc:spChg>
        <pc:spChg chg="mod">
          <ac:chgData name="CaoChancy" userId="9da7f5f1-5b05-4358-a5b4-111610f8b428" providerId="ADAL" clId="{0467EE01-0DDB-4D57-A73D-951240DEC0E4}" dt="2023-10-15T11:18:39.385" v="86" actId="6549"/>
          <ac:spMkLst>
            <pc:docMk/>
            <pc:sldMk cId="378987862" sldId="570"/>
            <ac:spMk id="11" creationId="{C94C3E97-6DD4-0769-A9EF-7039BF93911D}"/>
          </ac:spMkLst>
        </pc:spChg>
      </pc:sldChg>
      <pc:sldChg chg="modSp">
        <pc:chgData name="CaoChancy" userId="9da7f5f1-5b05-4358-a5b4-111610f8b428" providerId="ADAL" clId="{0467EE01-0DDB-4D57-A73D-951240DEC0E4}" dt="2023-10-15T11:02:03.285" v="1" actId="1076"/>
        <pc:sldMkLst>
          <pc:docMk/>
          <pc:sldMk cId="190912839" sldId="575"/>
        </pc:sldMkLst>
        <pc:picChg chg="mod">
          <ac:chgData name="CaoChancy" userId="9da7f5f1-5b05-4358-a5b4-111610f8b428" providerId="ADAL" clId="{0467EE01-0DDB-4D57-A73D-951240DEC0E4}" dt="2023-10-15T11:02:03.285" v="1" actId="1076"/>
          <ac:picMkLst>
            <pc:docMk/>
            <pc:sldMk cId="190912839" sldId="575"/>
            <ac:picMk id="10" creationId="{0D15035D-4B4D-4748-8214-800DE544A6AE}"/>
          </ac:picMkLst>
        </pc:picChg>
      </pc:sldChg>
      <pc:sldChg chg="modSp">
        <pc:chgData name="CaoChancy" userId="9da7f5f1-5b05-4358-a5b4-111610f8b428" providerId="ADAL" clId="{0467EE01-0DDB-4D57-A73D-951240DEC0E4}" dt="2023-10-15T11:17:19.072" v="33" actId="20577"/>
        <pc:sldMkLst>
          <pc:docMk/>
          <pc:sldMk cId="986848639" sldId="580"/>
        </pc:sldMkLst>
        <pc:spChg chg="mod">
          <ac:chgData name="CaoChancy" userId="9da7f5f1-5b05-4358-a5b4-111610f8b428" providerId="ADAL" clId="{0467EE01-0DDB-4D57-A73D-951240DEC0E4}" dt="2023-10-15T11:15:59.865" v="7"/>
          <ac:spMkLst>
            <pc:docMk/>
            <pc:sldMk cId="986848639" sldId="580"/>
            <ac:spMk id="5" creationId="{8F80B300-2D9C-5FD6-432A-4DC354DD78CB}"/>
          </ac:spMkLst>
        </pc:spChg>
        <pc:spChg chg="mod">
          <ac:chgData name="CaoChancy" userId="9da7f5f1-5b05-4358-a5b4-111610f8b428" providerId="ADAL" clId="{0467EE01-0DDB-4D57-A73D-951240DEC0E4}" dt="2023-10-15T11:17:19.072" v="33" actId="20577"/>
          <ac:spMkLst>
            <pc:docMk/>
            <pc:sldMk cId="986848639" sldId="580"/>
            <ac:spMk id="7" creationId="{181223D6-3520-16B9-8482-086293123F81}"/>
          </ac:spMkLst>
        </pc:spChg>
      </pc:sldChg>
      <pc:sldChg chg="add">
        <pc:chgData name="CaoChancy" userId="9da7f5f1-5b05-4358-a5b4-111610f8b428" providerId="ADAL" clId="{0467EE01-0DDB-4D57-A73D-951240DEC0E4}" dt="2023-10-15T12:19:43.570" v="851"/>
        <pc:sldMkLst>
          <pc:docMk/>
          <pc:sldMk cId="2673511991" sldId="581"/>
        </pc:sldMkLst>
      </pc:sldChg>
      <pc:sldChg chg="del">
        <pc:chgData name="CaoChancy" userId="9da7f5f1-5b05-4358-a5b4-111610f8b428" providerId="ADAL" clId="{0467EE01-0DDB-4D57-A73D-951240DEC0E4}" dt="2023-10-15T12:19:30.803" v="850" actId="2696"/>
        <pc:sldMkLst>
          <pc:docMk/>
          <pc:sldMk cId="3928335083" sldId="581"/>
        </pc:sldMkLst>
      </pc:sldChg>
      <pc:sldChg chg="modSp">
        <pc:chgData name="CaoChancy" userId="9da7f5f1-5b05-4358-a5b4-111610f8b428" providerId="ADAL" clId="{0467EE01-0DDB-4D57-A73D-951240DEC0E4}" dt="2023-10-15T12:09:21.480" v="604" actId="20577"/>
        <pc:sldMkLst>
          <pc:docMk/>
          <pc:sldMk cId="2644552945" sldId="587"/>
        </pc:sldMkLst>
        <pc:spChg chg="mod">
          <ac:chgData name="CaoChancy" userId="9da7f5f1-5b05-4358-a5b4-111610f8b428" providerId="ADAL" clId="{0467EE01-0DDB-4D57-A73D-951240DEC0E4}" dt="2023-10-15T12:09:21.480" v="604" actId="20577"/>
          <ac:spMkLst>
            <pc:docMk/>
            <pc:sldMk cId="2644552945" sldId="587"/>
            <ac:spMk id="5" creationId="{976E265D-A22F-CD01-5CB0-EFDEC9316307}"/>
          </ac:spMkLst>
        </pc:spChg>
      </pc:sldChg>
      <pc:sldChg chg="modSp">
        <pc:chgData name="CaoChancy" userId="9da7f5f1-5b05-4358-a5b4-111610f8b428" providerId="ADAL" clId="{0467EE01-0DDB-4D57-A73D-951240DEC0E4}" dt="2023-10-15T12:10:38.548" v="644"/>
        <pc:sldMkLst>
          <pc:docMk/>
          <pc:sldMk cId="466958542" sldId="588"/>
        </pc:sldMkLst>
        <pc:spChg chg="mod">
          <ac:chgData name="CaoChancy" userId="9da7f5f1-5b05-4358-a5b4-111610f8b428" providerId="ADAL" clId="{0467EE01-0DDB-4D57-A73D-951240DEC0E4}" dt="2023-10-15T12:10:38.548" v="644"/>
          <ac:spMkLst>
            <pc:docMk/>
            <pc:sldMk cId="466958542" sldId="588"/>
            <ac:spMk id="6" creationId="{E56136CD-3FBF-FFD6-4461-C6AE79369001}"/>
          </ac:spMkLst>
        </pc:spChg>
      </pc:sldChg>
      <pc:sldChg chg="modSp">
        <pc:chgData name="CaoChancy" userId="9da7f5f1-5b05-4358-a5b4-111610f8b428" providerId="ADAL" clId="{0467EE01-0DDB-4D57-A73D-951240DEC0E4}" dt="2023-10-15T11:17:12.872" v="29" actId="20577"/>
        <pc:sldMkLst>
          <pc:docMk/>
          <pc:sldMk cId="2902773977" sldId="591"/>
        </pc:sldMkLst>
        <pc:spChg chg="mod">
          <ac:chgData name="CaoChancy" userId="9da7f5f1-5b05-4358-a5b4-111610f8b428" providerId="ADAL" clId="{0467EE01-0DDB-4D57-A73D-951240DEC0E4}" dt="2023-10-15T11:17:06.310" v="21" actId="20577"/>
          <ac:spMkLst>
            <pc:docMk/>
            <pc:sldMk cId="2902773977" sldId="591"/>
            <ac:spMk id="40" creationId="{F4E07DCF-6F3E-9B14-7659-9BA8CB89CE57}"/>
          </ac:spMkLst>
        </pc:spChg>
        <pc:spChg chg="mod">
          <ac:chgData name="CaoChancy" userId="9da7f5f1-5b05-4358-a5b4-111610f8b428" providerId="ADAL" clId="{0467EE01-0DDB-4D57-A73D-951240DEC0E4}" dt="2023-10-15T11:17:12.872" v="29" actId="20577"/>
          <ac:spMkLst>
            <pc:docMk/>
            <pc:sldMk cId="2902773977" sldId="591"/>
            <ac:spMk id="41" creationId="{239F1DB7-3C13-3474-F6DB-0693F2D86EED}"/>
          </ac:spMkLst>
        </pc:spChg>
      </pc:sldChg>
      <pc:sldChg chg="modSp del">
        <pc:chgData name="CaoChancy" userId="9da7f5f1-5b05-4358-a5b4-111610f8b428" providerId="ADAL" clId="{0467EE01-0DDB-4D57-A73D-951240DEC0E4}" dt="2023-10-15T11:44:41.703" v="107" actId="2696"/>
        <pc:sldMkLst>
          <pc:docMk/>
          <pc:sldMk cId="857080379" sldId="592"/>
        </pc:sldMkLst>
        <pc:spChg chg="mod">
          <ac:chgData name="CaoChancy" userId="9da7f5f1-5b05-4358-a5b4-111610f8b428" providerId="ADAL" clId="{0467EE01-0DDB-4D57-A73D-951240DEC0E4}" dt="2023-10-15T11:44:00.150" v="101" actId="20577"/>
          <ac:spMkLst>
            <pc:docMk/>
            <pc:sldMk cId="857080379" sldId="592"/>
            <ac:spMk id="5" creationId="{2D15E552-9240-8C1B-F19F-6F5C4DCE8196}"/>
          </ac:spMkLst>
        </pc:spChg>
      </pc:sldChg>
      <pc:sldChg chg="modSp add">
        <pc:chgData name="CaoChancy" userId="9da7f5f1-5b05-4358-a5b4-111610f8b428" providerId="ADAL" clId="{0467EE01-0DDB-4D57-A73D-951240DEC0E4}" dt="2023-10-15T11:44:59.579" v="127"/>
        <pc:sldMkLst>
          <pc:docMk/>
          <pc:sldMk cId="1861912163" sldId="592"/>
        </pc:sldMkLst>
        <pc:spChg chg="mod">
          <ac:chgData name="CaoChancy" userId="9da7f5f1-5b05-4358-a5b4-111610f8b428" providerId="ADAL" clId="{0467EE01-0DDB-4D57-A73D-951240DEC0E4}" dt="2023-10-15T11:44:59.579" v="127"/>
          <ac:spMkLst>
            <pc:docMk/>
            <pc:sldMk cId="1861912163" sldId="592"/>
            <ac:spMk id="4" creationId="{4A99DC9B-0BCD-D8CC-820F-0837B6DF275A}"/>
          </ac:spMkLst>
        </pc:spChg>
      </pc:sldChg>
      <pc:sldChg chg="del">
        <pc:chgData name="CaoChancy" userId="9da7f5f1-5b05-4358-a5b4-111610f8b428" providerId="ADAL" clId="{0467EE01-0DDB-4D57-A73D-951240DEC0E4}" dt="2023-10-15T11:44:41.698" v="106" actId="2696"/>
        <pc:sldMkLst>
          <pc:docMk/>
          <pc:sldMk cId="1796340465" sldId="593"/>
        </pc:sldMkLst>
      </pc:sldChg>
      <pc:sldChg chg="modSp add">
        <pc:chgData name="CaoChancy" userId="9da7f5f1-5b05-4358-a5b4-111610f8b428" providerId="ADAL" clId="{0467EE01-0DDB-4D57-A73D-951240DEC0E4}" dt="2023-10-15T11:45:06.297" v="136"/>
        <pc:sldMkLst>
          <pc:docMk/>
          <pc:sldMk cId="1997015916" sldId="593"/>
        </pc:sldMkLst>
        <pc:spChg chg="mod">
          <ac:chgData name="CaoChancy" userId="9da7f5f1-5b05-4358-a5b4-111610f8b428" providerId="ADAL" clId="{0467EE01-0DDB-4D57-A73D-951240DEC0E4}" dt="2023-10-15T11:45:06.297" v="136"/>
          <ac:spMkLst>
            <pc:docMk/>
            <pc:sldMk cId="1997015916" sldId="593"/>
            <ac:spMk id="5" creationId="{159DF56E-6C05-0B7B-4064-E27B2EC35E44}"/>
          </ac:spMkLst>
        </pc:spChg>
      </pc:sldChg>
      <pc:sldChg chg="modSp">
        <pc:chgData name="CaoChancy" userId="9da7f5f1-5b05-4358-a5b4-111610f8b428" providerId="ADAL" clId="{0467EE01-0DDB-4D57-A73D-951240DEC0E4}" dt="2023-10-15T11:46:20.875" v="157" actId="20577"/>
        <pc:sldMkLst>
          <pc:docMk/>
          <pc:sldMk cId="4020888690" sldId="594"/>
        </pc:sldMkLst>
        <pc:spChg chg="mod">
          <ac:chgData name="CaoChancy" userId="9da7f5f1-5b05-4358-a5b4-111610f8b428" providerId="ADAL" clId="{0467EE01-0DDB-4D57-A73D-951240DEC0E4}" dt="2023-10-15T11:46:20.875" v="157" actId="20577"/>
          <ac:spMkLst>
            <pc:docMk/>
            <pc:sldMk cId="4020888690" sldId="594"/>
            <ac:spMk id="5" creationId="{8E035BCC-1E02-C7F7-332E-55E92AE19F7E}"/>
          </ac:spMkLst>
        </pc:spChg>
      </pc:sldChg>
      <pc:sldChg chg="modSp del">
        <pc:chgData name="CaoChancy" userId="9da7f5f1-5b05-4358-a5b4-111610f8b428" providerId="ADAL" clId="{0467EE01-0DDB-4D57-A73D-951240DEC0E4}" dt="2023-10-15T11:45:29.207" v="137" actId="2696"/>
        <pc:sldMkLst>
          <pc:docMk/>
          <pc:sldMk cId="1866995926" sldId="595"/>
        </pc:sldMkLst>
        <pc:spChg chg="mod">
          <ac:chgData name="CaoChancy" userId="9da7f5f1-5b05-4358-a5b4-111610f8b428" providerId="ADAL" clId="{0467EE01-0DDB-4D57-A73D-951240DEC0E4}" dt="2023-10-15T11:17:54.588" v="60" actId="20577"/>
          <ac:spMkLst>
            <pc:docMk/>
            <pc:sldMk cId="1866995926" sldId="595"/>
            <ac:spMk id="6" creationId="{46CCF331-20A3-A9B1-F0FB-7002C8A937F7}"/>
          </ac:spMkLst>
        </pc:spChg>
      </pc:sldChg>
      <pc:sldChg chg="addSp delSp modSp add">
        <pc:chgData name="CaoChancy" userId="9da7f5f1-5b05-4358-a5b4-111610f8b428" providerId="ADAL" clId="{0467EE01-0DDB-4D57-A73D-951240DEC0E4}" dt="2023-10-15T11:47:34.285" v="184" actId="20577"/>
        <pc:sldMkLst>
          <pc:docMk/>
          <pc:sldMk cId="2527083342" sldId="595"/>
        </pc:sldMkLst>
        <pc:spChg chg="add del mod">
          <ac:chgData name="CaoChancy" userId="9da7f5f1-5b05-4358-a5b4-111610f8b428" providerId="ADAL" clId="{0467EE01-0DDB-4D57-A73D-951240DEC0E4}" dt="2023-10-15T11:47:34.285" v="184" actId="20577"/>
          <ac:spMkLst>
            <pc:docMk/>
            <pc:sldMk cId="2527083342" sldId="595"/>
            <ac:spMk id="5" creationId="{FBDA2E45-180D-402F-B9F8-A6FF90EC235A}"/>
          </ac:spMkLst>
        </pc:spChg>
      </pc:sldChg>
      <pc:sldChg chg="add del ord">
        <pc:chgData name="CaoChancy" userId="9da7f5f1-5b05-4358-a5b4-111610f8b428" providerId="ADAL" clId="{0467EE01-0DDB-4D57-A73D-951240DEC0E4}" dt="2023-10-15T11:46:56.458" v="159" actId="2696"/>
        <pc:sldMkLst>
          <pc:docMk/>
          <pc:sldMk cId="3209397861" sldId="595"/>
        </pc:sldMkLst>
      </pc:sldChg>
      <pc:sldChg chg="add del ord">
        <pc:chgData name="CaoChancy" userId="9da7f5f1-5b05-4358-a5b4-111610f8b428" providerId="ADAL" clId="{0467EE01-0DDB-4D57-A73D-951240DEC0E4}" dt="2023-10-15T11:46:56.466" v="161" actId="2696"/>
        <pc:sldMkLst>
          <pc:docMk/>
          <pc:sldMk cId="1531231390" sldId="596"/>
        </pc:sldMkLst>
      </pc:sldChg>
      <pc:sldChg chg="addSp delSp add">
        <pc:chgData name="CaoChancy" userId="9da7f5f1-5b05-4358-a5b4-111610f8b428" providerId="ADAL" clId="{0467EE01-0DDB-4D57-A73D-951240DEC0E4}" dt="2023-10-15T11:47:42.906" v="188"/>
        <pc:sldMkLst>
          <pc:docMk/>
          <pc:sldMk cId="2625998185" sldId="596"/>
        </pc:sldMkLst>
        <pc:spChg chg="del">
          <ac:chgData name="CaoChancy" userId="9da7f5f1-5b05-4358-a5b4-111610f8b428" providerId="ADAL" clId="{0467EE01-0DDB-4D57-A73D-951240DEC0E4}" dt="2023-10-15T11:47:42.614" v="187" actId="478"/>
          <ac:spMkLst>
            <pc:docMk/>
            <pc:sldMk cId="2625998185" sldId="596"/>
            <ac:spMk id="4" creationId="{9E02B3E6-8828-ABFF-6DC3-CB5595C8ADA5}"/>
          </ac:spMkLst>
        </pc:spChg>
        <pc:spChg chg="add">
          <ac:chgData name="CaoChancy" userId="9da7f5f1-5b05-4358-a5b4-111610f8b428" providerId="ADAL" clId="{0467EE01-0DDB-4D57-A73D-951240DEC0E4}" dt="2023-10-15T11:47:42.906" v="188"/>
          <ac:spMkLst>
            <pc:docMk/>
            <pc:sldMk cId="2625998185" sldId="596"/>
            <ac:spMk id="6" creationId="{A99CE9CC-D37B-4812-A78B-D47817AA8BE4}"/>
          </ac:spMkLst>
        </pc:spChg>
      </pc:sldChg>
      <pc:sldChg chg="del">
        <pc:chgData name="CaoChancy" userId="9da7f5f1-5b05-4358-a5b4-111610f8b428" providerId="ADAL" clId="{0467EE01-0DDB-4D57-A73D-951240DEC0E4}" dt="2023-10-15T11:45:29.253" v="139" actId="2696"/>
        <pc:sldMkLst>
          <pc:docMk/>
          <pc:sldMk cId="3122897689" sldId="596"/>
        </pc:sldMkLst>
      </pc:sldChg>
      <pc:sldChg chg="add del ord">
        <pc:chgData name="CaoChancy" userId="9da7f5f1-5b05-4358-a5b4-111610f8b428" providerId="ADAL" clId="{0467EE01-0DDB-4D57-A73D-951240DEC0E4}" dt="2023-10-15T11:46:56.470" v="162" actId="2696"/>
        <pc:sldMkLst>
          <pc:docMk/>
          <pc:sldMk cId="79950305" sldId="598"/>
        </pc:sldMkLst>
      </pc:sldChg>
      <pc:sldChg chg="addSp delSp modSp add">
        <pc:chgData name="CaoChancy" userId="9da7f5f1-5b05-4358-a5b4-111610f8b428" providerId="ADAL" clId="{0467EE01-0DDB-4D57-A73D-951240DEC0E4}" dt="2023-10-15T11:49:18.443" v="202"/>
        <pc:sldMkLst>
          <pc:docMk/>
          <pc:sldMk cId="2218422068" sldId="598"/>
        </pc:sldMkLst>
        <pc:spChg chg="del">
          <ac:chgData name="CaoChancy" userId="9da7f5f1-5b05-4358-a5b4-111610f8b428" providerId="ADAL" clId="{0467EE01-0DDB-4D57-A73D-951240DEC0E4}" dt="2023-10-15T11:47:46.439" v="189" actId="478"/>
          <ac:spMkLst>
            <pc:docMk/>
            <pc:sldMk cId="2218422068" sldId="598"/>
            <ac:spMk id="4" creationId="{39438096-E2B2-DDB6-CC6F-16947E5F0834}"/>
          </ac:spMkLst>
        </pc:spChg>
        <pc:spChg chg="mod">
          <ac:chgData name="CaoChancy" userId="9da7f5f1-5b05-4358-a5b4-111610f8b428" providerId="ADAL" clId="{0467EE01-0DDB-4D57-A73D-951240DEC0E4}" dt="2023-10-15T11:47:56.094" v="191" actId="1076"/>
          <ac:spMkLst>
            <pc:docMk/>
            <pc:sldMk cId="2218422068" sldId="598"/>
            <ac:spMk id="5" creationId="{F917337B-2713-B920-1A5C-1811CE4BEC2E}"/>
          </ac:spMkLst>
        </pc:spChg>
        <pc:spChg chg="mod">
          <ac:chgData name="CaoChancy" userId="9da7f5f1-5b05-4358-a5b4-111610f8b428" providerId="ADAL" clId="{0467EE01-0DDB-4D57-A73D-951240DEC0E4}" dt="2023-10-15T11:47:56.094" v="191" actId="1076"/>
          <ac:spMkLst>
            <pc:docMk/>
            <pc:sldMk cId="2218422068" sldId="598"/>
            <ac:spMk id="6" creationId="{A8195746-2FF9-0588-F54C-29E52E8D00CA}"/>
          </ac:spMkLst>
        </pc:spChg>
        <pc:spChg chg="mod">
          <ac:chgData name="CaoChancy" userId="9da7f5f1-5b05-4358-a5b4-111610f8b428" providerId="ADAL" clId="{0467EE01-0DDB-4D57-A73D-951240DEC0E4}" dt="2023-10-15T11:47:56.094" v="191" actId="1076"/>
          <ac:spMkLst>
            <pc:docMk/>
            <pc:sldMk cId="2218422068" sldId="598"/>
            <ac:spMk id="7" creationId="{E6D4B7E6-92AD-10C1-4F61-BA2778576DBD}"/>
          </ac:spMkLst>
        </pc:spChg>
        <pc:spChg chg="mod">
          <ac:chgData name="CaoChancy" userId="9da7f5f1-5b05-4358-a5b4-111610f8b428" providerId="ADAL" clId="{0467EE01-0DDB-4D57-A73D-951240DEC0E4}" dt="2023-10-15T11:47:56.094" v="191" actId="1076"/>
          <ac:spMkLst>
            <pc:docMk/>
            <pc:sldMk cId="2218422068" sldId="598"/>
            <ac:spMk id="8" creationId="{8569055A-FBA8-68CE-2069-8FAF5D9F4379}"/>
          </ac:spMkLst>
        </pc:spChg>
        <pc:spChg chg="mod">
          <ac:chgData name="CaoChancy" userId="9da7f5f1-5b05-4358-a5b4-111610f8b428" providerId="ADAL" clId="{0467EE01-0DDB-4D57-A73D-951240DEC0E4}" dt="2023-10-15T11:47:56.094" v="191" actId="1076"/>
          <ac:spMkLst>
            <pc:docMk/>
            <pc:sldMk cId="2218422068" sldId="598"/>
            <ac:spMk id="9" creationId="{7D047B72-DC3B-FF56-EEA9-68621CAB07C6}"/>
          </ac:spMkLst>
        </pc:spChg>
        <pc:spChg chg="mod">
          <ac:chgData name="CaoChancy" userId="9da7f5f1-5b05-4358-a5b4-111610f8b428" providerId="ADAL" clId="{0467EE01-0DDB-4D57-A73D-951240DEC0E4}" dt="2023-10-15T11:47:56.094" v="191" actId="1076"/>
          <ac:spMkLst>
            <pc:docMk/>
            <pc:sldMk cId="2218422068" sldId="598"/>
            <ac:spMk id="10" creationId="{2E2F7DF1-9FBC-AAC0-DB30-6E0763DBF6F8}"/>
          </ac:spMkLst>
        </pc:spChg>
        <pc:spChg chg="mod">
          <ac:chgData name="CaoChancy" userId="9da7f5f1-5b05-4358-a5b4-111610f8b428" providerId="ADAL" clId="{0467EE01-0DDB-4D57-A73D-951240DEC0E4}" dt="2023-10-15T11:47:56.094" v="191" actId="1076"/>
          <ac:spMkLst>
            <pc:docMk/>
            <pc:sldMk cId="2218422068" sldId="598"/>
            <ac:spMk id="11" creationId="{93916256-6595-4235-DCCA-C61773C15550}"/>
          </ac:spMkLst>
        </pc:spChg>
        <pc:spChg chg="mod">
          <ac:chgData name="CaoChancy" userId="9da7f5f1-5b05-4358-a5b4-111610f8b428" providerId="ADAL" clId="{0467EE01-0DDB-4D57-A73D-951240DEC0E4}" dt="2023-10-15T11:47:56.094" v="191" actId="1076"/>
          <ac:spMkLst>
            <pc:docMk/>
            <pc:sldMk cId="2218422068" sldId="598"/>
            <ac:spMk id="12" creationId="{E00C80E0-968A-BDF6-B3CB-D26E3CCECB2E}"/>
          </ac:spMkLst>
        </pc:spChg>
        <pc:spChg chg="mod">
          <ac:chgData name="CaoChancy" userId="9da7f5f1-5b05-4358-a5b4-111610f8b428" providerId="ADAL" clId="{0467EE01-0DDB-4D57-A73D-951240DEC0E4}" dt="2023-10-15T11:47:56.094" v="191" actId="1076"/>
          <ac:spMkLst>
            <pc:docMk/>
            <pc:sldMk cId="2218422068" sldId="598"/>
            <ac:spMk id="13" creationId="{667996F9-C469-D1E7-A30D-0FB8F213DFA2}"/>
          </ac:spMkLst>
        </pc:spChg>
        <pc:spChg chg="mod">
          <ac:chgData name="CaoChancy" userId="9da7f5f1-5b05-4358-a5b4-111610f8b428" providerId="ADAL" clId="{0467EE01-0DDB-4D57-A73D-951240DEC0E4}" dt="2023-10-15T11:47:56.094" v="191" actId="1076"/>
          <ac:spMkLst>
            <pc:docMk/>
            <pc:sldMk cId="2218422068" sldId="598"/>
            <ac:spMk id="14" creationId="{03BDFC4D-0DB4-4563-0DD6-76E6D1B6606C}"/>
          </ac:spMkLst>
        </pc:spChg>
        <pc:spChg chg="mod">
          <ac:chgData name="CaoChancy" userId="9da7f5f1-5b05-4358-a5b4-111610f8b428" providerId="ADAL" clId="{0467EE01-0DDB-4D57-A73D-951240DEC0E4}" dt="2023-10-15T11:47:56.094" v="191" actId="1076"/>
          <ac:spMkLst>
            <pc:docMk/>
            <pc:sldMk cId="2218422068" sldId="598"/>
            <ac:spMk id="15" creationId="{71B6012B-C941-BE0C-CAAD-9286887A84B1}"/>
          </ac:spMkLst>
        </pc:spChg>
        <pc:spChg chg="mod">
          <ac:chgData name="CaoChancy" userId="9da7f5f1-5b05-4358-a5b4-111610f8b428" providerId="ADAL" clId="{0467EE01-0DDB-4D57-A73D-951240DEC0E4}" dt="2023-10-15T11:47:56.094" v="191" actId="1076"/>
          <ac:spMkLst>
            <pc:docMk/>
            <pc:sldMk cId="2218422068" sldId="598"/>
            <ac:spMk id="16" creationId="{1682ADD3-5D51-9820-3FCA-A346422D2F04}"/>
          </ac:spMkLst>
        </pc:spChg>
        <pc:spChg chg="mod">
          <ac:chgData name="CaoChancy" userId="9da7f5f1-5b05-4358-a5b4-111610f8b428" providerId="ADAL" clId="{0467EE01-0DDB-4D57-A73D-951240DEC0E4}" dt="2023-10-15T11:47:56.094" v="191" actId="1076"/>
          <ac:spMkLst>
            <pc:docMk/>
            <pc:sldMk cId="2218422068" sldId="598"/>
            <ac:spMk id="17" creationId="{C66E8261-2426-0C02-D39B-467F9E922860}"/>
          </ac:spMkLst>
        </pc:spChg>
        <pc:spChg chg="mod">
          <ac:chgData name="CaoChancy" userId="9da7f5f1-5b05-4358-a5b4-111610f8b428" providerId="ADAL" clId="{0467EE01-0DDB-4D57-A73D-951240DEC0E4}" dt="2023-10-15T11:47:56.094" v="191" actId="1076"/>
          <ac:spMkLst>
            <pc:docMk/>
            <pc:sldMk cId="2218422068" sldId="598"/>
            <ac:spMk id="18" creationId="{8CE08B23-687E-BD86-EE7F-B0A6F01C055D}"/>
          </ac:spMkLst>
        </pc:spChg>
        <pc:spChg chg="mod">
          <ac:chgData name="CaoChancy" userId="9da7f5f1-5b05-4358-a5b4-111610f8b428" providerId="ADAL" clId="{0467EE01-0DDB-4D57-A73D-951240DEC0E4}" dt="2023-10-15T11:47:56.094" v="191" actId="1076"/>
          <ac:spMkLst>
            <pc:docMk/>
            <pc:sldMk cId="2218422068" sldId="598"/>
            <ac:spMk id="19" creationId="{40A21E95-949D-929D-3644-A06B386A877C}"/>
          </ac:spMkLst>
        </pc:spChg>
        <pc:spChg chg="mod">
          <ac:chgData name="CaoChancy" userId="9da7f5f1-5b05-4358-a5b4-111610f8b428" providerId="ADAL" clId="{0467EE01-0DDB-4D57-A73D-951240DEC0E4}" dt="2023-10-15T11:47:56.094" v="191" actId="1076"/>
          <ac:spMkLst>
            <pc:docMk/>
            <pc:sldMk cId="2218422068" sldId="598"/>
            <ac:spMk id="20" creationId="{0E8EC8F8-6D63-A715-43CB-71B325361F0A}"/>
          </ac:spMkLst>
        </pc:spChg>
        <pc:spChg chg="mod">
          <ac:chgData name="CaoChancy" userId="9da7f5f1-5b05-4358-a5b4-111610f8b428" providerId="ADAL" clId="{0467EE01-0DDB-4D57-A73D-951240DEC0E4}" dt="2023-10-15T11:47:56.094" v="191" actId="1076"/>
          <ac:spMkLst>
            <pc:docMk/>
            <pc:sldMk cId="2218422068" sldId="598"/>
            <ac:spMk id="21" creationId="{B64E289B-A3CD-C7DC-4F83-020E052EF3D4}"/>
          </ac:spMkLst>
        </pc:spChg>
        <pc:spChg chg="mod">
          <ac:chgData name="CaoChancy" userId="9da7f5f1-5b05-4358-a5b4-111610f8b428" providerId="ADAL" clId="{0467EE01-0DDB-4D57-A73D-951240DEC0E4}" dt="2023-10-15T11:47:56.094" v="191" actId="1076"/>
          <ac:spMkLst>
            <pc:docMk/>
            <pc:sldMk cId="2218422068" sldId="598"/>
            <ac:spMk id="22" creationId="{DCB8B818-A461-AF38-1F7D-EE38A9F4B12B}"/>
          </ac:spMkLst>
        </pc:spChg>
        <pc:spChg chg="mod">
          <ac:chgData name="CaoChancy" userId="9da7f5f1-5b05-4358-a5b4-111610f8b428" providerId="ADAL" clId="{0467EE01-0DDB-4D57-A73D-951240DEC0E4}" dt="2023-10-15T11:47:56.094" v="191" actId="1076"/>
          <ac:spMkLst>
            <pc:docMk/>
            <pc:sldMk cId="2218422068" sldId="598"/>
            <ac:spMk id="23" creationId="{57EC3D7F-BB5F-880F-8BA9-40C4D4424566}"/>
          </ac:spMkLst>
        </pc:spChg>
        <pc:spChg chg="mod">
          <ac:chgData name="CaoChancy" userId="9da7f5f1-5b05-4358-a5b4-111610f8b428" providerId="ADAL" clId="{0467EE01-0DDB-4D57-A73D-951240DEC0E4}" dt="2023-10-15T11:47:56.094" v="191" actId="1076"/>
          <ac:spMkLst>
            <pc:docMk/>
            <pc:sldMk cId="2218422068" sldId="598"/>
            <ac:spMk id="24" creationId="{7455342A-3682-1609-10EB-43657A1729E3}"/>
          </ac:spMkLst>
        </pc:spChg>
        <pc:spChg chg="mod">
          <ac:chgData name="CaoChancy" userId="9da7f5f1-5b05-4358-a5b4-111610f8b428" providerId="ADAL" clId="{0467EE01-0DDB-4D57-A73D-951240DEC0E4}" dt="2023-10-15T11:47:56.094" v="191" actId="1076"/>
          <ac:spMkLst>
            <pc:docMk/>
            <pc:sldMk cId="2218422068" sldId="598"/>
            <ac:spMk id="25" creationId="{50C0B8CD-37F7-D209-F95E-129AD6761D4F}"/>
          </ac:spMkLst>
        </pc:spChg>
        <pc:spChg chg="mod">
          <ac:chgData name="CaoChancy" userId="9da7f5f1-5b05-4358-a5b4-111610f8b428" providerId="ADAL" clId="{0467EE01-0DDB-4D57-A73D-951240DEC0E4}" dt="2023-10-15T11:47:56.094" v="191" actId="1076"/>
          <ac:spMkLst>
            <pc:docMk/>
            <pc:sldMk cId="2218422068" sldId="598"/>
            <ac:spMk id="26" creationId="{26C6BE76-43FF-4E35-9FC1-71C207F2098A}"/>
          </ac:spMkLst>
        </pc:spChg>
        <pc:spChg chg="mod">
          <ac:chgData name="CaoChancy" userId="9da7f5f1-5b05-4358-a5b4-111610f8b428" providerId="ADAL" clId="{0467EE01-0DDB-4D57-A73D-951240DEC0E4}" dt="2023-10-15T11:47:56.094" v="191" actId="1076"/>
          <ac:spMkLst>
            <pc:docMk/>
            <pc:sldMk cId="2218422068" sldId="598"/>
            <ac:spMk id="27" creationId="{364B2DA7-65B8-A8D3-B785-2C8295A4CBDA}"/>
          </ac:spMkLst>
        </pc:spChg>
        <pc:spChg chg="mod">
          <ac:chgData name="CaoChancy" userId="9da7f5f1-5b05-4358-a5b4-111610f8b428" providerId="ADAL" clId="{0467EE01-0DDB-4D57-A73D-951240DEC0E4}" dt="2023-10-15T11:47:56.094" v="191" actId="1076"/>
          <ac:spMkLst>
            <pc:docMk/>
            <pc:sldMk cId="2218422068" sldId="598"/>
            <ac:spMk id="28" creationId="{F80CBE7C-9309-55EA-720A-588C45D664B2}"/>
          </ac:spMkLst>
        </pc:spChg>
        <pc:spChg chg="mod">
          <ac:chgData name="CaoChancy" userId="9da7f5f1-5b05-4358-a5b4-111610f8b428" providerId="ADAL" clId="{0467EE01-0DDB-4D57-A73D-951240DEC0E4}" dt="2023-10-15T11:47:56.094" v="191" actId="1076"/>
          <ac:spMkLst>
            <pc:docMk/>
            <pc:sldMk cId="2218422068" sldId="598"/>
            <ac:spMk id="29" creationId="{6195A33B-761B-C6B4-45A5-7C8A605C0F3E}"/>
          </ac:spMkLst>
        </pc:spChg>
        <pc:spChg chg="mod">
          <ac:chgData name="CaoChancy" userId="9da7f5f1-5b05-4358-a5b4-111610f8b428" providerId="ADAL" clId="{0467EE01-0DDB-4D57-A73D-951240DEC0E4}" dt="2023-10-15T11:47:56.094" v="191" actId="1076"/>
          <ac:spMkLst>
            <pc:docMk/>
            <pc:sldMk cId="2218422068" sldId="598"/>
            <ac:spMk id="30" creationId="{B92AF5D8-02B2-A8E4-33D1-98EAB7315331}"/>
          </ac:spMkLst>
        </pc:spChg>
        <pc:spChg chg="mod">
          <ac:chgData name="CaoChancy" userId="9da7f5f1-5b05-4358-a5b4-111610f8b428" providerId="ADAL" clId="{0467EE01-0DDB-4D57-A73D-951240DEC0E4}" dt="2023-10-15T11:47:56.094" v="191" actId="1076"/>
          <ac:spMkLst>
            <pc:docMk/>
            <pc:sldMk cId="2218422068" sldId="598"/>
            <ac:spMk id="31" creationId="{0EF161EF-9A50-E8D5-A7EE-481448B228CC}"/>
          </ac:spMkLst>
        </pc:spChg>
        <pc:spChg chg="mod">
          <ac:chgData name="CaoChancy" userId="9da7f5f1-5b05-4358-a5b4-111610f8b428" providerId="ADAL" clId="{0467EE01-0DDB-4D57-A73D-951240DEC0E4}" dt="2023-10-15T11:47:56.094" v="191" actId="1076"/>
          <ac:spMkLst>
            <pc:docMk/>
            <pc:sldMk cId="2218422068" sldId="598"/>
            <ac:spMk id="32" creationId="{F0808BCB-EB0C-FC79-496B-0FE5C7A40FB9}"/>
          </ac:spMkLst>
        </pc:spChg>
        <pc:spChg chg="mod">
          <ac:chgData name="CaoChancy" userId="9da7f5f1-5b05-4358-a5b4-111610f8b428" providerId="ADAL" clId="{0467EE01-0DDB-4D57-A73D-951240DEC0E4}" dt="2023-10-15T11:47:56.094" v="191" actId="1076"/>
          <ac:spMkLst>
            <pc:docMk/>
            <pc:sldMk cId="2218422068" sldId="598"/>
            <ac:spMk id="33" creationId="{E276C1A5-8DAF-E61F-C83A-C36F277F582E}"/>
          </ac:spMkLst>
        </pc:spChg>
        <pc:spChg chg="mod">
          <ac:chgData name="CaoChancy" userId="9da7f5f1-5b05-4358-a5b4-111610f8b428" providerId="ADAL" clId="{0467EE01-0DDB-4D57-A73D-951240DEC0E4}" dt="2023-10-15T11:47:56.094" v="191" actId="1076"/>
          <ac:spMkLst>
            <pc:docMk/>
            <pc:sldMk cId="2218422068" sldId="598"/>
            <ac:spMk id="34" creationId="{D1C8A2EE-62C5-1D96-44DE-5DF85C96548B}"/>
          </ac:spMkLst>
        </pc:spChg>
        <pc:spChg chg="mod">
          <ac:chgData name="CaoChancy" userId="9da7f5f1-5b05-4358-a5b4-111610f8b428" providerId="ADAL" clId="{0467EE01-0DDB-4D57-A73D-951240DEC0E4}" dt="2023-10-15T11:47:56.094" v="191" actId="1076"/>
          <ac:spMkLst>
            <pc:docMk/>
            <pc:sldMk cId="2218422068" sldId="598"/>
            <ac:spMk id="35" creationId="{2FB96437-A5FB-18E2-02E9-E255647723BE}"/>
          </ac:spMkLst>
        </pc:spChg>
        <pc:spChg chg="mod">
          <ac:chgData name="CaoChancy" userId="9da7f5f1-5b05-4358-a5b4-111610f8b428" providerId="ADAL" clId="{0467EE01-0DDB-4D57-A73D-951240DEC0E4}" dt="2023-10-15T11:47:56.094" v="191" actId="1076"/>
          <ac:spMkLst>
            <pc:docMk/>
            <pc:sldMk cId="2218422068" sldId="598"/>
            <ac:spMk id="36" creationId="{AA661FD6-FD36-44EA-AA61-E1951E936393}"/>
          </ac:spMkLst>
        </pc:spChg>
        <pc:spChg chg="mod">
          <ac:chgData name="CaoChancy" userId="9da7f5f1-5b05-4358-a5b4-111610f8b428" providerId="ADAL" clId="{0467EE01-0DDB-4D57-A73D-951240DEC0E4}" dt="2023-10-15T11:47:56.094" v="191" actId="1076"/>
          <ac:spMkLst>
            <pc:docMk/>
            <pc:sldMk cId="2218422068" sldId="598"/>
            <ac:spMk id="37" creationId="{E0AF80D4-6462-B086-2C13-4E0A77FC041D}"/>
          </ac:spMkLst>
        </pc:spChg>
        <pc:spChg chg="mod">
          <ac:chgData name="CaoChancy" userId="9da7f5f1-5b05-4358-a5b4-111610f8b428" providerId="ADAL" clId="{0467EE01-0DDB-4D57-A73D-951240DEC0E4}" dt="2023-10-15T11:47:56.094" v="191" actId="1076"/>
          <ac:spMkLst>
            <pc:docMk/>
            <pc:sldMk cId="2218422068" sldId="598"/>
            <ac:spMk id="38" creationId="{011FEFCB-A49A-8827-BD81-BDEFFBEC7EB9}"/>
          </ac:spMkLst>
        </pc:spChg>
        <pc:spChg chg="add mod">
          <ac:chgData name="CaoChancy" userId="9da7f5f1-5b05-4358-a5b4-111610f8b428" providerId="ADAL" clId="{0467EE01-0DDB-4D57-A73D-951240DEC0E4}" dt="2023-10-15T11:49:18.443" v="202"/>
          <ac:spMkLst>
            <pc:docMk/>
            <pc:sldMk cId="2218422068" sldId="598"/>
            <ac:spMk id="39" creationId="{26B25B75-C3EF-4E2E-902E-C3210B2278F9}"/>
          </ac:spMkLst>
        </pc:spChg>
      </pc:sldChg>
      <pc:sldChg chg="del">
        <pc:chgData name="CaoChancy" userId="9da7f5f1-5b05-4358-a5b4-111610f8b428" providerId="ADAL" clId="{0467EE01-0DDB-4D57-A73D-951240DEC0E4}" dt="2023-10-15T11:45:29.268" v="140" actId="2696"/>
        <pc:sldMkLst>
          <pc:docMk/>
          <pc:sldMk cId="4029442573" sldId="598"/>
        </pc:sldMkLst>
      </pc:sldChg>
      <pc:sldChg chg="add del ord">
        <pc:chgData name="CaoChancy" userId="9da7f5f1-5b05-4358-a5b4-111610f8b428" providerId="ADAL" clId="{0467EE01-0DDB-4D57-A73D-951240DEC0E4}" dt="2023-10-15T11:46:56.461" v="160" actId="2696"/>
        <pc:sldMkLst>
          <pc:docMk/>
          <pc:sldMk cId="864423647" sldId="599"/>
        </pc:sldMkLst>
      </pc:sldChg>
      <pc:sldChg chg="addSp delSp add">
        <pc:chgData name="CaoChancy" userId="9da7f5f1-5b05-4358-a5b4-111610f8b428" providerId="ADAL" clId="{0467EE01-0DDB-4D57-A73D-951240DEC0E4}" dt="2023-10-15T11:47:39.804" v="186"/>
        <pc:sldMkLst>
          <pc:docMk/>
          <pc:sldMk cId="2083868597" sldId="599"/>
        </pc:sldMkLst>
        <pc:spChg chg="del">
          <ac:chgData name="CaoChancy" userId="9da7f5f1-5b05-4358-a5b4-111610f8b428" providerId="ADAL" clId="{0467EE01-0DDB-4D57-A73D-951240DEC0E4}" dt="2023-10-15T11:47:39.426" v="185" actId="478"/>
          <ac:spMkLst>
            <pc:docMk/>
            <pc:sldMk cId="2083868597" sldId="599"/>
            <ac:spMk id="4" creationId="{CBB1EFBF-682B-EE64-F642-FD8F97FEB1B3}"/>
          </ac:spMkLst>
        </pc:spChg>
        <pc:spChg chg="add">
          <ac:chgData name="CaoChancy" userId="9da7f5f1-5b05-4358-a5b4-111610f8b428" providerId="ADAL" clId="{0467EE01-0DDB-4D57-A73D-951240DEC0E4}" dt="2023-10-15T11:47:39.804" v="186"/>
          <ac:spMkLst>
            <pc:docMk/>
            <pc:sldMk cId="2083868597" sldId="599"/>
            <ac:spMk id="6" creationId="{048BCFE5-1667-49E9-9384-9CA85E2FDABE}"/>
          </ac:spMkLst>
        </pc:spChg>
      </pc:sldChg>
      <pc:sldChg chg="modSp del">
        <pc:chgData name="CaoChancy" userId="9da7f5f1-5b05-4358-a5b4-111610f8b428" providerId="ADAL" clId="{0467EE01-0DDB-4D57-A73D-951240DEC0E4}" dt="2023-10-15T11:45:29.232" v="138" actId="2696"/>
        <pc:sldMkLst>
          <pc:docMk/>
          <pc:sldMk cId="3535338412" sldId="599"/>
        </pc:sldMkLst>
        <pc:spChg chg="mod">
          <ac:chgData name="CaoChancy" userId="9da7f5f1-5b05-4358-a5b4-111610f8b428" providerId="ADAL" clId="{0467EE01-0DDB-4D57-A73D-951240DEC0E4}" dt="2023-10-15T11:16:39.365" v="12" actId="114"/>
          <ac:spMkLst>
            <pc:docMk/>
            <pc:sldMk cId="3535338412" sldId="599"/>
            <ac:spMk id="5" creationId="{15D0C3EC-F3F1-02A9-3FF9-4A52A8804524}"/>
          </ac:spMkLst>
        </pc:spChg>
      </pc:sldChg>
      <pc:sldChg chg="modSp del">
        <pc:chgData name="CaoChancy" userId="9da7f5f1-5b05-4358-a5b4-111610f8b428" providerId="ADAL" clId="{0467EE01-0DDB-4D57-A73D-951240DEC0E4}" dt="2023-10-15T11:45:29.282" v="141" actId="2696"/>
        <pc:sldMkLst>
          <pc:docMk/>
          <pc:sldMk cId="1144941361" sldId="600"/>
        </pc:sldMkLst>
        <pc:spChg chg="mod">
          <ac:chgData name="CaoChancy" userId="9da7f5f1-5b05-4358-a5b4-111610f8b428" providerId="ADAL" clId="{0467EE01-0DDB-4D57-A73D-951240DEC0E4}" dt="2023-10-15T11:44:31.500" v="105" actId="20577"/>
          <ac:spMkLst>
            <pc:docMk/>
            <pc:sldMk cId="1144941361" sldId="600"/>
            <ac:spMk id="5" creationId="{E00E318B-5D0B-659C-A3FD-FDF062C22EB9}"/>
          </ac:spMkLst>
        </pc:spChg>
      </pc:sldChg>
      <pc:sldChg chg="add del ord">
        <pc:chgData name="CaoChancy" userId="9da7f5f1-5b05-4358-a5b4-111610f8b428" providerId="ADAL" clId="{0467EE01-0DDB-4D57-A73D-951240DEC0E4}" dt="2023-10-15T11:46:56.453" v="158" actId="2696"/>
        <pc:sldMkLst>
          <pc:docMk/>
          <pc:sldMk cId="1759188847" sldId="600"/>
        </pc:sldMkLst>
      </pc:sldChg>
      <pc:sldChg chg="modSp add">
        <pc:chgData name="CaoChancy" userId="9da7f5f1-5b05-4358-a5b4-111610f8b428" providerId="ADAL" clId="{0467EE01-0DDB-4D57-A73D-951240DEC0E4}" dt="2023-10-15T11:49:47.889" v="212" actId="20577"/>
        <pc:sldMkLst>
          <pc:docMk/>
          <pc:sldMk cId="2945024084" sldId="600"/>
        </pc:sldMkLst>
        <pc:spChg chg="mod">
          <ac:chgData name="CaoChancy" userId="9da7f5f1-5b05-4358-a5b4-111610f8b428" providerId="ADAL" clId="{0467EE01-0DDB-4D57-A73D-951240DEC0E4}" dt="2023-10-15T11:49:41.753" v="211"/>
          <ac:spMkLst>
            <pc:docMk/>
            <pc:sldMk cId="2945024084" sldId="600"/>
            <ac:spMk id="4" creationId="{94DA6ACA-F607-95CC-68E8-E5FB655A5C18}"/>
          </ac:spMkLst>
        </pc:spChg>
        <pc:spChg chg="mod">
          <ac:chgData name="CaoChancy" userId="9da7f5f1-5b05-4358-a5b4-111610f8b428" providerId="ADAL" clId="{0467EE01-0DDB-4D57-A73D-951240DEC0E4}" dt="2023-10-15T11:49:47.889" v="212" actId="20577"/>
          <ac:spMkLst>
            <pc:docMk/>
            <pc:sldMk cId="2945024084" sldId="600"/>
            <ac:spMk id="5" creationId="{E00E318B-5D0B-659C-A3FD-FDF062C22EB9}"/>
          </ac:spMkLst>
        </pc:spChg>
      </pc:sldChg>
      <pc:sldChg chg="add del">
        <pc:chgData name="CaoChancy" userId="9da7f5f1-5b05-4358-a5b4-111610f8b428" providerId="ADAL" clId="{0467EE01-0DDB-4D57-A73D-951240DEC0E4}" dt="2023-10-15T11:49:32.379" v="203" actId="2696"/>
        <pc:sldMkLst>
          <pc:docMk/>
          <pc:sldMk cId="3336606967" sldId="600"/>
        </pc:sldMkLst>
      </pc:sldChg>
      <pc:sldChg chg="modSp">
        <pc:chgData name="CaoChancy" userId="9da7f5f1-5b05-4358-a5b4-111610f8b428" providerId="ADAL" clId="{0467EE01-0DDB-4D57-A73D-951240DEC0E4}" dt="2023-10-15T12:18:18.788" v="839" actId="20577"/>
        <pc:sldMkLst>
          <pc:docMk/>
          <pc:sldMk cId="2459674698" sldId="604"/>
        </pc:sldMkLst>
        <pc:spChg chg="mod">
          <ac:chgData name="CaoChancy" userId="9da7f5f1-5b05-4358-a5b4-111610f8b428" providerId="ADAL" clId="{0467EE01-0DDB-4D57-A73D-951240DEC0E4}" dt="2023-10-15T12:18:18.788" v="839" actId="20577"/>
          <ac:spMkLst>
            <pc:docMk/>
            <pc:sldMk cId="2459674698" sldId="604"/>
            <ac:spMk id="9" creationId="{8F4C08B0-AB0A-3CC4-CB8D-8040BE88D29C}"/>
          </ac:spMkLst>
        </pc:spChg>
        <pc:spChg chg="mod">
          <ac:chgData name="CaoChancy" userId="9da7f5f1-5b05-4358-a5b4-111610f8b428" providerId="ADAL" clId="{0467EE01-0DDB-4D57-A73D-951240DEC0E4}" dt="2023-10-15T12:09:43.635" v="611" actId="113"/>
          <ac:spMkLst>
            <pc:docMk/>
            <pc:sldMk cId="2459674698" sldId="604"/>
            <ac:spMk id="10" creationId="{67A5038C-8A8C-D8D0-7B43-ADF3AA0F6132}"/>
          </ac:spMkLst>
        </pc:spChg>
      </pc:sldChg>
      <pc:sldChg chg="addSp delSp modSp">
        <pc:chgData name="CaoChancy" userId="9da7f5f1-5b05-4358-a5b4-111610f8b428" providerId="ADAL" clId="{0467EE01-0DDB-4D57-A73D-951240DEC0E4}" dt="2023-10-15T11:58:31.950" v="443"/>
        <pc:sldMkLst>
          <pc:docMk/>
          <pc:sldMk cId="4265254264" sldId="605"/>
        </pc:sldMkLst>
        <pc:spChg chg="mod">
          <ac:chgData name="CaoChancy" userId="9da7f5f1-5b05-4358-a5b4-111610f8b428" providerId="ADAL" clId="{0467EE01-0DDB-4D57-A73D-951240DEC0E4}" dt="2023-10-15T11:58:31.950" v="443"/>
          <ac:spMkLst>
            <pc:docMk/>
            <pc:sldMk cId="4265254264" sldId="605"/>
            <ac:spMk id="4" creationId="{54B0225C-C222-9974-A6A5-5B7F232907F8}"/>
          </ac:spMkLst>
        </pc:spChg>
        <pc:spChg chg="mod">
          <ac:chgData name="CaoChancy" userId="9da7f5f1-5b05-4358-a5b4-111610f8b428" providerId="ADAL" clId="{0467EE01-0DDB-4D57-A73D-951240DEC0E4}" dt="2023-10-15T11:53:57.047" v="278" actId="20577"/>
          <ac:spMkLst>
            <pc:docMk/>
            <pc:sldMk cId="4265254264" sldId="605"/>
            <ac:spMk id="7" creationId="{1ADD40EB-59DB-A486-FDD2-C4C9BA59FE04}"/>
          </ac:spMkLst>
        </pc:spChg>
        <pc:spChg chg="add mod">
          <ac:chgData name="CaoChancy" userId="9da7f5f1-5b05-4358-a5b4-111610f8b428" providerId="ADAL" clId="{0467EE01-0DDB-4D57-A73D-951240DEC0E4}" dt="2023-10-15T11:53:15.572" v="266" actId="1076"/>
          <ac:spMkLst>
            <pc:docMk/>
            <pc:sldMk cId="4265254264" sldId="605"/>
            <ac:spMk id="9" creationId="{29199FC9-479A-891C-DAC2-F3BB6EE5D0DD}"/>
          </ac:spMkLst>
        </pc:spChg>
        <pc:spChg chg="add mod">
          <ac:chgData name="CaoChancy" userId="9da7f5f1-5b05-4358-a5b4-111610f8b428" providerId="ADAL" clId="{0467EE01-0DDB-4D57-A73D-951240DEC0E4}" dt="2023-10-15T11:53:10.315" v="265" actId="1076"/>
          <ac:spMkLst>
            <pc:docMk/>
            <pc:sldMk cId="4265254264" sldId="605"/>
            <ac:spMk id="10" creationId="{D3FD9060-03AF-DE16-8FD4-9BAAF7609295}"/>
          </ac:spMkLst>
        </pc:spChg>
        <pc:graphicFrameChg chg="del mod replId">
          <ac:chgData name="CaoChancy" userId="9da7f5f1-5b05-4358-a5b4-111610f8b428" providerId="ADAL" clId="{0467EE01-0DDB-4D57-A73D-951240DEC0E4}" dt="2023-10-15T11:52:48.321" v="253"/>
          <ac:graphicFrameMkLst>
            <pc:docMk/>
            <pc:sldMk cId="4265254264" sldId="605"/>
            <ac:graphicFrameMk id="3" creationId="{29199FC9-479A-891C-DAC2-F3BB6EE5D0DD}"/>
          </ac:graphicFrameMkLst>
        </pc:graphicFrameChg>
        <pc:graphicFrameChg chg="del mod replId">
          <ac:chgData name="CaoChancy" userId="9da7f5f1-5b05-4358-a5b4-111610f8b428" providerId="ADAL" clId="{0467EE01-0DDB-4D57-A73D-951240DEC0E4}" dt="2023-10-15T11:52:50.119" v="256"/>
          <ac:graphicFrameMkLst>
            <pc:docMk/>
            <pc:sldMk cId="4265254264" sldId="605"/>
            <ac:graphicFrameMk id="6" creationId="{D3FD9060-03AF-DE16-8FD4-9BAAF7609295}"/>
          </ac:graphicFrameMkLst>
        </pc:graphicFrameChg>
      </pc:sldChg>
      <pc:sldChg chg="addSp delSp modSp">
        <pc:chgData name="CaoChancy" userId="9da7f5f1-5b05-4358-a5b4-111610f8b428" providerId="ADAL" clId="{0467EE01-0DDB-4D57-A73D-951240DEC0E4}" dt="2023-10-15T11:59:17.777" v="456" actId="20577"/>
        <pc:sldMkLst>
          <pc:docMk/>
          <pc:sldMk cId="1978584277" sldId="606"/>
        </pc:sldMkLst>
        <pc:spChg chg="mod">
          <ac:chgData name="CaoChancy" userId="9da7f5f1-5b05-4358-a5b4-111610f8b428" providerId="ADAL" clId="{0467EE01-0DDB-4D57-A73D-951240DEC0E4}" dt="2023-10-15T11:58:44.920" v="447" actId="108"/>
          <ac:spMkLst>
            <pc:docMk/>
            <pc:sldMk cId="1978584277" sldId="606"/>
            <ac:spMk id="4" creationId="{C35461A3-E9B1-B3F4-4C47-DF00439B0782}"/>
          </ac:spMkLst>
        </pc:spChg>
        <pc:spChg chg="mod">
          <ac:chgData name="CaoChancy" userId="9da7f5f1-5b05-4358-a5b4-111610f8b428" providerId="ADAL" clId="{0467EE01-0DDB-4D57-A73D-951240DEC0E4}" dt="2023-10-15T11:59:17.777" v="456" actId="20577"/>
          <ac:spMkLst>
            <pc:docMk/>
            <pc:sldMk cId="1978584277" sldId="606"/>
            <ac:spMk id="5" creationId="{98895932-1B32-FE0E-A402-75E9207D3478}"/>
          </ac:spMkLst>
        </pc:spChg>
        <pc:spChg chg="add mod">
          <ac:chgData name="CaoChancy" userId="9da7f5f1-5b05-4358-a5b4-111610f8b428" providerId="ADAL" clId="{0467EE01-0DDB-4D57-A73D-951240DEC0E4}" dt="2023-10-15T11:56:43.609" v="393" actId="1035"/>
          <ac:spMkLst>
            <pc:docMk/>
            <pc:sldMk cId="1978584277" sldId="606"/>
            <ac:spMk id="8" creationId="{B582D80D-B7D4-D6E2-522A-6CFBC27996C1}"/>
          </ac:spMkLst>
        </pc:spChg>
        <pc:spChg chg="add mod">
          <ac:chgData name="CaoChancy" userId="9da7f5f1-5b05-4358-a5b4-111610f8b428" providerId="ADAL" clId="{0467EE01-0DDB-4D57-A73D-951240DEC0E4}" dt="2023-10-15T11:56:47.457" v="394" actId="1076"/>
          <ac:spMkLst>
            <pc:docMk/>
            <pc:sldMk cId="1978584277" sldId="606"/>
            <ac:spMk id="11" creationId="{9709C8C9-9B14-FC75-E1E8-9EF7C6C0FBF6}"/>
          </ac:spMkLst>
        </pc:spChg>
        <pc:spChg chg="add mod">
          <ac:chgData name="CaoChancy" userId="9da7f5f1-5b05-4358-a5b4-111610f8b428" providerId="ADAL" clId="{0467EE01-0DDB-4D57-A73D-951240DEC0E4}" dt="2023-10-15T11:59:07.979" v="451" actId="1076"/>
          <ac:spMkLst>
            <pc:docMk/>
            <pc:sldMk cId="1978584277" sldId="606"/>
            <ac:spMk id="14" creationId="{64ED02B8-74D5-FFE1-0C40-E84361BD9DA1}"/>
          </ac:spMkLst>
        </pc:spChg>
        <pc:graphicFrameChg chg="del mod replId">
          <ac:chgData name="CaoChancy" userId="9da7f5f1-5b05-4358-a5b4-111610f8b428" providerId="ADAL" clId="{0467EE01-0DDB-4D57-A73D-951240DEC0E4}" dt="2023-10-15T11:55:39.515" v="353"/>
          <ac:graphicFrameMkLst>
            <pc:docMk/>
            <pc:sldMk cId="1978584277" sldId="606"/>
            <ac:graphicFrameMk id="3" creationId="{B582D80D-B7D4-D6E2-522A-6CFBC27996C1}"/>
          </ac:graphicFrameMkLst>
        </pc:graphicFrameChg>
        <pc:graphicFrameChg chg="del mod replId">
          <ac:chgData name="CaoChancy" userId="9da7f5f1-5b05-4358-a5b4-111610f8b428" providerId="ADAL" clId="{0467EE01-0DDB-4D57-A73D-951240DEC0E4}" dt="2023-10-15T11:55:53.005" v="359"/>
          <ac:graphicFrameMkLst>
            <pc:docMk/>
            <pc:sldMk cId="1978584277" sldId="606"/>
            <ac:graphicFrameMk id="7" creationId="{9709C8C9-9B14-FC75-E1E8-9EF7C6C0FBF6}"/>
          </ac:graphicFrameMkLst>
        </pc:graphicFrameChg>
        <pc:graphicFrameChg chg="del mod replId">
          <ac:chgData name="CaoChancy" userId="9da7f5f1-5b05-4358-a5b4-111610f8b428" providerId="ADAL" clId="{0467EE01-0DDB-4D57-A73D-951240DEC0E4}" dt="2023-10-15T11:57:16.797" v="402"/>
          <ac:graphicFrameMkLst>
            <pc:docMk/>
            <pc:sldMk cId="1978584277" sldId="606"/>
            <ac:graphicFrameMk id="10" creationId="{64ED02B8-74D5-FFE1-0C40-E84361BD9DA1}"/>
          </ac:graphicFrameMkLst>
        </pc:graphicFrameChg>
      </pc:sldChg>
      <pc:sldChg chg="addSp delSp modSp">
        <pc:chgData name="CaoChancy" userId="9da7f5f1-5b05-4358-a5b4-111610f8b428" providerId="ADAL" clId="{0467EE01-0DDB-4D57-A73D-951240DEC0E4}" dt="2023-10-15T12:01:14.704" v="501" actId="1076"/>
        <pc:sldMkLst>
          <pc:docMk/>
          <pc:sldMk cId="686188144" sldId="607"/>
        </pc:sldMkLst>
        <pc:spChg chg="mod">
          <ac:chgData name="CaoChancy" userId="9da7f5f1-5b05-4358-a5b4-111610f8b428" providerId="ADAL" clId="{0467EE01-0DDB-4D57-A73D-951240DEC0E4}" dt="2023-10-15T11:58:48.801" v="448"/>
          <ac:spMkLst>
            <pc:docMk/>
            <pc:sldMk cId="686188144" sldId="607"/>
            <ac:spMk id="4" creationId="{4C098C32-2039-4425-4EB1-C39E359493DF}"/>
          </ac:spMkLst>
        </pc:spChg>
        <pc:spChg chg="mod">
          <ac:chgData name="CaoChancy" userId="9da7f5f1-5b05-4358-a5b4-111610f8b428" providerId="ADAL" clId="{0467EE01-0DDB-4D57-A73D-951240DEC0E4}" dt="2023-10-15T11:59:32.445" v="462" actId="20577"/>
          <ac:spMkLst>
            <pc:docMk/>
            <pc:sldMk cId="686188144" sldId="607"/>
            <ac:spMk id="6" creationId="{C1095C50-F1B8-638B-D577-057E798C849A}"/>
          </ac:spMkLst>
        </pc:spChg>
        <pc:spChg chg="add mod">
          <ac:chgData name="CaoChancy" userId="9da7f5f1-5b05-4358-a5b4-111610f8b428" providerId="ADAL" clId="{0467EE01-0DDB-4D57-A73D-951240DEC0E4}" dt="2023-10-15T12:00:11.744" v="484" actId="1076"/>
          <ac:spMkLst>
            <pc:docMk/>
            <pc:sldMk cId="686188144" sldId="607"/>
            <ac:spMk id="8" creationId="{EC5C687B-F5AE-F767-D963-BFB380F5088C}"/>
          </ac:spMkLst>
        </pc:spChg>
        <pc:spChg chg="add mod">
          <ac:chgData name="CaoChancy" userId="9da7f5f1-5b05-4358-a5b4-111610f8b428" providerId="ADAL" clId="{0467EE01-0DDB-4D57-A73D-951240DEC0E4}" dt="2023-10-15T12:01:09.116" v="500" actId="1076"/>
          <ac:spMkLst>
            <pc:docMk/>
            <pc:sldMk cId="686188144" sldId="607"/>
            <ac:spMk id="11" creationId="{F3DE1EF9-0533-0778-C04C-5A1B9148B21A}"/>
          </ac:spMkLst>
        </pc:spChg>
        <pc:spChg chg="add mod">
          <ac:chgData name="CaoChancy" userId="9da7f5f1-5b05-4358-a5b4-111610f8b428" providerId="ADAL" clId="{0467EE01-0DDB-4D57-A73D-951240DEC0E4}" dt="2023-10-15T12:01:14.704" v="501" actId="1076"/>
          <ac:spMkLst>
            <pc:docMk/>
            <pc:sldMk cId="686188144" sldId="607"/>
            <ac:spMk id="13" creationId="{F9ADEE60-10BA-7C09-475C-F5474FD801D4}"/>
          </ac:spMkLst>
        </pc:spChg>
        <pc:graphicFrameChg chg="del mod replId">
          <ac:chgData name="CaoChancy" userId="9da7f5f1-5b05-4358-a5b4-111610f8b428" providerId="ADAL" clId="{0467EE01-0DDB-4D57-A73D-951240DEC0E4}" dt="2023-10-15T11:59:11.378" v="453"/>
          <ac:graphicFrameMkLst>
            <pc:docMk/>
            <pc:sldMk cId="686188144" sldId="607"/>
            <ac:graphicFrameMk id="3" creationId="{EC5C687B-F5AE-F767-D963-BFB380F5088C}"/>
          </ac:graphicFrameMkLst>
        </pc:graphicFrameChg>
        <pc:graphicFrameChg chg="del mod replId">
          <ac:chgData name="CaoChancy" userId="9da7f5f1-5b05-4358-a5b4-111610f8b428" providerId="ADAL" clId="{0467EE01-0DDB-4D57-A73D-951240DEC0E4}" dt="2023-10-15T11:59:34.523" v="464"/>
          <ac:graphicFrameMkLst>
            <pc:docMk/>
            <pc:sldMk cId="686188144" sldId="607"/>
            <ac:graphicFrameMk id="7" creationId="{F3DE1EF9-0533-0778-C04C-5A1B9148B21A}"/>
          </ac:graphicFrameMkLst>
        </pc:graphicFrameChg>
        <pc:graphicFrameChg chg="del mod replId">
          <ac:chgData name="CaoChancy" userId="9da7f5f1-5b05-4358-a5b4-111610f8b428" providerId="ADAL" clId="{0467EE01-0DDB-4D57-A73D-951240DEC0E4}" dt="2023-10-15T12:00:15.081" v="486"/>
          <ac:graphicFrameMkLst>
            <pc:docMk/>
            <pc:sldMk cId="686188144" sldId="607"/>
            <ac:graphicFrameMk id="10" creationId="{F9ADEE60-10BA-7C09-475C-F5474FD801D4}"/>
          </ac:graphicFrameMkLst>
        </pc:graphicFrameChg>
        <pc:picChg chg="mod">
          <ac:chgData name="CaoChancy" userId="9da7f5f1-5b05-4358-a5b4-111610f8b428" providerId="ADAL" clId="{0467EE01-0DDB-4D57-A73D-951240DEC0E4}" dt="2023-10-15T12:00:27.641" v="491" actId="1076"/>
          <ac:picMkLst>
            <pc:docMk/>
            <pc:sldMk cId="686188144" sldId="607"/>
            <ac:picMk id="14" creationId="{12BD65FA-9DD3-BC0A-F3D0-08F2AAF393EA}"/>
          </ac:picMkLst>
        </pc:picChg>
      </pc:sldChg>
      <pc:sldChg chg="addSp delSp modSp">
        <pc:chgData name="CaoChancy" userId="9da7f5f1-5b05-4358-a5b4-111610f8b428" providerId="ADAL" clId="{0467EE01-0DDB-4D57-A73D-951240DEC0E4}" dt="2023-10-15T12:07:02.578" v="535" actId="1076"/>
        <pc:sldMkLst>
          <pc:docMk/>
          <pc:sldMk cId="1293895178" sldId="608"/>
        </pc:sldMkLst>
        <pc:spChg chg="mod">
          <ac:chgData name="CaoChancy" userId="9da7f5f1-5b05-4358-a5b4-111610f8b428" providerId="ADAL" clId="{0467EE01-0DDB-4D57-A73D-951240DEC0E4}" dt="2023-10-15T11:58:54.325" v="449"/>
          <ac:spMkLst>
            <pc:docMk/>
            <pc:sldMk cId="1293895178" sldId="608"/>
            <ac:spMk id="4" creationId="{892AB903-65C0-DFA8-8311-464BED3CE6D5}"/>
          </ac:spMkLst>
        </pc:spChg>
        <pc:spChg chg="mod">
          <ac:chgData name="CaoChancy" userId="9da7f5f1-5b05-4358-a5b4-111610f8b428" providerId="ADAL" clId="{0467EE01-0DDB-4D57-A73D-951240DEC0E4}" dt="2023-10-15T12:06:57.318" v="534" actId="20577"/>
          <ac:spMkLst>
            <pc:docMk/>
            <pc:sldMk cId="1293895178" sldId="608"/>
            <ac:spMk id="5" creationId="{9220569D-CB8B-814B-0D2E-B03D4E138B34}"/>
          </ac:spMkLst>
        </pc:spChg>
        <pc:spChg chg="add mod">
          <ac:chgData name="CaoChancy" userId="9da7f5f1-5b05-4358-a5b4-111610f8b428" providerId="ADAL" clId="{0467EE01-0DDB-4D57-A73D-951240DEC0E4}" dt="2023-10-15T12:05:31.641" v="526" actId="1076"/>
          <ac:spMkLst>
            <pc:docMk/>
            <pc:sldMk cId="1293895178" sldId="608"/>
            <ac:spMk id="7" creationId="{9067F997-0191-07C2-59E6-4D35F43BCC69}"/>
          </ac:spMkLst>
        </pc:spChg>
        <pc:spChg chg="add mod">
          <ac:chgData name="CaoChancy" userId="9da7f5f1-5b05-4358-a5b4-111610f8b428" providerId="ADAL" clId="{0467EE01-0DDB-4D57-A73D-951240DEC0E4}" dt="2023-10-15T12:07:02.578" v="535" actId="1076"/>
          <ac:spMkLst>
            <pc:docMk/>
            <pc:sldMk cId="1293895178" sldId="608"/>
            <ac:spMk id="9" creationId="{A575CD9F-206A-E4A9-B368-E14B35A7F8DD}"/>
          </ac:spMkLst>
        </pc:spChg>
        <pc:graphicFrameChg chg="del mod replId">
          <ac:chgData name="CaoChancy" userId="9da7f5f1-5b05-4358-a5b4-111610f8b428" providerId="ADAL" clId="{0467EE01-0DDB-4D57-A73D-951240DEC0E4}" dt="2023-10-15T12:04:37.563" v="504"/>
          <ac:graphicFrameMkLst>
            <pc:docMk/>
            <pc:sldMk cId="1293895178" sldId="608"/>
            <ac:graphicFrameMk id="3" creationId="{9067F997-0191-07C2-59E6-4D35F43BCC69}"/>
          </ac:graphicFrameMkLst>
        </pc:graphicFrameChg>
        <pc:graphicFrameChg chg="del mod replId">
          <ac:chgData name="CaoChancy" userId="9da7f5f1-5b05-4358-a5b4-111610f8b428" providerId="ADAL" clId="{0467EE01-0DDB-4D57-A73D-951240DEC0E4}" dt="2023-10-15T12:04:56.390" v="513"/>
          <ac:graphicFrameMkLst>
            <pc:docMk/>
            <pc:sldMk cId="1293895178" sldId="608"/>
            <ac:graphicFrameMk id="8" creationId="{A575CD9F-206A-E4A9-B368-E14B35A7F8DD}"/>
          </ac:graphicFrameMkLst>
        </pc:graphicFrameChg>
      </pc:sldChg>
      <pc:sldChg chg="modSp">
        <pc:chgData name="CaoChancy" userId="9da7f5f1-5b05-4358-a5b4-111610f8b428" providerId="ADAL" clId="{0467EE01-0DDB-4D57-A73D-951240DEC0E4}" dt="2023-10-15T12:07:19.255" v="541" actId="20577"/>
        <pc:sldMkLst>
          <pc:docMk/>
          <pc:sldMk cId="832074442" sldId="609"/>
        </pc:sldMkLst>
        <pc:spChg chg="mod">
          <ac:chgData name="CaoChancy" userId="9da7f5f1-5b05-4358-a5b4-111610f8b428" providerId="ADAL" clId="{0467EE01-0DDB-4D57-A73D-951240DEC0E4}" dt="2023-10-15T11:58:58.240" v="450"/>
          <ac:spMkLst>
            <pc:docMk/>
            <pc:sldMk cId="832074442" sldId="609"/>
            <ac:spMk id="4" creationId="{76C7EA1B-3A4F-6E6F-B658-86BFFFE6134F}"/>
          </ac:spMkLst>
        </pc:spChg>
        <pc:spChg chg="mod">
          <ac:chgData name="CaoChancy" userId="9da7f5f1-5b05-4358-a5b4-111610f8b428" providerId="ADAL" clId="{0467EE01-0DDB-4D57-A73D-951240DEC0E4}" dt="2023-10-15T12:07:19.255" v="541" actId="20577"/>
          <ac:spMkLst>
            <pc:docMk/>
            <pc:sldMk cId="832074442" sldId="609"/>
            <ac:spMk id="5" creationId="{AA246D17-7E0B-B45F-68DB-343F4F116BC5}"/>
          </ac:spMkLst>
        </pc:spChg>
      </pc:sldChg>
      <pc:sldChg chg="modSp">
        <pc:chgData name="CaoChancy" userId="9da7f5f1-5b05-4358-a5b4-111610f8b428" providerId="ADAL" clId="{0467EE01-0DDB-4D57-A73D-951240DEC0E4}" dt="2023-10-15T12:07:39.871" v="549" actId="20577"/>
        <pc:sldMkLst>
          <pc:docMk/>
          <pc:sldMk cId="2336840655" sldId="610"/>
        </pc:sldMkLst>
        <pc:spChg chg="mod">
          <ac:chgData name="CaoChancy" userId="9da7f5f1-5b05-4358-a5b4-111610f8b428" providerId="ADAL" clId="{0467EE01-0DDB-4D57-A73D-951240DEC0E4}" dt="2023-10-15T12:07:39.871" v="549" actId="20577"/>
          <ac:spMkLst>
            <pc:docMk/>
            <pc:sldMk cId="2336840655" sldId="610"/>
            <ac:spMk id="5" creationId="{BB9A0BFE-8D4B-E1E0-B2F5-BD21E06D2C22}"/>
          </ac:spMkLst>
        </pc:spChg>
      </pc:sldChg>
      <pc:sldChg chg="addSp delSp modSp">
        <pc:chgData name="CaoChancy" userId="9da7f5f1-5b05-4358-a5b4-111610f8b428" providerId="ADAL" clId="{0467EE01-0DDB-4D57-A73D-951240DEC0E4}" dt="2023-10-15T12:08:28.959" v="574" actId="1076"/>
        <pc:sldMkLst>
          <pc:docMk/>
          <pc:sldMk cId="78380215" sldId="611"/>
        </pc:sldMkLst>
        <pc:spChg chg="mod">
          <ac:chgData name="CaoChancy" userId="9da7f5f1-5b05-4358-a5b4-111610f8b428" providerId="ADAL" clId="{0467EE01-0DDB-4D57-A73D-951240DEC0E4}" dt="2023-10-15T12:07:48.741" v="553" actId="20577"/>
          <ac:spMkLst>
            <pc:docMk/>
            <pc:sldMk cId="78380215" sldId="611"/>
            <ac:spMk id="5" creationId="{A9E552BD-CCD4-0319-FEF5-13A72FC16D2B}"/>
          </ac:spMkLst>
        </pc:spChg>
        <pc:spChg chg="add mod">
          <ac:chgData name="CaoChancy" userId="9da7f5f1-5b05-4358-a5b4-111610f8b428" providerId="ADAL" clId="{0467EE01-0DDB-4D57-A73D-951240DEC0E4}" dt="2023-10-15T12:08:14.939" v="570" actId="1076"/>
          <ac:spMkLst>
            <pc:docMk/>
            <pc:sldMk cId="78380215" sldId="611"/>
            <ac:spMk id="9" creationId="{5D81639E-EF69-D414-DAC8-589919D45F70}"/>
          </ac:spMkLst>
        </pc:spChg>
        <pc:spChg chg="add mod">
          <ac:chgData name="CaoChancy" userId="9da7f5f1-5b05-4358-a5b4-111610f8b428" providerId="ADAL" clId="{0467EE01-0DDB-4D57-A73D-951240DEC0E4}" dt="2023-10-15T12:08:11.244" v="568" actId="1076"/>
          <ac:spMkLst>
            <pc:docMk/>
            <pc:sldMk cId="78380215" sldId="611"/>
            <ac:spMk id="10" creationId="{FA622C18-D03C-5A9E-50D7-2A9EBEE7941B}"/>
          </ac:spMkLst>
        </pc:spChg>
        <pc:spChg chg="add mod">
          <ac:chgData name="CaoChancy" userId="9da7f5f1-5b05-4358-a5b4-111610f8b428" providerId="ADAL" clId="{0467EE01-0DDB-4D57-A73D-951240DEC0E4}" dt="2023-10-15T12:08:28.959" v="574" actId="1076"/>
          <ac:spMkLst>
            <pc:docMk/>
            <pc:sldMk cId="78380215" sldId="611"/>
            <ac:spMk id="11" creationId="{B32C3A5D-2725-3224-526E-D1230F3099D8}"/>
          </ac:spMkLst>
        </pc:spChg>
        <pc:graphicFrameChg chg="del mod replId">
          <ac:chgData name="CaoChancy" userId="9da7f5f1-5b05-4358-a5b4-111610f8b428" providerId="ADAL" clId="{0467EE01-0DDB-4D57-A73D-951240DEC0E4}" dt="2023-10-15T12:07:51.688" v="555"/>
          <ac:graphicFrameMkLst>
            <pc:docMk/>
            <pc:sldMk cId="78380215" sldId="611"/>
            <ac:graphicFrameMk id="3" creationId="{5D81639E-EF69-D414-DAC8-589919D45F70}"/>
          </ac:graphicFrameMkLst>
        </pc:graphicFrameChg>
        <pc:graphicFrameChg chg="del mod replId">
          <ac:chgData name="CaoChancy" userId="9da7f5f1-5b05-4358-a5b4-111610f8b428" providerId="ADAL" clId="{0467EE01-0DDB-4D57-A73D-951240DEC0E4}" dt="2023-10-15T12:07:53.109" v="558"/>
          <ac:graphicFrameMkLst>
            <pc:docMk/>
            <pc:sldMk cId="78380215" sldId="611"/>
            <ac:graphicFrameMk id="6" creationId="{FA622C18-D03C-5A9E-50D7-2A9EBEE7941B}"/>
          </ac:graphicFrameMkLst>
        </pc:graphicFrameChg>
        <pc:graphicFrameChg chg="del mod replId">
          <ac:chgData name="CaoChancy" userId="9da7f5f1-5b05-4358-a5b4-111610f8b428" providerId="ADAL" clId="{0467EE01-0DDB-4D57-A73D-951240DEC0E4}" dt="2023-10-15T12:07:55.081" v="561"/>
          <ac:graphicFrameMkLst>
            <pc:docMk/>
            <pc:sldMk cId="78380215" sldId="611"/>
            <ac:graphicFrameMk id="12" creationId="{B32C3A5D-2725-3224-526E-D1230F3099D8}"/>
          </ac:graphicFrameMkLst>
        </pc:graphicFrameChg>
      </pc:sldChg>
      <pc:sldChg chg="addSp delSp modSp">
        <pc:chgData name="CaoChancy" userId="9da7f5f1-5b05-4358-a5b4-111610f8b428" providerId="ADAL" clId="{0467EE01-0DDB-4D57-A73D-951240DEC0E4}" dt="2023-10-15T12:09:09.132" v="600" actId="1076"/>
        <pc:sldMkLst>
          <pc:docMk/>
          <pc:sldMk cId="1742910855" sldId="612"/>
        </pc:sldMkLst>
        <pc:spChg chg="mod">
          <ac:chgData name="CaoChancy" userId="9da7f5f1-5b05-4358-a5b4-111610f8b428" providerId="ADAL" clId="{0467EE01-0DDB-4D57-A73D-951240DEC0E4}" dt="2023-10-15T12:08:46.702" v="587" actId="2711"/>
          <ac:spMkLst>
            <pc:docMk/>
            <pc:sldMk cId="1742910855" sldId="612"/>
            <ac:spMk id="8" creationId="{356B632F-5785-13DE-E9EA-DB30B0489CD6}"/>
          </ac:spMkLst>
        </pc:spChg>
        <pc:spChg chg="add mod">
          <ac:chgData name="CaoChancy" userId="9da7f5f1-5b05-4358-a5b4-111610f8b428" providerId="ADAL" clId="{0467EE01-0DDB-4D57-A73D-951240DEC0E4}" dt="2023-10-15T12:09:09.132" v="600" actId="1076"/>
          <ac:spMkLst>
            <pc:docMk/>
            <pc:sldMk cId="1742910855" sldId="612"/>
            <ac:spMk id="11" creationId="{B7C927F2-100D-52B9-FDD3-5988BAFC97EF}"/>
          </ac:spMkLst>
        </pc:spChg>
        <pc:spChg chg="add mod">
          <ac:chgData name="CaoChancy" userId="9da7f5f1-5b05-4358-a5b4-111610f8b428" providerId="ADAL" clId="{0467EE01-0DDB-4D57-A73D-951240DEC0E4}" dt="2023-10-15T12:09:07.138" v="599" actId="1076"/>
          <ac:spMkLst>
            <pc:docMk/>
            <pc:sldMk cId="1742910855" sldId="612"/>
            <ac:spMk id="12" creationId="{3D6E3DBA-D721-540C-C6DB-2DFD9841E943}"/>
          </ac:spMkLst>
        </pc:spChg>
        <pc:graphicFrameChg chg="del mod replId">
          <ac:chgData name="CaoChancy" userId="9da7f5f1-5b05-4358-a5b4-111610f8b428" providerId="ADAL" clId="{0467EE01-0DDB-4D57-A73D-951240DEC0E4}" dt="2023-10-15T12:08:51.468" v="589"/>
          <ac:graphicFrameMkLst>
            <pc:docMk/>
            <pc:sldMk cId="1742910855" sldId="612"/>
            <ac:graphicFrameMk id="5" creationId="{B7C927F2-100D-52B9-FDD3-5988BAFC97EF}"/>
          </ac:graphicFrameMkLst>
        </pc:graphicFrameChg>
        <pc:graphicFrameChg chg="del mod replId">
          <ac:chgData name="CaoChancy" userId="9da7f5f1-5b05-4358-a5b4-111610f8b428" providerId="ADAL" clId="{0467EE01-0DDB-4D57-A73D-951240DEC0E4}" dt="2023-10-15T12:08:53.009" v="592"/>
          <ac:graphicFrameMkLst>
            <pc:docMk/>
            <pc:sldMk cId="1742910855" sldId="612"/>
            <ac:graphicFrameMk id="7" creationId="{3D6E3DBA-D721-540C-C6DB-2DFD9841E943}"/>
          </ac:graphicFrameMkLst>
        </pc:graphicFrameChg>
      </pc:sldChg>
      <pc:sldChg chg="addSp delSp modSp">
        <pc:chgData name="CaoChancy" userId="9da7f5f1-5b05-4358-a5b4-111610f8b428" providerId="ADAL" clId="{0467EE01-0DDB-4D57-A73D-951240DEC0E4}" dt="2023-10-15T12:11:03.279" v="655" actId="20577"/>
        <pc:sldMkLst>
          <pc:docMk/>
          <pc:sldMk cId="2796842464" sldId="615"/>
        </pc:sldMkLst>
        <pc:spChg chg="mod">
          <ac:chgData name="CaoChancy" userId="9da7f5f1-5b05-4358-a5b4-111610f8b428" providerId="ADAL" clId="{0467EE01-0DDB-4D57-A73D-951240DEC0E4}" dt="2023-10-15T12:11:00.502" v="653" actId="2711"/>
          <ac:spMkLst>
            <pc:docMk/>
            <pc:sldMk cId="2796842464" sldId="615"/>
            <ac:spMk id="5" creationId="{6E2BA0B8-BE56-55E8-D14E-8DAB0A2D3CE0}"/>
          </ac:spMkLst>
        </pc:spChg>
        <pc:spChg chg="mod">
          <ac:chgData name="CaoChancy" userId="9da7f5f1-5b05-4358-a5b4-111610f8b428" providerId="ADAL" clId="{0467EE01-0DDB-4D57-A73D-951240DEC0E4}" dt="2023-10-15T12:11:03.279" v="655" actId="20577"/>
          <ac:spMkLst>
            <pc:docMk/>
            <pc:sldMk cId="2796842464" sldId="615"/>
            <ac:spMk id="6" creationId="{9557FDAE-9126-C1C4-220C-BB87DB017808}"/>
          </ac:spMkLst>
        </pc:spChg>
        <pc:spChg chg="add mod">
          <ac:chgData name="CaoChancy" userId="9da7f5f1-5b05-4358-a5b4-111610f8b428" providerId="ADAL" clId="{0467EE01-0DDB-4D57-A73D-951240DEC0E4}" dt="2023-10-15T12:10:53.652" v="651" actId="1076"/>
          <ac:spMkLst>
            <pc:docMk/>
            <pc:sldMk cId="2796842464" sldId="615"/>
            <ac:spMk id="8" creationId="{4FBC0CCC-0A3B-F0D7-0D92-3C8311C46D99}"/>
          </ac:spMkLst>
        </pc:spChg>
        <pc:graphicFrameChg chg="del mod replId">
          <ac:chgData name="CaoChancy" userId="9da7f5f1-5b05-4358-a5b4-111610f8b428" providerId="ADAL" clId="{0467EE01-0DDB-4D57-A73D-951240DEC0E4}" dt="2023-10-15T12:10:43.588" v="646"/>
          <ac:graphicFrameMkLst>
            <pc:docMk/>
            <pc:sldMk cId="2796842464" sldId="615"/>
            <ac:graphicFrameMk id="3" creationId="{4FBC0CCC-0A3B-F0D7-0D92-3C8311C46D99}"/>
          </ac:graphicFrameMkLst>
        </pc:graphicFrameChg>
      </pc:sldChg>
      <pc:sldChg chg="addSp delSp modSp">
        <pc:chgData name="CaoChancy" userId="9da7f5f1-5b05-4358-a5b4-111610f8b428" providerId="ADAL" clId="{0467EE01-0DDB-4D57-A73D-951240DEC0E4}" dt="2023-10-15T12:11:33.462" v="667" actId="1076"/>
        <pc:sldMkLst>
          <pc:docMk/>
          <pc:sldMk cId="1887422253" sldId="616"/>
        </pc:sldMkLst>
        <pc:spChg chg="mod">
          <ac:chgData name="CaoChancy" userId="9da7f5f1-5b05-4358-a5b4-111610f8b428" providerId="ADAL" clId="{0467EE01-0DDB-4D57-A73D-951240DEC0E4}" dt="2023-10-15T12:11:28.083" v="665" actId="1076"/>
          <ac:spMkLst>
            <pc:docMk/>
            <pc:sldMk cId="1887422253" sldId="616"/>
            <ac:spMk id="6" creationId="{62DCF388-C7CB-12AD-6902-F090E58E3774}"/>
          </ac:spMkLst>
        </pc:spChg>
        <pc:spChg chg="mod">
          <ac:chgData name="CaoChancy" userId="9da7f5f1-5b05-4358-a5b4-111610f8b428" providerId="ADAL" clId="{0467EE01-0DDB-4D57-A73D-951240DEC0E4}" dt="2023-10-15T12:11:12.360" v="656" actId="2711"/>
          <ac:spMkLst>
            <pc:docMk/>
            <pc:sldMk cId="1887422253" sldId="616"/>
            <ac:spMk id="7" creationId="{6399C531-6A37-4EE6-99EF-D05A3F7D2912}"/>
          </ac:spMkLst>
        </pc:spChg>
        <pc:spChg chg="add mod">
          <ac:chgData name="CaoChancy" userId="9da7f5f1-5b05-4358-a5b4-111610f8b428" providerId="ADAL" clId="{0467EE01-0DDB-4D57-A73D-951240DEC0E4}" dt="2023-10-15T12:11:33.462" v="667" actId="1076"/>
          <ac:spMkLst>
            <pc:docMk/>
            <pc:sldMk cId="1887422253" sldId="616"/>
            <ac:spMk id="9" creationId="{396994E5-0170-4EDF-BEDF-22B3DC2CAF5E}"/>
          </ac:spMkLst>
        </pc:spChg>
        <pc:graphicFrameChg chg="del mod replId">
          <ac:chgData name="CaoChancy" userId="9da7f5f1-5b05-4358-a5b4-111610f8b428" providerId="ADAL" clId="{0467EE01-0DDB-4D57-A73D-951240DEC0E4}" dt="2023-10-15T12:11:13.948" v="658"/>
          <ac:graphicFrameMkLst>
            <pc:docMk/>
            <pc:sldMk cId="1887422253" sldId="616"/>
            <ac:graphicFrameMk id="3" creationId="{396994E5-0170-4EDF-BEDF-22B3DC2CAF5E}"/>
          </ac:graphicFrameMkLst>
        </pc:graphicFrameChg>
      </pc:sldChg>
      <pc:sldChg chg="modSp">
        <pc:chgData name="CaoChancy" userId="9da7f5f1-5b05-4358-a5b4-111610f8b428" providerId="ADAL" clId="{0467EE01-0DDB-4D57-A73D-951240DEC0E4}" dt="2023-10-15T12:11:53.654" v="681" actId="20577"/>
        <pc:sldMkLst>
          <pc:docMk/>
          <pc:sldMk cId="4280932769" sldId="617"/>
        </pc:sldMkLst>
        <pc:spChg chg="mod">
          <ac:chgData name="CaoChancy" userId="9da7f5f1-5b05-4358-a5b4-111610f8b428" providerId="ADAL" clId="{0467EE01-0DDB-4D57-A73D-951240DEC0E4}" dt="2023-10-15T12:11:50.737" v="680"/>
          <ac:spMkLst>
            <pc:docMk/>
            <pc:sldMk cId="4280932769" sldId="617"/>
            <ac:spMk id="5" creationId="{7B8B2789-E088-C46C-F760-F076A3AFB0DE}"/>
          </ac:spMkLst>
        </pc:spChg>
        <pc:spChg chg="mod">
          <ac:chgData name="CaoChancy" userId="9da7f5f1-5b05-4358-a5b4-111610f8b428" providerId="ADAL" clId="{0467EE01-0DDB-4D57-A73D-951240DEC0E4}" dt="2023-10-15T12:11:53.654" v="681" actId="20577"/>
          <ac:spMkLst>
            <pc:docMk/>
            <pc:sldMk cId="4280932769" sldId="617"/>
            <ac:spMk id="7" creationId="{F483C799-B095-4C7B-D217-7314DA04CEA9}"/>
          </ac:spMkLst>
        </pc:spChg>
      </pc:sldChg>
      <pc:sldChg chg="modSp">
        <pc:chgData name="CaoChancy" userId="9da7f5f1-5b05-4358-a5b4-111610f8b428" providerId="ADAL" clId="{0467EE01-0DDB-4D57-A73D-951240DEC0E4}" dt="2023-10-15T12:12:04.447" v="682"/>
        <pc:sldMkLst>
          <pc:docMk/>
          <pc:sldMk cId="1916639588" sldId="618"/>
        </pc:sldMkLst>
        <pc:spChg chg="mod">
          <ac:chgData name="CaoChancy" userId="9da7f5f1-5b05-4358-a5b4-111610f8b428" providerId="ADAL" clId="{0467EE01-0DDB-4D57-A73D-951240DEC0E4}" dt="2023-10-15T12:12:04.447" v="682"/>
          <ac:spMkLst>
            <pc:docMk/>
            <pc:sldMk cId="1916639588" sldId="618"/>
            <ac:spMk id="8" creationId="{82A99240-15E0-4F8C-9C0B-52BC3B7B1957}"/>
          </ac:spMkLst>
        </pc:spChg>
      </pc:sldChg>
      <pc:sldChg chg="modSp">
        <pc:chgData name="CaoChancy" userId="9da7f5f1-5b05-4358-a5b4-111610f8b428" providerId="ADAL" clId="{0467EE01-0DDB-4D57-A73D-951240DEC0E4}" dt="2023-10-15T12:12:10.199" v="683"/>
        <pc:sldMkLst>
          <pc:docMk/>
          <pc:sldMk cId="1183639547" sldId="619"/>
        </pc:sldMkLst>
        <pc:spChg chg="mod">
          <ac:chgData name="CaoChancy" userId="9da7f5f1-5b05-4358-a5b4-111610f8b428" providerId="ADAL" clId="{0467EE01-0DDB-4D57-A73D-951240DEC0E4}" dt="2023-10-15T12:12:10.199" v="683"/>
          <ac:spMkLst>
            <pc:docMk/>
            <pc:sldMk cId="1183639547" sldId="619"/>
            <ac:spMk id="8" creationId="{FF8F5724-E6DF-49E3-9CA1-776BD6E9A6CB}"/>
          </ac:spMkLst>
        </pc:spChg>
      </pc:sldChg>
      <pc:sldChg chg="modSp">
        <pc:chgData name="CaoChancy" userId="9da7f5f1-5b05-4358-a5b4-111610f8b428" providerId="ADAL" clId="{0467EE01-0DDB-4D57-A73D-951240DEC0E4}" dt="2023-10-15T12:12:41.024" v="694"/>
        <pc:sldMkLst>
          <pc:docMk/>
          <pc:sldMk cId="392023170" sldId="620"/>
        </pc:sldMkLst>
        <pc:spChg chg="mod">
          <ac:chgData name="CaoChancy" userId="9da7f5f1-5b05-4358-a5b4-111610f8b428" providerId="ADAL" clId="{0467EE01-0DDB-4D57-A73D-951240DEC0E4}" dt="2023-10-15T12:12:41.024" v="694"/>
          <ac:spMkLst>
            <pc:docMk/>
            <pc:sldMk cId="392023170" sldId="620"/>
            <ac:spMk id="8" creationId="{8D25F09E-4EF1-42AB-ABD9-AB8AED1992F5}"/>
          </ac:spMkLst>
        </pc:spChg>
      </pc:sldChg>
      <pc:sldChg chg="modSp">
        <pc:chgData name="CaoChancy" userId="9da7f5f1-5b05-4358-a5b4-111610f8b428" providerId="ADAL" clId="{0467EE01-0DDB-4D57-A73D-951240DEC0E4}" dt="2023-10-15T12:13:05.823" v="707"/>
        <pc:sldMkLst>
          <pc:docMk/>
          <pc:sldMk cId="3243441413" sldId="623"/>
        </pc:sldMkLst>
        <pc:spChg chg="mod">
          <ac:chgData name="CaoChancy" userId="9da7f5f1-5b05-4358-a5b4-111610f8b428" providerId="ADAL" clId="{0467EE01-0DDB-4D57-A73D-951240DEC0E4}" dt="2023-10-15T12:13:05.823" v="707"/>
          <ac:spMkLst>
            <pc:docMk/>
            <pc:sldMk cId="3243441413" sldId="623"/>
            <ac:spMk id="8" creationId="{785031EF-9F3E-C10E-AAC6-A996888ADEC8}"/>
          </ac:spMkLst>
        </pc:spChg>
      </pc:sldChg>
      <pc:sldChg chg="modSp">
        <pc:chgData name="CaoChancy" userId="9da7f5f1-5b05-4358-a5b4-111610f8b428" providerId="ADAL" clId="{0467EE01-0DDB-4D57-A73D-951240DEC0E4}" dt="2023-10-15T12:13:24.910" v="713"/>
        <pc:sldMkLst>
          <pc:docMk/>
          <pc:sldMk cId="2422680070" sldId="625"/>
        </pc:sldMkLst>
        <pc:spChg chg="mod">
          <ac:chgData name="CaoChancy" userId="9da7f5f1-5b05-4358-a5b4-111610f8b428" providerId="ADAL" clId="{0467EE01-0DDB-4D57-A73D-951240DEC0E4}" dt="2023-10-15T12:13:24.910" v="713"/>
          <ac:spMkLst>
            <pc:docMk/>
            <pc:sldMk cId="2422680070" sldId="625"/>
            <ac:spMk id="5" creationId="{77618ABA-3BD8-A9CA-38B0-1D39E90679B0}"/>
          </ac:spMkLst>
        </pc:spChg>
      </pc:sldChg>
      <pc:sldChg chg="modSp">
        <pc:chgData name="CaoChancy" userId="9da7f5f1-5b05-4358-a5b4-111610f8b428" providerId="ADAL" clId="{0467EE01-0DDB-4D57-A73D-951240DEC0E4}" dt="2023-10-15T12:13:49.025" v="721" actId="2711"/>
        <pc:sldMkLst>
          <pc:docMk/>
          <pc:sldMk cId="140846253" sldId="626"/>
        </pc:sldMkLst>
        <pc:spChg chg="mod">
          <ac:chgData name="CaoChancy" userId="9da7f5f1-5b05-4358-a5b4-111610f8b428" providerId="ADAL" clId="{0467EE01-0DDB-4D57-A73D-951240DEC0E4}" dt="2023-10-15T12:13:35.579" v="716"/>
          <ac:spMkLst>
            <pc:docMk/>
            <pc:sldMk cId="140846253" sldId="626"/>
            <ac:spMk id="5" creationId="{63F9CAC5-143F-B966-FCA8-C5F1C1A7DC43}"/>
          </ac:spMkLst>
        </pc:spChg>
        <pc:spChg chg="mod">
          <ac:chgData name="CaoChancy" userId="9da7f5f1-5b05-4358-a5b4-111610f8b428" providerId="ADAL" clId="{0467EE01-0DDB-4D57-A73D-951240DEC0E4}" dt="2023-10-15T12:13:49.025" v="721" actId="2711"/>
          <ac:spMkLst>
            <pc:docMk/>
            <pc:sldMk cId="140846253" sldId="626"/>
            <ac:spMk id="8" creationId="{FF16AFE3-E14F-643D-D0B0-23A6103083BF}"/>
          </ac:spMkLst>
        </pc:spChg>
      </pc:sldChg>
      <pc:sldChg chg="modSp">
        <pc:chgData name="CaoChancy" userId="9da7f5f1-5b05-4358-a5b4-111610f8b428" providerId="ADAL" clId="{0467EE01-0DDB-4D57-A73D-951240DEC0E4}" dt="2023-10-15T12:18:31.114" v="841" actId="20577"/>
        <pc:sldMkLst>
          <pc:docMk/>
          <pc:sldMk cId="3910598674" sldId="628"/>
        </pc:sldMkLst>
        <pc:spChg chg="mod">
          <ac:chgData name="CaoChancy" userId="9da7f5f1-5b05-4358-a5b4-111610f8b428" providerId="ADAL" clId="{0467EE01-0DDB-4D57-A73D-951240DEC0E4}" dt="2023-10-15T12:18:31.114" v="841" actId="20577"/>
          <ac:spMkLst>
            <pc:docMk/>
            <pc:sldMk cId="3910598674" sldId="628"/>
            <ac:spMk id="4" creationId="{65E71562-9DE8-415A-67BC-CD258DAB0BBA}"/>
          </ac:spMkLst>
        </pc:spChg>
        <pc:spChg chg="mod">
          <ac:chgData name="CaoChancy" userId="9da7f5f1-5b05-4358-a5b4-111610f8b428" providerId="ADAL" clId="{0467EE01-0DDB-4D57-A73D-951240DEC0E4}" dt="2023-10-15T12:14:42.840" v="757" actId="20577"/>
          <ac:spMkLst>
            <pc:docMk/>
            <pc:sldMk cId="3910598674" sldId="628"/>
            <ac:spMk id="5" creationId="{0378FCC2-E907-5DEE-DCA1-AF507CFE1825}"/>
          </ac:spMkLst>
        </pc:spChg>
      </pc:sldChg>
      <pc:sldChg chg="modSp">
        <pc:chgData name="CaoChancy" userId="9da7f5f1-5b05-4358-a5b4-111610f8b428" providerId="ADAL" clId="{0467EE01-0DDB-4D57-A73D-951240DEC0E4}" dt="2023-10-15T12:12:14.758" v="684"/>
        <pc:sldMkLst>
          <pc:docMk/>
          <pc:sldMk cId="2761438099" sldId="633"/>
        </pc:sldMkLst>
        <pc:spChg chg="mod">
          <ac:chgData name="CaoChancy" userId="9da7f5f1-5b05-4358-a5b4-111610f8b428" providerId="ADAL" clId="{0467EE01-0DDB-4D57-A73D-951240DEC0E4}" dt="2023-10-15T12:12:14.758" v="684"/>
          <ac:spMkLst>
            <pc:docMk/>
            <pc:sldMk cId="2761438099" sldId="633"/>
            <ac:spMk id="6" creationId="{E3A78441-4860-4CD4-9A37-1C4AF80B5DD6}"/>
          </ac:spMkLst>
        </pc:spChg>
      </pc:sldChg>
      <pc:sldChg chg="modSp">
        <pc:chgData name="CaoChancy" userId="9da7f5f1-5b05-4358-a5b4-111610f8b428" providerId="ADAL" clId="{0467EE01-0DDB-4D57-A73D-951240DEC0E4}" dt="2023-10-15T12:18:35.014" v="843" actId="20577"/>
        <pc:sldMkLst>
          <pc:docMk/>
          <pc:sldMk cId="3411030802" sldId="634"/>
        </pc:sldMkLst>
        <pc:spChg chg="mod">
          <ac:chgData name="CaoChancy" userId="9da7f5f1-5b05-4358-a5b4-111610f8b428" providerId="ADAL" clId="{0467EE01-0DDB-4D57-A73D-951240DEC0E4}" dt="2023-10-15T12:15:18.004" v="791" actId="20577"/>
          <ac:spMkLst>
            <pc:docMk/>
            <pc:sldMk cId="3411030802" sldId="634"/>
            <ac:spMk id="3" creationId="{E4CAB0F0-619E-4202-BC0F-5287EBE50918}"/>
          </ac:spMkLst>
        </pc:spChg>
        <pc:spChg chg="mod">
          <ac:chgData name="CaoChancy" userId="9da7f5f1-5b05-4358-a5b4-111610f8b428" providerId="ADAL" clId="{0467EE01-0DDB-4D57-A73D-951240DEC0E4}" dt="2023-10-15T12:18:35.014" v="843" actId="20577"/>
          <ac:spMkLst>
            <pc:docMk/>
            <pc:sldMk cId="3411030802" sldId="634"/>
            <ac:spMk id="4" creationId="{C79F598F-0166-4179-82EF-6F50D425BE11}"/>
          </ac:spMkLst>
        </pc:spChg>
      </pc:sldChg>
      <pc:sldChg chg="modSp">
        <pc:chgData name="CaoChancy" userId="9da7f5f1-5b05-4358-a5b4-111610f8b428" providerId="ADAL" clId="{0467EE01-0DDB-4D57-A73D-951240DEC0E4}" dt="2023-10-15T11:58:36.071" v="444"/>
        <pc:sldMkLst>
          <pc:docMk/>
          <pc:sldMk cId="584689652" sldId="636"/>
        </pc:sldMkLst>
        <pc:spChg chg="mod">
          <ac:chgData name="CaoChancy" userId="9da7f5f1-5b05-4358-a5b4-111610f8b428" providerId="ADAL" clId="{0467EE01-0DDB-4D57-A73D-951240DEC0E4}" dt="2023-10-15T11:55:15.222" v="351" actId="6549"/>
          <ac:spMkLst>
            <pc:docMk/>
            <pc:sldMk cId="584689652" sldId="636"/>
            <ac:spMk id="3" creationId="{4C208991-C6E2-423F-92AC-A1B21726CDBC}"/>
          </ac:spMkLst>
        </pc:spChg>
        <pc:spChg chg="mod">
          <ac:chgData name="CaoChancy" userId="9da7f5f1-5b05-4358-a5b4-111610f8b428" providerId="ADAL" clId="{0467EE01-0DDB-4D57-A73D-951240DEC0E4}" dt="2023-10-15T11:58:36.071" v="444"/>
          <ac:spMkLst>
            <pc:docMk/>
            <pc:sldMk cId="584689652" sldId="636"/>
            <ac:spMk id="4" creationId="{2DB9CF51-DC92-4406-9543-5898A1354007}"/>
          </ac:spMkLst>
        </pc:spChg>
      </pc:sldChg>
      <pc:sldChg chg="modSp">
        <pc:chgData name="CaoChancy" userId="9da7f5f1-5b05-4358-a5b4-111610f8b428" providerId="ADAL" clId="{0467EE01-0DDB-4D57-A73D-951240DEC0E4}" dt="2023-10-15T11:17:30.497" v="43" actId="20577"/>
        <pc:sldMkLst>
          <pc:docMk/>
          <pc:sldMk cId="607753387" sldId="637"/>
        </pc:sldMkLst>
        <pc:spChg chg="mod">
          <ac:chgData name="CaoChancy" userId="9da7f5f1-5b05-4358-a5b4-111610f8b428" providerId="ADAL" clId="{0467EE01-0DDB-4D57-A73D-951240DEC0E4}" dt="2023-10-15T11:16:04.527" v="11"/>
          <ac:spMkLst>
            <pc:docMk/>
            <pc:sldMk cId="607753387" sldId="637"/>
            <ac:spMk id="4" creationId="{65AEB2AF-8869-4B40-9675-DC34929E4E7C}"/>
          </ac:spMkLst>
        </pc:spChg>
        <pc:spChg chg="mod">
          <ac:chgData name="CaoChancy" userId="9da7f5f1-5b05-4358-a5b4-111610f8b428" providerId="ADAL" clId="{0467EE01-0DDB-4D57-A73D-951240DEC0E4}" dt="2023-10-15T11:17:30.497" v="43" actId="20577"/>
          <ac:spMkLst>
            <pc:docMk/>
            <pc:sldMk cId="607753387" sldId="637"/>
            <ac:spMk id="5" creationId="{534609FD-368C-4F4B-A45A-A8E579E7DAFE}"/>
          </ac:spMkLst>
        </pc:spChg>
      </pc:sldChg>
      <pc:sldChg chg="modSp">
        <pc:chgData name="CaoChancy" userId="9da7f5f1-5b05-4358-a5b4-111610f8b428" providerId="ADAL" clId="{0467EE01-0DDB-4D57-A73D-951240DEC0E4}" dt="2023-10-15T11:50:39.734" v="239" actId="20577"/>
        <pc:sldMkLst>
          <pc:docMk/>
          <pc:sldMk cId="2670770952" sldId="638"/>
        </pc:sldMkLst>
        <pc:spChg chg="mod">
          <ac:chgData name="CaoChancy" userId="9da7f5f1-5b05-4358-a5b4-111610f8b428" providerId="ADAL" clId="{0467EE01-0DDB-4D57-A73D-951240DEC0E4}" dt="2023-10-15T11:50:39.734" v="239" actId="20577"/>
          <ac:spMkLst>
            <pc:docMk/>
            <pc:sldMk cId="2670770952" sldId="638"/>
            <ac:spMk id="5" creationId="{8E035BCC-1E02-C7F7-332E-55E92AE19F7E}"/>
          </ac:spMkLst>
        </pc:spChg>
      </pc:sldChg>
      <pc:sldChg chg="modSp">
        <pc:chgData name="CaoChancy" userId="9da7f5f1-5b05-4358-a5b4-111610f8b428" providerId="ADAL" clId="{0467EE01-0DDB-4D57-A73D-951240DEC0E4}" dt="2023-10-15T12:23:59.962" v="941" actId="20577"/>
        <pc:sldMkLst>
          <pc:docMk/>
          <pc:sldMk cId="2673038684" sldId="640"/>
        </pc:sldMkLst>
        <pc:spChg chg="mod">
          <ac:chgData name="CaoChancy" userId="9da7f5f1-5b05-4358-a5b4-111610f8b428" providerId="ADAL" clId="{0467EE01-0DDB-4D57-A73D-951240DEC0E4}" dt="2023-10-15T12:23:59.962" v="941" actId="20577"/>
          <ac:spMkLst>
            <pc:docMk/>
            <pc:sldMk cId="2673038684" sldId="640"/>
            <ac:spMk id="5" creationId="{423BB40B-B9D9-3396-1C93-B38B338B0131}"/>
          </ac:spMkLst>
        </pc:spChg>
      </pc:sldChg>
      <pc:sldChg chg="modSp">
        <pc:chgData name="CaoChancy" userId="9da7f5f1-5b05-4358-a5b4-111610f8b428" providerId="ADAL" clId="{0467EE01-0DDB-4D57-A73D-951240DEC0E4}" dt="2023-10-15T12:24:12.062" v="950" actId="20577"/>
        <pc:sldMkLst>
          <pc:docMk/>
          <pc:sldMk cId="3360975200" sldId="641"/>
        </pc:sldMkLst>
        <pc:spChg chg="mod">
          <ac:chgData name="CaoChancy" userId="9da7f5f1-5b05-4358-a5b4-111610f8b428" providerId="ADAL" clId="{0467EE01-0DDB-4D57-A73D-951240DEC0E4}" dt="2023-10-15T12:24:12.062" v="950" actId="20577"/>
          <ac:spMkLst>
            <pc:docMk/>
            <pc:sldMk cId="3360975200" sldId="641"/>
            <ac:spMk id="5" creationId="{C979C655-D633-EC92-D3D8-C6261F0B31FC}"/>
          </ac:spMkLst>
        </pc:spChg>
      </pc:sldChg>
      <pc:sldChg chg="modSp">
        <pc:chgData name="CaoChancy" userId="9da7f5f1-5b05-4358-a5b4-111610f8b428" providerId="ADAL" clId="{0467EE01-0DDB-4D57-A73D-951240DEC0E4}" dt="2023-10-15T12:18:42.691" v="848" actId="20577"/>
        <pc:sldMkLst>
          <pc:docMk/>
          <pc:sldMk cId="3715128313" sldId="642"/>
        </pc:sldMkLst>
        <pc:spChg chg="mod">
          <ac:chgData name="CaoChancy" userId="9da7f5f1-5b05-4358-a5b4-111610f8b428" providerId="ADAL" clId="{0467EE01-0DDB-4D57-A73D-951240DEC0E4}" dt="2023-10-15T12:18:42.691" v="848" actId="20577"/>
          <ac:spMkLst>
            <pc:docMk/>
            <pc:sldMk cId="3715128313" sldId="642"/>
            <ac:spMk id="3" creationId="{E4CAB0F0-619E-4202-BC0F-5287EBE50918}"/>
          </ac:spMkLst>
        </pc:spChg>
        <pc:spChg chg="mod">
          <ac:chgData name="CaoChancy" userId="9da7f5f1-5b05-4358-a5b4-111610f8b428" providerId="ADAL" clId="{0467EE01-0DDB-4D57-A73D-951240DEC0E4}" dt="2023-10-15T12:18:37.716" v="845" actId="20577"/>
          <ac:spMkLst>
            <pc:docMk/>
            <pc:sldMk cId="3715128313" sldId="642"/>
            <ac:spMk id="4" creationId="{C79F598F-0166-4179-82EF-6F50D425BE11}"/>
          </ac:spMkLst>
        </pc:spChg>
      </pc:sldChg>
      <pc:sldChg chg="modSp">
        <pc:chgData name="CaoChancy" userId="9da7f5f1-5b05-4358-a5b4-111610f8b428" providerId="ADAL" clId="{0467EE01-0DDB-4D57-A73D-951240DEC0E4}" dt="2023-10-15T11:50:15.268" v="225" actId="14100"/>
        <pc:sldMkLst>
          <pc:docMk/>
          <pc:sldMk cId="3847511114" sldId="643"/>
        </pc:sldMkLst>
        <pc:spChg chg="mod">
          <ac:chgData name="CaoChancy" userId="9da7f5f1-5b05-4358-a5b4-111610f8b428" providerId="ADAL" clId="{0467EE01-0DDB-4D57-A73D-951240DEC0E4}" dt="2023-10-15T11:50:15.268" v="225" actId="14100"/>
          <ac:spMkLst>
            <pc:docMk/>
            <pc:sldMk cId="3847511114" sldId="643"/>
            <ac:spMk id="4" creationId="{8A14A7D7-F45C-4D3D-A206-E44D6B48B73D}"/>
          </ac:spMkLst>
        </pc:spChg>
      </pc:sldChg>
      <pc:sldChg chg="modSp">
        <pc:chgData name="CaoChancy" userId="9da7f5f1-5b05-4358-a5b4-111610f8b428" providerId="ADAL" clId="{0467EE01-0DDB-4D57-A73D-951240DEC0E4}" dt="2023-10-15T12:27:48.249" v="1037" actId="20577"/>
        <pc:sldMkLst>
          <pc:docMk/>
          <pc:sldMk cId="2677121482" sldId="644"/>
        </pc:sldMkLst>
        <pc:spChg chg="mod">
          <ac:chgData name="CaoChancy" userId="9da7f5f1-5b05-4358-a5b4-111610f8b428" providerId="ADAL" clId="{0467EE01-0DDB-4D57-A73D-951240DEC0E4}" dt="2023-10-15T12:27:48.249" v="1037" actId="20577"/>
          <ac:spMkLst>
            <pc:docMk/>
            <pc:sldMk cId="2677121482" sldId="644"/>
            <ac:spMk id="5" creationId="{FA191C9E-D49F-4358-877F-3C32CC032FE6}"/>
          </ac:spMkLst>
        </pc:spChg>
      </pc:sldChg>
      <pc:sldChg chg="modSp">
        <pc:chgData name="CaoChancy" userId="9da7f5f1-5b05-4358-a5b4-111610f8b428" providerId="ADAL" clId="{0467EE01-0DDB-4D57-A73D-951240DEC0E4}" dt="2023-10-15T12:24:48.664" v="968"/>
        <pc:sldMkLst>
          <pc:docMk/>
          <pc:sldMk cId="2703424333" sldId="648"/>
        </pc:sldMkLst>
        <pc:spChg chg="mod">
          <ac:chgData name="CaoChancy" userId="9da7f5f1-5b05-4358-a5b4-111610f8b428" providerId="ADAL" clId="{0467EE01-0DDB-4D57-A73D-951240DEC0E4}" dt="2023-10-15T12:24:48.664" v="968"/>
          <ac:spMkLst>
            <pc:docMk/>
            <pc:sldMk cId="2703424333" sldId="648"/>
            <ac:spMk id="6" creationId="{0E8CF66E-1B96-DAFD-36F0-BA72C6610BB4}"/>
          </ac:spMkLst>
        </pc:spChg>
      </pc:sldChg>
      <pc:sldChg chg="modSp">
        <pc:chgData name="CaoChancy" userId="9da7f5f1-5b05-4358-a5b4-111610f8b428" providerId="ADAL" clId="{0467EE01-0DDB-4D57-A73D-951240DEC0E4}" dt="2023-10-15T12:26:34.074" v="1007" actId="6549"/>
        <pc:sldMkLst>
          <pc:docMk/>
          <pc:sldMk cId="636119198" sldId="650"/>
        </pc:sldMkLst>
        <pc:spChg chg="mod">
          <ac:chgData name="CaoChancy" userId="9da7f5f1-5b05-4358-a5b4-111610f8b428" providerId="ADAL" clId="{0467EE01-0DDB-4D57-A73D-951240DEC0E4}" dt="2023-10-15T12:26:34.074" v="1007" actId="6549"/>
          <ac:spMkLst>
            <pc:docMk/>
            <pc:sldMk cId="636119198" sldId="650"/>
            <ac:spMk id="5" creationId="{56601CC8-88A9-929A-3003-A5D45582728F}"/>
          </ac:spMkLst>
        </pc:spChg>
      </pc:sldChg>
      <pc:sldChg chg="modSp">
        <pc:chgData name="CaoChancy" userId="9da7f5f1-5b05-4358-a5b4-111610f8b428" providerId="ADAL" clId="{0467EE01-0DDB-4D57-A73D-951240DEC0E4}" dt="2023-10-15T12:26:42.436" v="1012" actId="6549"/>
        <pc:sldMkLst>
          <pc:docMk/>
          <pc:sldMk cId="3320641821" sldId="651"/>
        </pc:sldMkLst>
        <pc:spChg chg="mod">
          <ac:chgData name="CaoChancy" userId="9da7f5f1-5b05-4358-a5b4-111610f8b428" providerId="ADAL" clId="{0467EE01-0DDB-4D57-A73D-951240DEC0E4}" dt="2023-10-15T12:26:42.436" v="1012" actId="6549"/>
          <ac:spMkLst>
            <pc:docMk/>
            <pc:sldMk cId="3320641821" sldId="651"/>
            <ac:spMk id="5" creationId="{4B1A6744-6920-A3FB-ABCF-609E320434C0}"/>
          </ac:spMkLst>
        </pc:spChg>
      </pc:sldChg>
      <pc:sldChg chg="modSp">
        <pc:chgData name="CaoChancy" userId="9da7f5f1-5b05-4358-a5b4-111610f8b428" providerId="ADAL" clId="{0467EE01-0DDB-4D57-A73D-951240DEC0E4}" dt="2023-10-15T12:26:46.435" v="1014" actId="6549"/>
        <pc:sldMkLst>
          <pc:docMk/>
          <pc:sldMk cId="1978366021" sldId="652"/>
        </pc:sldMkLst>
        <pc:spChg chg="mod">
          <ac:chgData name="CaoChancy" userId="9da7f5f1-5b05-4358-a5b4-111610f8b428" providerId="ADAL" clId="{0467EE01-0DDB-4D57-A73D-951240DEC0E4}" dt="2023-10-15T12:26:46.435" v="1014" actId="6549"/>
          <ac:spMkLst>
            <pc:docMk/>
            <pc:sldMk cId="1978366021" sldId="652"/>
            <ac:spMk id="5" creationId="{A2D9920B-06B9-20FB-3FAE-6452392270DD}"/>
          </ac:spMkLst>
        </pc:spChg>
      </pc:sldChg>
      <pc:sldChg chg="addSp delSp modSp">
        <pc:chgData name="CaoChancy" userId="9da7f5f1-5b05-4358-a5b4-111610f8b428" providerId="ADAL" clId="{0467EE01-0DDB-4D57-A73D-951240DEC0E4}" dt="2023-10-15T12:21:53.604" v="885"/>
        <pc:sldMkLst>
          <pc:docMk/>
          <pc:sldMk cId="4000501893" sldId="654"/>
        </pc:sldMkLst>
        <pc:spChg chg="del">
          <ac:chgData name="CaoChancy" userId="9da7f5f1-5b05-4358-a5b4-111610f8b428" providerId="ADAL" clId="{0467EE01-0DDB-4D57-A73D-951240DEC0E4}" dt="2023-10-15T12:21:32.453" v="874" actId="478"/>
          <ac:spMkLst>
            <pc:docMk/>
            <pc:sldMk cId="4000501893" sldId="654"/>
            <ac:spMk id="4" creationId="{D8F429FC-ECC5-E091-158A-CBD7C397F5E7}"/>
          </ac:spMkLst>
        </pc:spChg>
        <pc:spChg chg="mod">
          <ac:chgData name="CaoChancy" userId="9da7f5f1-5b05-4358-a5b4-111610f8b428" providerId="ADAL" clId="{0467EE01-0DDB-4D57-A73D-951240DEC0E4}" dt="2023-10-15T12:21:37.219" v="883"/>
          <ac:spMkLst>
            <pc:docMk/>
            <pc:sldMk cId="4000501893" sldId="654"/>
            <ac:spMk id="5" creationId="{EBB8821A-7EFA-5259-4EB2-660765D546E5}"/>
          </ac:spMkLst>
        </pc:spChg>
        <pc:spChg chg="add del">
          <ac:chgData name="CaoChancy" userId="9da7f5f1-5b05-4358-a5b4-111610f8b428" providerId="ADAL" clId="{0467EE01-0DDB-4D57-A73D-951240DEC0E4}" dt="2023-10-15T12:21:53.203" v="884" actId="478"/>
          <ac:spMkLst>
            <pc:docMk/>
            <pc:sldMk cId="4000501893" sldId="654"/>
            <ac:spMk id="6" creationId="{9AC12F6E-18B5-4879-9A84-10B5CDC2581E}"/>
          </ac:spMkLst>
        </pc:spChg>
        <pc:spChg chg="add">
          <ac:chgData name="CaoChancy" userId="9da7f5f1-5b05-4358-a5b4-111610f8b428" providerId="ADAL" clId="{0467EE01-0DDB-4D57-A73D-951240DEC0E4}" dt="2023-10-15T12:21:53.604" v="885"/>
          <ac:spMkLst>
            <pc:docMk/>
            <pc:sldMk cId="4000501893" sldId="654"/>
            <ac:spMk id="7" creationId="{785DC00F-3610-4AFE-9528-8A48B29D6C15}"/>
          </ac:spMkLst>
        </pc:spChg>
      </pc:sldChg>
      <pc:sldChg chg="addSp delSp modSp">
        <pc:chgData name="CaoChancy" userId="9da7f5f1-5b05-4358-a5b4-111610f8b428" providerId="ADAL" clId="{0467EE01-0DDB-4D57-A73D-951240DEC0E4}" dt="2023-10-15T12:20:59.143" v="870" actId="27636"/>
        <pc:sldMkLst>
          <pc:docMk/>
          <pc:sldMk cId="791895416" sldId="655"/>
        </pc:sldMkLst>
        <pc:spChg chg="del">
          <ac:chgData name="CaoChancy" userId="9da7f5f1-5b05-4358-a5b4-111610f8b428" providerId="ADAL" clId="{0467EE01-0DDB-4D57-A73D-951240DEC0E4}" dt="2023-10-15T12:20:07.166" v="852" actId="478"/>
          <ac:spMkLst>
            <pc:docMk/>
            <pc:sldMk cId="791895416" sldId="655"/>
            <ac:spMk id="4" creationId="{83431846-9353-9313-31F9-500F92B9B92A}"/>
          </ac:spMkLst>
        </pc:spChg>
        <pc:spChg chg="mod">
          <ac:chgData name="CaoChancy" userId="9da7f5f1-5b05-4358-a5b4-111610f8b428" providerId="ADAL" clId="{0467EE01-0DDB-4D57-A73D-951240DEC0E4}" dt="2023-10-15T12:20:59.143" v="870" actId="27636"/>
          <ac:spMkLst>
            <pc:docMk/>
            <pc:sldMk cId="791895416" sldId="655"/>
            <ac:spMk id="5" creationId="{ED221ABE-D293-5170-B819-1D3049F3896B}"/>
          </ac:spMkLst>
        </pc:spChg>
        <pc:spChg chg="add">
          <ac:chgData name="CaoChancy" userId="9da7f5f1-5b05-4358-a5b4-111610f8b428" providerId="ADAL" clId="{0467EE01-0DDB-4D57-A73D-951240DEC0E4}" dt="2023-10-15T12:20:07.470" v="853"/>
          <ac:spMkLst>
            <pc:docMk/>
            <pc:sldMk cId="791895416" sldId="655"/>
            <ac:spMk id="6" creationId="{286A158D-4F1C-4EEB-A0F7-94B44331DA55}"/>
          </ac:spMkLst>
        </pc:spChg>
      </pc:sldChg>
      <pc:sldChg chg="modSp">
        <pc:chgData name="CaoChancy" userId="9da7f5f1-5b05-4358-a5b4-111610f8b428" providerId="ADAL" clId="{0467EE01-0DDB-4D57-A73D-951240DEC0E4}" dt="2023-10-15T12:21:10.891" v="872" actId="20577"/>
        <pc:sldMkLst>
          <pc:docMk/>
          <pc:sldMk cId="1465777797" sldId="657"/>
        </pc:sldMkLst>
        <pc:spChg chg="mod">
          <ac:chgData name="CaoChancy" userId="9da7f5f1-5b05-4358-a5b4-111610f8b428" providerId="ADAL" clId="{0467EE01-0DDB-4D57-A73D-951240DEC0E4}" dt="2023-10-15T12:21:10.891" v="872" actId="20577"/>
          <ac:spMkLst>
            <pc:docMk/>
            <pc:sldMk cId="1465777797" sldId="657"/>
            <ac:spMk id="5" creationId="{7DC83C77-1003-C977-B0EA-48EBBAF0D492}"/>
          </ac:spMkLst>
        </pc:spChg>
      </pc:sldChg>
      <pc:sldChg chg="modSp">
        <pc:chgData name="CaoChancy" userId="9da7f5f1-5b05-4358-a5b4-111610f8b428" providerId="ADAL" clId="{0467EE01-0DDB-4D57-A73D-951240DEC0E4}" dt="2023-10-15T12:22:13.849" v="888" actId="20577"/>
        <pc:sldMkLst>
          <pc:docMk/>
          <pc:sldMk cId="1975056331" sldId="664"/>
        </pc:sldMkLst>
        <pc:spChg chg="mod">
          <ac:chgData name="CaoChancy" userId="9da7f5f1-5b05-4358-a5b4-111610f8b428" providerId="ADAL" clId="{0467EE01-0DDB-4D57-A73D-951240DEC0E4}" dt="2023-10-15T12:22:13.849" v="888" actId="20577"/>
          <ac:spMkLst>
            <pc:docMk/>
            <pc:sldMk cId="1975056331" sldId="664"/>
            <ac:spMk id="13" creationId="{8B8FC9B4-8098-47D3-BEAE-64A665F57754}"/>
          </ac:spMkLst>
        </pc:spChg>
      </pc:sldChg>
      <pc:sldChg chg="modSp">
        <pc:chgData name="CaoChancy" userId="9da7f5f1-5b05-4358-a5b4-111610f8b428" providerId="ADAL" clId="{0467EE01-0DDB-4D57-A73D-951240DEC0E4}" dt="2023-10-15T12:21:19.325" v="873" actId="20577"/>
        <pc:sldMkLst>
          <pc:docMk/>
          <pc:sldMk cId="1217042315" sldId="669"/>
        </pc:sldMkLst>
        <pc:spChg chg="mod">
          <ac:chgData name="CaoChancy" userId="9da7f5f1-5b05-4358-a5b4-111610f8b428" providerId="ADAL" clId="{0467EE01-0DDB-4D57-A73D-951240DEC0E4}" dt="2023-10-15T12:21:19.325" v="873" actId="20577"/>
          <ac:spMkLst>
            <pc:docMk/>
            <pc:sldMk cId="1217042315" sldId="669"/>
            <ac:spMk id="4" creationId="{8A14A7D7-F45C-4D3D-A206-E44D6B48B73D}"/>
          </ac:spMkLst>
        </pc:spChg>
      </pc:sldChg>
      <pc:sldChg chg="modSp">
        <pc:chgData name="CaoChancy" userId="9da7f5f1-5b05-4358-a5b4-111610f8b428" providerId="ADAL" clId="{0467EE01-0DDB-4D57-A73D-951240DEC0E4}" dt="2023-10-15T12:22:47.989" v="909" actId="20577"/>
        <pc:sldMkLst>
          <pc:docMk/>
          <pc:sldMk cId="2974967981" sldId="670"/>
        </pc:sldMkLst>
        <pc:spChg chg="mod">
          <ac:chgData name="CaoChancy" userId="9da7f5f1-5b05-4358-a5b4-111610f8b428" providerId="ADAL" clId="{0467EE01-0DDB-4D57-A73D-951240DEC0E4}" dt="2023-10-15T12:22:30.363" v="897" actId="20577"/>
          <ac:spMkLst>
            <pc:docMk/>
            <pc:sldMk cId="2974967981" sldId="670"/>
            <ac:spMk id="4" creationId="{65E71562-9DE8-415A-67BC-CD258DAB0BBA}"/>
          </ac:spMkLst>
        </pc:spChg>
        <pc:spChg chg="mod">
          <ac:chgData name="CaoChancy" userId="9da7f5f1-5b05-4358-a5b4-111610f8b428" providerId="ADAL" clId="{0467EE01-0DDB-4D57-A73D-951240DEC0E4}" dt="2023-10-15T12:22:47.989" v="909" actId="20577"/>
          <ac:spMkLst>
            <pc:docMk/>
            <pc:sldMk cId="2974967981" sldId="670"/>
            <ac:spMk id="5" creationId="{0378FCC2-E907-5DEE-DCA1-AF507CFE1825}"/>
          </ac:spMkLst>
        </pc:spChg>
      </pc:sldChg>
      <pc:sldChg chg="modSp">
        <pc:chgData name="CaoChancy" userId="9da7f5f1-5b05-4358-a5b4-111610f8b428" providerId="ADAL" clId="{0467EE01-0DDB-4D57-A73D-951240DEC0E4}" dt="2023-10-15T12:23:03.188" v="911" actId="20577"/>
        <pc:sldMkLst>
          <pc:docMk/>
          <pc:sldMk cId="2327466349" sldId="673"/>
        </pc:sldMkLst>
        <pc:spChg chg="mod">
          <ac:chgData name="CaoChancy" userId="9da7f5f1-5b05-4358-a5b4-111610f8b428" providerId="ADAL" clId="{0467EE01-0DDB-4D57-A73D-951240DEC0E4}" dt="2023-10-15T12:23:03.188" v="911" actId="20577"/>
          <ac:spMkLst>
            <pc:docMk/>
            <pc:sldMk cId="2327466349" sldId="673"/>
            <ac:spMk id="5" creationId="{D9F91028-2243-7249-2694-51AE18BA6C55}"/>
          </ac:spMkLst>
        </pc:spChg>
      </pc:sldChg>
      <pc:sldChg chg="modSp">
        <pc:chgData name="CaoChancy" userId="9da7f5f1-5b05-4358-a5b4-111610f8b428" providerId="ADAL" clId="{0467EE01-0DDB-4D57-A73D-951240DEC0E4}" dt="2023-10-15T12:23:22.702" v="921" actId="20577"/>
        <pc:sldMkLst>
          <pc:docMk/>
          <pc:sldMk cId="1281462354" sldId="674"/>
        </pc:sldMkLst>
        <pc:spChg chg="mod">
          <ac:chgData name="CaoChancy" userId="9da7f5f1-5b05-4358-a5b4-111610f8b428" providerId="ADAL" clId="{0467EE01-0DDB-4D57-A73D-951240DEC0E4}" dt="2023-10-15T12:23:22.702" v="921" actId="20577"/>
          <ac:spMkLst>
            <pc:docMk/>
            <pc:sldMk cId="1281462354" sldId="674"/>
            <ac:spMk id="5" creationId="{B20E84B0-FA46-1B95-DA7F-D4A1229B7296}"/>
          </ac:spMkLst>
        </pc:spChg>
      </pc:sldChg>
      <pc:sldChg chg="modSp">
        <pc:chgData name="CaoChancy" userId="9da7f5f1-5b05-4358-a5b4-111610f8b428" providerId="ADAL" clId="{0467EE01-0DDB-4D57-A73D-951240DEC0E4}" dt="2023-10-15T12:25:12.487" v="979" actId="6549"/>
        <pc:sldMkLst>
          <pc:docMk/>
          <pc:sldMk cId="2718160034" sldId="681"/>
        </pc:sldMkLst>
        <pc:spChg chg="mod">
          <ac:chgData name="CaoChancy" userId="9da7f5f1-5b05-4358-a5b4-111610f8b428" providerId="ADAL" clId="{0467EE01-0DDB-4D57-A73D-951240DEC0E4}" dt="2023-10-15T12:25:12.487" v="979" actId="6549"/>
          <ac:spMkLst>
            <pc:docMk/>
            <pc:sldMk cId="2718160034" sldId="681"/>
            <ac:spMk id="5" creationId="{65187D98-75FB-5632-F40E-40264FE59AFD}"/>
          </ac:spMkLst>
        </pc:spChg>
      </pc:sldChg>
      <pc:sldChg chg="modSp">
        <pc:chgData name="CaoChancy" userId="9da7f5f1-5b05-4358-a5b4-111610f8b428" providerId="ADAL" clId="{0467EE01-0DDB-4D57-A73D-951240DEC0E4}" dt="2023-10-15T12:26:06.247" v="993" actId="6549"/>
        <pc:sldMkLst>
          <pc:docMk/>
          <pc:sldMk cId="3442402331" sldId="682"/>
        </pc:sldMkLst>
        <pc:spChg chg="mod">
          <ac:chgData name="CaoChancy" userId="9da7f5f1-5b05-4358-a5b4-111610f8b428" providerId="ADAL" clId="{0467EE01-0DDB-4D57-A73D-951240DEC0E4}" dt="2023-10-15T12:26:06.247" v="993" actId="6549"/>
          <ac:spMkLst>
            <pc:docMk/>
            <pc:sldMk cId="3442402331" sldId="682"/>
            <ac:spMk id="6" creationId="{D09C6414-D3D6-CD21-9485-6968550BBE9D}"/>
          </ac:spMkLst>
        </pc:spChg>
      </pc:sldChg>
      <pc:sldChg chg="modSp">
        <pc:chgData name="CaoChancy" userId="9da7f5f1-5b05-4358-a5b4-111610f8b428" providerId="ADAL" clId="{0467EE01-0DDB-4D57-A73D-951240DEC0E4}" dt="2023-10-15T12:26:16.510" v="1001" actId="6549"/>
        <pc:sldMkLst>
          <pc:docMk/>
          <pc:sldMk cId="875278847" sldId="683"/>
        </pc:sldMkLst>
        <pc:spChg chg="mod">
          <ac:chgData name="CaoChancy" userId="9da7f5f1-5b05-4358-a5b4-111610f8b428" providerId="ADAL" clId="{0467EE01-0DDB-4D57-A73D-951240DEC0E4}" dt="2023-10-15T12:26:16.510" v="1001" actId="6549"/>
          <ac:spMkLst>
            <pc:docMk/>
            <pc:sldMk cId="875278847" sldId="683"/>
            <ac:spMk id="8" creationId="{A51E0D2E-CA8F-D283-2D3F-96748B8E94BC}"/>
          </ac:spMkLst>
        </pc:spChg>
      </pc:sldChg>
      <pc:sldChg chg="modSp">
        <pc:chgData name="CaoChancy" userId="9da7f5f1-5b05-4358-a5b4-111610f8b428" providerId="ADAL" clId="{0467EE01-0DDB-4D57-A73D-951240DEC0E4}" dt="2023-10-15T12:26:26.600" v="1005" actId="6549"/>
        <pc:sldMkLst>
          <pc:docMk/>
          <pc:sldMk cId="2753644665" sldId="684"/>
        </pc:sldMkLst>
        <pc:spChg chg="mod">
          <ac:chgData name="CaoChancy" userId="9da7f5f1-5b05-4358-a5b4-111610f8b428" providerId="ADAL" clId="{0467EE01-0DDB-4D57-A73D-951240DEC0E4}" dt="2023-10-15T12:26:26.600" v="1005" actId="6549"/>
          <ac:spMkLst>
            <pc:docMk/>
            <pc:sldMk cId="2753644665" sldId="684"/>
            <ac:spMk id="7" creationId="{BD404A4D-BE64-BE42-015A-3CDF14CA142D}"/>
          </ac:spMkLst>
        </pc:spChg>
      </pc:sldChg>
      <pc:sldChg chg="modSp">
        <pc:chgData name="CaoChancy" userId="9da7f5f1-5b05-4358-a5b4-111610f8b428" providerId="ADAL" clId="{0467EE01-0DDB-4D57-A73D-951240DEC0E4}" dt="2023-10-15T12:26:58.057" v="1020" actId="20577"/>
        <pc:sldMkLst>
          <pc:docMk/>
          <pc:sldMk cId="1906739805" sldId="685"/>
        </pc:sldMkLst>
        <pc:spChg chg="mod">
          <ac:chgData name="CaoChancy" userId="9da7f5f1-5b05-4358-a5b4-111610f8b428" providerId="ADAL" clId="{0467EE01-0DDB-4D57-A73D-951240DEC0E4}" dt="2023-10-15T12:26:58.057" v="1020" actId="20577"/>
          <ac:spMkLst>
            <pc:docMk/>
            <pc:sldMk cId="1906739805" sldId="685"/>
            <ac:spMk id="9" creationId="{4E44D994-F8E2-4FEA-BDE0-E202FC386A1A}"/>
          </ac:spMkLst>
        </pc:spChg>
      </pc:sldChg>
      <pc:sldChg chg="del">
        <pc:chgData name="CaoChancy" userId="9da7f5f1-5b05-4358-a5b4-111610f8b428" providerId="ADAL" clId="{0467EE01-0DDB-4D57-A73D-951240DEC0E4}" dt="2023-10-15T12:19:08.265" v="849" actId="2696"/>
        <pc:sldMkLst>
          <pc:docMk/>
          <pc:sldMk cId="1567858278" sldId="687"/>
        </pc:sldMkLst>
      </pc:sldChg>
      <pc:sldChg chg="delSp">
        <pc:chgData name="CaoChancy" userId="9da7f5f1-5b05-4358-a5b4-111610f8b428" providerId="ADAL" clId="{0467EE01-0DDB-4D57-A73D-951240DEC0E4}" dt="2023-10-15T12:28:26.935" v="1043" actId="478"/>
        <pc:sldMkLst>
          <pc:docMk/>
          <pc:sldMk cId="1048058876" sldId="897"/>
        </pc:sldMkLst>
        <pc:inkChg chg="del">
          <ac:chgData name="CaoChancy" userId="9da7f5f1-5b05-4358-a5b4-111610f8b428" providerId="ADAL" clId="{0467EE01-0DDB-4D57-A73D-951240DEC0E4}" dt="2023-10-15T12:28:26.935" v="1043" actId="478"/>
          <ac:inkMkLst>
            <pc:docMk/>
            <pc:sldMk cId="1048058876" sldId="897"/>
            <ac:inkMk id="7" creationId="{778A35D6-2D22-D487-C45C-0751D8FCB200}"/>
          </ac:inkMkLst>
        </pc:inkChg>
      </pc:sldChg>
      <pc:sldChg chg="delSp">
        <pc:chgData name="CaoChancy" userId="9da7f5f1-5b05-4358-a5b4-111610f8b428" providerId="ADAL" clId="{0467EE01-0DDB-4D57-A73D-951240DEC0E4}" dt="2023-10-15T12:28:46.708" v="1049" actId="478"/>
        <pc:sldMkLst>
          <pc:docMk/>
          <pc:sldMk cId="2991709072" sldId="931"/>
        </pc:sldMkLst>
        <pc:inkChg chg="del">
          <ac:chgData name="CaoChancy" userId="9da7f5f1-5b05-4358-a5b4-111610f8b428" providerId="ADAL" clId="{0467EE01-0DDB-4D57-A73D-951240DEC0E4}" dt="2023-10-15T12:28:46.708" v="1049" actId="478"/>
          <ac:inkMkLst>
            <pc:docMk/>
            <pc:sldMk cId="2991709072" sldId="931"/>
            <ac:inkMk id="3" creationId="{2F919640-10F4-F037-EE22-E1F6AFE39C31}"/>
          </ac:inkMkLst>
        </pc:inkChg>
      </pc:sldChg>
      <pc:sldChg chg="delSp">
        <pc:chgData name="CaoChancy" userId="9da7f5f1-5b05-4358-a5b4-111610f8b428" providerId="ADAL" clId="{0467EE01-0DDB-4D57-A73D-951240DEC0E4}" dt="2023-10-15T12:28:29.547" v="1044" actId="478"/>
        <pc:sldMkLst>
          <pc:docMk/>
          <pc:sldMk cId="1039155359" sldId="934"/>
        </pc:sldMkLst>
        <pc:inkChg chg="del">
          <ac:chgData name="CaoChancy" userId="9da7f5f1-5b05-4358-a5b4-111610f8b428" providerId="ADAL" clId="{0467EE01-0DDB-4D57-A73D-951240DEC0E4}" dt="2023-10-15T12:28:29.547" v="1044" actId="478"/>
          <ac:inkMkLst>
            <pc:docMk/>
            <pc:sldMk cId="1039155359" sldId="934"/>
            <ac:inkMk id="3" creationId="{C1394870-5D6B-3A11-4D10-6BD510D5B11E}"/>
          </ac:inkMkLst>
        </pc:inkChg>
      </pc:sldChg>
      <pc:sldChg chg="delSp">
        <pc:chgData name="CaoChancy" userId="9da7f5f1-5b05-4358-a5b4-111610f8b428" providerId="ADAL" clId="{0467EE01-0DDB-4D57-A73D-951240DEC0E4}" dt="2023-10-15T12:28:56.810" v="1050" actId="478"/>
        <pc:sldMkLst>
          <pc:docMk/>
          <pc:sldMk cId="3622839591" sldId="935"/>
        </pc:sldMkLst>
        <pc:inkChg chg="del">
          <ac:chgData name="CaoChancy" userId="9da7f5f1-5b05-4358-a5b4-111610f8b428" providerId="ADAL" clId="{0467EE01-0DDB-4D57-A73D-951240DEC0E4}" dt="2023-10-15T12:28:56.810" v="1050" actId="478"/>
          <ac:inkMkLst>
            <pc:docMk/>
            <pc:sldMk cId="3622839591" sldId="935"/>
            <ac:inkMk id="6" creationId="{CA38599A-CD92-F391-3776-FB74753E71A9}"/>
          </ac:inkMkLst>
        </pc:inkChg>
      </pc:sldChg>
      <pc:sldChg chg="delSp modSp">
        <pc:chgData name="CaoChancy" userId="9da7f5f1-5b05-4358-a5b4-111610f8b428" providerId="ADAL" clId="{0467EE01-0DDB-4D57-A73D-951240DEC0E4}" dt="2023-10-15T12:28:42.996" v="1048" actId="113"/>
        <pc:sldMkLst>
          <pc:docMk/>
          <pc:sldMk cId="4234261874" sldId="936"/>
        </pc:sldMkLst>
        <pc:spChg chg="mod">
          <ac:chgData name="CaoChancy" userId="9da7f5f1-5b05-4358-a5b4-111610f8b428" providerId="ADAL" clId="{0467EE01-0DDB-4D57-A73D-951240DEC0E4}" dt="2023-10-15T12:28:42.996" v="1048" actId="113"/>
          <ac:spMkLst>
            <pc:docMk/>
            <pc:sldMk cId="4234261874" sldId="936"/>
            <ac:spMk id="56" creationId="{98C916EF-B213-411D-83A5-740715C0ACF8}"/>
          </ac:spMkLst>
        </pc:spChg>
        <pc:inkChg chg="del">
          <ac:chgData name="CaoChancy" userId="9da7f5f1-5b05-4358-a5b4-111610f8b428" providerId="ADAL" clId="{0467EE01-0DDB-4D57-A73D-951240DEC0E4}" dt="2023-10-15T12:28:34.123" v="1045" actId="478"/>
          <ac:inkMkLst>
            <pc:docMk/>
            <pc:sldMk cId="4234261874" sldId="936"/>
            <ac:inkMk id="3" creationId="{94EAB84D-BCE6-1867-9C74-16452F4769AE}"/>
          </ac:inkMkLst>
        </pc:inkChg>
      </pc:sldChg>
      <pc:sldChg chg="modSp">
        <pc:chgData name="CaoChancy" userId="9da7f5f1-5b05-4358-a5b4-111610f8b428" providerId="ADAL" clId="{0467EE01-0DDB-4D57-A73D-951240DEC0E4}" dt="2023-10-15T12:28:21.847" v="1042" actId="6549"/>
        <pc:sldMkLst>
          <pc:docMk/>
          <pc:sldMk cId="2468806787" sldId="937"/>
        </pc:sldMkLst>
        <pc:spChg chg="mod">
          <ac:chgData name="CaoChancy" userId="9da7f5f1-5b05-4358-a5b4-111610f8b428" providerId="ADAL" clId="{0467EE01-0DDB-4D57-A73D-951240DEC0E4}" dt="2023-10-15T12:28:21.847" v="1042" actId="6549"/>
          <ac:spMkLst>
            <pc:docMk/>
            <pc:sldMk cId="2468806787" sldId="937"/>
            <ac:spMk id="4" creationId="{143B5E27-D878-4832-9D84-8C0DB05C88BE}"/>
          </ac:spMkLst>
        </pc:spChg>
        <pc:spChg chg="mod">
          <ac:chgData name="CaoChancy" userId="9da7f5f1-5b05-4358-a5b4-111610f8b428" providerId="ADAL" clId="{0467EE01-0DDB-4D57-A73D-951240DEC0E4}" dt="2023-10-15T12:27:15.675" v="1026" actId="20577"/>
          <ac:spMkLst>
            <pc:docMk/>
            <pc:sldMk cId="2468806787" sldId="937"/>
            <ac:spMk id="5" creationId="{FA191C9E-D49F-4358-877F-3C32CC032FE6}"/>
          </ac:spMkLst>
        </pc:spChg>
      </pc:sldChg>
      <pc:sldChg chg="delSp modSp add modAnim">
        <pc:chgData name="CaoChancy" userId="9da7f5f1-5b05-4358-a5b4-111610f8b428" providerId="ADAL" clId="{0467EE01-0DDB-4D57-A73D-951240DEC0E4}" dt="2023-10-15T12:48:19.484" v="1246" actId="207"/>
        <pc:sldMkLst>
          <pc:docMk/>
          <pc:sldMk cId="3023753159" sldId="938"/>
        </pc:sldMkLst>
        <pc:spChg chg="mod">
          <ac:chgData name="CaoChancy" userId="9da7f5f1-5b05-4358-a5b4-111610f8b428" providerId="ADAL" clId="{0467EE01-0DDB-4D57-A73D-951240DEC0E4}" dt="2023-10-15T12:46:34.640" v="1228" actId="20577"/>
          <ac:spMkLst>
            <pc:docMk/>
            <pc:sldMk cId="3023753159" sldId="938"/>
            <ac:spMk id="4" creationId="{37590ECF-61AB-8A30-0C79-F165ADC0AB8E}"/>
          </ac:spMkLst>
        </pc:spChg>
        <pc:spChg chg="mod">
          <ac:chgData name="CaoChancy" userId="9da7f5f1-5b05-4358-a5b4-111610f8b428" providerId="ADAL" clId="{0467EE01-0DDB-4D57-A73D-951240DEC0E4}" dt="2023-10-15T12:48:19.484" v="1246" actId="207"/>
          <ac:spMkLst>
            <pc:docMk/>
            <pc:sldMk cId="3023753159" sldId="938"/>
            <ac:spMk id="7" creationId="{1B10F7DC-4481-4B53-BA48-3BFC1DE54A84}"/>
          </ac:spMkLst>
        </pc:spChg>
        <pc:grpChg chg="del">
          <ac:chgData name="CaoChancy" userId="9da7f5f1-5b05-4358-a5b4-111610f8b428" providerId="ADAL" clId="{0467EE01-0DDB-4D57-A73D-951240DEC0E4}" dt="2023-10-15T12:39:21.017" v="1077" actId="478"/>
          <ac:grpSpMkLst>
            <pc:docMk/>
            <pc:sldMk cId="3023753159" sldId="938"/>
            <ac:grpSpMk id="15" creationId="{2B708A71-B0DA-4147-8DE6-D488E939EDB9}"/>
          </ac:grpSpMkLst>
        </pc:grpChg>
        <pc:picChg chg="del">
          <ac:chgData name="CaoChancy" userId="9da7f5f1-5b05-4358-a5b4-111610f8b428" providerId="ADAL" clId="{0467EE01-0DDB-4D57-A73D-951240DEC0E4}" dt="2023-10-15T12:39:39.193" v="1091" actId="478"/>
          <ac:picMkLst>
            <pc:docMk/>
            <pc:sldMk cId="3023753159" sldId="938"/>
            <ac:picMk id="3" creationId="{C93B726B-DF9D-4B8A-9D90-675829B75096}"/>
          </ac:picMkLst>
        </pc:picChg>
        <pc:picChg chg="del">
          <ac:chgData name="CaoChancy" userId="9da7f5f1-5b05-4358-a5b4-111610f8b428" providerId="ADAL" clId="{0467EE01-0DDB-4D57-A73D-951240DEC0E4}" dt="2023-10-15T12:39:39.579" v="1092" actId="478"/>
          <ac:picMkLst>
            <pc:docMk/>
            <pc:sldMk cId="3023753159" sldId="938"/>
            <ac:picMk id="5" creationId="{9FC56F51-3E49-45C0-8D34-CB3AC2ADA13A}"/>
          </ac:picMkLst>
        </pc:picChg>
      </pc:sldChg>
      <pc:sldChg chg="addSp delSp modSp add">
        <pc:chgData name="CaoChancy" userId="9da7f5f1-5b05-4358-a5b4-111610f8b428" providerId="ADAL" clId="{0467EE01-0DDB-4D57-A73D-951240DEC0E4}" dt="2023-10-15T12:51:34.627" v="1282" actId="6549"/>
        <pc:sldMkLst>
          <pc:docMk/>
          <pc:sldMk cId="2679798609" sldId="939"/>
        </pc:sldMkLst>
        <pc:spChg chg="add mod">
          <ac:chgData name="CaoChancy" userId="9da7f5f1-5b05-4358-a5b4-111610f8b428" providerId="ADAL" clId="{0467EE01-0DDB-4D57-A73D-951240DEC0E4}" dt="2023-10-15T12:51:34.627" v="1282" actId="6549"/>
          <ac:spMkLst>
            <pc:docMk/>
            <pc:sldMk cId="2679798609" sldId="939"/>
            <ac:spMk id="5" creationId="{59CEF1F3-D267-4218-82B6-B71CB60B4774}"/>
          </ac:spMkLst>
        </pc:spChg>
        <pc:spChg chg="del">
          <ac:chgData name="CaoChancy" userId="9da7f5f1-5b05-4358-a5b4-111610f8b428" providerId="ADAL" clId="{0467EE01-0DDB-4D57-A73D-951240DEC0E4}" dt="2023-10-15T12:48:53.180" v="1247" actId="478"/>
          <ac:spMkLst>
            <pc:docMk/>
            <pc:sldMk cId="2679798609" sldId="939"/>
            <ac:spMk id="7" creationId="{1B10F7DC-4481-4B53-BA48-3BFC1DE54A84}"/>
          </ac:spMkLst>
        </pc:spChg>
        <pc:picChg chg="add mod modCrop">
          <ac:chgData name="CaoChancy" userId="9da7f5f1-5b05-4358-a5b4-111610f8b428" providerId="ADAL" clId="{0467EE01-0DDB-4D57-A73D-951240DEC0E4}" dt="2023-10-15T12:51:29.112" v="1279" actId="1076"/>
          <ac:picMkLst>
            <pc:docMk/>
            <pc:sldMk cId="2679798609" sldId="939"/>
            <ac:picMk id="3" creationId="{AD295D74-9DEA-4CBD-8480-B6BC49C0CCDA}"/>
          </ac:picMkLst>
        </pc:picChg>
      </pc:sldChg>
    </pc:docChg>
  </pc:docChgLst>
  <pc:docChgLst>
    <pc:chgData name="CaoChancy" userId="9da7f5f1-5b05-4358-a5b4-111610f8b428" providerId="ADAL" clId="{AC60F8D0-3E40-4111-A284-A44CA7F60132}"/>
    <pc:docChg chg="undo custSel addSld delSld modSld">
      <pc:chgData name="CaoChancy" userId="9da7f5f1-5b05-4358-a5b4-111610f8b428" providerId="ADAL" clId="{AC60F8D0-3E40-4111-A284-A44CA7F60132}" dt="2023-09-06T06:59:45.105" v="116" actId="207"/>
      <pc:docMkLst>
        <pc:docMk/>
      </pc:docMkLst>
      <pc:sldChg chg="delSp modSp">
        <pc:chgData name="CaoChancy" userId="9da7f5f1-5b05-4358-a5b4-111610f8b428" providerId="ADAL" clId="{AC60F8D0-3E40-4111-A284-A44CA7F60132}" dt="2023-09-06T06:57:09.570" v="95" actId="478"/>
        <pc:sldMkLst>
          <pc:docMk/>
          <pc:sldMk cId="0" sldId="257"/>
        </pc:sldMkLst>
        <pc:spChg chg="mod">
          <ac:chgData name="CaoChancy" userId="9da7f5f1-5b05-4358-a5b4-111610f8b428" providerId="ADAL" clId="{AC60F8D0-3E40-4111-A284-A44CA7F60132}" dt="2023-09-06T06:57:07.480" v="94" actId="6549"/>
          <ac:spMkLst>
            <pc:docMk/>
            <pc:sldMk cId="0" sldId="257"/>
            <ac:spMk id="13" creationId="{37D31E9C-467E-4633-A0DD-58406915E662}"/>
          </ac:spMkLst>
        </pc:spChg>
        <pc:spChg chg="mod">
          <ac:chgData name="CaoChancy" userId="9da7f5f1-5b05-4358-a5b4-111610f8b428" providerId="ADAL" clId="{AC60F8D0-3E40-4111-A284-A44CA7F60132}" dt="2023-09-06T06:57:04.875" v="93"/>
          <ac:spMkLst>
            <pc:docMk/>
            <pc:sldMk cId="0" sldId="257"/>
            <ac:spMk id="15" creationId="{92E57A76-EF5C-49D0-B1B5-D76BD6635F38}"/>
          </ac:spMkLst>
        </pc:spChg>
        <pc:spChg chg="del">
          <ac:chgData name="CaoChancy" userId="9da7f5f1-5b05-4358-a5b4-111610f8b428" providerId="ADAL" clId="{AC60F8D0-3E40-4111-A284-A44CA7F60132}" dt="2023-09-06T06:57:09.570" v="95" actId="478"/>
          <ac:spMkLst>
            <pc:docMk/>
            <pc:sldMk cId="0" sldId="257"/>
            <ac:spMk id="16" creationId="{07EEA7D4-061A-4E5F-B257-9F8D484326DE}"/>
          </ac:spMkLst>
        </pc:spChg>
      </pc:sldChg>
      <pc:sldChg chg="add">
        <pc:chgData name="CaoChancy" userId="9da7f5f1-5b05-4358-a5b4-111610f8b428" providerId="ADAL" clId="{AC60F8D0-3E40-4111-A284-A44CA7F60132}" dt="2023-09-06T06:53:43.310" v="87"/>
        <pc:sldMkLst>
          <pc:docMk/>
          <pc:sldMk cId="2045146597" sldId="446"/>
        </pc:sldMkLst>
      </pc:sldChg>
      <pc:sldChg chg="modSp modAnim">
        <pc:chgData name="CaoChancy" userId="9da7f5f1-5b05-4358-a5b4-111610f8b428" providerId="ADAL" clId="{AC60F8D0-3E40-4111-A284-A44CA7F60132}" dt="2023-09-06T06:52:41.306" v="84" actId="1035"/>
        <pc:sldMkLst>
          <pc:docMk/>
          <pc:sldMk cId="378987862" sldId="570"/>
        </pc:sldMkLst>
        <pc:spChg chg="mod">
          <ac:chgData name="CaoChancy" userId="9da7f5f1-5b05-4358-a5b4-111610f8b428" providerId="ADAL" clId="{AC60F8D0-3E40-4111-A284-A44CA7F60132}" dt="2023-09-06T06:52:15.831" v="44" actId="1035"/>
          <ac:spMkLst>
            <pc:docMk/>
            <pc:sldMk cId="378987862" sldId="570"/>
            <ac:spMk id="3" creationId="{BC483362-3ED9-487D-8171-82E75CE5DA2D}"/>
          </ac:spMkLst>
        </pc:spChg>
        <pc:spChg chg="mod">
          <ac:chgData name="CaoChancy" userId="9da7f5f1-5b05-4358-a5b4-111610f8b428" providerId="ADAL" clId="{AC60F8D0-3E40-4111-A284-A44CA7F60132}" dt="2023-09-06T06:52:41.306" v="84" actId="1035"/>
          <ac:spMkLst>
            <pc:docMk/>
            <pc:sldMk cId="378987862" sldId="570"/>
            <ac:spMk id="4" creationId="{143B5E27-D878-4832-9D84-8C0DB05C88BE}"/>
          </ac:spMkLst>
        </pc:spChg>
        <pc:spChg chg="mod">
          <ac:chgData name="CaoChancy" userId="9da7f5f1-5b05-4358-a5b4-111610f8b428" providerId="ADAL" clId="{AC60F8D0-3E40-4111-A284-A44CA7F60132}" dt="2023-09-06T06:52:36.800" v="82" actId="1036"/>
          <ac:spMkLst>
            <pc:docMk/>
            <pc:sldMk cId="378987862" sldId="570"/>
            <ac:spMk id="5" creationId="{FA191C9E-D49F-4358-877F-3C32CC032FE6}"/>
          </ac:spMkLst>
        </pc:spChg>
        <pc:spChg chg="mod">
          <ac:chgData name="CaoChancy" userId="9da7f5f1-5b05-4358-a5b4-111610f8b428" providerId="ADAL" clId="{AC60F8D0-3E40-4111-A284-A44CA7F60132}" dt="2023-09-06T06:51:53.582" v="39" actId="20577"/>
          <ac:spMkLst>
            <pc:docMk/>
            <pc:sldMk cId="378987862" sldId="570"/>
            <ac:spMk id="11" creationId="{C94C3E97-6DD4-0769-A9EF-7039BF93911D}"/>
          </ac:spMkLst>
        </pc:spChg>
      </pc:sldChg>
      <pc:sldChg chg="modSp">
        <pc:chgData name="CaoChancy" userId="9da7f5f1-5b05-4358-a5b4-111610f8b428" providerId="ADAL" clId="{AC60F8D0-3E40-4111-A284-A44CA7F60132}" dt="2023-09-06T06:50:30.716" v="1" actId="1076"/>
        <pc:sldMkLst>
          <pc:docMk/>
          <pc:sldMk cId="190912839" sldId="575"/>
        </pc:sldMkLst>
        <pc:picChg chg="mod">
          <ac:chgData name="CaoChancy" userId="9da7f5f1-5b05-4358-a5b4-111610f8b428" providerId="ADAL" clId="{AC60F8D0-3E40-4111-A284-A44CA7F60132}" dt="2023-09-06T06:50:30.716" v="1" actId="1076"/>
          <ac:picMkLst>
            <pc:docMk/>
            <pc:sldMk cId="190912839" sldId="575"/>
            <ac:picMk id="10" creationId="{0D15035D-4B4D-4748-8214-800DE544A6AE}"/>
          </ac:picMkLst>
        </pc:picChg>
      </pc:sldChg>
      <pc:sldChg chg="add">
        <pc:chgData name="CaoChancy" userId="9da7f5f1-5b05-4358-a5b4-111610f8b428" providerId="ADAL" clId="{AC60F8D0-3E40-4111-A284-A44CA7F60132}" dt="2023-09-06T06:53:43.310" v="87"/>
        <pc:sldMkLst>
          <pc:docMk/>
          <pc:sldMk cId="2876414122" sldId="639"/>
        </pc:sldMkLst>
      </pc:sldChg>
      <pc:sldChg chg="add">
        <pc:chgData name="CaoChancy" userId="9da7f5f1-5b05-4358-a5b4-111610f8b428" providerId="ADAL" clId="{AC60F8D0-3E40-4111-A284-A44CA7F60132}" dt="2023-09-06T06:53:43.310" v="87"/>
        <pc:sldMkLst>
          <pc:docMk/>
          <pc:sldMk cId="2673038684" sldId="640"/>
        </pc:sldMkLst>
      </pc:sldChg>
      <pc:sldChg chg="add">
        <pc:chgData name="CaoChancy" userId="9da7f5f1-5b05-4358-a5b4-111610f8b428" providerId="ADAL" clId="{AC60F8D0-3E40-4111-A284-A44CA7F60132}" dt="2023-09-06T06:53:43.310" v="87"/>
        <pc:sldMkLst>
          <pc:docMk/>
          <pc:sldMk cId="3360975200" sldId="641"/>
        </pc:sldMkLst>
      </pc:sldChg>
      <pc:sldChg chg="add">
        <pc:chgData name="CaoChancy" userId="9da7f5f1-5b05-4358-a5b4-111610f8b428" providerId="ADAL" clId="{AC60F8D0-3E40-4111-A284-A44CA7F60132}" dt="2023-09-06T06:53:11.875" v="85"/>
        <pc:sldMkLst>
          <pc:docMk/>
          <pc:sldMk cId="2677121482" sldId="644"/>
        </pc:sldMkLst>
      </pc:sldChg>
      <pc:sldChg chg="add">
        <pc:chgData name="CaoChancy" userId="9da7f5f1-5b05-4358-a5b4-111610f8b428" providerId="ADAL" clId="{AC60F8D0-3E40-4111-A284-A44CA7F60132}" dt="2023-09-06T06:56:26.361" v="90"/>
        <pc:sldMkLst>
          <pc:docMk/>
          <pc:sldMk cId="3095612469" sldId="645"/>
        </pc:sldMkLst>
      </pc:sldChg>
      <pc:sldChg chg="add">
        <pc:chgData name="CaoChancy" userId="9da7f5f1-5b05-4358-a5b4-111610f8b428" providerId="ADAL" clId="{AC60F8D0-3E40-4111-A284-A44CA7F60132}" dt="2023-09-06T06:53:43.310" v="87"/>
        <pc:sldMkLst>
          <pc:docMk/>
          <pc:sldMk cId="2703424333" sldId="648"/>
        </pc:sldMkLst>
      </pc:sldChg>
      <pc:sldChg chg="add">
        <pc:chgData name="CaoChancy" userId="9da7f5f1-5b05-4358-a5b4-111610f8b428" providerId="ADAL" clId="{AC60F8D0-3E40-4111-A284-A44CA7F60132}" dt="2023-09-06T06:53:43.310" v="87"/>
        <pc:sldMkLst>
          <pc:docMk/>
          <pc:sldMk cId="1671985184" sldId="649"/>
        </pc:sldMkLst>
      </pc:sldChg>
      <pc:sldChg chg="add">
        <pc:chgData name="CaoChancy" userId="9da7f5f1-5b05-4358-a5b4-111610f8b428" providerId="ADAL" clId="{AC60F8D0-3E40-4111-A284-A44CA7F60132}" dt="2023-09-06T06:53:43.310" v="87"/>
        <pc:sldMkLst>
          <pc:docMk/>
          <pc:sldMk cId="636119198" sldId="650"/>
        </pc:sldMkLst>
      </pc:sldChg>
      <pc:sldChg chg="add">
        <pc:chgData name="CaoChancy" userId="9da7f5f1-5b05-4358-a5b4-111610f8b428" providerId="ADAL" clId="{AC60F8D0-3E40-4111-A284-A44CA7F60132}" dt="2023-09-06T06:53:43.310" v="87"/>
        <pc:sldMkLst>
          <pc:docMk/>
          <pc:sldMk cId="3320641821" sldId="651"/>
        </pc:sldMkLst>
      </pc:sldChg>
      <pc:sldChg chg="add">
        <pc:chgData name="CaoChancy" userId="9da7f5f1-5b05-4358-a5b4-111610f8b428" providerId="ADAL" clId="{AC60F8D0-3E40-4111-A284-A44CA7F60132}" dt="2023-09-06T06:53:43.310" v="87"/>
        <pc:sldMkLst>
          <pc:docMk/>
          <pc:sldMk cId="1978366021" sldId="652"/>
        </pc:sldMkLst>
      </pc:sldChg>
      <pc:sldChg chg="add">
        <pc:chgData name="CaoChancy" userId="9da7f5f1-5b05-4358-a5b4-111610f8b428" providerId="ADAL" clId="{AC60F8D0-3E40-4111-A284-A44CA7F60132}" dt="2023-09-06T06:53:43.310" v="87"/>
        <pc:sldMkLst>
          <pc:docMk/>
          <pc:sldMk cId="2725465341" sldId="653"/>
        </pc:sldMkLst>
      </pc:sldChg>
      <pc:sldChg chg="add">
        <pc:chgData name="CaoChancy" userId="9da7f5f1-5b05-4358-a5b4-111610f8b428" providerId="ADAL" clId="{AC60F8D0-3E40-4111-A284-A44CA7F60132}" dt="2023-09-06T06:53:43.310" v="87"/>
        <pc:sldMkLst>
          <pc:docMk/>
          <pc:sldMk cId="4000501893" sldId="654"/>
        </pc:sldMkLst>
      </pc:sldChg>
      <pc:sldChg chg="add">
        <pc:chgData name="CaoChancy" userId="9da7f5f1-5b05-4358-a5b4-111610f8b428" providerId="ADAL" clId="{AC60F8D0-3E40-4111-A284-A44CA7F60132}" dt="2023-09-06T06:53:43.310" v="87"/>
        <pc:sldMkLst>
          <pc:docMk/>
          <pc:sldMk cId="791895416" sldId="655"/>
        </pc:sldMkLst>
      </pc:sldChg>
      <pc:sldChg chg="add">
        <pc:chgData name="CaoChancy" userId="9da7f5f1-5b05-4358-a5b4-111610f8b428" providerId="ADAL" clId="{AC60F8D0-3E40-4111-A284-A44CA7F60132}" dt="2023-09-06T06:53:43.310" v="87"/>
        <pc:sldMkLst>
          <pc:docMk/>
          <pc:sldMk cId="1465777797" sldId="657"/>
        </pc:sldMkLst>
      </pc:sldChg>
      <pc:sldChg chg="add">
        <pc:chgData name="CaoChancy" userId="9da7f5f1-5b05-4358-a5b4-111610f8b428" providerId="ADAL" clId="{AC60F8D0-3E40-4111-A284-A44CA7F60132}" dt="2023-09-06T06:53:43.310" v="87"/>
        <pc:sldMkLst>
          <pc:docMk/>
          <pc:sldMk cId="1523682892" sldId="659"/>
        </pc:sldMkLst>
      </pc:sldChg>
      <pc:sldChg chg="add">
        <pc:chgData name="CaoChancy" userId="9da7f5f1-5b05-4358-a5b4-111610f8b428" providerId="ADAL" clId="{AC60F8D0-3E40-4111-A284-A44CA7F60132}" dt="2023-09-06T06:53:43.310" v="87"/>
        <pc:sldMkLst>
          <pc:docMk/>
          <pc:sldMk cId="2408066756" sldId="660"/>
        </pc:sldMkLst>
      </pc:sldChg>
      <pc:sldChg chg="add">
        <pc:chgData name="CaoChancy" userId="9da7f5f1-5b05-4358-a5b4-111610f8b428" providerId="ADAL" clId="{AC60F8D0-3E40-4111-A284-A44CA7F60132}" dt="2023-09-06T06:53:43.310" v="87"/>
        <pc:sldMkLst>
          <pc:docMk/>
          <pc:sldMk cId="2904223335" sldId="663"/>
        </pc:sldMkLst>
      </pc:sldChg>
      <pc:sldChg chg="add">
        <pc:chgData name="CaoChancy" userId="9da7f5f1-5b05-4358-a5b4-111610f8b428" providerId="ADAL" clId="{AC60F8D0-3E40-4111-A284-A44CA7F60132}" dt="2023-09-06T06:53:43.310" v="87"/>
        <pc:sldMkLst>
          <pc:docMk/>
          <pc:sldMk cId="1975056331" sldId="664"/>
        </pc:sldMkLst>
      </pc:sldChg>
      <pc:sldChg chg="add">
        <pc:chgData name="CaoChancy" userId="9da7f5f1-5b05-4358-a5b4-111610f8b428" providerId="ADAL" clId="{AC60F8D0-3E40-4111-A284-A44CA7F60132}" dt="2023-09-06T06:53:43.310" v="87"/>
        <pc:sldMkLst>
          <pc:docMk/>
          <pc:sldMk cId="1712318248" sldId="665"/>
        </pc:sldMkLst>
      </pc:sldChg>
      <pc:sldChg chg="add">
        <pc:chgData name="CaoChancy" userId="9da7f5f1-5b05-4358-a5b4-111610f8b428" providerId="ADAL" clId="{AC60F8D0-3E40-4111-A284-A44CA7F60132}" dt="2023-09-06T06:53:43.310" v="87"/>
        <pc:sldMkLst>
          <pc:docMk/>
          <pc:sldMk cId="1727543110" sldId="666"/>
        </pc:sldMkLst>
      </pc:sldChg>
      <pc:sldChg chg="add">
        <pc:chgData name="CaoChancy" userId="9da7f5f1-5b05-4358-a5b4-111610f8b428" providerId="ADAL" clId="{AC60F8D0-3E40-4111-A284-A44CA7F60132}" dt="2023-09-06T06:53:43.310" v="87"/>
        <pc:sldMkLst>
          <pc:docMk/>
          <pc:sldMk cId="3064797255" sldId="668"/>
        </pc:sldMkLst>
      </pc:sldChg>
      <pc:sldChg chg="add">
        <pc:chgData name="CaoChancy" userId="9da7f5f1-5b05-4358-a5b4-111610f8b428" providerId="ADAL" clId="{AC60F8D0-3E40-4111-A284-A44CA7F60132}" dt="2023-09-06T06:53:43.310" v="87"/>
        <pc:sldMkLst>
          <pc:docMk/>
          <pc:sldMk cId="1217042315" sldId="669"/>
        </pc:sldMkLst>
      </pc:sldChg>
      <pc:sldChg chg="add">
        <pc:chgData name="CaoChancy" userId="9da7f5f1-5b05-4358-a5b4-111610f8b428" providerId="ADAL" clId="{AC60F8D0-3E40-4111-A284-A44CA7F60132}" dt="2023-09-06T06:53:43.310" v="87"/>
        <pc:sldMkLst>
          <pc:docMk/>
          <pc:sldMk cId="2974967981" sldId="670"/>
        </pc:sldMkLst>
      </pc:sldChg>
      <pc:sldChg chg="add">
        <pc:chgData name="CaoChancy" userId="9da7f5f1-5b05-4358-a5b4-111610f8b428" providerId="ADAL" clId="{AC60F8D0-3E40-4111-A284-A44CA7F60132}" dt="2023-09-06T06:53:43.310" v="87"/>
        <pc:sldMkLst>
          <pc:docMk/>
          <pc:sldMk cId="4255735054" sldId="671"/>
        </pc:sldMkLst>
      </pc:sldChg>
      <pc:sldChg chg="add">
        <pc:chgData name="CaoChancy" userId="9da7f5f1-5b05-4358-a5b4-111610f8b428" providerId="ADAL" clId="{AC60F8D0-3E40-4111-A284-A44CA7F60132}" dt="2023-09-06T06:53:43.310" v="87"/>
        <pc:sldMkLst>
          <pc:docMk/>
          <pc:sldMk cId="1982711914" sldId="672"/>
        </pc:sldMkLst>
      </pc:sldChg>
      <pc:sldChg chg="add">
        <pc:chgData name="CaoChancy" userId="9da7f5f1-5b05-4358-a5b4-111610f8b428" providerId="ADAL" clId="{AC60F8D0-3E40-4111-A284-A44CA7F60132}" dt="2023-09-06T06:53:43.310" v="87"/>
        <pc:sldMkLst>
          <pc:docMk/>
          <pc:sldMk cId="2327466349" sldId="673"/>
        </pc:sldMkLst>
      </pc:sldChg>
      <pc:sldChg chg="add">
        <pc:chgData name="CaoChancy" userId="9da7f5f1-5b05-4358-a5b4-111610f8b428" providerId="ADAL" clId="{AC60F8D0-3E40-4111-A284-A44CA7F60132}" dt="2023-09-06T06:53:43.310" v="87"/>
        <pc:sldMkLst>
          <pc:docMk/>
          <pc:sldMk cId="1281462354" sldId="674"/>
        </pc:sldMkLst>
      </pc:sldChg>
      <pc:sldChg chg="add">
        <pc:chgData name="CaoChancy" userId="9da7f5f1-5b05-4358-a5b4-111610f8b428" providerId="ADAL" clId="{AC60F8D0-3E40-4111-A284-A44CA7F60132}" dt="2023-09-06T06:53:43.310" v="87"/>
        <pc:sldMkLst>
          <pc:docMk/>
          <pc:sldMk cId="94331771" sldId="675"/>
        </pc:sldMkLst>
      </pc:sldChg>
      <pc:sldChg chg="add">
        <pc:chgData name="CaoChancy" userId="9da7f5f1-5b05-4358-a5b4-111610f8b428" providerId="ADAL" clId="{AC60F8D0-3E40-4111-A284-A44CA7F60132}" dt="2023-09-06T06:53:43.310" v="87"/>
        <pc:sldMkLst>
          <pc:docMk/>
          <pc:sldMk cId="3789469939" sldId="676"/>
        </pc:sldMkLst>
      </pc:sldChg>
      <pc:sldChg chg="add">
        <pc:chgData name="CaoChancy" userId="9da7f5f1-5b05-4358-a5b4-111610f8b428" providerId="ADAL" clId="{AC60F8D0-3E40-4111-A284-A44CA7F60132}" dt="2023-09-06T06:53:43.310" v="87"/>
        <pc:sldMkLst>
          <pc:docMk/>
          <pc:sldMk cId="1007314579" sldId="677"/>
        </pc:sldMkLst>
      </pc:sldChg>
      <pc:sldChg chg="add">
        <pc:chgData name="CaoChancy" userId="9da7f5f1-5b05-4358-a5b4-111610f8b428" providerId="ADAL" clId="{AC60F8D0-3E40-4111-A284-A44CA7F60132}" dt="2023-09-06T06:53:43.310" v="87"/>
        <pc:sldMkLst>
          <pc:docMk/>
          <pc:sldMk cId="2566325462" sldId="678"/>
        </pc:sldMkLst>
      </pc:sldChg>
      <pc:sldChg chg="add">
        <pc:chgData name="CaoChancy" userId="9da7f5f1-5b05-4358-a5b4-111610f8b428" providerId="ADAL" clId="{AC60F8D0-3E40-4111-A284-A44CA7F60132}" dt="2023-09-06T06:53:43.310" v="87"/>
        <pc:sldMkLst>
          <pc:docMk/>
          <pc:sldMk cId="1415178173" sldId="679"/>
        </pc:sldMkLst>
      </pc:sldChg>
      <pc:sldChg chg="add">
        <pc:chgData name="CaoChancy" userId="9da7f5f1-5b05-4358-a5b4-111610f8b428" providerId="ADAL" clId="{AC60F8D0-3E40-4111-A284-A44CA7F60132}" dt="2023-09-06T06:53:43.310" v="87"/>
        <pc:sldMkLst>
          <pc:docMk/>
          <pc:sldMk cId="1934601897" sldId="680"/>
        </pc:sldMkLst>
      </pc:sldChg>
      <pc:sldChg chg="add">
        <pc:chgData name="CaoChancy" userId="9da7f5f1-5b05-4358-a5b4-111610f8b428" providerId="ADAL" clId="{AC60F8D0-3E40-4111-A284-A44CA7F60132}" dt="2023-09-06T06:53:43.310" v="87"/>
        <pc:sldMkLst>
          <pc:docMk/>
          <pc:sldMk cId="2718160034" sldId="681"/>
        </pc:sldMkLst>
      </pc:sldChg>
      <pc:sldChg chg="add">
        <pc:chgData name="CaoChancy" userId="9da7f5f1-5b05-4358-a5b4-111610f8b428" providerId="ADAL" clId="{AC60F8D0-3E40-4111-A284-A44CA7F60132}" dt="2023-09-06T06:53:43.310" v="87"/>
        <pc:sldMkLst>
          <pc:docMk/>
          <pc:sldMk cId="3442402331" sldId="682"/>
        </pc:sldMkLst>
      </pc:sldChg>
      <pc:sldChg chg="add">
        <pc:chgData name="CaoChancy" userId="9da7f5f1-5b05-4358-a5b4-111610f8b428" providerId="ADAL" clId="{AC60F8D0-3E40-4111-A284-A44CA7F60132}" dt="2023-09-06T06:53:43.310" v="87"/>
        <pc:sldMkLst>
          <pc:docMk/>
          <pc:sldMk cId="875278847" sldId="683"/>
        </pc:sldMkLst>
      </pc:sldChg>
      <pc:sldChg chg="add setBg">
        <pc:chgData name="CaoChancy" userId="9da7f5f1-5b05-4358-a5b4-111610f8b428" providerId="ADAL" clId="{AC60F8D0-3E40-4111-A284-A44CA7F60132}" dt="2023-09-06T06:53:43.310" v="87"/>
        <pc:sldMkLst>
          <pc:docMk/>
          <pc:sldMk cId="2753644665" sldId="684"/>
        </pc:sldMkLst>
      </pc:sldChg>
      <pc:sldChg chg="add">
        <pc:chgData name="CaoChancy" userId="9da7f5f1-5b05-4358-a5b4-111610f8b428" providerId="ADAL" clId="{AC60F8D0-3E40-4111-A284-A44CA7F60132}" dt="2023-09-06T06:53:43.310" v="87"/>
        <pc:sldMkLst>
          <pc:docMk/>
          <pc:sldMk cId="1906739805" sldId="685"/>
        </pc:sldMkLst>
      </pc:sldChg>
      <pc:sldChg chg="add">
        <pc:chgData name="CaoChancy" userId="9da7f5f1-5b05-4358-a5b4-111610f8b428" providerId="ADAL" clId="{AC60F8D0-3E40-4111-A284-A44CA7F60132}" dt="2023-09-06T06:53:43.310" v="87"/>
        <pc:sldMkLst>
          <pc:docMk/>
          <pc:sldMk cId="4116117669" sldId="686"/>
        </pc:sldMkLst>
      </pc:sldChg>
      <pc:sldChg chg="add">
        <pc:chgData name="CaoChancy" userId="9da7f5f1-5b05-4358-a5b4-111610f8b428" providerId="ADAL" clId="{AC60F8D0-3E40-4111-A284-A44CA7F60132}" dt="2023-09-06T06:57:53.672" v="96"/>
        <pc:sldMkLst>
          <pc:docMk/>
          <pc:sldMk cId="1048058876" sldId="897"/>
        </pc:sldMkLst>
      </pc:sldChg>
      <pc:sldChg chg="add">
        <pc:chgData name="CaoChancy" userId="9da7f5f1-5b05-4358-a5b4-111610f8b428" providerId="ADAL" clId="{AC60F8D0-3E40-4111-A284-A44CA7F60132}" dt="2023-09-06T06:57:53.672" v="96"/>
        <pc:sldMkLst>
          <pc:docMk/>
          <pc:sldMk cId="2991709072" sldId="931"/>
        </pc:sldMkLst>
      </pc:sldChg>
      <pc:sldChg chg="modSp add">
        <pc:chgData name="CaoChancy" userId="9da7f5f1-5b05-4358-a5b4-111610f8b428" providerId="ADAL" clId="{AC60F8D0-3E40-4111-A284-A44CA7F60132}" dt="2023-09-06T06:59:45.105" v="116" actId="207"/>
        <pc:sldMkLst>
          <pc:docMk/>
          <pc:sldMk cId="1039155359" sldId="934"/>
        </pc:sldMkLst>
        <pc:spChg chg="mod">
          <ac:chgData name="CaoChancy" userId="9da7f5f1-5b05-4358-a5b4-111610f8b428" providerId="ADAL" clId="{AC60F8D0-3E40-4111-A284-A44CA7F60132}" dt="2023-09-06T06:59:45.105" v="116" actId="207"/>
          <ac:spMkLst>
            <pc:docMk/>
            <pc:sldMk cId="1039155359" sldId="934"/>
            <ac:spMk id="58" creationId="{E8852956-6F1B-4C09-8A91-6E14EE9D1F5A}"/>
          </ac:spMkLst>
        </pc:spChg>
      </pc:sldChg>
      <pc:sldChg chg="add">
        <pc:chgData name="CaoChancy" userId="9da7f5f1-5b05-4358-a5b4-111610f8b428" providerId="ADAL" clId="{AC60F8D0-3E40-4111-A284-A44CA7F60132}" dt="2023-09-06T06:57:53.672" v="96"/>
        <pc:sldMkLst>
          <pc:docMk/>
          <pc:sldMk cId="3622839591" sldId="935"/>
        </pc:sldMkLst>
      </pc:sldChg>
      <pc:sldChg chg="add">
        <pc:chgData name="CaoChancy" userId="9da7f5f1-5b05-4358-a5b4-111610f8b428" providerId="ADAL" clId="{AC60F8D0-3E40-4111-A284-A44CA7F60132}" dt="2023-09-06T06:57:53.672" v="96"/>
        <pc:sldMkLst>
          <pc:docMk/>
          <pc:sldMk cId="4234261874" sldId="936"/>
        </pc:sldMkLst>
      </pc:sldChg>
      <pc:sldChg chg="add">
        <pc:chgData name="CaoChancy" userId="9da7f5f1-5b05-4358-a5b4-111610f8b428" providerId="ADAL" clId="{AC60F8D0-3E40-4111-A284-A44CA7F60132}" dt="2023-09-06T06:58:11.422" v="97"/>
        <pc:sldMkLst>
          <pc:docMk/>
          <pc:sldMk cId="2468806787" sldId="93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7A3B7-CFBD-F94B-9D76-43F785EDF11A}" type="datetimeFigureOut">
              <a:rPr lang="en-US" smtClean="0"/>
              <a:t>10/17/2023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045082-F0CD-7F40-B4D5-028C059468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32223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8847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2423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8B2B15-5333-9A44-8000-50B29337B0D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AACBC6CC-69AA-4E96-8589-BB3828B51D33}"/>
              </a:ext>
            </a:extLst>
          </p:cNvPr>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a:t>单击此处编辑母版标题样式</a:t>
            </a:r>
            <a:endParaRPr lang="en-US" dirty="0"/>
          </a:p>
        </p:txBody>
      </p:sp>
      <p:sp>
        <p:nvSpPr>
          <p:cNvPr id="9" name="矩形 28">
            <a:extLst>
              <a:ext uri="{FF2B5EF4-FFF2-40B4-BE49-F238E27FC236}">
                <a16:creationId xmlns:a16="http://schemas.microsoft.com/office/drawing/2014/main" id="{5652CB8D-AB06-4DAB-A63F-F6DB3B538D59}"/>
              </a:ext>
            </a:extLst>
          </p:cNvPr>
          <p:cNvSpPr/>
          <p:nvPr userDrawn="1"/>
        </p:nvSpPr>
        <p:spPr>
          <a:xfrm>
            <a:off x="-1" y="1590836"/>
            <a:ext cx="6803394" cy="45719"/>
          </a:xfrm>
          <a:prstGeom prst="rect">
            <a:avLst/>
          </a:prstGeom>
          <a:solidFill>
            <a:schemeClr val="bg1">
              <a:lumMod val="7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29">
            <a:extLst>
              <a:ext uri="{FF2B5EF4-FFF2-40B4-BE49-F238E27FC236}">
                <a16:creationId xmlns:a16="http://schemas.microsoft.com/office/drawing/2014/main" id="{3698CAA7-AF4B-4048-991C-AA8C6BA0526A}"/>
              </a:ext>
            </a:extLst>
          </p:cNvPr>
          <p:cNvSpPr/>
          <p:nvPr userDrawn="1"/>
        </p:nvSpPr>
        <p:spPr>
          <a:xfrm>
            <a:off x="6841192" y="1598048"/>
            <a:ext cx="2302809" cy="38599"/>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Slide Number Placeholder 5">
            <a:extLst>
              <a:ext uri="{FF2B5EF4-FFF2-40B4-BE49-F238E27FC236}">
                <a16:creationId xmlns:a16="http://schemas.microsoft.com/office/drawing/2014/main" id="{A68FBF93-07B5-4B1B-B2CE-1CA8F08D2A4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a:t>
            </a:fld>
            <a:endParaRPr lang="en-US"/>
          </a:p>
        </p:txBody>
      </p:sp>
      <p:sp>
        <p:nvSpPr>
          <p:cNvPr id="6" name="Rectangle 14">
            <a:extLst>
              <a:ext uri="{FF2B5EF4-FFF2-40B4-BE49-F238E27FC236}">
                <a16:creationId xmlns:a16="http://schemas.microsoft.com/office/drawing/2014/main" id="{B99A7B4D-6AC0-59F0-C2C3-4152F3A5C8B2}"/>
              </a:ext>
            </a:extLst>
          </p:cNvPr>
          <p:cNvSpPr>
            <a:spLocks noChangeArrowheads="1"/>
          </p:cNvSpPr>
          <p:nvPr userDrawn="1"/>
        </p:nvSpPr>
        <p:spPr bwMode="auto">
          <a:xfrm>
            <a:off x="14892" y="-189"/>
            <a:ext cx="9135601" cy="1538319"/>
          </a:xfrm>
          <a:prstGeom prst="rect">
            <a:avLst/>
          </a:prstGeom>
          <a:solidFill>
            <a:srgbClr val="006CA8"/>
          </a:solidFill>
          <a:ln w="9525">
            <a:noFill/>
            <a:miter lim="800000"/>
          </a:ln>
          <a:effectLst/>
        </p:spPr>
        <p:txBody>
          <a:bodyPr lIns="91377" tIns="45690" rIns="91377" bIns="45690" anchor="ctr"/>
          <a:lstStyle/>
          <a:p>
            <a:pPr lvl="0" algn="ctr" eaLnBrk="1" hangingPunct="1">
              <a:lnSpc>
                <a:spcPct val="125000"/>
              </a:lnSpc>
              <a:defRPr/>
            </a:pP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8" name="图片 7">
            <a:extLst>
              <a:ext uri="{FF2B5EF4-FFF2-40B4-BE49-F238E27FC236}">
                <a16:creationId xmlns:a16="http://schemas.microsoft.com/office/drawing/2014/main" id="{D1202244-8E45-4D06-009A-5AB324041E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144" y="197754"/>
            <a:ext cx="1090013" cy="1102991"/>
          </a:xfrm>
          <a:prstGeom prst="rect">
            <a:avLst/>
          </a:prstGeom>
        </p:spPr>
      </p:pic>
      <p:grpSp>
        <p:nvGrpSpPr>
          <p:cNvPr id="14" name="组合 13">
            <a:extLst>
              <a:ext uri="{FF2B5EF4-FFF2-40B4-BE49-F238E27FC236}">
                <a16:creationId xmlns:a16="http://schemas.microsoft.com/office/drawing/2014/main" id="{DB50AB1D-A37E-B0A5-8C89-A45845CDB94A}"/>
              </a:ext>
            </a:extLst>
          </p:cNvPr>
          <p:cNvGrpSpPr/>
          <p:nvPr userDrawn="1"/>
        </p:nvGrpSpPr>
        <p:grpSpPr>
          <a:xfrm>
            <a:off x="1478537" y="413365"/>
            <a:ext cx="3156432" cy="806531"/>
            <a:chOff x="1588510" y="433008"/>
            <a:chExt cx="2869484" cy="733211"/>
          </a:xfrm>
        </p:grpSpPr>
        <p:pic>
          <p:nvPicPr>
            <p:cNvPr id="15" name="Picture 2" descr="校名 黑色">
              <a:extLst>
                <a:ext uri="{FF2B5EF4-FFF2-40B4-BE49-F238E27FC236}">
                  <a16:creationId xmlns:a16="http://schemas.microsoft.com/office/drawing/2014/main" id="{44C2727B-6F35-8DD5-C98C-15E5676FA6FE}"/>
                </a:ext>
              </a:extLst>
            </p:cNvPr>
            <p:cNvPicPr>
              <a:picLocks noChangeAspect="1" noChangeArrowheads="1"/>
            </p:cNvPicPr>
            <p:nvPr userDrawn="1"/>
          </p:nvPicPr>
          <p:blipFill>
            <a:blip r:embed="rId3">
              <a:clrChange>
                <a:clrFrom>
                  <a:srgbClr val="2C170A"/>
                </a:clrFrom>
                <a:clrTo>
                  <a:srgbClr val="2C170A">
                    <a:alpha val="0"/>
                  </a:srgbClr>
                </a:clrTo>
              </a:clrChange>
              <a:biLevel thresh="50000"/>
              <a:alphaModFix amt="85000"/>
              <a:extLst>
                <a:ext uri="{BEBA8EAE-BF5A-486C-A8C5-ECC9F3942E4B}">
                  <a14:imgProps xmlns:a14="http://schemas.microsoft.com/office/drawing/2010/main">
                    <a14:imgLayer r:embed="rId4">
                      <a14:imgEffect>
                        <a14:sharpenSoften amount="50000"/>
                      </a14:imgEffect>
                      <a14:imgEffect>
                        <a14:colorTemperature colorTemp="15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674587" y="433008"/>
              <a:ext cx="2618183" cy="498253"/>
            </a:xfrm>
            <a:prstGeom prst="rect">
              <a:avLst/>
            </a:prstGeom>
            <a:noFill/>
            <a:ln>
              <a:noFill/>
            </a:ln>
          </p:spPr>
        </p:pic>
        <p:sp>
          <p:nvSpPr>
            <p:cNvPr id="16" name="文本框 15">
              <a:extLst>
                <a:ext uri="{FF2B5EF4-FFF2-40B4-BE49-F238E27FC236}">
                  <a16:creationId xmlns:a16="http://schemas.microsoft.com/office/drawing/2014/main" id="{9DF8772A-5EF8-FD41-DD9E-29BFE987E451}"/>
                </a:ext>
              </a:extLst>
            </p:cNvPr>
            <p:cNvSpPr txBox="1"/>
            <p:nvPr userDrawn="1"/>
          </p:nvSpPr>
          <p:spPr>
            <a:xfrm>
              <a:off x="1588510" y="942382"/>
              <a:ext cx="2869484" cy="223837"/>
            </a:xfrm>
            <a:prstGeom prst="rect">
              <a:avLst/>
            </a:prstGeom>
            <a:noFill/>
          </p:spPr>
          <p:txBody>
            <a:bodyPr wrap="square" rtlCol="0">
              <a:spAutoFit/>
            </a:bodyPr>
            <a:lstStyle/>
            <a:p>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EAST</a:t>
              </a:r>
              <a:r>
                <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rPr>
                <a:t> </a:t>
              </a:r>
              <a:r>
                <a:rPr kumimoji="1" lang="en-US" altLang="zh-CN" sz="1000" b="1" spc="0" dirty="0">
                  <a:solidFill>
                    <a:srgbClr val="EDEEF1"/>
                  </a:solidFill>
                  <a:latin typeface="October Condensed Tamil" pitchFamily="2" charset="0"/>
                  <a:ea typeface="SimHei" panose="02010609060101010101" pitchFamily="49" charset="-122"/>
                  <a:cs typeface="October Condensed Tamil" pitchFamily="2" charset="0"/>
                </a:rPr>
                <a:t>CHINA UNIVERSITY OF SCIENCE AND TECHNOLOGY</a:t>
              </a:r>
              <a:endParaRPr kumimoji="1" lang="zh-CN" altLang="en-US" sz="1000" b="1" spc="0" dirty="0">
                <a:solidFill>
                  <a:srgbClr val="EDEEF1"/>
                </a:solidFill>
                <a:latin typeface="October Condensed Tamil" pitchFamily="2" charset="0"/>
                <a:ea typeface="SimHei" panose="02010609060101010101" pitchFamily="49" charset="-122"/>
                <a:cs typeface="October Condensed Tamil" pitchFamily="2" charset="0"/>
              </a:endParaRPr>
            </a:p>
          </p:txBody>
        </p:sp>
      </p:grpSp>
      <p:sp>
        <p:nvSpPr>
          <p:cNvPr id="17" name="文本框 16">
            <a:extLst>
              <a:ext uri="{FF2B5EF4-FFF2-40B4-BE49-F238E27FC236}">
                <a16:creationId xmlns:a16="http://schemas.microsoft.com/office/drawing/2014/main" id="{6B078F68-9615-26BC-5C10-E68C485F4D50}"/>
              </a:ext>
            </a:extLst>
          </p:cNvPr>
          <p:cNvSpPr txBox="1"/>
          <p:nvPr userDrawn="1"/>
        </p:nvSpPr>
        <p:spPr>
          <a:xfrm>
            <a:off x="4760579" y="385509"/>
            <a:ext cx="3723972" cy="810671"/>
          </a:xfrm>
          <a:prstGeom prst="rect">
            <a:avLst/>
          </a:prstGeom>
          <a:noFill/>
        </p:spPr>
        <p:txBody>
          <a:bodyPr wrap="square" rtlCol="0">
            <a:spAutoFit/>
          </a:bodyPr>
          <a:lstStyle/>
          <a:p>
            <a:pPr algn="ctr"/>
            <a:r>
              <a:rPr kumimoji="1" lang="zh-CN" altLang="en-US" sz="2800" b="0" dirty="0">
                <a:solidFill>
                  <a:srgbClr val="EDEEF1"/>
                </a:solidFill>
                <a:latin typeface="Microsoft YaHei" panose="020B0503020204020204" pitchFamily="34" charset="-122"/>
                <a:ea typeface="Microsoft YaHei" panose="020B0503020204020204" pitchFamily="34" charset="-122"/>
              </a:rPr>
              <a:t>信息科学与工程学院</a:t>
            </a:r>
            <a:endParaRPr kumimoji="1" lang="en-US" altLang="zh-CN" sz="2800" b="0" dirty="0">
              <a:solidFill>
                <a:srgbClr val="EDEEF1"/>
              </a:solidFill>
              <a:latin typeface="Microsoft YaHei" panose="020B0503020204020204" pitchFamily="34" charset="-122"/>
              <a:ea typeface="Microsoft YaHei" panose="020B0503020204020204" pitchFamily="34" charset="-122"/>
            </a:endParaRPr>
          </a:p>
          <a:p>
            <a:pPr algn="ctr">
              <a:lnSpc>
                <a:spcPct val="200000"/>
              </a:lnSpc>
            </a:pPr>
            <a:r>
              <a:rPr kumimoji="1" lang="en-US" altLang="zh-CN" sz="1100" dirty="0">
                <a:solidFill>
                  <a:srgbClr val="EDEEF1"/>
                </a:solidFill>
                <a:latin typeface="Microsoft YaHei" panose="020B0503020204020204" pitchFamily="34" charset="-122"/>
                <a:ea typeface="Microsoft YaHei" panose="020B0503020204020204" pitchFamily="34" charset="-122"/>
              </a:rPr>
              <a:t>School</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of</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Information</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Science</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and</a:t>
            </a:r>
            <a:r>
              <a:rPr kumimoji="1" lang="zh-CN" altLang="en-US" sz="1100" dirty="0">
                <a:solidFill>
                  <a:srgbClr val="EDEEF1"/>
                </a:solidFill>
                <a:latin typeface="Microsoft YaHei" panose="020B0503020204020204" pitchFamily="34" charset="-122"/>
                <a:ea typeface="Microsoft YaHei" panose="020B0503020204020204" pitchFamily="34" charset="-122"/>
              </a:rPr>
              <a:t> </a:t>
            </a:r>
            <a:r>
              <a:rPr kumimoji="1" lang="en-US" altLang="zh-CN" sz="1100" dirty="0">
                <a:solidFill>
                  <a:srgbClr val="EDEEF1"/>
                </a:solidFill>
                <a:latin typeface="Microsoft YaHei" panose="020B0503020204020204" pitchFamily="34" charset="-122"/>
                <a:ea typeface="Microsoft YaHei" panose="020B0503020204020204" pitchFamily="34" charset="-122"/>
              </a:rPr>
              <a:t>Engineering</a:t>
            </a:r>
            <a:endParaRPr kumimoji="1" lang="zh-CN" altLang="en-US" sz="1100" dirty="0">
              <a:solidFill>
                <a:srgbClr val="EDEEF1"/>
              </a:solidFill>
              <a:latin typeface="Microsoft YaHei" panose="020B0503020204020204" pitchFamily="34" charset="-122"/>
              <a:ea typeface="Microsoft YaHei" panose="020B0503020204020204" pitchFamily="34" charset="-122"/>
            </a:endParaRPr>
          </a:p>
        </p:txBody>
      </p:sp>
      <p:cxnSp>
        <p:nvCxnSpPr>
          <p:cNvPr id="18" name="直线连接符 17">
            <a:extLst>
              <a:ext uri="{FF2B5EF4-FFF2-40B4-BE49-F238E27FC236}">
                <a16:creationId xmlns:a16="http://schemas.microsoft.com/office/drawing/2014/main" id="{8E1F7909-E17D-55B2-2606-214BBADCD5D7}"/>
              </a:ext>
            </a:extLst>
          </p:cNvPr>
          <p:cNvCxnSpPr/>
          <p:nvPr userDrawn="1"/>
        </p:nvCxnSpPr>
        <p:spPr>
          <a:xfrm>
            <a:off x="4739797" y="396299"/>
            <a:ext cx="0" cy="731660"/>
          </a:xfrm>
          <a:prstGeom prst="line">
            <a:avLst/>
          </a:prstGeom>
          <a:ln w="12700">
            <a:solidFill>
              <a:schemeClr val="bg1">
                <a:lumMod val="65000"/>
                <a:alpha val="90196"/>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68B2B15-5333-9A44-8000-50B29337B0D5}"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8080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68B2B15-5333-9A44-8000-50B29337B0D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22277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68B2B15-5333-9A44-8000-50B29337B0D5}"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809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68B2B15-5333-9A44-8000-50B29337B0D5}"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251293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8B2B15-5333-9A44-8000-50B29337B0D5}"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48828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1689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68B2B15-5333-9A44-8000-50B29337B0D5}"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61DEE-55DF-9C4C-9E32-9432A9F8E9FC}" type="slidenum">
              <a:rPr lang="en-US" smtClean="0"/>
              <a:t>‹#›</a:t>
            </a:fld>
            <a:endParaRPr lang="en-US"/>
          </a:p>
        </p:txBody>
      </p:sp>
    </p:spTree>
    <p:extLst>
      <p:ext uri="{BB962C8B-B14F-4D97-AF65-F5344CB8AC3E}">
        <p14:creationId xmlns:p14="http://schemas.microsoft.com/office/powerpoint/2010/main" val="86661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B2B15-5333-9A44-8000-50B29337B0D5}" type="datetimeFigureOut">
              <a:rPr lang="en-US" smtClean="0"/>
              <a:t>10/17/2023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61DEE-55DF-9C4C-9E32-9432A9F8E9FC}" type="slidenum">
              <a:rPr lang="en-US" smtClean="0"/>
              <a:t>‹#›</a:t>
            </a:fld>
            <a:endParaRPr lang="en-US"/>
          </a:p>
        </p:txBody>
      </p:sp>
    </p:spTree>
    <p:extLst>
      <p:ext uri="{BB962C8B-B14F-4D97-AF65-F5344CB8AC3E}">
        <p14:creationId xmlns:p14="http://schemas.microsoft.com/office/powerpoint/2010/main" val="1608713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4.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NULL"/></Relationships>
</file>

<file path=ppt/slides/_rels/slide7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NULL"/></Relationships>
</file>

<file path=ppt/slides/_rels/slide7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NULL"/></Relationships>
</file>

<file path=ppt/slides/_rels/slide7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56.png"/><Relationship Id="rId3" Type="http://schemas.microsoft.com/office/2007/relationships/hdphoto" Target="../media/hdphoto2.wdp"/><Relationship Id="rId7" Type="http://schemas.microsoft.com/office/2007/relationships/hdphoto" Target="../media/hdphoto4.wdp"/><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microsoft.com/office/2007/relationships/hdphoto" Target="../media/hdphoto3.wdp"/><Relationship Id="rId4" Type="http://schemas.openxmlformats.org/officeDocument/2006/relationships/image" Target="../media/image54.png"/><Relationship Id="rId9" Type="http://schemas.microsoft.com/office/2007/relationships/hdphoto" Target="../media/hdphoto5.wdp"/></Relationships>
</file>

<file path=ppt/slides/_rels/slide94.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9.png"/><Relationship Id="rId5" Type="http://schemas.microsoft.com/office/2007/relationships/hdphoto" Target="../media/hdphoto7.wdp"/><Relationship Id="rId4" Type="http://schemas.openxmlformats.org/officeDocument/2006/relationships/image" Target="../media/image5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a:extLst>
              <a:ext uri="{FF2B5EF4-FFF2-40B4-BE49-F238E27FC236}">
                <a16:creationId xmlns:a16="http://schemas.microsoft.com/office/drawing/2014/main" id="{DB90AEC1-BDD0-4D2F-8F8F-DB11503FFF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545" y="1735984"/>
            <a:ext cx="2083269" cy="700388"/>
          </a:xfrm>
          <a:prstGeom prst="rect">
            <a:avLst/>
          </a:prstGeom>
        </p:spPr>
      </p:pic>
      <p:pic>
        <p:nvPicPr>
          <p:cNvPr id="12" name="图片 11" descr="1-02">
            <a:extLst>
              <a:ext uri="{FF2B5EF4-FFF2-40B4-BE49-F238E27FC236}">
                <a16:creationId xmlns:a16="http://schemas.microsoft.com/office/drawing/2014/main" id="{16064509-5C68-482C-AAD2-EF19109CF9B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98" y="1458881"/>
            <a:ext cx="9142095" cy="5544616"/>
          </a:xfrm>
          <a:prstGeom prst="rect">
            <a:avLst/>
          </a:prstGeom>
        </p:spPr>
      </p:pic>
      <p:sp>
        <p:nvSpPr>
          <p:cNvPr id="13" name="Rectangle 14">
            <a:extLst>
              <a:ext uri="{FF2B5EF4-FFF2-40B4-BE49-F238E27FC236}">
                <a16:creationId xmlns:a16="http://schemas.microsoft.com/office/drawing/2014/main" id="{37D31E9C-467E-4633-A0DD-58406915E662}"/>
              </a:ext>
            </a:extLst>
          </p:cNvPr>
          <p:cNvSpPr>
            <a:spLocks noChangeArrowheads="1"/>
          </p:cNvSpPr>
          <p:nvPr/>
        </p:nvSpPr>
        <p:spPr bwMode="auto">
          <a:xfrm>
            <a:off x="0" y="2747775"/>
            <a:ext cx="9135601" cy="1362450"/>
          </a:xfrm>
          <a:prstGeom prst="rect">
            <a:avLst/>
          </a:prstGeom>
          <a:solidFill>
            <a:srgbClr val="006CA8"/>
          </a:solidFill>
          <a:ln w="9525">
            <a:noFill/>
            <a:miter lim="800000"/>
          </a:ln>
          <a:effectLst/>
        </p:spPr>
        <p:txBody>
          <a:bodyPr lIns="91377" tIns="45690" rIns="91377" bIns="45690" anchor="ctr"/>
          <a:lstStyle/>
          <a:p>
            <a:pPr algn="ctr">
              <a:lnSpc>
                <a:spcPct val="125000"/>
              </a:lnSpc>
              <a:defRPr/>
            </a:pPr>
            <a:r>
              <a:rPr lang="zh-CN" altLang="en-US" sz="4300" b="1" dirty="0">
                <a:solidFill>
                  <a:schemeClr val="bg1"/>
                </a:solidFill>
                <a:latin typeface="微软雅黑" pitchFamily="34" charset="-122"/>
                <a:ea typeface="微软雅黑" pitchFamily="34" charset="-122"/>
              </a:rPr>
              <a:t>第五</a:t>
            </a:r>
            <a:r>
              <a:rPr lang="zh-CN" altLang="en-US" sz="4300" b="1">
                <a:solidFill>
                  <a:schemeClr val="bg1"/>
                </a:solidFill>
                <a:latin typeface="微软雅黑" pitchFamily="34" charset="-122"/>
                <a:ea typeface="微软雅黑" pitchFamily="34" charset="-122"/>
              </a:rPr>
              <a:t>章 决策树</a:t>
            </a:r>
            <a:endParaRPr kumimoji="0" lang="en-US" altLang="zh-CN" sz="4300" b="1" i="0" u="none" strike="noStrike" kern="1200" cap="none" spc="0" normalizeH="0" baseline="0" noProof="0" dirty="0">
              <a:ln>
                <a:noFill/>
              </a:ln>
              <a:solidFill>
                <a:schemeClr val="bg1"/>
              </a:solidFill>
              <a:uLnTx/>
              <a:uFillTx/>
              <a:latin typeface="微软雅黑" pitchFamily="34" charset="-122"/>
              <a:ea typeface="微软雅黑" pitchFamily="34" charset="-122"/>
            </a:endParaRPr>
          </a:p>
        </p:txBody>
      </p:sp>
      <p:pic>
        <p:nvPicPr>
          <p:cNvPr id="14" name="Picture 2" descr="https://bkimg.cdn.bcebos.com/pic/00e93901213fb80e5f110e4c36d12f2eb838946c?x-bce-process=image/resize,m_lfit,w_268,limit_1/format,f_jpg">
            <a:extLst>
              <a:ext uri="{FF2B5EF4-FFF2-40B4-BE49-F238E27FC236}">
                <a16:creationId xmlns:a16="http://schemas.microsoft.com/office/drawing/2014/main" id="{929E2E1A-C855-4D58-9758-C33961D01792}"/>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79512" y="120489"/>
            <a:ext cx="1338392" cy="133839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2">
            <a:extLst>
              <a:ext uri="{FF2B5EF4-FFF2-40B4-BE49-F238E27FC236}">
                <a16:creationId xmlns:a16="http://schemas.microsoft.com/office/drawing/2014/main" id="{92E57A76-EF5C-49D0-B1B5-D76BD6635F38}"/>
              </a:ext>
            </a:extLst>
          </p:cNvPr>
          <p:cNvSpPr txBox="1"/>
          <p:nvPr/>
        </p:nvSpPr>
        <p:spPr>
          <a:xfrm>
            <a:off x="1949859" y="1390477"/>
            <a:ext cx="5378395" cy="784830"/>
          </a:xfrm>
          <a:prstGeom prst="rect">
            <a:avLst/>
          </a:prstGeom>
          <a:noFill/>
        </p:spPr>
        <p:txBody>
          <a:bodyPr wrap="none" rtlCol="0">
            <a:spAutoFit/>
          </a:bodyPr>
          <a:lstStyle/>
          <a:p>
            <a:r>
              <a:rPr lang="zh-CN" altLang="en-US" sz="4500" b="1">
                <a:latin typeface="微软雅黑" panose="020B0503020204020204" pitchFamily="34" charset="-122"/>
                <a:ea typeface="微软雅黑" panose="020B0503020204020204" pitchFamily="34" charset="-122"/>
              </a:rPr>
              <a:t>模式识别与统计学习</a:t>
            </a:r>
            <a:endParaRPr lang="zh-CN" altLang="en-US" sz="45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15D0C3EC-F3F1-02A9-3FF9-4A52A8804524}"/>
              </a:ext>
            </a:extLst>
          </p:cNvPr>
          <p:cNvSpPr>
            <a:spLocks noGrp="1"/>
          </p:cNvSpPr>
          <p:nvPr>
            <p:ph idx="1"/>
          </p:nvPr>
        </p:nvSpPr>
        <p:spPr>
          <a:xfrm>
            <a:off x="383179" y="2674076"/>
            <a:ext cx="8231776" cy="3682275"/>
          </a:xfrm>
        </p:spPr>
        <p:txBody>
          <a:bodyPr/>
          <a:lstStyle/>
          <a:p>
            <a:r>
              <a:rPr lang="zh-CN" altLang="en-US" sz="2400" dirty="0"/>
              <a:t>步骤</a:t>
            </a:r>
            <a:endParaRPr lang="en-US" altLang="zh-CN" sz="2400" dirty="0"/>
          </a:p>
          <a:p>
            <a:pPr lvl="1">
              <a:lnSpc>
                <a:spcPct val="100000"/>
              </a:lnSpc>
            </a:pPr>
            <a:r>
              <a:rPr lang="zh-CN" altLang="en-US" sz="2000" dirty="0"/>
              <a:t>生成一颗空决策树和一张训练样本属性集</a:t>
            </a:r>
            <a:r>
              <a:rPr lang="en-US" altLang="zh-CN" sz="2000" dirty="0"/>
              <a:t>;</a:t>
            </a:r>
          </a:p>
          <a:p>
            <a:pPr lvl="1">
              <a:lnSpc>
                <a:spcPct val="100000"/>
              </a:lnSpc>
            </a:pPr>
            <a:r>
              <a:rPr lang="zh-CN" altLang="en-US" sz="2000" dirty="0"/>
              <a:t>若训练样本集</a:t>
            </a:r>
            <a:r>
              <a:rPr lang="en-US" altLang="zh-CN" sz="2000" i="1" dirty="0"/>
              <a:t>T</a:t>
            </a:r>
            <a:r>
              <a:rPr lang="en-US" altLang="zh-CN" sz="2000" dirty="0"/>
              <a:t> </a:t>
            </a:r>
            <a:r>
              <a:rPr lang="zh-CN" altLang="en-US" sz="2000" dirty="0"/>
              <a:t>中所有的样本都属于同一类</a:t>
            </a:r>
            <a:r>
              <a:rPr lang="en-US" altLang="zh-CN" sz="2000" dirty="0"/>
              <a:t>, </a:t>
            </a:r>
            <a:r>
              <a:rPr lang="zh-CN" altLang="en-US" sz="2000" dirty="0"/>
              <a:t>则生成结点 </a:t>
            </a:r>
            <a:r>
              <a:rPr lang="en-US" altLang="zh-CN" sz="2000" i="1" dirty="0"/>
              <a:t>T</a:t>
            </a:r>
            <a:r>
              <a:rPr lang="en-US" altLang="zh-CN" sz="2000" dirty="0"/>
              <a:t> , </a:t>
            </a:r>
            <a:r>
              <a:rPr lang="zh-CN" altLang="en-US" sz="2000" dirty="0"/>
              <a:t>并终止学习算法</a:t>
            </a:r>
            <a:r>
              <a:rPr lang="en-US" altLang="zh-CN" sz="2000" dirty="0"/>
              <a:t>; </a:t>
            </a:r>
            <a:r>
              <a:rPr lang="zh-CN" altLang="en-US" sz="2000" dirty="0"/>
              <a:t>否则</a:t>
            </a:r>
          </a:p>
          <a:p>
            <a:pPr lvl="1">
              <a:lnSpc>
                <a:spcPct val="100000"/>
              </a:lnSpc>
            </a:pPr>
            <a:r>
              <a:rPr lang="zh-CN" altLang="en-US" sz="2000" dirty="0"/>
              <a:t>根据</a:t>
            </a:r>
            <a:r>
              <a:rPr lang="zh-CN" altLang="en-US" sz="2000" b="1" dirty="0">
                <a:solidFill>
                  <a:srgbClr val="0070C0"/>
                </a:solidFill>
              </a:rPr>
              <a:t>某种策略</a:t>
            </a:r>
            <a:r>
              <a:rPr lang="zh-CN" altLang="en-US" sz="2000" dirty="0"/>
              <a:t>从训练样本属性表中选择属性 </a:t>
            </a:r>
            <a:r>
              <a:rPr lang="en-US" altLang="zh-CN" sz="2000" i="1" dirty="0"/>
              <a:t>A</a:t>
            </a:r>
            <a:r>
              <a:rPr lang="en-US" altLang="zh-CN" sz="2000" dirty="0"/>
              <a:t> </a:t>
            </a:r>
            <a:r>
              <a:rPr lang="zh-CN" altLang="en-US" sz="2000" dirty="0"/>
              <a:t>作为测试属性</a:t>
            </a:r>
            <a:r>
              <a:rPr lang="en-US" altLang="zh-CN" sz="2000" dirty="0"/>
              <a:t>,  </a:t>
            </a:r>
            <a:r>
              <a:rPr lang="zh-CN" altLang="en-US" sz="2000" dirty="0"/>
              <a:t>生成测试结点</a:t>
            </a:r>
            <a:r>
              <a:rPr lang="en-US" altLang="zh-CN" sz="2000" i="1" dirty="0"/>
              <a:t>A</a:t>
            </a:r>
            <a:r>
              <a:rPr lang="en-US" altLang="zh-CN" sz="2000" dirty="0"/>
              <a:t> </a:t>
            </a:r>
          </a:p>
          <a:p>
            <a:pPr lvl="1">
              <a:lnSpc>
                <a:spcPct val="100000"/>
              </a:lnSpc>
            </a:pPr>
            <a:r>
              <a:rPr lang="zh-CN" altLang="en-US" sz="2000" dirty="0"/>
              <a:t>若</a:t>
            </a:r>
            <a:r>
              <a:rPr lang="en-US" altLang="zh-CN" sz="2000" i="1" dirty="0"/>
              <a:t>A</a:t>
            </a:r>
            <a:r>
              <a:rPr lang="zh-CN" altLang="en-US" sz="2000" dirty="0"/>
              <a:t>的取值为</a:t>
            </a:r>
            <a:r>
              <a:rPr lang="en-US" altLang="zh-CN" sz="2000" i="1" dirty="0"/>
              <a:t>v</a:t>
            </a:r>
            <a:r>
              <a:rPr lang="en-US" altLang="zh-CN" sz="2000" baseline="-25000" dirty="0"/>
              <a:t>1</a:t>
            </a:r>
            <a:r>
              <a:rPr lang="en-US" altLang="zh-CN" sz="2000" dirty="0"/>
              <a:t>, </a:t>
            </a:r>
            <a:r>
              <a:rPr lang="en-US" altLang="zh-CN" sz="2000" i="1" dirty="0"/>
              <a:t>v</a:t>
            </a:r>
            <a:r>
              <a:rPr lang="en-US" altLang="zh-CN" sz="2000" baseline="-25000" dirty="0"/>
              <a:t>2</a:t>
            </a:r>
            <a:r>
              <a:rPr lang="en-US" altLang="zh-CN" sz="2000" dirty="0"/>
              <a:t>, …, </a:t>
            </a:r>
            <a:r>
              <a:rPr lang="en-US" altLang="zh-CN" sz="2000" i="1" dirty="0" err="1"/>
              <a:t>v</a:t>
            </a:r>
            <a:r>
              <a:rPr lang="en-US" altLang="zh-CN" sz="2000" i="1" baseline="-25000" dirty="0" err="1"/>
              <a:t>m</a:t>
            </a:r>
            <a:r>
              <a:rPr lang="en-US" altLang="zh-CN" sz="2000" dirty="0"/>
              <a:t>, </a:t>
            </a:r>
            <a:r>
              <a:rPr lang="zh-CN" altLang="en-US" sz="2000" dirty="0"/>
              <a:t>则根据 </a:t>
            </a:r>
            <a:r>
              <a:rPr lang="en-US" altLang="zh-CN" sz="2000" i="1" dirty="0"/>
              <a:t>A</a:t>
            </a:r>
            <a:r>
              <a:rPr lang="en-US" altLang="zh-CN" sz="2000" dirty="0"/>
              <a:t> </a:t>
            </a:r>
            <a:r>
              <a:rPr lang="zh-CN" altLang="en-US" sz="2000" dirty="0"/>
              <a:t>的取值的不同</a:t>
            </a:r>
            <a:r>
              <a:rPr lang="en-US" altLang="zh-CN" sz="2000" dirty="0"/>
              <a:t>,</a:t>
            </a:r>
            <a:r>
              <a:rPr lang="zh-CN" altLang="en-US" sz="2000" dirty="0"/>
              <a:t>将 </a:t>
            </a:r>
            <a:r>
              <a:rPr lang="en-US" altLang="zh-CN" sz="2000" i="1" dirty="0"/>
              <a:t>T</a:t>
            </a:r>
            <a:r>
              <a:rPr lang="en-US" altLang="zh-CN" sz="2000" dirty="0"/>
              <a:t> </a:t>
            </a:r>
            <a:r>
              <a:rPr lang="zh-CN" altLang="en-US" sz="2000" dirty="0"/>
              <a:t>划分成 </a:t>
            </a:r>
            <a:r>
              <a:rPr lang="en-US" altLang="zh-CN" sz="2000" i="1" dirty="0"/>
              <a:t>m </a:t>
            </a:r>
            <a:r>
              <a:rPr lang="zh-CN" altLang="en-US" sz="2000" dirty="0"/>
              <a:t>个子集 </a:t>
            </a:r>
            <a:r>
              <a:rPr lang="en-US" altLang="zh-CN" sz="2000" i="1" dirty="0"/>
              <a:t>T</a:t>
            </a:r>
            <a:r>
              <a:rPr lang="en-US" altLang="zh-CN" sz="2000" baseline="-25000" dirty="0"/>
              <a:t>1</a:t>
            </a:r>
            <a:r>
              <a:rPr lang="en-US" altLang="zh-CN" sz="2000" dirty="0"/>
              <a:t>, </a:t>
            </a:r>
            <a:r>
              <a:rPr lang="en-US" altLang="zh-CN" sz="2000" i="1" dirty="0"/>
              <a:t>T</a:t>
            </a:r>
            <a:r>
              <a:rPr lang="en-US" altLang="zh-CN" sz="2000" baseline="-25000" dirty="0"/>
              <a:t>2</a:t>
            </a:r>
            <a:r>
              <a:rPr lang="en-US" altLang="zh-CN" sz="2000" dirty="0"/>
              <a:t>, …, </a:t>
            </a:r>
            <a:r>
              <a:rPr lang="en-US" altLang="zh-CN" sz="2000" i="1" dirty="0"/>
              <a:t>T</a:t>
            </a:r>
            <a:r>
              <a:rPr lang="en-US" altLang="zh-CN" sz="2000" i="1" baseline="-25000" dirty="0"/>
              <a:t>m</a:t>
            </a:r>
            <a:r>
              <a:rPr lang="en-US" altLang="zh-CN" sz="2000" dirty="0"/>
              <a:t>;</a:t>
            </a:r>
          </a:p>
          <a:p>
            <a:pPr lvl="1">
              <a:lnSpc>
                <a:spcPct val="100000"/>
              </a:lnSpc>
            </a:pPr>
            <a:r>
              <a:rPr lang="zh-CN" altLang="en-US" sz="2000" dirty="0"/>
              <a:t>从训练样本属性表中删除属性 </a:t>
            </a:r>
            <a:r>
              <a:rPr lang="en-US" altLang="zh-CN" sz="2000" i="1" dirty="0"/>
              <a:t>A</a:t>
            </a:r>
            <a:r>
              <a:rPr lang="en-US" altLang="zh-CN" sz="2000" dirty="0"/>
              <a:t>;</a:t>
            </a:r>
          </a:p>
          <a:p>
            <a:pPr lvl="1">
              <a:lnSpc>
                <a:spcPct val="100000"/>
              </a:lnSpc>
            </a:pPr>
            <a:r>
              <a:rPr lang="zh-CN" altLang="en-US" sz="2000" dirty="0"/>
              <a:t>转步骤</a:t>
            </a:r>
            <a:r>
              <a:rPr lang="en-US" altLang="zh-CN" sz="2000" dirty="0"/>
              <a:t>2, </a:t>
            </a:r>
            <a:r>
              <a:rPr lang="zh-CN" altLang="en-US" sz="2000" dirty="0"/>
              <a:t>对每个子集递归调用</a:t>
            </a:r>
            <a:r>
              <a:rPr lang="en-US" altLang="zh-CN" sz="2000" dirty="0"/>
              <a:t>CLS</a:t>
            </a:r>
            <a:endParaRPr lang="zh-CN" altLang="en-US" dirty="0"/>
          </a:p>
        </p:txBody>
      </p:sp>
      <p:sp>
        <p:nvSpPr>
          <p:cNvPr id="2" name="Slide Number Placeholder 5">
            <a:extLst>
              <a:ext uri="{FF2B5EF4-FFF2-40B4-BE49-F238E27FC236}">
                <a16:creationId xmlns:a16="http://schemas.microsoft.com/office/drawing/2014/main" id="{F292E678-3226-0ED4-8864-6CDFDBA284C3}"/>
              </a:ext>
            </a:extLst>
          </p:cNvPr>
          <p:cNvSpPr>
            <a:spLocks noGrp="1"/>
          </p:cNvSpPr>
          <p:nvPr>
            <p:ph type="sldNum" sz="quarter" idx="12"/>
          </p:nvPr>
        </p:nvSpPr>
        <p:spPr/>
        <p:txBody>
          <a:bodyPr/>
          <a:lstStyle/>
          <a:p>
            <a:fld id="{80661DEE-55DF-9C4C-9E32-9432A9F8E9FC}" type="slidenum">
              <a:rPr lang="en-US" smtClean="0"/>
              <a:t>10</a:t>
            </a:fld>
            <a:endParaRPr lang="en-US" dirty="0"/>
          </a:p>
        </p:txBody>
      </p:sp>
      <p:sp>
        <p:nvSpPr>
          <p:cNvPr id="6" name="标题 1">
            <a:extLst>
              <a:ext uri="{FF2B5EF4-FFF2-40B4-BE49-F238E27FC236}">
                <a16:creationId xmlns:a16="http://schemas.microsoft.com/office/drawing/2014/main" id="{048BCFE5-1667-49E9-9384-9CA85E2FDABE}"/>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If-then</a:t>
            </a:r>
            <a:r>
              <a:rPr lang="zh-CN" altLang="en-US"/>
              <a:t>规则的直接应用</a:t>
            </a:r>
            <a:r>
              <a:rPr lang="en-US" altLang="zh-CN"/>
              <a:t>: CLS</a:t>
            </a:r>
            <a:r>
              <a:rPr lang="zh-CN" altLang="en-US" dirty="0"/>
              <a:t>算法</a:t>
            </a:r>
          </a:p>
        </p:txBody>
      </p:sp>
    </p:spTree>
    <p:extLst>
      <p:ext uri="{BB962C8B-B14F-4D97-AF65-F5344CB8AC3E}">
        <p14:creationId xmlns:p14="http://schemas.microsoft.com/office/powerpoint/2010/main" val="208386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67">
            <a:extLst>
              <a:ext uri="{FF2B5EF4-FFF2-40B4-BE49-F238E27FC236}">
                <a16:creationId xmlns:a16="http://schemas.microsoft.com/office/drawing/2014/main" id="{4B2E7992-8C02-62CC-03BF-184D0EDF636A}"/>
              </a:ext>
            </a:extLst>
          </p:cNvPr>
          <p:cNvGraphicFramePr>
            <a:graphicFrameLocks noGrp="1"/>
          </p:cNvGraphicFramePr>
          <p:nvPr/>
        </p:nvGraphicFramePr>
        <p:xfrm>
          <a:off x="1424334" y="2851599"/>
          <a:ext cx="6062316" cy="3481477"/>
        </p:xfrm>
        <a:graphic>
          <a:graphicData uri="http://schemas.openxmlformats.org/drawingml/2006/table">
            <a:tbl>
              <a:tblPr/>
              <a:tblGrid>
                <a:gridCol w="1195251">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397726">
                  <a:extLst>
                    <a:ext uri="{9D8B030D-6E8A-4147-A177-3AD203B41FA5}">
                      <a16:colId xmlns:a16="http://schemas.microsoft.com/office/drawing/2014/main" val="20002"/>
                    </a:ext>
                  </a:extLst>
                </a:gridCol>
                <a:gridCol w="1823419">
                  <a:extLst>
                    <a:ext uri="{9D8B030D-6E8A-4147-A177-3AD203B41FA5}">
                      <a16:colId xmlns:a16="http://schemas.microsoft.com/office/drawing/2014/main" val="20003"/>
                    </a:ext>
                  </a:extLst>
                </a:gridCol>
              </a:tblGrid>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人员</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眼睛颜色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头发颜色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所属人种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黄种人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71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红色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白种人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6831">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灰色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5419">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蓝色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a:ln>
                            <a:noFill/>
                          </a:ln>
                          <a:solidFill>
                            <a:schemeClr val="tx1"/>
                          </a:solidFill>
                          <a:effectLst/>
                          <a:latin typeface="等线" panose="02010600030101010101" pitchFamily="2" charset="-122"/>
                          <a:ea typeface="等线" panose="02010600030101010101" pitchFamily="2" charset="-122"/>
                        </a:rPr>
                        <a:t>黑色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rPr>
                        <a:t>混血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Slide Number Placeholder 5">
            <a:extLst>
              <a:ext uri="{FF2B5EF4-FFF2-40B4-BE49-F238E27FC236}">
                <a16:creationId xmlns:a16="http://schemas.microsoft.com/office/drawing/2014/main" id="{60E415B9-080C-7970-D9B9-3563C4D2670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11</a:t>
            </a:fld>
            <a:endParaRPr lang="en-US" dirty="0"/>
          </a:p>
        </p:txBody>
      </p:sp>
      <p:sp>
        <p:nvSpPr>
          <p:cNvPr id="6" name="标题 1">
            <a:extLst>
              <a:ext uri="{FF2B5EF4-FFF2-40B4-BE49-F238E27FC236}">
                <a16:creationId xmlns:a16="http://schemas.microsoft.com/office/drawing/2014/main" id="{A99CE9CC-D37B-4812-A78B-D47817AA8BE4}"/>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If-then</a:t>
            </a:r>
            <a:r>
              <a:rPr lang="zh-CN" altLang="en-US"/>
              <a:t>规则的直接应用</a:t>
            </a:r>
            <a:r>
              <a:rPr lang="en-US" altLang="zh-CN"/>
              <a:t>: CLS</a:t>
            </a:r>
            <a:r>
              <a:rPr lang="zh-CN" altLang="en-US" dirty="0"/>
              <a:t>算法</a:t>
            </a:r>
          </a:p>
        </p:txBody>
      </p:sp>
    </p:spTree>
    <p:extLst>
      <p:ext uri="{BB962C8B-B14F-4D97-AF65-F5344CB8AC3E}">
        <p14:creationId xmlns:p14="http://schemas.microsoft.com/office/powerpoint/2010/main" val="262599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7">
            <a:extLst>
              <a:ext uri="{FF2B5EF4-FFF2-40B4-BE49-F238E27FC236}">
                <a16:creationId xmlns:a16="http://schemas.microsoft.com/office/drawing/2014/main" id="{F917337B-2713-B920-1A5C-1811CE4BEC2E}"/>
              </a:ext>
            </a:extLst>
          </p:cNvPr>
          <p:cNvSpPr>
            <a:spLocks noChangeArrowheads="1"/>
          </p:cNvSpPr>
          <p:nvPr/>
        </p:nvSpPr>
        <p:spPr bwMode="auto">
          <a:xfrm>
            <a:off x="3570735" y="2406303"/>
            <a:ext cx="1584325" cy="7191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眼睛颜色</a:t>
            </a:r>
          </a:p>
        </p:txBody>
      </p:sp>
      <p:sp>
        <p:nvSpPr>
          <p:cNvPr id="6" name="Line 8">
            <a:extLst>
              <a:ext uri="{FF2B5EF4-FFF2-40B4-BE49-F238E27FC236}">
                <a16:creationId xmlns:a16="http://schemas.microsoft.com/office/drawing/2014/main" id="{A8195746-2FF9-0588-F54C-29E52E8D00CA}"/>
              </a:ext>
            </a:extLst>
          </p:cNvPr>
          <p:cNvSpPr>
            <a:spLocks noChangeShapeType="1"/>
          </p:cNvSpPr>
          <p:nvPr/>
        </p:nvSpPr>
        <p:spPr bwMode="auto">
          <a:xfrm flipH="1">
            <a:off x="2778573" y="3125442"/>
            <a:ext cx="1584325" cy="504825"/>
          </a:xfrm>
          <a:prstGeom prst="line">
            <a:avLst/>
          </a:prstGeom>
          <a:noFill/>
          <a:ln w="9525">
            <a:solidFill>
              <a:schemeClr val="tx1"/>
            </a:solidFill>
            <a:round/>
          </a:ln>
          <a:effectLst/>
        </p:spPr>
        <p:txBody>
          <a:bodyPr/>
          <a:lstStyle/>
          <a:p>
            <a:endParaRPr lang="zh-CN" altLang="en-US"/>
          </a:p>
        </p:txBody>
      </p:sp>
      <p:sp>
        <p:nvSpPr>
          <p:cNvPr id="7" name="Line 9">
            <a:extLst>
              <a:ext uri="{FF2B5EF4-FFF2-40B4-BE49-F238E27FC236}">
                <a16:creationId xmlns:a16="http://schemas.microsoft.com/office/drawing/2014/main" id="{E6D4B7E6-92AD-10C1-4F61-BA2778576DBD}"/>
              </a:ext>
            </a:extLst>
          </p:cNvPr>
          <p:cNvSpPr>
            <a:spLocks noChangeShapeType="1"/>
          </p:cNvSpPr>
          <p:nvPr/>
        </p:nvSpPr>
        <p:spPr bwMode="auto">
          <a:xfrm>
            <a:off x="4362897" y="3125442"/>
            <a:ext cx="0" cy="720725"/>
          </a:xfrm>
          <a:prstGeom prst="line">
            <a:avLst/>
          </a:prstGeom>
          <a:noFill/>
          <a:ln w="9525">
            <a:solidFill>
              <a:schemeClr val="tx1"/>
            </a:solidFill>
            <a:round/>
          </a:ln>
          <a:effectLst/>
        </p:spPr>
        <p:txBody>
          <a:bodyPr/>
          <a:lstStyle/>
          <a:p>
            <a:endParaRPr lang="zh-CN" altLang="en-US"/>
          </a:p>
        </p:txBody>
      </p:sp>
      <p:sp>
        <p:nvSpPr>
          <p:cNvPr id="8" name="Line 10">
            <a:extLst>
              <a:ext uri="{FF2B5EF4-FFF2-40B4-BE49-F238E27FC236}">
                <a16:creationId xmlns:a16="http://schemas.microsoft.com/office/drawing/2014/main" id="{8569055A-FBA8-68CE-2069-8FAF5D9F4379}"/>
              </a:ext>
            </a:extLst>
          </p:cNvPr>
          <p:cNvSpPr>
            <a:spLocks noChangeShapeType="1"/>
          </p:cNvSpPr>
          <p:nvPr/>
        </p:nvSpPr>
        <p:spPr bwMode="auto">
          <a:xfrm>
            <a:off x="4362898" y="3125442"/>
            <a:ext cx="1368425" cy="649287"/>
          </a:xfrm>
          <a:prstGeom prst="line">
            <a:avLst/>
          </a:prstGeom>
          <a:noFill/>
          <a:ln w="9525">
            <a:solidFill>
              <a:schemeClr val="tx1"/>
            </a:solidFill>
            <a:round/>
          </a:ln>
          <a:effectLst/>
        </p:spPr>
        <p:txBody>
          <a:bodyPr/>
          <a:lstStyle/>
          <a:p>
            <a:endParaRPr lang="zh-CN" altLang="en-US"/>
          </a:p>
        </p:txBody>
      </p:sp>
      <p:sp>
        <p:nvSpPr>
          <p:cNvPr id="9" name="Oval 11">
            <a:extLst>
              <a:ext uri="{FF2B5EF4-FFF2-40B4-BE49-F238E27FC236}">
                <a16:creationId xmlns:a16="http://schemas.microsoft.com/office/drawing/2014/main" id="{7D047B72-DC3B-FF56-EEA9-68621CAB07C6}"/>
              </a:ext>
            </a:extLst>
          </p:cNvPr>
          <p:cNvSpPr>
            <a:spLocks noChangeArrowheads="1"/>
          </p:cNvSpPr>
          <p:nvPr/>
        </p:nvSpPr>
        <p:spPr bwMode="auto">
          <a:xfrm>
            <a:off x="1914972" y="3630266"/>
            <a:ext cx="1441450" cy="1008062"/>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10" name="Oval 12">
            <a:extLst>
              <a:ext uri="{FF2B5EF4-FFF2-40B4-BE49-F238E27FC236}">
                <a16:creationId xmlns:a16="http://schemas.microsoft.com/office/drawing/2014/main" id="{2E2F7DF1-9FBC-AAC0-DB30-6E0763DBF6F8}"/>
              </a:ext>
            </a:extLst>
          </p:cNvPr>
          <p:cNvSpPr>
            <a:spLocks noChangeArrowheads="1"/>
          </p:cNvSpPr>
          <p:nvPr/>
        </p:nvSpPr>
        <p:spPr bwMode="auto">
          <a:xfrm>
            <a:off x="3499297" y="3774728"/>
            <a:ext cx="1439862"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a:t>头发颜色</a:t>
            </a:r>
          </a:p>
        </p:txBody>
      </p:sp>
      <p:sp>
        <p:nvSpPr>
          <p:cNvPr id="11" name="Oval 13">
            <a:extLst>
              <a:ext uri="{FF2B5EF4-FFF2-40B4-BE49-F238E27FC236}">
                <a16:creationId xmlns:a16="http://schemas.microsoft.com/office/drawing/2014/main" id="{93916256-6595-4235-DCCA-C61773C15550}"/>
              </a:ext>
            </a:extLst>
          </p:cNvPr>
          <p:cNvSpPr>
            <a:spLocks noChangeArrowheads="1"/>
          </p:cNvSpPr>
          <p:nvPr/>
        </p:nvSpPr>
        <p:spPr bwMode="auto">
          <a:xfrm>
            <a:off x="5082035" y="3774728"/>
            <a:ext cx="1439863" cy="935038"/>
          </a:xfrm>
          <a:prstGeom prst="ellipse">
            <a:avLst/>
          </a:prstGeom>
          <a:solidFill>
            <a:schemeClr val="tx2">
              <a:lumMod val="25000"/>
              <a:lumOff val="75000"/>
            </a:schemeClr>
          </a:solidFill>
          <a:ln w="9525">
            <a:solidFill>
              <a:schemeClr val="tx2">
                <a:lumMod val="50000"/>
                <a:lumOff val="50000"/>
              </a:schemeClr>
            </a:solidFill>
            <a:round/>
          </a:ln>
          <a:effectLst/>
        </p:spPr>
        <p:txBody>
          <a:bodyPr wrap="none" anchor="ctr"/>
          <a:lstStyle/>
          <a:p>
            <a:pPr algn="ctr"/>
            <a:r>
              <a:rPr lang="zh-CN" altLang="en-US" dirty="0"/>
              <a:t>头发颜色</a:t>
            </a:r>
          </a:p>
        </p:txBody>
      </p:sp>
      <p:sp>
        <p:nvSpPr>
          <p:cNvPr id="12" name="Text Box 14">
            <a:extLst>
              <a:ext uri="{FF2B5EF4-FFF2-40B4-BE49-F238E27FC236}">
                <a16:creationId xmlns:a16="http://schemas.microsoft.com/office/drawing/2014/main" id="{E00C80E0-968A-BDF6-B3CB-D26E3CCECB2E}"/>
              </a:ext>
            </a:extLst>
          </p:cNvPr>
          <p:cNvSpPr txBox="1">
            <a:spLocks noChangeArrowheads="1"/>
          </p:cNvSpPr>
          <p:nvPr/>
        </p:nvSpPr>
        <p:spPr bwMode="auto">
          <a:xfrm>
            <a:off x="2923035" y="3054003"/>
            <a:ext cx="646331" cy="369332"/>
          </a:xfrm>
          <a:prstGeom prst="rect">
            <a:avLst/>
          </a:prstGeom>
          <a:noFill/>
          <a:ln>
            <a:noFill/>
          </a:ln>
          <a:effectLst/>
        </p:spPr>
        <p:txBody>
          <a:bodyPr wrap="none">
            <a:spAutoFit/>
          </a:bodyPr>
          <a:lstStyle/>
          <a:p>
            <a:r>
              <a:rPr lang="zh-CN" altLang="en-US"/>
              <a:t>黑色</a:t>
            </a:r>
          </a:p>
        </p:txBody>
      </p:sp>
      <p:sp>
        <p:nvSpPr>
          <p:cNvPr id="13" name="Text Box 15">
            <a:extLst>
              <a:ext uri="{FF2B5EF4-FFF2-40B4-BE49-F238E27FC236}">
                <a16:creationId xmlns:a16="http://schemas.microsoft.com/office/drawing/2014/main" id="{667996F9-C469-D1E7-A30D-0FB8F213DFA2}"/>
              </a:ext>
            </a:extLst>
          </p:cNvPr>
          <p:cNvSpPr txBox="1">
            <a:spLocks noChangeArrowheads="1"/>
          </p:cNvSpPr>
          <p:nvPr/>
        </p:nvSpPr>
        <p:spPr bwMode="auto">
          <a:xfrm>
            <a:off x="3788689" y="3360710"/>
            <a:ext cx="646331" cy="369332"/>
          </a:xfrm>
          <a:prstGeom prst="rect">
            <a:avLst/>
          </a:prstGeom>
          <a:noFill/>
          <a:ln>
            <a:noFill/>
          </a:ln>
          <a:effectLst/>
        </p:spPr>
        <p:txBody>
          <a:bodyPr wrap="none">
            <a:spAutoFit/>
          </a:bodyPr>
          <a:lstStyle/>
          <a:p>
            <a:r>
              <a:rPr lang="zh-CN" altLang="en-US" dirty="0"/>
              <a:t>蓝色</a:t>
            </a:r>
          </a:p>
        </p:txBody>
      </p:sp>
      <p:sp>
        <p:nvSpPr>
          <p:cNvPr id="14" name="Text Box 16">
            <a:extLst>
              <a:ext uri="{FF2B5EF4-FFF2-40B4-BE49-F238E27FC236}">
                <a16:creationId xmlns:a16="http://schemas.microsoft.com/office/drawing/2014/main" id="{03BDFC4D-0DB4-4563-0DD6-76E6D1B6606C}"/>
              </a:ext>
            </a:extLst>
          </p:cNvPr>
          <p:cNvSpPr txBox="1">
            <a:spLocks noChangeArrowheads="1"/>
          </p:cNvSpPr>
          <p:nvPr/>
        </p:nvSpPr>
        <p:spPr bwMode="auto">
          <a:xfrm>
            <a:off x="5084992" y="3162747"/>
            <a:ext cx="646331" cy="369332"/>
          </a:xfrm>
          <a:prstGeom prst="rect">
            <a:avLst/>
          </a:prstGeom>
          <a:noFill/>
          <a:ln>
            <a:noFill/>
          </a:ln>
          <a:effectLst/>
        </p:spPr>
        <p:txBody>
          <a:bodyPr wrap="none">
            <a:spAutoFit/>
          </a:bodyPr>
          <a:lstStyle/>
          <a:p>
            <a:r>
              <a:rPr lang="zh-CN" altLang="en-US" dirty="0"/>
              <a:t>灰色</a:t>
            </a:r>
          </a:p>
        </p:txBody>
      </p:sp>
      <p:sp>
        <p:nvSpPr>
          <p:cNvPr id="15" name="Line 19">
            <a:extLst>
              <a:ext uri="{FF2B5EF4-FFF2-40B4-BE49-F238E27FC236}">
                <a16:creationId xmlns:a16="http://schemas.microsoft.com/office/drawing/2014/main" id="{71B6012B-C941-BE0C-CAAD-9286887A84B1}"/>
              </a:ext>
            </a:extLst>
          </p:cNvPr>
          <p:cNvSpPr>
            <a:spLocks noChangeShapeType="1"/>
          </p:cNvSpPr>
          <p:nvPr/>
        </p:nvSpPr>
        <p:spPr bwMode="auto">
          <a:xfrm flipH="1">
            <a:off x="616397" y="4566892"/>
            <a:ext cx="1657350" cy="1152525"/>
          </a:xfrm>
          <a:prstGeom prst="line">
            <a:avLst/>
          </a:prstGeom>
          <a:noFill/>
          <a:ln w="9525">
            <a:solidFill>
              <a:schemeClr val="tx1"/>
            </a:solidFill>
            <a:round/>
          </a:ln>
          <a:effectLst/>
        </p:spPr>
        <p:txBody>
          <a:bodyPr/>
          <a:lstStyle/>
          <a:p>
            <a:endParaRPr lang="zh-CN" altLang="en-US"/>
          </a:p>
        </p:txBody>
      </p:sp>
      <p:sp>
        <p:nvSpPr>
          <p:cNvPr id="16" name="Oval 20">
            <a:extLst>
              <a:ext uri="{FF2B5EF4-FFF2-40B4-BE49-F238E27FC236}">
                <a16:creationId xmlns:a16="http://schemas.microsoft.com/office/drawing/2014/main" id="{1682ADD3-5D51-9820-3FCA-A346422D2F04}"/>
              </a:ext>
            </a:extLst>
          </p:cNvPr>
          <p:cNvSpPr>
            <a:spLocks noChangeArrowheads="1"/>
          </p:cNvSpPr>
          <p:nvPr/>
        </p:nvSpPr>
        <p:spPr bwMode="auto">
          <a:xfrm>
            <a:off x="76647" y="5717829"/>
            <a:ext cx="1116012"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黄种人</a:t>
            </a:r>
            <a:r>
              <a:rPr lang="en-US" altLang="zh-CN">
                <a:solidFill>
                  <a:schemeClr val="bg1"/>
                </a:solidFill>
              </a:rPr>
              <a:t>[1]</a:t>
            </a:r>
          </a:p>
        </p:txBody>
      </p:sp>
      <p:sp>
        <p:nvSpPr>
          <p:cNvPr id="17" name="Line 22">
            <a:extLst>
              <a:ext uri="{FF2B5EF4-FFF2-40B4-BE49-F238E27FC236}">
                <a16:creationId xmlns:a16="http://schemas.microsoft.com/office/drawing/2014/main" id="{C66E8261-2426-0C02-D39B-467F9E922860}"/>
              </a:ext>
            </a:extLst>
          </p:cNvPr>
          <p:cNvSpPr>
            <a:spLocks noChangeShapeType="1"/>
          </p:cNvSpPr>
          <p:nvPr/>
        </p:nvSpPr>
        <p:spPr bwMode="auto">
          <a:xfrm flipH="1">
            <a:off x="1624459" y="4566891"/>
            <a:ext cx="649288" cy="1223962"/>
          </a:xfrm>
          <a:prstGeom prst="line">
            <a:avLst/>
          </a:prstGeom>
          <a:noFill/>
          <a:ln w="9525">
            <a:solidFill>
              <a:schemeClr val="tx1"/>
            </a:solidFill>
            <a:round/>
          </a:ln>
          <a:effectLst/>
        </p:spPr>
        <p:txBody>
          <a:bodyPr/>
          <a:lstStyle/>
          <a:p>
            <a:endParaRPr lang="zh-CN" altLang="en-US"/>
          </a:p>
        </p:txBody>
      </p:sp>
      <p:sp>
        <p:nvSpPr>
          <p:cNvPr id="18" name="Oval 27">
            <a:extLst>
              <a:ext uri="{FF2B5EF4-FFF2-40B4-BE49-F238E27FC236}">
                <a16:creationId xmlns:a16="http://schemas.microsoft.com/office/drawing/2014/main" id="{8CE08B23-687E-BD86-EE7F-B0A6F01C055D}"/>
              </a:ext>
            </a:extLst>
          </p:cNvPr>
          <p:cNvSpPr>
            <a:spLocks noChangeArrowheads="1"/>
          </p:cNvSpPr>
          <p:nvPr/>
        </p:nvSpPr>
        <p:spPr bwMode="auto">
          <a:xfrm>
            <a:off x="1300610" y="5719417"/>
            <a:ext cx="1116013"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混血</a:t>
            </a:r>
            <a:r>
              <a:rPr lang="en-US" altLang="zh-CN">
                <a:solidFill>
                  <a:schemeClr val="bg1"/>
                </a:solidFill>
              </a:rPr>
              <a:t>[6]</a:t>
            </a:r>
          </a:p>
        </p:txBody>
      </p:sp>
      <p:sp>
        <p:nvSpPr>
          <p:cNvPr id="19" name="Oval 28">
            <a:extLst>
              <a:ext uri="{FF2B5EF4-FFF2-40B4-BE49-F238E27FC236}">
                <a16:creationId xmlns:a16="http://schemas.microsoft.com/office/drawing/2014/main" id="{40A21E95-949D-929D-3644-A06B386A877C}"/>
              </a:ext>
            </a:extLst>
          </p:cNvPr>
          <p:cNvSpPr>
            <a:spLocks noChangeArrowheads="1"/>
          </p:cNvSpPr>
          <p:nvPr/>
        </p:nvSpPr>
        <p:spPr bwMode="auto">
          <a:xfrm>
            <a:off x="2561085" y="5719417"/>
            <a:ext cx="1116013"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白种人</a:t>
            </a:r>
            <a:r>
              <a:rPr lang="en-US" altLang="zh-CN">
                <a:solidFill>
                  <a:schemeClr val="bg1"/>
                </a:solidFill>
              </a:rPr>
              <a:t>[2]</a:t>
            </a:r>
          </a:p>
        </p:txBody>
      </p:sp>
      <p:sp>
        <p:nvSpPr>
          <p:cNvPr id="20" name="Oval 29">
            <a:extLst>
              <a:ext uri="{FF2B5EF4-FFF2-40B4-BE49-F238E27FC236}">
                <a16:creationId xmlns:a16="http://schemas.microsoft.com/office/drawing/2014/main" id="{0E8EC8F8-6D63-A715-43CB-71B325361F0A}"/>
              </a:ext>
            </a:extLst>
          </p:cNvPr>
          <p:cNvSpPr>
            <a:spLocks noChangeArrowheads="1"/>
          </p:cNvSpPr>
          <p:nvPr/>
        </p:nvSpPr>
        <p:spPr bwMode="auto">
          <a:xfrm>
            <a:off x="3821560" y="5719417"/>
            <a:ext cx="1116013"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白种人</a:t>
            </a:r>
            <a:r>
              <a:rPr lang="en-US" altLang="zh-CN">
                <a:solidFill>
                  <a:schemeClr val="bg1"/>
                </a:solidFill>
              </a:rPr>
              <a:t>[4]</a:t>
            </a:r>
          </a:p>
        </p:txBody>
      </p:sp>
      <p:sp>
        <p:nvSpPr>
          <p:cNvPr id="21" name="Oval 30">
            <a:extLst>
              <a:ext uri="{FF2B5EF4-FFF2-40B4-BE49-F238E27FC236}">
                <a16:creationId xmlns:a16="http://schemas.microsoft.com/office/drawing/2014/main" id="{B64E289B-A3CD-C7DC-4F83-020E052EF3D4}"/>
              </a:ext>
            </a:extLst>
          </p:cNvPr>
          <p:cNvSpPr>
            <a:spLocks noChangeArrowheads="1"/>
          </p:cNvSpPr>
          <p:nvPr/>
        </p:nvSpPr>
        <p:spPr bwMode="auto">
          <a:xfrm>
            <a:off x="5045522" y="5719417"/>
            <a:ext cx="1116012"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混血</a:t>
            </a:r>
            <a:r>
              <a:rPr lang="en-US" altLang="zh-CN">
                <a:solidFill>
                  <a:schemeClr val="bg1"/>
                </a:solidFill>
              </a:rPr>
              <a:t>[8]</a:t>
            </a:r>
          </a:p>
        </p:txBody>
      </p:sp>
      <p:sp>
        <p:nvSpPr>
          <p:cNvPr id="22" name="Oval 31">
            <a:extLst>
              <a:ext uri="{FF2B5EF4-FFF2-40B4-BE49-F238E27FC236}">
                <a16:creationId xmlns:a16="http://schemas.microsoft.com/office/drawing/2014/main" id="{DCB8B818-A461-AF38-1F7D-EE38A9F4B12B}"/>
              </a:ext>
            </a:extLst>
          </p:cNvPr>
          <p:cNvSpPr>
            <a:spLocks noChangeArrowheads="1"/>
          </p:cNvSpPr>
          <p:nvPr/>
        </p:nvSpPr>
        <p:spPr bwMode="auto">
          <a:xfrm>
            <a:off x="6269485" y="5719417"/>
            <a:ext cx="1116013"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白种人</a:t>
            </a:r>
            <a:r>
              <a:rPr lang="en-US" altLang="zh-CN">
                <a:solidFill>
                  <a:schemeClr val="bg1"/>
                </a:solidFill>
              </a:rPr>
              <a:t>[3]</a:t>
            </a:r>
          </a:p>
        </p:txBody>
      </p:sp>
      <p:sp>
        <p:nvSpPr>
          <p:cNvPr id="23" name="Oval 32">
            <a:extLst>
              <a:ext uri="{FF2B5EF4-FFF2-40B4-BE49-F238E27FC236}">
                <a16:creationId xmlns:a16="http://schemas.microsoft.com/office/drawing/2014/main" id="{57EC3D7F-BB5F-880F-8BA9-40C4D4424566}"/>
              </a:ext>
            </a:extLst>
          </p:cNvPr>
          <p:cNvSpPr>
            <a:spLocks noChangeArrowheads="1"/>
          </p:cNvSpPr>
          <p:nvPr/>
        </p:nvSpPr>
        <p:spPr bwMode="auto">
          <a:xfrm>
            <a:off x="7493447" y="5719417"/>
            <a:ext cx="1116012"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白种人</a:t>
            </a:r>
            <a:r>
              <a:rPr lang="en-US" altLang="zh-CN">
                <a:solidFill>
                  <a:schemeClr val="bg1"/>
                </a:solidFill>
              </a:rPr>
              <a:t>[5]</a:t>
            </a:r>
          </a:p>
        </p:txBody>
      </p:sp>
      <p:sp>
        <p:nvSpPr>
          <p:cNvPr id="24" name="Oval 33">
            <a:extLst>
              <a:ext uri="{FF2B5EF4-FFF2-40B4-BE49-F238E27FC236}">
                <a16:creationId xmlns:a16="http://schemas.microsoft.com/office/drawing/2014/main" id="{7455342A-3682-1609-10EB-43657A1729E3}"/>
              </a:ext>
            </a:extLst>
          </p:cNvPr>
          <p:cNvSpPr>
            <a:spLocks noChangeArrowheads="1"/>
          </p:cNvSpPr>
          <p:nvPr/>
        </p:nvSpPr>
        <p:spPr bwMode="auto">
          <a:xfrm>
            <a:off x="7925247" y="4782792"/>
            <a:ext cx="1116012" cy="720725"/>
          </a:xfrm>
          <a:prstGeom prst="ellipse">
            <a:avLst/>
          </a:prstGeom>
          <a:solidFill>
            <a:schemeClr val="accent5">
              <a:lumMod val="75000"/>
            </a:schemeClr>
          </a:solidFill>
          <a:ln w="9525">
            <a:solidFill>
              <a:schemeClr val="accent1">
                <a:lumMod val="60000"/>
                <a:lumOff val="40000"/>
              </a:schemeClr>
            </a:solidFill>
            <a:round/>
          </a:ln>
          <a:effectLst/>
        </p:spPr>
        <p:txBody>
          <a:bodyPr wrap="none" anchor="ctr"/>
          <a:lstStyle/>
          <a:p>
            <a:pPr algn="ctr"/>
            <a:r>
              <a:rPr lang="zh-CN" altLang="en-US">
                <a:solidFill>
                  <a:schemeClr val="bg1"/>
                </a:solidFill>
              </a:rPr>
              <a:t>混血</a:t>
            </a:r>
            <a:r>
              <a:rPr lang="en-US" altLang="zh-CN">
                <a:solidFill>
                  <a:schemeClr val="bg1"/>
                </a:solidFill>
              </a:rPr>
              <a:t>[7]</a:t>
            </a:r>
          </a:p>
        </p:txBody>
      </p:sp>
      <p:sp>
        <p:nvSpPr>
          <p:cNvPr id="25" name="Line 34">
            <a:extLst>
              <a:ext uri="{FF2B5EF4-FFF2-40B4-BE49-F238E27FC236}">
                <a16:creationId xmlns:a16="http://schemas.microsoft.com/office/drawing/2014/main" id="{50C0B8CD-37F7-D209-F95E-129AD6761D4F}"/>
              </a:ext>
            </a:extLst>
          </p:cNvPr>
          <p:cNvSpPr>
            <a:spLocks noChangeShapeType="1"/>
          </p:cNvSpPr>
          <p:nvPr/>
        </p:nvSpPr>
        <p:spPr bwMode="auto">
          <a:xfrm flipH="1">
            <a:off x="3137348" y="4711354"/>
            <a:ext cx="1152525" cy="1008063"/>
          </a:xfrm>
          <a:prstGeom prst="line">
            <a:avLst/>
          </a:prstGeom>
          <a:noFill/>
          <a:ln w="9525">
            <a:solidFill>
              <a:schemeClr val="tx1"/>
            </a:solidFill>
            <a:round/>
          </a:ln>
          <a:effectLst/>
        </p:spPr>
        <p:txBody>
          <a:bodyPr/>
          <a:lstStyle/>
          <a:p>
            <a:endParaRPr lang="zh-CN" altLang="en-US"/>
          </a:p>
        </p:txBody>
      </p:sp>
      <p:sp>
        <p:nvSpPr>
          <p:cNvPr id="26" name="Line 35">
            <a:extLst>
              <a:ext uri="{FF2B5EF4-FFF2-40B4-BE49-F238E27FC236}">
                <a16:creationId xmlns:a16="http://schemas.microsoft.com/office/drawing/2014/main" id="{26C6BE76-43FF-4E35-9FC1-71C207F2098A}"/>
              </a:ext>
            </a:extLst>
          </p:cNvPr>
          <p:cNvSpPr>
            <a:spLocks noChangeShapeType="1"/>
          </p:cNvSpPr>
          <p:nvPr/>
        </p:nvSpPr>
        <p:spPr bwMode="auto">
          <a:xfrm>
            <a:off x="4289872" y="4711354"/>
            <a:ext cx="0" cy="1008063"/>
          </a:xfrm>
          <a:prstGeom prst="line">
            <a:avLst/>
          </a:prstGeom>
          <a:noFill/>
          <a:ln w="9525">
            <a:solidFill>
              <a:schemeClr val="tx1"/>
            </a:solidFill>
            <a:round/>
          </a:ln>
          <a:effectLst/>
        </p:spPr>
        <p:txBody>
          <a:bodyPr/>
          <a:lstStyle/>
          <a:p>
            <a:endParaRPr lang="zh-CN" altLang="en-US"/>
          </a:p>
        </p:txBody>
      </p:sp>
      <p:sp>
        <p:nvSpPr>
          <p:cNvPr id="27" name="Line 36">
            <a:extLst>
              <a:ext uri="{FF2B5EF4-FFF2-40B4-BE49-F238E27FC236}">
                <a16:creationId xmlns:a16="http://schemas.microsoft.com/office/drawing/2014/main" id="{364B2DA7-65B8-A8D3-B785-2C8295A4CBDA}"/>
              </a:ext>
            </a:extLst>
          </p:cNvPr>
          <p:cNvSpPr>
            <a:spLocks noChangeShapeType="1"/>
          </p:cNvSpPr>
          <p:nvPr/>
        </p:nvSpPr>
        <p:spPr bwMode="auto">
          <a:xfrm>
            <a:off x="4289872" y="4711354"/>
            <a:ext cx="1223962" cy="1008063"/>
          </a:xfrm>
          <a:prstGeom prst="line">
            <a:avLst/>
          </a:prstGeom>
          <a:noFill/>
          <a:ln w="9525">
            <a:solidFill>
              <a:schemeClr val="tx1"/>
            </a:solidFill>
            <a:round/>
          </a:ln>
          <a:effectLst/>
        </p:spPr>
        <p:txBody>
          <a:bodyPr/>
          <a:lstStyle/>
          <a:p>
            <a:endParaRPr lang="zh-CN" altLang="en-US"/>
          </a:p>
        </p:txBody>
      </p:sp>
      <p:sp>
        <p:nvSpPr>
          <p:cNvPr id="28" name="Line 37">
            <a:extLst>
              <a:ext uri="{FF2B5EF4-FFF2-40B4-BE49-F238E27FC236}">
                <a16:creationId xmlns:a16="http://schemas.microsoft.com/office/drawing/2014/main" id="{F80CBE7C-9309-55EA-720A-588C45D664B2}"/>
              </a:ext>
            </a:extLst>
          </p:cNvPr>
          <p:cNvSpPr>
            <a:spLocks noChangeShapeType="1"/>
          </p:cNvSpPr>
          <p:nvPr/>
        </p:nvSpPr>
        <p:spPr bwMode="auto">
          <a:xfrm>
            <a:off x="6090098" y="4711354"/>
            <a:ext cx="719137" cy="1008063"/>
          </a:xfrm>
          <a:prstGeom prst="line">
            <a:avLst/>
          </a:prstGeom>
          <a:noFill/>
          <a:ln w="9525">
            <a:solidFill>
              <a:schemeClr val="tx1"/>
            </a:solidFill>
            <a:round/>
          </a:ln>
          <a:effectLst/>
        </p:spPr>
        <p:txBody>
          <a:bodyPr/>
          <a:lstStyle/>
          <a:p>
            <a:endParaRPr lang="zh-CN" altLang="en-US"/>
          </a:p>
        </p:txBody>
      </p:sp>
      <p:sp>
        <p:nvSpPr>
          <p:cNvPr id="29" name="Line 38">
            <a:extLst>
              <a:ext uri="{FF2B5EF4-FFF2-40B4-BE49-F238E27FC236}">
                <a16:creationId xmlns:a16="http://schemas.microsoft.com/office/drawing/2014/main" id="{6195A33B-761B-C6B4-45A5-7C8A605C0F3E}"/>
              </a:ext>
            </a:extLst>
          </p:cNvPr>
          <p:cNvSpPr>
            <a:spLocks noChangeShapeType="1"/>
          </p:cNvSpPr>
          <p:nvPr/>
        </p:nvSpPr>
        <p:spPr bwMode="auto">
          <a:xfrm>
            <a:off x="6090098" y="4711354"/>
            <a:ext cx="1800225" cy="1008063"/>
          </a:xfrm>
          <a:prstGeom prst="line">
            <a:avLst/>
          </a:prstGeom>
          <a:noFill/>
          <a:ln w="9525">
            <a:solidFill>
              <a:schemeClr val="tx1"/>
            </a:solidFill>
            <a:round/>
          </a:ln>
          <a:effectLst/>
        </p:spPr>
        <p:txBody>
          <a:bodyPr/>
          <a:lstStyle/>
          <a:p>
            <a:endParaRPr lang="zh-CN" altLang="en-US"/>
          </a:p>
        </p:txBody>
      </p:sp>
      <p:sp>
        <p:nvSpPr>
          <p:cNvPr id="30" name="Line 39">
            <a:extLst>
              <a:ext uri="{FF2B5EF4-FFF2-40B4-BE49-F238E27FC236}">
                <a16:creationId xmlns:a16="http://schemas.microsoft.com/office/drawing/2014/main" id="{B92AF5D8-02B2-A8E4-33D1-98EAB7315331}"/>
              </a:ext>
            </a:extLst>
          </p:cNvPr>
          <p:cNvSpPr>
            <a:spLocks noChangeShapeType="1"/>
          </p:cNvSpPr>
          <p:nvPr/>
        </p:nvSpPr>
        <p:spPr bwMode="auto">
          <a:xfrm>
            <a:off x="6090098" y="4711354"/>
            <a:ext cx="1800225" cy="358775"/>
          </a:xfrm>
          <a:prstGeom prst="line">
            <a:avLst/>
          </a:prstGeom>
          <a:noFill/>
          <a:ln w="9525">
            <a:solidFill>
              <a:schemeClr val="tx1"/>
            </a:solidFill>
            <a:round/>
          </a:ln>
          <a:effectLst/>
        </p:spPr>
        <p:txBody>
          <a:bodyPr/>
          <a:lstStyle/>
          <a:p>
            <a:endParaRPr lang="zh-CN" altLang="en-US"/>
          </a:p>
        </p:txBody>
      </p:sp>
      <p:sp>
        <p:nvSpPr>
          <p:cNvPr id="31" name="Text Box 40">
            <a:extLst>
              <a:ext uri="{FF2B5EF4-FFF2-40B4-BE49-F238E27FC236}">
                <a16:creationId xmlns:a16="http://schemas.microsoft.com/office/drawing/2014/main" id="{0EF161EF-9A50-E8D5-A7EE-481448B228CC}"/>
              </a:ext>
            </a:extLst>
          </p:cNvPr>
          <p:cNvSpPr txBox="1">
            <a:spLocks noChangeArrowheads="1"/>
          </p:cNvSpPr>
          <p:nvPr/>
        </p:nvSpPr>
        <p:spPr bwMode="auto">
          <a:xfrm>
            <a:off x="754218" y="4897130"/>
            <a:ext cx="646331" cy="369332"/>
          </a:xfrm>
          <a:prstGeom prst="rect">
            <a:avLst/>
          </a:prstGeom>
          <a:noFill/>
          <a:ln>
            <a:noFill/>
          </a:ln>
          <a:effectLst/>
        </p:spPr>
        <p:txBody>
          <a:bodyPr wrap="none">
            <a:spAutoFit/>
          </a:bodyPr>
          <a:lstStyle/>
          <a:p>
            <a:r>
              <a:rPr lang="zh-CN" altLang="en-US" dirty="0"/>
              <a:t>黑色</a:t>
            </a:r>
          </a:p>
        </p:txBody>
      </p:sp>
      <p:sp>
        <p:nvSpPr>
          <p:cNvPr id="32" name="Text Box 41">
            <a:extLst>
              <a:ext uri="{FF2B5EF4-FFF2-40B4-BE49-F238E27FC236}">
                <a16:creationId xmlns:a16="http://schemas.microsoft.com/office/drawing/2014/main" id="{F0808BCB-EB0C-FC79-496B-0FE5C7A40FB9}"/>
              </a:ext>
            </a:extLst>
          </p:cNvPr>
          <p:cNvSpPr txBox="1">
            <a:spLocks noChangeArrowheads="1"/>
          </p:cNvSpPr>
          <p:nvPr/>
        </p:nvSpPr>
        <p:spPr bwMode="auto">
          <a:xfrm>
            <a:off x="2005133" y="4958487"/>
            <a:ext cx="646331" cy="369332"/>
          </a:xfrm>
          <a:prstGeom prst="rect">
            <a:avLst/>
          </a:prstGeom>
          <a:noFill/>
          <a:ln>
            <a:noFill/>
          </a:ln>
          <a:effectLst/>
        </p:spPr>
        <p:txBody>
          <a:bodyPr wrap="none">
            <a:spAutoFit/>
          </a:bodyPr>
          <a:lstStyle/>
          <a:p>
            <a:r>
              <a:rPr lang="zh-CN" altLang="en-US" dirty="0"/>
              <a:t>金色</a:t>
            </a:r>
          </a:p>
        </p:txBody>
      </p:sp>
      <p:sp>
        <p:nvSpPr>
          <p:cNvPr id="33" name="Text Box 42">
            <a:extLst>
              <a:ext uri="{FF2B5EF4-FFF2-40B4-BE49-F238E27FC236}">
                <a16:creationId xmlns:a16="http://schemas.microsoft.com/office/drawing/2014/main" id="{E276C1A5-8DAF-E61F-C83A-C36F277F582E}"/>
              </a:ext>
            </a:extLst>
          </p:cNvPr>
          <p:cNvSpPr txBox="1">
            <a:spLocks noChangeArrowheads="1"/>
          </p:cNvSpPr>
          <p:nvPr/>
        </p:nvSpPr>
        <p:spPr bwMode="auto">
          <a:xfrm>
            <a:off x="3104316" y="4936223"/>
            <a:ext cx="646331" cy="369332"/>
          </a:xfrm>
          <a:prstGeom prst="rect">
            <a:avLst/>
          </a:prstGeom>
          <a:noFill/>
          <a:ln>
            <a:noFill/>
          </a:ln>
          <a:effectLst/>
        </p:spPr>
        <p:txBody>
          <a:bodyPr wrap="none">
            <a:spAutoFit/>
          </a:bodyPr>
          <a:lstStyle/>
          <a:p>
            <a:r>
              <a:rPr lang="zh-CN" altLang="en-US" dirty="0"/>
              <a:t>金色</a:t>
            </a:r>
          </a:p>
        </p:txBody>
      </p:sp>
      <p:sp>
        <p:nvSpPr>
          <p:cNvPr id="34" name="Text Box 43">
            <a:extLst>
              <a:ext uri="{FF2B5EF4-FFF2-40B4-BE49-F238E27FC236}">
                <a16:creationId xmlns:a16="http://schemas.microsoft.com/office/drawing/2014/main" id="{D1C8A2EE-62C5-1D96-44DE-5DF85C96548B}"/>
              </a:ext>
            </a:extLst>
          </p:cNvPr>
          <p:cNvSpPr txBox="1">
            <a:spLocks noChangeArrowheads="1"/>
          </p:cNvSpPr>
          <p:nvPr/>
        </p:nvSpPr>
        <p:spPr bwMode="auto">
          <a:xfrm>
            <a:off x="3697094" y="5234118"/>
            <a:ext cx="646331" cy="369332"/>
          </a:xfrm>
          <a:prstGeom prst="rect">
            <a:avLst/>
          </a:prstGeom>
          <a:noFill/>
          <a:ln>
            <a:noFill/>
          </a:ln>
          <a:effectLst/>
        </p:spPr>
        <p:txBody>
          <a:bodyPr wrap="none">
            <a:spAutoFit/>
          </a:bodyPr>
          <a:lstStyle/>
          <a:p>
            <a:r>
              <a:rPr lang="zh-CN" altLang="en-US" dirty="0"/>
              <a:t>红色</a:t>
            </a:r>
          </a:p>
        </p:txBody>
      </p:sp>
      <p:sp>
        <p:nvSpPr>
          <p:cNvPr id="35" name="Text Box 44">
            <a:extLst>
              <a:ext uri="{FF2B5EF4-FFF2-40B4-BE49-F238E27FC236}">
                <a16:creationId xmlns:a16="http://schemas.microsoft.com/office/drawing/2014/main" id="{2FB96437-A5FB-18E2-02E9-E255647723BE}"/>
              </a:ext>
            </a:extLst>
          </p:cNvPr>
          <p:cNvSpPr txBox="1">
            <a:spLocks noChangeArrowheads="1"/>
          </p:cNvSpPr>
          <p:nvPr/>
        </p:nvSpPr>
        <p:spPr bwMode="auto">
          <a:xfrm>
            <a:off x="4477411" y="5234118"/>
            <a:ext cx="646331" cy="369332"/>
          </a:xfrm>
          <a:prstGeom prst="rect">
            <a:avLst/>
          </a:prstGeom>
          <a:noFill/>
          <a:ln>
            <a:noFill/>
          </a:ln>
          <a:effectLst/>
        </p:spPr>
        <p:txBody>
          <a:bodyPr wrap="none">
            <a:spAutoFit/>
          </a:bodyPr>
          <a:lstStyle/>
          <a:p>
            <a:r>
              <a:rPr lang="zh-CN" altLang="en-US" dirty="0"/>
              <a:t>黑色</a:t>
            </a:r>
          </a:p>
        </p:txBody>
      </p:sp>
      <p:sp>
        <p:nvSpPr>
          <p:cNvPr id="36" name="Text Box 45">
            <a:extLst>
              <a:ext uri="{FF2B5EF4-FFF2-40B4-BE49-F238E27FC236}">
                <a16:creationId xmlns:a16="http://schemas.microsoft.com/office/drawing/2014/main" id="{AA661FD6-FD36-44EA-AA61-E1951E936393}"/>
              </a:ext>
            </a:extLst>
          </p:cNvPr>
          <p:cNvSpPr txBox="1">
            <a:spLocks noChangeArrowheads="1"/>
          </p:cNvSpPr>
          <p:nvPr/>
        </p:nvSpPr>
        <p:spPr bwMode="auto">
          <a:xfrm>
            <a:off x="5811619" y="5082714"/>
            <a:ext cx="646331" cy="369332"/>
          </a:xfrm>
          <a:prstGeom prst="rect">
            <a:avLst/>
          </a:prstGeom>
          <a:noFill/>
          <a:ln>
            <a:noFill/>
          </a:ln>
          <a:effectLst/>
        </p:spPr>
        <p:txBody>
          <a:bodyPr wrap="none">
            <a:spAutoFit/>
          </a:bodyPr>
          <a:lstStyle/>
          <a:p>
            <a:r>
              <a:rPr lang="zh-CN" altLang="en-US" dirty="0"/>
              <a:t>金色</a:t>
            </a:r>
          </a:p>
        </p:txBody>
      </p:sp>
      <p:sp>
        <p:nvSpPr>
          <p:cNvPr id="37" name="Text Box 46">
            <a:extLst>
              <a:ext uri="{FF2B5EF4-FFF2-40B4-BE49-F238E27FC236}">
                <a16:creationId xmlns:a16="http://schemas.microsoft.com/office/drawing/2014/main" id="{E0AF80D4-6462-B086-2C13-4E0A77FC041D}"/>
              </a:ext>
            </a:extLst>
          </p:cNvPr>
          <p:cNvSpPr txBox="1">
            <a:spLocks noChangeArrowheads="1"/>
          </p:cNvSpPr>
          <p:nvPr/>
        </p:nvSpPr>
        <p:spPr bwMode="auto">
          <a:xfrm>
            <a:off x="7138867" y="5043181"/>
            <a:ext cx="646331" cy="369332"/>
          </a:xfrm>
          <a:prstGeom prst="rect">
            <a:avLst/>
          </a:prstGeom>
          <a:noFill/>
          <a:ln>
            <a:noFill/>
          </a:ln>
          <a:effectLst/>
        </p:spPr>
        <p:txBody>
          <a:bodyPr wrap="none">
            <a:spAutoFit/>
          </a:bodyPr>
          <a:lstStyle/>
          <a:p>
            <a:r>
              <a:rPr lang="zh-CN" altLang="en-US" dirty="0"/>
              <a:t>红色</a:t>
            </a:r>
          </a:p>
        </p:txBody>
      </p:sp>
      <p:sp>
        <p:nvSpPr>
          <p:cNvPr id="38" name="Text Box 47">
            <a:extLst>
              <a:ext uri="{FF2B5EF4-FFF2-40B4-BE49-F238E27FC236}">
                <a16:creationId xmlns:a16="http://schemas.microsoft.com/office/drawing/2014/main" id="{011FEFCB-A49A-8827-BD81-BDEFFBEC7EB9}"/>
              </a:ext>
            </a:extLst>
          </p:cNvPr>
          <p:cNvSpPr txBox="1">
            <a:spLocks noChangeArrowheads="1"/>
          </p:cNvSpPr>
          <p:nvPr/>
        </p:nvSpPr>
        <p:spPr bwMode="auto">
          <a:xfrm>
            <a:off x="6809235" y="4554911"/>
            <a:ext cx="646331" cy="369332"/>
          </a:xfrm>
          <a:prstGeom prst="rect">
            <a:avLst/>
          </a:prstGeom>
          <a:noFill/>
          <a:ln>
            <a:noFill/>
          </a:ln>
          <a:effectLst/>
        </p:spPr>
        <p:txBody>
          <a:bodyPr wrap="none">
            <a:spAutoFit/>
          </a:bodyPr>
          <a:lstStyle/>
          <a:p>
            <a:r>
              <a:rPr lang="zh-CN" altLang="en-US" dirty="0"/>
              <a:t>黑色</a:t>
            </a:r>
          </a:p>
        </p:txBody>
      </p:sp>
      <p:sp>
        <p:nvSpPr>
          <p:cNvPr id="2" name="Slide Number Placeholder 5">
            <a:extLst>
              <a:ext uri="{FF2B5EF4-FFF2-40B4-BE49-F238E27FC236}">
                <a16:creationId xmlns:a16="http://schemas.microsoft.com/office/drawing/2014/main" id="{BC488A9B-3B34-27A5-4426-5775F273592A}"/>
              </a:ext>
            </a:extLst>
          </p:cNvPr>
          <p:cNvSpPr>
            <a:spLocks noGrp="1"/>
          </p:cNvSpPr>
          <p:nvPr>
            <p:ph type="sldNum" sz="quarter" idx="12"/>
          </p:nvPr>
        </p:nvSpPr>
        <p:spPr/>
        <p:txBody>
          <a:bodyPr/>
          <a:lstStyle/>
          <a:p>
            <a:fld id="{80661DEE-55DF-9C4C-9E32-9432A9F8E9FC}" type="slidenum">
              <a:rPr lang="en-US" smtClean="0"/>
              <a:t>12</a:t>
            </a:fld>
            <a:endParaRPr lang="en-US" dirty="0"/>
          </a:p>
        </p:txBody>
      </p:sp>
      <p:sp>
        <p:nvSpPr>
          <p:cNvPr id="39" name="标题 1">
            <a:extLst>
              <a:ext uri="{FF2B5EF4-FFF2-40B4-BE49-F238E27FC236}">
                <a16:creationId xmlns:a16="http://schemas.microsoft.com/office/drawing/2014/main" id="{26B25B75-C3EF-4E2E-902E-C3210B2278F9}"/>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If-then</a:t>
            </a:r>
            <a:r>
              <a:rPr lang="zh-CN" altLang="en-US"/>
              <a:t>规则的直接应用</a:t>
            </a:r>
            <a:r>
              <a:rPr lang="en-US" altLang="zh-CN"/>
              <a:t>: CLS</a:t>
            </a:r>
            <a:r>
              <a:rPr lang="zh-CN" altLang="en-US" dirty="0"/>
              <a:t>算法</a:t>
            </a:r>
          </a:p>
        </p:txBody>
      </p:sp>
    </p:spTree>
    <p:extLst>
      <p:ext uri="{BB962C8B-B14F-4D97-AF65-F5344CB8AC3E}">
        <p14:creationId xmlns:p14="http://schemas.microsoft.com/office/powerpoint/2010/main" val="221842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A99DC9B-0BCD-D8CC-820F-0837B6DF275A}"/>
              </a:ext>
            </a:extLst>
          </p:cNvPr>
          <p:cNvSpPr txBox="1"/>
          <p:nvPr/>
        </p:nvSpPr>
        <p:spPr>
          <a:xfrm>
            <a:off x="259373" y="164048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决策树模型</a:t>
            </a:r>
            <a:r>
              <a:rPr lang="en-US" altLang="zh-CN"/>
              <a:t>: </a:t>
            </a:r>
            <a:r>
              <a:rPr lang="zh-CN" altLang="en-US"/>
              <a:t>条件概率分布的视角</a:t>
            </a:r>
            <a:endParaRPr lang="zh-CN" altLang="en-US" dirty="0"/>
          </a:p>
        </p:txBody>
      </p:sp>
      <p:sp>
        <p:nvSpPr>
          <p:cNvPr id="5" name="内容占位符 2">
            <a:extLst>
              <a:ext uri="{FF2B5EF4-FFF2-40B4-BE49-F238E27FC236}">
                <a16:creationId xmlns:a16="http://schemas.microsoft.com/office/drawing/2014/main" id="{2D15E552-9240-8C1B-F19F-6F5C4DCE8196}"/>
              </a:ext>
            </a:extLst>
          </p:cNvPr>
          <p:cNvSpPr>
            <a:spLocks noGrp="1"/>
          </p:cNvSpPr>
          <p:nvPr>
            <p:ph idx="1"/>
          </p:nvPr>
        </p:nvSpPr>
        <p:spPr>
          <a:xfrm>
            <a:off x="404949" y="2719921"/>
            <a:ext cx="8490857" cy="4008839"/>
          </a:xfrm>
        </p:spPr>
        <p:txBody>
          <a:bodyPr>
            <a:noAutofit/>
          </a:bodyPr>
          <a:lstStyle/>
          <a:p>
            <a:pPr>
              <a:lnSpc>
                <a:spcPct val="110000"/>
              </a:lnSpc>
            </a:pPr>
            <a:r>
              <a:rPr lang="zh-CN" altLang="en-US" sz="2000" dirty="0"/>
              <a:t>决策树还可以表示给定特征条件下</a:t>
            </a:r>
            <a:r>
              <a:rPr lang="zh-CN" altLang="en-US" sz="2000" b="1" dirty="0">
                <a:solidFill>
                  <a:srgbClr val="0070C0"/>
                </a:solidFill>
              </a:rPr>
              <a:t>类的条件概率分布</a:t>
            </a:r>
            <a:endParaRPr lang="en-US" altLang="zh-CN" sz="2000" b="1" dirty="0">
              <a:solidFill>
                <a:srgbClr val="0070C0"/>
              </a:solidFill>
            </a:endParaRPr>
          </a:p>
          <a:p>
            <a:pPr>
              <a:lnSpc>
                <a:spcPct val="110000"/>
              </a:lnSpc>
            </a:pPr>
            <a:r>
              <a:rPr lang="zh-CN" altLang="en-US" sz="2000" dirty="0"/>
              <a:t>条件概率分布定义在</a:t>
            </a:r>
            <a:r>
              <a:rPr lang="zh-CN" altLang="en-US" sz="2000" b="1" dirty="0">
                <a:solidFill>
                  <a:srgbClr val="0070C0"/>
                </a:solidFill>
              </a:rPr>
              <a:t>特征空间</a:t>
            </a:r>
            <a:r>
              <a:rPr lang="zh-CN" altLang="en-US" sz="2000" dirty="0"/>
              <a:t>的一个</a:t>
            </a:r>
            <a:r>
              <a:rPr lang="zh-CN" altLang="en-US" sz="2000" b="1" dirty="0">
                <a:solidFill>
                  <a:srgbClr val="0070C0"/>
                </a:solidFill>
              </a:rPr>
              <a:t>划分 </a:t>
            </a:r>
            <a:r>
              <a:rPr lang="en-US" altLang="zh-CN" sz="2000" dirty="0"/>
              <a:t>(partition) </a:t>
            </a:r>
            <a:r>
              <a:rPr lang="zh-CN" altLang="en-US" sz="2000" dirty="0"/>
              <a:t>上</a:t>
            </a:r>
            <a:endParaRPr lang="en-US" altLang="zh-CN" sz="2000" dirty="0"/>
          </a:p>
          <a:p>
            <a:pPr>
              <a:lnSpc>
                <a:spcPct val="110000"/>
              </a:lnSpc>
            </a:pPr>
            <a:r>
              <a:rPr lang="zh-CN" altLang="en-US" sz="2000" dirty="0"/>
              <a:t>将特征空间划分为互不相交的单元 </a:t>
            </a:r>
            <a:r>
              <a:rPr lang="en-US" altLang="zh-CN" sz="2000" dirty="0"/>
              <a:t>(cell) </a:t>
            </a:r>
            <a:r>
              <a:rPr lang="zh-CN" altLang="en-US" sz="2000" dirty="0"/>
              <a:t>或区域 </a:t>
            </a:r>
            <a:r>
              <a:rPr lang="en-US" altLang="zh-CN" sz="2000" dirty="0"/>
              <a:t>(region),  </a:t>
            </a:r>
            <a:r>
              <a:rPr lang="zh-CN" altLang="en-US" sz="2000" dirty="0"/>
              <a:t>并在每个单元定义一个类</a:t>
            </a:r>
            <a:r>
              <a:rPr lang="zh-CN" altLang="en-US" sz="2000"/>
              <a:t>的概率分布</a:t>
            </a:r>
            <a:r>
              <a:rPr lang="en-US" altLang="zh-CN" sz="2000"/>
              <a:t>, </a:t>
            </a:r>
            <a:r>
              <a:rPr lang="zh-CN" altLang="en-US" sz="2000"/>
              <a:t>就</a:t>
            </a:r>
            <a:r>
              <a:rPr lang="zh-CN" altLang="en-US" sz="2000" dirty="0"/>
              <a:t>构成了一个</a:t>
            </a:r>
            <a:r>
              <a:rPr lang="zh-CN" altLang="en-US" sz="2000"/>
              <a:t>条件概率分布</a:t>
            </a:r>
            <a:r>
              <a:rPr lang="en-US" altLang="zh-CN" sz="2000"/>
              <a:t>:</a:t>
            </a:r>
            <a:endParaRPr lang="en-US" altLang="zh-CN" sz="2000" dirty="0"/>
          </a:p>
          <a:p>
            <a:pPr marL="0" indent="0">
              <a:lnSpc>
                <a:spcPct val="110000"/>
              </a:lnSpc>
              <a:buNone/>
            </a:pPr>
            <a:r>
              <a:rPr lang="en-US" altLang="zh-CN" sz="2000" i="1" dirty="0"/>
              <a:t>                                             P</a:t>
            </a:r>
            <a:r>
              <a:rPr lang="en-US" altLang="zh-CN" sz="2000" dirty="0"/>
              <a:t>(</a:t>
            </a:r>
            <a:r>
              <a:rPr lang="en-US" altLang="zh-CN" sz="2000" i="1" dirty="0"/>
              <a:t>Y </a:t>
            </a:r>
            <a:r>
              <a:rPr lang="en-US" altLang="zh-CN" sz="2000" dirty="0"/>
              <a:t>= +1|</a:t>
            </a:r>
            <a:r>
              <a:rPr lang="en-US" altLang="zh-CN" sz="2000" i="1" dirty="0"/>
              <a:t>X </a:t>
            </a:r>
            <a:r>
              <a:rPr lang="en-US" altLang="zh-CN" sz="2000" dirty="0"/>
              <a:t>= </a:t>
            </a:r>
            <a:r>
              <a:rPr lang="en-US" altLang="zh-CN" sz="2000" i="1" dirty="0"/>
              <a:t>c</a:t>
            </a:r>
            <a:r>
              <a:rPr lang="en-US" altLang="zh-CN" sz="2000" dirty="0"/>
              <a:t>) &gt; 0.5 </a:t>
            </a:r>
            <a:r>
              <a:rPr lang="zh-CN" altLang="en-US" sz="2000" dirty="0"/>
              <a:t>→ </a:t>
            </a:r>
            <a:r>
              <a:rPr lang="en-US" altLang="zh-CN" sz="2000" i="1" dirty="0"/>
              <a:t>c</a:t>
            </a:r>
            <a:r>
              <a:rPr lang="zh-CN" altLang="en-US" sz="2000" dirty="0"/>
              <a:t>属于</a:t>
            </a:r>
            <a:r>
              <a:rPr lang="en-US" altLang="zh-CN" sz="2000" dirty="0"/>
              <a:t>+</a:t>
            </a:r>
            <a:r>
              <a:rPr lang="zh-CN" altLang="en-US" sz="2000" dirty="0"/>
              <a:t>类</a:t>
            </a:r>
            <a:endParaRPr lang="en-US" altLang="zh-CN" sz="2000" dirty="0"/>
          </a:p>
          <a:p>
            <a:pPr>
              <a:lnSpc>
                <a:spcPct val="110000"/>
              </a:lnSpc>
            </a:pPr>
            <a:r>
              <a:rPr lang="zh-CN" altLang="en-US" sz="2000" dirty="0"/>
              <a:t>决策树的</a:t>
            </a:r>
            <a:r>
              <a:rPr lang="zh-CN" altLang="en-US" sz="2000" b="1" dirty="0">
                <a:solidFill>
                  <a:srgbClr val="0070C0"/>
                </a:solidFill>
              </a:rPr>
              <a:t>一条路径</a:t>
            </a:r>
            <a:r>
              <a:rPr lang="zh-CN" altLang="en-US" sz="2000" dirty="0"/>
              <a:t>对应于划分中的</a:t>
            </a:r>
            <a:r>
              <a:rPr lang="zh-CN" altLang="en-US" sz="2000" b="1" dirty="0">
                <a:solidFill>
                  <a:srgbClr val="0070C0"/>
                </a:solidFill>
              </a:rPr>
              <a:t>一个单元</a:t>
            </a:r>
            <a:endParaRPr lang="en-US" altLang="zh-CN" sz="2000" b="1" dirty="0">
              <a:solidFill>
                <a:srgbClr val="0070C0"/>
              </a:solidFill>
            </a:endParaRPr>
          </a:p>
          <a:p>
            <a:pPr>
              <a:lnSpc>
                <a:spcPct val="110000"/>
              </a:lnSpc>
            </a:pPr>
            <a:r>
              <a:rPr lang="zh-CN" altLang="en-US" sz="2000" dirty="0"/>
              <a:t>决策树所表示的条件概率分布由各个单元给定条件下类的条件概率分布组成</a:t>
            </a:r>
          </a:p>
        </p:txBody>
      </p:sp>
      <p:sp>
        <p:nvSpPr>
          <p:cNvPr id="2" name="Slide Number Placeholder 5">
            <a:extLst>
              <a:ext uri="{FF2B5EF4-FFF2-40B4-BE49-F238E27FC236}">
                <a16:creationId xmlns:a16="http://schemas.microsoft.com/office/drawing/2014/main" id="{FDAF8730-9A73-3BD7-E732-CD81347F042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13</a:t>
            </a:fld>
            <a:endParaRPr lang="en-US" dirty="0"/>
          </a:p>
        </p:txBody>
      </p:sp>
    </p:spTree>
    <p:extLst>
      <p:ext uri="{BB962C8B-B14F-4D97-AF65-F5344CB8AC3E}">
        <p14:creationId xmlns:p14="http://schemas.microsoft.com/office/powerpoint/2010/main" val="186191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59DF56E-6C05-0B7B-4064-E27B2EC35E44}"/>
              </a:ext>
            </a:extLst>
          </p:cNvPr>
          <p:cNvSpPr txBox="1"/>
          <p:nvPr/>
        </p:nvSpPr>
        <p:spPr>
          <a:xfrm>
            <a:off x="259373" y="164048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决策树模型：条件概率分布的视角</a:t>
            </a:r>
            <a:endParaRPr lang="zh-CN" altLang="en-US" dirty="0"/>
          </a:p>
        </p:txBody>
      </p:sp>
      <p:pic>
        <p:nvPicPr>
          <p:cNvPr id="6" name="Picture 2">
            <a:extLst>
              <a:ext uri="{FF2B5EF4-FFF2-40B4-BE49-F238E27FC236}">
                <a16:creationId xmlns:a16="http://schemas.microsoft.com/office/drawing/2014/main" id="{A469F317-A0DF-636F-09C7-8662A3120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511" y="2549751"/>
            <a:ext cx="5219448" cy="4171725"/>
          </a:xfrm>
          <a:prstGeom prst="rect">
            <a:avLst/>
          </a:prstGeom>
          <a:noFill/>
          <a:ln>
            <a:noFill/>
          </a:ln>
          <a:effectLst/>
        </p:spPr>
      </p:pic>
      <p:sp>
        <p:nvSpPr>
          <p:cNvPr id="2" name="Slide Number Placeholder 5">
            <a:extLst>
              <a:ext uri="{FF2B5EF4-FFF2-40B4-BE49-F238E27FC236}">
                <a16:creationId xmlns:a16="http://schemas.microsoft.com/office/drawing/2014/main" id="{B68F882A-D535-35AE-7699-9D3876A6791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14</a:t>
            </a:fld>
            <a:endParaRPr lang="en-US" dirty="0"/>
          </a:p>
        </p:txBody>
      </p:sp>
    </p:spTree>
    <p:extLst>
      <p:ext uri="{BB962C8B-B14F-4D97-AF65-F5344CB8AC3E}">
        <p14:creationId xmlns:p14="http://schemas.microsoft.com/office/powerpoint/2010/main" val="199701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651EEFB-12BC-68E6-E7BF-F3AC04B7C7F7}"/>
              </a:ext>
            </a:extLst>
          </p:cNvPr>
          <p:cNvSpPr txBox="1"/>
          <p:nvPr/>
        </p:nvSpPr>
        <p:spPr>
          <a:xfrm>
            <a:off x="259373" y="164562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决策树优点</a:t>
            </a:r>
          </a:p>
        </p:txBody>
      </p:sp>
      <p:sp>
        <p:nvSpPr>
          <p:cNvPr id="5" name="内容占位符 2">
            <a:extLst>
              <a:ext uri="{FF2B5EF4-FFF2-40B4-BE49-F238E27FC236}">
                <a16:creationId xmlns:a16="http://schemas.microsoft.com/office/drawing/2014/main" id="{7DC83C77-1003-C977-B0EA-48EBBAF0D492}"/>
              </a:ext>
            </a:extLst>
          </p:cNvPr>
          <p:cNvSpPr>
            <a:spLocks noGrp="1"/>
          </p:cNvSpPr>
          <p:nvPr>
            <p:ph idx="1"/>
          </p:nvPr>
        </p:nvSpPr>
        <p:spPr>
          <a:xfrm>
            <a:off x="459691" y="2841171"/>
            <a:ext cx="8168326" cy="2570771"/>
          </a:xfrm>
        </p:spPr>
        <p:txBody>
          <a:bodyPr>
            <a:normAutofit/>
          </a:bodyPr>
          <a:lstStyle/>
          <a:p>
            <a:pPr>
              <a:lnSpc>
                <a:spcPct val="150000"/>
              </a:lnSpc>
            </a:pPr>
            <a:r>
              <a:rPr lang="zh-CN" altLang="en-US" sz="2400" dirty="0"/>
              <a:t>推理过程容易理解</a:t>
            </a:r>
            <a:r>
              <a:rPr lang="en-US" altLang="zh-CN" sz="2400" dirty="0"/>
              <a:t>, </a:t>
            </a:r>
            <a:r>
              <a:rPr lang="zh-CN" altLang="en-US" sz="2400" dirty="0"/>
              <a:t>决策推理过程可以表示成</a:t>
            </a:r>
            <a:r>
              <a:rPr lang="en-US" altLang="zh-CN" sz="2400" dirty="0"/>
              <a:t>If-Then</a:t>
            </a:r>
            <a:r>
              <a:rPr lang="zh-CN" altLang="en-US" sz="2400" dirty="0"/>
              <a:t>形式</a:t>
            </a:r>
          </a:p>
          <a:p>
            <a:pPr>
              <a:lnSpc>
                <a:spcPct val="150000"/>
              </a:lnSpc>
            </a:pPr>
            <a:r>
              <a:rPr lang="zh-CN" altLang="en-US" sz="2400" dirty="0"/>
              <a:t>推理过程完全依赖于属性变量的取值特点</a:t>
            </a:r>
          </a:p>
          <a:p>
            <a:pPr>
              <a:lnSpc>
                <a:spcPct val="150000"/>
              </a:lnSpc>
            </a:pPr>
            <a:r>
              <a:rPr lang="zh-CN" altLang="en-US" sz="2400" dirty="0"/>
              <a:t>可自动忽略对目标变量没有贡献的属性变量</a:t>
            </a:r>
            <a:r>
              <a:rPr lang="en-US" altLang="zh-CN" sz="2400" dirty="0"/>
              <a:t>, </a:t>
            </a:r>
            <a:r>
              <a:rPr lang="zh-CN" altLang="en-US" sz="2400" dirty="0"/>
              <a:t>也为判断属性变量的重要性、减少变量的数目提供参考</a:t>
            </a:r>
            <a:endParaRPr lang="zh-CN" altLang="en-US" dirty="0"/>
          </a:p>
        </p:txBody>
      </p:sp>
      <p:sp>
        <p:nvSpPr>
          <p:cNvPr id="2" name="Slide Number Placeholder 5">
            <a:extLst>
              <a:ext uri="{FF2B5EF4-FFF2-40B4-BE49-F238E27FC236}">
                <a16:creationId xmlns:a16="http://schemas.microsoft.com/office/drawing/2014/main" id="{0A80F8BA-4F38-B4C5-CDAE-7CF148F7A28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15</a:t>
            </a:fld>
            <a:endParaRPr lang="en-US" dirty="0"/>
          </a:p>
        </p:txBody>
      </p:sp>
    </p:spTree>
    <p:extLst>
      <p:ext uri="{BB962C8B-B14F-4D97-AF65-F5344CB8AC3E}">
        <p14:creationId xmlns:p14="http://schemas.microsoft.com/office/powerpoint/2010/main" val="267351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4DA6ACA-F607-95CC-68E8-E5FB655A5C18}"/>
              </a:ext>
            </a:extLst>
          </p:cNvPr>
          <p:cNvSpPr txBox="1"/>
          <p:nvPr/>
        </p:nvSpPr>
        <p:spPr>
          <a:xfrm>
            <a:off x="259373" y="1640488"/>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CLS</a:t>
            </a:r>
            <a:r>
              <a:rPr lang="zh-CN" altLang="en-US"/>
              <a:t>算法的问题</a:t>
            </a:r>
            <a:endParaRPr lang="zh-CN" altLang="en-US" dirty="0"/>
          </a:p>
        </p:txBody>
      </p:sp>
      <p:sp>
        <p:nvSpPr>
          <p:cNvPr id="5" name="内容占位符 2">
            <a:extLst>
              <a:ext uri="{FF2B5EF4-FFF2-40B4-BE49-F238E27FC236}">
                <a16:creationId xmlns:a16="http://schemas.microsoft.com/office/drawing/2014/main" id="{E00E318B-5D0B-659C-A3FD-FDF062C22EB9}"/>
              </a:ext>
            </a:extLst>
          </p:cNvPr>
          <p:cNvSpPr>
            <a:spLocks noGrp="1"/>
          </p:cNvSpPr>
          <p:nvPr>
            <p:ph idx="1"/>
          </p:nvPr>
        </p:nvSpPr>
        <p:spPr>
          <a:xfrm>
            <a:off x="393770" y="2835258"/>
            <a:ext cx="8276701" cy="2781771"/>
          </a:xfrm>
        </p:spPr>
        <p:txBody>
          <a:bodyPr>
            <a:normAutofit fontScale="92500" lnSpcReduction="10000"/>
          </a:bodyPr>
          <a:lstStyle/>
          <a:p>
            <a:pPr>
              <a:lnSpc>
                <a:spcPct val="150000"/>
              </a:lnSpc>
            </a:pPr>
            <a:r>
              <a:rPr lang="en-US" altLang="zh-CN" dirty="0"/>
              <a:t>CLS</a:t>
            </a:r>
            <a:r>
              <a:rPr lang="zh-CN" altLang="en-US"/>
              <a:t>算法问题</a:t>
            </a:r>
            <a:r>
              <a:rPr lang="en-US" altLang="zh-CN"/>
              <a:t>:</a:t>
            </a:r>
            <a:endParaRPr lang="en-US" altLang="zh-CN" dirty="0"/>
          </a:p>
          <a:p>
            <a:pPr lvl="1">
              <a:lnSpc>
                <a:spcPct val="150000"/>
              </a:lnSpc>
            </a:pPr>
            <a:r>
              <a:rPr lang="zh-CN" altLang="en-US"/>
              <a:t>根据</a:t>
            </a:r>
            <a:r>
              <a:rPr lang="zh-CN" altLang="en-US" dirty="0"/>
              <a:t>某种策略从训练样本属性表中选择属性</a:t>
            </a:r>
            <a:r>
              <a:rPr lang="en-US" altLang="zh-CN" i="1" dirty="0"/>
              <a:t>A</a:t>
            </a:r>
            <a:r>
              <a:rPr lang="zh-CN" altLang="en-US" dirty="0"/>
              <a:t>作为测试属性</a:t>
            </a:r>
            <a:r>
              <a:rPr lang="en-US" altLang="zh-CN" dirty="0"/>
              <a:t>, </a:t>
            </a:r>
            <a:r>
              <a:rPr lang="zh-CN" altLang="en-US" dirty="0"/>
              <a:t>没有规定采用何种测试属性</a:t>
            </a:r>
            <a:endParaRPr lang="en-US" altLang="zh-CN" dirty="0"/>
          </a:p>
          <a:p>
            <a:pPr lvl="1">
              <a:lnSpc>
                <a:spcPct val="150000"/>
              </a:lnSpc>
            </a:pPr>
            <a:r>
              <a:rPr lang="zh-CN" altLang="en-US"/>
              <a:t>实践表明</a:t>
            </a:r>
            <a:r>
              <a:rPr lang="en-US" altLang="zh-CN"/>
              <a:t>, </a:t>
            </a:r>
            <a:r>
              <a:rPr lang="zh-CN" altLang="en-US"/>
              <a:t>测试</a:t>
            </a:r>
            <a:r>
              <a:rPr lang="zh-CN" altLang="en-US" dirty="0"/>
              <a:t>属性集的组成以及测试属性的先后对决策树的学习具有举足轻重的影响</a:t>
            </a:r>
          </a:p>
          <a:p>
            <a:pPr>
              <a:lnSpc>
                <a:spcPct val="150000"/>
              </a:lnSpc>
            </a:pPr>
            <a:endParaRPr lang="en-US" altLang="zh-CN" dirty="0"/>
          </a:p>
        </p:txBody>
      </p:sp>
      <p:sp>
        <p:nvSpPr>
          <p:cNvPr id="2" name="Slide Number Placeholder 5">
            <a:extLst>
              <a:ext uri="{FF2B5EF4-FFF2-40B4-BE49-F238E27FC236}">
                <a16:creationId xmlns:a16="http://schemas.microsoft.com/office/drawing/2014/main" id="{1DE65379-2ED6-5A70-F912-4BAF1D68A604}"/>
              </a:ext>
            </a:extLst>
          </p:cNvPr>
          <p:cNvSpPr>
            <a:spLocks noGrp="1"/>
          </p:cNvSpPr>
          <p:nvPr>
            <p:ph type="sldNum" sz="quarter" idx="12"/>
          </p:nvPr>
        </p:nvSpPr>
        <p:spPr/>
        <p:txBody>
          <a:bodyPr/>
          <a:lstStyle/>
          <a:p>
            <a:fld id="{80661DEE-55DF-9C4C-9E32-9432A9F8E9FC}" type="slidenum">
              <a:rPr lang="en-US" smtClean="0"/>
              <a:t>16</a:t>
            </a:fld>
            <a:endParaRPr lang="en-US" dirty="0"/>
          </a:p>
        </p:txBody>
      </p:sp>
    </p:spTree>
    <p:extLst>
      <p:ext uri="{BB962C8B-B14F-4D97-AF65-F5344CB8AC3E}">
        <p14:creationId xmlns:p14="http://schemas.microsoft.com/office/powerpoint/2010/main" val="294502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17</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lnSpcReduction="10000"/>
          </a:bodyPr>
          <a:lstStyle/>
          <a:p>
            <a:pPr>
              <a:lnSpc>
                <a:spcPct val="150000"/>
              </a:lnSpc>
            </a:pPr>
            <a:r>
              <a:rPr lang="zh-CN" altLang="en-US" sz="2400" dirty="0"/>
              <a:t>决策树模型</a:t>
            </a:r>
            <a:endParaRPr lang="en-US" altLang="zh-CN" sz="2400" dirty="0"/>
          </a:p>
          <a:p>
            <a:pPr>
              <a:lnSpc>
                <a:spcPct val="150000"/>
              </a:lnSpc>
            </a:pPr>
            <a:r>
              <a:rPr lang="zh-CN" altLang="en-US" sz="2400" dirty="0"/>
              <a:t>决策树学习</a:t>
            </a:r>
            <a:endParaRPr lang="en-US" altLang="zh-CN" sz="2400" dirty="0"/>
          </a:p>
          <a:p>
            <a:pPr>
              <a:lnSpc>
                <a:spcPct val="150000"/>
              </a:lnSpc>
            </a:pPr>
            <a:r>
              <a:rPr lang="zh-CN" altLang="en-US" sz="2400" dirty="0"/>
              <a:t>决策树生成算法</a:t>
            </a:r>
            <a:endParaRPr lang="en-US" altLang="zh-CN" sz="2400" dirty="0"/>
          </a:p>
          <a:p>
            <a:pPr>
              <a:lnSpc>
                <a:spcPct val="150000"/>
              </a:lnSpc>
            </a:pPr>
            <a:r>
              <a:rPr lang="zh-CN" altLang="en-US" sz="2400" dirty="0"/>
              <a:t>决策树</a:t>
            </a:r>
            <a:r>
              <a:rPr lang="zh-CN" altLang="en-US" sz="2400"/>
              <a:t>剪枝算法</a:t>
            </a:r>
            <a:endParaRPr lang="en-US" altLang="zh-CN" sz="2400"/>
          </a:p>
          <a:p>
            <a:pPr>
              <a:lnSpc>
                <a:spcPct val="150000"/>
              </a:lnSpc>
            </a:pPr>
            <a:r>
              <a:rPr lang="en-US" altLang="zh-CN" sz="2400"/>
              <a:t>*</a:t>
            </a:r>
            <a:r>
              <a:rPr lang="zh-CN" altLang="en-US" sz="2400"/>
              <a:t>随机森林</a:t>
            </a:r>
            <a:endParaRPr lang="zh-CN" altLang="en-US" sz="2400" dirty="0"/>
          </a:p>
        </p:txBody>
      </p:sp>
      <p:sp>
        <p:nvSpPr>
          <p:cNvPr id="3" name="矩形 2">
            <a:extLst>
              <a:ext uri="{FF2B5EF4-FFF2-40B4-BE49-F238E27FC236}">
                <a16:creationId xmlns:a16="http://schemas.microsoft.com/office/drawing/2014/main" id="{BC483362-3ED9-487D-8171-82E75CE5DA2D}"/>
              </a:ext>
            </a:extLst>
          </p:cNvPr>
          <p:cNvSpPr/>
          <p:nvPr/>
        </p:nvSpPr>
        <p:spPr>
          <a:xfrm>
            <a:off x="2215902" y="3434870"/>
            <a:ext cx="2797561" cy="461665"/>
          </a:xfrm>
          <a:prstGeom prst="rect">
            <a:avLst/>
          </a:prstGeom>
        </p:spPr>
        <p:txBody>
          <a:bodyPr wrap="none">
            <a:spAutoFit/>
          </a:bodyPr>
          <a:lstStyle/>
          <a:p>
            <a:r>
              <a:rPr lang="en-US" altLang="zh-CN" sz="2400" dirty="0"/>
              <a:t>: </a:t>
            </a:r>
            <a:r>
              <a:rPr lang="zh-CN" altLang="en-US" sz="2400" b="1" dirty="0">
                <a:solidFill>
                  <a:srgbClr val="0070C0"/>
                </a:solidFill>
              </a:rPr>
              <a:t>特征选择</a:t>
            </a:r>
            <a:r>
              <a:rPr lang="zh-CN" altLang="en-US" sz="2400" dirty="0"/>
              <a:t>与</a:t>
            </a:r>
            <a:r>
              <a:rPr lang="zh-CN" altLang="en-US" sz="2400" b="1" dirty="0">
                <a:solidFill>
                  <a:srgbClr val="0070C0"/>
                </a:solidFill>
              </a:rPr>
              <a:t>信息熵</a:t>
            </a:r>
            <a:endParaRPr lang="zh-CN" altLang="en-US" sz="2400" dirty="0"/>
          </a:p>
        </p:txBody>
      </p:sp>
      <p:sp>
        <p:nvSpPr>
          <p:cNvPr id="4" name="矩形 3">
            <a:extLst>
              <a:ext uri="{FF2B5EF4-FFF2-40B4-BE49-F238E27FC236}">
                <a16:creationId xmlns:a16="http://schemas.microsoft.com/office/drawing/2014/main" id="{143B5E27-D878-4832-9D84-8C0DB05C88BE}"/>
              </a:ext>
            </a:extLst>
          </p:cNvPr>
          <p:cNvSpPr/>
          <p:nvPr/>
        </p:nvSpPr>
        <p:spPr>
          <a:xfrm>
            <a:off x="2825641" y="4085111"/>
            <a:ext cx="1468672" cy="461665"/>
          </a:xfrm>
          <a:prstGeom prst="rect">
            <a:avLst/>
          </a:prstGeom>
        </p:spPr>
        <p:txBody>
          <a:bodyPr wrap="none">
            <a:spAutoFit/>
          </a:bodyPr>
          <a:lstStyle/>
          <a:p>
            <a:r>
              <a:rPr lang="en-US" altLang="zh-CN" sz="2400" dirty="0"/>
              <a:t>: </a:t>
            </a:r>
            <a:r>
              <a:rPr lang="en-US" altLang="zh-CN" sz="2400" b="1" dirty="0">
                <a:solidFill>
                  <a:srgbClr val="C00000"/>
                </a:solidFill>
              </a:rPr>
              <a:t>ID3</a:t>
            </a:r>
            <a:r>
              <a:rPr lang="en-US" altLang="zh-CN" sz="2400" dirty="0"/>
              <a:t>, </a:t>
            </a:r>
            <a:r>
              <a:rPr lang="en-US" altLang="zh-CN" sz="2400" b="1" dirty="0">
                <a:solidFill>
                  <a:srgbClr val="C00000"/>
                </a:solidFill>
              </a:rPr>
              <a:t>C4.5</a:t>
            </a:r>
            <a:endParaRPr lang="zh-CN" altLang="en-US" sz="2400" dirty="0"/>
          </a:p>
        </p:txBody>
      </p:sp>
      <p:sp>
        <p:nvSpPr>
          <p:cNvPr id="5" name="矩形 4">
            <a:extLst>
              <a:ext uri="{FF2B5EF4-FFF2-40B4-BE49-F238E27FC236}">
                <a16:creationId xmlns:a16="http://schemas.microsoft.com/office/drawing/2014/main" id="{FA191C9E-D49F-4358-877F-3C32CC032FE6}"/>
              </a:ext>
            </a:extLst>
          </p:cNvPr>
          <p:cNvSpPr/>
          <p:nvPr/>
        </p:nvSpPr>
        <p:spPr>
          <a:xfrm>
            <a:off x="2825641" y="4720971"/>
            <a:ext cx="3453381" cy="461665"/>
          </a:xfrm>
          <a:prstGeom prst="rect">
            <a:avLst/>
          </a:prstGeom>
        </p:spPr>
        <p:txBody>
          <a:bodyPr wrap="none">
            <a:spAutoFit/>
          </a:bodyPr>
          <a:lstStyle/>
          <a:p>
            <a:r>
              <a:rPr lang="en-US" altLang="zh-CN" sz="2400"/>
              <a:t>: *</a:t>
            </a:r>
            <a:r>
              <a:rPr lang="zh-CN" altLang="en-US" sz="2400"/>
              <a:t>预剪枝</a:t>
            </a:r>
            <a:r>
              <a:rPr lang="en-US" altLang="zh-CN" sz="2400"/>
              <a:t>, *</a:t>
            </a:r>
            <a:r>
              <a:rPr lang="zh-CN" altLang="en-US" sz="2400"/>
              <a:t>后剪枝</a:t>
            </a:r>
            <a:r>
              <a:rPr lang="en-US" altLang="zh-CN" sz="2400"/>
              <a:t>, </a:t>
            </a:r>
            <a:r>
              <a:rPr lang="en-US" altLang="zh-CN" sz="2400" b="1">
                <a:solidFill>
                  <a:srgbClr val="C00000"/>
                </a:solidFill>
              </a:rPr>
              <a:t>CART</a:t>
            </a:r>
            <a:endParaRPr lang="zh-CN" altLang="en-US" sz="2400" dirty="0"/>
          </a:p>
        </p:txBody>
      </p:sp>
    </p:spTree>
    <p:extLst>
      <p:ext uri="{BB962C8B-B14F-4D97-AF65-F5344CB8AC3E}">
        <p14:creationId xmlns:p14="http://schemas.microsoft.com/office/powerpoint/2010/main" val="267712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E3C0444-DC4B-A08F-DDE4-26149AA5E605}"/>
              </a:ext>
            </a:extLst>
          </p:cNvPr>
          <p:cNvSpPr txBox="1"/>
          <p:nvPr/>
        </p:nvSpPr>
        <p:spPr>
          <a:xfrm>
            <a:off x="277661" y="1633176"/>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决策树学习</a:t>
            </a:r>
          </a:p>
        </p:txBody>
      </p:sp>
      <p:sp>
        <p:nvSpPr>
          <p:cNvPr id="5" name="内容占位符 2">
            <a:extLst>
              <a:ext uri="{FF2B5EF4-FFF2-40B4-BE49-F238E27FC236}">
                <a16:creationId xmlns:a16="http://schemas.microsoft.com/office/drawing/2014/main" id="{8E035BCC-1E02-C7F7-332E-55E92AE19F7E}"/>
              </a:ext>
            </a:extLst>
          </p:cNvPr>
          <p:cNvSpPr>
            <a:spLocks noGrp="1"/>
          </p:cNvSpPr>
          <p:nvPr>
            <p:ph idx="1"/>
          </p:nvPr>
        </p:nvSpPr>
        <p:spPr>
          <a:xfrm>
            <a:off x="481692" y="2475891"/>
            <a:ext cx="8311243" cy="4094128"/>
          </a:xfrm>
        </p:spPr>
        <p:txBody>
          <a:bodyPr>
            <a:normAutofit fontScale="85000" lnSpcReduction="20000"/>
          </a:bodyPr>
          <a:lstStyle/>
          <a:p>
            <a:pPr>
              <a:lnSpc>
                <a:spcPct val="120000"/>
              </a:lnSpc>
            </a:pPr>
            <a:r>
              <a:rPr lang="zh-CN" altLang="en-US" sz="2400" dirty="0"/>
              <a:t>本质</a:t>
            </a:r>
            <a:r>
              <a:rPr lang="en-US" altLang="zh-CN" sz="2400" dirty="0"/>
              <a:t>: </a:t>
            </a:r>
            <a:r>
              <a:rPr lang="zh-CN" altLang="en-US" sz="2400" dirty="0"/>
              <a:t>从训练数据集中归纳出一组分类规则</a:t>
            </a:r>
            <a:r>
              <a:rPr lang="en-US" altLang="zh-CN" sz="2400" dirty="0"/>
              <a:t>, </a:t>
            </a:r>
            <a:r>
              <a:rPr lang="zh-CN" altLang="en-US" sz="2400" dirty="0"/>
              <a:t>与训练数据集不相矛盾的决策树</a:t>
            </a:r>
            <a:endParaRPr lang="en-US" altLang="zh-CN" sz="2400" dirty="0"/>
          </a:p>
          <a:p>
            <a:pPr>
              <a:lnSpc>
                <a:spcPct val="120000"/>
              </a:lnSpc>
            </a:pPr>
            <a:r>
              <a:rPr lang="zh-CN" altLang="en-US" sz="2400" dirty="0"/>
              <a:t>假设空间</a:t>
            </a:r>
            <a:r>
              <a:rPr lang="en-US" altLang="zh-CN" sz="2400" dirty="0"/>
              <a:t>: </a:t>
            </a:r>
            <a:r>
              <a:rPr lang="zh-CN" altLang="en-US" sz="2400" dirty="0"/>
              <a:t>无穷多个概率模型</a:t>
            </a:r>
            <a:endParaRPr lang="en-US" altLang="zh-CN" sz="2400" dirty="0"/>
          </a:p>
          <a:p>
            <a:pPr>
              <a:lnSpc>
                <a:spcPct val="120000"/>
              </a:lnSpc>
            </a:pPr>
            <a:endParaRPr lang="en-US" altLang="zh-CN" sz="2400" dirty="0"/>
          </a:p>
          <a:p>
            <a:pPr>
              <a:lnSpc>
                <a:spcPct val="120000"/>
              </a:lnSpc>
            </a:pPr>
            <a:r>
              <a:rPr lang="zh-CN" altLang="en-US" sz="2400" dirty="0"/>
              <a:t>决策树学习是由训练数据集估计条件概率模型</a:t>
            </a:r>
            <a:r>
              <a:rPr lang="en-US" altLang="zh-CN" sz="2400" dirty="0"/>
              <a:t>. </a:t>
            </a:r>
            <a:r>
              <a:rPr lang="zh-CN" altLang="en-US" sz="2400" dirty="0"/>
              <a:t>基于特征空间划分的类的条件概率模型有无穷多个</a:t>
            </a:r>
            <a:endParaRPr lang="en-US" altLang="zh-CN" sz="2400" dirty="0"/>
          </a:p>
          <a:p>
            <a:pPr>
              <a:lnSpc>
                <a:spcPct val="120000"/>
              </a:lnSpc>
            </a:pPr>
            <a:r>
              <a:rPr lang="zh-CN" altLang="en-US" sz="2400" dirty="0"/>
              <a:t>能对训练数据进行正确分类的决策树可能有多个</a:t>
            </a:r>
            <a:r>
              <a:rPr lang="en-US" altLang="zh-CN" sz="2400" dirty="0"/>
              <a:t>, </a:t>
            </a:r>
            <a:r>
              <a:rPr lang="zh-CN" altLang="en-US" sz="2400" dirty="0"/>
              <a:t>也可能 一个也没有</a:t>
            </a:r>
            <a:r>
              <a:rPr lang="en-US" altLang="zh-CN" sz="2400" dirty="0"/>
              <a:t>, </a:t>
            </a:r>
            <a:r>
              <a:rPr lang="zh-CN" altLang="en-US" sz="2400" dirty="0"/>
              <a:t>我们需要的是一个</a:t>
            </a:r>
            <a:r>
              <a:rPr lang="zh-CN" altLang="en-US" sz="2400" b="1" dirty="0">
                <a:solidFill>
                  <a:srgbClr val="0070C0"/>
                </a:solidFill>
              </a:rPr>
              <a:t>与训练数据矛盾较小</a:t>
            </a:r>
            <a:r>
              <a:rPr lang="zh-CN" altLang="en-US" sz="2400" dirty="0"/>
              <a:t>的决策树</a:t>
            </a:r>
            <a:r>
              <a:rPr lang="en-US" altLang="zh-CN" sz="2400" dirty="0"/>
              <a:t>, </a:t>
            </a:r>
            <a:r>
              <a:rPr lang="zh-CN" altLang="en-US" sz="2400" dirty="0"/>
              <a:t>同时具有</a:t>
            </a:r>
            <a:r>
              <a:rPr lang="zh-CN" altLang="en-US" sz="2400" b="1" dirty="0">
                <a:solidFill>
                  <a:srgbClr val="0070C0"/>
                </a:solidFill>
              </a:rPr>
              <a:t>很好的泛化能力</a:t>
            </a:r>
            <a:endParaRPr lang="en-US" altLang="zh-CN" sz="2400" b="1" dirty="0">
              <a:solidFill>
                <a:srgbClr val="0070C0"/>
              </a:solidFill>
            </a:endParaRPr>
          </a:p>
          <a:p>
            <a:pPr>
              <a:lnSpc>
                <a:spcPct val="120000"/>
              </a:lnSpc>
            </a:pPr>
            <a:r>
              <a:rPr lang="zh-CN" altLang="en-US" sz="2400" dirty="0"/>
              <a:t>我们选择的条件概率模型应该不仅对训练数据有很好的拟合</a:t>
            </a:r>
            <a:r>
              <a:rPr lang="en-US" altLang="zh-CN" sz="2400" dirty="0"/>
              <a:t>, </a:t>
            </a:r>
            <a:r>
              <a:rPr lang="zh-CN" altLang="en-US" sz="2400" dirty="0"/>
              <a:t>而且对未知数据有很好的预测</a:t>
            </a:r>
          </a:p>
        </p:txBody>
      </p:sp>
      <p:sp>
        <p:nvSpPr>
          <p:cNvPr id="2" name="Slide Number Placeholder 5">
            <a:extLst>
              <a:ext uri="{FF2B5EF4-FFF2-40B4-BE49-F238E27FC236}">
                <a16:creationId xmlns:a16="http://schemas.microsoft.com/office/drawing/2014/main" id="{A1DB9AE5-33DA-0FAE-D0D7-4EE97DC5631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18</a:t>
            </a:fld>
            <a:endParaRPr lang="en-US" dirty="0"/>
          </a:p>
        </p:txBody>
      </p:sp>
    </p:spTree>
    <p:extLst>
      <p:ext uri="{BB962C8B-B14F-4D97-AF65-F5344CB8AC3E}">
        <p14:creationId xmlns:p14="http://schemas.microsoft.com/office/powerpoint/2010/main" val="402088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14A7D7-F45C-4D3D-A206-E44D6B48B73D}"/>
              </a:ext>
            </a:extLst>
          </p:cNvPr>
          <p:cNvSpPr>
            <a:spLocks noGrp="1"/>
          </p:cNvSpPr>
          <p:nvPr>
            <p:ph idx="1"/>
          </p:nvPr>
        </p:nvSpPr>
        <p:spPr>
          <a:xfrm>
            <a:off x="554790" y="2528080"/>
            <a:ext cx="8051799" cy="3842240"/>
          </a:xfrm>
        </p:spPr>
        <p:txBody>
          <a:bodyPr>
            <a:normAutofit/>
          </a:bodyPr>
          <a:lstStyle/>
          <a:p>
            <a:pPr>
              <a:lnSpc>
                <a:spcPct val="110000"/>
              </a:lnSpc>
            </a:pPr>
            <a:r>
              <a:rPr lang="zh-CN" altLang="en-US" sz="2400" dirty="0"/>
              <a:t>理想的决策树有</a:t>
            </a:r>
            <a:r>
              <a:rPr lang="en-US" altLang="zh-CN" sz="2400" dirty="0"/>
              <a:t>3</a:t>
            </a:r>
            <a:r>
              <a:rPr lang="zh-CN" altLang="en-US" sz="2400" dirty="0"/>
              <a:t>种</a:t>
            </a:r>
            <a:r>
              <a:rPr lang="en-US" altLang="zh-CN" sz="2400" dirty="0"/>
              <a:t>:</a:t>
            </a:r>
          </a:p>
          <a:p>
            <a:pPr lvl="1">
              <a:lnSpc>
                <a:spcPct val="110000"/>
              </a:lnSpc>
            </a:pPr>
            <a:r>
              <a:rPr lang="zh-CN" altLang="en-US" sz="2000" dirty="0"/>
              <a:t>叶结点数最少</a:t>
            </a:r>
            <a:endParaRPr lang="en-US" altLang="zh-CN" sz="2000" dirty="0"/>
          </a:p>
          <a:p>
            <a:pPr lvl="1">
              <a:lnSpc>
                <a:spcPct val="110000"/>
              </a:lnSpc>
            </a:pPr>
            <a:r>
              <a:rPr lang="zh-CN" altLang="en-US" sz="2000" dirty="0"/>
              <a:t>叶结点深度最小</a:t>
            </a:r>
            <a:endParaRPr lang="en-US" altLang="zh-CN" sz="2000" dirty="0"/>
          </a:p>
          <a:p>
            <a:pPr lvl="1">
              <a:lnSpc>
                <a:spcPct val="110000"/>
              </a:lnSpc>
            </a:pPr>
            <a:r>
              <a:rPr lang="zh-CN" altLang="en-US" sz="2000" dirty="0"/>
              <a:t>叶结点数最少且叶结点深度最小</a:t>
            </a:r>
          </a:p>
          <a:p>
            <a:pPr>
              <a:lnSpc>
                <a:spcPct val="110000"/>
              </a:lnSpc>
            </a:pPr>
            <a:r>
              <a:rPr lang="zh-CN" altLang="en-US" sz="2400" dirty="0"/>
              <a:t>找到这种最优的决策树是</a:t>
            </a:r>
            <a:r>
              <a:rPr lang="en-US" altLang="zh-CN" sz="2400" dirty="0"/>
              <a:t>NP</a:t>
            </a:r>
            <a:r>
              <a:rPr lang="zh-CN" altLang="en-US" sz="2400" dirty="0"/>
              <a:t>难题</a:t>
            </a:r>
            <a:endParaRPr lang="en-US" altLang="zh-CN" sz="2400" dirty="0"/>
          </a:p>
          <a:p>
            <a:pPr>
              <a:lnSpc>
                <a:spcPct val="110000"/>
              </a:lnSpc>
            </a:pPr>
            <a:r>
              <a:rPr lang="zh-CN" altLang="en-US" sz="2400" dirty="0"/>
              <a:t>决策树学习的目的就是要找到</a:t>
            </a:r>
            <a:r>
              <a:rPr lang="zh-CN" altLang="en-US" sz="2400" b="1" dirty="0">
                <a:solidFill>
                  <a:srgbClr val="0070C0"/>
                </a:solidFill>
              </a:rPr>
              <a:t>尽可能</a:t>
            </a:r>
            <a:r>
              <a:rPr lang="zh-CN" altLang="en-US" sz="2400" dirty="0"/>
              <a:t>趋向于最优的决策树</a:t>
            </a:r>
          </a:p>
          <a:p>
            <a:pPr>
              <a:lnSpc>
                <a:spcPct val="110000"/>
              </a:lnSpc>
            </a:pPr>
            <a:endParaRPr lang="zh-CN" altLang="en-US" dirty="0"/>
          </a:p>
        </p:txBody>
      </p:sp>
      <p:sp>
        <p:nvSpPr>
          <p:cNvPr id="5" name="标题 1">
            <a:extLst>
              <a:ext uri="{FF2B5EF4-FFF2-40B4-BE49-F238E27FC236}">
                <a16:creationId xmlns:a16="http://schemas.microsoft.com/office/drawing/2014/main" id="{DE5D0EA8-160C-417B-A19A-1EAE8AAA7E37}"/>
              </a:ext>
            </a:extLst>
          </p:cNvPr>
          <p:cNvSpPr txBox="1"/>
          <p:nvPr/>
        </p:nvSpPr>
        <p:spPr>
          <a:xfrm>
            <a:off x="277661" y="1633176"/>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决策树学习</a:t>
            </a:r>
          </a:p>
        </p:txBody>
      </p:sp>
      <p:sp>
        <p:nvSpPr>
          <p:cNvPr id="6" name="Slide Number Placeholder 5">
            <a:extLst>
              <a:ext uri="{FF2B5EF4-FFF2-40B4-BE49-F238E27FC236}">
                <a16:creationId xmlns:a16="http://schemas.microsoft.com/office/drawing/2014/main" id="{8F3FFCB9-5957-4028-9D7A-8F6CDD28FC4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19</a:t>
            </a:fld>
            <a:endParaRPr lang="en-US" dirty="0"/>
          </a:p>
        </p:txBody>
      </p:sp>
    </p:spTree>
    <p:extLst>
      <p:ext uri="{BB962C8B-B14F-4D97-AF65-F5344CB8AC3E}">
        <p14:creationId xmlns:p14="http://schemas.microsoft.com/office/powerpoint/2010/main" val="384751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小复习</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8297616" cy="660063"/>
          </a:xfrm>
        </p:spPr>
        <p:txBody>
          <a:bodyPr>
            <a:normAutofit/>
          </a:bodyPr>
          <a:lstStyle/>
          <a:p>
            <a:pPr>
              <a:lnSpc>
                <a:spcPct val="150000"/>
              </a:lnSpc>
            </a:pPr>
            <a:r>
              <a:rPr lang="zh-CN" altLang="en-US" sz="2400" dirty="0"/>
              <a:t>比较感知机，近邻分类器和朴素贝叶斯分类器</a:t>
            </a:r>
            <a:endParaRPr lang="en-US" altLang="zh-CN" sz="2400" dirty="0"/>
          </a:p>
        </p:txBody>
      </p:sp>
      <p:sp>
        <p:nvSpPr>
          <p:cNvPr id="6" name="内容占位符 2">
            <a:extLst>
              <a:ext uri="{FF2B5EF4-FFF2-40B4-BE49-F238E27FC236}">
                <a16:creationId xmlns:a16="http://schemas.microsoft.com/office/drawing/2014/main" id="{44133DFF-DDD5-B8B9-C611-E52C2ECCC2D8}"/>
              </a:ext>
            </a:extLst>
          </p:cNvPr>
          <p:cNvSpPr txBox="1">
            <a:spLocks/>
          </p:cNvSpPr>
          <p:nvPr/>
        </p:nvSpPr>
        <p:spPr>
          <a:xfrm>
            <a:off x="406769" y="3257759"/>
            <a:ext cx="8297616" cy="3529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dirty="0"/>
              <a:t>下列描述正确的是：</a:t>
            </a:r>
            <a:endParaRPr lang="en-US" altLang="zh-CN" sz="2400" dirty="0"/>
          </a:p>
          <a:p>
            <a:pPr marL="914400" lvl="1" indent="-457200">
              <a:lnSpc>
                <a:spcPct val="150000"/>
              </a:lnSpc>
              <a:buFont typeface="+mj-lt"/>
              <a:buAutoNum type="arabicPeriod"/>
            </a:pPr>
            <a:r>
              <a:rPr lang="zh-CN" altLang="en-US" sz="2000" dirty="0"/>
              <a:t>感知机的训练错误率为</a:t>
            </a:r>
            <a:r>
              <a:rPr lang="en-US" altLang="zh-CN" sz="2000" dirty="0"/>
              <a:t>0</a:t>
            </a:r>
          </a:p>
          <a:p>
            <a:pPr marL="914400" lvl="1" indent="-457200">
              <a:lnSpc>
                <a:spcPct val="150000"/>
              </a:lnSpc>
              <a:buFont typeface="+mj-lt"/>
              <a:buAutoNum type="arabicPeriod"/>
            </a:pPr>
            <a:r>
              <a:rPr lang="zh-CN" altLang="en-US" sz="2000" dirty="0"/>
              <a:t>最近邻分类器的训练错误率为</a:t>
            </a:r>
            <a:r>
              <a:rPr lang="en-US" altLang="zh-CN" sz="2000" dirty="0"/>
              <a:t>0</a:t>
            </a:r>
          </a:p>
          <a:p>
            <a:pPr marL="914400" lvl="1" indent="-457200">
              <a:lnSpc>
                <a:spcPct val="150000"/>
              </a:lnSpc>
              <a:buFont typeface="+mj-lt"/>
              <a:buAutoNum type="arabicPeriod"/>
            </a:pPr>
            <a:r>
              <a:rPr lang="zh-CN" altLang="en-US" sz="2000" dirty="0"/>
              <a:t>朴素贝叶斯分类器的训练错误率为</a:t>
            </a:r>
            <a:r>
              <a:rPr lang="en-US" altLang="zh-CN" sz="2000" dirty="0"/>
              <a:t>0</a:t>
            </a:r>
          </a:p>
        </p:txBody>
      </p:sp>
    </p:spTree>
    <p:extLst>
      <p:ext uri="{BB962C8B-B14F-4D97-AF65-F5344CB8AC3E}">
        <p14:creationId xmlns:p14="http://schemas.microsoft.com/office/powerpoint/2010/main" val="286967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E3C0444-DC4B-A08F-DDE4-26149AA5E605}"/>
              </a:ext>
            </a:extLst>
          </p:cNvPr>
          <p:cNvSpPr txBox="1"/>
          <p:nvPr/>
        </p:nvSpPr>
        <p:spPr>
          <a:xfrm>
            <a:off x="277661" y="1633176"/>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决策树学习</a:t>
            </a:r>
          </a:p>
        </p:txBody>
      </p:sp>
      <p:sp>
        <p:nvSpPr>
          <p:cNvPr id="5" name="内容占位符 2">
            <a:extLst>
              <a:ext uri="{FF2B5EF4-FFF2-40B4-BE49-F238E27FC236}">
                <a16:creationId xmlns:a16="http://schemas.microsoft.com/office/drawing/2014/main" id="{8E035BCC-1E02-C7F7-332E-55E92AE19F7E}"/>
              </a:ext>
            </a:extLst>
          </p:cNvPr>
          <p:cNvSpPr>
            <a:spLocks noGrp="1"/>
          </p:cNvSpPr>
          <p:nvPr>
            <p:ph idx="1"/>
          </p:nvPr>
        </p:nvSpPr>
        <p:spPr>
          <a:xfrm>
            <a:off x="481693" y="2575255"/>
            <a:ext cx="8180614" cy="3653397"/>
          </a:xfrm>
        </p:spPr>
        <p:txBody>
          <a:bodyPr>
            <a:normAutofit/>
          </a:bodyPr>
          <a:lstStyle/>
          <a:p>
            <a:pPr>
              <a:lnSpc>
                <a:spcPct val="100000"/>
              </a:lnSpc>
            </a:pPr>
            <a:r>
              <a:rPr lang="zh-CN" altLang="en-US" sz="2400"/>
              <a:t>策略</a:t>
            </a:r>
            <a:r>
              <a:rPr lang="en-US" altLang="zh-CN" sz="2400"/>
              <a:t>: </a:t>
            </a:r>
            <a:r>
              <a:rPr lang="zh-CN" altLang="en-US" sz="2400"/>
              <a:t>最小</a:t>
            </a:r>
            <a:r>
              <a:rPr lang="zh-CN" altLang="en-US" sz="2400" dirty="0"/>
              <a:t>化损失函数</a:t>
            </a:r>
            <a:endParaRPr lang="en-US" altLang="zh-CN" sz="2400" dirty="0"/>
          </a:p>
          <a:p>
            <a:pPr lvl="1">
              <a:lnSpc>
                <a:spcPct val="100000"/>
              </a:lnSpc>
            </a:pPr>
            <a:r>
              <a:rPr lang="zh-CN" altLang="en-US" sz="2000" dirty="0"/>
              <a:t>正则化极大似然函数</a:t>
            </a:r>
            <a:endParaRPr lang="en-US" altLang="zh-CN" sz="2000" dirty="0"/>
          </a:p>
          <a:p>
            <a:pPr lvl="1">
              <a:lnSpc>
                <a:spcPct val="100000"/>
              </a:lnSpc>
            </a:pPr>
            <a:r>
              <a:rPr lang="zh-CN" altLang="en-US" sz="2000" dirty="0"/>
              <a:t>由于从所有可能决策树中选择最优决策树是</a:t>
            </a:r>
            <a:r>
              <a:rPr lang="en-US" altLang="zh-CN" sz="2000" dirty="0"/>
              <a:t>NP</a:t>
            </a:r>
            <a:r>
              <a:rPr lang="zh-CN" altLang="en-US" sz="2000" dirty="0"/>
              <a:t>完全问题</a:t>
            </a:r>
            <a:endParaRPr lang="en-US" altLang="zh-CN" sz="2000" dirty="0"/>
          </a:p>
          <a:p>
            <a:pPr lvl="1">
              <a:lnSpc>
                <a:spcPct val="100000"/>
              </a:lnSpc>
            </a:pPr>
            <a:r>
              <a:rPr lang="zh-CN" altLang="en-US" sz="2000" dirty="0"/>
              <a:t>所以通常</a:t>
            </a:r>
            <a:r>
              <a:rPr lang="zh-CN" altLang="en-US" sz="2000"/>
              <a:t>采用启发式方法</a:t>
            </a:r>
            <a:r>
              <a:rPr lang="en-US" altLang="zh-CN" sz="2000"/>
              <a:t>, </a:t>
            </a:r>
            <a:r>
              <a:rPr lang="zh-CN" altLang="en-US" sz="2000"/>
              <a:t>生成</a:t>
            </a:r>
            <a:r>
              <a:rPr lang="zh-CN" altLang="en-US" sz="2000" b="1" dirty="0">
                <a:solidFill>
                  <a:srgbClr val="0070C0"/>
                </a:solidFill>
              </a:rPr>
              <a:t>次优解</a:t>
            </a:r>
            <a:r>
              <a:rPr lang="en-US" altLang="zh-CN" sz="2000" dirty="0"/>
              <a:t>(Sub-optimal)</a:t>
            </a:r>
          </a:p>
          <a:p>
            <a:pPr>
              <a:lnSpc>
                <a:spcPct val="100000"/>
              </a:lnSpc>
            </a:pPr>
            <a:r>
              <a:rPr lang="zh-CN" altLang="en-US" sz="2400"/>
              <a:t>特征选择</a:t>
            </a:r>
            <a:r>
              <a:rPr lang="en-US" altLang="zh-CN" sz="2400"/>
              <a:t>: </a:t>
            </a:r>
            <a:r>
              <a:rPr lang="zh-CN" altLang="en-US" sz="2400"/>
              <a:t>递归</a:t>
            </a:r>
            <a:r>
              <a:rPr lang="zh-CN" altLang="en-US" sz="2400" dirty="0"/>
              <a:t>选择最优特征</a:t>
            </a:r>
            <a:endParaRPr lang="en-US" altLang="zh-CN" sz="2400" dirty="0"/>
          </a:p>
          <a:p>
            <a:pPr>
              <a:lnSpc>
                <a:spcPct val="100000"/>
              </a:lnSpc>
            </a:pPr>
            <a:r>
              <a:rPr lang="zh-CN" altLang="en-US" sz="2400"/>
              <a:t>生成</a:t>
            </a:r>
            <a:r>
              <a:rPr lang="en-US" altLang="zh-CN" sz="2400"/>
              <a:t>: </a:t>
            </a:r>
            <a:r>
              <a:rPr lang="zh-CN" altLang="en-US" sz="2400"/>
              <a:t>对应</a:t>
            </a:r>
            <a:r>
              <a:rPr lang="zh-CN" altLang="en-US" sz="2400" dirty="0"/>
              <a:t>特征</a:t>
            </a:r>
            <a:r>
              <a:rPr lang="zh-CN" altLang="en-US" sz="2400"/>
              <a:t>空间划分</a:t>
            </a:r>
            <a:r>
              <a:rPr lang="en-US" altLang="zh-CN" sz="2400"/>
              <a:t>, </a:t>
            </a:r>
            <a:r>
              <a:rPr lang="zh-CN" altLang="en-US" sz="2400"/>
              <a:t>直到</a:t>
            </a:r>
            <a:r>
              <a:rPr lang="zh-CN" altLang="en-US" sz="2400" dirty="0"/>
              <a:t>所有训练子集被基本正确分类</a:t>
            </a:r>
            <a:endParaRPr lang="en-US" altLang="zh-CN" sz="2400" dirty="0"/>
          </a:p>
          <a:p>
            <a:pPr>
              <a:lnSpc>
                <a:spcPct val="100000"/>
              </a:lnSpc>
            </a:pPr>
            <a:r>
              <a:rPr lang="zh-CN" altLang="en-US" sz="2400"/>
              <a:t>剪枝</a:t>
            </a:r>
            <a:r>
              <a:rPr lang="en-US" altLang="zh-CN" sz="2400"/>
              <a:t>: </a:t>
            </a:r>
            <a:r>
              <a:rPr lang="zh-CN" altLang="en-US" sz="2400"/>
              <a:t>避免过拟合</a:t>
            </a:r>
            <a:r>
              <a:rPr lang="en-US" altLang="zh-CN" sz="2400"/>
              <a:t>, </a:t>
            </a:r>
            <a:r>
              <a:rPr lang="zh-CN" altLang="en-US" sz="2400"/>
              <a:t>具有</a:t>
            </a:r>
            <a:r>
              <a:rPr lang="zh-CN" altLang="en-US" sz="2400" dirty="0"/>
              <a:t>更好泛化能力</a:t>
            </a:r>
          </a:p>
        </p:txBody>
      </p:sp>
      <p:sp>
        <p:nvSpPr>
          <p:cNvPr id="2" name="Slide Number Placeholder 5">
            <a:extLst>
              <a:ext uri="{FF2B5EF4-FFF2-40B4-BE49-F238E27FC236}">
                <a16:creationId xmlns:a16="http://schemas.microsoft.com/office/drawing/2014/main" id="{A1DB9AE5-33DA-0FAE-D0D7-4EE97DC5631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20</a:t>
            </a:fld>
            <a:endParaRPr lang="en-US" dirty="0"/>
          </a:p>
        </p:txBody>
      </p:sp>
    </p:spTree>
    <p:extLst>
      <p:ext uri="{BB962C8B-B14F-4D97-AF65-F5344CB8AC3E}">
        <p14:creationId xmlns:p14="http://schemas.microsoft.com/office/powerpoint/2010/main" val="267077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3">
            <a:extLst>
              <a:ext uri="{FF2B5EF4-FFF2-40B4-BE49-F238E27FC236}">
                <a16:creationId xmlns:a16="http://schemas.microsoft.com/office/drawing/2014/main" id="{02CCD3E1-68EE-E056-C604-EA41702D379D}"/>
              </a:ext>
            </a:extLst>
          </p:cNvPr>
          <p:cNvSpPr txBox="1">
            <a:spLocks noChangeArrowheads="1"/>
          </p:cNvSpPr>
          <p:nvPr/>
        </p:nvSpPr>
        <p:spPr bwMode="auto">
          <a:xfrm>
            <a:off x="3018152" y="2504415"/>
            <a:ext cx="2954655" cy="369332"/>
          </a:xfrm>
          <a:prstGeom prst="rect">
            <a:avLst/>
          </a:prstGeom>
          <a:noFill/>
          <a:ln>
            <a:noFill/>
          </a:ln>
          <a:effectLst/>
        </p:spPr>
        <p:txBody>
          <a:bodyPr wrap="none">
            <a:spAutoFit/>
          </a:bodyPr>
          <a:lstStyle/>
          <a:p>
            <a:r>
              <a:rPr lang="zh-CN" altLang="en-US" dirty="0">
                <a:solidFill>
                  <a:srgbClr val="0070C0"/>
                </a:solidFill>
              </a:rPr>
              <a:t>学生膳食结构和缺钙调查表</a:t>
            </a:r>
          </a:p>
        </p:txBody>
      </p:sp>
      <p:graphicFrame>
        <p:nvGraphicFramePr>
          <p:cNvPr id="6" name="Group 181">
            <a:extLst>
              <a:ext uri="{FF2B5EF4-FFF2-40B4-BE49-F238E27FC236}">
                <a16:creationId xmlns:a16="http://schemas.microsoft.com/office/drawing/2014/main" id="{57544E45-A07E-DC66-7A9E-743566A31D66}"/>
              </a:ext>
            </a:extLst>
          </p:cNvPr>
          <p:cNvGraphicFramePr>
            <a:graphicFrameLocks noGrp="1"/>
          </p:cNvGraphicFramePr>
          <p:nvPr/>
        </p:nvGraphicFramePr>
        <p:xfrm>
          <a:off x="259373" y="2915992"/>
          <a:ext cx="8472214" cy="3352800"/>
        </p:xfrm>
        <a:graphic>
          <a:graphicData uri="http://schemas.openxmlformats.org/drawingml/2006/table">
            <a:tbl>
              <a:tblPr/>
              <a:tblGrid>
                <a:gridCol w="751544">
                  <a:extLst>
                    <a:ext uri="{9D8B030D-6E8A-4147-A177-3AD203B41FA5}">
                      <a16:colId xmlns:a16="http://schemas.microsoft.com/office/drawing/2014/main" val="20000"/>
                    </a:ext>
                  </a:extLst>
                </a:gridCol>
                <a:gridCol w="750067">
                  <a:extLst>
                    <a:ext uri="{9D8B030D-6E8A-4147-A177-3AD203B41FA5}">
                      <a16:colId xmlns:a16="http://schemas.microsoft.com/office/drawing/2014/main" val="20001"/>
                    </a:ext>
                  </a:extLst>
                </a:gridCol>
                <a:gridCol w="751543">
                  <a:extLst>
                    <a:ext uri="{9D8B030D-6E8A-4147-A177-3AD203B41FA5}">
                      <a16:colId xmlns:a16="http://schemas.microsoft.com/office/drawing/2014/main" val="20002"/>
                    </a:ext>
                  </a:extLst>
                </a:gridCol>
                <a:gridCol w="750067">
                  <a:extLst>
                    <a:ext uri="{9D8B030D-6E8A-4147-A177-3AD203B41FA5}">
                      <a16:colId xmlns:a16="http://schemas.microsoft.com/office/drawing/2014/main" val="20003"/>
                    </a:ext>
                  </a:extLst>
                </a:gridCol>
                <a:gridCol w="751544">
                  <a:extLst>
                    <a:ext uri="{9D8B030D-6E8A-4147-A177-3AD203B41FA5}">
                      <a16:colId xmlns:a16="http://schemas.microsoft.com/office/drawing/2014/main" val="20004"/>
                    </a:ext>
                  </a:extLst>
                </a:gridCol>
                <a:gridCol w="754496">
                  <a:extLst>
                    <a:ext uri="{9D8B030D-6E8A-4147-A177-3AD203B41FA5}">
                      <a16:colId xmlns:a16="http://schemas.microsoft.com/office/drawing/2014/main" val="20005"/>
                    </a:ext>
                  </a:extLst>
                </a:gridCol>
                <a:gridCol w="751544">
                  <a:extLst>
                    <a:ext uri="{9D8B030D-6E8A-4147-A177-3AD203B41FA5}">
                      <a16:colId xmlns:a16="http://schemas.microsoft.com/office/drawing/2014/main" val="20006"/>
                    </a:ext>
                  </a:extLst>
                </a:gridCol>
                <a:gridCol w="750067">
                  <a:extLst>
                    <a:ext uri="{9D8B030D-6E8A-4147-A177-3AD203B41FA5}">
                      <a16:colId xmlns:a16="http://schemas.microsoft.com/office/drawing/2014/main" val="20007"/>
                    </a:ext>
                  </a:extLst>
                </a:gridCol>
                <a:gridCol w="751543">
                  <a:extLst>
                    <a:ext uri="{9D8B030D-6E8A-4147-A177-3AD203B41FA5}">
                      <a16:colId xmlns:a16="http://schemas.microsoft.com/office/drawing/2014/main" val="20008"/>
                    </a:ext>
                  </a:extLst>
                </a:gridCol>
                <a:gridCol w="651338">
                  <a:extLst>
                    <a:ext uri="{9D8B030D-6E8A-4147-A177-3AD203B41FA5}">
                      <a16:colId xmlns:a16="http://schemas.microsoft.com/office/drawing/2014/main" val="20009"/>
                    </a:ext>
                  </a:extLst>
                </a:gridCol>
                <a:gridCol w="1058461">
                  <a:extLst>
                    <a:ext uri="{9D8B030D-6E8A-4147-A177-3AD203B41FA5}">
                      <a16:colId xmlns:a16="http://schemas.microsoft.com/office/drawing/2014/main" val="20010"/>
                    </a:ext>
                  </a:extLst>
                </a:gridCol>
              </a:tblGrid>
              <a:tr h="25182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学生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鸡肉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猪肉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牛肉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羊肉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鱼肉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鸡蛋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青菜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番茄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牛奶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健康情况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mn-ea"/>
                          <a:ea typeface="+mn-ea"/>
                        </a:rPr>
                        <a:t>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388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mn-ea"/>
                          <a:ea typeface="+mn-ea"/>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mn-ea"/>
                          <a:ea typeface="+mn-ea"/>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mn-ea"/>
                          <a:ea typeface="+mn-ea"/>
                        </a:rPr>
                        <a:t>不缺钙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Slide Number Placeholder 5">
            <a:extLst>
              <a:ext uri="{FF2B5EF4-FFF2-40B4-BE49-F238E27FC236}">
                <a16:creationId xmlns:a16="http://schemas.microsoft.com/office/drawing/2014/main" id="{CBFD1BE3-12F4-53DA-23D0-76985455D4A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21</a:t>
            </a:fld>
            <a:endParaRPr lang="en-US" dirty="0"/>
          </a:p>
        </p:txBody>
      </p:sp>
      <p:sp>
        <p:nvSpPr>
          <p:cNvPr id="7" name="标题 1">
            <a:extLst>
              <a:ext uri="{FF2B5EF4-FFF2-40B4-BE49-F238E27FC236}">
                <a16:creationId xmlns:a16="http://schemas.microsoft.com/office/drawing/2014/main" id="{30F1CC63-5583-4648-9C22-9A073C320E12}"/>
              </a:ext>
            </a:extLst>
          </p:cNvPr>
          <p:cNvSpPr txBox="1"/>
          <p:nvPr/>
        </p:nvSpPr>
        <p:spPr>
          <a:xfrm>
            <a:off x="259373" y="1633949"/>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特征选择与信息熵：</a:t>
            </a:r>
            <a:r>
              <a:rPr lang="en-US" altLang="zh-CN" dirty="0"/>
              <a:t>CLS</a:t>
            </a:r>
            <a:r>
              <a:rPr lang="zh-CN" altLang="en-US" dirty="0"/>
              <a:t>例</a:t>
            </a:r>
          </a:p>
        </p:txBody>
      </p:sp>
    </p:spTree>
    <p:extLst>
      <p:ext uri="{BB962C8B-B14F-4D97-AF65-F5344CB8AC3E}">
        <p14:creationId xmlns:p14="http://schemas.microsoft.com/office/powerpoint/2010/main" val="297222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FE61FE-C91B-44C6-9F54-70A92D0D2675}"/>
              </a:ext>
            </a:extLst>
          </p:cNvPr>
          <p:cNvPicPr>
            <a:picLocks noChangeAspect="1"/>
          </p:cNvPicPr>
          <p:nvPr/>
        </p:nvPicPr>
        <p:blipFill>
          <a:blip r:embed="rId2"/>
          <a:stretch>
            <a:fillRect/>
          </a:stretch>
        </p:blipFill>
        <p:spPr>
          <a:xfrm>
            <a:off x="0" y="3429000"/>
            <a:ext cx="6855399" cy="3063240"/>
          </a:xfrm>
          <a:prstGeom prst="rect">
            <a:avLst/>
          </a:prstGeom>
        </p:spPr>
      </p:pic>
      <p:sp>
        <p:nvSpPr>
          <p:cNvPr id="49" name="Slide Number Placeholder 5">
            <a:extLst>
              <a:ext uri="{FF2B5EF4-FFF2-40B4-BE49-F238E27FC236}">
                <a16:creationId xmlns:a16="http://schemas.microsoft.com/office/drawing/2014/main" id="{86E3D0AA-7B81-4B92-A087-29DCDC3B4C2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22</a:t>
            </a:fld>
            <a:endParaRPr lang="en-US" dirty="0"/>
          </a:p>
        </p:txBody>
      </p:sp>
      <p:pic>
        <p:nvPicPr>
          <p:cNvPr id="5" name="图片 4">
            <a:extLst>
              <a:ext uri="{FF2B5EF4-FFF2-40B4-BE49-F238E27FC236}">
                <a16:creationId xmlns:a16="http://schemas.microsoft.com/office/drawing/2014/main" id="{C98D80D2-4936-425E-B195-509EA7A6C210}"/>
              </a:ext>
            </a:extLst>
          </p:cNvPr>
          <p:cNvPicPr>
            <a:picLocks noChangeAspect="1"/>
          </p:cNvPicPr>
          <p:nvPr/>
        </p:nvPicPr>
        <p:blipFill>
          <a:blip r:embed="rId3"/>
          <a:stretch>
            <a:fillRect/>
          </a:stretch>
        </p:blipFill>
        <p:spPr>
          <a:xfrm>
            <a:off x="5571020" y="2493172"/>
            <a:ext cx="3259689" cy="1343387"/>
          </a:xfrm>
          <a:prstGeom prst="rect">
            <a:avLst/>
          </a:prstGeom>
        </p:spPr>
      </p:pic>
      <p:sp>
        <p:nvSpPr>
          <p:cNvPr id="6" name="标题 1">
            <a:extLst>
              <a:ext uri="{FF2B5EF4-FFF2-40B4-BE49-F238E27FC236}">
                <a16:creationId xmlns:a16="http://schemas.microsoft.com/office/drawing/2014/main" id="{3D82DE60-4D20-4AAF-8D8A-55844BA1372B}"/>
              </a:ext>
            </a:extLst>
          </p:cNvPr>
          <p:cNvSpPr txBox="1"/>
          <p:nvPr/>
        </p:nvSpPr>
        <p:spPr>
          <a:xfrm>
            <a:off x="259373" y="1633949"/>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特征选择与信息熵：</a:t>
            </a:r>
            <a:r>
              <a:rPr lang="en-US" altLang="zh-CN" dirty="0"/>
              <a:t>CLS</a:t>
            </a:r>
            <a:r>
              <a:rPr lang="zh-CN" altLang="en-US" dirty="0"/>
              <a:t>例</a:t>
            </a:r>
          </a:p>
        </p:txBody>
      </p:sp>
    </p:spTree>
    <p:extLst>
      <p:ext uri="{BB962C8B-B14F-4D97-AF65-F5344CB8AC3E}">
        <p14:creationId xmlns:p14="http://schemas.microsoft.com/office/powerpoint/2010/main" val="49337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4B0225C-C222-9974-A6A5-5B7F232907F8}"/>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熵与信息</a:t>
            </a:r>
            <a:r>
              <a:rPr lang="zh-CN" altLang="en-US" dirty="0"/>
              <a:t>增益</a:t>
            </a: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1ADD40EB-59DB-A486-FDD2-C4C9BA59FE04}"/>
                  </a:ext>
                </a:extLst>
              </p:cNvPr>
              <p:cNvSpPr>
                <a:spLocks noGrp="1"/>
              </p:cNvSpPr>
              <p:nvPr>
                <p:ph idx="1"/>
              </p:nvPr>
            </p:nvSpPr>
            <p:spPr>
              <a:xfrm>
                <a:off x="617542" y="2633893"/>
                <a:ext cx="8087973" cy="3749663"/>
              </a:xfrm>
              <a:ln>
                <a:solidFill>
                  <a:schemeClr val="bg1"/>
                </a:solidFill>
              </a:ln>
            </p:spPr>
            <p:txBody>
              <a:bodyPr>
                <a:normAutofit/>
              </a:bodyPr>
              <a:lstStyle/>
              <a:p>
                <a:r>
                  <a:rPr lang="en-US" altLang="zh-CN" sz="2000" dirty="0"/>
                  <a:t>Shannon 1948</a:t>
                </a:r>
                <a:r>
                  <a:rPr lang="zh-CN" altLang="en-US" sz="2000" dirty="0"/>
                  <a:t>年提出的</a:t>
                </a:r>
                <a:r>
                  <a:rPr lang="zh-CN" altLang="en-US" sz="2000"/>
                  <a:t>信息论理论</a:t>
                </a:r>
                <a:r>
                  <a:rPr lang="en-US" altLang="zh-CN" sz="2000"/>
                  <a:t>:</a:t>
                </a:r>
                <a:endParaRPr lang="en-US" altLang="zh-CN" sz="2000" dirty="0"/>
              </a:p>
              <a:p>
                <a:r>
                  <a:rPr lang="zh-CN" altLang="en-US" sz="2000" dirty="0"/>
                  <a:t>熵</a:t>
                </a:r>
                <a:r>
                  <a:rPr lang="en-US" altLang="zh-CN" sz="2000" dirty="0"/>
                  <a:t>(</a:t>
                </a:r>
                <a:r>
                  <a:rPr lang="en-US" altLang="zh-CN" sz="2000"/>
                  <a:t>entropy): </a:t>
                </a:r>
                <a:r>
                  <a:rPr lang="zh-CN" altLang="en-US" sz="2000"/>
                  <a:t>信息量</a:t>
                </a:r>
                <a:r>
                  <a:rPr lang="zh-CN" altLang="en-US" sz="2000" dirty="0"/>
                  <a:t>大小</a:t>
                </a:r>
                <a:r>
                  <a:rPr lang="zh-CN" altLang="en-US" sz="2000"/>
                  <a:t>的度量</a:t>
                </a:r>
                <a:r>
                  <a:rPr lang="en-US" altLang="zh-CN" sz="2000"/>
                  <a:t>, </a:t>
                </a:r>
                <a:r>
                  <a:rPr lang="zh-CN" altLang="en-US" sz="2000"/>
                  <a:t>即</a:t>
                </a:r>
                <a:r>
                  <a:rPr lang="zh-CN" altLang="en-US" sz="2000" dirty="0"/>
                  <a:t>表示随机变量</a:t>
                </a:r>
                <a:r>
                  <a:rPr lang="zh-CN" altLang="en-US" sz="2000" b="1" dirty="0">
                    <a:solidFill>
                      <a:srgbClr val="0070C0"/>
                    </a:solidFill>
                  </a:rPr>
                  <a:t>不确定性的度量</a:t>
                </a:r>
                <a:endParaRPr lang="en-US" altLang="zh-CN" sz="2000" b="1" dirty="0">
                  <a:solidFill>
                    <a:srgbClr val="0070C0"/>
                  </a:solidFill>
                </a:endParaRPr>
              </a:p>
              <a:p>
                <a:r>
                  <a:rPr lang="zh-CN" altLang="en-US" sz="2000" dirty="0"/>
                  <a:t>熵的</a:t>
                </a:r>
                <a:r>
                  <a:rPr lang="zh-CN" altLang="en-US" sz="2000"/>
                  <a:t>通俗解释</a:t>
                </a:r>
                <a:r>
                  <a:rPr lang="en-US" altLang="zh-CN" sz="2000"/>
                  <a:t>: </a:t>
                </a:r>
                <a:r>
                  <a:rPr lang="zh-CN" altLang="en-US" sz="2000"/>
                  <a:t>事件 </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oMath>
                </a14:m>
                <a:r>
                  <a:rPr lang="zh-CN" altLang="en-US" sz="2000" dirty="0"/>
                  <a:t> 的信息量 </a:t>
                </a:r>
                <a14:m>
                  <m:oMath xmlns:m="http://schemas.openxmlformats.org/officeDocument/2006/math">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a14:m>
                <a:r>
                  <a:rPr lang="zh-CN" altLang="en-US" sz="2000" dirty="0"/>
                  <a:t> 可</a:t>
                </a:r>
                <a:r>
                  <a:rPr lang="zh-CN" altLang="en-US" sz="2000"/>
                  <a:t>如下度量</a:t>
                </a:r>
                <a:r>
                  <a:rPr lang="en-US" altLang="zh-CN" sz="2000"/>
                  <a:t>: </a:t>
                </a:r>
                <a:endParaRPr lang="zh-CN" altLang="en-US" sz="2000" dirty="0"/>
              </a:p>
              <a:p>
                <a:endParaRPr lang="en-US" altLang="zh-CN" sz="2000" dirty="0"/>
              </a:p>
              <a:p>
                <a:endParaRPr lang="en-US" altLang="zh-CN" sz="2000" dirty="0"/>
              </a:p>
              <a:p>
                <a:pPr marL="0" indent="0">
                  <a:buNone/>
                </a:pPr>
                <a:r>
                  <a:rPr lang="zh-CN" altLang="en-US" sz="2000"/>
                  <a:t>    其中</a:t>
                </a:r>
                <a:r>
                  <a:rPr lang="en-US" altLang="zh-CN" sz="2000" i="1" dirty="0"/>
                  <a:t>p</a:t>
                </a:r>
                <a:r>
                  <a:rPr lang="en-US" altLang="zh-CN" sz="2000" dirty="0"/>
                  <a:t>(</a:t>
                </a:r>
                <a:r>
                  <a:rPr lang="en-US" altLang="zh-CN" sz="2000" i="1" dirty="0"/>
                  <a:t>a</a:t>
                </a:r>
                <a:r>
                  <a:rPr lang="en-US" altLang="zh-CN" sz="2000" i="1" baseline="-25000" dirty="0"/>
                  <a:t>i</a:t>
                </a:r>
                <a:r>
                  <a:rPr lang="en-US" altLang="zh-CN" sz="2000" dirty="0"/>
                  <a:t>)</a:t>
                </a:r>
                <a:r>
                  <a:rPr lang="zh-CN" altLang="en-US" sz="2000" dirty="0"/>
                  <a:t>表示事件</a:t>
                </a:r>
                <a:r>
                  <a:rPr lang="en-US" altLang="zh-CN" sz="2000" i="1" dirty="0"/>
                  <a:t>a</a:t>
                </a:r>
                <a:r>
                  <a:rPr lang="en-US" altLang="zh-CN" sz="2000" i="1" baseline="-25000" dirty="0"/>
                  <a:t>i</a:t>
                </a:r>
                <a:r>
                  <a:rPr lang="zh-CN" altLang="en-US" sz="2000" dirty="0"/>
                  <a:t>发生</a:t>
                </a:r>
                <a:r>
                  <a:rPr lang="zh-CN" altLang="en-US" sz="2000"/>
                  <a:t>的概率</a:t>
                </a:r>
                <a:endParaRPr lang="zh-CN" altLang="en-US" sz="2000" dirty="0"/>
              </a:p>
              <a:p>
                <a:r>
                  <a:rPr lang="zh-CN" altLang="en-US" sz="2000" dirty="0"/>
                  <a:t>假设有</a:t>
                </a:r>
                <a:r>
                  <a:rPr lang="en-US" altLang="zh-CN" sz="2000" i="1" dirty="0"/>
                  <a:t>n</a:t>
                </a:r>
                <a:r>
                  <a:rPr lang="zh-CN" altLang="en-US" sz="2000" dirty="0"/>
                  <a:t>个互不相容</a:t>
                </a:r>
                <a:r>
                  <a:rPr lang="zh-CN" altLang="en-US" sz="2000"/>
                  <a:t>的事件 </a:t>
                </a:r>
                <a:r>
                  <a:rPr lang="en-US" altLang="zh-CN" sz="2000" i="1"/>
                  <a:t>a</a:t>
                </a:r>
                <a:r>
                  <a:rPr lang="en-US" altLang="zh-CN" sz="2000" baseline="-25000"/>
                  <a:t>1</a:t>
                </a:r>
                <a:r>
                  <a:rPr lang="en-US" altLang="zh-CN" sz="2000" dirty="0"/>
                  <a:t>, </a:t>
                </a:r>
                <a:r>
                  <a:rPr lang="en-US" altLang="zh-CN" sz="2000" i="1" dirty="0"/>
                  <a:t>a</a:t>
                </a:r>
                <a:r>
                  <a:rPr lang="en-US" altLang="zh-CN" sz="2000" baseline="-25000" dirty="0"/>
                  <a:t>2</a:t>
                </a:r>
                <a:r>
                  <a:rPr lang="en-US" altLang="zh-CN" sz="2000" dirty="0"/>
                  <a:t>, </a:t>
                </a:r>
                <a:r>
                  <a:rPr lang="en-US" altLang="zh-CN" sz="2000" i="1" dirty="0"/>
                  <a:t>a</a:t>
                </a:r>
                <a:r>
                  <a:rPr lang="en-US" altLang="zh-CN" sz="2000" baseline="-25000" dirty="0"/>
                  <a:t>3</a:t>
                </a:r>
                <a:r>
                  <a:rPr lang="en-US" altLang="zh-CN" sz="2000" dirty="0"/>
                  <a:t>, …., </a:t>
                </a:r>
                <a:r>
                  <a:rPr lang="en-US" altLang="zh-CN" sz="2000" i="1" dirty="0"/>
                  <a:t>a</a:t>
                </a:r>
                <a:r>
                  <a:rPr lang="en-US" altLang="zh-CN" sz="2000" i="1" baseline="-25000" dirty="0"/>
                  <a:t>n</a:t>
                </a:r>
                <a:r>
                  <a:rPr lang="en-US" altLang="zh-CN" sz="2000" baseline="-25000" dirty="0"/>
                  <a:t> </a:t>
                </a:r>
                <a:r>
                  <a:rPr lang="en-US" altLang="zh-CN" sz="2000" dirty="0"/>
                  <a:t>,</a:t>
                </a:r>
                <a:r>
                  <a:rPr lang="zh-CN" altLang="en-US" sz="2000" dirty="0"/>
                  <a:t>它们中有且仅有一个发生，则其平均的信息量</a:t>
                </a:r>
                <a:r>
                  <a:rPr lang="en-US" altLang="zh-CN" sz="2000" dirty="0"/>
                  <a:t>(</a:t>
                </a:r>
                <a:r>
                  <a:rPr lang="zh-CN" altLang="en-US" sz="2000" dirty="0"/>
                  <a:t>熵</a:t>
                </a:r>
                <a:r>
                  <a:rPr lang="en-US" altLang="zh-CN" sz="2000" dirty="0"/>
                  <a:t>)</a:t>
                </a:r>
                <a:r>
                  <a:rPr lang="zh-CN" altLang="en-US" sz="2000" dirty="0"/>
                  <a:t>可</a:t>
                </a:r>
                <a:r>
                  <a:rPr lang="zh-CN" altLang="en-US" sz="2000"/>
                  <a:t>如下度量</a:t>
                </a:r>
                <a:r>
                  <a:rPr lang="en-US" altLang="zh-CN" sz="2000"/>
                  <a:t>:</a:t>
                </a:r>
                <a:endParaRPr lang="zh-CN" altLang="en-US" sz="2000" dirty="0"/>
              </a:p>
              <a:p>
                <a:endParaRPr lang="zh-CN" altLang="en-US" sz="2000" dirty="0"/>
              </a:p>
            </p:txBody>
          </p:sp>
        </mc:Choice>
        <mc:Fallback xmlns="">
          <p:sp>
            <p:nvSpPr>
              <p:cNvPr id="7" name="内容占位符 2">
                <a:extLst>
                  <a:ext uri="{FF2B5EF4-FFF2-40B4-BE49-F238E27FC236}">
                    <a16:creationId xmlns:a16="http://schemas.microsoft.com/office/drawing/2014/main" id="{1ADD40EB-59DB-A486-FDD2-C4C9BA59FE04}"/>
                  </a:ext>
                </a:extLst>
              </p:cNvPr>
              <p:cNvSpPr>
                <a:spLocks noGrp="1" noRot="1" noChangeAspect="1" noMove="1" noResize="1" noEditPoints="1" noAdjustHandles="1" noChangeArrowheads="1" noChangeShapeType="1" noTextEdit="1"/>
              </p:cNvSpPr>
              <p:nvPr>
                <p:ph idx="1"/>
              </p:nvPr>
            </p:nvSpPr>
            <p:spPr>
              <a:xfrm>
                <a:off x="617542" y="2633893"/>
                <a:ext cx="8087973" cy="3749663"/>
              </a:xfrm>
              <a:blipFill>
                <a:blip r:embed="rId3"/>
                <a:stretch>
                  <a:fillRect l="-602" t="-1459" r="-1279"/>
                </a:stretch>
              </a:blipFill>
              <a:ln>
                <a:solidFill>
                  <a:schemeClr val="bg1"/>
                </a:solidFill>
              </a:ln>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CDF1AE25-4F70-6481-8450-7828571D9BA4}"/>
              </a:ext>
            </a:extLst>
          </p:cNvPr>
          <p:cNvSpPr>
            <a:spLocks noGrp="1"/>
          </p:cNvSpPr>
          <p:nvPr>
            <p:ph type="sldNum" sz="quarter" idx="12"/>
          </p:nvPr>
        </p:nvSpPr>
        <p:spPr/>
        <p:txBody>
          <a:bodyPr/>
          <a:lstStyle/>
          <a:p>
            <a:fld id="{80661DEE-55DF-9C4C-9E32-9432A9F8E9FC}" type="slidenum">
              <a:rPr lang="en-US" smtClean="0"/>
              <a:t>23</a:t>
            </a:fld>
            <a:endParaRPr lang="en-US" dirty="0"/>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29199FC9-479A-891C-DAC2-F3BB6EE5D0DD}"/>
                  </a:ext>
                </a:extLst>
              </p:cNvPr>
              <p:cNvSpPr txBox="1"/>
              <p:nvPr/>
            </p:nvSpPr>
            <p:spPr>
              <a:xfrm>
                <a:off x="3029578" y="3796836"/>
                <a:ext cx="3263900" cy="70008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log</m:t>
                              </m:r>
                            </m:e>
                            <m:sub>
                              <m:r>
                                <a:rPr lang="zh-CN" altLang="en-US" sz="2000" i="1">
                                  <a:solidFill>
                                    <a:srgbClr val="000000"/>
                                  </a:solidFill>
                                  <a:latin typeface="Cambria Math" panose="02040503050406030204" pitchFamily="18" charset="0"/>
                                </a:rPr>
                                <m:t>2</m:t>
                              </m:r>
                            </m:sub>
                          </m:sSub>
                        </m:fName>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en>
                          </m:f>
                        </m:e>
                      </m:func>
                    </m:oMath>
                  </m:oMathPara>
                </a14:m>
                <a:endParaRPr lang="zh-CN" altLang="en-US" sz="2000"/>
              </a:p>
            </p:txBody>
          </p:sp>
        </mc:Choice>
        <mc:Fallback xmlns="">
          <p:sp>
            <p:nvSpPr>
              <p:cNvPr id="9" name="对象 8">
                <a:extLst>
                  <a:ext uri="{FF2B5EF4-FFF2-40B4-BE49-F238E27FC236}">
                    <a16:creationId xmlns:a16="http://schemas.microsoft.com/office/drawing/2014/main" id="{29199FC9-479A-891C-DAC2-F3BB6EE5D0DD}"/>
                  </a:ext>
                </a:extLst>
              </p:cNvPr>
              <p:cNvSpPr txBox="1">
                <a:spLocks noRot="1" noChangeAspect="1" noMove="1" noResize="1" noEditPoints="1" noAdjustHandles="1" noChangeArrowheads="1" noChangeShapeType="1" noTextEdit="1"/>
              </p:cNvSpPr>
              <p:nvPr/>
            </p:nvSpPr>
            <p:spPr>
              <a:xfrm>
                <a:off x="3029578" y="3796836"/>
                <a:ext cx="3263900" cy="70008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D3FD9060-03AF-DE16-8FD4-9BAAF7609295}"/>
                  </a:ext>
                </a:extLst>
              </p:cNvPr>
              <p:cNvSpPr txBox="1"/>
              <p:nvPr/>
            </p:nvSpPr>
            <p:spPr>
              <a:xfrm>
                <a:off x="1134979" y="5653004"/>
                <a:ext cx="6874041" cy="10636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r>
                            <a:rPr lang="zh-CN" altLang="en-US" sz="2000" i="1">
                              <a:solidFill>
                                <a:srgbClr val="000000"/>
                              </a:solidFill>
                              <a:latin typeface="Cambria Math" panose="02040503050406030204" pitchFamily="18" charset="0"/>
                            </a:rPr>
                            <m:t>𝐼</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e>
                      </m:nary>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log</m:t>
                                  </m:r>
                                </m:e>
                                <m:sub>
                                  <m:r>
                                    <a:rPr lang="zh-CN" altLang="en-US" sz="2000" i="1">
                                      <a:solidFill>
                                        <a:srgbClr val="000000"/>
                                      </a:solidFill>
                                      <a:latin typeface="Cambria Math" panose="02040503050406030204" pitchFamily="18" charset="0"/>
                                    </a:rPr>
                                    <m:t>2</m:t>
                                  </m:r>
                                </m:sub>
                              </m:sSub>
                            </m:fName>
                            <m:e>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1</m:t>
                                  </m:r>
                                </m:num>
                                <m:den>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den>
                              </m:f>
                            </m:e>
                          </m:func>
                        </m:e>
                      </m:nary>
                    </m:oMath>
                  </m:oMathPara>
                </a14:m>
                <a:endParaRPr lang="zh-CN" altLang="en-US" sz="2000"/>
              </a:p>
            </p:txBody>
          </p:sp>
        </mc:Choice>
        <mc:Fallback xmlns="">
          <p:sp>
            <p:nvSpPr>
              <p:cNvPr id="10" name="对象 9">
                <a:extLst>
                  <a:ext uri="{FF2B5EF4-FFF2-40B4-BE49-F238E27FC236}">
                    <a16:creationId xmlns:a16="http://schemas.microsoft.com/office/drawing/2014/main" id="{D3FD9060-03AF-DE16-8FD4-9BAAF7609295}"/>
                  </a:ext>
                </a:extLst>
              </p:cNvPr>
              <p:cNvSpPr txBox="1">
                <a:spLocks noRot="1" noChangeAspect="1" noMove="1" noResize="1" noEditPoints="1" noAdjustHandles="1" noChangeArrowheads="1" noChangeShapeType="1" noTextEdit="1"/>
              </p:cNvSpPr>
              <p:nvPr/>
            </p:nvSpPr>
            <p:spPr>
              <a:xfrm>
                <a:off x="1134979" y="5653004"/>
                <a:ext cx="6874041" cy="106362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652542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208991-C6E2-423F-92AC-A1B21726CDBC}"/>
              </a:ext>
            </a:extLst>
          </p:cNvPr>
          <p:cNvSpPr>
            <a:spLocks noGrp="1"/>
          </p:cNvSpPr>
          <p:nvPr>
            <p:ph idx="1"/>
          </p:nvPr>
        </p:nvSpPr>
        <p:spPr>
          <a:xfrm>
            <a:off x="522514" y="2926080"/>
            <a:ext cx="7886700" cy="2989626"/>
          </a:xfrm>
        </p:spPr>
        <p:txBody>
          <a:bodyPr>
            <a:normAutofit/>
          </a:bodyPr>
          <a:lstStyle/>
          <a:p>
            <a:r>
              <a:rPr lang="zh-CN" altLang="en-US" dirty="0"/>
              <a:t>当获取</a:t>
            </a:r>
            <a:r>
              <a:rPr lang="zh-CN" altLang="en-US"/>
              <a:t>信息时</a:t>
            </a:r>
            <a:r>
              <a:rPr lang="en-US" altLang="zh-CN"/>
              <a:t>, </a:t>
            </a:r>
            <a:r>
              <a:rPr lang="zh-CN" altLang="en-US"/>
              <a:t>将</a:t>
            </a:r>
            <a:r>
              <a:rPr lang="zh-CN" altLang="en-US" dirty="0"/>
              <a:t>不确定的内容转为确定</a:t>
            </a:r>
            <a:r>
              <a:rPr lang="zh-CN" altLang="en-US"/>
              <a:t>的内容</a:t>
            </a:r>
            <a:r>
              <a:rPr lang="en-US" altLang="zh-CN"/>
              <a:t>,</a:t>
            </a:r>
            <a:r>
              <a:rPr lang="zh-CN" altLang="en-US"/>
              <a:t>因此</a:t>
            </a:r>
            <a:r>
              <a:rPr lang="zh-CN" altLang="en-US" dirty="0"/>
              <a:t>信息伴</a:t>
            </a:r>
            <a:r>
              <a:rPr lang="zh-CN" altLang="en-US"/>
              <a:t>着不确定性</a:t>
            </a:r>
            <a:endParaRPr lang="en-US" altLang="zh-CN"/>
          </a:p>
          <a:p>
            <a:endParaRPr lang="en-US" altLang="zh-CN" dirty="0"/>
          </a:p>
          <a:p>
            <a:r>
              <a:rPr lang="zh-CN" altLang="en-US" dirty="0"/>
              <a:t>从直觉</a:t>
            </a:r>
            <a:r>
              <a:rPr lang="zh-CN" altLang="en-US"/>
              <a:t>上讲</a:t>
            </a:r>
            <a:r>
              <a:rPr lang="en-US" altLang="zh-CN"/>
              <a:t>, </a:t>
            </a:r>
            <a:r>
              <a:rPr lang="zh-CN" altLang="en-US"/>
              <a:t>小概率事件</a:t>
            </a:r>
            <a:r>
              <a:rPr lang="zh-CN" altLang="en-US" dirty="0"/>
              <a:t>比大概率事件包含的</a:t>
            </a:r>
            <a:r>
              <a:rPr lang="zh-CN" altLang="en-US"/>
              <a:t>信息量大</a:t>
            </a:r>
            <a:r>
              <a:rPr lang="en-US" altLang="zh-CN"/>
              <a:t>: “</a:t>
            </a:r>
            <a:r>
              <a:rPr lang="zh-CN" altLang="en-US"/>
              <a:t>百年一见</a:t>
            </a:r>
            <a:r>
              <a:rPr lang="en-US" altLang="zh-CN"/>
              <a:t>”</a:t>
            </a:r>
            <a:r>
              <a:rPr lang="zh-CN" altLang="en-US"/>
              <a:t> 比</a:t>
            </a:r>
            <a:r>
              <a:rPr lang="en-US" altLang="zh-CN"/>
              <a:t>“</a:t>
            </a:r>
            <a:r>
              <a:rPr lang="zh-CN" altLang="en-US"/>
              <a:t>习以为常</a:t>
            </a:r>
            <a:r>
              <a:rPr lang="en-US" altLang="zh-CN"/>
              <a:t>”</a:t>
            </a:r>
            <a:r>
              <a:rPr lang="zh-CN" altLang="en-US"/>
              <a:t> 的信息量大</a:t>
            </a:r>
            <a:endParaRPr lang="zh-CN" altLang="en-US" dirty="0"/>
          </a:p>
          <a:p>
            <a:endParaRPr lang="zh-CN" altLang="en-US" dirty="0"/>
          </a:p>
        </p:txBody>
      </p:sp>
      <p:sp>
        <p:nvSpPr>
          <p:cNvPr id="4" name="标题 1">
            <a:extLst>
              <a:ext uri="{FF2B5EF4-FFF2-40B4-BE49-F238E27FC236}">
                <a16:creationId xmlns:a16="http://schemas.microsoft.com/office/drawing/2014/main" id="{2DB9CF51-DC92-4406-9543-5898A1354007}"/>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熵与信息</a:t>
            </a:r>
            <a:r>
              <a:rPr lang="zh-CN" altLang="en-US" dirty="0"/>
              <a:t>增益</a:t>
            </a:r>
          </a:p>
        </p:txBody>
      </p:sp>
    </p:spTree>
    <p:extLst>
      <p:ext uri="{BB962C8B-B14F-4D97-AF65-F5344CB8AC3E}">
        <p14:creationId xmlns:p14="http://schemas.microsoft.com/office/powerpoint/2010/main" val="58468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35461A3-E9B1-B3F4-4C47-DF00439B0782}"/>
              </a:ext>
            </a:extLst>
          </p:cNvPr>
          <p:cNvSpPr txBox="1"/>
          <p:nvPr/>
        </p:nvSpPr>
        <p:spPr>
          <a:xfrm>
            <a:off x="259373" y="1642576"/>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熵与信息</a:t>
            </a:r>
            <a:r>
              <a:rPr lang="zh-CN" altLang="en-US" sz="3200" b="1" dirty="0">
                <a:solidFill>
                  <a:schemeClr val="accent1">
                    <a:lumMod val="50000"/>
                  </a:schemeClr>
                </a:solidFill>
                <a:latin typeface="+mn-ea"/>
                <a:ea typeface="+mn-ea"/>
              </a:rPr>
              <a:t>增益</a:t>
            </a:r>
          </a:p>
        </p:txBody>
      </p:sp>
      <p:sp>
        <p:nvSpPr>
          <p:cNvPr id="5" name="内容占位符 2">
            <a:extLst>
              <a:ext uri="{FF2B5EF4-FFF2-40B4-BE49-F238E27FC236}">
                <a16:creationId xmlns:a16="http://schemas.microsoft.com/office/drawing/2014/main" id="{98895932-1B32-FE0E-A402-75E9207D3478}"/>
              </a:ext>
            </a:extLst>
          </p:cNvPr>
          <p:cNvSpPr>
            <a:spLocks noGrp="1"/>
          </p:cNvSpPr>
          <p:nvPr>
            <p:ph idx="1"/>
          </p:nvPr>
        </p:nvSpPr>
        <p:spPr>
          <a:xfrm>
            <a:off x="527956" y="2528880"/>
            <a:ext cx="8184969" cy="4165311"/>
          </a:xfrm>
          <a:ln>
            <a:solidFill>
              <a:schemeClr val="bg1"/>
            </a:solidFill>
          </a:ln>
        </p:spPr>
        <p:txBody>
          <a:bodyPr>
            <a:normAutofit/>
          </a:bodyPr>
          <a:lstStyle/>
          <a:p>
            <a:r>
              <a:rPr lang="zh-CN" altLang="en-US" sz="2000"/>
              <a:t>设</a:t>
            </a:r>
            <a:r>
              <a:rPr lang="en-US" altLang="zh-CN" sz="2000" i="1" dirty="0"/>
              <a:t>X</a:t>
            </a:r>
            <a:r>
              <a:rPr lang="zh-CN" altLang="en-US" sz="2000" dirty="0"/>
              <a:t>是一个取有限个值</a:t>
            </a:r>
            <a:r>
              <a:rPr lang="zh-CN" altLang="en-US" sz="2000"/>
              <a:t>的离散随机变量</a:t>
            </a:r>
            <a:r>
              <a:rPr lang="en-US" altLang="zh-CN" sz="2000"/>
              <a:t>, </a:t>
            </a:r>
            <a:r>
              <a:rPr lang="zh-CN" altLang="en-US" sz="2000"/>
              <a:t>其概率分布为</a:t>
            </a:r>
            <a:r>
              <a:rPr lang="en-US" altLang="zh-CN" sz="2000"/>
              <a:t>:</a:t>
            </a:r>
            <a:endParaRPr lang="en-US" altLang="zh-CN" sz="2000" dirty="0"/>
          </a:p>
          <a:p>
            <a:endParaRPr lang="en-US" altLang="zh-CN" sz="2000" dirty="0"/>
          </a:p>
          <a:p>
            <a:pPr marL="0" indent="0">
              <a:buNone/>
            </a:pPr>
            <a:r>
              <a:rPr lang="zh-CN" altLang="en-US" sz="2000"/>
              <a:t>    则</a:t>
            </a:r>
            <a:r>
              <a:rPr lang="zh-CN" altLang="en-US" sz="2000" b="1" dirty="0">
                <a:solidFill>
                  <a:srgbClr val="0070C0"/>
                </a:solidFill>
              </a:rPr>
              <a:t>随机变量</a:t>
            </a:r>
            <a:r>
              <a:rPr lang="en-US" altLang="zh-CN" sz="2000" i="1" dirty="0"/>
              <a:t>X</a:t>
            </a:r>
            <a:r>
              <a:rPr lang="zh-CN" altLang="en-US" sz="2000" dirty="0"/>
              <a:t>的</a:t>
            </a:r>
            <a:r>
              <a:rPr lang="zh-CN" altLang="en-US" sz="2000" b="1" dirty="0">
                <a:solidFill>
                  <a:srgbClr val="0070C0"/>
                </a:solidFill>
              </a:rPr>
              <a:t>熵</a:t>
            </a:r>
            <a:r>
              <a:rPr lang="zh-CN" altLang="en-US" sz="2000"/>
              <a:t>定义为</a:t>
            </a:r>
            <a:r>
              <a:rPr lang="en-US" altLang="zh-CN" sz="2000"/>
              <a:t>: </a:t>
            </a:r>
            <a:endParaRPr lang="en-US" altLang="zh-CN" sz="2000" dirty="0"/>
          </a:p>
          <a:p>
            <a:endParaRPr lang="en-US" altLang="zh-CN" sz="2000" dirty="0"/>
          </a:p>
          <a:p>
            <a:endParaRPr lang="en-US" altLang="zh-CN" sz="2000" dirty="0"/>
          </a:p>
          <a:p>
            <a:r>
              <a:rPr lang="zh-CN" altLang="en-US" sz="2000"/>
              <a:t>使用以</a:t>
            </a:r>
            <a:r>
              <a:rPr lang="en-US" altLang="zh-CN" sz="2000" dirty="0"/>
              <a:t>2</a:t>
            </a:r>
            <a:r>
              <a:rPr lang="zh-CN" altLang="en-US" sz="2000"/>
              <a:t>为底的对数</a:t>
            </a:r>
            <a:r>
              <a:rPr lang="en-US" altLang="zh-CN" sz="2000"/>
              <a:t>, </a:t>
            </a:r>
            <a:r>
              <a:rPr lang="zh-CN" altLang="en-US" sz="2000"/>
              <a:t>熵的单位称作比特</a:t>
            </a:r>
            <a:r>
              <a:rPr lang="en-US" altLang="zh-CN" sz="2000"/>
              <a:t>(bit)</a:t>
            </a:r>
          </a:p>
          <a:p>
            <a:r>
              <a:rPr lang="zh-CN" altLang="en-US" sz="2000"/>
              <a:t>以</a:t>
            </a:r>
            <a:r>
              <a:rPr lang="en-US" altLang="zh-CN" sz="2000"/>
              <a:t>e</a:t>
            </a:r>
            <a:r>
              <a:rPr lang="zh-CN" altLang="en-US" sz="2000"/>
              <a:t>为底的对数</a:t>
            </a:r>
            <a:r>
              <a:rPr lang="en-US" altLang="zh-CN" sz="2000"/>
              <a:t>(</a:t>
            </a:r>
            <a:r>
              <a:rPr lang="zh-CN" altLang="en-US" sz="2000"/>
              <a:t>自然对数</a:t>
            </a:r>
            <a:r>
              <a:rPr lang="en-US" altLang="zh-CN" sz="2000"/>
              <a:t>), </a:t>
            </a:r>
            <a:r>
              <a:rPr lang="zh-CN" altLang="en-US" sz="2000"/>
              <a:t>熵的单位称作纳特</a:t>
            </a:r>
            <a:r>
              <a:rPr lang="en-US" altLang="zh-CN" sz="2000" dirty="0"/>
              <a:t>(</a:t>
            </a:r>
            <a:r>
              <a:rPr lang="en-US" altLang="zh-CN" sz="2000" err="1"/>
              <a:t>nat</a:t>
            </a:r>
            <a:r>
              <a:rPr lang="en-US" altLang="zh-CN" sz="2000"/>
              <a:t>)</a:t>
            </a:r>
          </a:p>
          <a:p>
            <a:r>
              <a:rPr lang="en-US" altLang="zh-CN" sz="2000"/>
              <a:t> </a:t>
            </a:r>
            <a:r>
              <a:rPr lang="zh-CN" altLang="en-US" sz="2000" dirty="0"/>
              <a:t>熵只依赖于</a:t>
            </a:r>
            <a:r>
              <a:rPr lang="en-US" altLang="zh-CN" sz="2000" i="1" dirty="0"/>
              <a:t>X</a:t>
            </a:r>
            <a:r>
              <a:rPr lang="zh-CN" altLang="en-US" sz="2000" dirty="0"/>
              <a:t>的分布</a:t>
            </a:r>
            <a:r>
              <a:rPr lang="en-US" altLang="zh-CN" sz="2000" dirty="0"/>
              <a:t>, </a:t>
            </a:r>
            <a:r>
              <a:rPr lang="zh-CN" altLang="en-US" sz="2000" dirty="0"/>
              <a:t>与</a:t>
            </a:r>
            <a:r>
              <a:rPr lang="en-US" altLang="zh-CN" sz="2000" i="1" dirty="0"/>
              <a:t>X</a:t>
            </a:r>
            <a:r>
              <a:rPr lang="zh-CN" altLang="en-US" sz="2000" dirty="0"/>
              <a:t>的</a:t>
            </a:r>
            <a:r>
              <a:rPr lang="zh-CN" altLang="en-US" sz="2000"/>
              <a:t>取值无关</a:t>
            </a:r>
            <a:endParaRPr lang="zh-CN" altLang="en-US" sz="2000" dirty="0"/>
          </a:p>
        </p:txBody>
      </p:sp>
      <p:sp>
        <p:nvSpPr>
          <p:cNvPr id="2" name="Slide Number Placeholder 5">
            <a:extLst>
              <a:ext uri="{FF2B5EF4-FFF2-40B4-BE49-F238E27FC236}">
                <a16:creationId xmlns:a16="http://schemas.microsoft.com/office/drawing/2014/main" id="{0ECC0A10-1D41-CFB1-96D7-1C0B45EE07E5}"/>
              </a:ext>
            </a:extLst>
          </p:cNvPr>
          <p:cNvSpPr>
            <a:spLocks noGrp="1"/>
          </p:cNvSpPr>
          <p:nvPr>
            <p:ph type="sldNum" sz="quarter" idx="12"/>
          </p:nvPr>
        </p:nvSpPr>
        <p:spPr/>
        <p:txBody>
          <a:bodyPr/>
          <a:lstStyle/>
          <a:p>
            <a:fld id="{80661DEE-55DF-9C4C-9E32-9432A9F8E9FC}" type="slidenum">
              <a:rPr lang="en-US" smtClean="0"/>
              <a:t>25</a:t>
            </a:fld>
            <a:endParaRPr lang="en-US" dirty="0"/>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B582D80D-B7D4-D6E2-522A-6CFBC27996C1}"/>
                  </a:ext>
                </a:extLst>
              </p:cNvPr>
              <p:cNvSpPr txBox="1"/>
              <p:nvPr/>
            </p:nvSpPr>
            <p:spPr>
              <a:xfrm>
                <a:off x="2714791" y="2897172"/>
                <a:ext cx="4079039" cy="38893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𝑃</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𝑛</m:t>
                      </m:r>
                    </m:oMath>
                  </m:oMathPara>
                </a14:m>
                <a:endParaRPr lang="zh-CN" altLang="en-US" sz="2000"/>
              </a:p>
            </p:txBody>
          </p:sp>
        </mc:Choice>
        <mc:Fallback xmlns="">
          <p:sp>
            <p:nvSpPr>
              <p:cNvPr id="8" name="对象 7">
                <a:extLst>
                  <a:ext uri="{FF2B5EF4-FFF2-40B4-BE49-F238E27FC236}">
                    <a16:creationId xmlns:a16="http://schemas.microsoft.com/office/drawing/2014/main" id="{B582D80D-B7D4-D6E2-522A-6CFBC27996C1}"/>
                  </a:ext>
                </a:extLst>
              </p:cNvPr>
              <p:cNvSpPr txBox="1">
                <a:spLocks noRot="1" noChangeAspect="1" noMove="1" noResize="1" noEditPoints="1" noAdjustHandles="1" noChangeArrowheads="1" noChangeShapeType="1" noTextEdit="1"/>
              </p:cNvSpPr>
              <p:nvPr/>
            </p:nvSpPr>
            <p:spPr>
              <a:xfrm>
                <a:off x="2714791" y="2897172"/>
                <a:ext cx="4079039" cy="388937"/>
              </a:xfrm>
              <a:prstGeom prst="rect">
                <a:avLst/>
              </a:prstGeom>
              <a:blipFill>
                <a:blip r:embed="rId3"/>
                <a:stretch>
                  <a:fillRect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9709C8C9-9B14-FC75-E1E8-9EF7C6C0FBF6}"/>
                  </a:ext>
                </a:extLst>
              </p:cNvPr>
              <p:cNvSpPr txBox="1"/>
              <p:nvPr/>
            </p:nvSpPr>
            <p:spPr>
              <a:xfrm>
                <a:off x="3160942" y="3556020"/>
                <a:ext cx="2918995" cy="70326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m:t>
                              </m:r>
                            </m:sub>
                          </m:sSub>
                          <m:sSub>
                            <m:sSubPr>
                              <m:ctrlPr>
                                <a:rPr lang="zh-CN" altLang="en-US" sz="2000" i="1">
                                  <a:solidFill>
                                    <a:srgbClr val="000000"/>
                                  </a:solidFill>
                                  <a:latin typeface="Cambria Math" panose="02040503050406030204" pitchFamily="18" charset="0"/>
                                </a:rPr>
                              </m:ctrlPr>
                            </m:sSubPr>
                            <m:e>
                              <m:r>
                                <m:rPr>
                                  <m:sty m:val="p"/>
                                </m:rPr>
                                <a:rPr lang="zh-CN" altLang="en-US" sz="2000">
                                  <a:solidFill>
                                    <a:srgbClr val="000000"/>
                                  </a:solidFill>
                                  <a:latin typeface="Cambria Math" panose="02040503050406030204" pitchFamily="18" charset="0"/>
                                </a:rPr>
                                <m:t>log</m:t>
                              </m:r>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m:t>
                              </m:r>
                            </m:sub>
                          </m:sSub>
                        </m:e>
                      </m:nary>
                    </m:oMath>
                  </m:oMathPara>
                </a14:m>
                <a:endParaRPr lang="zh-CN" altLang="en-US" sz="2000"/>
              </a:p>
            </p:txBody>
          </p:sp>
        </mc:Choice>
        <mc:Fallback xmlns="">
          <p:sp>
            <p:nvSpPr>
              <p:cNvPr id="11" name="对象 10">
                <a:extLst>
                  <a:ext uri="{FF2B5EF4-FFF2-40B4-BE49-F238E27FC236}">
                    <a16:creationId xmlns:a16="http://schemas.microsoft.com/office/drawing/2014/main" id="{9709C8C9-9B14-FC75-E1E8-9EF7C6C0FBF6}"/>
                  </a:ext>
                </a:extLst>
              </p:cNvPr>
              <p:cNvSpPr txBox="1">
                <a:spLocks noRot="1" noChangeAspect="1" noMove="1" noResize="1" noEditPoints="1" noAdjustHandles="1" noChangeArrowheads="1" noChangeShapeType="1" noTextEdit="1"/>
              </p:cNvSpPr>
              <p:nvPr/>
            </p:nvSpPr>
            <p:spPr>
              <a:xfrm>
                <a:off x="3160942" y="3556020"/>
                <a:ext cx="2918995" cy="703262"/>
              </a:xfrm>
              <a:prstGeom prst="rect">
                <a:avLst/>
              </a:prstGeom>
              <a:blipFill>
                <a:blip r:embed="rId4"/>
                <a:stretch>
                  <a:fillRect b="-24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对象 13">
                <a:extLst>
                  <a:ext uri="{FF2B5EF4-FFF2-40B4-BE49-F238E27FC236}">
                    <a16:creationId xmlns:a16="http://schemas.microsoft.com/office/drawing/2014/main" id="{64ED02B8-74D5-FFE1-0C40-E84361BD9DA1}"/>
                  </a:ext>
                </a:extLst>
              </p:cNvPr>
              <p:cNvSpPr txBox="1"/>
              <p:nvPr/>
            </p:nvSpPr>
            <p:spPr>
              <a:xfrm>
                <a:off x="3269226" y="5684509"/>
                <a:ext cx="2702426" cy="70326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𝑝</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m:t>
                              </m:r>
                            </m:sub>
                          </m:sSub>
                        </m:e>
                      </m:nary>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log</m:t>
                          </m:r>
                        </m:fName>
                        <m:e>
                          <m:r>
                            <a:rPr lang="zh-CN" altLang="en-US" sz="2000" i="1">
                              <a:solidFill>
                                <a:srgbClr val="000000"/>
                              </a:solidFill>
                              <a:latin typeface="Cambria Math" panose="02040503050406030204" pitchFamily="18" charset="0"/>
                            </a:rPr>
                            <m:t>𝑝</m:t>
                          </m:r>
                        </m:e>
                      </m:func>
                    </m:oMath>
                  </m:oMathPara>
                </a14:m>
                <a:endParaRPr lang="zh-CN" altLang="en-US" sz="2000"/>
              </a:p>
            </p:txBody>
          </p:sp>
        </mc:Choice>
        <mc:Fallback xmlns="">
          <p:sp>
            <p:nvSpPr>
              <p:cNvPr id="14" name="对象 13">
                <a:extLst>
                  <a:ext uri="{FF2B5EF4-FFF2-40B4-BE49-F238E27FC236}">
                    <a16:creationId xmlns:a16="http://schemas.microsoft.com/office/drawing/2014/main" id="{64ED02B8-74D5-FFE1-0C40-E84361BD9DA1}"/>
                  </a:ext>
                </a:extLst>
              </p:cNvPr>
              <p:cNvSpPr txBox="1">
                <a:spLocks noRot="1" noChangeAspect="1" noMove="1" noResize="1" noEditPoints="1" noAdjustHandles="1" noChangeArrowheads="1" noChangeShapeType="1" noTextEdit="1"/>
              </p:cNvSpPr>
              <p:nvPr/>
            </p:nvSpPr>
            <p:spPr>
              <a:xfrm>
                <a:off x="3269226" y="5684509"/>
                <a:ext cx="2702426" cy="703262"/>
              </a:xfrm>
              <a:prstGeom prst="rect">
                <a:avLst/>
              </a:prstGeom>
              <a:blipFill>
                <a:blip r:embed="rId5"/>
                <a:stretch>
                  <a:fillRect b="-241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858427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C098C32-2039-4425-4EB1-C39E359493DF}"/>
              </a:ext>
            </a:extLst>
          </p:cNvPr>
          <p:cNvSpPr txBox="1"/>
          <p:nvPr/>
        </p:nvSpPr>
        <p:spPr>
          <a:xfrm>
            <a:off x="259373" y="163950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熵与信息</a:t>
            </a:r>
            <a:r>
              <a:rPr lang="zh-CN" altLang="en-US" dirty="0"/>
              <a:t>增益</a:t>
            </a:r>
          </a:p>
        </p:txBody>
      </p:sp>
      <p:sp>
        <p:nvSpPr>
          <p:cNvPr id="6" name="内容占位符 2">
            <a:extLst>
              <a:ext uri="{FF2B5EF4-FFF2-40B4-BE49-F238E27FC236}">
                <a16:creationId xmlns:a16="http://schemas.microsoft.com/office/drawing/2014/main" id="{C1095C50-F1B8-638B-D577-057E798C849A}"/>
              </a:ext>
            </a:extLst>
          </p:cNvPr>
          <p:cNvSpPr>
            <a:spLocks noGrp="1"/>
          </p:cNvSpPr>
          <p:nvPr>
            <p:ph idx="1"/>
          </p:nvPr>
        </p:nvSpPr>
        <p:spPr>
          <a:xfrm>
            <a:off x="324045" y="2818181"/>
            <a:ext cx="8557013" cy="3458522"/>
          </a:xfrm>
          <a:ln>
            <a:solidFill>
              <a:schemeClr val="bg1"/>
            </a:solidFill>
          </a:ln>
        </p:spPr>
        <p:txBody>
          <a:bodyPr/>
          <a:lstStyle/>
          <a:p>
            <a:r>
              <a:rPr lang="zh-CN" altLang="en-US" sz="2200" dirty="0"/>
              <a:t>熵</a:t>
            </a:r>
            <a:r>
              <a:rPr lang="zh-CN" altLang="en-US" sz="2200"/>
              <a:t>越大</a:t>
            </a:r>
            <a:r>
              <a:rPr lang="en-US" altLang="zh-CN" sz="2200"/>
              <a:t>, </a:t>
            </a:r>
            <a:r>
              <a:rPr lang="zh-CN" altLang="en-US" sz="2200"/>
              <a:t>随机变量</a:t>
            </a:r>
            <a:r>
              <a:rPr lang="zh-CN" altLang="en-US" sz="2200" dirty="0"/>
              <a:t>的不确定性</a:t>
            </a:r>
            <a:r>
              <a:rPr lang="zh-CN" altLang="en-US" sz="2200"/>
              <a:t>越大</a:t>
            </a:r>
            <a:r>
              <a:rPr lang="en-US" altLang="zh-CN" sz="2200"/>
              <a:t>:</a:t>
            </a:r>
            <a:endParaRPr lang="en-US" altLang="zh-CN" sz="2200" dirty="0"/>
          </a:p>
          <a:p>
            <a:endParaRPr lang="en-US" altLang="zh-CN" sz="2200" dirty="0"/>
          </a:p>
          <a:p>
            <a:r>
              <a:rPr lang="zh-CN" altLang="en-US" sz="2200" dirty="0"/>
              <a:t>当</a:t>
            </a:r>
            <a:r>
              <a:rPr lang="en-US" altLang="zh-CN" sz="2200" i="1" dirty="0"/>
              <a:t>X</a:t>
            </a:r>
            <a:r>
              <a:rPr lang="zh-CN" altLang="en-US" sz="2200"/>
              <a:t>为</a:t>
            </a:r>
            <a:r>
              <a:rPr lang="en-US" altLang="zh-CN" sz="2200"/>
              <a:t>0-1</a:t>
            </a:r>
            <a:r>
              <a:rPr lang="zh-CN" altLang="en-US" sz="2200"/>
              <a:t>分布时</a:t>
            </a:r>
            <a:r>
              <a:rPr lang="en-US" altLang="zh-CN" sz="2200"/>
              <a:t>:</a:t>
            </a:r>
            <a:endParaRPr lang="en-US" altLang="zh-CN" sz="2200" dirty="0"/>
          </a:p>
          <a:p>
            <a:endParaRPr lang="en-US" altLang="zh-CN" sz="2200" dirty="0"/>
          </a:p>
          <a:p>
            <a:endParaRPr lang="en-US" altLang="zh-CN" sz="2200" dirty="0"/>
          </a:p>
          <a:p>
            <a:r>
              <a:rPr lang="zh-CN" altLang="en-US" sz="2200"/>
              <a:t>熵</a:t>
            </a:r>
            <a:r>
              <a:rPr lang="en-US" altLang="zh-CN" sz="2200"/>
              <a:t>:</a:t>
            </a:r>
            <a:endParaRPr lang="en-US" altLang="zh-CN" sz="2200" dirty="0"/>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EC5C687B-F5AE-F767-D963-BFB380F5088C}"/>
                  </a:ext>
                </a:extLst>
              </p:cNvPr>
              <p:cNvSpPr txBox="1"/>
              <p:nvPr/>
            </p:nvSpPr>
            <p:spPr>
              <a:xfrm>
                <a:off x="1260559" y="3215950"/>
                <a:ext cx="2774030" cy="35718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m:t>
                      </m:r>
                      <m:func>
                        <m:funcPr>
                          <m:ctrlPr>
                            <a:rPr lang="zh-CN" altLang="en-US" sz="2200" i="1">
                              <a:solidFill>
                                <a:srgbClr val="000000"/>
                              </a:solidFill>
                              <a:latin typeface="Cambria Math" panose="02040503050406030204" pitchFamily="18" charset="0"/>
                            </a:rPr>
                          </m:ctrlPr>
                        </m:funcPr>
                        <m:fName>
                          <m:r>
                            <m:rPr>
                              <m:sty m:val="p"/>
                            </m:rPr>
                            <a:rPr lang="zh-CN" altLang="en-US" sz="2200" i="0">
                              <a:solidFill>
                                <a:srgbClr val="000000"/>
                              </a:solidFill>
                              <a:latin typeface="Cambria Math" panose="02040503050406030204" pitchFamily="18" charset="0"/>
                            </a:rPr>
                            <m:t>log</m:t>
                          </m:r>
                        </m:fName>
                        <m:e>
                          <m:r>
                            <a:rPr lang="zh-CN" altLang="en-US" sz="2200" i="1">
                              <a:solidFill>
                                <a:srgbClr val="000000"/>
                              </a:solidFill>
                              <a:latin typeface="Cambria Math" panose="02040503050406030204" pitchFamily="18" charset="0"/>
                            </a:rPr>
                            <m:t>𝑛</m:t>
                          </m:r>
                        </m:e>
                      </m:func>
                    </m:oMath>
                  </m:oMathPara>
                </a14:m>
                <a:endParaRPr lang="zh-CN" altLang="en-US" sz="2200"/>
              </a:p>
            </p:txBody>
          </p:sp>
        </mc:Choice>
        <mc:Fallback xmlns="">
          <p:sp>
            <p:nvSpPr>
              <p:cNvPr id="8" name="对象 7">
                <a:extLst>
                  <a:ext uri="{FF2B5EF4-FFF2-40B4-BE49-F238E27FC236}">
                    <a16:creationId xmlns:a16="http://schemas.microsoft.com/office/drawing/2014/main" id="{EC5C687B-F5AE-F767-D963-BFB380F5088C}"/>
                  </a:ext>
                </a:extLst>
              </p:cNvPr>
              <p:cNvSpPr txBox="1">
                <a:spLocks noRot="1" noChangeAspect="1" noMove="1" noResize="1" noEditPoints="1" noAdjustHandles="1" noChangeArrowheads="1" noChangeShapeType="1" noTextEdit="1"/>
              </p:cNvSpPr>
              <p:nvPr/>
            </p:nvSpPr>
            <p:spPr>
              <a:xfrm>
                <a:off x="1260559" y="3215950"/>
                <a:ext cx="2774030" cy="357188"/>
              </a:xfrm>
              <a:prstGeom prst="rect">
                <a:avLst/>
              </a:prstGeom>
              <a:blipFill>
                <a:blip r:embed="rId2"/>
                <a:stretch>
                  <a:fillRect b="-413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F3DE1EF9-0533-0778-C04C-5A1B9148B21A}"/>
                  </a:ext>
                </a:extLst>
              </p:cNvPr>
              <p:cNvSpPr txBox="1"/>
              <p:nvPr/>
            </p:nvSpPr>
            <p:spPr>
              <a:xfrm>
                <a:off x="772721" y="4123138"/>
                <a:ext cx="4272521" cy="808819"/>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200" i="1" smtClean="0">
                          <a:solidFill>
                            <a:srgbClr val="000000"/>
                          </a:solidFill>
                          <a:latin typeface="Cambria Math" panose="02040503050406030204" pitchFamily="18" charset="0"/>
                        </a:rPr>
                        <m:t>𝑃</m:t>
                      </m:r>
                      <m:d>
                        <m:dPr>
                          <m:ctrlPr>
                            <a:rPr lang="zh-CN" altLang="en-US" sz="2200" i="1" smtClean="0">
                              <a:solidFill>
                                <a:srgbClr val="000000"/>
                              </a:solidFill>
                              <a:latin typeface="Cambria Math" panose="02040503050406030204" pitchFamily="18" charset="0"/>
                            </a:rPr>
                          </m:ctrlPr>
                        </m:dPr>
                        <m:e>
                          <m:r>
                            <a:rPr lang="zh-CN" altLang="en-US" sz="2200" i="1" smtClean="0">
                              <a:solidFill>
                                <a:srgbClr val="000000"/>
                              </a:solidFill>
                              <a:latin typeface="Cambria Math" panose="02040503050406030204" pitchFamily="18" charset="0"/>
                            </a:rPr>
                            <m:t>𝑋</m:t>
                          </m:r>
                          <m:r>
                            <a:rPr lang="zh-CN" altLang="en-US" sz="2200" i="1" smtClean="0">
                              <a:solidFill>
                                <a:srgbClr val="000000"/>
                              </a:solidFill>
                              <a:latin typeface="Cambria Math" panose="02040503050406030204" pitchFamily="18" charset="0"/>
                            </a:rPr>
                            <m:t>=1</m:t>
                          </m:r>
                        </m:e>
                      </m:d>
                      <m:r>
                        <a:rPr lang="zh-CN" altLang="en-US" sz="2200" i="1" smtClean="0">
                          <a:solidFill>
                            <a:srgbClr val="000000"/>
                          </a:solidFill>
                          <a:latin typeface="Cambria Math" panose="02040503050406030204" pitchFamily="18" charset="0"/>
                        </a:rPr>
                        <m:t>=</m:t>
                      </m:r>
                      <m:r>
                        <a:rPr lang="zh-CN" altLang="en-US" sz="2200" i="1" smtClean="0">
                          <a:solidFill>
                            <a:srgbClr val="000000"/>
                          </a:solidFill>
                          <a:latin typeface="Cambria Math" panose="02040503050406030204" pitchFamily="18" charset="0"/>
                        </a:rPr>
                        <m:t>𝑝</m:t>
                      </m:r>
                      <m:r>
                        <a:rPr lang="zh-CN" altLang="en-US" sz="2200" i="1" smtClean="0">
                          <a:solidFill>
                            <a:srgbClr val="000000"/>
                          </a:solidFill>
                          <a:latin typeface="Cambria Math" panose="02040503050406030204" pitchFamily="18" charset="0"/>
                        </a:rPr>
                        <m:t>,</m:t>
                      </m:r>
                      <m:r>
                        <m:rPr>
                          <m:nor/>
                        </m:rPr>
                        <a:rPr lang="zh-CN" altLang="en-US" sz="2200" i="0">
                          <a:solidFill>
                            <a:srgbClr val="000000"/>
                          </a:solidFill>
                          <a:latin typeface="Cambria Math" panose="02040503050406030204" pitchFamily="18" charset="0"/>
                        </a:rPr>
                        <m:t>   </m:t>
                      </m:r>
                    </m:oMath>
                  </m:oMathPara>
                </a14:m>
                <a:endParaRPr lang="en-US" altLang="zh-CN" sz="2200" i="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200" i="1">
                          <a:solidFill>
                            <a:srgbClr val="000000"/>
                          </a:solidFill>
                          <a:latin typeface="Cambria Math" panose="02040503050406030204" pitchFamily="18" charset="0"/>
                        </a:rPr>
                        <m:t>𝑃</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𝑋</m:t>
                          </m:r>
                          <m:r>
                            <a:rPr lang="zh-CN" altLang="en-US" sz="2200" i="1">
                              <a:solidFill>
                                <a:srgbClr val="000000"/>
                              </a:solidFill>
                              <a:latin typeface="Cambria Math" panose="02040503050406030204" pitchFamily="18" charset="0"/>
                            </a:rPr>
                            <m:t>=0</m:t>
                          </m:r>
                        </m:e>
                      </m:d>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  </m:t>
                      </m:r>
                      <m:r>
                        <m:rPr>
                          <m:nor/>
                        </m:rPr>
                        <a:rPr lang="zh-CN" altLang="en-US" sz="2200" i="0">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1</m:t>
                      </m:r>
                    </m:oMath>
                  </m:oMathPara>
                </a14:m>
                <a:endParaRPr lang="zh-CN" altLang="en-US" sz="2200"/>
              </a:p>
            </p:txBody>
          </p:sp>
        </mc:Choice>
        <mc:Fallback xmlns="">
          <p:sp>
            <p:nvSpPr>
              <p:cNvPr id="11" name="对象 10">
                <a:extLst>
                  <a:ext uri="{FF2B5EF4-FFF2-40B4-BE49-F238E27FC236}">
                    <a16:creationId xmlns:a16="http://schemas.microsoft.com/office/drawing/2014/main" id="{F3DE1EF9-0533-0778-C04C-5A1B9148B21A}"/>
                  </a:ext>
                </a:extLst>
              </p:cNvPr>
              <p:cNvSpPr txBox="1">
                <a:spLocks noRot="1" noChangeAspect="1" noMove="1" noResize="1" noEditPoints="1" noAdjustHandles="1" noChangeArrowheads="1" noChangeShapeType="1" noTextEdit="1"/>
              </p:cNvSpPr>
              <p:nvPr/>
            </p:nvSpPr>
            <p:spPr>
              <a:xfrm>
                <a:off x="772721" y="4123138"/>
                <a:ext cx="4272521" cy="808819"/>
              </a:xfrm>
              <a:prstGeom prst="rect">
                <a:avLst/>
              </a:prstGeom>
              <a:blipFill>
                <a:blip r:embed="rId3"/>
                <a:stretch>
                  <a:fillRect l="-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F9ADEE60-10BA-7C09-475C-F5474FD801D4}"/>
                  </a:ext>
                </a:extLst>
              </p:cNvPr>
              <p:cNvSpPr txBox="1"/>
              <p:nvPr/>
            </p:nvSpPr>
            <p:spPr>
              <a:xfrm>
                <a:off x="611091" y="5405814"/>
                <a:ext cx="5162859" cy="40163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𝑝</m:t>
                      </m:r>
                      <m:func>
                        <m:funcPr>
                          <m:ctrlPr>
                            <a:rPr lang="zh-CN" altLang="en-US" sz="2200" i="1">
                              <a:solidFill>
                                <a:srgbClr val="000000"/>
                              </a:solidFill>
                              <a:latin typeface="Cambria Math" panose="02040503050406030204" pitchFamily="18" charset="0"/>
                            </a:rPr>
                          </m:ctrlPr>
                        </m:funcPr>
                        <m:fName>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log</m:t>
                              </m:r>
                            </m:e>
                            <m:sub>
                              <m:r>
                                <a:rPr lang="zh-CN" altLang="en-US" sz="2200" i="1">
                                  <a:solidFill>
                                    <a:srgbClr val="000000"/>
                                  </a:solidFill>
                                  <a:latin typeface="Cambria Math" panose="02040503050406030204" pitchFamily="18" charset="0"/>
                                </a:rPr>
                                <m:t>2</m:t>
                              </m:r>
                            </m:sub>
                          </m:sSub>
                        </m:fName>
                        <m:e>
                          <m:r>
                            <a:rPr lang="zh-CN" altLang="en-US" sz="2200" i="1">
                              <a:solidFill>
                                <a:srgbClr val="000000"/>
                              </a:solidFill>
                              <a:latin typeface="Cambria Math" panose="02040503050406030204" pitchFamily="18" charset="0"/>
                            </a:rPr>
                            <m:t>𝑝</m:t>
                          </m:r>
                        </m:e>
                      </m:func>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m:t>
                      </m:r>
                      <m:func>
                        <m:funcPr>
                          <m:ctrlPr>
                            <a:rPr lang="zh-CN" altLang="en-US" sz="2200" i="1">
                              <a:solidFill>
                                <a:srgbClr val="000000"/>
                              </a:solidFill>
                              <a:latin typeface="Cambria Math" panose="02040503050406030204" pitchFamily="18" charset="0"/>
                            </a:rPr>
                          </m:ctrlPr>
                        </m:funcPr>
                        <m:fName>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log</m:t>
                              </m:r>
                            </m:e>
                            <m:sub>
                              <m:r>
                                <a:rPr lang="zh-CN" altLang="en-US" sz="2200" i="1">
                                  <a:solidFill>
                                    <a:srgbClr val="000000"/>
                                  </a:solidFill>
                                  <a:latin typeface="Cambria Math" panose="02040503050406030204" pitchFamily="18" charset="0"/>
                                </a:rPr>
                                <m:t>2</m:t>
                              </m:r>
                            </m:sub>
                          </m:sSub>
                        </m:fName>
                        <m:e>
                          <m:r>
                            <a:rPr lang="zh-CN" altLang="en-US" sz="2200" i="1">
                              <a:solidFill>
                                <a:srgbClr val="000000"/>
                              </a:solidFill>
                              <a:latin typeface="Cambria Math" panose="02040503050406030204" pitchFamily="18" charset="0"/>
                            </a:rPr>
                            <m:t>(</m:t>
                          </m:r>
                        </m:e>
                      </m:func>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𝑝</m:t>
                      </m:r>
                      <m:r>
                        <a:rPr lang="zh-CN" altLang="en-US" sz="2200" i="1">
                          <a:solidFill>
                            <a:srgbClr val="000000"/>
                          </a:solidFill>
                          <a:latin typeface="Cambria Math" panose="02040503050406030204" pitchFamily="18" charset="0"/>
                        </a:rPr>
                        <m:t>)</m:t>
                      </m:r>
                    </m:oMath>
                  </m:oMathPara>
                </a14:m>
                <a:endParaRPr lang="zh-CN" altLang="en-US" sz="2200"/>
              </a:p>
            </p:txBody>
          </p:sp>
        </mc:Choice>
        <mc:Fallback xmlns="">
          <p:sp>
            <p:nvSpPr>
              <p:cNvPr id="13" name="对象 12">
                <a:extLst>
                  <a:ext uri="{FF2B5EF4-FFF2-40B4-BE49-F238E27FC236}">
                    <a16:creationId xmlns:a16="http://schemas.microsoft.com/office/drawing/2014/main" id="{F9ADEE60-10BA-7C09-475C-F5474FD801D4}"/>
                  </a:ext>
                </a:extLst>
              </p:cNvPr>
              <p:cNvSpPr txBox="1">
                <a:spLocks noRot="1" noChangeAspect="1" noMove="1" noResize="1" noEditPoints="1" noAdjustHandles="1" noChangeArrowheads="1" noChangeShapeType="1" noTextEdit="1"/>
              </p:cNvSpPr>
              <p:nvPr/>
            </p:nvSpPr>
            <p:spPr>
              <a:xfrm>
                <a:off x="611091" y="5405814"/>
                <a:ext cx="5162859" cy="401637"/>
              </a:xfrm>
              <a:prstGeom prst="rect">
                <a:avLst/>
              </a:prstGeom>
              <a:blipFill>
                <a:blip r:embed="rId4"/>
                <a:stretch>
                  <a:fillRect b="-24242"/>
                </a:stretch>
              </a:blipFill>
            </p:spPr>
            <p:txBody>
              <a:bodyPr/>
              <a:lstStyle/>
              <a:p>
                <a:r>
                  <a:rPr lang="zh-CN" altLang="en-US">
                    <a:noFill/>
                  </a:rPr>
                  <a:t> </a:t>
                </a:r>
              </a:p>
            </p:txBody>
          </p:sp>
        </mc:Fallback>
      </mc:AlternateContent>
      <p:pic>
        <p:nvPicPr>
          <p:cNvPr id="14" name="Picture 5">
            <a:extLst>
              <a:ext uri="{FF2B5EF4-FFF2-40B4-BE49-F238E27FC236}">
                <a16:creationId xmlns:a16="http://schemas.microsoft.com/office/drawing/2014/main" id="{12BD65FA-9DD3-BC0A-F3D0-08F2AAF3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913" y="3046515"/>
            <a:ext cx="2907996" cy="2670099"/>
          </a:xfrm>
          <a:prstGeom prst="rect">
            <a:avLst/>
          </a:prstGeom>
          <a:noFill/>
          <a:ln>
            <a:noFill/>
          </a:ln>
          <a:effectLst/>
        </p:spPr>
      </p:pic>
      <p:sp>
        <p:nvSpPr>
          <p:cNvPr id="2" name="Slide Number Placeholder 5">
            <a:extLst>
              <a:ext uri="{FF2B5EF4-FFF2-40B4-BE49-F238E27FC236}">
                <a16:creationId xmlns:a16="http://schemas.microsoft.com/office/drawing/2014/main" id="{6EF635A5-7403-9DF7-516C-ABC36BA4459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26</a:t>
            </a:fld>
            <a:endParaRPr lang="en-US" dirty="0"/>
          </a:p>
        </p:txBody>
      </p:sp>
    </p:spTree>
    <p:extLst>
      <p:ext uri="{BB962C8B-B14F-4D97-AF65-F5344CB8AC3E}">
        <p14:creationId xmlns:p14="http://schemas.microsoft.com/office/powerpoint/2010/main" val="68618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92AB903-65C0-DFA8-8311-464BED3CE6D5}"/>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熵与信息</a:t>
            </a:r>
            <a:r>
              <a:rPr lang="zh-CN" altLang="en-US" dirty="0"/>
              <a:t>增益</a:t>
            </a:r>
          </a:p>
        </p:txBody>
      </p:sp>
      <p:sp>
        <p:nvSpPr>
          <p:cNvPr id="5" name="内容占位符 2">
            <a:extLst>
              <a:ext uri="{FF2B5EF4-FFF2-40B4-BE49-F238E27FC236}">
                <a16:creationId xmlns:a16="http://schemas.microsoft.com/office/drawing/2014/main" id="{9220569D-CB8B-814B-0D2E-B03D4E138B34}"/>
              </a:ext>
            </a:extLst>
          </p:cNvPr>
          <p:cNvSpPr>
            <a:spLocks noGrp="1"/>
          </p:cNvSpPr>
          <p:nvPr>
            <p:ph idx="1"/>
          </p:nvPr>
        </p:nvSpPr>
        <p:spPr>
          <a:xfrm>
            <a:off x="361446" y="2555133"/>
            <a:ext cx="8421108" cy="3791190"/>
          </a:xfrm>
          <a:ln>
            <a:solidFill>
              <a:schemeClr val="bg1"/>
            </a:solidFill>
          </a:ln>
        </p:spPr>
        <p:txBody>
          <a:bodyPr>
            <a:noAutofit/>
          </a:bodyPr>
          <a:lstStyle/>
          <a:p>
            <a:pPr>
              <a:lnSpc>
                <a:spcPct val="120000"/>
              </a:lnSpc>
            </a:pPr>
            <a:r>
              <a:rPr lang="zh-CN" altLang="en-US" sz="2000" dirty="0"/>
              <a:t>设有随机变量</a:t>
            </a:r>
            <a:r>
              <a:rPr lang="en-US" altLang="zh-CN" sz="2000" dirty="0"/>
              <a:t>(</a:t>
            </a:r>
            <a:r>
              <a:rPr lang="en-US" altLang="zh-CN" sz="2000" i="1" dirty="0"/>
              <a:t>X</a:t>
            </a:r>
            <a:r>
              <a:rPr lang="en-US" altLang="zh-CN" sz="2000" dirty="0"/>
              <a:t>, </a:t>
            </a:r>
            <a:r>
              <a:rPr lang="en-US" altLang="zh-CN" sz="2000" i="1"/>
              <a:t>Y</a:t>
            </a:r>
            <a:r>
              <a:rPr lang="en-US" altLang="zh-CN" sz="2000"/>
              <a:t>), </a:t>
            </a:r>
            <a:r>
              <a:rPr lang="zh-CN" altLang="en-US" sz="2000"/>
              <a:t>其</a:t>
            </a:r>
            <a:r>
              <a:rPr lang="zh-CN" altLang="en-US" sz="2000" dirty="0"/>
              <a:t>联合概率</a:t>
            </a:r>
            <a:r>
              <a:rPr lang="zh-CN" altLang="en-US" sz="2000"/>
              <a:t>分布为</a:t>
            </a:r>
            <a:r>
              <a:rPr lang="en-US" altLang="zh-CN" sz="2000"/>
              <a:t>:</a:t>
            </a:r>
            <a:endParaRPr lang="en-US" altLang="zh-CN" sz="2000" dirty="0"/>
          </a:p>
          <a:p>
            <a:pPr>
              <a:lnSpc>
                <a:spcPct val="120000"/>
              </a:lnSpc>
            </a:pPr>
            <a:endParaRPr lang="en-US" altLang="zh-CN" sz="2000" dirty="0"/>
          </a:p>
          <a:p>
            <a:pPr>
              <a:lnSpc>
                <a:spcPct val="120000"/>
              </a:lnSpc>
            </a:pPr>
            <a:r>
              <a:rPr lang="zh-CN" altLang="en-US" sz="2000" b="1" dirty="0">
                <a:solidFill>
                  <a:srgbClr val="0070C0"/>
                </a:solidFill>
              </a:rPr>
              <a:t>条件熵 </a:t>
            </a:r>
            <a:r>
              <a:rPr lang="en-US" altLang="zh-CN" sz="2000" i="1" dirty="0"/>
              <a:t>H</a:t>
            </a:r>
            <a:r>
              <a:rPr lang="en-US" altLang="zh-CN" sz="2000" dirty="0"/>
              <a:t>(</a:t>
            </a:r>
            <a:r>
              <a:rPr lang="en-US" altLang="zh-CN" sz="2000" i="1" dirty="0"/>
              <a:t>Y</a:t>
            </a:r>
            <a:r>
              <a:rPr lang="en-US" altLang="zh-CN" sz="2000" dirty="0"/>
              <a:t>|</a:t>
            </a:r>
            <a:r>
              <a:rPr lang="en-US" altLang="zh-CN" sz="2000" i="1"/>
              <a:t>X</a:t>
            </a:r>
            <a:r>
              <a:rPr lang="en-US" altLang="zh-CN" sz="2000"/>
              <a:t>): </a:t>
            </a:r>
            <a:r>
              <a:rPr lang="zh-CN" altLang="en-US" sz="2000"/>
              <a:t>表示</a:t>
            </a:r>
            <a:r>
              <a:rPr lang="zh-CN" altLang="en-US" sz="2000" dirty="0"/>
              <a:t>在己知随机变量 </a:t>
            </a:r>
            <a:r>
              <a:rPr lang="en-US" altLang="zh-CN" sz="2000" i="1" dirty="0"/>
              <a:t>X </a:t>
            </a:r>
            <a:r>
              <a:rPr lang="zh-CN" altLang="en-US" sz="2000" dirty="0"/>
              <a:t>的条件下随机变量 </a:t>
            </a:r>
            <a:r>
              <a:rPr lang="en-US" altLang="zh-CN" sz="2000" i="1" dirty="0"/>
              <a:t>Y </a:t>
            </a:r>
            <a:r>
              <a:rPr lang="zh-CN" altLang="en-US" sz="2000"/>
              <a:t>的不确定性</a:t>
            </a:r>
            <a:r>
              <a:rPr lang="en-US" altLang="zh-CN" sz="2000"/>
              <a:t>, </a:t>
            </a:r>
            <a:r>
              <a:rPr lang="zh-CN" altLang="en-US" sz="2000"/>
              <a:t>定义为给定 </a:t>
            </a:r>
            <a:r>
              <a:rPr lang="en-US" altLang="zh-CN" sz="2000" i="1"/>
              <a:t>X </a:t>
            </a:r>
            <a:r>
              <a:rPr lang="zh-CN" altLang="en-US" sz="2000"/>
              <a:t>条件</a:t>
            </a:r>
            <a:r>
              <a:rPr lang="zh-CN" altLang="en-US" sz="2000" dirty="0"/>
              <a:t>下 </a:t>
            </a:r>
            <a:r>
              <a:rPr lang="en-US" altLang="zh-CN" sz="2000" i="1" dirty="0"/>
              <a:t>Y </a:t>
            </a:r>
            <a:r>
              <a:rPr lang="zh-CN" altLang="en-US" sz="2000" dirty="0"/>
              <a:t>的条件概率分布的熵对 </a:t>
            </a:r>
            <a:r>
              <a:rPr lang="en-US" altLang="zh-CN" sz="2000" i="1" dirty="0"/>
              <a:t>X </a:t>
            </a:r>
            <a:r>
              <a:rPr lang="zh-CN" altLang="en-US" sz="2000"/>
              <a:t>的数学期望</a:t>
            </a:r>
            <a:r>
              <a:rPr lang="en-US" altLang="zh-CN" sz="2000"/>
              <a:t>:</a:t>
            </a:r>
            <a:endParaRPr lang="en-US" altLang="zh-CN" sz="2000" dirty="0"/>
          </a:p>
          <a:p>
            <a:pPr>
              <a:lnSpc>
                <a:spcPct val="120000"/>
              </a:lnSpc>
            </a:pPr>
            <a:endParaRPr lang="en-US" altLang="zh-CN" sz="2000" dirty="0"/>
          </a:p>
          <a:p>
            <a:pPr>
              <a:lnSpc>
                <a:spcPct val="120000"/>
              </a:lnSpc>
            </a:pPr>
            <a:endParaRPr lang="en-US" altLang="zh-CN" sz="2000" dirty="0"/>
          </a:p>
          <a:p>
            <a:pPr>
              <a:lnSpc>
                <a:spcPct val="120000"/>
              </a:lnSpc>
            </a:pPr>
            <a:r>
              <a:rPr lang="zh-CN" altLang="en-US" sz="2000" dirty="0"/>
              <a:t>当熵和条件熵中的概率由</a:t>
            </a:r>
            <a:r>
              <a:rPr lang="zh-CN" altLang="en-US" sz="2000"/>
              <a:t>数据估计 </a:t>
            </a:r>
            <a:r>
              <a:rPr lang="en-US" altLang="zh-CN" sz="2000"/>
              <a:t>(</a:t>
            </a:r>
            <a:r>
              <a:rPr lang="zh-CN" altLang="en-US" sz="2000" dirty="0"/>
              <a:t>特别是极大似然</a:t>
            </a:r>
            <a:r>
              <a:rPr lang="zh-CN" altLang="en-US" sz="2000"/>
              <a:t>估计</a:t>
            </a:r>
            <a:r>
              <a:rPr lang="en-US" altLang="zh-CN" sz="2000"/>
              <a:t>) </a:t>
            </a:r>
            <a:r>
              <a:rPr lang="zh-CN" altLang="en-US" sz="2000"/>
              <a:t>得到时</a:t>
            </a:r>
            <a:r>
              <a:rPr lang="en-US" altLang="zh-CN" sz="2000"/>
              <a:t>, </a:t>
            </a:r>
            <a:r>
              <a:rPr lang="zh-CN" altLang="en-US" sz="2000"/>
              <a:t>所</a:t>
            </a:r>
            <a:r>
              <a:rPr lang="zh-CN" altLang="en-US" sz="2000" dirty="0"/>
              <a:t>对应的熵与条件熵分别称为</a:t>
            </a:r>
            <a:r>
              <a:rPr lang="zh-CN" altLang="en-US" sz="2000" b="1">
                <a:solidFill>
                  <a:srgbClr val="0070C0"/>
                </a:solidFill>
              </a:rPr>
              <a:t>经验熵 </a:t>
            </a:r>
            <a:r>
              <a:rPr lang="en-US" altLang="zh-CN" sz="2000"/>
              <a:t>(</a:t>
            </a:r>
            <a:r>
              <a:rPr lang="en-US" altLang="zh-CN" sz="2000" dirty="0"/>
              <a:t>empirical </a:t>
            </a:r>
            <a:r>
              <a:rPr lang="en-US" altLang="zh-CN" sz="2000"/>
              <a:t>entropy) </a:t>
            </a:r>
            <a:r>
              <a:rPr lang="zh-CN" altLang="en-US" sz="2000"/>
              <a:t>和</a:t>
            </a:r>
            <a:r>
              <a:rPr lang="zh-CN" altLang="en-US" sz="2000" b="1">
                <a:solidFill>
                  <a:srgbClr val="0070C0"/>
                </a:solidFill>
              </a:rPr>
              <a:t>经验条件熵 </a:t>
            </a:r>
            <a:r>
              <a:rPr lang="en-US" altLang="zh-CN" sz="2000"/>
              <a:t>(</a:t>
            </a:r>
            <a:r>
              <a:rPr lang="en-US" altLang="zh-CN" sz="2000" dirty="0"/>
              <a:t>empirical conditional entropy)</a:t>
            </a:r>
          </a:p>
        </p:txBody>
      </p:sp>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9067F997-0191-07C2-59E6-4D35F43BCC69}"/>
                  </a:ext>
                </a:extLst>
              </p:cNvPr>
              <p:cNvSpPr txBox="1"/>
              <p:nvPr/>
            </p:nvSpPr>
            <p:spPr>
              <a:xfrm>
                <a:off x="891841" y="2994025"/>
                <a:ext cx="7360318" cy="43497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𝑃</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𝑗</m:t>
                              </m:r>
                            </m:sub>
                          </m:sSub>
                        </m:e>
                      </m:d>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𝑖𝑗</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 2,⋯,</m:t>
                      </m:r>
                      <m:r>
                        <a:rPr lang="zh-CN" altLang="en-US" sz="2000" i="1">
                          <a:solidFill>
                            <a:srgbClr val="000000"/>
                          </a:solidFill>
                          <a:latin typeface="Cambria Math" panose="02040503050406030204" pitchFamily="18" charset="0"/>
                        </a:rPr>
                        <m:t>𝑛</m:t>
                      </m:r>
                      <m:func>
                        <m:funcPr>
                          <m:ctrlPr>
                            <a:rPr lang="zh-CN" altLang="en-US" sz="2000" i="1">
                              <a:solidFill>
                                <a:srgbClr val="000000"/>
                              </a:solidFill>
                              <a:latin typeface="Cambria Math" panose="02040503050406030204" pitchFamily="18" charset="0"/>
                            </a:rPr>
                          </m:ctrlPr>
                        </m:funcPr>
                        <m:fName>
                          <m:r>
                            <a:rPr lang="zh-CN" altLang="en-US" sz="2000" i="0">
                              <a:solidFill>
                                <a:srgbClr val="000000"/>
                              </a:solidFill>
                              <a:latin typeface="Cambria Math" panose="02040503050406030204" pitchFamily="18" charset="0"/>
                            </a:rPr>
                            <m:t>;</m:t>
                          </m:r>
                        </m:fName>
                        <m:e>
                          <m:r>
                            <a:rPr lang="zh-CN" altLang="en-US" sz="2000" i="1">
                              <a:solidFill>
                                <a:srgbClr val="000000"/>
                              </a:solidFill>
                              <a:latin typeface="Cambria Math" panose="02040503050406030204" pitchFamily="18" charset="0"/>
                            </a:rPr>
                            <m:t> </m:t>
                          </m:r>
                        </m:e>
                      </m:func>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=1,2,⋯,</m:t>
                      </m:r>
                      <m:r>
                        <a:rPr lang="zh-CN" altLang="en-US" sz="2000" i="1">
                          <a:solidFill>
                            <a:srgbClr val="000000"/>
                          </a:solidFill>
                          <a:latin typeface="Cambria Math" panose="02040503050406030204" pitchFamily="18" charset="0"/>
                        </a:rPr>
                        <m:t>𝑚</m:t>
                      </m:r>
                    </m:oMath>
                  </m:oMathPara>
                </a14:m>
                <a:endParaRPr lang="zh-CN" altLang="en-US" sz="2000"/>
              </a:p>
            </p:txBody>
          </p:sp>
        </mc:Choice>
        <mc:Fallback xmlns="">
          <p:sp>
            <p:nvSpPr>
              <p:cNvPr id="7" name="对象 6">
                <a:extLst>
                  <a:ext uri="{FF2B5EF4-FFF2-40B4-BE49-F238E27FC236}">
                    <a16:creationId xmlns:a16="http://schemas.microsoft.com/office/drawing/2014/main" id="{9067F997-0191-07C2-59E6-4D35F43BCC69}"/>
                  </a:ext>
                </a:extLst>
              </p:cNvPr>
              <p:cNvSpPr txBox="1">
                <a:spLocks noRot="1" noChangeAspect="1" noMove="1" noResize="1" noEditPoints="1" noAdjustHandles="1" noChangeArrowheads="1" noChangeShapeType="1" noTextEdit="1"/>
              </p:cNvSpPr>
              <p:nvPr/>
            </p:nvSpPr>
            <p:spPr>
              <a:xfrm>
                <a:off x="891841" y="2994025"/>
                <a:ext cx="7360318" cy="434975"/>
              </a:xfrm>
              <a:prstGeom prst="rect">
                <a:avLst/>
              </a:prstGeom>
              <a:blipFill>
                <a:blip r:embed="rId2"/>
                <a:stretch>
                  <a:fillRect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A575CD9F-206A-E4A9-B368-E14B35A7F8DD}"/>
                  </a:ext>
                </a:extLst>
              </p:cNvPr>
              <p:cNvSpPr txBox="1"/>
              <p:nvPr/>
            </p:nvSpPr>
            <p:spPr>
              <a:xfrm>
                <a:off x="2698750" y="4337549"/>
                <a:ext cx="3942682" cy="7429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𝑝</m:t>
                              </m:r>
                            </m:e>
                            <m:sub>
                              <m:r>
                                <a:rPr lang="zh-CN" altLang="en-US" sz="2000" i="1">
                                  <a:solidFill>
                                    <a:srgbClr val="000000"/>
                                  </a:solidFill>
                                  <a:latin typeface="Cambria Math" panose="02040503050406030204" pitchFamily="18" charset="0"/>
                                </a:rPr>
                                <m:t>𝑖</m:t>
                              </m:r>
                            </m:sub>
                          </m:sSub>
                        </m:e>
                      </m:nary>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𝑌</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9" name="对象 8">
                <a:extLst>
                  <a:ext uri="{FF2B5EF4-FFF2-40B4-BE49-F238E27FC236}">
                    <a16:creationId xmlns:a16="http://schemas.microsoft.com/office/drawing/2014/main" id="{A575CD9F-206A-E4A9-B368-E14B35A7F8DD}"/>
                  </a:ext>
                </a:extLst>
              </p:cNvPr>
              <p:cNvSpPr txBox="1">
                <a:spLocks noRot="1" noChangeAspect="1" noMove="1" noResize="1" noEditPoints="1" noAdjustHandles="1" noChangeArrowheads="1" noChangeShapeType="1" noTextEdit="1"/>
              </p:cNvSpPr>
              <p:nvPr/>
            </p:nvSpPr>
            <p:spPr>
              <a:xfrm>
                <a:off x="2698750" y="4337549"/>
                <a:ext cx="3942682" cy="742950"/>
              </a:xfrm>
              <a:prstGeom prst="rect">
                <a:avLst/>
              </a:prstGeom>
              <a:blipFill>
                <a:blip r:embed="rId3"/>
                <a:stretch>
                  <a:fillRect b="-1818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6594F06-97A3-B53B-6F9B-DED1991C8963}"/>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27</a:t>
            </a:fld>
            <a:endParaRPr lang="en-US" dirty="0"/>
          </a:p>
        </p:txBody>
      </p:sp>
    </p:spTree>
    <p:extLst>
      <p:ext uri="{BB962C8B-B14F-4D97-AF65-F5344CB8AC3E}">
        <p14:creationId xmlns:p14="http://schemas.microsoft.com/office/powerpoint/2010/main" val="129389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6C7EA1B-3A4F-6E6F-B658-86BFFFE6134F}"/>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熵与信息</a:t>
            </a:r>
            <a:r>
              <a:rPr lang="zh-CN" altLang="en-US" dirty="0"/>
              <a:t>增益</a:t>
            </a:r>
          </a:p>
        </p:txBody>
      </p:sp>
      <p:sp>
        <p:nvSpPr>
          <p:cNvPr id="5" name="内容占位符 2">
            <a:extLst>
              <a:ext uri="{FF2B5EF4-FFF2-40B4-BE49-F238E27FC236}">
                <a16:creationId xmlns:a16="http://schemas.microsoft.com/office/drawing/2014/main" id="{AA246D17-7E0B-B45F-68DB-343F4F116BC5}"/>
              </a:ext>
            </a:extLst>
          </p:cNvPr>
          <p:cNvSpPr>
            <a:spLocks noGrp="1"/>
          </p:cNvSpPr>
          <p:nvPr>
            <p:ph idx="1"/>
          </p:nvPr>
        </p:nvSpPr>
        <p:spPr>
          <a:xfrm>
            <a:off x="360695" y="2524808"/>
            <a:ext cx="8523932" cy="3954369"/>
          </a:xfrm>
        </p:spPr>
        <p:txBody>
          <a:bodyPr>
            <a:normAutofit/>
          </a:bodyPr>
          <a:lstStyle/>
          <a:p>
            <a:pPr marL="0" indent="0">
              <a:lnSpc>
                <a:spcPct val="100000"/>
              </a:lnSpc>
              <a:buNone/>
            </a:pPr>
            <a:r>
              <a:rPr lang="zh-CN" altLang="en-US" sz="2200" b="1" dirty="0">
                <a:solidFill>
                  <a:srgbClr val="C00000"/>
                </a:solidFill>
              </a:rPr>
              <a:t>定义</a:t>
            </a:r>
            <a:r>
              <a:rPr lang="en-US" altLang="zh-CN" sz="2200" b="1" dirty="0">
                <a:solidFill>
                  <a:srgbClr val="C00000"/>
                </a:solidFill>
              </a:rPr>
              <a:t>5.2  </a:t>
            </a:r>
            <a:r>
              <a:rPr lang="zh-CN" altLang="en-US" sz="2200" dirty="0"/>
              <a:t>信息增益</a:t>
            </a:r>
            <a:r>
              <a:rPr lang="en-US" altLang="zh-CN" sz="2200" dirty="0"/>
              <a:t>Information gain</a:t>
            </a:r>
          </a:p>
          <a:p>
            <a:pPr marL="0" indent="0">
              <a:lnSpc>
                <a:spcPct val="100000"/>
              </a:lnSpc>
              <a:buNone/>
            </a:pPr>
            <a:r>
              <a:rPr lang="en-US" altLang="zh-CN" sz="2200" dirty="0"/>
              <a:t>      </a:t>
            </a:r>
            <a:r>
              <a:rPr lang="zh-CN" altLang="en-US" sz="2200" dirty="0"/>
              <a:t>特征</a:t>
            </a:r>
            <a:r>
              <a:rPr lang="en-US" altLang="zh-CN" sz="2200" dirty="0"/>
              <a:t>A</a:t>
            </a:r>
            <a:r>
              <a:rPr lang="zh-CN" altLang="en-US" sz="2200" dirty="0"/>
              <a:t>对训练数据集</a:t>
            </a:r>
            <a:r>
              <a:rPr lang="en-US" altLang="zh-CN" sz="2200" i="1" dirty="0"/>
              <a:t>D</a:t>
            </a:r>
            <a:r>
              <a:rPr lang="zh-CN" altLang="en-US" sz="2200" dirty="0"/>
              <a:t>的信息增益</a:t>
            </a:r>
            <a:r>
              <a:rPr lang="en-US" altLang="zh-CN" sz="2200" dirty="0"/>
              <a:t>, </a:t>
            </a:r>
            <a:r>
              <a:rPr lang="en-US" altLang="zh-CN" sz="2200" i="1" dirty="0"/>
              <a:t>g</a:t>
            </a:r>
            <a:r>
              <a:rPr lang="en-US" altLang="zh-CN" sz="2200" dirty="0"/>
              <a:t>(</a:t>
            </a:r>
            <a:r>
              <a:rPr lang="en-US" altLang="zh-CN" sz="2200" i="1" dirty="0"/>
              <a:t>D</a:t>
            </a:r>
            <a:r>
              <a:rPr lang="en-US" altLang="zh-CN" sz="2200" dirty="0"/>
              <a:t>, </a:t>
            </a:r>
            <a:r>
              <a:rPr lang="en-US" altLang="zh-CN" sz="2200" i="1" dirty="0"/>
              <a:t>A</a:t>
            </a:r>
            <a:r>
              <a:rPr lang="en-US" altLang="zh-CN" sz="2200" dirty="0"/>
              <a:t>), </a:t>
            </a:r>
            <a:r>
              <a:rPr lang="zh-CN" altLang="en-US" sz="2200" dirty="0"/>
              <a:t>定义为集合</a:t>
            </a:r>
            <a:r>
              <a:rPr lang="en-US" altLang="zh-CN" sz="2200" i="1" dirty="0"/>
              <a:t>D</a:t>
            </a:r>
            <a:r>
              <a:rPr lang="zh-CN" altLang="en-US" sz="2200" dirty="0"/>
              <a:t>的经验熵</a:t>
            </a:r>
            <a:r>
              <a:rPr lang="en-US" altLang="zh-CN" sz="2200" i="1" dirty="0"/>
              <a:t>H</a:t>
            </a:r>
            <a:r>
              <a:rPr lang="en-US" altLang="zh-CN" sz="2200" dirty="0"/>
              <a:t>(</a:t>
            </a:r>
            <a:r>
              <a:rPr lang="en-US" altLang="zh-CN" sz="2200" i="1" dirty="0"/>
              <a:t>D</a:t>
            </a:r>
            <a:r>
              <a:rPr lang="en-US" altLang="zh-CN" sz="2200" dirty="0"/>
              <a:t>)</a:t>
            </a:r>
            <a:r>
              <a:rPr lang="zh-CN" altLang="en-US" sz="2200" dirty="0"/>
              <a:t>与特征</a:t>
            </a:r>
            <a:r>
              <a:rPr lang="en-US" altLang="zh-CN" sz="2200" i="1" dirty="0"/>
              <a:t>A</a:t>
            </a:r>
            <a:r>
              <a:rPr lang="zh-CN" altLang="en-US" sz="2200" dirty="0"/>
              <a:t>给定条件下</a:t>
            </a:r>
            <a:r>
              <a:rPr lang="en-US" altLang="zh-CN" sz="2200" i="1" dirty="0"/>
              <a:t>D</a:t>
            </a:r>
            <a:r>
              <a:rPr lang="zh-CN" altLang="en-US" sz="2200" dirty="0"/>
              <a:t>的经验条件熵</a:t>
            </a:r>
            <a:r>
              <a:rPr lang="en-US" altLang="zh-CN" sz="2200" i="1" dirty="0"/>
              <a:t>H</a:t>
            </a:r>
            <a:r>
              <a:rPr lang="en-US" altLang="zh-CN" sz="2200" dirty="0"/>
              <a:t>(</a:t>
            </a:r>
            <a:r>
              <a:rPr lang="en-US" altLang="zh-CN" sz="2200" i="1" dirty="0"/>
              <a:t>D</a:t>
            </a:r>
            <a:r>
              <a:rPr lang="en-US" altLang="zh-CN" sz="2200" dirty="0"/>
              <a:t>|</a:t>
            </a:r>
            <a:r>
              <a:rPr lang="en-US" altLang="zh-CN" sz="2200" i="1" dirty="0"/>
              <a:t>A</a:t>
            </a:r>
            <a:r>
              <a:rPr lang="en-US" altLang="zh-CN" sz="2200" dirty="0"/>
              <a:t>)</a:t>
            </a:r>
            <a:r>
              <a:rPr lang="zh-CN" altLang="en-US" sz="2200" dirty="0"/>
              <a:t>之差</a:t>
            </a:r>
            <a:r>
              <a:rPr lang="en-US" altLang="zh-CN" sz="2200" dirty="0"/>
              <a:t>, </a:t>
            </a:r>
            <a:r>
              <a:rPr lang="zh-CN" altLang="en-US" sz="2200" dirty="0"/>
              <a:t>即 </a:t>
            </a:r>
            <a:endParaRPr lang="en-US" altLang="zh-CN" sz="2200" dirty="0"/>
          </a:p>
          <a:p>
            <a:pPr marL="0" indent="0">
              <a:lnSpc>
                <a:spcPct val="100000"/>
              </a:lnSpc>
              <a:buNone/>
            </a:pPr>
            <a:r>
              <a:rPr lang="en-US" altLang="zh-CN" sz="2200" dirty="0"/>
              <a:t>                                               </a:t>
            </a:r>
            <a:r>
              <a:rPr lang="en-US" altLang="zh-CN" sz="2200" i="1" dirty="0"/>
              <a:t>g</a:t>
            </a:r>
            <a:r>
              <a:rPr lang="en-US" altLang="zh-CN" sz="2200" dirty="0"/>
              <a:t>(</a:t>
            </a:r>
            <a:r>
              <a:rPr lang="en-US" altLang="zh-CN" sz="2200" i="1" dirty="0"/>
              <a:t>D</a:t>
            </a:r>
            <a:r>
              <a:rPr lang="en-US" altLang="zh-CN" sz="2200" dirty="0"/>
              <a:t>, </a:t>
            </a:r>
            <a:r>
              <a:rPr lang="en-US" altLang="zh-CN" sz="2200" i="1" dirty="0"/>
              <a:t>A</a:t>
            </a:r>
            <a:r>
              <a:rPr lang="en-US" altLang="zh-CN" sz="2200" dirty="0"/>
              <a:t>) = </a:t>
            </a:r>
            <a:r>
              <a:rPr lang="en-US" altLang="zh-CN" sz="2200" i="1" dirty="0"/>
              <a:t>H</a:t>
            </a:r>
            <a:r>
              <a:rPr lang="en-US" altLang="zh-CN" sz="2200" dirty="0"/>
              <a:t>(</a:t>
            </a:r>
            <a:r>
              <a:rPr lang="en-US" altLang="zh-CN" sz="2200" i="1" dirty="0"/>
              <a:t>D</a:t>
            </a:r>
            <a:r>
              <a:rPr lang="en-US" altLang="zh-CN" sz="2200" dirty="0"/>
              <a:t>) - </a:t>
            </a:r>
            <a:r>
              <a:rPr lang="en-US" altLang="zh-CN" sz="2200" i="1" dirty="0"/>
              <a:t>H</a:t>
            </a:r>
            <a:r>
              <a:rPr lang="en-US" altLang="zh-CN" sz="2200" dirty="0"/>
              <a:t>(</a:t>
            </a:r>
            <a:r>
              <a:rPr lang="en-US" altLang="zh-CN" sz="2200" i="1" dirty="0"/>
              <a:t>D</a:t>
            </a:r>
            <a:r>
              <a:rPr lang="en-US" altLang="zh-CN" sz="2200" dirty="0"/>
              <a:t>|</a:t>
            </a:r>
            <a:r>
              <a:rPr lang="en-US" altLang="zh-CN" sz="2200" i="1" dirty="0"/>
              <a:t>A</a:t>
            </a:r>
            <a:r>
              <a:rPr lang="en-US" altLang="zh-CN" sz="2200" dirty="0"/>
              <a:t>)	</a:t>
            </a:r>
          </a:p>
          <a:p>
            <a:pPr marL="0" indent="0">
              <a:lnSpc>
                <a:spcPct val="100000"/>
              </a:lnSpc>
              <a:buNone/>
            </a:pPr>
            <a:r>
              <a:rPr lang="zh-CN" altLang="en-US" sz="2200" dirty="0"/>
              <a:t>表示得知特征</a:t>
            </a:r>
            <a:r>
              <a:rPr lang="en-US" altLang="zh-CN" sz="2200" i="1" dirty="0"/>
              <a:t>A</a:t>
            </a:r>
            <a:r>
              <a:rPr lang="zh-CN" altLang="en-US" sz="2200" dirty="0"/>
              <a:t>的信息而使得不确定性减少的程度</a:t>
            </a:r>
            <a:r>
              <a:rPr lang="en-US" altLang="zh-CN" sz="2200" dirty="0"/>
              <a:t>.</a:t>
            </a:r>
          </a:p>
          <a:p>
            <a:pPr marL="0" indent="0">
              <a:lnSpc>
                <a:spcPct val="100000"/>
              </a:lnSpc>
              <a:buNone/>
            </a:pPr>
            <a:endParaRPr lang="en-US" altLang="zh-CN" sz="2200" dirty="0"/>
          </a:p>
          <a:p>
            <a:pPr>
              <a:lnSpc>
                <a:spcPct val="100000"/>
              </a:lnSpc>
            </a:pPr>
            <a:r>
              <a:rPr lang="en-US" altLang="zh-CN" sz="2200" dirty="0"/>
              <a:t>—</a:t>
            </a:r>
            <a:r>
              <a:rPr lang="zh-CN" altLang="en-US" sz="2200" dirty="0"/>
              <a:t>般地</a:t>
            </a:r>
            <a:r>
              <a:rPr lang="en-US" altLang="zh-CN" sz="2200" dirty="0"/>
              <a:t>, </a:t>
            </a:r>
            <a:r>
              <a:rPr lang="zh-CN" altLang="en-US" sz="2200" dirty="0"/>
              <a:t>熵</a:t>
            </a:r>
            <a:r>
              <a:rPr lang="en-US" altLang="zh-CN" sz="2200" i="1" dirty="0"/>
              <a:t>H</a:t>
            </a:r>
            <a:r>
              <a:rPr lang="en-US" altLang="zh-CN" sz="2200" dirty="0"/>
              <a:t>(</a:t>
            </a:r>
            <a:r>
              <a:rPr lang="en-US" altLang="zh-CN" sz="2200" i="1" dirty="0"/>
              <a:t>Y</a:t>
            </a:r>
            <a:r>
              <a:rPr lang="en-US" altLang="zh-CN" sz="2200" dirty="0"/>
              <a:t>)</a:t>
            </a:r>
            <a:r>
              <a:rPr lang="zh-CN" altLang="en-US" sz="2200" dirty="0"/>
              <a:t>与条件熵</a:t>
            </a:r>
            <a:r>
              <a:rPr lang="en-US" altLang="zh-CN" sz="2200" i="1" dirty="0"/>
              <a:t>H</a:t>
            </a:r>
            <a:r>
              <a:rPr lang="en-US" altLang="zh-CN" sz="2200" dirty="0"/>
              <a:t>(</a:t>
            </a:r>
            <a:r>
              <a:rPr lang="en-US" altLang="zh-CN" sz="2200" i="1" dirty="0"/>
              <a:t>Y</a:t>
            </a:r>
            <a:r>
              <a:rPr lang="en-US" altLang="zh-CN" sz="2200" dirty="0"/>
              <a:t>|</a:t>
            </a:r>
            <a:r>
              <a:rPr lang="en-US" altLang="zh-CN" sz="2200" i="1" dirty="0"/>
              <a:t>X</a:t>
            </a:r>
            <a:r>
              <a:rPr lang="en-US" altLang="zh-CN" sz="2200" dirty="0"/>
              <a:t>)</a:t>
            </a:r>
            <a:r>
              <a:rPr lang="zh-CN" altLang="en-US" sz="2200" dirty="0"/>
              <a:t>之差称为互信息 </a:t>
            </a:r>
            <a:r>
              <a:rPr lang="en-US" altLang="zh-CN" sz="2200" dirty="0"/>
              <a:t>(mutual information)</a:t>
            </a:r>
          </a:p>
          <a:p>
            <a:pPr>
              <a:lnSpc>
                <a:spcPct val="100000"/>
              </a:lnSpc>
            </a:pPr>
            <a:r>
              <a:rPr lang="zh-CN" altLang="en-US" sz="2200" dirty="0"/>
              <a:t>决策树学习中的信息增益等价于训练数据集中类与特征的互信息</a:t>
            </a:r>
            <a:endParaRPr lang="zh-CN" altLang="en-US" dirty="0"/>
          </a:p>
        </p:txBody>
      </p:sp>
      <p:sp>
        <p:nvSpPr>
          <p:cNvPr id="2" name="Slide Number Placeholder 5">
            <a:extLst>
              <a:ext uri="{FF2B5EF4-FFF2-40B4-BE49-F238E27FC236}">
                <a16:creationId xmlns:a16="http://schemas.microsoft.com/office/drawing/2014/main" id="{60006777-FE90-4C0D-0A90-4BCF0B64EA5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28</a:t>
            </a:fld>
            <a:endParaRPr lang="en-US" dirty="0"/>
          </a:p>
        </p:txBody>
      </p:sp>
    </p:spTree>
    <p:extLst>
      <p:ext uri="{BB962C8B-B14F-4D97-AF65-F5344CB8AC3E}">
        <p14:creationId xmlns:p14="http://schemas.microsoft.com/office/powerpoint/2010/main" val="83207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B4002AF-3C78-979E-A6A9-3FF9B3F3AAF2}"/>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信息增益的计算</a:t>
            </a:r>
          </a:p>
        </p:txBody>
      </p:sp>
      <p:sp>
        <p:nvSpPr>
          <p:cNvPr id="5" name="内容占位符 2">
            <a:extLst>
              <a:ext uri="{FF2B5EF4-FFF2-40B4-BE49-F238E27FC236}">
                <a16:creationId xmlns:a16="http://schemas.microsoft.com/office/drawing/2014/main" id="{BB9A0BFE-8D4B-E1E0-B2F5-BD21E06D2C22}"/>
              </a:ext>
            </a:extLst>
          </p:cNvPr>
          <p:cNvSpPr>
            <a:spLocks noGrp="1"/>
          </p:cNvSpPr>
          <p:nvPr>
            <p:ph idx="1"/>
          </p:nvPr>
        </p:nvSpPr>
        <p:spPr>
          <a:xfrm>
            <a:off x="530458" y="2670225"/>
            <a:ext cx="8083084" cy="3684926"/>
          </a:xfrm>
        </p:spPr>
        <p:txBody>
          <a:bodyPr>
            <a:normAutofit fontScale="92500" lnSpcReduction="20000"/>
          </a:bodyPr>
          <a:lstStyle/>
          <a:p>
            <a:pPr>
              <a:lnSpc>
                <a:spcPct val="110000"/>
              </a:lnSpc>
            </a:pPr>
            <a:r>
              <a:rPr lang="zh-CN" altLang="en-US" sz="2200" dirty="0"/>
              <a:t>设训练数据集为</a:t>
            </a:r>
            <a:r>
              <a:rPr lang="en-US" altLang="zh-CN" sz="2200" i="1" dirty="0"/>
              <a:t>D</a:t>
            </a:r>
          </a:p>
          <a:p>
            <a:pPr marL="0" indent="0">
              <a:lnSpc>
                <a:spcPct val="110000"/>
              </a:lnSpc>
              <a:buNone/>
            </a:pPr>
            <a:r>
              <a:rPr lang="en-US" altLang="zh-CN" sz="2200" dirty="0"/>
              <a:t>    |</a:t>
            </a:r>
            <a:r>
              <a:rPr lang="en-US" altLang="zh-CN" sz="2200" i="1" dirty="0"/>
              <a:t>D</a:t>
            </a:r>
            <a:r>
              <a:rPr lang="en-US" altLang="zh-CN" sz="2200" dirty="0"/>
              <a:t>|</a:t>
            </a:r>
            <a:r>
              <a:rPr lang="zh-CN" altLang="en-US" sz="2200" dirty="0"/>
              <a:t>表示</a:t>
            </a:r>
            <a:r>
              <a:rPr lang="zh-CN" altLang="en-US" sz="2200"/>
              <a:t>其样本容量</a:t>
            </a:r>
            <a:r>
              <a:rPr lang="en-US" altLang="zh-CN" sz="2200"/>
              <a:t>, </a:t>
            </a:r>
            <a:r>
              <a:rPr lang="zh-CN" altLang="en-US" sz="2200"/>
              <a:t>即</a:t>
            </a:r>
            <a:r>
              <a:rPr lang="zh-CN" altLang="en-US" sz="2200" dirty="0"/>
              <a:t>样本个数</a:t>
            </a:r>
            <a:endParaRPr lang="en-US" altLang="zh-CN" sz="2200" dirty="0"/>
          </a:p>
          <a:p>
            <a:pPr>
              <a:lnSpc>
                <a:spcPct val="110000"/>
              </a:lnSpc>
            </a:pPr>
            <a:r>
              <a:rPr lang="zh-CN" altLang="en-US" sz="2200" dirty="0"/>
              <a:t>设有</a:t>
            </a:r>
            <a:r>
              <a:rPr lang="en-US" altLang="zh-CN" sz="2200" i="1" dirty="0"/>
              <a:t>K</a:t>
            </a:r>
            <a:r>
              <a:rPr lang="zh-CN" altLang="en-US" sz="2200" dirty="0"/>
              <a:t>个类 </a:t>
            </a:r>
            <a:r>
              <a:rPr lang="en-US" altLang="zh-CN" sz="2200" i="1" dirty="0"/>
              <a:t>C</a:t>
            </a:r>
            <a:r>
              <a:rPr lang="en-US" altLang="zh-CN" sz="2200" i="1" baseline="-25000" dirty="0"/>
              <a:t>k</a:t>
            </a:r>
            <a:r>
              <a:rPr lang="en-US" altLang="zh-CN" sz="2200" dirty="0"/>
              <a:t>, </a:t>
            </a:r>
            <a:r>
              <a:rPr lang="en-US" altLang="zh-CN" sz="2200" i="1" dirty="0"/>
              <a:t>k</a:t>
            </a:r>
            <a:r>
              <a:rPr lang="en-US" altLang="zh-CN" sz="2200" dirty="0"/>
              <a:t> </a:t>
            </a:r>
            <a:r>
              <a:rPr lang="en-US" altLang="zh-CN" sz="2200"/>
              <a:t>= 1, 2, …</a:t>
            </a:r>
            <a:r>
              <a:rPr lang="en-US" altLang="zh-CN" sz="2200" i="1"/>
              <a:t>K</a:t>
            </a:r>
            <a:endParaRPr lang="en-US" altLang="zh-CN" sz="2200" dirty="0"/>
          </a:p>
          <a:p>
            <a:pPr marL="0" indent="0">
              <a:lnSpc>
                <a:spcPct val="110000"/>
              </a:lnSpc>
              <a:buNone/>
            </a:pPr>
            <a:r>
              <a:rPr lang="en-US" altLang="zh-CN" sz="2200" dirty="0"/>
              <a:t>    |</a:t>
            </a:r>
            <a:r>
              <a:rPr lang="en-US" altLang="zh-CN" sz="2200" i="1" dirty="0"/>
              <a:t>C</a:t>
            </a:r>
            <a:r>
              <a:rPr lang="en-US" altLang="zh-CN" sz="2200" i="1" baseline="-25000" dirty="0"/>
              <a:t>k</a:t>
            </a:r>
            <a:r>
              <a:rPr lang="en-US" altLang="zh-CN" sz="2200" dirty="0"/>
              <a:t> |</a:t>
            </a:r>
            <a:r>
              <a:rPr lang="zh-CN" altLang="en-US" sz="2200" dirty="0"/>
              <a:t>为属于类 </a:t>
            </a:r>
            <a:r>
              <a:rPr lang="en-US" altLang="zh-CN" sz="2200" i="1" dirty="0"/>
              <a:t>C</a:t>
            </a:r>
            <a:r>
              <a:rPr lang="en-US" altLang="zh-CN" sz="2200" i="1" baseline="-25000" dirty="0"/>
              <a:t>k </a:t>
            </a:r>
            <a:r>
              <a:rPr lang="zh-CN" altLang="en-US" sz="2200" dirty="0"/>
              <a:t>的样本个数</a:t>
            </a:r>
            <a:endParaRPr lang="en-US" altLang="zh-CN" sz="2200" dirty="0"/>
          </a:p>
          <a:p>
            <a:pPr>
              <a:lnSpc>
                <a:spcPct val="110000"/>
              </a:lnSpc>
            </a:pPr>
            <a:r>
              <a:rPr lang="zh-CN" altLang="en-US" sz="2200" dirty="0"/>
              <a:t>特征</a:t>
            </a:r>
            <a:r>
              <a:rPr lang="en-US" altLang="zh-CN" sz="2200" i="1" dirty="0"/>
              <a:t>A</a:t>
            </a:r>
            <a:r>
              <a:rPr lang="zh-CN" altLang="en-US" sz="2200" dirty="0"/>
              <a:t>有</a:t>
            </a:r>
            <a:r>
              <a:rPr lang="en-US" altLang="zh-CN" sz="2200" i="1" dirty="0"/>
              <a:t>n</a:t>
            </a:r>
            <a:r>
              <a:rPr lang="zh-CN" altLang="en-US" sz="2200" dirty="0"/>
              <a:t>个不同的 取值 </a:t>
            </a:r>
            <a:r>
              <a:rPr lang="en-US" altLang="zh-CN" sz="2200" dirty="0"/>
              <a:t>{</a:t>
            </a:r>
            <a:r>
              <a:rPr lang="en-US" altLang="zh-CN" sz="2200" i="1" dirty="0"/>
              <a:t>a</a:t>
            </a:r>
            <a:r>
              <a:rPr lang="en-US" altLang="zh-CN" sz="2200" baseline="-25000" dirty="0"/>
              <a:t>1</a:t>
            </a:r>
            <a:r>
              <a:rPr lang="en-US" altLang="zh-CN" sz="2200" dirty="0"/>
              <a:t>, </a:t>
            </a:r>
            <a:r>
              <a:rPr lang="en-US" altLang="zh-CN" sz="2200" i="1" dirty="0"/>
              <a:t>a</a:t>
            </a:r>
            <a:r>
              <a:rPr lang="en-US" altLang="zh-CN" sz="2200" baseline="-25000" dirty="0"/>
              <a:t>2 </a:t>
            </a:r>
            <a:r>
              <a:rPr lang="en-US" altLang="zh-CN" sz="2200" dirty="0"/>
              <a:t>… </a:t>
            </a:r>
            <a:r>
              <a:rPr lang="en-US" altLang="zh-CN" sz="2200" i="1" dirty="0"/>
              <a:t>a</a:t>
            </a:r>
            <a:r>
              <a:rPr lang="en-US" altLang="zh-CN" sz="2200" i="1" baseline="-25000" dirty="0"/>
              <a:t>n</a:t>
            </a:r>
            <a:r>
              <a:rPr lang="en-US" altLang="zh-CN" sz="2200" dirty="0"/>
              <a:t>},  </a:t>
            </a:r>
            <a:r>
              <a:rPr lang="zh-CN" altLang="en-US" sz="2200" dirty="0"/>
              <a:t>根据特征 </a:t>
            </a:r>
            <a:r>
              <a:rPr lang="en-US" altLang="zh-CN" sz="2200" i="1" dirty="0"/>
              <a:t>A </a:t>
            </a:r>
            <a:r>
              <a:rPr lang="zh-CN" altLang="en-US" sz="2200" dirty="0"/>
              <a:t>的取值</a:t>
            </a:r>
            <a:r>
              <a:rPr lang="en-US" altLang="zh-CN" sz="2200" dirty="0"/>
              <a:t>, </a:t>
            </a:r>
            <a:r>
              <a:rPr lang="zh-CN" altLang="en-US" sz="2200" dirty="0"/>
              <a:t>将 </a:t>
            </a:r>
            <a:r>
              <a:rPr lang="en-US" altLang="zh-CN" sz="2200" i="1" dirty="0"/>
              <a:t>D </a:t>
            </a:r>
            <a:r>
              <a:rPr lang="zh-CN" altLang="en-US" sz="2200" dirty="0"/>
              <a:t>划分为 </a:t>
            </a:r>
            <a:r>
              <a:rPr lang="en-US" altLang="zh-CN" sz="2200" i="1" dirty="0"/>
              <a:t>n </a:t>
            </a:r>
            <a:r>
              <a:rPr lang="zh-CN" altLang="en-US" sz="2200" dirty="0"/>
              <a:t>个子集 </a:t>
            </a:r>
            <a:r>
              <a:rPr lang="en-US" altLang="zh-CN" sz="2200" i="1" dirty="0"/>
              <a:t>D</a:t>
            </a:r>
            <a:r>
              <a:rPr lang="en-US" altLang="zh-CN" sz="2200" baseline="-25000" dirty="0"/>
              <a:t>1</a:t>
            </a:r>
            <a:r>
              <a:rPr lang="en-US" altLang="zh-CN" sz="2200" dirty="0"/>
              <a:t>…</a:t>
            </a:r>
            <a:r>
              <a:rPr lang="en-US" altLang="zh-CN" sz="2200" i="1" dirty="0" err="1"/>
              <a:t>D</a:t>
            </a:r>
            <a:r>
              <a:rPr lang="en-US" altLang="zh-CN" sz="2200" i="1" baseline="-25000" dirty="0" err="1"/>
              <a:t>n</a:t>
            </a:r>
            <a:endParaRPr lang="en-US" altLang="zh-CN" sz="2200" i="1" baseline="-25000" dirty="0"/>
          </a:p>
          <a:p>
            <a:pPr marL="0" indent="0">
              <a:lnSpc>
                <a:spcPct val="110000"/>
              </a:lnSpc>
              <a:buNone/>
            </a:pPr>
            <a:r>
              <a:rPr lang="en-US" altLang="zh-CN" sz="2200" dirty="0"/>
              <a:t>    |</a:t>
            </a:r>
            <a:r>
              <a:rPr lang="en-US" altLang="zh-CN" sz="2200" i="1" dirty="0"/>
              <a:t>D</a:t>
            </a:r>
            <a:r>
              <a:rPr lang="en-US" altLang="zh-CN" sz="2200" i="1" baseline="-25000" dirty="0"/>
              <a:t>i</a:t>
            </a:r>
            <a:r>
              <a:rPr lang="en-US" altLang="zh-CN" sz="2200" dirty="0"/>
              <a:t>|</a:t>
            </a:r>
            <a:r>
              <a:rPr lang="zh-CN" altLang="en-US" sz="2200" dirty="0"/>
              <a:t>为 </a:t>
            </a:r>
            <a:r>
              <a:rPr lang="en-US" altLang="zh-CN" sz="2200" i="1" dirty="0"/>
              <a:t>D</a:t>
            </a:r>
            <a:r>
              <a:rPr lang="en-US" altLang="zh-CN" sz="2200" i="1" baseline="-25000" dirty="0"/>
              <a:t>i </a:t>
            </a:r>
            <a:r>
              <a:rPr lang="zh-CN" altLang="en-US" sz="2200" dirty="0"/>
              <a:t>的样本个数</a:t>
            </a:r>
            <a:endParaRPr lang="en-US" altLang="zh-CN" sz="2200" dirty="0"/>
          </a:p>
          <a:p>
            <a:pPr>
              <a:lnSpc>
                <a:spcPct val="110000"/>
              </a:lnSpc>
            </a:pPr>
            <a:r>
              <a:rPr lang="zh-CN" altLang="en-US" sz="2200" dirty="0"/>
              <a:t>记子集 </a:t>
            </a:r>
            <a:r>
              <a:rPr lang="en-US" altLang="zh-CN" sz="2200" i="1" dirty="0"/>
              <a:t>D</a:t>
            </a:r>
            <a:r>
              <a:rPr lang="en-US" altLang="zh-CN" sz="2200" i="1" baseline="-25000" dirty="0"/>
              <a:t>i </a:t>
            </a:r>
            <a:r>
              <a:rPr lang="zh-CN" altLang="en-US" sz="2200" dirty="0"/>
              <a:t>中属于类 </a:t>
            </a:r>
            <a:r>
              <a:rPr lang="en-US" altLang="zh-CN" sz="2200" i="1" dirty="0"/>
              <a:t>C</a:t>
            </a:r>
            <a:r>
              <a:rPr lang="en-US" altLang="zh-CN" sz="2200" i="1" baseline="-25000" dirty="0"/>
              <a:t>k </a:t>
            </a:r>
            <a:r>
              <a:rPr lang="zh-CN" altLang="en-US" sz="2200" dirty="0"/>
              <a:t>的样本集合为 </a:t>
            </a:r>
            <a:r>
              <a:rPr lang="en-US" altLang="zh-CN" sz="2200" i="1" dirty="0" err="1"/>
              <a:t>D</a:t>
            </a:r>
            <a:r>
              <a:rPr lang="en-US" altLang="zh-CN" sz="2200" i="1" baseline="-25000" dirty="0" err="1"/>
              <a:t>ik</a:t>
            </a:r>
            <a:endParaRPr lang="en-US" altLang="zh-CN" sz="2200" i="1" baseline="-25000" dirty="0"/>
          </a:p>
          <a:p>
            <a:pPr>
              <a:lnSpc>
                <a:spcPct val="110000"/>
              </a:lnSpc>
            </a:pPr>
            <a:r>
              <a:rPr lang="en-US" altLang="zh-CN" sz="2200" dirty="0"/>
              <a:t>|</a:t>
            </a:r>
            <a:r>
              <a:rPr lang="en-US" altLang="zh-CN" sz="2200" i="1" dirty="0" err="1"/>
              <a:t>D</a:t>
            </a:r>
            <a:r>
              <a:rPr lang="en-US" altLang="zh-CN" sz="2200" i="1" baseline="-25000" dirty="0" err="1"/>
              <a:t>ik</a:t>
            </a:r>
            <a:r>
              <a:rPr lang="en-US" altLang="zh-CN" sz="2200" dirty="0"/>
              <a:t>|</a:t>
            </a:r>
            <a:r>
              <a:rPr lang="zh-CN" altLang="en-US" sz="2200" dirty="0"/>
              <a:t>为 </a:t>
            </a:r>
            <a:r>
              <a:rPr lang="en-US" altLang="zh-CN" sz="2200" i="1" dirty="0" err="1"/>
              <a:t>D</a:t>
            </a:r>
            <a:r>
              <a:rPr lang="en-US" altLang="zh-CN" sz="2200" i="1" baseline="-25000" dirty="0" err="1"/>
              <a:t>ik</a:t>
            </a:r>
            <a:r>
              <a:rPr lang="en-US" altLang="zh-CN" sz="2200" i="1" baseline="-25000" dirty="0"/>
              <a:t> </a:t>
            </a:r>
            <a:r>
              <a:rPr lang="zh-CN" altLang="en-US" sz="2200" dirty="0"/>
              <a:t>的样本个数</a:t>
            </a:r>
            <a:endParaRPr lang="en-US" altLang="zh-CN" sz="2200" dirty="0"/>
          </a:p>
        </p:txBody>
      </p:sp>
      <p:sp>
        <p:nvSpPr>
          <p:cNvPr id="2" name="Slide Number Placeholder 5">
            <a:extLst>
              <a:ext uri="{FF2B5EF4-FFF2-40B4-BE49-F238E27FC236}">
                <a16:creationId xmlns:a16="http://schemas.microsoft.com/office/drawing/2014/main" id="{80C6A951-312D-904F-3773-2D51BF0E9A8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29</a:t>
            </a:fld>
            <a:endParaRPr lang="en-US" dirty="0"/>
          </a:p>
        </p:txBody>
      </p:sp>
    </p:spTree>
    <p:extLst>
      <p:ext uri="{BB962C8B-B14F-4D97-AF65-F5344CB8AC3E}">
        <p14:creationId xmlns:p14="http://schemas.microsoft.com/office/powerpoint/2010/main" val="233684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机器学习十大经典算法</a:t>
            </a:r>
            <a:r>
              <a:rPr lang="en-US" altLang="zh-CN" sz="3200" b="1" dirty="0">
                <a:solidFill>
                  <a:schemeClr val="accent1">
                    <a:lumMod val="50000"/>
                  </a:schemeClr>
                </a:solidFill>
                <a:latin typeface="+mn-ea"/>
                <a:ea typeface="+mn-ea"/>
              </a:rPr>
              <a:t>(</a:t>
            </a:r>
            <a:r>
              <a:rPr lang="zh-CN" altLang="en-US" sz="3200" b="1" dirty="0">
                <a:solidFill>
                  <a:schemeClr val="accent1">
                    <a:lumMod val="50000"/>
                  </a:schemeClr>
                </a:solidFill>
                <a:latin typeface="+mn-ea"/>
                <a:ea typeface="+mn-ea"/>
              </a:rPr>
              <a:t>初学者</a:t>
            </a:r>
            <a:r>
              <a:rPr lang="en-US" altLang="zh-CN" sz="3200" b="1" dirty="0">
                <a:solidFill>
                  <a:schemeClr val="accent1">
                    <a:lumMod val="50000"/>
                  </a:schemeClr>
                </a:solidFill>
                <a:latin typeface="+mn-ea"/>
                <a:ea typeface="+mn-ea"/>
              </a:rPr>
              <a:t>)</a:t>
            </a:r>
            <a:endParaRPr lang="zh-CN" altLang="en-US" sz="3200" b="1" dirty="0">
              <a:solidFill>
                <a:schemeClr val="accent1">
                  <a:lumMod val="50000"/>
                </a:schemeClr>
              </a:solidFill>
              <a:latin typeface="+mn-ea"/>
              <a:ea typeface="+mn-ea"/>
            </a:endParaRPr>
          </a:p>
        </p:txBody>
      </p:sp>
      <p:pic>
        <p:nvPicPr>
          <p:cNvPr id="5" name="Picture 4" descr="Machine Learning Algorithms">
            <a:extLst>
              <a:ext uri="{FF2B5EF4-FFF2-40B4-BE49-F238E27FC236}">
                <a16:creationId xmlns:a16="http://schemas.microsoft.com/office/drawing/2014/main" id="{6F270ED6-1F32-A671-07D2-FB0DC1439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610" y="0"/>
            <a:ext cx="186239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03BEF6E-8E33-E3F9-5225-DD680745BAFF}"/>
              </a:ext>
            </a:extLst>
          </p:cNvPr>
          <p:cNvSpPr txBox="1"/>
          <p:nvPr/>
        </p:nvSpPr>
        <p:spPr>
          <a:xfrm>
            <a:off x="967745" y="2120248"/>
            <a:ext cx="4731936" cy="4870564"/>
          </a:xfrm>
          <a:prstGeom prst="rect">
            <a:avLst/>
          </a:prstGeom>
          <a:noFill/>
        </p:spPr>
        <p:txBody>
          <a:bodyPr wrap="none" rtlCol="0">
            <a:spAutoFit/>
          </a:bodyPr>
          <a:lstStyle/>
          <a:p>
            <a:pPr>
              <a:lnSpc>
                <a:spcPct val="150000"/>
              </a:lnSpc>
            </a:pP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rgbClr val="92D050"/>
                </a:solidFill>
              </a:rPr>
              <a:t>线性回归 </a:t>
            </a:r>
            <a:r>
              <a:rPr lang="en-US" altLang="zh-CN" b="1" dirty="0">
                <a:solidFill>
                  <a:srgbClr val="92D050"/>
                </a:solidFill>
              </a:rPr>
              <a:t>(done before learning this course)</a:t>
            </a:r>
          </a:p>
          <a:p>
            <a:pPr marL="342900" indent="-342900">
              <a:lnSpc>
                <a:spcPct val="125000"/>
              </a:lnSpc>
              <a:buAutoNum type="arabicPeriod"/>
            </a:pPr>
            <a:r>
              <a:rPr lang="zh-CN" altLang="en-US" b="1" dirty="0">
                <a:solidFill>
                  <a:schemeClr val="accent1">
                    <a:lumMod val="75000"/>
                  </a:schemeClr>
                </a:solidFill>
              </a:rPr>
              <a:t>逻辑斯蒂回归</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rgbClr val="C00000"/>
                </a:solidFill>
              </a:rPr>
              <a:t>决策树</a:t>
            </a:r>
            <a:endParaRPr lang="en-US" altLang="zh-CN" b="1" dirty="0">
              <a:solidFill>
                <a:srgbClr val="C00000"/>
              </a:solidFill>
            </a:endParaRPr>
          </a:p>
          <a:p>
            <a:pPr marL="342900" indent="-342900">
              <a:lnSpc>
                <a:spcPct val="125000"/>
              </a:lnSpc>
              <a:buAutoNum type="arabicPeriod"/>
            </a:pPr>
            <a:r>
              <a:rPr lang="zh-CN" altLang="en-US" b="1" dirty="0">
                <a:solidFill>
                  <a:schemeClr val="accent1">
                    <a:lumMod val="75000"/>
                  </a:schemeClr>
                </a:solidFill>
              </a:rPr>
              <a:t>支持向量机</a:t>
            </a:r>
            <a:endParaRPr lang="en-US" altLang="zh-CN" b="1" dirty="0">
              <a:solidFill>
                <a:schemeClr val="accent1">
                  <a:lumMod val="75000"/>
                </a:schemeClr>
              </a:solidFill>
            </a:endParaRPr>
          </a:p>
          <a:p>
            <a:pPr marL="342900" indent="-342900">
              <a:lnSpc>
                <a:spcPct val="125000"/>
              </a:lnSpc>
              <a:buFontTx/>
              <a:buAutoNum type="arabicPeriod"/>
            </a:pPr>
            <a:r>
              <a:rPr lang="zh-CN" altLang="en-US" b="1" dirty="0">
                <a:solidFill>
                  <a:srgbClr val="FFC000"/>
                </a:solidFill>
              </a:rPr>
              <a:t>朴素贝叶斯 </a:t>
            </a:r>
            <a:r>
              <a:rPr lang="en-US" altLang="zh-CN" b="1" dirty="0">
                <a:solidFill>
                  <a:srgbClr val="FFC000"/>
                </a:solidFill>
              </a:rPr>
              <a:t>(done)</a:t>
            </a:r>
          </a:p>
          <a:p>
            <a:pPr marL="342900" indent="-342900">
              <a:lnSpc>
                <a:spcPct val="125000"/>
              </a:lnSpc>
              <a:buAutoNum type="arabicPeriod"/>
            </a:pPr>
            <a:r>
              <a:rPr lang="en-US" altLang="zh-CN" b="1" dirty="0">
                <a:solidFill>
                  <a:srgbClr val="FFC000"/>
                </a:solidFill>
              </a:rPr>
              <a:t>K</a:t>
            </a:r>
            <a:r>
              <a:rPr lang="zh-CN" altLang="en-US" b="1" dirty="0">
                <a:solidFill>
                  <a:srgbClr val="FFC000"/>
                </a:solidFill>
              </a:rPr>
              <a:t>近邻分类器（</a:t>
            </a:r>
            <a:r>
              <a:rPr lang="en-US" altLang="zh-CN" b="1" dirty="0">
                <a:solidFill>
                  <a:srgbClr val="FFC000"/>
                </a:solidFill>
              </a:rPr>
              <a:t>done</a:t>
            </a:r>
            <a:r>
              <a:rPr lang="zh-CN" altLang="en-US" b="1" dirty="0">
                <a:solidFill>
                  <a:srgbClr val="FFC000"/>
                </a:solidFill>
              </a:rPr>
              <a:t>）</a:t>
            </a:r>
            <a:endParaRPr lang="en-US" altLang="zh-CN" b="1" dirty="0">
              <a:solidFill>
                <a:srgbClr val="FFC000"/>
              </a:solidFill>
            </a:endParaRPr>
          </a:p>
          <a:p>
            <a:pPr marL="342900" indent="-342900">
              <a:lnSpc>
                <a:spcPct val="125000"/>
              </a:lnSpc>
              <a:buAutoNum type="arabicPeriod"/>
            </a:pPr>
            <a:r>
              <a:rPr lang="en-US" altLang="zh-CN" b="1" dirty="0">
                <a:solidFill>
                  <a:schemeClr val="accent1">
                    <a:lumMod val="75000"/>
                  </a:schemeClr>
                </a:solidFill>
              </a:rPr>
              <a:t>K</a:t>
            </a:r>
            <a:r>
              <a:rPr lang="zh-CN" altLang="en-US" b="1" dirty="0">
                <a:solidFill>
                  <a:schemeClr val="accent1">
                    <a:lumMod val="75000"/>
                  </a:schemeClr>
                </a:solidFill>
              </a:rPr>
              <a:t>均值聚类</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随机森林</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降维算法</a:t>
            </a:r>
            <a:endParaRPr lang="en-US" altLang="zh-CN" b="1" dirty="0">
              <a:solidFill>
                <a:schemeClr val="accent1">
                  <a:lumMod val="75000"/>
                </a:schemeClr>
              </a:solidFill>
            </a:endParaRPr>
          </a:p>
          <a:p>
            <a:pPr marL="342900" indent="-342900">
              <a:lnSpc>
                <a:spcPct val="125000"/>
              </a:lnSpc>
              <a:buAutoNum type="arabicPeriod"/>
            </a:pPr>
            <a:r>
              <a:rPr lang="zh-CN" altLang="en-US" b="1" dirty="0">
                <a:solidFill>
                  <a:schemeClr val="accent1">
                    <a:lumMod val="75000"/>
                  </a:schemeClr>
                </a:solidFill>
              </a:rPr>
              <a:t>梯度提升与</a:t>
            </a:r>
            <a:endParaRPr lang="en-US" altLang="zh-CN" b="1" dirty="0">
              <a:solidFill>
                <a:schemeClr val="accent1">
                  <a:lumMod val="75000"/>
                </a:schemeClr>
              </a:solidFill>
            </a:endParaRPr>
          </a:p>
          <a:p>
            <a:pPr>
              <a:lnSpc>
                <a:spcPct val="125000"/>
              </a:lnSpc>
            </a:pPr>
            <a:r>
              <a:rPr lang="en-US" altLang="zh-CN" b="1" dirty="0">
                <a:solidFill>
                  <a:schemeClr val="accent1">
                    <a:lumMod val="75000"/>
                  </a:schemeClr>
                </a:solidFill>
              </a:rPr>
              <a:t>       </a:t>
            </a:r>
            <a:r>
              <a:rPr lang="zh-CN" altLang="en-US" b="1" dirty="0">
                <a:solidFill>
                  <a:schemeClr val="accent1">
                    <a:lumMod val="75000"/>
                  </a:schemeClr>
                </a:solidFill>
              </a:rPr>
              <a:t>自适应提升</a:t>
            </a:r>
            <a:endParaRPr lang="en-US" altLang="zh-CN" b="1" dirty="0">
              <a:solidFill>
                <a:schemeClr val="accent1">
                  <a:lumMod val="75000"/>
                </a:schemeClr>
              </a:solidFill>
            </a:endParaRPr>
          </a:p>
          <a:p>
            <a:pPr marL="342900" indent="-342900">
              <a:buAutoNum type="arabicPeriod"/>
            </a:pPr>
            <a:endParaRPr lang="en-US" altLang="zh-CN" dirty="0"/>
          </a:p>
          <a:p>
            <a:pPr marL="342900" indent="-342900">
              <a:buAutoNum type="arabicPeriod"/>
            </a:pPr>
            <a:endParaRPr lang="zh-CN" altLang="en-US" dirty="0"/>
          </a:p>
        </p:txBody>
      </p:sp>
      <p:pic>
        <p:nvPicPr>
          <p:cNvPr id="4" name="图片 3">
            <a:extLst>
              <a:ext uri="{FF2B5EF4-FFF2-40B4-BE49-F238E27FC236}">
                <a16:creationId xmlns:a16="http://schemas.microsoft.com/office/drawing/2014/main" id="{E3714641-5349-131A-F188-6708629665F1}"/>
              </a:ext>
            </a:extLst>
          </p:cNvPr>
          <p:cNvPicPr>
            <a:picLocks noChangeAspect="1"/>
          </p:cNvPicPr>
          <p:nvPr/>
        </p:nvPicPr>
        <p:blipFill>
          <a:blip r:embed="rId3"/>
          <a:stretch>
            <a:fillRect/>
          </a:stretch>
        </p:blipFill>
        <p:spPr>
          <a:xfrm>
            <a:off x="7281610" y="1659556"/>
            <a:ext cx="931195" cy="1193526"/>
          </a:xfrm>
          <a:prstGeom prst="rect">
            <a:avLst/>
          </a:prstGeom>
        </p:spPr>
      </p:pic>
    </p:spTree>
    <p:extLst>
      <p:ext uri="{BB962C8B-B14F-4D97-AF65-F5344CB8AC3E}">
        <p14:creationId xmlns:p14="http://schemas.microsoft.com/office/powerpoint/2010/main" val="92363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222E-6 4.81481E-6 L -0.18281 0.2287 " pathEditMode="relative" rAng="0" ptsTypes="AA">
                                      <p:cBhvr>
                                        <p:cTn id="6" dur="2000" fill="hold"/>
                                        <p:tgtEl>
                                          <p:spTgt spid="4"/>
                                        </p:tgtEl>
                                        <p:attrNameLst>
                                          <p:attrName>ppt_x</p:attrName>
                                          <p:attrName>ppt_y</p:attrName>
                                        </p:attrNameLst>
                                      </p:cBhvr>
                                      <p:rCtr x="-9149" y="11435"/>
                                    </p:animMotion>
                                  </p:childTnLst>
                                </p:cTn>
                              </p:par>
                              <p:par>
                                <p:cTn id="7" presetID="6" presetClass="emph" presetSubtype="0" fill="hold"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A9E552BD-CCD4-0319-FEF5-13A72FC16D2B}"/>
              </a:ext>
            </a:extLst>
          </p:cNvPr>
          <p:cNvSpPr>
            <a:spLocks noGrp="1"/>
          </p:cNvSpPr>
          <p:nvPr>
            <p:ph idx="1"/>
          </p:nvPr>
        </p:nvSpPr>
        <p:spPr>
          <a:xfrm>
            <a:off x="516590" y="2537000"/>
            <a:ext cx="8424936" cy="4184476"/>
          </a:xfrm>
        </p:spPr>
        <p:txBody>
          <a:bodyPr>
            <a:normAutofit/>
          </a:bodyPr>
          <a:lstStyle/>
          <a:p>
            <a:pPr>
              <a:lnSpc>
                <a:spcPct val="100000"/>
              </a:lnSpc>
            </a:pPr>
            <a:r>
              <a:rPr lang="zh-CN" altLang="en-US" sz="2000"/>
              <a:t>已知</a:t>
            </a:r>
            <a:r>
              <a:rPr lang="en-US" altLang="zh-CN" sz="2000"/>
              <a:t>: </a:t>
            </a:r>
            <a:r>
              <a:rPr lang="zh-CN" altLang="en-US" sz="2000"/>
              <a:t>训练</a:t>
            </a:r>
            <a:r>
              <a:rPr lang="zh-CN" altLang="en-US" sz="2000" dirty="0"/>
              <a:t>数据集</a:t>
            </a:r>
            <a:r>
              <a:rPr lang="en-US" altLang="zh-CN" sz="2000" i="1" dirty="0"/>
              <a:t>D</a:t>
            </a:r>
            <a:r>
              <a:rPr lang="zh-CN" altLang="en-US" sz="2000" dirty="0"/>
              <a:t>和特征</a:t>
            </a:r>
            <a:r>
              <a:rPr lang="en-US" altLang="zh-CN" sz="2000" i="1" dirty="0"/>
              <a:t>A</a:t>
            </a:r>
            <a:endParaRPr lang="en-US" altLang="zh-CN" sz="2000" dirty="0"/>
          </a:p>
          <a:p>
            <a:pPr>
              <a:lnSpc>
                <a:spcPct val="100000"/>
              </a:lnSpc>
            </a:pPr>
            <a:r>
              <a:rPr lang="zh-CN" altLang="en-US" sz="2000"/>
              <a:t>求</a:t>
            </a:r>
            <a:r>
              <a:rPr lang="en-US" altLang="zh-CN" sz="2000"/>
              <a:t>: </a:t>
            </a:r>
            <a:r>
              <a:rPr lang="zh-CN" altLang="en-US" sz="2000"/>
              <a:t>特征</a:t>
            </a:r>
            <a:r>
              <a:rPr lang="en-US" altLang="zh-CN" sz="2000" i="1" dirty="0"/>
              <a:t>A</a:t>
            </a:r>
            <a:r>
              <a:rPr lang="zh-CN" altLang="en-US" sz="2000" dirty="0"/>
              <a:t>对训练数据集</a:t>
            </a:r>
            <a:r>
              <a:rPr lang="en-US" altLang="zh-CN" sz="2000" i="1" dirty="0"/>
              <a:t>D</a:t>
            </a:r>
            <a:r>
              <a:rPr lang="zh-CN" altLang="en-US" sz="2000" dirty="0"/>
              <a:t>的信息增益</a:t>
            </a:r>
            <a:r>
              <a:rPr lang="en-US" altLang="zh-CN" sz="2000" dirty="0"/>
              <a:t>g(</a:t>
            </a:r>
            <a:r>
              <a:rPr lang="en-US" altLang="zh-CN" sz="2000" i="1" dirty="0"/>
              <a:t>D</a:t>
            </a:r>
            <a:r>
              <a:rPr lang="en-US" altLang="zh-CN" sz="2000" dirty="0"/>
              <a:t>, </a:t>
            </a:r>
            <a:r>
              <a:rPr lang="en-US" altLang="zh-CN" sz="2000" i="1" dirty="0"/>
              <a:t>A</a:t>
            </a:r>
            <a:r>
              <a:rPr lang="en-US" altLang="zh-CN" sz="2000" dirty="0"/>
              <a:t>)</a:t>
            </a:r>
          </a:p>
          <a:p>
            <a:pPr>
              <a:lnSpc>
                <a:spcPct val="100000"/>
              </a:lnSpc>
            </a:pPr>
            <a:r>
              <a:rPr lang="en-US" altLang="zh-CN" sz="2000" dirty="0"/>
              <a:t>1</a:t>
            </a:r>
            <a:r>
              <a:rPr lang="zh-CN" altLang="en-US" sz="2000" dirty="0"/>
              <a:t>、计算数据集</a:t>
            </a:r>
            <a:r>
              <a:rPr lang="en-US" altLang="zh-CN" sz="2000" i="1" dirty="0"/>
              <a:t>D</a:t>
            </a:r>
            <a:r>
              <a:rPr lang="zh-CN" altLang="en-US" sz="2000" dirty="0"/>
              <a:t>的经验熵</a:t>
            </a:r>
            <a:r>
              <a:rPr lang="en-US" altLang="zh-CN" sz="2000" i="1" dirty="0"/>
              <a:t>H</a:t>
            </a:r>
            <a:r>
              <a:rPr lang="en-US" altLang="zh-CN" sz="2000" dirty="0"/>
              <a:t>(</a:t>
            </a:r>
            <a:r>
              <a:rPr lang="en-US" altLang="zh-CN" sz="2000" i="1" dirty="0"/>
              <a:t>D</a:t>
            </a:r>
            <a:r>
              <a:rPr lang="en-US" altLang="zh-CN" sz="2000" dirty="0"/>
              <a:t>)</a:t>
            </a:r>
          </a:p>
          <a:p>
            <a:pPr>
              <a:lnSpc>
                <a:spcPct val="100000"/>
              </a:lnSpc>
            </a:pPr>
            <a:endParaRPr lang="en-US" altLang="zh-CN" sz="2000" dirty="0"/>
          </a:p>
          <a:p>
            <a:pPr>
              <a:lnSpc>
                <a:spcPct val="100000"/>
              </a:lnSpc>
            </a:pPr>
            <a:endParaRPr lang="en-US" altLang="zh-CN" sz="2000" dirty="0"/>
          </a:p>
          <a:p>
            <a:pPr>
              <a:lnSpc>
                <a:spcPct val="100000"/>
              </a:lnSpc>
            </a:pPr>
            <a:r>
              <a:rPr lang="en-US" altLang="zh-CN" sz="2000" dirty="0"/>
              <a:t>2</a:t>
            </a:r>
            <a:r>
              <a:rPr lang="zh-CN" altLang="en-US" sz="2000" dirty="0"/>
              <a:t>、计算特征</a:t>
            </a:r>
            <a:r>
              <a:rPr lang="en-US" altLang="zh-CN" sz="2000" i="1" dirty="0"/>
              <a:t>A</a:t>
            </a:r>
            <a:r>
              <a:rPr lang="zh-CN" altLang="en-US" sz="2000" dirty="0"/>
              <a:t>对数据集</a:t>
            </a:r>
            <a:r>
              <a:rPr lang="en-US" altLang="zh-CN" sz="2000" i="1" dirty="0"/>
              <a:t>D</a:t>
            </a:r>
            <a:r>
              <a:rPr lang="zh-CN" altLang="en-US" sz="2000" dirty="0"/>
              <a:t>的经验条件熵</a:t>
            </a:r>
            <a:r>
              <a:rPr lang="en-US" altLang="zh-CN" sz="2000" i="1" dirty="0"/>
              <a:t>H</a:t>
            </a:r>
            <a:r>
              <a:rPr lang="en-US" altLang="zh-CN" sz="2000" dirty="0"/>
              <a:t>(</a:t>
            </a:r>
            <a:r>
              <a:rPr lang="en-US" altLang="zh-CN" sz="2000" i="1" dirty="0"/>
              <a:t>D</a:t>
            </a:r>
            <a:r>
              <a:rPr lang="en-US" altLang="zh-CN" sz="2000" dirty="0"/>
              <a:t>|</a:t>
            </a:r>
            <a:r>
              <a:rPr lang="en-US" altLang="zh-CN" sz="2000" i="1" dirty="0"/>
              <a:t>A</a:t>
            </a:r>
            <a:r>
              <a:rPr lang="en-US" altLang="zh-CN" sz="2000" dirty="0"/>
              <a:t>)</a:t>
            </a:r>
          </a:p>
          <a:p>
            <a:pPr>
              <a:lnSpc>
                <a:spcPct val="100000"/>
              </a:lnSpc>
            </a:pPr>
            <a:endParaRPr lang="en-US" altLang="zh-CN" sz="2000" dirty="0"/>
          </a:p>
          <a:p>
            <a:pPr>
              <a:lnSpc>
                <a:spcPct val="100000"/>
              </a:lnSpc>
            </a:pPr>
            <a:endParaRPr lang="en-US" altLang="zh-CN" sz="2000" dirty="0"/>
          </a:p>
          <a:p>
            <a:pPr>
              <a:lnSpc>
                <a:spcPct val="100000"/>
              </a:lnSpc>
            </a:pPr>
            <a:r>
              <a:rPr lang="en-US" altLang="zh-CN" sz="2000" dirty="0"/>
              <a:t>3</a:t>
            </a:r>
            <a:r>
              <a:rPr lang="zh-CN" altLang="en-US" sz="2000" dirty="0"/>
              <a:t>、计算信息增益</a:t>
            </a:r>
            <a:endParaRPr lang="en-US" altLang="zh-CN" sz="2000" dirty="0"/>
          </a:p>
        </p:txBody>
      </p:sp>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5D81639E-EF69-D414-DAC8-589919D45F70}"/>
                  </a:ext>
                </a:extLst>
              </p:cNvPr>
              <p:cNvSpPr txBox="1"/>
              <p:nvPr/>
            </p:nvSpPr>
            <p:spPr>
              <a:xfrm>
                <a:off x="1926139" y="3772237"/>
                <a:ext cx="4338303" cy="72231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𝐾</m:t>
                          </m:r>
                        </m:sup>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𝑘</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e>
                      </m:nary>
                      <m:func>
                        <m:funcPr>
                          <m:ctrlPr>
                            <a:rPr lang="zh-CN" altLang="en-US" sz="2000" i="1">
                              <a:solidFill>
                                <a:srgbClr val="000000"/>
                              </a:solidFill>
                              <a:latin typeface="Cambria Math" panose="02040503050406030204" pitchFamily="18" charset="0"/>
                            </a:rPr>
                          </m:ctrlPr>
                        </m:funcPr>
                        <m:fName>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log</m:t>
                              </m:r>
                            </m:e>
                            <m:sub>
                              <m:r>
                                <a:rPr lang="zh-CN" altLang="en-US" sz="2000" i="1">
                                  <a:solidFill>
                                    <a:srgbClr val="000000"/>
                                  </a:solidFill>
                                  <a:latin typeface="Cambria Math" panose="02040503050406030204" pitchFamily="18" charset="0"/>
                                </a:rPr>
                                <m:t>2</m:t>
                              </m:r>
                            </m:sub>
                          </m:sSub>
                        </m:fName>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𝑘</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e>
                      </m:func>
                    </m:oMath>
                  </m:oMathPara>
                </a14:m>
                <a:endParaRPr lang="zh-CN" altLang="en-US" sz="2000"/>
              </a:p>
            </p:txBody>
          </p:sp>
        </mc:Choice>
        <mc:Fallback xmlns="">
          <p:sp>
            <p:nvSpPr>
              <p:cNvPr id="9" name="对象 8">
                <a:extLst>
                  <a:ext uri="{FF2B5EF4-FFF2-40B4-BE49-F238E27FC236}">
                    <a16:creationId xmlns:a16="http://schemas.microsoft.com/office/drawing/2014/main" id="{5D81639E-EF69-D414-DAC8-589919D45F70}"/>
                  </a:ext>
                </a:extLst>
              </p:cNvPr>
              <p:cNvSpPr txBox="1">
                <a:spLocks noRot="1" noChangeAspect="1" noMove="1" noResize="1" noEditPoints="1" noAdjustHandles="1" noChangeArrowheads="1" noChangeShapeType="1" noTextEdit="1"/>
              </p:cNvSpPr>
              <p:nvPr/>
            </p:nvSpPr>
            <p:spPr>
              <a:xfrm>
                <a:off x="1926139" y="3772237"/>
                <a:ext cx="4338303" cy="722313"/>
              </a:xfrm>
              <a:prstGeom prst="rect">
                <a:avLst/>
              </a:prstGeom>
              <a:blipFill>
                <a:blip r:embed="rId2"/>
                <a:stretch>
                  <a:fillRect b="-245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对象 9">
                <a:extLst>
                  <a:ext uri="{FF2B5EF4-FFF2-40B4-BE49-F238E27FC236}">
                    <a16:creationId xmlns:a16="http://schemas.microsoft.com/office/drawing/2014/main" id="{FA622C18-D03C-5A9E-50D7-2A9EBEE7941B}"/>
                  </a:ext>
                </a:extLst>
              </p:cNvPr>
              <p:cNvSpPr txBox="1"/>
              <p:nvPr/>
            </p:nvSpPr>
            <p:spPr>
              <a:xfrm>
                <a:off x="909621" y="5062874"/>
                <a:ext cx="7440293" cy="7223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smtClean="0">
                          <a:solidFill>
                            <a:srgbClr val="000000"/>
                          </a:solidFill>
                          <a:latin typeface="Cambria Math" panose="02040503050406030204" pitchFamily="18" charset="0"/>
                        </a:rPr>
                        <m:t>𝐻</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𝐷</m:t>
                      </m:r>
                      <m:r>
                        <a:rPr lang="zh-CN" altLang="en-US" sz="2000" i="1" smtClean="0">
                          <a:solidFill>
                            <a:srgbClr val="000000"/>
                          </a:solidFill>
                          <a:latin typeface="Cambria Math" panose="02040503050406030204" pitchFamily="18" charset="0"/>
                        </a:rPr>
                        <m:t>|</m:t>
                      </m:r>
                      <m:r>
                        <a:rPr lang="zh-CN" altLang="en-US" sz="2000" i="1" smtClean="0">
                          <a:solidFill>
                            <a:srgbClr val="000000"/>
                          </a:solidFill>
                          <a:latin typeface="Cambria Math" panose="02040503050406030204" pitchFamily="18" charset="0"/>
                        </a:rPr>
                        <m:t>𝐴</m:t>
                      </m:r>
                      <m:r>
                        <a:rPr lang="zh-CN" altLang="en-US" sz="2000" i="1" smtClean="0">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e>
                      </m:nary>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𝐾</m:t>
                              </m:r>
                            </m:sup>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𝑖𝑘</m:t>
                                          </m:r>
                                        </m:sub>
                                      </m:sSub>
                                    </m:e>
                                  </m:d>
                                </m:num>
                                <m:den>
                                  <m:d>
                                    <m:dPr>
                                      <m:begChr m:val="|"/>
                                      <m:endChr m:val="|"/>
                                      <m:ctrlPr>
                                        <a:rPr lang="zh-CN" altLang="en-US" sz="2000" i="1">
                                          <a:solidFill>
                                            <a:srgbClr val="000000"/>
                                          </a:solidFill>
                                          <a:latin typeface="Cambria Math" panose="02040503050406030204" pitchFamily="18" charset="0"/>
                                        </a:rPr>
                                      </m:ctrlPr>
                                    </m:dPr>
                                    <m:e>
                                      <m:sSub>
                                        <m:sSubPr>
                                          <m:ctrlPr>
                                            <a:rPr lang="en-US" altLang="zh-CN" sz="2000" b="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en-US" altLang="zh-CN" sz="2000" b="0" i="1" smtClean="0">
                                              <a:solidFill>
                                                <a:srgbClr val="000000"/>
                                              </a:solidFill>
                                              <a:latin typeface="Cambria Math" panose="02040503050406030204" pitchFamily="18" charset="0"/>
                                            </a:rPr>
                                            <m:t>𝑖</m:t>
                                          </m:r>
                                        </m:sub>
                                      </m:sSub>
                                    </m:e>
                                  </m:d>
                                </m:den>
                              </m:f>
                              <m:func>
                                <m:funcPr>
                                  <m:ctrlPr>
                                    <a:rPr lang="zh-CN" altLang="en-US" sz="2000" i="1">
                                      <a:solidFill>
                                        <a:srgbClr val="000000"/>
                                      </a:solidFill>
                                      <a:latin typeface="Cambria Math" panose="02040503050406030204" pitchFamily="18" charset="0"/>
                                    </a:rPr>
                                  </m:ctrlPr>
                                </m:funcPr>
                                <m:fName>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log</m:t>
                                      </m:r>
                                    </m:e>
                                    <m:sub>
                                      <m:r>
                                        <a:rPr lang="zh-CN" altLang="en-US" sz="2000" i="1">
                                          <a:solidFill>
                                            <a:srgbClr val="000000"/>
                                          </a:solidFill>
                                          <a:latin typeface="Cambria Math" panose="02040503050406030204" pitchFamily="18" charset="0"/>
                                        </a:rPr>
                                        <m:t>2</m:t>
                                      </m:r>
                                    </m:sub>
                                  </m:sSub>
                                </m:fName>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𝑖𝑘</m:t>
                                              </m:r>
                                            </m:sub>
                                          </m:sSub>
                                        </m:e>
                                      </m:d>
                                    </m:num>
                                    <m:den>
                                      <m:d>
                                        <m:dPr>
                                          <m:begChr m:val="|"/>
                                          <m:endChr m:val="|"/>
                                          <m:ctrlPr>
                                            <a:rPr lang="zh-CN" altLang="en-US" sz="2000" i="1">
                                              <a:solidFill>
                                                <a:srgbClr val="000000"/>
                                              </a:solidFill>
                                              <a:latin typeface="Cambria Math" panose="02040503050406030204" pitchFamily="18" charset="0"/>
                                            </a:rPr>
                                          </m:ctrlPr>
                                        </m:dPr>
                                        <m:e>
                                          <m:sSub>
                                            <m:sSubPr>
                                              <m:ctrlPr>
                                                <a:rPr lang="en-US" altLang="zh-CN" sz="2000" b="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en-US" altLang="zh-CN" sz="2000" b="0" i="1" smtClean="0">
                                                  <a:solidFill>
                                                    <a:srgbClr val="000000"/>
                                                  </a:solidFill>
                                                  <a:latin typeface="Cambria Math" panose="02040503050406030204" pitchFamily="18" charset="0"/>
                                                </a:rPr>
                                                <m:t>𝑖</m:t>
                                              </m:r>
                                            </m:sub>
                                          </m:sSub>
                                        </m:e>
                                      </m:d>
                                    </m:den>
                                  </m:f>
                                </m:e>
                              </m:func>
                            </m:e>
                          </m:nary>
                        </m:e>
                      </m:nary>
                    </m:oMath>
                  </m:oMathPara>
                </a14:m>
                <a:endParaRPr lang="zh-CN" altLang="en-US" sz="2000" dirty="0"/>
              </a:p>
            </p:txBody>
          </p:sp>
        </mc:Choice>
        <mc:Fallback>
          <p:sp>
            <p:nvSpPr>
              <p:cNvPr id="10" name="对象 9">
                <a:extLst>
                  <a:ext uri="{FF2B5EF4-FFF2-40B4-BE49-F238E27FC236}">
                    <a16:creationId xmlns:a16="http://schemas.microsoft.com/office/drawing/2014/main" id="{FA622C18-D03C-5A9E-50D7-2A9EBEE7941B}"/>
                  </a:ext>
                </a:extLst>
              </p:cNvPr>
              <p:cNvSpPr txBox="1">
                <a:spLocks noRot="1" noChangeAspect="1" noMove="1" noResize="1" noEditPoints="1" noAdjustHandles="1" noChangeArrowheads="1" noChangeShapeType="1" noTextEdit="1"/>
              </p:cNvSpPr>
              <p:nvPr/>
            </p:nvSpPr>
            <p:spPr>
              <a:xfrm>
                <a:off x="909621" y="5062874"/>
                <a:ext cx="7440293" cy="722312"/>
              </a:xfrm>
              <a:prstGeom prst="rect">
                <a:avLst/>
              </a:prstGeom>
              <a:blipFill>
                <a:blip r:embed="rId3"/>
                <a:stretch>
                  <a:fillRect b="-24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B32C3A5D-2725-3224-526E-D1230F3099D8}"/>
                  </a:ext>
                </a:extLst>
              </p:cNvPr>
              <p:cNvSpPr txBox="1"/>
              <p:nvPr/>
            </p:nvSpPr>
            <p:spPr>
              <a:xfrm>
                <a:off x="2782303" y="6353510"/>
                <a:ext cx="3357228" cy="33655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𝑔</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𝐻</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oMath>
                  </m:oMathPara>
                </a14:m>
                <a:endParaRPr lang="zh-CN" altLang="en-US" sz="2000"/>
              </a:p>
            </p:txBody>
          </p:sp>
        </mc:Choice>
        <mc:Fallback xmlns="">
          <p:sp>
            <p:nvSpPr>
              <p:cNvPr id="11" name="对象 10">
                <a:extLst>
                  <a:ext uri="{FF2B5EF4-FFF2-40B4-BE49-F238E27FC236}">
                    <a16:creationId xmlns:a16="http://schemas.microsoft.com/office/drawing/2014/main" id="{B32C3A5D-2725-3224-526E-D1230F3099D8}"/>
                  </a:ext>
                </a:extLst>
              </p:cNvPr>
              <p:cNvSpPr txBox="1">
                <a:spLocks noRot="1" noChangeAspect="1" noMove="1" noResize="1" noEditPoints="1" noAdjustHandles="1" noChangeArrowheads="1" noChangeShapeType="1" noTextEdit="1"/>
              </p:cNvSpPr>
              <p:nvPr/>
            </p:nvSpPr>
            <p:spPr>
              <a:xfrm>
                <a:off x="2782303" y="6353510"/>
                <a:ext cx="3357228" cy="336550"/>
              </a:xfrm>
              <a:prstGeom prst="rect">
                <a:avLst/>
              </a:prstGeom>
              <a:blipFill>
                <a:blip r:embed="rId4"/>
                <a:stretch>
                  <a:fillRect b="-3818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F72776C0-F0CF-01A0-C4EC-44C019405CE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30</a:t>
            </a:fld>
            <a:endParaRPr lang="en-US" dirty="0"/>
          </a:p>
        </p:txBody>
      </p:sp>
      <p:sp>
        <p:nvSpPr>
          <p:cNvPr id="8" name="标题 1">
            <a:extLst>
              <a:ext uri="{FF2B5EF4-FFF2-40B4-BE49-F238E27FC236}">
                <a16:creationId xmlns:a16="http://schemas.microsoft.com/office/drawing/2014/main" id="{5770A7E9-E8BB-42A7-8018-7BEEF569B544}"/>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信息增益的计算</a:t>
            </a:r>
          </a:p>
        </p:txBody>
      </p:sp>
    </p:spTree>
    <p:extLst>
      <p:ext uri="{BB962C8B-B14F-4D97-AF65-F5344CB8AC3E}">
        <p14:creationId xmlns:p14="http://schemas.microsoft.com/office/powerpoint/2010/main" val="78380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2664B09-2C28-6910-2FFE-88FC9B4180D2}"/>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信息增益</a:t>
            </a:r>
            <a:r>
              <a:rPr lang="zh-CN" altLang="en-US" dirty="0">
                <a:solidFill>
                  <a:srgbClr val="C00000"/>
                </a:solidFill>
              </a:rPr>
              <a:t>比</a:t>
            </a:r>
            <a:endParaRPr lang="en-US" altLang="zh-CN" dirty="0">
              <a:solidFill>
                <a:srgbClr val="C00000"/>
              </a:solidFill>
            </a:endParaRPr>
          </a:p>
        </p:txBody>
      </p:sp>
      <p:sp>
        <p:nvSpPr>
          <p:cNvPr id="8" name="Content Placeholder 2">
            <a:extLst>
              <a:ext uri="{FF2B5EF4-FFF2-40B4-BE49-F238E27FC236}">
                <a16:creationId xmlns:a16="http://schemas.microsoft.com/office/drawing/2014/main" id="{356B632F-5785-13DE-E9EA-DB30B0489CD6}"/>
              </a:ext>
            </a:extLst>
          </p:cNvPr>
          <p:cNvSpPr>
            <a:spLocks noGrp="1"/>
          </p:cNvSpPr>
          <p:nvPr>
            <p:ph idx="1"/>
          </p:nvPr>
        </p:nvSpPr>
        <p:spPr>
          <a:xfrm>
            <a:off x="383470" y="2508285"/>
            <a:ext cx="8705013" cy="3848066"/>
          </a:xfrm>
        </p:spPr>
        <p:txBody>
          <a:bodyPr>
            <a:normAutofit/>
          </a:bodyPr>
          <a:lstStyle/>
          <a:p>
            <a:pPr>
              <a:lnSpc>
                <a:spcPct val="100000"/>
              </a:lnSpc>
            </a:pPr>
            <a:r>
              <a:rPr lang="ja-JP" altLang="en-US" sz="2000" dirty="0">
                <a:ea typeface="等线" panose="02010600030101010101" pitchFamily="2" charset="-122"/>
              </a:rPr>
              <a:t>以</a:t>
            </a:r>
            <a:r>
              <a:rPr lang="ja-JP" altLang="en-US" sz="2000" b="1" dirty="0">
                <a:solidFill>
                  <a:srgbClr val="0070C0"/>
                </a:solidFill>
                <a:ea typeface="等线" panose="02010600030101010101" pitchFamily="2" charset="-122"/>
              </a:rPr>
              <a:t>信息增益</a:t>
            </a:r>
            <a:r>
              <a:rPr lang="ja-JP" altLang="en-US" sz="2000" dirty="0">
                <a:ea typeface="等线" panose="02010600030101010101" pitchFamily="2" charset="-122"/>
              </a:rPr>
              <a:t>作为划分训练数据集</a:t>
            </a:r>
            <a:r>
              <a:rPr lang="ja-JP" altLang="en-US" sz="2000">
                <a:ea typeface="等线" panose="02010600030101010101" pitchFamily="2" charset="-122"/>
              </a:rPr>
              <a:t>的特征</a:t>
            </a:r>
            <a:r>
              <a:rPr lang="en-US" altLang="ja-JP" sz="2000">
                <a:ea typeface="等线" panose="02010600030101010101" pitchFamily="2" charset="-122"/>
              </a:rPr>
              <a:t>,</a:t>
            </a:r>
            <a:r>
              <a:rPr lang="zh-CN" altLang="en-US" sz="2000">
                <a:ea typeface="等线" panose="02010600030101010101" pitchFamily="2" charset="-122"/>
              </a:rPr>
              <a:t> </a:t>
            </a:r>
            <a:r>
              <a:rPr lang="ja-JP" altLang="en-US" sz="2000">
                <a:ea typeface="等线" panose="02010600030101010101" pitchFamily="2" charset="-122"/>
              </a:rPr>
              <a:t>存在</a:t>
            </a:r>
            <a:r>
              <a:rPr lang="ja-JP" altLang="en-US" sz="2000" b="1" dirty="0">
                <a:solidFill>
                  <a:srgbClr val="0070C0"/>
                </a:solidFill>
                <a:ea typeface="等线" panose="02010600030101010101" pitchFamily="2" charset="-122"/>
              </a:rPr>
              <a:t>偏向于选择取值较多的特征</a:t>
            </a:r>
            <a:r>
              <a:rPr lang="ja-JP" altLang="en-US" sz="2000" dirty="0">
                <a:ea typeface="等线" panose="02010600030101010101" pitchFamily="2" charset="-122"/>
              </a:rPr>
              <a:t>的问题</a:t>
            </a:r>
            <a:endParaRPr lang="en-GB" sz="2000" dirty="0">
              <a:ea typeface="等线" panose="02010600030101010101" pitchFamily="2" charset="-122"/>
            </a:endParaRPr>
          </a:p>
          <a:p>
            <a:pPr>
              <a:lnSpc>
                <a:spcPct val="100000"/>
              </a:lnSpc>
            </a:pPr>
            <a:r>
              <a:rPr lang="ja-JP" altLang="en-US" sz="2000" dirty="0">
                <a:ea typeface="等线" panose="02010600030101010101" pitchFamily="2" charset="-122"/>
              </a:rPr>
              <a:t>使用</a:t>
            </a:r>
            <a:r>
              <a:rPr lang="ja-JP" altLang="en-US" sz="2000" b="1" dirty="0">
                <a:solidFill>
                  <a:srgbClr val="C00000"/>
                </a:solidFill>
                <a:ea typeface="等线" panose="02010600030101010101" pitchFamily="2" charset="-122"/>
              </a:rPr>
              <a:t>信息增益比</a:t>
            </a:r>
            <a:r>
              <a:rPr lang="ja-JP" altLang="en-US" sz="2000" dirty="0">
                <a:ea typeface="等线" panose="02010600030101010101" pitchFamily="2" charset="-122"/>
              </a:rPr>
              <a:t>可以对这一问题进行校正</a:t>
            </a:r>
            <a:endParaRPr lang="en-GB" altLang="ja-JP" sz="2000" dirty="0">
              <a:ea typeface="等线" panose="02010600030101010101" pitchFamily="2" charset="-122"/>
            </a:endParaRPr>
          </a:p>
          <a:p>
            <a:pPr marL="0" indent="0">
              <a:lnSpc>
                <a:spcPct val="100000"/>
              </a:lnSpc>
              <a:buNone/>
            </a:pPr>
            <a:endParaRPr lang="en-US" altLang="ja-JP" sz="2000" b="1" dirty="0">
              <a:solidFill>
                <a:srgbClr val="C00000"/>
              </a:solidFill>
              <a:ea typeface="等线" panose="02010600030101010101" pitchFamily="2" charset="-122"/>
            </a:endParaRPr>
          </a:p>
          <a:p>
            <a:pPr marL="0" indent="0">
              <a:lnSpc>
                <a:spcPct val="100000"/>
              </a:lnSpc>
              <a:buNone/>
            </a:pPr>
            <a:r>
              <a:rPr lang="ja-JP" altLang="en-US" sz="2000" b="1" dirty="0">
                <a:solidFill>
                  <a:srgbClr val="C00000"/>
                </a:solidFill>
                <a:ea typeface="等线" panose="02010600030101010101" pitchFamily="2" charset="-122"/>
              </a:rPr>
              <a:t>定义</a:t>
            </a:r>
            <a:r>
              <a:rPr lang="en-US" altLang="zh-CN" sz="2000" b="1" dirty="0">
                <a:solidFill>
                  <a:srgbClr val="C00000"/>
                </a:solidFill>
                <a:ea typeface="等线" panose="02010600030101010101" pitchFamily="2" charset="-122"/>
              </a:rPr>
              <a:t>5.3</a:t>
            </a:r>
            <a:r>
              <a:rPr lang="zh-CN" altLang="en-US" sz="2000" b="1" dirty="0">
                <a:solidFill>
                  <a:srgbClr val="C00000"/>
                </a:solidFill>
                <a:ea typeface="等线" panose="02010600030101010101" pitchFamily="2" charset="-122"/>
              </a:rPr>
              <a:t>  </a:t>
            </a:r>
            <a:r>
              <a:rPr lang="ja-JP" altLang="en-US" sz="2000" dirty="0">
                <a:ea typeface="等线" panose="02010600030101010101" pitchFamily="2" charset="-122"/>
              </a:rPr>
              <a:t>信息增益比</a:t>
            </a:r>
            <a:endParaRPr lang="en-US" altLang="ja-JP" sz="2000" dirty="0">
              <a:ea typeface="等线" panose="02010600030101010101" pitchFamily="2" charset="-122"/>
            </a:endParaRPr>
          </a:p>
          <a:p>
            <a:pPr marL="0" indent="0">
              <a:lnSpc>
                <a:spcPct val="100000"/>
              </a:lnSpc>
              <a:buNone/>
            </a:pPr>
            <a:r>
              <a:rPr lang="en-US" altLang="ja-JP" sz="2000" dirty="0">
                <a:ea typeface="等线" panose="02010600030101010101" pitchFamily="2" charset="-122"/>
              </a:rPr>
              <a:t>     </a:t>
            </a:r>
            <a:r>
              <a:rPr lang="ja-JP" altLang="en-US" sz="2000" dirty="0">
                <a:ea typeface="等线" panose="02010600030101010101" pitchFamily="2" charset="-122"/>
              </a:rPr>
              <a:t>特征</a:t>
            </a:r>
            <a:r>
              <a:rPr lang="en-US" altLang="zh-CN" sz="2000" dirty="0">
                <a:ea typeface="等线" panose="02010600030101010101" pitchFamily="2" charset="-122"/>
              </a:rPr>
              <a:t>A</a:t>
            </a:r>
            <a:r>
              <a:rPr lang="ja-JP" altLang="en-US" sz="2000" dirty="0">
                <a:ea typeface="等线" panose="02010600030101010101" pitchFamily="2" charset="-122"/>
              </a:rPr>
              <a:t>对训练数据集</a:t>
            </a:r>
            <a:r>
              <a:rPr lang="en-US" altLang="zh-CN" sz="2000" dirty="0">
                <a:ea typeface="等线" panose="02010600030101010101" pitchFamily="2" charset="-122"/>
              </a:rPr>
              <a:t>D</a:t>
            </a:r>
            <a:r>
              <a:rPr lang="ja-JP" altLang="en-US" sz="2000" dirty="0">
                <a:ea typeface="等线" panose="02010600030101010101" pitchFamily="2" charset="-122"/>
              </a:rPr>
              <a:t>的信息增益比定义为信息增益与训练数据集</a:t>
            </a:r>
            <a:r>
              <a:rPr lang="en-US" altLang="zh-CN" sz="2000" dirty="0">
                <a:ea typeface="等线" panose="02010600030101010101" pitchFamily="2" charset="-122"/>
              </a:rPr>
              <a:t>D</a:t>
            </a:r>
            <a:r>
              <a:rPr lang="ja-JP" altLang="en-US" sz="2000" dirty="0">
                <a:ea typeface="等线" panose="02010600030101010101" pitchFamily="2" charset="-122"/>
              </a:rPr>
              <a:t>关于特征</a:t>
            </a:r>
            <a:r>
              <a:rPr lang="en-US" altLang="zh-CN" sz="2000" dirty="0">
                <a:ea typeface="等线" panose="02010600030101010101" pitchFamily="2" charset="-122"/>
              </a:rPr>
              <a:t>A</a:t>
            </a:r>
            <a:r>
              <a:rPr lang="ja-JP" altLang="en-US" sz="2000" dirty="0">
                <a:ea typeface="等线" panose="02010600030101010101" pitchFamily="2" charset="-122"/>
              </a:rPr>
              <a:t>的值的</a:t>
            </a:r>
            <a:r>
              <a:rPr lang="zh-CN" altLang="en-US" sz="2000" dirty="0">
                <a:ea typeface="等线" panose="02010600030101010101" pitchFamily="2" charset="-122"/>
              </a:rPr>
              <a:t>熵</a:t>
            </a:r>
            <a:r>
              <a:rPr lang="ja-JP" altLang="en-US" sz="2000" dirty="0">
                <a:ea typeface="等线" panose="02010600030101010101" pitchFamily="2" charset="-122"/>
              </a:rPr>
              <a:t>之比</a:t>
            </a:r>
            <a:endParaRPr lang="en-US" sz="2000" dirty="0">
              <a:ea typeface="等线" panose="02010600030101010101" pitchFamily="2" charset="-122"/>
            </a:endParaRPr>
          </a:p>
        </p:txBody>
      </p:sp>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B7C927F2-100D-52B9-FDD3-5988BAFC97EF}"/>
                  </a:ext>
                </a:extLst>
              </p:cNvPr>
              <p:cNvSpPr txBox="1"/>
              <p:nvPr/>
            </p:nvSpPr>
            <p:spPr>
              <a:xfrm>
                <a:off x="3010150" y="5151941"/>
                <a:ext cx="3123699" cy="6604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𝑔</m:t>
                          </m:r>
                        </m:e>
                        <m:sub>
                          <m:r>
                            <a:rPr lang="zh-CN" altLang="en-US" sz="2000" i="1">
                              <a:solidFill>
                                <a:srgbClr val="000000"/>
                              </a:solidFill>
                              <a:latin typeface="Cambria Math" panose="02040503050406030204" pitchFamily="18" charset="0"/>
                            </a:rPr>
                            <m:t>𝑅</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𝑔</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𝐴</m:t>
                          </m:r>
                          <m:r>
                            <a:rPr lang="zh-CN" altLang="en-US" sz="2000" i="1">
                              <a:solidFill>
                                <a:srgbClr val="000000"/>
                              </a:solidFill>
                              <a:latin typeface="Cambria Math" panose="02040503050406030204" pitchFamily="18" charset="0"/>
                            </a:rPr>
                            <m:t>)</m:t>
                          </m:r>
                        </m:num>
                        <m:den>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𝐻</m:t>
                              </m:r>
                            </m:e>
                            <m:sub>
                              <m:r>
                                <a:rPr lang="zh-CN" altLang="en-US" sz="2000" i="1">
                                  <a:solidFill>
                                    <a:srgbClr val="000000"/>
                                  </a:solidFill>
                                  <a:latin typeface="Cambria Math" panose="02040503050406030204" pitchFamily="18" charset="0"/>
                                </a:rPr>
                                <m:t>𝐴</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den>
                      </m:f>
                    </m:oMath>
                  </m:oMathPara>
                </a14:m>
                <a:endParaRPr lang="zh-CN" altLang="en-US" sz="2000"/>
              </a:p>
            </p:txBody>
          </p:sp>
        </mc:Choice>
        <mc:Fallback xmlns="">
          <p:sp>
            <p:nvSpPr>
              <p:cNvPr id="11" name="对象 10">
                <a:extLst>
                  <a:ext uri="{FF2B5EF4-FFF2-40B4-BE49-F238E27FC236}">
                    <a16:creationId xmlns:a16="http://schemas.microsoft.com/office/drawing/2014/main" id="{B7C927F2-100D-52B9-FDD3-5988BAFC97EF}"/>
                  </a:ext>
                </a:extLst>
              </p:cNvPr>
              <p:cNvSpPr txBox="1">
                <a:spLocks noRot="1" noChangeAspect="1" noMove="1" noResize="1" noEditPoints="1" noAdjustHandles="1" noChangeArrowheads="1" noChangeShapeType="1" noTextEdit="1"/>
              </p:cNvSpPr>
              <p:nvPr/>
            </p:nvSpPr>
            <p:spPr>
              <a:xfrm>
                <a:off x="3010150" y="5151941"/>
                <a:ext cx="3123699" cy="660400"/>
              </a:xfrm>
              <a:prstGeom prst="rect">
                <a:avLst/>
              </a:prstGeom>
              <a:blipFill>
                <a:blip r:embed="rId2"/>
                <a:stretch>
                  <a:fillRect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3D6E3DBA-D721-540C-C6DB-2DFD9841E943}"/>
                  </a:ext>
                </a:extLst>
              </p:cNvPr>
              <p:cNvSpPr txBox="1"/>
              <p:nvPr/>
            </p:nvSpPr>
            <p:spPr>
              <a:xfrm>
                <a:off x="1639073" y="5812341"/>
                <a:ext cx="3409950" cy="6604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𝐻</m:t>
                          </m:r>
                        </m:e>
                        <m:sub>
                          <m:r>
                            <a:rPr lang="zh-CN" altLang="en-US" sz="2000" i="1">
                              <a:solidFill>
                                <a:srgbClr val="000000"/>
                              </a:solidFill>
                              <a:latin typeface="Cambria Math" panose="02040503050406030204" pitchFamily="18" charset="0"/>
                            </a:rPr>
                            <m:t>𝐴</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𝑖</m:t>
                          </m:r>
                          <m:r>
                            <a:rPr lang="zh-CN" altLang="en-US" sz="2000" i="1">
                              <a:solidFill>
                                <a:srgbClr val="000000"/>
                              </a:solidFill>
                              <a:latin typeface="Cambria Math" panose="02040503050406030204" pitchFamily="18" charset="0"/>
                            </a:rPr>
                            <m:t>=1</m:t>
                          </m:r>
                        </m:sub>
                        <m:sup>
                          <m:r>
                            <a:rPr lang="zh-CN" altLang="en-US" sz="2000" i="1">
                              <a:solidFill>
                                <a:srgbClr val="000000"/>
                              </a:solidFill>
                              <a:latin typeface="Cambria Math" panose="02040503050406030204" pitchFamily="18" charset="0"/>
                            </a:rPr>
                            <m:t>𝑛</m:t>
                          </m:r>
                        </m:sup>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func>
                            <m:funcPr>
                              <m:ctrlPr>
                                <a:rPr lang="zh-CN" altLang="en-US" sz="2000" i="1">
                                  <a:solidFill>
                                    <a:srgbClr val="000000"/>
                                  </a:solidFill>
                                  <a:latin typeface="Cambria Math" panose="02040503050406030204" pitchFamily="18" charset="0"/>
                                </a:rPr>
                              </m:ctrlPr>
                            </m:funcPr>
                            <m:fName>
                              <m:sSub>
                                <m:sSubPr>
                                  <m:ctrlPr>
                                    <a:rPr lang="zh-CN" altLang="en-US" sz="2000" i="1">
                                      <a:solidFill>
                                        <a:srgbClr val="000000"/>
                                      </a:solidFill>
                                      <a:latin typeface="Cambria Math" panose="02040503050406030204" pitchFamily="18" charset="0"/>
                                    </a:rPr>
                                  </m:ctrlPr>
                                </m:sSubPr>
                                <m:e>
                                  <m:r>
                                    <m:rPr>
                                      <m:sty m:val="p"/>
                                    </m:rPr>
                                    <a:rPr lang="zh-CN" altLang="en-US" sz="2000" i="0">
                                      <a:solidFill>
                                        <a:srgbClr val="000000"/>
                                      </a:solidFill>
                                      <a:latin typeface="Cambria Math" panose="02040503050406030204" pitchFamily="18" charset="0"/>
                                    </a:rPr>
                                    <m:t>log</m:t>
                                  </m:r>
                                </m:e>
                                <m:sub>
                                  <m:r>
                                    <a:rPr lang="zh-CN" altLang="en-US" sz="2000" i="1">
                                      <a:solidFill>
                                        <a:srgbClr val="000000"/>
                                      </a:solidFill>
                                      <a:latin typeface="Cambria Math" panose="02040503050406030204" pitchFamily="18" charset="0"/>
                                    </a:rPr>
                                    <m:t>2</m:t>
                                  </m:r>
                                </m:sub>
                              </m:sSub>
                            </m:fName>
                            <m:e>
                              <m:f>
                                <m:fPr>
                                  <m:ctrlPr>
                                    <a:rPr lang="zh-CN" altLang="en-US" sz="2000" i="1">
                                      <a:solidFill>
                                        <a:srgbClr val="000000"/>
                                      </a:solidFill>
                                      <a:latin typeface="Cambria Math" panose="02040503050406030204" pitchFamily="18" charset="0"/>
                                    </a:rPr>
                                  </m:ctrlPr>
                                </m:fPr>
                                <m:num>
                                  <m:d>
                                    <m:dPr>
                                      <m:begChr m:val="|"/>
                                      <m:endChr m:val="|"/>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𝐷</m:t>
                                          </m:r>
                                        </m:e>
                                        <m:sub>
                                          <m:r>
                                            <a:rPr lang="zh-CN" altLang="en-US" sz="2000" i="1">
                                              <a:solidFill>
                                                <a:srgbClr val="000000"/>
                                              </a:solidFill>
                                              <a:latin typeface="Cambria Math" panose="02040503050406030204" pitchFamily="18" charset="0"/>
                                            </a:rPr>
                                            <m:t>𝑖</m:t>
                                          </m:r>
                                        </m:sub>
                                      </m:sSub>
                                    </m:e>
                                  </m:d>
                                </m:num>
                                <m:den>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𝐷</m:t>
                                      </m:r>
                                    </m:e>
                                  </m:d>
                                </m:den>
                              </m:f>
                            </m:e>
                          </m:func>
                        </m:e>
                      </m:nary>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oMath>
                  </m:oMathPara>
                </a14:m>
                <a:endParaRPr lang="zh-CN" altLang="en-US" sz="2000"/>
              </a:p>
            </p:txBody>
          </p:sp>
        </mc:Choice>
        <mc:Fallback xmlns="">
          <p:sp>
            <p:nvSpPr>
              <p:cNvPr id="12" name="对象 11">
                <a:extLst>
                  <a:ext uri="{FF2B5EF4-FFF2-40B4-BE49-F238E27FC236}">
                    <a16:creationId xmlns:a16="http://schemas.microsoft.com/office/drawing/2014/main" id="{3D6E3DBA-D721-540C-C6DB-2DFD9841E943}"/>
                  </a:ext>
                </a:extLst>
              </p:cNvPr>
              <p:cNvSpPr txBox="1">
                <a:spLocks noRot="1" noChangeAspect="1" noMove="1" noResize="1" noEditPoints="1" noAdjustHandles="1" noChangeArrowheads="1" noChangeShapeType="1" noTextEdit="1"/>
              </p:cNvSpPr>
              <p:nvPr/>
            </p:nvSpPr>
            <p:spPr>
              <a:xfrm>
                <a:off x="1639073" y="5812341"/>
                <a:ext cx="3409950" cy="660400"/>
              </a:xfrm>
              <a:prstGeom prst="rect">
                <a:avLst/>
              </a:prstGeom>
              <a:blipFill>
                <a:blip r:embed="rId3"/>
                <a:stretch>
                  <a:fillRect b="-3211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813896F-CD33-0518-16C2-22BD7FCBDB6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31</a:t>
            </a:fld>
            <a:endParaRPr 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85A47A6-8735-4260-8FC2-C7C35AE9F316}"/>
                  </a:ext>
                </a:extLst>
              </p:cNvPr>
              <p:cNvSpPr/>
              <p:nvPr/>
            </p:nvSpPr>
            <p:spPr>
              <a:xfrm>
                <a:off x="4910948" y="6083203"/>
                <a:ext cx="25939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𝑛</m:t>
                      </m:r>
                      <m:r>
                        <a:rPr lang="zh-CN" altLang="en-US" i="0">
                          <a:latin typeface="Cambria Math" panose="02040503050406030204" pitchFamily="18" charset="0"/>
                        </a:rPr>
                        <m:t>是特征</m:t>
                      </m:r>
                      <m:r>
                        <a:rPr lang="zh-CN" altLang="en-US" i="1">
                          <a:latin typeface="Cambria Math" panose="02040503050406030204" pitchFamily="18" charset="0"/>
                        </a:rPr>
                        <m:t>𝐴</m:t>
                      </m:r>
                      <m:r>
                        <a:rPr lang="zh-CN" altLang="en-US" i="0">
                          <a:latin typeface="Cambria Math" panose="02040503050406030204" pitchFamily="18" charset="0"/>
                        </a:rPr>
                        <m:t>取值的个数。</m:t>
                      </m:r>
                    </m:oMath>
                  </m:oMathPara>
                </a14:m>
                <a:endParaRPr lang="zh-CN" altLang="en-US" dirty="0"/>
              </a:p>
            </p:txBody>
          </p:sp>
        </mc:Choice>
        <mc:Fallback xmlns="">
          <p:sp>
            <p:nvSpPr>
              <p:cNvPr id="3" name="矩形 2">
                <a:extLst>
                  <a:ext uri="{FF2B5EF4-FFF2-40B4-BE49-F238E27FC236}">
                    <a16:creationId xmlns:a16="http://schemas.microsoft.com/office/drawing/2014/main" id="{B85A47A6-8735-4260-8FC2-C7C35AE9F316}"/>
                  </a:ext>
                </a:extLst>
              </p:cNvPr>
              <p:cNvSpPr>
                <a:spLocks noRot="1" noChangeAspect="1" noMove="1" noResize="1" noEditPoints="1" noAdjustHandles="1" noChangeArrowheads="1" noChangeShapeType="1" noTextEdit="1"/>
              </p:cNvSpPr>
              <p:nvPr/>
            </p:nvSpPr>
            <p:spPr>
              <a:xfrm>
                <a:off x="4910948" y="6083203"/>
                <a:ext cx="2593979" cy="369332"/>
              </a:xfrm>
              <a:prstGeom prst="rect">
                <a:avLst/>
              </a:prstGeom>
              <a:blipFill>
                <a:blip r:embed="rId7"/>
                <a:stretch>
                  <a:fillRect b="-1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2910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32</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lnSpcReduction="10000"/>
          </a:bodyPr>
          <a:lstStyle/>
          <a:p>
            <a:pPr>
              <a:lnSpc>
                <a:spcPct val="150000"/>
              </a:lnSpc>
            </a:pPr>
            <a:r>
              <a:rPr lang="zh-CN" altLang="en-US" sz="2400" dirty="0"/>
              <a:t>决策树模型</a:t>
            </a:r>
            <a:endParaRPr lang="en-US" altLang="zh-CN" sz="2400" dirty="0"/>
          </a:p>
          <a:p>
            <a:pPr>
              <a:lnSpc>
                <a:spcPct val="150000"/>
              </a:lnSpc>
            </a:pPr>
            <a:r>
              <a:rPr lang="zh-CN" altLang="en-US" sz="2400" dirty="0"/>
              <a:t>决策树学习</a:t>
            </a:r>
            <a:endParaRPr lang="en-US" altLang="zh-CN" sz="2400" dirty="0"/>
          </a:p>
          <a:p>
            <a:pPr>
              <a:lnSpc>
                <a:spcPct val="150000"/>
              </a:lnSpc>
            </a:pPr>
            <a:r>
              <a:rPr lang="zh-CN" altLang="en-US" sz="2400" dirty="0"/>
              <a:t>决策树生成算法</a:t>
            </a:r>
            <a:endParaRPr lang="en-US" altLang="zh-CN" sz="2400" dirty="0"/>
          </a:p>
          <a:p>
            <a:pPr>
              <a:lnSpc>
                <a:spcPct val="150000"/>
              </a:lnSpc>
            </a:pPr>
            <a:r>
              <a:rPr lang="zh-CN" altLang="en-US" sz="2400" dirty="0"/>
              <a:t>决策树</a:t>
            </a:r>
            <a:r>
              <a:rPr lang="zh-CN" altLang="en-US" sz="2400"/>
              <a:t>剪枝算法</a:t>
            </a:r>
            <a:endParaRPr lang="en-US" altLang="zh-CN" sz="2400"/>
          </a:p>
          <a:p>
            <a:pPr>
              <a:lnSpc>
                <a:spcPct val="150000"/>
              </a:lnSpc>
            </a:pPr>
            <a:r>
              <a:rPr lang="en-US" altLang="zh-CN" sz="2400"/>
              <a:t>*</a:t>
            </a:r>
            <a:r>
              <a:rPr lang="zh-CN" altLang="en-US" sz="2400"/>
              <a:t>随机森林</a:t>
            </a:r>
            <a:endParaRPr lang="zh-CN" altLang="en-US" sz="2400" dirty="0"/>
          </a:p>
        </p:txBody>
      </p:sp>
      <p:sp>
        <p:nvSpPr>
          <p:cNvPr id="3" name="矩形 2">
            <a:extLst>
              <a:ext uri="{FF2B5EF4-FFF2-40B4-BE49-F238E27FC236}">
                <a16:creationId xmlns:a16="http://schemas.microsoft.com/office/drawing/2014/main" id="{BC483362-3ED9-487D-8171-82E75CE5DA2D}"/>
              </a:ext>
            </a:extLst>
          </p:cNvPr>
          <p:cNvSpPr/>
          <p:nvPr/>
        </p:nvSpPr>
        <p:spPr>
          <a:xfrm>
            <a:off x="2215902" y="3434870"/>
            <a:ext cx="2797561" cy="461665"/>
          </a:xfrm>
          <a:prstGeom prst="rect">
            <a:avLst/>
          </a:prstGeom>
        </p:spPr>
        <p:txBody>
          <a:bodyPr wrap="none">
            <a:spAutoFit/>
          </a:bodyPr>
          <a:lstStyle/>
          <a:p>
            <a:r>
              <a:rPr lang="en-US" altLang="zh-CN" sz="2400" dirty="0"/>
              <a:t>: </a:t>
            </a:r>
            <a:r>
              <a:rPr lang="zh-CN" altLang="en-US" sz="2400" b="1" dirty="0">
                <a:solidFill>
                  <a:srgbClr val="0070C0"/>
                </a:solidFill>
              </a:rPr>
              <a:t>特征选择</a:t>
            </a:r>
            <a:r>
              <a:rPr lang="zh-CN" altLang="en-US" sz="2400" dirty="0"/>
              <a:t>与</a:t>
            </a:r>
            <a:r>
              <a:rPr lang="zh-CN" altLang="en-US" sz="2400" b="1" dirty="0">
                <a:solidFill>
                  <a:srgbClr val="0070C0"/>
                </a:solidFill>
              </a:rPr>
              <a:t>信息熵</a:t>
            </a:r>
            <a:endParaRPr lang="zh-CN" altLang="en-US" sz="2400" dirty="0"/>
          </a:p>
        </p:txBody>
      </p:sp>
      <p:sp>
        <p:nvSpPr>
          <p:cNvPr id="4" name="矩形 3">
            <a:extLst>
              <a:ext uri="{FF2B5EF4-FFF2-40B4-BE49-F238E27FC236}">
                <a16:creationId xmlns:a16="http://schemas.microsoft.com/office/drawing/2014/main" id="{143B5E27-D878-4832-9D84-8C0DB05C88BE}"/>
              </a:ext>
            </a:extLst>
          </p:cNvPr>
          <p:cNvSpPr/>
          <p:nvPr/>
        </p:nvSpPr>
        <p:spPr>
          <a:xfrm>
            <a:off x="2825641" y="4085111"/>
            <a:ext cx="1468672" cy="461665"/>
          </a:xfrm>
          <a:prstGeom prst="rect">
            <a:avLst/>
          </a:prstGeom>
        </p:spPr>
        <p:txBody>
          <a:bodyPr wrap="none">
            <a:spAutoFit/>
          </a:bodyPr>
          <a:lstStyle/>
          <a:p>
            <a:r>
              <a:rPr lang="en-US" altLang="zh-CN" sz="2400" dirty="0"/>
              <a:t>: </a:t>
            </a:r>
            <a:r>
              <a:rPr lang="en-US" altLang="zh-CN" sz="2400" b="1" dirty="0">
                <a:solidFill>
                  <a:srgbClr val="C00000"/>
                </a:solidFill>
              </a:rPr>
              <a:t>ID3</a:t>
            </a:r>
            <a:r>
              <a:rPr lang="en-US" altLang="zh-CN" sz="2400" dirty="0"/>
              <a:t>, </a:t>
            </a:r>
            <a:r>
              <a:rPr lang="en-US" altLang="zh-CN" sz="2400" b="1" dirty="0">
                <a:solidFill>
                  <a:srgbClr val="C00000"/>
                </a:solidFill>
              </a:rPr>
              <a:t>C4.5</a:t>
            </a:r>
            <a:endParaRPr lang="zh-CN" altLang="en-US" sz="2400" dirty="0"/>
          </a:p>
        </p:txBody>
      </p:sp>
      <p:sp>
        <p:nvSpPr>
          <p:cNvPr id="5" name="矩形 4">
            <a:extLst>
              <a:ext uri="{FF2B5EF4-FFF2-40B4-BE49-F238E27FC236}">
                <a16:creationId xmlns:a16="http://schemas.microsoft.com/office/drawing/2014/main" id="{FA191C9E-D49F-4358-877F-3C32CC032FE6}"/>
              </a:ext>
            </a:extLst>
          </p:cNvPr>
          <p:cNvSpPr/>
          <p:nvPr/>
        </p:nvSpPr>
        <p:spPr>
          <a:xfrm>
            <a:off x="2825641" y="4720971"/>
            <a:ext cx="3469411" cy="461665"/>
          </a:xfrm>
          <a:prstGeom prst="rect">
            <a:avLst/>
          </a:prstGeom>
        </p:spPr>
        <p:txBody>
          <a:bodyPr wrap="none">
            <a:spAutoFit/>
          </a:bodyPr>
          <a:lstStyle/>
          <a:p>
            <a:r>
              <a:rPr lang="en-US" altLang="zh-CN" sz="2400" dirty="0"/>
              <a:t>: </a:t>
            </a:r>
            <a:r>
              <a:rPr lang="zh-CN" altLang="en-US" sz="2400" dirty="0"/>
              <a:t>预剪枝，后剪枝，</a:t>
            </a:r>
            <a:r>
              <a:rPr lang="en-US" altLang="zh-CN" sz="2400" b="1" dirty="0">
                <a:solidFill>
                  <a:srgbClr val="C00000"/>
                </a:solidFill>
              </a:rPr>
              <a:t>CART</a:t>
            </a:r>
            <a:endParaRPr lang="zh-CN" altLang="en-US" sz="2400" dirty="0"/>
          </a:p>
        </p:txBody>
      </p:sp>
    </p:spTree>
    <p:extLst>
      <p:ext uri="{BB962C8B-B14F-4D97-AF65-F5344CB8AC3E}">
        <p14:creationId xmlns:p14="http://schemas.microsoft.com/office/powerpoint/2010/main" val="309561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8FAD9A7-CF9A-2ED3-0DD5-17C141E350E9}"/>
              </a:ext>
            </a:extLst>
          </p:cNvPr>
          <p:cNvSpPr txBox="1"/>
          <p:nvPr/>
        </p:nvSpPr>
        <p:spPr>
          <a:xfrm>
            <a:off x="259373" y="1640027"/>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决策树算法</a:t>
            </a:r>
          </a:p>
        </p:txBody>
      </p:sp>
      <p:sp>
        <p:nvSpPr>
          <p:cNvPr id="5" name="内容占位符 2">
            <a:extLst>
              <a:ext uri="{FF2B5EF4-FFF2-40B4-BE49-F238E27FC236}">
                <a16:creationId xmlns:a16="http://schemas.microsoft.com/office/drawing/2014/main" id="{976E265D-A22F-CD01-5CB0-EFDEC9316307}"/>
              </a:ext>
            </a:extLst>
          </p:cNvPr>
          <p:cNvSpPr>
            <a:spLocks noGrp="1"/>
          </p:cNvSpPr>
          <p:nvPr>
            <p:ph idx="1"/>
          </p:nvPr>
        </p:nvSpPr>
        <p:spPr>
          <a:xfrm>
            <a:off x="404006" y="2583879"/>
            <a:ext cx="8335987" cy="4130993"/>
          </a:xfrm>
        </p:spPr>
        <p:txBody>
          <a:bodyPr>
            <a:noAutofit/>
          </a:bodyPr>
          <a:lstStyle/>
          <a:p>
            <a:pPr>
              <a:lnSpc>
                <a:spcPct val="100000"/>
              </a:lnSpc>
            </a:pPr>
            <a:r>
              <a:rPr lang="zh-CN" altLang="en-US" sz="2000" dirty="0"/>
              <a:t>与决策树相关的重要</a:t>
            </a:r>
            <a:r>
              <a:rPr lang="zh-CN" altLang="en-US" sz="2000"/>
              <a:t>算法包括</a:t>
            </a:r>
            <a:r>
              <a:rPr lang="en-US" altLang="zh-CN" sz="2000"/>
              <a:t>: CLS</a:t>
            </a:r>
            <a:r>
              <a:rPr lang="en-US" altLang="zh-CN" sz="2000" dirty="0"/>
              <a:t>, ID3, C4.5, CART</a:t>
            </a:r>
          </a:p>
          <a:p>
            <a:pPr>
              <a:lnSpc>
                <a:spcPct val="100000"/>
              </a:lnSpc>
            </a:pPr>
            <a:r>
              <a:rPr lang="zh-CN" altLang="en-US" sz="2000" dirty="0"/>
              <a:t>算法的发展过程</a:t>
            </a:r>
            <a:endParaRPr lang="en-US" altLang="zh-CN" sz="2000" dirty="0"/>
          </a:p>
          <a:p>
            <a:pPr lvl="1">
              <a:lnSpc>
                <a:spcPct val="100000"/>
              </a:lnSpc>
            </a:pPr>
            <a:r>
              <a:rPr lang="en-US" altLang="zh-CN" sz="1800" dirty="0"/>
              <a:t>Hunt, Marin</a:t>
            </a:r>
            <a:r>
              <a:rPr lang="zh-CN" altLang="en-US" sz="1800" dirty="0"/>
              <a:t>和</a:t>
            </a:r>
            <a:r>
              <a:rPr lang="en-US" altLang="zh-CN" sz="1800" dirty="0"/>
              <a:t>Stone</a:t>
            </a:r>
            <a:r>
              <a:rPr lang="zh-CN" altLang="en-US" sz="1800" dirty="0"/>
              <a:t>于</a:t>
            </a:r>
            <a:r>
              <a:rPr lang="en-US" altLang="zh-CN" sz="1800" dirty="0"/>
              <a:t>1966</a:t>
            </a:r>
            <a:r>
              <a:rPr lang="zh-CN" altLang="en-US" sz="1800" dirty="0"/>
              <a:t>年研制的</a:t>
            </a:r>
            <a:r>
              <a:rPr lang="en-US" altLang="zh-CN" sz="1800"/>
              <a:t>CLS</a:t>
            </a:r>
            <a:r>
              <a:rPr lang="zh-CN" altLang="en-US" sz="1800"/>
              <a:t>学习系统</a:t>
            </a:r>
            <a:r>
              <a:rPr lang="en-US" altLang="zh-CN" sz="1800"/>
              <a:t>, </a:t>
            </a:r>
            <a:r>
              <a:rPr lang="zh-CN" altLang="en-US" sz="1800"/>
              <a:t>用于</a:t>
            </a:r>
            <a:r>
              <a:rPr lang="zh-CN" altLang="en-US" sz="1800" dirty="0"/>
              <a:t>学习单个概念</a:t>
            </a:r>
          </a:p>
          <a:p>
            <a:pPr lvl="1">
              <a:lnSpc>
                <a:spcPct val="100000"/>
              </a:lnSpc>
            </a:pPr>
            <a:r>
              <a:rPr lang="en-US" altLang="zh-CN" sz="1800" dirty="0"/>
              <a:t>1979</a:t>
            </a:r>
            <a:r>
              <a:rPr lang="zh-CN" altLang="en-US" sz="1800" dirty="0"/>
              <a:t>年</a:t>
            </a:r>
            <a:r>
              <a:rPr lang="en-US" altLang="zh-CN" sz="1800" dirty="0"/>
              <a:t>, J.R. Quinlan </a:t>
            </a:r>
            <a:r>
              <a:rPr lang="zh-CN" altLang="en-US" sz="1800" dirty="0"/>
              <a:t>给出</a:t>
            </a:r>
            <a:r>
              <a:rPr lang="en-US" altLang="zh-CN" sz="1800" dirty="0"/>
              <a:t>ID3</a:t>
            </a:r>
            <a:r>
              <a:rPr lang="zh-CN" altLang="en-US" sz="1800" dirty="0"/>
              <a:t>算法</a:t>
            </a:r>
            <a:r>
              <a:rPr lang="en-US" altLang="zh-CN" sz="1800" dirty="0"/>
              <a:t>, </a:t>
            </a:r>
            <a:r>
              <a:rPr lang="zh-CN" altLang="en-US" sz="1800" dirty="0"/>
              <a:t>并在</a:t>
            </a:r>
            <a:r>
              <a:rPr lang="en-US" altLang="zh-CN" sz="1800" dirty="0"/>
              <a:t>1983</a:t>
            </a:r>
            <a:r>
              <a:rPr lang="zh-CN" altLang="en-US" sz="1800" dirty="0"/>
              <a:t>年和</a:t>
            </a:r>
            <a:r>
              <a:rPr lang="en-US" altLang="zh-CN" sz="1800" dirty="0"/>
              <a:t>1986</a:t>
            </a:r>
            <a:r>
              <a:rPr lang="zh-CN" altLang="en-US" sz="1800" dirty="0"/>
              <a:t>年对</a:t>
            </a:r>
            <a:r>
              <a:rPr lang="en-US" altLang="zh-CN" sz="1800" dirty="0"/>
              <a:t>ID3 </a:t>
            </a:r>
            <a:r>
              <a:rPr lang="zh-CN" altLang="en-US" sz="1800" dirty="0"/>
              <a:t>进行了总结和简化</a:t>
            </a:r>
            <a:r>
              <a:rPr lang="en-US" altLang="zh-CN" sz="1800" dirty="0"/>
              <a:t>, </a:t>
            </a:r>
            <a:r>
              <a:rPr lang="zh-CN" altLang="en-US" sz="1800" dirty="0"/>
              <a:t>使其成为决策树学习算法的典型</a:t>
            </a:r>
          </a:p>
          <a:p>
            <a:pPr lvl="1">
              <a:lnSpc>
                <a:spcPct val="100000"/>
              </a:lnSpc>
            </a:pPr>
            <a:r>
              <a:rPr lang="en-US" altLang="zh-CN" sz="1800" dirty="0" err="1"/>
              <a:t>Schlimmer</a:t>
            </a:r>
            <a:r>
              <a:rPr lang="en-US" altLang="zh-CN" sz="1800" dirty="0"/>
              <a:t> </a:t>
            </a:r>
            <a:r>
              <a:rPr lang="zh-CN" altLang="en-US" sz="1800" dirty="0"/>
              <a:t>和</a:t>
            </a:r>
            <a:r>
              <a:rPr lang="en-US" altLang="zh-CN" sz="1800" dirty="0"/>
              <a:t>Fisher </a:t>
            </a:r>
            <a:r>
              <a:rPr lang="zh-CN" altLang="en-US" sz="1800" dirty="0"/>
              <a:t>于</a:t>
            </a:r>
            <a:r>
              <a:rPr lang="en-US" altLang="zh-CN" sz="1800" dirty="0"/>
              <a:t>1986</a:t>
            </a:r>
            <a:r>
              <a:rPr lang="zh-CN" altLang="en-US" sz="1800" dirty="0"/>
              <a:t>年对</a:t>
            </a:r>
            <a:r>
              <a:rPr lang="en-US" altLang="zh-CN" sz="1800" dirty="0"/>
              <a:t>ID3</a:t>
            </a:r>
            <a:r>
              <a:rPr lang="zh-CN" altLang="en-US" sz="1800" dirty="0"/>
              <a:t>进行改造</a:t>
            </a:r>
            <a:r>
              <a:rPr lang="en-US" altLang="zh-CN" sz="1800" dirty="0"/>
              <a:t>, </a:t>
            </a:r>
            <a:r>
              <a:rPr lang="zh-CN" altLang="en-US" sz="1800" dirty="0"/>
              <a:t>在每个可能的决策树节点创建缓冲区</a:t>
            </a:r>
            <a:r>
              <a:rPr lang="en-US" altLang="zh-CN" sz="1800" dirty="0"/>
              <a:t>, </a:t>
            </a:r>
            <a:r>
              <a:rPr lang="zh-CN" altLang="en-US" sz="1800" dirty="0"/>
              <a:t>使决策树可以递增式生成</a:t>
            </a:r>
            <a:r>
              <a:rPr lang="en-US" altLang="zh-CN" sz="1800" dirty="0"/>
              <a:t>, </a:t>
            </a:r>
            <a:r>
              <a:rPr lang="zh-CN" altLang="en-US" sz="1800" dirty="0"/>
              <a:t>得到</a:t>
            </a:r>
            <a:r>
              <a:rPr lang="en-US" altLang="zh-CN" sz="1800" dirty="0"/>
              <a:t>ID4</a:t>
            </a:r>
            <a:r>
              <a:rPr lang="zh-CN" altLang="en-US" sz="1800" dirty="0"/>
              <a:t>算法</a:t>
            </a:r>
          </a:p>
          <a:p>
            <a:pPr lvl="1">
              <a:lnSpc>
                <a:spcPct val="100000"/>
              </a:lnSpc>
            </a:pPr>
            <a:r>
              <a:rPr lang="en-US" altLang="zh-CN" sz="1800" dirty="0"/>
              <a:t>1988</a:t>
            </a:r>
            <a:r>
              <a:rPr lang="zh-CN" altLang="en-US" sz="1800" dirty="0"/>
              <a:t>年</a:t>
            </a:r>
            <a:r>
              <a:rPr lang="en-US" altLang="zh-CN" sz="1800" dirty="0"/>
              <a:t>,  </a:t>
            </a:r>
            <a:r>
              <a:rPr lang="en-US" altLang="zh-CN" sz="1800" dirty="0" err="1"/>
              <a:t>Utgoff</a:t>
            </a:r>
            <a:r>
              <a:rPr lang="en-US" altLang="zh-CN" sz="1800" dirty="0"/>
              <a:t> </a:t>
            </a:r>
            <a:r>
              <a:rPr lang="zh-CN" altLang="en-US" sz="1800" dirty="0"/>
              <a:t>在</a:t>
            </a:r>
            <a:r>
              <a:rPr lang="en-US" altLang="zh-CN" sz="1800" dirty="0"/>
              <a:t>ID4</a:t>
            </a:r>
            <a:r>
              <a:rPr lang="zh-CN" altLang="en-US" sz="1800" dirty="0"/>
              <a:t>基础上提出了</a:t>
            </a:r>
            <a:r>
              <a:rPr lang="en-US" altLang="zh-CN" sz="1800" dirty="0"/>
              <a:t>ID5</a:t>
            </a:r>
            <a:r>
              <a:rPr lang="zh-CN" altLang="en-US" sz="1800" dirty="0"/>
              <a:t>学习算法</a:t>
            </a:r>
            <a:r>
              <a:rPr lang="en-US" altLang="zh-CN" sz="1800" dirty="0"/>
              <a:t>, </a:t>
            </a:r>
            <a:r>
              <a:rPr lang="zh-CN" altLang="en-US" sz="1800" dirty="0"/>
              <a:t>进一步提高了效率</a:t>
            </a:r>
          </a:p>
          <a:p>
            <a:pPr lvl="1">
              <a:lnSpc>
                <a:spcPct val="100000"/>
              </a:lnSpc>
            </a:pPr>
            <a:r>
              <a:rPr lang="en-US" altLang="zh-CN" sz="1800" dirty="0"/>
              <a:t>1993</a:t>
            </a:r>
            <a:r>
              <a:rPr lang="zh-CN" altLang="en-US" sz="1800" dirty="0"/>
              <a:t>年</a:t>
            </a:r>
            <a:r>
              <a:rPr lang="en-US" altLang="zh-CN" sz="1800" dirty="0"/>
              <a:t>,  Quinlan </a:t>
            </a:r>
            <a:r>
              <a:rPr lang="zh-CN" altLang="en-US" sz="1800" dirty="0"/>
              <a:t>进一步发展了</a:t>
            </a:r>
            <a:r>
              <a:rPr lang="en-US" altLang="zh-CN" sz="1800" dirty="0"/>
              <a:t>ID3</a:t>
            </a:r>
            <a:r>
              <a:rPr lang="zh-CN" altLang="en-US" sz="1800" dirty="0"/>
              <a:t>算法</a:t>
            </a:r>
            <a:r>
              <a:rPr lang="en-US" altLang="zh-CN" sz="1800" dirty="0"/>
              <a:t>, </a:t>
            </a:r>
            <a:r>
              <a:rPr lang="zh-CN" altLang="en-US" sz="1800" dirty="0"/>
              <a:t>改进成</a:t>
            </a:r>
            <a:r>
              <a:rPr lang="en-US" altLang="zh-CN" sz="1800" dirty="0"/>
              <a:t>C4.5</a:t>
            </a:r>
            <a:r>
              <a:rPr lang="zh-CN" altLang="en-US" sz="1800" dirty="0"/>
              <a:t>算法</a:t>
            </a:r>
            <a:endParaRPr lang="en-US" altLang="zh-CN" sz="1800" dirty="0"/>
          </a:p>
          <a:p>
            <a:pPr lvl="1">
              <a:lnSpc>
                <a:spcPct val="100000"/>
              </a:lnSpc>
            </a:pPr>
            <a:r>
              <a:rPr lang="zh-CN" altLang="en-US" sz="1800" dirty="0"/>
              <a:t>另一类决策树算法为</a:t>
            </a:r>
            <a:r>
              <a:rPr lang="en-US" altLang="zh-CN" sz="1800" dirty="0"/>
              <a:t>CART, </a:t>
            </a:r>
            <a:r>
              <a:rPr lang="zh-CN" altLang="en-US" sz="1800" dirty="0"/>
              <a:t>与</a:t>
            </a:r>
            <a:r>
              <a:rPr lang="en-US" altLang="zh-CN" sz="1800" dirty="0"/>
              <a:t>C4.5</a:t>
            </a:r>
            <a:r>
              <a:rPr lang="zh-CN" altLang="en-US" sz="1800" dirty="0"/>
              <a:t>不同的是</a:t>
            </a:r>
            <a:r>
              <a:rPr lang="en-US" altLang="zh-CN" sz="1800" dirty="0"/>
              <a:t>, CART</a:t>
            </a:r>
            <a:r>
              <a:rPr lang="zh-CN" altLang="en-US" sz="1800" dirty="0"/>
              <a:t>的决策树由二元逻辑问题生成</a:t>
            </a:r>
            <a:r>
              <a:rPr lang="en-US" altLang="zh-CN" sz="1800" dirty="0"/>
              <a:t>, </a:t>
            </a:r>
            <a:r>
              <a:rPr lang="zh-CN" altLang="en-US" sz="1800" dirty="0"/>
              <a:t>每个树节点只有两个分枝</a:t>
            </a:r>
            <a:r>
              <a:rPr lang="en-US" altLang="zh-CN" sz="1800" dirty="0"/>
              <a:t>, </a:t>
            </a:r>
            <a:r>
              <a:rPr lang="zh-CN" altLang="en-US" sz="1800" dirty="0"/>
              <a:t>分别包括学习实例的正例与反例</a:t>
            </a:r>
          </a:p>
          <a:p>
            <a:pPr lvl="1">
              <a:lnSpc>
                <a:spcPct val="100000"/>
              </a:lnSpc>
            </a:pPr>
            <a:endParaRPr lang="en-US" altLang="zh-CN" sz="2000" dirty="0"/>
          </a:p>
          <a:p>
            <a:pPr lvl="1">
              <a:lnSpc>
                <a:spcPct val="100000"/>
              </a:lnSpc>
            </a:pPr>
            <a:endParaRPr lang="zh-CN" altLang="en-US" sz="2000" dirty="0"/>
          </a:p>
        </p:txBody>
      </p:sp>
      <p:sp>
        <p:nvSpPr>
          <p:cNvPr id="6" name="Slide Number Placeholder 5">
            <a:extLst>
              <a:ext uri="{FF2B5EF4-FFF2-40B4-BE49-F238E27FC236}">
                <a16:creationId xmlns:a16="http://schemas.microsoft.com/office/drawing/2014/main" id="{B3F81E50-7540-443D-B8CC-84458272EF1F}"/>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33</a:t>
            </a:fld>
            <a:endParaRPr lang="en-US" dirty="0"/>
          </a:p>
        </p:txBody>
      </p:sp>
    </p:spTree>
    <p:extLst>
      <p:ext uri="{BB962C8B-B14F-4D97-AF65-F5344CB8AC3E}">
        <p14:creationId xmlns:p14="http://schemas.microsoft.com/office/powerpoint/2010/main" val="264455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8F4C08B0-AB0A-3CC4-CB8D-8040BE88D29C}"/>
              </a:ext>
            </a:extLst>
          </p:cNvPr>
          <p:cNvSpPr txBox="1"/>
          <p:nvPr/>
        </p:nvSpPr>
        <p:spPr>
          <a:xfrm>
            <a:off x="259373" y="163346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ea"/>
                <a:ea typeface="+mn-ea"/>
              </a:rPr>
              <a:t>决策树</a:t>
            </a:r>
            <a:r>
              <a:rPr lang="en-US" altLang="zh-CN" sz="3200" b="1">
                <a:solidFill>
                  <a:schemeClr val="accent1">
                    <a:lumMod val="50000"/>
                  </a:schemeClr>
                </a:solidFill>
                <a:latin typeface="+mn-ea"/>
                <a:ea typeface="+mn-ea"/>
              </a:rPr>
              <a:t>ID3 (</a:t>
            </a:r>
            <a:r>
              <a:rPr lang="zh-CN" altLang="en-US" sz="3200" b="1">
                <a:solidFill>
                  <a:schemeClr val="accent1">
                    <a:lumMod val="50000"/>
                  </a:schemeClr>
                </a:solidFill>
                <a:latin typeface="+mn-ea"/>
                <a:ea typeface="+mn-ea"/>
              </a:rPr>
              <a:t>分类</a:t>
            </a:r>
            <a:r>
              <a:rPr lang="en-US" altLang="zh-CN" sz="3200" b="1">
                <a:solidFill>
                  <a:schemeClr val="accent1">
                    <a:lumMod val="50000"/>
                  </a:schemeClr>
                </a:solidFill>
                <a:latin typeface="+mn-ea"/>
                <a:ea typeface="+mn-ea"/>
              </a:rPr>
              <a:t>) </a:t>
            </a:r>
            <a:r>
              <a:rPr lang="zh-CN" altLang="en-US" sz="3200" b="1">
                <a:solidFill>
                  <a:schemeClr val="accent1">
                    <a:lumMod val="50000"/>
                  </a:schemeClr>
                </a:solidFill>
                <a:latin typeface="+mn-ea"/>
                <a:ea typeface="+mn-ea"/>
              </a:rPr>
              <a:t>算法</a:t>
            </a:r>
            <a:endParaRPr lang="zh-CN" altLang="en-US" sz="3200" b="1" dirty="0">
              <a:solidFill>
                <a:schemeClr val="accent1">
                  <a:lumMod val="50000"/>
                </a:schemeClr>
              </a:solidFill>
              <a:latin typeface="+mn-ea"/>
              <a:ea typeface="+mn-ea"/>
            </a:endParaRPr>
          </a:p>
        </p:txBody>
      </p:sp>
      <p:sp>
        <p:nvSpPr>
          <p:cNvPr id="10" name="内容占位符 2">
            <a:extLst>
              <a:ext uri="{FF2B5EF4-FFF2-40B4-BE49-F238E27FC236}">
                <a16:creationId xmlns:a16="http://schemas.microsoft.com/office/drawing/2014/main" id="{67A5038C-8A8C-D8D0-7B43-ADF3AA0F6132}"/>
              </a:ext>
            </a:extLst>
          </p:cNvPr>
          <p:cNvSpPr>
            <a:spLocks noGrp="1"/>
          </p:cNvSpPr>
          <p:nvPr>
            <p:ph idx="1"/>
          </p:nvPr>
        </p:nvSpPr>
        <p:spPr>
          <a:xfrm>
            <a:off x="401684" y="2973573"/>
            <a:ext cx="8047372" cy="2513586"/>
          </a:xfrm>
        </p:spPr>
        <p:txBody>
          <a:bodyPr>
            <a:normAutofit/>
          </a:bodyPr>
          <a:lstStyle/>
          <a:p>
            <a:pPr>
              <a:lnSpc>
                <a:spcPct val="100000"/>
              </a:lnSpc>
            </a:pPr>
            <a:r>
              <a:rPr lang="en-US" altLang="zh-CN" sz="2400" dirty="0"/>
              <a:t> ID3</a:t>
            </a:r>
            <a:r>
              <a:rPr lang="zh-CN" altLang="en-US" sz="2400" dirty="0"/>
              <a:t>算法是一种经典的决策树</a:t>
            </a:r>
            <a:r>
              <a:rPr lang="zh-CN" altLang="en-US" sz="2400"/>
              <a:t>学习算法</a:t>
            </a:r>
            <a:r>
              <a:rPr lang="en-US" altLang="zh-CN" sz="2400"/>
              <a:t>, </a:t>
            </a:r>
            <a:r>
              <a:rPr lang="zh-CN" altLang="en-US" sz="2400"/>
              <a:t>由</a:t>
            </a:r>
            <a:r>
              <a:rPr lang="en-US" altLang="zh-CN" sz="2400" dirty="0"/>
              <a:t>Quinlan</a:t>
            </a:r>
            <a:r>
              <a:rPr lang="zh-CN" altLang="en-US" sz="2400" dirty="0"/>
              <a:t>于</a:t>
            </a:r>
            <a:r>
              <a:rPr lang="en-US" altLang="zh-CN" sz="2400" dirty="0"/>
              <a:t>1979</a:t>
            </a:r>
            <a:r>
              <a:rPr lang="zh-CN" altLang="en-US" sz="2400" dirty="0"/>
              <a:t>年提出</a:t>
            </a:r>
            <a:r>
              <a:rPr lang="en-US" altLang="zh-CN" sz="2400" dirty="0"/>
              <a:t> </a:t>
            </a:r>
          </a:p>
          <a:p>
            <a:pPr>
              <a:lnSpc>
                <a:spcPct val="100000"/>
              </a:lnSpc>
            </a:pPr>
            <a:r>
              <a:rPr lang="zh-CN" altLang="en-US" sz="2400" dirty="0"/>
              <a:t>主要针对属性</a:t>
            </a:r>
            <a:r>
              <a:rPr lang="zh-CN" altLang="en-US" sz="2400"/>
              <a:t>选择问题</a:t>
            </a:r>
            <a:r>
              <a:rPr lang="en-US" altLang="zh-CN" sz="2400"/>
              <a:t>, </a:t>
            </a:r>
            <a:r>
              <a:rPr lang="zh-CN" altLang="en-US" sz="2400"/>
              <a:t>是</a:t>
            </a:r>
            <a:r>
              <a:rPr lang="zh-CN" altLang="en-US" sz="2400" dirty="0"/>
              <a:t>决策树学习方法中最具影响和最为典型的算法</a:t>
            </a:r>
          </a:p>
          <a:p>
            <a:pPr>
              <a:lnSpc>
                <a:spcPct val="100000"/>
              </a:lnSpc>
            </a:pPr>
            <a:r>
              <a:rPr lang="zh-CN" altLang="en-US" sz="2400" dirty="0"/>
              <a:t>使用</a:t>
            </a:r>
            <a:r>
              <a:rPr lang="zh-CN" altLang="en-US" sz="2400" b="1">
                <a:solidFill>
                  <a:srgbClr val="0070C0"/>
                </a:solidFill>
              </a:rPr>
              <a:t>信息增益</a:t>
            </a:r>
            <a:r>
              <a:rPr lang="zh-CN" altLang="en-US" sz="2400"/>
              <a:t>选择</a:t>
            </a:r>
            <a:r>
              <a:rPr lang="zh-CN" altLang="en-US" sz="2400" dirty="0"/>
              <a:t>测试属性</a:t>
            </a:r>
            <a:endParaRPr lang="en-US" altLang="zh-CN" sz="2400" dirty="0"/>
          </a:p>
        </p:txBody>
      </p:sp>
      <p:sp>
        <p:nvSpPr>
          <p:cNvPr id="2" name="Slide Number Placeholder 5">
            <a:extLst>
              <a:ext uri="{FF2B5EF4-FFF2-40B4-BE49-F238E27FC236}">
                <a16:creationId xmlns:a16="http://schemas.microsoft.com/office/drawing/2014/main" id="{1657DBC5-151E-6B49-1523-74B78314E16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34</a:t>
            </a:fld>
            <a:endParaRPr lang="en-US" dirty="0"/>
          </a:p>
        </p:txBody>
      </p:sp>
    </p:spTree>
    <p:extLst>
      <p:ext uri="{BB962C8B-B14F-4D97-AF65-F5344CB8AC3E}">
        <p14:creationId xmlns:p14="http://schemas.microsoft.com/office/powerpoint/2010/main" val="2459674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9AD358C-085B-F754-D365-7CF5C82D3339}"/>
              </a:ext>
            </a:extLst>
          </p:cNvPr>
          <p:cNvSpPr txBox="1"/>
          <p:nvPr/>
        </p:nvSpPr>
        <p:spPr>
          <a:xfrm>
            <a:off x="259373" y="163960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例：决策树生成</a:t>
            </a:r>
          </a:p>
        </p:txBody>
      </p:sp>
      <p:graphicFrame>
        <p:nvGraphicFramePr>
          <p:cNvPr id="5" name="Group 131">
            <a:extLst>
              <a:ext uri="{FF2B5EF4-FFF2-40B4-BE49-F238E27FC236}">
                <a16:creationId xmlns:a16="http://schemas.microsoft.com/office/drawing/2014/main" id="{784B6C06-F477-0D1D-2573-AF15B964F65A}"/>
              </a:ext>
            </a:extLst>
          </p:cNvPr>
          <p:cNvGraphicFramePr>
            <a:graphicFrameLocks noGrp="1"/>
          </p:cNvGraphicFramePr>
          <p:nvPr>
            <p:extLst>
              <p:ext uri="{D42A27DB-BD31-4B8C-83A1-F6EECF244321}">
                <p14:modId xmlns:p14="http://schemas.microsoft.com/office/powerpoint/2010/main" val="215568560"/>
              </p:ext>
            </p:extLst>
          </p:nvPr>
        </p:nvGraphicFramePr>
        <p:xfrm>
          <a:off x="4001781" y="1857853"/>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
        <p:nvSpPr>
          <p:cNvPr id="6" name="Text Box 129">
            <a:extLst>
              <a:ext uri="{FF2B5EF4-FFF2-40B4-BE49-F238E27FC236}">
                <a16:creationId xmlns:a16="http://schemas.microsoft.com/office/drawing/2014/main" id="{E56136CD-3FBF-FFD6-4461-C6AE79369001}"/>
              </a:ext>
            </a:extLst>
          </p:cNvPr>
          <p:cNvSpPr txBox="1">
            <a:spLocks noChangeArrowheads="1"/>
          </p:cNvSpPr>
          <p:nvPr/>
        </p:nvSpPr>
        <p:spPr bwMode="auto">
          <a:xfrm>
            <a:off x="259373" y="3007296"/>
            <a:ext cx="3643312" cy="3170099"/>
          </a:xfrm>
          <a:prstGeom prst="rect">
            <a:avLst/>
          </a:prstGeom>
          <a:solidFill>
            <a:schemeClr val="bg1"/>
          </a:solidFill>
          <a:ln>
            <a:noFill/>
          </a:ln>
          <a:effectLst/>
        </p:spPr>
        <p:txBody>
          <a:bodyPr>
            <a:spAutoFit/>
          </a:bodyPr>
          <a:lstStyle/>
          <a:p>
            <a:pPr>
              <a:spcBef>
                <a:spcPct val="50000"/>
              </a:spcBef>
            </a:pPr>
            <a:r>
              <a:rPr lang="zh-CN" altLang="en-US" sz="2000" dirty="0">
                <a:ea typeface="等线" panose="02010600030101010101" pitchFamily="2" charset="-122"/>
              </a:rPr>
              <a:t>假定公司收集了</a:t>
            </a:r>
            <a:r>
              <a:rPr lang="ja-JP" altLang="en-US" sz="2000" dirty="0">
                <a:ea typeface="等线" panose="02010600030101010101" pitchFamily="2" charset="-122"/>
              </a:rPr>
              <a:t>右</a:t>
            </a:r>
            <a:r>
              <a:rPr lang="zh-CN" altLang="en-US" sz="2000">
                <a:ea typeface="等线" panose="02010600030101010101" pitchFamily="2" charset="-122"/>
              </a:rPr>
              <a:t>表数据</a:t>
            </a:r>
            <a:r>
              <a:rPr lang="en-US" altLang="zh-CN" sz="2000">
                <a:ea typeface="等线" panose="02010600030101010101" pitchFamily="2" charset="-122"/>
              </a:rPr>
              <a:t>, </a:t>
            </a:r>
            <a:r>
              <a:rPr lang="zh-CN" altLang="en-US" sz="2000">
                <a:ea typeface="等线" panose="02010600030101010101" pitchFamily="2" charset="-122"/>
              </a:rPr>
              <a:t>那么</a:t>
            </a:r>
            <a:r>
              <a:rPr lang="zh-CN" altLang="en-US" sz="2000" dirty="0">
                <a:ea typeface="等线" panose="02010600030101010101" pitchFamily="2" charset="-122"/>
              </a:rPr>
              <a:t>对于任意给定</a:t>
            </a:r>
            <a:r>
              <a:rPr lang="zh-CN" altLang="en-US" sz="2000">
                <a:ea typeface="等线" panose="02010600030101010101" pitchFamily="2" charset="-122"/>
              </a:rPr>
              <a:t>的客人 </a:t>
            </a:r>
            <a:r>
              <a:rPr lang="en-US" altLang="zh-CN" sz="2000">
                <a:ea typeface="等线" panose="02010600030101010101" pitchFamily="2" charset="-122"/>
              </a:rPr>
              <a:t>(</a:t>
            </a:r>
            <a:r>
              <a:rPr lang="zh-CN" altLang="en-US" sz="2000">
                <a:ea typeface="等线" panose="02010600030101010101" pitchFamily="2" charset="-122"/>
              </a:rPr>
              <a:t>测试样例</a:t>
            </a:r>
            <a:r>
              <a:rPr lang="en-US" altLang="zh-CN" sz="2000">
                <a:ea typeface="等线" panose="02010600030101010101" pitchFamily="2" charset="-122"/>
              </a:rPr>
              <a:t>), </a:t>
            </a:r>
            <a:r>
              <a:rPr lang="zh-CN" altLang="en-US" sz="2000">
                <a:ea typeface="等线" panose="02010600030101010101" pitchFamily="2" charset="-122"/>
              </a:rPr>
              <a:t>你</a:t>
            </a:r>
            <a:r>
              <a:rPr lang="zh-CN" altLang="en-US" sz="2000" dirty="0">
                <a:ea typeface="等线" panose="02010600030101010101" pitchFamily="2" charset="-122"/>
              </a:rPr>
              <a:t>能帮助公司将这位客人</a:t>
            </a:r>
            <a:r>
              <a:rPr lang="zh-CN" altLang="en-US" sz="2000">
                <a:ea typeface="等线" panose="02010600030101010101" pitchFamily="2" charset="-122"/>
              </a:rPr>
              <a:t>归类吗</a:t>
            </a:r>
            <a:r>
              <a:rPr lang="en-US" altLang="zh-CN" sz="2000"/>
              <a:t>?</a:t>
            </a:r>
            <a:endParaRPr lang="zh-CN" altLang="en-US" sz="2000" dirty="0">
              <a:ea typeface="等线" panose="02010600030101010101" pitchFamily="2" charset="-122"/>
            </a:endParaRPr>
          </a:p>
          <a:p>
            <a:pPr>
              <a:spcBef>
                <a:spcPct val="50000"/>
              </a:spcBef>
            </a:pPr>
            <a:r>
              <a:rPr lang="zh-CN" altLang="en-US" sz="2000">
                <a:ea typeface="等线" panose="02010600030101010101" pitchFamily="2" charset="-122"/>
              </a:rPr>
              <a:t>即</a:t>
            </a:r>
            <a:r>
              <a:rPr lang="en-US" altLang="zh-CN" sz="2000">
                <a:ea typeface="等线" panose="02010600030101010101" pitchFamily="2" charset="-122"/>
              </a:rPr>
              <a:t>: </a:t>
            </a:r>
            <a:r>
              <a:rPr lang="zh-CN" altLang="en-US" sz="2000">
                <a:ea typeface="等线" panose="02010600030101010101" pitchFamily="2" charset="-122"/>
              </a:rPr>
              <a:t>你</a:t>
            </a:r>
            <a:r>
              <a:rPr lang="zh-CN" altLang="en-US" sz="2000" dirty="0">
                <a:ea typeface="等线" panose="02010600030101010101" pitchFamily="2" charset="-122"/>
              </a:rPr>
              <a:t>能预测这位客人</a:t>
            </a:r>
            <a:r>
              <a:rPr lang="zh-CN" altLang="en-US" sz="2000">
                <a:ea typeface="等线" panose="02010600030101010101" pitchFamily="2" charset="-122"/>
              </a:rPr>
              <a:t>是属于</a:t>
            </a:r>
            <a:r>
              <a:rPr lang="en-US" altLang="zh-CN" sz="2000"/>
              <a:t>“</a:t>
            </a:r>
            <a:r>
              <a:rPr lang="zh-CN" altLang="en-US" sz="2000">
                <a:ea typeface="等线" panose="02010600030101010101" pitchFamily="2" charset="-122"/>
              </a:rPr>
              <a:t>买</a:t>
            </a:r>
            <a:r>
              <a:rPr lang="en-US" altLang="zh-CN" sz="2000">
                <a:ea typeface="等线" panose="02010600030101010101" pitchFamily="2" charset="-122"/>
              </a:rPr>
              <a:t>”</a:t>
            </a:r>
            <a:r>
              <a:rPr lang="zh-CN" altLang="en-US" sz="2000">
                <a:ea typeface="等线" panose="02010600030101010101" pitchFamily="2" charset="-122"/>
              </a:rPr>
              <a:t>计算机</a:t>
            </a:r>
            <a:r>
              <a:rPr lang="zh-CN" altLang="en-US" sz="2000" dirty="0">
                <a:ea typeface="等线" panose="02010600030101010101" pitchFamily="2" charset="-122"/>
              </a:rPr>
              <a:t>的</a:t>
            </a:r>
            <a:r>
              <a:rPr lang="zh-CN" altLang="en-US" sz="2000">
                <a:ea typeface="等线" panose="02010600030101010101" pitchFamily="2" charset="-122"/>
              </a:rPr>
              <a:t>那一类</a:t>
            </a:r>
            <a:r>
              <a:rPr lang="en-US" altLang="zh-CN" sz="2000">
                <a:ea typeface="等线" panose="02010600030101010101" pitchFamily="2" charset="-122"/>
              </a:rPr>
              <a:t>, </a:t>
            </a:r>
            <a:r>
              <a:rPr lang="zh-CN" altLang="en-US" sz="2000">
                <a:ea typeface="等线" panose="02010600030101010101" pitchFamily="2" charset="-122"/>
              </a:rPr>
              <a:t>还是属于</a:t>
            </a:r>
            <a:r>
              <a:rPr lang="en-US" altLang="zh-CN" sz="2000"/>
              <a:t>“</a:t>
            </a:r>
            <a:r>
              <a:rPr lang="zh-CN" altLang="en-US" sz="2000">
                <a:ea typeface="等线" panose="02010600030101010101" pitchFamily="2" charset="-122"/>
              </a:rPr>
              <a:t>不买</a:t>
            </a:r>
            <a:r>
              <a:rPr lang="en-US" altLang="zh-CN" sz="2000"/>
              <a:t>”</a:t>
            </a:r>
            <a:r>
              <a:rPr lang="zh-CN" altLang="en-US" sz="2000">
                <a:ea typeface="等线" panose="02010600030101010101" pitchFamily="2" charset="-122"/>
              </a:rPr>
              <a:t>计算机</a:t>
            </a:r>
            <a:r>
              <a:rPr lang="zh-CN" altLang="en-US" sz="2000" dirty="0">
                <a:ea typeface="等线" panose="02010600030101010101" pitchFamily="2" charset="-122"/>
              </a:rPr>
              <a:t>的</a:t>
            </a:r>
            <a:r>
              <a:rPr lang="zh-CN" altLang="en-US" sz="2000">
                <a:ea typeface="等线" panose="02010600030101010101" pitchFamily="2" charset="-122"/>
              </a:rPr>
              <a:t>那一类</a:t>
            </a:r>
            <a:r>
              <a:rPr lang="en-US" altLang="zh-CN" sz="2000">
                <a:ea typeface="等线" panose="02010600030101010101" pitchFamily="2" charset="-122"/>
              </a:rPr>
              <a:t>?</a:t>
            </a:r>
            <a:endParaRPr lang="zh-CN" altLang="en-US" sz="2000" dirty="0">
              <a:ea typeface="等线" panose="02010600030101010101" pitchFamily="2" charset="-122"/>
            </a:endParaRPr>
          </a:p>
          <a:p>
            <a:pPr>
              <a:spcBef>
                <a:spcPct val="50000"/>
              </a:spcBef>
            </a:pPr>
            <a:r>
              <a:rPr lang="zh-CN" altLang="en-US" sz="2000">
                <a:ea typeface="等线" panose="02010600030101010101" pitchFamily="2" charset="-122"/>
              </a:rPr>
              <a:t>又</a:t>
            </a:r>
            <a:r>
              <a:rPr lang="en-US" altLang="zh-CN" sz="2000">
                <a:ea typeface="等线" panose="02010600030101010101" pitchFamily="2" charset="-122"/>
              </a:rPr>
              <a:t>: </a:t>
            </a:r>
            <a:r>
              <a:rPr lang="zh-CN" altLang="en-US" sz="2000">
                <a:ea typeface="等线" panose="02010600030101010101" pitchFamily="2" charset="-122"/>
              </a:rPr>
              <a:t>你</a:t>
            </a:r>
            <a:r>
              <a:rPr lang="zh-CN" altLang="en-US" sz="2000" dirty="0">
                <a:ea typeface="等线" panose="02010600030101010101" pitchFamily="2" charset="-122"/>
              </a:rPr>
              <a:t>需要多少有关这位客人的信息才能回答</a:t>
            </a:r>
            <a:r>
              <a:rPr lang="zh-CN" altLang="en-US" sz="2000">
                <a:ea typeface="等线" panose="02010600030101010101" pitchFamily="2" charset="-122"/>
              </a:rPr>
              <a:t>这个问题</a:t>
            </a:r>
            <a:r>
              <a:rPr lang="en-US" altLang="zh-CN" sz="2000"/>
              <a:t>?</a:t>
            </a:r>
            <a:endParaRPr lang="zh-CN" altLang="en-US" sz="2000" dirty="0">
              <a:ea typeface="等线" panose="02010600030101010101" pitchFamily="2" charset="-122"/>
            </a:endParaRPr>
          </a:p>
        </p:txBody>
      </p:sp>
      <p:sp>
        <p:nvSpPr>
          <p:cNvPr id="2" name="Slide Number Placeholder 5">
            <a:extLst>
              <a:ext uri="{FF2B5EF4-FFF2-40B4-BE49-F238E27FC236}">
                <a16:creationId xmlns:a16="http://schemas.microsoft.com/office/drawing/2014/main" id="{E78AC39D-63D5-FAB6-5E0D-AB4098FCEC3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35</a:t>
            </a:fld>
            <a:endParaRPr lang="en-US" dirty="0"/>
          </a:p>
        </p:txBody>
      </p:sp>
    </p:spTree>
    <p:extLst>
      <p:ext uri="{BB962C8B-B14F-4D97-AF65-F5344CB8AC3E}">
        <p14:creationId xmlns:p14="http://schemas.microsoft.com/office/powerpoint/2010/main" val="466958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28">
            <a:extLst>
              <a:ext uri="{FF2B5EF4-FFF2-40B4-BE49-F238E27FC236}">
                <a16:creationId xmlns:a16="http://schemas.microsoft.com/office/drawing/2014/main" id="{298875D6-2A72-8722-6BB2-F8858B5CB855}"/>
              </a:ext>
            </a:extLst>
          </p:cNvPr>
          <p:cNvSpPr txBox="1">
            <a:spLocks noChangeArrowheads="1"/>
          </p:cNvSpPr>
          <p:nvPr/>
        </p:nvSpPr>
        <p:spPr bwMode="auto">
          <a:xfrm>
            <a:off x="1299882" y="2768429"/>
            <a:ext cx="1199647" cy="400110"/>
          </a:xfrm>
          <a:prstGeom prst="rect">
            <a:avLst/>
          </a:prstGeom>
          <a:noFill/>
          <a:ln>
            <a:noFill/>
          </a:ln>
          <a:effectLst/>
        </p:spPr>
        <p:txBody>
          <a:bodyPr wrap="square">
            <a:spAutoFit/>
          </a:bodyPr>
          <a:lstStyle/>
          <a:p>
            <a:pPr>
              <a:spcBef>
                <a:spcPct val="50000"/>
              </a:spcBef>
            </a:pPr>
            <a:r>
              <a:rPr lang="zh-CN" altLang="en-US" sz="2000" dirty="0">
                <a:solidFill>
                  <a:srgbClr val="0070C0"/>
                </a:solidFill>
                <a:latin typeface="等线" panose="02010600030101010101" pitchFamily="2" charset="-122"/>
                <a:ea typeface="等线" panose="02010600030101010101" pitchFamily="2" charset="-122"/>
              </a:rPr>
              <a:t>谁在买？</a:t>
            </a:r>
          </a:p>
        </p:txBody>
      </p:sp>
      <p:sp>
        <p:nvSpPr>
          <p:cNvPr id="7" name="Text Box 131">
            <a:extLst>
              <a:ext uri="{FF2B5EF4-FFF2-40B4-BE49-F238E27FC236}">
                <a16:creationId xmlns:a16="http://schemas.microsoft.com/office/drawing/2014/main" id="{919BDF6B-1258-4F7D-AAB2-4B93E00554A8}"/>
              </a:ext>
            </a:extLst>
          </p:cNvPr>
          <p:cNvSpPr txBox="1">
            <a:spLocks noChangeArrowheads="1"/>
          </p:cNvSpPr>
          <p:nvPr/>
        </p:nvSpPr>
        <p:spPr bwMode="auto">
          <a:xfrm>
            <a:off x="1462108" y="3397304"/>
            <a:ext cx="696999" cy="314325"/>
          </a:xfrm>
          <a:prstGeom prst="rect">
            <a:avLst/>
          </a:prstGeom>
          <a:solidFill>
            <a:srgbClr val="66FFFF"/>
          </a:solidFill>
          <a:ln w="9525">
            <a:solidFill>
              <a:srgbClr val="000000"/>
            </a:solidFill>
            <a:miter lim="800000"/>
          </a:ln>
          <a:effectLst/>
        </p:spPr>
        <p:txBody>
          <a:bodyPr wrap="square">
            <a:spAutoFit/>
          </a:bodyPr>
          <a:lstStyle/>
          <a:p>
            <a:pPr>
              <a:spcBef>
                <a:spcPct val="50000"/>
              </a:spcBef>
            </a:pPr>
            <a:r>
              <a:rPr lang="zh-CN" altLang="en-US" sz="1400" dirty="0">
                <a:ea typeface="宋体" panose="02010600030101010101" pitchFamily="2" charset="-122"/>
              </a:rPr>
              <a:t>年龄？</a:t>
            </a:r>
          </a:p>
        </p:txBody>
      </p:sp>
      <p:sp>
        <p:nvSpPr>
          <p:cNvPr id="8" name="Text Box 132">
            <a:extLst>
              <a:ext uri="{FF2B5EF4-FFF2-40B4-BE49-F238E27FC236}">
                <a16:creationId xmlns:a16="http://schemas.microsoft.com/office/drawing/2014/main" id="{C8F658FE-21C2-2713-269F-6191E6E0D90E}"/>
              </a:ext>
            </a:extLst>
          </p:cNvPr>
          <p:cNvSpPr txBox="1">
            <a:spLocks noChangeArrowheads="1"/>
          </p:cNvSpPr>
          <p:nvPr/>
        </p:nvSpPr>
        <p:spPr bwMode="auto">
          <a:xfrm>
            <a:off x="545774" y="4647671"/>
            <a:ext cx="622475" cy="314325"/>
          </a:xfrm>
          <a:prstGeom prst="rect">
            <a:avLst/>
          </a:prstGeom>
          <a:solidFill>
            <a:srgbClr val="66FFFF"/>
          </a:solidFill>
          <a:ln w="9525">
            <a:solidFill>
              <a:srgbClr val="000000"/>
            </a:solidFill>
            <a:miter lim="800000"/>
          </a:ln>
          <a:effectLst/>
        </p:spPr>
        <p:txBody>
          <a:bodyPr wrap="square">
            <a:spAutoFit/>
          </a:bodyPr>
          <a:lstStyle/>
          <a:p>
            <a:pPr>
              <a:spcBef>
                <a:spcPct val="50000"/>
              </a:spcBef>
            </a:pPr>
            <a:r>
              <a:rPr lang="zh-CN" altLang="en-US" sz="1400" dirty="0">
                <a:ea typeface="宋体" panose="02010600030101010101" pitchFamily="2" charset="-122"/>
              </a:rPr>
              <a:t>学生？</a:t>
            </a:r>
          </a:p>
        </p:txBody>
      </p:sp>
      <p:sp>
        <p:nvSpPr>
          <p:cNvPr id="9" name="Text Box 133">
            <a:extLst>
              <a:ext uri="{FF2B5EF4-FFF2-40B4-BE49-F238E27FC236}">
                <a16:creationId xmlns:a16="http://schemas.microsoft.com/office/drawing/2014/main" id="{54B0DAE2-0294-1BCE-BB08-D87974B4CCBD}"/>
              </a:ext>
            </a:extLst>
          </p:cNvPr>
          <p:cNvSpPr txBox="1">
            <a:spLocks noChangeArrowheads="1"/>
          </p:cNvSpPr>
          <p:nvPr/>
        </p:nvSpPr>
        <p:spPr bwMode="auto">
          <a:xfrm>
            <a:off x="2529205" y="4643154"/>
            <a:ext cx="685800" cy="314325"/>
          </a:xfrm>
          <a:prstGeom prst="rect">
            <a:avLst/>
          </a:prstGeom>
          <a:solidFill>
            <a:srgbClr val="66FFFF"/>
          </a:solidFill>
          <a:ln w="9525">
            <a:solidFill>
              <a:srgbClr val="000000"/>
            </a:solidFill>
            <a:miter lim="800000"/>
          </a:ln>
          <a:effectLst/>
        </p:spPr>
        <p:txBody>
          <a:bodyPr wrap="square">
            <a:spAutoFit/>
          </a:bodyPr>
          <a:lstStyle/>
          <a:p>
            <a:pPr>
              <a:spcBef>
                <a:spcPct val="50000"/>
              </a:spcBef>
            </a:pPr>
            <a:r>
              <a:rPr lang="zh-CN" altLang="en-US" sz="1400" dirty="0">
                <a:ea typeface="宋体" panose="02010600030101010101" pitchFamily="2" charset="-122"/>
              </a:rPr>
              <a:t>信誉？</a:t>
            </a:r>
          </a:p>
        </p:txBody>
      </p:sp>
      <p:grpSp>
        <p:nvGrpSpPr>
          <p:cNvPr id="10" name="Group 134">
            <a:extLst>
              <a:ext uri="{FF2B5EF4-FFF2-40B4-BE49-F238E27FC236}">
                <a16:creationId xmlns:a16="http://schemas.microsoft.com/office/drawing/2014/main" id="{89A15447-3AE2-786B-4A8B-6F82158CA071}"/>
              </a:ext>
            </a:extLst>
          </p:cNvPr>
          <p:cNvGrpSpPr/>
          <p:nvPr/>
        </p:nvGrpSpPr>
        <p:grpSpPr bwMode="auto">
          <a:xfrm>
            <a:off x="1359049" y="4627033"/>
            <a:ext cx="914400" cy="381000"/>
            <a:chOff x="4080" y="2435"/>
            <a:chExt cx="576" cy="240"/>
          </a:xfrm>
        </p:grpSpPr>
        <p:sp>
          <p:nvSpPr>
            <p:cNvPr id="11" name="Oval 135">
              <a:extLst>
                <a:ext uri="{FF2B5EF4-FFF2-40B4-BE49-F238E27FC236}">
                  <a16:creationId xmlns:a16="http://schemas.microsoft.com/office/drawing/2014/main" id="{A775A611-C190-459C-2434-03C6135CFE5E}"/>
                </a:ext>
              </a:extLst>
            </p:cNvPr>
            <p:cNvSpPr>
              <a:spLocks noChangeArrowheads="1"/>
            </p:cNvSpPr>
            <p:nvPr/>
          </p:nvSpPr>
          <p:spPr bwMode="auto">
            <a:xfrm>
              <a:off x="4080" y="2435"/>
              <a:ext cx="576" cy="240"/>
            </a:xfrm>
            <a:prstGeom prst="ellipse">
              <a:avLst/>
            </a:prstGeom>
            <a:solidFill>
              <a:srgbClr val="66FFFF"/>
            </a:solidFill>
            <a:ln w="9525">
              <a:solidFill>
                <a:schemeClr val="tx1"/>
              </a:solidFill>
              <a:round/>
            </a:ln>
            <a:effectLst/>
          </p:spPr>
          <p:txBody>
            <a:bodyPr wrap="none" anchor="ctr"/>
            <a:lstStyle/>
            <a:p>
              <a:endParaRPr lang="zh-CN" altLang="en-US" dirty="0"/>
            </a:p>
          </p:txBody>
        </p:sp>
        <p:sp>
          <p:nvSpPr>
            <p:cNvPr id="12" name="Text Box 136">
              <a:extLst>
                <a:ext uri="{FF2B5EF4-FFF2-40B4-BE49-F238E27FC236}">
                  <a16:creationId xmlns:a16="http://schemas.microsoft.com/office/drawing/2014/main" id="{0F924EEE-50BD-7EE0-EEAF-D18BC06A8EC4}"/>
                </a:ext>
              </a:extLst>
            </p:cNvPr>
            <p:cNvSpPr txBox="1">
              <a:spLocks noChangeArrowheads="1"/>
            </p:cNvSpPr>
            <p:nvPr/>
          </p:nvSpPr>
          <p:spPr bwMode="auto">
            <a:xfrm>
              <a:off x="4228" y="2448"/>
              <a:ext cx="384" cy="192"/>
            </a:xfrm>
            <a:prstGeom prst="rect">
              <a:avLst/>
            </a:prstGeom>
            <a:noFill/>
            <a:ln>
              <a:noFill/>
            </a:ln>
            <a:effectLst/>
          </p:spPr>
          <p:txBody>
            <a:bodyPr>
              <a:spAutoFit/>
            </a:bodyPr>
            <a:lstStyle/>
            <a:p>
              <a:pPr>
                <a:spcBef>
                  <a:spcPct val="50000"/>
                </a:spcBef>
              </a:pPr>
              <a:r>
                <a:rPr lang="zh-CN" altLang="en-US" sz="1400" dirty="0">
                  <a:ea typeface="宋体" panose="02010600030101010101" pitchFamily="2" charset="-122"/>
                </a:rPr>
                <a:t>买</a:t>
              </a:r>
            </a:p>
          </p:txBody>
        </p:sp>
      </p:grpSp>
      <p:sp>
        <p:nvSpPr>
          <p:cNvPr id="13" name="Line 137">
            <a:extLst>
              <a:ext uri="{FF2B5EF4-FFF2-40B4-BE49-F238E27FC236}">
                <a16:creationId xmlns:a16="http://schemas.microsoft.com/office/drawing/2014/main" id="{DEECE527-699E-7A9F-6A9B-9267F0399909}"/>
              </a:ext>
            </a:extLst>
          </p:cNvPr>
          <p:cNvSpPr>
            <a:spLocks noChangeShapeType="1"/>
          </p:cNvSpPr>
          <p:nvPr/>
        </p:nvSpPr>
        <p:spPr bwMode="auto">
          <a:xfrm flipH="1">
            <a:off x="863242" y="3711629"/>
            <a:ext cx="947365" cy="915404"/>
          </a:xfrm>
          <a:prstGeom prst="line">
            <a:avLst/>
          </a:prstGeom>
          <a:noFill/>
          <a:ln w="19050">
            <a:solidFill>
              <a:schemeClr val="tx1"/>
            </a:solidFill>
            <a:round/>
          </a:ln>
          <a:effectLst/>
        </p:spPr>
        <p:txBody>
          <a:bodyPr wrap="none"/>
          <a:lstStyle/>
          <a:p>
            <a:endParaRPr lang="zh-CN" altLang="en-US" dirty="0"/>
          </a:p>
        </p:txBody>
      </p:sp>
      <p:sp>
        <p:nvSpPr>
          <p:cNvPr id="14" name="Line 138">
            <a:extLst>
              <a:ext uri="{FF2B5EF4-FFF2-40B4-BE49-F238E27FC236}">
                <a16:creationId xmlns:a16="http://schemas.microsoft.com/office/drawing/2014/main" id="{B67BC2C0-C1CB-F2D9-849A-C00EF9077A77}"/>
              </a:ext>
            </a:extLst>
          </p:cNvPr>
          <p:cNvSpPr>
            <a:spLocks noChangeShapeType="1"/>
          </p:cNvSpPr>
          <p:nvPr/>
        </p:nvSpPr>
        <p:spPr bwMode="auto">
          <a:xfrm>
            <a:off x="1821889" y="3711629"/>
            <a:ext cx="0" cy="914400"/>
          </a:xfrm>
          <a:prstGeom prst="line">
            <a:avLst/>
          </a:prstGeom>
          <a:noFill/>
          <a:ln w="19050">
            <a:solidFill>
              <a:schemeClr val="tx1"/>
            </a:solidFill>
            <a:round/>
          </a:ln>
          <a:effectLst/>
        </p:spPr>
        <p:txBody>
          <a:bodyPr wrap="none"/>
          <a:lstStyle/>
          <a:p>
            <a:endParaRPr lang="zh-CN" altLang="en-US"/>
          </a:p>
        </p:txBody>
      </p:sp>
      <p:sp>
        <p:nvSpPr>
          <p:cNvPr id="15" name="Line 139">
            <a:extLst>
              <a:ext uri="{FF2B5EF4-FFF2-40B4-BE49-F238E27FC236}">
                <a16:creationId xmlns:a16="http://schemas.microsoft.com/office/drawing/2014/main" id="{B30DEBCA-5F99-A2DA-F73B-EC1A297783D4}"/>
              </a:ext>
            </a:extLst>
          </p:cNvPr>
          <p:cNvSpPr>
            <a:spLocks noChangeShapeType="1"/>
          </p:cNvSpPr>
          <p:nvPr/>
        </p:nvSpPr>
        <p:spPr bwMode="auto">
          <a:xfrm>
            <a:off x="1836221" y="3717942"/>
            <a:ext cx="1035881" cy="925212"/>
          </a:xfrm>
          <a:prstGeom prst="line">
            <a:avLst/>
          </a:prstGeom>
          <a:noFill/>
          <a:ln w="19050">
            <a:solidFill>
              <a:schemeClr val="tx1"/>
            </a:solidFill>
            <a:round/>
          </a:ln>
          <a:effectLst/>
        </p:spPr>
        <p:txBody>
          <a:bodyPr wrap="none"/>
          <a:lstStyle/>
          <a:p>
            <a:endParaRPr lang="zh-CN" altLang="en-US" dirty="0"/>
          </a:p>
        </p:txBody>
      </p:sp>
      <p:sp>
        <p:nvSpPr>
          <p:cNvPr id="16" name="Line 140">
            <a:extLst>
              <a:ext uri="{FF2B5EF4-FFF2-40B4-BE49-F238E27FC236}">
                <a16:creationId xmlns:a16="http://schemas.microsoft.com/office/drawing/2014/main" id="{5AA60382-B44A-7EE3-F59C-ACBB2C3883A3}"/>
              </a:ext>
            </a:extLst>
          </p:cNvPr>
          <p:cNvSpPr>
            <a:spLocks noChangeShapeType="1"/>
          </p:cNvSpPr>
          <p:nvPr/>
        </p:nvSpPr>
        <p:spPr bwMode="auto">
          <a:xfrm flipH="1">
            <a:off x="472891" y="4961995"/>
            <a:ext cx="255483" cy="769547"/>
          </a:xfrm>
          <a:prstGeom prst="line">
            <a:avLst/>
          </a:prstGeom>
          <a:noFill/>
          <a:ln w="19050">
            <a:solidFill>
              <a:schemeClr val="tx1"/>
            </a:solidFill>
            <a:round/>
          </a:ln>
          <a:effectLst/>
        </p:spPr>
        <p:txBody>
          <a:bodyPr wrap="none"/>
          <a:lstStyle/>
          <a:p>
            <a:endParaRPr lang="zh-CN" altLang="en-US" dirty="0"/>
          </a:p>
        </p:txBody>
      </p:sp>
      <p:sp>
        <p:nvSpPr>
          <p:cNvPr id="17" name="Line 141">
            <a:extLst>
              <a:ext uri="{FF2B5EF4-FFF2-40B4-BE49-F238E27FC236}">
                <a16:creationId xmlns:a16="http://schemas.microsoft.com/office/drawing/2014/main" id="{D8A43B9C-F4A1-6868-521F-CCF68F04C85B}"/>
              </a:ext>
            </a:extLst>
          </p:cNvPr>
          <p:cNvSpPr>
            <a:spLocks noChangeShapeType="1"/>
          </p:cNvSpPr>
          <p:nvPr/>
        </p:nvSpPr>
        <p:spPr bwMode="auto">
          <a:xfrm>
            <a:off x="959477" y="4968671"/>
            <a:ext cx="292579" cy="756196"/>
          </a:xfrm>
          <a:prstGeom prst="line">
            <a:avLst/>
          </a:prstGeom>
          <a:noFill/>
          <a:ln w="19050">
            <a:solidFill>
              <a:schemeClr val="tx1"/>
            </a:solidFill>
            <a:round/>
          </a:ln>
          <a:effectLst/>
        </p:spPr>
        <p:txBody>
          <a:bodyPr wrap="none"/>
          <a:lstStyle/>
          <a:p>
            <a:endParaRPr lang="zh-CN" altLang="en-US" dirty="0"/>
          </a:p>
        </p:txBody>
      </p:sp>
      <p:sp>
        <p:nvSpPr>
          <p:cNvPr id="18" name="Line 142">
            <a:extLst>
              <a:ext uri="{FF2B5EF4-FFF2-40B4-BE49-F238E27FC236}">
                <a16:creationId xmlns:a16="http://schemas.microsoft.com/office/drawing/2014/main" id="{A8E94611-7AE6-5708-2EC9-1FEB2D1A2F1D}"/>
              </a:ext>
            </a:extLst>
          </p:cNvPr>
          <p:cNvSpPr>
            <a:spLocks noChangeShapeType="1"/>
          </p:cNvSpPr>
          <p:nvPr/>
        </p:nvSpPr>
        <p:spPr bwMode="auto">
          <a:xfrm flipH="1">
            <a:off x="2499529" y="4949880"/>
            <a:ext cx="276914" cy="833982"/>
          </a:xfrm>
          <a:prstGeom prst="line">
            <a:avLst/>
          </a:prstGeom>
          <a:noFill/>
          <a:ln w="19050">
            <a:solidFill>
              <a:schemeClr val="tx1"/>
            </a:solidFill>
            <a:round/>
          </a:ln>
          <a:effectLst/>
        </p:spPr>
        <p:txBody>
          <a:bodyPr wrap="none"/>
          <a:lstStyle/>
          <a:p>
            <a:endParaRPr lang="zh-CN" altLang="en-US" dirty="0"/>
          </a:p>
        </p:txBody>
      </p:sp>
      <p:sp>
        <p:nvSpPr>
          <p:cNvPr id="19" name="Line 143">
            <a:extLst>
              <a:ext uri="{FF2B5EF4-FFF2-40B4-BE49-F238E27FC236}">
                <a16:creationId xmlns:a16="http://schemas.microsoft.com/office/drawing/2014/main" id="{ACC59A2E-79FE-A679-FAFD-D79496D050EF}"/>
              </a:ext>
            </a:extLst>
          </p:cNvPr>
          <p:cNvSpPr>
            <a:spLocks noChangeShapeType="1"/>
          </p:cNvSpPr>
          <p:nvPr/>
        </p:nvSpPr>
        <p:spPr bwMode="auto">
          <a:xfrm>
            <a:off x="3002470" y="4955638"/>
            <a:ext cx="293966" cy="839818"/>
          </a:xfrm>
          <a:prstGeom prst="line">
            <a:avLst/>
          </a:prstGeom>
          <a:noFill/>
          <a:ln w="19050">
            <a:solidFill>
              <a:schemeClr val="tx1"/>
            </a:solidFill>
            <a:round/>
          </a:ln>
          <a:effectLst/>
        </p:spPr>
        <p:txBody>
          <a:bodyPr wrap="none"/>
          <a:lstStyle/>
          <a:p>
            <a:endParaRPr lang="zh-CN" altLang="en-US" dirty="0"/>
          </a:p>
        </p:txBody>
      </p:sp>
      <p:sp>
        <p:nvSpPr>
          <p:cNvPr id="20" name="Rectangle 144">
            <a:extLst>
              <a:ext uri="{FF2B5EF4-FFF2-40B4-BE49-F238E27FC236}">
                <a16:creationId xmlns:a16="http://schemas.microsoft.com/office/drawing/2014/main" id="{4828BA4E-E687-27AD-3578-88E3FCE0A3F0}"/>
              </a:ext>
            </a:extLst>
          </p:cNvPr>
          <p:cNvSpPr>
            <a:spLocks noChangeArrowheads="1"/>
          </p:cNvSpPr>
          <p:nvPr/>
        </p:nvSpPr>
        <p:spPr bwMode="auto">
          <a:xfrm>
            <a:off x="580129" y="4125383"/>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青</a:t>
            </a:r>
          </a:p>
        </p:txBody>
      </p:sp>
      <p:sp>
        <p:nvSpPr>
          <p:cNvPr id="21" name="Rectangle 145">
            <a:extLst>
              <a:ext uri="{FF2B5EF4-FFF2-40B4-BE49-F238E27FC236}">
                <a16:creationId xmlns:a16="http://schemas.microsoft.com/office/drawing/2014/main" id="{3E84E0FA-3BD5-F580-98DB-C2B26DC5980F}"/>
              </a:ext>
            </a:extLst>
          </p:cNvPr>
          <p:cNvSpPr>
            <a:spLocks noChangeArrowheads="1"/>
          </p:cNvSpPr>
          <p:nvPr/>
        </p:nvSpPr>
        <p:spPr bwMode="auto">
          <a:xfrm>
            <a:off x="1445107" y="4125383"/>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中</a:t>
            </a:r>
          </a:p>
        </p:txBody>
      </p:sp>
      <p:sp>
        <p:nvSpPr>
          <p:cNvPr id="22" name="Rectangle 146">
            <a:extLst>
              <a:ext uri="{FF2B5EF4-FFF2-40B4-BE49-F238E27FC236}">
                <a16:creationId xmlns:a16="http://schemas.microsoft.com/office/drawing/2014/main" id="{48C3D0D1-26BA-DB53-7BB8-41563FB75AB0}"/>
              </a:ext>
            </a:extLst>
          </p:cNvPr>
          <p:cNvSpPr>
            <a:spLocks noChangeArrowheads="1"/>
          </p:cNvSpPr>
          <p:nvPr/>
        </p:nvSpPr>
        <p:spPr bwMode="auto">
          <a:xfrm>
            <a:off x="2626207" y="4125383"/>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老</a:t>
            </a:r>
          </a:p>
        </p:txBody>
      </p:sp>
      <p:sp>
        <p:nvSpPr>
          <p:cNvPr id="23" name="Rectangle 147">
            <a:extLst>
              <a:ext uri="{FF2B5EF4-FFF2-40B4-BE49-F238E27FC236}">
                <a16:creationId xmlns:a16="http://schemas.microsoft.com/office/drawing/2014/main" id="{73CE3881-C74F-D2DF-A609-C7DA7480F46B}"/>
              </a:ext>
            </a:extLst>
          </p:cNvPr>
          <p:cNvSpPr>
            <a:spLocks noChangeArrowheads="1"/>
          </p:cNvSpPr>
          <p:nvPr/>
        </p:nvSpPr>
        <p:spPr bwMode="auto">
          <a:xfrm>
            <a:off x="134189" y="5216065"/>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否</a:t>
            </a:r>
          </a:p>
        </p:txBody>
      </p:sp>
      <p:sp>
        <p:nvSpPr>
          <p:cNvPr id="24" name="Rectangle 148">
            <a:extLst>
              <a:ext uri="{FF2B5EF4-FFF2-40B4-BE49-F238E27FC236}">
                <a16:creationId xmlns:a16="http://schemas.microsoft.com/office/drawing/2014/main" id="{5DAFF920-7595-B722-FB3F-58B4D19FA916}"/>
              </a:ext>
            </a:extLst>
          </p:cNvPr>
          <p:cNvSpPr>
            <a:spLocks noChangeArrowheads="1"/>
          </p:cNvSpPr>
          <p:nvPr/>
        </p:nvSpPr>
        <p:spPr bwMode="auto">
          <a:xfrm>
            <a:off x="1155949" y="5225521"/>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是</a:t>
            </a:r>
          </a:p>
        </p:txBody>
      </p:sp>
      <p:sp>
        <p:nvSpPr>
          <p:cNvPr id="25" name="Rectangle 149">
            <a:extLst>
              <a:ext uri="{FF2B5EF4-FFF2-40B4-BE49-F238E27FC236}">
                <a16:creationId xmlns:a16="http://schemas.microsoft.com/office/drawing/2014/main" id="{0B9C419D-A3F8-A3B4-6756-5C59C54613C7}"/>
              </a:ext>
            </a:extLst>
          </p:cNvPr>
          <p:cNvSpPr>
            <a:spLocks noChangeArrowheads="1"/>
          </p:cNvSpPr>
          <p:nvPr/>
        </p:nvSpPr>
        <p:spPr bwMode="auto">
          <a:xfrm>
            <a:off x="2221310" y="5214161"/>
            <a:ext cx="361950" cy="304800"/>
          </a:xfrm>
          <a:prstGeom prst="rect">
            <a:avLst/>
          </a:prstGeom>
          <a:noFill/>
          <a:ln>
            <a:noFill/>
          </a:ln>
          <a:effectLst/>
        </p:spPr>
        <p:txBody>
          <a:bodyPr wrap="none">
            <a:spAutoFit/>
          </a:bodyPr>
          <a:lstStyle/>
          <a:p>
            <a:r>
              <a:rPr lang="zh-CN" altLang="en-US" sz="1400">
                <a:ea typeface="宋体" panose="02010600030101010101" pitchFamily="2" charset="-122"/>
              </a:rPr>
              <a:t>优</a:t>
            </a:r>
          </a:p>
        </p:txBody>
      </p:sp>
      <p:sp>
        <p:nvSpPr>
          <p:cNvPr id="26" name="Rectangle 150">
            <a:extLst>
              <a:ext uri="{FF2B5EF4-FFF2-40B4-BE49-F238E27FC236}">
                <a16:creationId xmlns:a16="http://schemas.microsoft.com/office/drawing/2014/main" id="{D284D542-865C-D28A-B898-D6443A04B7DD}"/>
              </a:ext>
            </a:extLst>
          </p:cNvPr>
          <p:cNvSpPr>
            <a:spLocks noChangeArrowheads="1"/>
          </p:cNvSpPr>
          <p:nvPr/>
        </p:nvSpPr>
        <p:spPr bwMode="auto">
          <a:xfrm>
            <a:off x="3217750" y="5214161"/>
            <a:ext cx="361950" cy="304800"/>
          </a:xfrm>
          <a:prstGeom prst="rect">
            <a:avLst/>
          </a:prstGeom>
          <a:noFill/>
          <a:ln>
            <a:noFill/>
          </a:ln>
          <a:effectLst/>
        </p:spPr>
        <p:txBody>
          <a:bodyPr wrap="none">
            <a:spAutoFit/>
          </a:bodyPr>
          <a:lstStyle/>
          <a:p>
            <a:r>
              <a:rPr lang="zh-CN" altLang="en-US" sz="1400" dirty="0">
                <a:ea typeface="宋体" panose="02010600030101010101" pitchFamily="2" charset="-122"/>
              </a:rPr>
              <a:t>良</a:t>
            </a:r>
          </a:p>
        </p:txBody>
      </p:sp>
      <p:grpSp>
        <p:nvGrpSpPr>
          <p:cNvPr id="27" name="Group 151">
            <a:extLst>
              <a:ext uri="{FF2B5EF4-FFF2-40B4-BE49-F238E27FC236}">
                <a16:creationId xmlns:a16="http://schemas.microsoft.com/office/drawing/2014/main" id="{5A8D392C-42C8-CA57-6724-804EC95C8EB5}"/>
              </a:ext>
            </a:extLst>
          </p:cNvPr>
          <p:cNvGrpSpPr/>
          <p:nvPr/>
        </p:nvGrpSpPr>
        <p:grpSpPr bwMode="auto">
          <a:xfrm>
            <a:off x="57307" y="5724867"/>
            <a:ext cx="1055336" cy="381000"/>
            <a:chOff x="3337" y="3155"/>
            <a:chExt cx="509" cy="240"/>
          </a:xfrm>
        </p:grpSpPr>
        <p:sp>
          <p:nvSpPr>
            <p:cNvPr id="28" name="Oval 152">
              <a:extLst>
                <a:ext uri="{FF2B5EF4-FFF2-40B4-BE49-F238E27FC236}">
                  <a16:creationId xmlns:a16="http://schemas.microsoft.com/office/drawing/2014/main" id="{A7F1536D-5E88-1D72-44B0-CCD0AEF23128}"/>
                </a:ext>
              </a:extLst>
            </p:cNvPr>
            <p:cNvSpPr>
              <a:spLocks noChangeArrowheads="1"/>
            </p:cNvSpPr>
            <p:nvPr/>
          </p:nvSpPr>
          <p:spPr bwMode="auto">
            <a:xfrm>
              <a:off x="3337" y="3155"/>
              <a:ext cx="395"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29" name="Text Box 153">
              <a:extLst>
                <a:ext uri="{FF2B5EF4-FFF2-40B4-BE49-F238E27FC236}">
                  <a16:creationId xmlns:a16="http://schemas.microsoft.com/office/drawing/2014/main" id="{0C4A296F-A8A1-9F30-ACF3-107BACAE4903}"/>
                </a:ext>
              </a:extLst>
            </p:cNvPr>
            <p:cNvSpPr txBox="1">
              <a:spLocks noChangeArrowheads="1"/>
            </p:cNvSpPr>
            <p:nvPr/>
          </p:nvSpPr>
          <p:spPr bwMode="auto">
            <a:xfrm>
              <a:off x="3370" y="3188"/>
              <a:ext cx="476" cy="194"/>
            </a:xfrm>
            <a:prstGeom prst="rect">
              <a:avLst/>
            </a:prstGeom>
            <a:noFill/>
            <a:ln>
              <a:noFill/>
            </a:ln>
            <a:effectLst/>
          </p:spPr>
          <p:txBody>
            <a:bodyPr wrap="square">
              <a:spAutoFit/>
            </a:bodyPr>
            <a:lstStyle/>
            <a:p>
              <a:pPr>
                <a:spcBef>
                  <a:spcPct val="50000"/>
                </a:spcBef>
              </a:pPr>
              <a:r>
                <a:rPr lang="zh-CN" altLang="en-US" sz="1400" dirty="0">
                  <a:ea typeface="宋体" panose="02010600030101010101" pitchFamily="2" charset="-122"/>
                </a:rPr>
                <a:t>不买</a:t>
              </a:r>
            </a:p>
          </p:txBody>
        </p:sp>
      </p:grpSp>
      <p:grpSp>
        <p:nvGrpSpPr>
          <p:cNvPr id="30" name="Group 154">
            <a:extLst>
              <a:ext uri="{FF2B5EF4-FFF2-40B4-BE49-F238E27FC236}">
                <a16:creationId xmlns:a16="http://schemas.microsoft.com/office/drawing/2014/main" id="{550398D1-A3C5-B51B-E9EE-DB076E7B99A8}"/>
              </a:ext>
            </a:extLst>
          </p:cNvPr>
          <p:cNvGrpSpPr/>
          <p:nvPr/>
        </p:nvGrpSpPr>
        <p:grpSpPr bwMode="auto">
          <a:xfrm>
            <a:off x="2970694" y="5784325"/>
            <a:ext cx="861660" cy="381000"/>
            <a:chOff x="3902" y="2113"/>
            <a:chExt cx="576" cy="240"/>
          </a:xfrm>
        </p:grpSpPr>
        <p:sp>
          <p:nvSpPr>
            <p:cNvPr id="31" name="Oval 155">
              <a:extLst>
                <a:ext uri="{FF2B5EF4-FFF2-40B4-BE49-F238E27FC236}">
                  <a16:creationId xmlns:a16="http://schemas.microsoft.com/office/drawing/2014/main" id="{3F2826AF-84DD-648C-F28C-65AF5C7DF39F}"/>
                </a:ext>
              </a:extLst>
            </p:cNvPr>
            <p:cNvSpPr>
              <a:spLocks noChangeArrowheads="1"/>
            </p:cNvSpPr>
            <p:nvPr/>
          </p:nvSpPr>
          <p:spPr bwMode="auto">
            <a:xfrm>
              <a:off x="3902" y="2113"/>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32" name="Text Box 156">
              <a:extLst>
                <a:ext uri="{FF2B5EF4-FFF2-40B4-BE49-F238E27FC236}">
                  <a16:creationId xmlns:a16="http://schemas.microsoft.com/office/drawing/2014/main" id="{22266947-3707-AD6F-28D4-A4306F54674E}"/>
                </a:ext>
              </a:extLst>
            </p:cNvPr>
            <p:cNvSpPr txBox="1">
              <a:spLocks noChangeArrowheads="1"/>
            </p:cNvSpPr>
            <p:nvPr/>
          </p:nvSpPr>
          <p:spPr bwMode="auto">
            <a:xfrm>
              <a:off x="4046" y="2133"/>
              <a:ext cx="384" cy="192"/>
            </a:xfrm>
            <a:prstGeom prst="rect">
              <a:avLst/>
            </a:prstGeom>
            <a:noFill/>
            <a:ln>
              <a:noFill/>
            </a:ln>
            <a:effectLst/>
          </p:spPr>
          <p:txBody>
            <a:bodyPr>
              <a:spAutoFit/>
            </a:bodyPr>
            <a:lstStyle/>
            <a:p>
              <a:pPr>
                <a:spcBef>
                  <a:spcPct val="50000"/>
                </a:spcBef>
              </a:pPr>
              <a:r>
                <a:rPr lang="zh-CN" altLang="en-US" sz="1400" dirty="0">
                  <a:ea typeface="宋体" panose="02010600030101010101" pitchFamily="2" charset="-122"/>
                </a:rPr>
                <a:t>买</a:t>
              </a:r>
            </a:p>
          </p:txBody>
        </p:sp>
      </p:grpSp>
      <p:grpSp>
        <p:nvGrpSpPr>
          <p:cNvPr id="33" name="Group 157">
            <a:extLst>
              <a:ext uri="{FF2B5EF4-FFF2-40B4-BE49-F238E27FC236}">
                <a16:creationId xmlns:a16="http://schemas.microsoft.com/office/drawing/2014/main" id="{18E2C8E2-93DD-5349-A736-229414C67D2B}"/>
              </a:ext>
            </a:extLst>
          </p:cNvPr>
          <p:cNvGrpSpPr/>
          <p:nvPr/>
        </p:nvGrpSpPr>
        <p:grpSpPr bwMode="auto">
          <a:xfrm>
            <a:off x="948947" y="5736274"/>
            <a:ext cx="861660" cy="374325"/>
            <a:chOff x="4062" y="2457"/>
            <a:chExt cx="576" cy="240"/>
          </a:xfrm>
        </p:grpSpPr>
        <p:sp>
          <p:nvSpPr>
            <p:cNvPr id="34" name="Oval 158">
              <a:extLst>
                <a:ext uri="{FF2B5EF4-FFF2-40B4-BE49-F238E27FC236}">
                  <a16:creationId xmlns:a16="http://schemas.microsoft.com/office/drawing/2014/main" id="{DE05C6E4-8013-DD58-7B22-E78BCF3D5E66}"/>
                </a:ext>
              </a:extLst>
            </p:cNvPr>
            <p:cNvSpPr>
              <a:spLocks noChangeArrowheads="1"/>
            </p:cNvSpPr>
            <p:nvPr/>
          </p:nvSpPr>
          <p:spPr bwMode="auto">
            <a:xfrm>
              <a:off x="4062" y="2457"/>
              <a:ext cx="576" cy="240"/>
            </a:xfrm>
            <a:prstGeom prst="ellipse">
              <a:avLst/>
            </a:prstGeom>
            <a:solidFill>
              <a:srgbClr val="66FFFF"/>
            </a:solidFill>
            <a:ln w="9525">
              <a:solidFill>
                <a:schemeClr val="tx1"/>
              </a:solidFill>
              <a:round/>
            </a:ln>
            <a:effectLst/>
          </p:spPr>
          <p:txBody>
            <a:bodyPr wrap="none" anchor="ctr"/>
            <a:lstStyle/>
            <a:p>
              <a:endParaRPr lang="zh-CN" altLang="en-US"/>
            </a:p>
          </p:txBody>
        </p:sp>
        <p:sp>
          <p:nvSpPr>
            <p:cNvPr id="35" name="Text Box 159">
              <a:extLst>
                <a:ext uri="{FF2B5EF4-FFF2-40B4-BE49-F238E27FC236}">
                  <a16:creationId xmlns:a16="http://schemas.microsoft.com/office/drawing/2014/main" id="{D5AAB77B-67F2-D3E1-F3CD-B96DA5FCEFFE}"/>
                </a:ext>
              </a:extLst>
            </p:cNvPr>
            <p:cNvSpPr txBox="1">
              <a:spLocks noChangeArrowheads="1"/>
            </p:cNvSpPr>
            <p:nvPr/>
          </p:nvSpPr>
          <p:spPr bwMode="auto">
            <a:xfrm>
              <a:off x="4154" y="2475"/>
              <a:ext cx="384" cy="192"/>
            </a:xfrm>
            <a:prstGeom prst="rect">
              <a:avLst/>
            </a:prstGeom>
            <a:noFill/>
            <a:ln>
              <a:noFill/>
            </a:ln>
            <a:effectLst/>
          </p:spPr>
          <p:txBody>
            <a:bodyPr>
              <a:spAutoFit/>
            </a:bodyPr>
            <a:lstStyle/>
            <a:p>
              <a:pPr>
                <a:spcBef>
                  <a:spcPct val="50000"/>
                </a:spcBef>
              </a:pPr>
              <a:r>
                <a:rPr lang="zh-CN" altLang="en-US" sz="1400" dirty="0">
                  <a:ea typeface="宋体" panose="02010600030101010101" pitchFamily="2" charset="-122"/>
                </a:rPr>
                <a:t>买</a:t>
              </a:r>
            </a:p>
          </p:txBody>
        </p:sp>
      </p:grpSp>
      <p:sp>
        <p:nvSpPr>
          <p:cNvPr id="37" name="Oval 161">
            <a:extLst>
              <a:ext uri="{FF2B5EF4-FFF2-40B4-BE49-F238E27FC236}">
                <a16:creationId xmlns:a16="http://schemas.microsoft.com/office/drawing/2014/main" id="{0BEC77ED-FB76-1065-C161-C2BAC2DA1960}"/>
              </a:ext>
            </a:extLst>
          </p:cNvPr>
          <p:cNvSpPr>
            <a:spLocks noChangeArrowheads="1"/>
          </p:cNvSpPr>
          <p:nvPr/>
        </p:nvSpPr>
        <p:spPr bwMode="auto">
          <a:xfrm>
            <a:off x="2010442" y="5795456"/>
            <a:ext cx="861660" cy="360794"/>
          </a:xfrm>
          <a:prstGeom prst="ellipse">
            <a:avLst/>
          </a:prstGeom>
          <a:solidFill>
            <a:srgbClr val="B4B6B0"/>
          </a:solidFill>
          <a:ln w="9525">
            <a:solidFill>
              <a:schemeClr val="tx1"/>
            </a:solidFill>
            <a:round/>
          </a:ln>
          <a:effectLst/>
        </p:spPr>
        <p:txBody>
          <a:bodyPr wrap="none" anchor="ctr"/>
          <a:lstStyle/>
          <a:p>
            <a:endParaRPr lang="zh-CN" altLang="en-US"/>
          </a:p>
        </p:txBody>
      </p:sp>
      <p:sp>
        <p:nvSpPr>
          <p:cNvPr id="40" name="矩形 39">
            <a:extLst>
              <a:ext uri="{FF2B5EF4-FFF2-40B4-BE49-F238E27FC236}">
                <a16:creationId xmlns:a16="http://schemas.microsoft.com/office/drawing/2014/main" id="{807C8784-5263-A69C-C70B-5CB6DFDBA360}"/>
              </a:ext>
            </a:extLst>
          </p:cNvPr>
          <p:cNvSpPr/>
          <p:nvPr/>
        </p:nvSpPr>
        <p:spPr>
          <a:xfrm>
            <a:off x="2060016" y="5844200"/>
            <a:ext cx="702173" cy="2398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spcBef>
                <a:spcPct val="50000"/>
              </a:spcBef>
            </a:pPr>
            <a:r>
              <a:rPr lang="zh-CN" altLang="en-US" sz="1400" dirty="0">
                <a:solidFill>
                  <a:schemeClr val="tx1"/>
                </a:solidFill>
                <a:ea typeface="宋体" panose="02010600030101010101" pitchFamily="2" charset="-122"/>
              </a:rPr>
              <a:t>不买</a:t>
            </a:r>
          </a:p>
        </p:txBody>
      </p:sp>
      <p:sp>
        <p:nvSpPr>
          <p:cNvPr id="2" name="Slide Number Placeholder 5">
            <a:extLst>
              <a:ext uri="{FF2B5EF4-FFF2-40B4-BE49-F238E27FC236}">
                <a16:creationId xmlns:a16="http://schemas.microsoft.com/office/drawing/2014/main" id="{82CFB2C7-3779-E246-3408-E6D23A599AD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36</a:t>
            </a:fld>
            <a:endParaRPr lang="en-US" dirty="0"/>
          </a:p>
        </p:txBody>
      </p:sp>
      <p:sp>
        <p:nvSpPr>
          <p:cNvPr id="38" name="标题 1">
            <a:extLst>
              <a:ext uri="{FF2B5EF4-FFF2-40B4-BE49-F238E27FC236}">
                <a16:creationId xmlns:a16="http://schemas.microsoft.com/office/drawing/2014/main" id="{09EBEBAC-2ACB-428A-A63E-8EB016F8E407}"/>
              </a:ext>
            </a:extLst>
          </p:cNvPr>
          <p:cNvSpPr txBox="1"/>
          <p:nvPr/>
        </p:nvSpPr>
        <p:spPr>
          <a:xfrm>
            <a:off x="259373" y="1639600"/>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例：决策树生成</a:t>
            </a:r>
          </a:p>
        </p:txBody>
      </p:sp>
      <p:graphicFrame>
        <p:nvGraphicFramePr>
          <p:cNvPr id="41" name="Group 131">
            <a:extLst>
              <a:ext uri="{FF2B5EF4-FFF2-40B4-BE49-F238E27FC236}">
                <a16:creationId xmlns:a16="http://schemas.microsoft.com/office/drawing/2014/main" id="{1918374C-0BCA-49CA-8B29-C5339BC4ABDA}"/>
              </a:ext>
            </a:extLst>
          </p:cNvPr>
          <p:cNvGraphicFramePr>
            <a:graphicFrameLocks noGrp="1"/>
          </p:cNvGraphicFramePr>
          <p:nvPr>
            <p:extLst>
              <p:ext uri="{D42A27DB-BD31-4B8C-83A1-F6EECF244321}">
                <p14:modId xmlns:p14="http://schemas.microsoft.com/office/powerpoint/2010/main" val="1882515788"/>
              </p:ext>
            </p:extLst>
          </p:nvPr>
        </p:nvGraphicFramePr>
        <p:xfrm>
          <a:off x="4001781" y="1857853"/>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5085080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Box 131">
            <a:extLst>
              <a:ext uri="{FF2B5EF4-FFF2-40B4-BE49-F238E27FC236}">
                <a16:creationId xmlns:a16="http://schemas.microsoft.com/office/drawing/2014/main" id="{6E2BA0B8-BE56-55E8-D14E-8DAB0A2D3CE0}"/>
              </a:ext>
            </a:extLst>
          </p:cNvPr>
          <p:cNvSpPr txBox="1">
            <a:spLocks noChangeArrowheads="1"/>
          </p:cNvSpPr>
          <p:nvPr/>
        </p:nvSpPr>
        <p:spPr bwMode="auto">
          <a:xfrm>
            <a:off x="5059969" y="1800686"/>
            <a:ext cx="3264035" cy="430887"/>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200" dirty="0">
                <a:ea typeface="等线" panose="02010600030101010101" pitchFamily="2" charset="-122"/>
              </a:rPr>
              <a:t>计算数据集</a:t>
            </a:r>
            <a:r>
              <a:rPr lang="en-US" altLang="zh-CN" sz="2200" i="1" dirty="0">
                <a:ea typeface="等线" panose="02010600030101010101" pitchFamily="2" charset="-122"/>
              </a:rPr>
              <a:t>D</a:t>
            </a:r>
            <a:r>
              <a:rPr lang="zh-CN" altLang="en-US" sz="2200" dirty="0">
                <a:ea typeface="等线" panose="02010600030101010101" pitchFamily="2" charset="-122"/>
              </a:rPr>
              <a:t>的经验熵</a:t>
            </a:r>
          </a:p>
        </p:txBody>
      </p:sp>
      <p:sp>
        <p:nvSpPr>
          <p:cNvPr id="6" name="Text Box 134">
            <a:extLst>
              <a:ext uri="{FF2B5EF4-FFF2-40B4-BE49-F238E27FC236}">
                <a16:creationId xmlns:a16="http://schemas.microsoft.com/office/drawing/2014/main" id="{9557FDAE-9126-C1C4-220C-BB87DB017808}"/>
              </a:ext>
            </a:extLst>
          </p:cNvPr>
          <p:cNvSpPr txBox="1">
            <a:spLocks noChangeArrowheads="1"/>
          </p:cNvSpPr>
          <p:nvPr/>
        </p:nvSpPr>
        <p:spPr bwMode="auto">
          <a:xfrm>
            <a:off x="5133121" y="3429000"/>
            <a:ext cx="3744493" cy="2862322"/>
          </a:xfrm>
          <a:prstGeom prst="rect">
            <a:avLst/>
          </a:prstGeom>
          <a:noFill/>
          <a:ln>
            <a:noFill/>
          </a:ln>
          <a:effectLst/>
        </p:spPr>
        <p:txBody>
          <a:bodyPr wrap="square">
            <a:spAutoFit/>
          </a:bodyPr>
          <a:lstStyle/>
          <a:p>
            <a:r>
              <a:rPr lang="zh-CN" altLang="en-US" sz="2000"/>
              <a:t>两分类</a:t>
            </a:r>
            <a:r>
              <a:rPr lang="en-US" altLang="zh-CN" sz="2000"/>
              <a:t>: </a:t>
            </a:r>
            <a:r>
              <a:rPr lang="zh-CN" altLang="en-US" sz="2000"/>
              <a:t>买</a:t>
            </a:r>
            <a:r>
              <a:rPr lang="en-US" altLang="zh-CN" sz="2000" dirty="0"/>
              <a:t>/</a:t>
            </a:r>
            <a:r>
              <a:rPr lang="zh-CN" altLang="en-US" sz="2000" dirty="0"/>
              <a:t>不买</a:t>
            </a:r>
          </a:p>
          <a:p>
            <a:r>
              <a:rPr lang="en-US" altLang="zh-CN" sz="2000" dirty="0"/>
              <a:t>|</a:t>
            </a:r>
            <a:r>
              <a:rPr lang="en-US" altLang="zh-CN" sz="2000" i="1" dirty="0"/>
              <a:t>C</a:t>
            </a:r>
            <a:r>
              <a:rPr lang="en-US" altLang="zh-CN" sz="2000" baseline="-25000" dirty="0"/>
              <a:t>1</a:t>
            </a:r>
            <a:r>
              <a:rPr lang="en-US" altLang="zh-CN" sz="2000" dirty="0"/>
              <a:t>|(</a:t>
            </a:r>
            <a:r>
              <a:rPr lang="zh-CN" altLang="en-US" sz="2000" dirty="0"/>
              <a:t>买</a:t>
            </a:r>
            <a:r>
              <a:rPr lang="en-US" altLang="zh-CN" sz="2000" dirty="0"/>
              <a:t>) = 641            </a:t>
            </a:r>
          </a:p>
          <a:p>
            <a:r>
              <a:rPr lang="en-US" altLang="zh-CN" sz="2000" dirty="0"/>
              <a:t>|</a:t>
            </a:r>
            <a:r>
              <a:rPr lang="en-US" altLang="zh-CN" sz="2000" i="1" dirty="0"/>
              <a:t>C</a:t>
            </a:r>
            <a:r>
              <a:rPr lang="en-US" altLang="zh-CN" sz="2000" baseline="-25000" dirty="0"/>
              <a:t>2</a:t>
            </a:r>
            <a:r>
              <a:rPr lang="en-US" altLang="zh-CN" sz="2000" dirty="0"/>
              <a:t>|(</a:t>
            </a:r>
            <a:r>
              <a:rPr lang="zh-CN" altLang="en-US" sz="2000" dirty="0"/>
              <a:t>不买</a:t>
            </a:r>
            <a:r>
              <a:rPr lang="en-US" altLang="zh-CN" sz="2000" dirty="0"/>
              <a:t>) = 383</a:t>
            </a:r>
          </a:p>
          <a:p>
            <a:r>
              <a:rPr lang="en-US" altLang="zh-CN" sz="2000" dirty="0"/>
              <a:t>|</a:t>
            </a:r>
            <a:r>
              <a:rPr lang="en-US" altLang="zh-CN" sz="2000" i="1" dirty="0"/>
              <a:t>D</a:t>
            </a:r>
            <a:r>
              <a:rPr lang="en-US" altLang="zh-CN" sz="2000" dirty="0"/>
              <a:t>|=|</a:t>
            </a:r>
            <a:r>
              <a:rPr lang="en-US" altLang="zh-CN" sz="2000" i="1" dirty="0"/>
              <a:t>C</a:t>
            </a:r>
            <a:r>
              <a:rPr lang="en-US" altLang="zh-CN" sz="2000" baseline="-25000" dirty="0"/>
              <a:t>1</a:t>
            </a:r>
            <a:r>
              <a:rPr lang="en-US" altLang="zh-CN" sz="2000" dirty="0"/>
              <a:t>|+|</a:t>
            </a:r>
            <a:r>
              <a:rPr lang="en-US" altLang="zh-CN" sz="2000" i="1" dirty="0"/>
              <a:t>C</a:t>
            </a:r>
            <a:r>
              <a:rPr lang="en-US" altLang="zh-CN" sz="2000" baseline="-25000" dirty="0"/>
              <a:t>2</a:t>
            </a:r>
            <a:r>
              <a:rPr lang="en-US" altLang="zh-CN" sz="2000" dirty="0"/>
              <a:t>| = 1024</a:t>
            </a:r>
          </a:p>
          <a:p>
            <a:endParaRPr lang="en-US" altLang="zh-CN" sz="2000" dirty="0"/>
          </a:p>
          <a:p>
            <a:r>
              <a:rPr lang="en-US" altLang="zh-CN" sz="2000" i="1" dirty="0"/>
              <a:t>P</a:t>
            </a:r>
            <a:r>
              <a:rPr lang="en-US" altLang="zh-CN" sz="2000" baseline="-25000" dirty="0"/>
              <a:t>1 </a:t>
            </a:r>
            <a:r>
              <a:rPr lang="en-US" altLang="zh-CN" sz="2000" dirty="0"/>
              <a:t>= 641/1024 = 0.6260</a:t>
            </a:r>
          </a:p>
          <a:p>
            <a:r>
              <a:rPr lang="en-US" altLang="zh-CN" sz="2000" i="1" dirty="0"/>
              <a:t>P</a:t>
            </a:r>
            <a:r>
              <a:rPr lang="en-US" altLang="zh-CN" sz="2000" baseline="-25000" dirty="0"/>
              <a:t>2 </a:t>
            </a:r>
            <a:r>
              <a:rPr lang="en-US" altLang="zh-CN" sz="2000" dirty="0"/>
              <a:t>= 383/1024 = 0.3740</a:t>
            </a:r>
          </a:p>
          <a:p>
            <a:endParaRPr lang="en-US" altLang="zh-CN" sz="2000" dirty="0"/>
          </a:p>
          <a:p>
            <a:r>
              <a:rPr lang="en-US" altLang="zh-CN" sz="2000" i="1" dirty="0"/>
              <a:t>H</a:t>
            </a:r>
            <a:r>
              <a:rPr lang="en-US" altLang="zh-CN" sz="2000" dirty="0"/>
              <a:t>(</a:t>
            </a:r>
            <a:r>
              <a:rPr lang="en-US" altLang="zh-CN" sz="2000" i="1" dirty="0"/>
              <a:t>D</a:t>
            </a:r>
            <a:r>
              <a:rPr lang="en-US" altLang="zh-CN" sz="2000" dirty="0"/>
              <a:t>) = -</a:t>
            </a:r>
            <a:r>
              <a:rPr lang="en-US" altLang="zh-CN" sz="2000" i="1" dirty="0"/>
              <a:t>P</a:t>
            </a:r>
            <a:r>
              <a:rPr lang="en-US" altLang="zh-CN" sz="2000" baseline="-25000" dirty="0"/>
              <a:t>1</a:t>
            </a:r>
            <a:r>
              <a:rPr lang="en-US" altLang="zh-CN" sz="2000" dirty="0"/>
              <a:t>Log</a:t>
            </a:r>
            <a:r>
              <a:rPr lang="en-US" altLang="zh-CN" sz="2000" baseline="-25000" dirty="0"/>
              <a:t>2</a:t>
            </a:r>
            <a:r>
              <a:rPr lang="en-US" altLang="zh-CN" sz="2000" i="1" dirty="0"/>
              <a:t>P</a:t>
            </a:r>
            <a:r>
              <a:rPr lang="en-US" altLang="zh-CN" sz="2000" baseline="-25000" dirty="0"/>
              <a:t>1</a:t>
            </a:r>
            <a:r>
              <a:rPr lang="en-US" altLang="zh-CN" sz="2000" dirty="0"/>
              <a:t>-</a:t>
            </a:r>
            <a:r>
              <a:rPr lang="en-US" altLang="zh-CN" sz="2000" i="1" dirty="0"/>
              <a:t>P</a:t>
            </a:r>
            <a:r>
              <a:rPr lang="en-US" altLang="zh-CN" sz="2000" baseline="-25000" dirty="0"/>
              <a:t>2</a:t>
            </a:r>
            <a:r>
              <a:rPr lang="en-US" altLang="zh-CN" sz="2000" dirty="0"/>
              <a:t>Log</a:t>
            </a:r>
            <a:r>
              <a:rPr lang="en-US" altLang="zh-CN" sz="2000" baseline="-25000" dirty="0"/>
              <a:t>2</a:t>
            </a:r>
            <a:r>
              <a:rPr lang="en-US" altLang="zh-CN" sz="2000" i="1" dirty="0"/>
              <a:t>P</a:t>
            </a:r>
            <a:r>
              <a:rPr lang="en-US" altLang="zh-CN" sz="2000" baseline="-25000" dirty="0"/>
              <a:t>2 </a:t>
            </a:r>
            <a:r>
              <a:rPr lang="en-US" altLang="zh-CN" sz="2000" dirty="0"/>
              <a:t>= 0.9537</a:t>
            </a:r>
          </a:p>
        </p:txBody>
      </p:sp>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4FBC0CCC-0A3B-F0D7-0D92-3C8311C46D99}"/>
                  </a:ext>
                </a:extLst>
              </p:cNvPr>
              <p:cNvSpPr txBox="1"/>
              <p:nvPr/>
            </p:nvSpPr>
            <p:spPr>
              <a:xfrm>
                <a:off x="5073563" y="2296602"/>
                <a:ext cx="3863608" cy="72390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𝐷</m:t>
                      </m:r>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𝐾</m:t>
                          </m:r>
                        </m:sup>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𝑘</m:t>
                                      </m:r>
                                    </m:sub>
                                  </m:sSub>
                                </m:e>
                              </m:d>
                            </m:num>
                            <m:den>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𝐷</m:t>
                                  </m:r>
                                </m:e>
                              </m:d>
                            </m:den>
                          </m:f>
                        </m:e>
                      </m:nary>
                      <m:func>
                        <m:funcPr>
                          <m:ctrlPr>
                            <a:rPr lang="zh-CN" altLang="en-US" sz="2200" i="1">
                              <a:solidFill>
                                <a:srgbClr val="000000"/>
                              </a:solidFill>
                              <a:latin typeface="Cambria Math" panose="02040503050406030204" pitchFamily="18" charset="0"/>
                            </a:rPr>
                          </m:ctrlPr>
                        </m:funcPr>
                        <m:fName>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log</m:t>
                              </m:r>
                            </m:e>
                            <m:sub>
                              <m:r>
                                <a:rPr lang="zh-CN" altLang="en-US" sz="2200" i="1">
                                  <a:solidFill>
                                    <a:srgbClr val="000000"/>
                                  </a:solidFill>
                                  <a:latin typeface="Cambria Math" panose="02040503050406030204" pitchFamily="18" charset="0"/>
                                </a:rPr>
                                <m:t>2</m:t>
                              </m:r>
                            </m:sub>
                          </m:sSub>
                        </m:fName>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𝑘</m:t>
                                      </m:r>
                                    </m:sub>
                                  </m:sSub>
                                </m:e>
                              </m:d>
                            </m:num>
                            <m:den>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𝐷</m:t>
                                  </m:r>
                                </m:e>
                              </m:d>
                            </m:den>
                          </m:f>
                        </m:e>
                      </m:func>
                    </m:oMath>
                  </m:oMathPara>
                </a14:m>
                <a:endParaRPr lang="zh-CN" altLang="en-US" sz="2200"/>
              </a:p>
            </p:txBody>
          </p:sp>
        </mc:Choice>
        <mc:Fallback xmlns="">
          <p:sp>
            <p:nvSpPr>
              <p:cNvPr id="8" name="对象 7">
                <a:extLst>
                  <a:ext uri="{FF2B5EF4-FFF2-40B4-BE49-F238E27FC236}">
                    <a16:creationId xmlns:a16="http://schemas.microsoft.com/office/drawing/2014/main" id="{4FBC0CCC-0A3B-F0D7-0D92-3C8311C46D99}"/>
                  </a:ext>
                </a:extLst>
              </p:cNvPr>
              <p:cNvSpPr txBox="1">
                <a:spLocks noRot="1" noChangeAspect="1" noMove="1" noResize="1" noEditPoints="1" noAdjustHandles="1" noChangeArrowheads="1" noChangeShapeType="1" noTextEdit="1"/>
              </p:cNvSpPr>
              <p:nvPr/>
            </p:nvSpPr>
            <p:spPr>
              <a:xfrm>
                <a:off x="5073563" y="2296602"/>
                <a:ext cx="3863608" cy="723900"/>
              </a:xfrm>
              <a:prstGeom prst="rect">
                <a:avLst/>
              </a:prstGeom>
              <a:blipFill>
                <a:blip r:embed="rId3"/>
                <a:stretch>
                  <a:fillRect b="-37288"/>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89DDD2FA-2442-B161-9333-D0AEEB18DEEB}"/>
              </a:ext>
            </a:extLst>
          </p:cNvPr>
          <p:cNvSpPr>
            <a:spLocks noGrp="1"/>
          </p:cNvSpPr>
          <p:nvPr>
            <p:ph type="sldNum" sz="quarter" idx="12"/>
          </p:nvPr>
        </p:nvSpPr>
        <p:spPr/>
        <p:txBody>
          <a:bodyPr/>
          <a:lstStyle/>
          <a:p>
            <a:fld id="{80661DEE-55DF-9C4C-9E32-9432A9F8E9FC}" type="slidenum">
              <a:rPr lang="en-US" smtClean="0"/>
              <a:t>37</a:t>
            </a:fld>
            <a:endParaRPr lang="en-US" dirty="0"/>
          </a:p>
        </p:txBody>
      </p:sp>
      <p:graphicFrame>
        <p:nvGraphicFramePr>
          <p:cNvPr id="7" name="Group 131">
            <a:extLst>
              <a:ext uri="{FF2B5EF4-FFF2-40B4-BE49-F238E27FC236}">
                <a16:creationId xmlns:a16="http://schemas.microsoft.com/office/drawing/2014/main" id="{65F65D02-911C-4F1F-A77C-7AB17EBB464F}"/>
              </a:ext>
            </a:extLst>
          </p:cNvPr>
          <p:cNvGraphicFramePr>
            <a:graphicFrameLocks noGrp="1"/>
          </p:cNvGraphicFramePr>
          <p:nvPr>
            <p:extLst>
              <p:ext uri="{D42A27DB-BD31-4B8C-83A1-F6EECF244321}">
                <p14:modId xmlns:p14="http://schemas.microsoft.com/office/powerpoint/2010/main" val="1088293596"/>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79684246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29">
            <a:extLst>
              <a:ext uri="{FF2B5EF4-FFF2-40B4-BE49-F238E27FC236}">
                <a16:creationId xmlns:a16="http://schemas.microsoft.com/office/drawing/2014/main" id="{62DCF388-C7CB-12AD-6902-F090E58E3774}"/>
              </a:ext>
            </a:extLst>
          </p:cNvPr>
          <p:cNvSpPr txBox="1">
            <a:spLocks noChangeArrowheads="1"/>
          </p:cNvSpPr>
          <p:nvPr/>
        </p:nvSpPr>
        <p:spPr bwMode="auto">
          <a:xfrm>
            <a:off x="5172891" y="5009612"/>
            <a:ext cx="3618412" cy="1323439"/>
          </a:xfrm>
          <a:prstGeom prst="rect">
            <a:avLst/>
          </a:prstGeom>
          <a:noFill/>
          <a:ln>
            <a:noFill/>
          </a:ln>
          <a:effectLst/>
        </p:spPr>
        <p:txBody>
          <a:bodyPr wrap="square">
            <a:spAutoFit/>
          </a:bodyPr>
          <a:lstStyle/>
          <a:p>
            <a:r>
              <a:rPr lang="zh-CN" altLang="en-US" sz="2000" dirty="0"/>
              <a:t>条件属性共</a:t>
            </a:r>
            <a:r>
              <a:rPr lang="en-US" altLang="zh-CN" sz="2000"/>
              <a:t>4</a:t>
            </a:r>
            <a:r>
              <a:rPr lang="zh-CN" altLang="en-US" sz="2000"/>
              <a:t>个</a:t>
            </a:r>
            <a:r>
              <a:rPr lang="en-US" altLang="zh-CN" sz="2000"/>
              <a:t>:</a:t>
            </a:r>
            <a:endParaRPr lang="en-US" altLang="zh-CN" sz="2000" dirty="0"/>
          </a:p>
          <a:p>
            <a:r>
              <a:rPr lang="zh-CN" altLang="en-US" sz="2000" dirty="0"/>
              <a:t>年龄、收入、学生、信誉</a:t>
            </a:r>
          </a:p>
          <a:p>
            <a:endParaRPr lang="en-US" altLang="zh-CN" sz="2000" dirty="0"/>
          </a:p>
          <a:p>
            <a:r>
              <a:rPr lang="zh-CN" altLang="en-US" sz="2000" dirty="0"/>
              <a:t>分别计算不同属性的信息增益</a:t>
            </a:r>
            <a:endParaRPr lang="en-US" altLang="zh-CN" sz="2400" dirty="0"/>
          </a:p>
        </p:txBody>
      </p:sp>
      <p:sp>
        <p:nvSpPr>
          <p:cNvPr id="2" name="Slide Number Placeholder 5">
            <a:extLst>
              <a:ext uri="{FF2B5EF4-FFF2-40B4-BE49-F238E27FC236}">
                <a16:creationId xmlns:a16="http://schemas.microsoft.com/office/drawing/2014/main" id="{13CAC445-C70E-954F-A265-1D740B75C915}"/>
              </a:ext>
            </a:extLst>
          </p:cNvPr>
          <p:cNvSpPr>
            <a:spLocks noGrp="1"/>
          </p:cNvSpPr>
          <p:nvPr>
            <p:ph type="sldNum" sz="quarter" idx="12"/>
          </p:nvPr>
        </p:nvSpPr>
        <p:spPr/>
        <p:txBody>
          <a:bodyPr/>
          <a:lstStyle/>
          <a:p>
            <a:fld id="{80661DEE-55DF-9C4C-9E32-9432A9F8E9FC}" type="slidenum">
              <a:rPr lang="en-US" smtClean="0"/>
              <a:t>38</a:t>
            </a:fld>
            <a:endParaRPr lang="en-US" dirty="0"/>
          </a:p>
        </p:txBody>
      </p:sp>
      <p:sp>
        <p:nvSpPr>
          <p:cNvPr id="7" name="Text Box 131">
            <a:extLst>
              <a:ext uri="{FF2B5EF4-FFF2-40B4-BE49-F238E27FC236}">
                <a16:creationId xmlns:a16="http://schemas.microsoft.com/office/drawing/2014/main" id="{6399C531-6A37-4EE6-99EF-D05A3F7D2912}"/>
              </a:ext>
            </a:extLst>
          </p:cNvPr>
          <p:cNvSpPr txBox="1">
            <a:spLocks noChangeArrowheads="1"/>
          </p:cNvSpPr>
          <p:nvPr/>
        </p:nvSpPr>
        <p:spPr bwMode="auto">
          <a:xfrm>
            <a:off x="5061275" y="1933543"/>
            <a:ext cx="3658182" cy="769441"/>
          </a:xfrm>
          <a:prstGeom prst="rect">
            <a:avLst/>
          </a:prstGeom>
          <a:noFill/>
          <a:ln>
            <a:noFill/>
          </a:ln>
          <a:effectLst/>
        </p:spPr>
        <p:txBody>
          <a:bodyPr wrap="square">
            <a:spAutoFit/>
          </a:bodyPr>
          <a:lstStyle/>
          <a:p>
            <a:pPr marL="342900" indent="-342900">
              <a:buFont typeface="Arial" panose="020B0604020202020204" pitchFamily="34" charset="0"/>
              <a:buChar char="•"/>
            </a:pPr>
            <a:r>
              <a:rPr lang="zh-CN" altLang="en-US" sz="2200" dirty="0">
                <a:ea typeface="等线" panose="02010600030101010101" pitchFamily="2" charset="-122"/>
              </a:rPr>
              <a:t>计算数据集</a:t>
            </a:r>
            <a:r>
              <a:rPr lang="en-US" altLang="zh-CN" sz="2200" i="1" dirty="0">
                <a:ea typeface="等线" panose="02010600030101010101" pitchFamily="2" charset="-122"/>
              </a:rPr>
              <a:t>D</a:t>
            </a:r>
            <a:r>
              <a:rPr lang="zh-CN" altLang="en-US" sz="2200" dirty="0">
                <a:ea typeface="等线" panose="02010600030101010101" pitchFamily="2" charset="-122"/>
              </a:rPr>
              <a:t>对各属性的经验条件熵</a:t>
            </a:r>
          </a:p>
        </p:txBody>
      </p:sp>
      <p:graphicFrame>
        <p:nvGraphicFramePr>
          <p:cNvPr id="8" name="Group 131">
            <a:extLst>
              <a:ext uri="{FF2B5EF4-FFF2-40B4-BE49-F238E27FC236}">
                <a16:creationId xmlns:a16="http://schemas.microsoft.com/office/drawing/2014/main" id="{7F6C0B72-987D-402C-A4F7-E807256BD09C}"/>
              </a:ext>
            </a:extLst>
          </p:cNvPr>
          <p:cNvGraphicFramePr>
            <a:graphicFrameLocks noGrp="1"/>
          </p:cNvGraphicFramePr>
          <p:nvPr>
            <p:extLst>
              <p:ext uri="{D42A27DB-BD31-4B8C-83A1-F6EECF244321}">
                <p14:modId xmlns:p14="http://schemas.microsoft.com/office/powerpoint/2010/main" val="356299234"/>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mc:AlternateContent xmlns:mc="http://schemas.openxmlformats.org/markup-compatibility/2006" xmlns:a14="http://schemas.microsoft.com/office/drawing/2010/main">
        <mc:Choice Requires="a14">
          <p:sp>
            <p:nvSpPr>
              <p:cNvPr id="9" name="对象 8">
                <a:extLst>
                  <a:ext uri="{FF2B5EF4-FFF2-40B4-BE49-F238E27FC236}">
                    <a16:creationId xmlns:a16="http://schemas.microsoft.com/office/drawing/2014/main" id="{396994E5-0170-4EDF-BEDF-22B3DC2CAF5E}"/>
                  </a:ext>
                </a:extLst>
              </p:cNvPr>
              <p:cNvSpPr txBox="1"/>
              <p:nvPr/>
            </p:nvSpPr>
            <p:spPr>
              <a:xfrm>
                <a:off x="4981065" y="2808426"/>
                <a:ext cx="4293351" cy="151606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𝐷</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𝐴</m:t>
                      </m:r>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𝑛</m:t>
                          </m:r>
                        </m:sup>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m:t>
                                      </m:r>
                                    </m:sub>
                                  </m:sSub>
                                </m:e>
                              </m:d>
                            </m:num>
                            <m:den>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𝐷</m:t>
                                  </m:r>
                                </m:e>
                              </m:d>
                            </m:den>
                          </m:f>
                        </m:e>
                      </m:nary>
                      <m:r>
                        <a:rPr lang="zh-CN" altLang="en-US" sz="2200" i="1">
                          <a:solidFill>
                            <a:srgbClr val="000000"/>
                          </a:solidFill>
                          <a:latin typeface="Cambria Math" panose="02040503050406030204" pitchFamily="18" charset="0"/>
                        </a:rPr>
                        <m:t>𝐻</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m:t>
                          </m:r>
                        </m:sub>
                      </m:sSub>
                      <m:r>
                        <a:rPr lang="zh-CN" altLang="en-US" sz="2200" i="1">
                          <a:solidFill>
                            <a:srgbClr val="000000"/>
                          </a:solidFill>
                          <a:latin typeface="Cambria Math" panose="02040503050406030204" pitchFamily="18" charset="0"/>
                        </a:rPr>
                        <m:t>)</m:t>
                      </m:r>
                    </m:oMath>
                    <m:oMath xmlns:m="http://schemas.openxmlformats.org/officeDocument/2006/math">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𝑖</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𝑛</m:t>
                          </m:r>
                        </m:sup>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m:t>
                                      </m:r>
                                    </m:sub>
                                  </m:sSub>
                                </m:e>
                              </m:d>
                            </m:num>
                            <m:den>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𝐷</m:t>
                                  </m:r>
                                </m:e>
                              </m:d>
                            </m:den>
                          </m:f>
                        </m:e>
                      </m:nary>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=1</m:t>
                          </m:r>
                        </m:sub>
                        <m:sup>
                          <m:r>
                            <a:rPr lang="zh-CN" altLang="en-US" sz="2200" i="1">
                              <a:solidFill>
                                <a:srgbClr val="000000"/>
                              </a:solidFill>
                              <a:latin typeface="Cambria Math" panose="02040503050406030204" pitchFamily="18" charset="0"/>
                            </a:rPr>
                            <m:t>𝐾</m:t>
                          </m:r>
                        </m:sup>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𝑖𝑘</m:t>
                                      </m:r>
                                    </m:sub>
                                  </m:sSub>
                                </m:e>
                              </m:d>
                            </m:num>
                            <m:den>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m:t>
                                      </m:r>
                                    </m:sub>
                                  </m:sSub>
                                </m:e>
                              </m:d>
                            </m:den>
                          </m:f>
                        </m:e>
                      </m:nary>
                      <m:func>
                        <m:funcPr>
                          <m:ctrlPr>
                            <a:rPr lang="zh-CN" altLang="en-US" sz="2200" i="1">
                              <a:solidFill>
                                <a:srgbClr val="000000"/>
                              </a:solidFill>
                              <a:latin typeface="Cambria Math" panose="02040503050406030204" pitchFamily="18" charset="0"/>
                            </a:rPr>
                          </m:ctrlPr>
                        </m:funcPr>
                        <m:fName>
                          <m:sSub>
                            <m:sSubPr>
                              <m:ctrlPr>
                                <a:rPr lang="zh-CN" altLang="en-US" sz="2200" i="1">
                                  <a:solidFill>
                                    <a:srgbClr val="000000"/>
                                  </a:solidFill>
                                  <a:latin typeface="Cambria Math" panose="02040503050406030204" pitchFamily="18" charset="0"/>
                                </a:rPr>
                              </m:ctrlPr>
                            </m:sSubPr>
                            <m:e>
                              <m:r>
                                <m:rPr>
                                  <m:sty m:val="p"/>
                                </m:rPr>
                                <a:rPr lang="zh-CN" altLang="en-US" sz="2200" i="0">
                                  <a:solidFill>
                                    <a:srgbClr val="000000"/>
                                  </a:solidFill>
                                  <a:latin typeface="Cambria Math" panose="02040503050406030204" pitchFamily="18" charset="0"/>
                                </a:rPr>
                                <m:t>log</m:t>
                              </m:r>
                            </m:e>
                            <m:sub>
                              <m:r>
                                <a:rPr lang="zh-CN" altLang="en-US" sz="2200" i="1">
                                  <a:solidFill>
                                    <a:srgbClr val="000000"/>
                                  </a:solidFill>
                                  <a:latin typeface="Cambria Math" panose="02040503050406030204" pitchFamily="18" charset="0"/>
                                </a:rPr>
                                <m:t>2</m:t>
                              </m:r>
                            </m:sub>
                          </m:sSub>
                        </m:fName>
                        <m:e>
                          <m:f>
                            <m:fPr>
                              <m:ctrlPr>
                                <a:rPr lang="zh-CN" altLang="en-US" sz="2200" i="1">
                                  <a:solidFill>
                                    <a:srgbClr val="000000"/>
                                  </a:solidFill>
                                  <a:latin typeface="Cambria Math" panose="02040503050406030204" pitchFamily="18" charset="0"/>
                                </a:rPr>
                              </m:ctrlPr>
                            </m:fPr>
                            <m:num>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𝐷</m:t>
                                      </m:r>
                                    </m:e>
                                    <m:sub>
                                      <m:r>
                                        <a:rPr lang="zh-CN" altLang="en-US" sz="2200" i="1">
                                          <a:solidFill>
                                            <a:srgbClr val="000000"/>
                                          </a:solidFill>
                                          <a:latin typeface="Cambria Math" panose="02040503050406030204" pitchFamily="18" charset="0"/>
                                        </a:rPr>
                                        <m:t>𝑖𝑘</m:t>
                                      </m:r>
                                    </m:sub>
                                  </m:sSub>
                                </m:e>
                              </m:d>
                            </m:num>
                            <m:den>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𝐷</m:t>
                                  </m:r>
                                </m:e>
                              </m:d>
                            </m:den>
                          </m:f>
                        </m:e>
                      </m:func>
                    </m:oMath>
                  </m:oMathPara>
                </a14:m>
                <a:endParaRPr lang="zh-CN" altLang="en-US" sz="2200"/>
              </a:p>
            </p:txBody>
          </p:sp>
        </mc:Choice>
        <mc:Fallback xmlns="">
          <p:sp>
            <p:nvSpPr>
              <p:cNvPr id="9" name="对象 8">
                <a:extLst>
                  <a:ext uri="{FF2B5EF4-FFF2-40B4-BE49-F238E27FC236}">
                    <a16:creationId xmlns:a16="http://schemas.microsoft.com/office/drawing/2014/main" id="{396994E5-0170-4EDF-BEDF-22B3DC2CAF5E}"/>
                  </a:ext>
                </a:extLst>
              </p:cNvPr>
              <p:cNvSpPr txBox="1">
                <a:spLocks noRot="1" noChangeAspect="1" noMove="1" noResize="1" noEditPoints="1" noAdjustHandles="1" noChangeArrowheads="1" noChangeShapeType="1" noTextEdit="1"/>
              </p:cNvSpPr>
              <p:nvPr/>
            </p:nvSpPr>
            <p:spPr>
              <a:xfrm>
                <a:off x="4981065" y="2808426"/>
                <a:ext cx="4293351" cy="1516063"/>
              </a:xfrm>
              <a:prstGeom prst="rect">
                <a:avLst/>
              </a:prstGeom>
              <a:blipFill>
                <a:blip r:embed="rId3"/>
                <a:stretch>
                  <a:fillRect b="-258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742225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Box 128">
            <a:extLst>
              <a:ext uri="{FF2B5EF4-FFF2-40B4-BE49-F238E27FC236}">
                <a16:creationId xmlns:a16="http://schemas.microsoft.com/office/drawing/2014/main" id="{7B8B2789-E088-C46C-F760-F076A3AFB0DE}"/>
              </a:ext>
            </a:extLst>
          </p:cNvPr>
          <p:cNvSpPr txBox="1">
            <a:spLocks noChangeArrowheads="1"/>
          </p:cNvSpPr>
          <p:nvPr/>
        </p:nvSpPr>
        <p:spPr bwMode="auto">
          <a:xfrm>
            <a:off x="5140922" y="1791514"/>
            <a:ext cx="2571538" cy="430887"/>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200"/>
              <a:t>计算</a:t>
            </a:r>
            <a:r>
              <a:rPr lang="en-US" altLang="zh-CN" sz="2200"/>
              <a:t> “</a:t>
            </a:r>
            <a:r>
              <a:rPr lang="zh-CN" altLang="en-US" sz="2200"/>
              <a:t>年龄</a:t>
            </a:r>
            <a:r>
              <a:rPr lang="en-US" altLang="zh-CN" sz="2200"/>
              <a:t>”</a:t>
            </a:r>
            <a:r>
              <a:rPr lang="zh-CN" altLang="en-US" sz="2200"/>
              <a:t>的</a:t>
            </a:r>
            <a:r>
              <a:rPr lang="zh-CN" altLang="en-US" sz="2200" dirty="0">
                <a:ea typeface="等线" panose="02010600030101010101" pitchFamily="2" charset="-122"/>
              </a:rPr>
              <a:t>熵</a:t>
            </a:r>
          </a:p>
        </p:txBody>
      </p:sp>
      <p:sp>
        <p:nvSpPr>
          <p:cNvPr id="7" name="Text Box 129">
            <a:extLst>
              <a:ext uri="{FF2B5EF4-FFF2-40B4-BE49-F238E27FC236}">
                <a16:creationId xmlns:a16="http://schemas.microsoft.com/office/drawing/2014/main" id="{F483C799-B095-4C7B-D217-7314DA04CEA9}"/>
              </a:ext>
            </a:extLst>
          </p:cNvPr>
          <p:cNvSpPr txBox="1">
            <a:spLocks noChangeArrowheads="1"/>
          </p:cNvSpPr>
          <p:nvPr/>
        </p:nvSpPr>
        <p:spPr bwMode="auto">
          <a:xfrm>
            <a:off x="5004115" y="2404797"/>
            <a:ext cx="4061508" cy="3785652"/>
          </a:xfrm>
          <a:prstGeom prst="rect">
            <a:avLst/>
          </a:prstGeom>
          <a:noFill/>
          <a:ln>
            <a:noFill/>
          </a:ln>
          <a:effectLst/>
        </p:spPr>
        <p:txBody>
          <a:bodyPr wrap="square">
            <a:spAutoFit/>
          </a:bodyPr>
          <a:lstStyle/>
          <a:p>
            <a:r>
              <a:rPr lang="zh-CN" altLang="en-US" sz="2000" dirty="0"/>
              <a:t>年龄共分三</a:t>
            </a:r>
            <a:r>
              <a:rPr lang="zh-CN" altLang="en-US" sz="2000"/>
              <a:t>个组</a:t>
            </a:r>
            <a:r>
              <a:rPr lang="en-US" altLang="zh-CN" sz="2000"/>
              <a:t>:</a:t>
            </a:r>
            <a:endParaRPr lang="en-US" altLang="zh-CN" sz="2000" dirty="0"/>
          </a:p>
          <a:p>
            <a:r>
              <a:rPr lang="zh-CN" altLang="en-US" sz="2000" dirty="0"/>
              <a:t>青年、中年、老年</a:t>
            </a:r>
            <a:endParaRPr lang="en-US" altLang="zh-CN" sz="2000" dirty="0"/>
          </a:p>
          <a:p>
            <a:pPr>
              <a:spcAft>
                <a:spcPts val="600"/>
              </a:spcAft>
            </a:pPr>
            <a:endParaRPr lang="en-US" altLang="zh-CN" sz="2000" dirty="0"/>
          </a:p>
          <a:p>
            <a:pPr>
              <a:spcAft>
                <a:spcPts val="600"/>
              </a:spcAft>
            </a:pPr>
            <a:r>
              <a:rPr lang="zh-CN" altLang="en-US" sz="2000" u="sng" dirty="0"/>
              <a:t>青年</a:t>
            </a:r>
          </a:p>
          <a:p>
            <a:r>
              <a:rPr lang="en-US" altLang="zh-CN" sz="2000" dirty="0"/>
              <a:t>|</a:t>
            </a:r>
            <a:r>
              <a:rPr lang="en-US" altLang="zh-CN" sz="2000" i="1" dirty="0"/>
              <a:t>D</a:t>
            </a:r>
            <a:r>
              <a:rPr lang="en-US" altLang="zh-CN" sz="2000" baseline="-25000" dirty="0"/>
              <a:t>11</a:t>
            </a:r>
            <a:r>
              <a:rPr lang="en-US" altLang="zh-CN" sz="2000" dirty="0"/>
              <a:t>|(</a:t>
            </a:r>
            <a:r>
              <a:rPr lang="zh-CN" altLang="en-US" sz="2000" dirty="0"/>
              <a:t>买</a:t>
            </a:r>
            <a:r>
              <a:rPr lang="en-US" altLang="zh-CN" sz="2000" dirty="0"/>
              <a:t>) = 128            </a:t>
            </a:r>
          </a:p>
          <a:p>
            <a:r>
              <a:rPr lang="en-US" altLang="zh-CN" sz="2000" dirty="0"/>
              <a:t>|</a:t>
            </a:r>
            <a:r>
              <a:rPr lang="en-US" altLang="zh-CN" sz="2000" i="1" dirty="0"/>
              <a:t>D</a:t>
            </a:r>
            <a:r>
              <a:rPr lang="en-US" altLang="zh-CN" sz="2000" baseline="-25000" dirty="0"/>
              <a:t>12</a:t>
            </a:r>
            <a:r>
              <a:rPr lang="en-US" altLang="zh-CN" sz="2000" dirty="0"/>
              <a:t>|(</a:t>
            </a:r>
            <a:r>
              <a:rPr lang="zh-CN" altLang="en-US" sz="2000" dirty="0"/>
              <a:t>不买</a:t>
            </a:r>
            <a:r>
              <a:rPr lang="en-US" altLang="zh-CN" sz="2000" dirty="0"/>
              <a:t>) = 256</a:t>
            </a:r>
          </a:p>
          <a:p>
            <a:r>
              <a:rPr lang="en-US" altLang="zh-CN" sz="2000" dirty="0"/>
              <a:t>|</a:t>
            </a:r>
            <a:r>
              <a:rPr lang="en-US" altLang="zh-CN" sz="2000" i="1" dirty="0"/>
              <a:t>D</a:t>
            </a:r>
            <a:r>
              <a:rPr lang="en-US" altLang="zh-CN" sz="2000" baseline="-25000" dirty="0"/>
              <a:t>1</a:t>
            </a:r>
            <a:r>
              <a:rPr lang="en-US" altLang="zh-CN" sz="2000" dirty="0"/>
              <a:t>| = 384</a:t>
            </a:r>
          </a:p>
          <a:p>
            <a:endParaRPr lang="en-US" altLang="zh-CN" sz="2000" dirty="0"/>
          </a:p>
          <a:p>
            <a:r>
              <a:rPr lang="en-US" altLang="zh-CN" sz="2000" i="1" dirty="0"/>
              <a:t>P</a:t>
            </a:r>
            <a:r>
              <a:rPr lang="en-US" altLang="zh-CN" sz="2000" baseline="-25000" dirty="0"/>
              <a:t>1 </a:t>
            </a:r>
            <a:r>
              <a:rPr lang="en-US" altLang="zh-CN" sz="2000" dirty="0"/>
              <a:t>= 128/384</a:t>
            </a:r>
          </a:p>
          <a:p>
            <a:pPr>
              <a:spcAft>
                <a:spcPts val="1200"/>
              </a:spcAft>
            </a:pPr>
            <a:r>
              <a:rPr lang="en-US" altLang="zh-CN" sz="2000" i="1" dirty="0"/>
              <a:t>P</a:t>
            </a:r>
            <a:r>
              <a:rPr lang="en-US" altLang="zh-CN" sz="2000" baseline="-25000" dirty="0"/>
              <a:t>2 </a:t>
            </a:r>
            <a:r>
              <a:rPr lang="en-US" altLang="zh-CN" sz="2000" dirty="0"/>
              <a:t>= 256/384</a:t>
            </a:r>
          </a:p>
          <a:p>
            <a:r>
              <a:rPr lang="en-US" altLang="zh-CN" sz="2000" i="1" dirty="0"/>
              <a:t>H</a:t>
            </a:r>
            <a:r>
              <a:rPr lang="en-US" altLang="zh-CN" sz="2000" dirty="0"/>
              <a:t>(</a:t>
            </a:r>
            <a:r>
              <a:rPr lang="en-US" altLang="zh-CN" sz="2000" i="1" dirty="0"/>
              <a:t>D</a:t>
            </a:r>
            <a:r>
              <a:rPr lang="en-US" altLang="zh-CN" sz="2000" baseline="-25000" dirty="0"/>
              <a:t>1</a:t>
            </a:r>
            <a:r>
              <a:rPr lang="en-US" altLang="zh-CN" sz="2000" dirty="0"/>
              <a:t>) = -</a:t>
            </a:r>
            <a:r>
              <a:rPr lang="en-US" altLang="zh-CN" sz="2000" i="1" dirty="0"/>
              <a:t>P</a:t>
            </a:r>
            <a:r>
              <a:rPr lang="en-US" altLang="zh-CN" sz="2000" baseline="-25000" dirty="0"/>
              <a:t>1</a:t>
            </a:r>
            <a:r>
              <a:rPr lang="en-US" altLang="zh-CN" sz="2000" dirty="0"/>
              <a:t>Log</a:t>
            </a:r>
            <a:r>
              <a:rPr lang="en-US" altLang="zh-CN" sz="2000" baseline="-25000" dirty="0"/>
              <a:t>2</a:t>
            </a:r>
            <a:r>
              <a:rPr lang="en-US" altLang="zh-CN" sz="2000" i="1" dirty="0"/>
              <a:t>P</a:t>
            </a:r>
            <a:r>
              <a:rPr lang="en-US" altLang="zh-CN" sz="2000" baseline="-25000" dirty="0"/>
              <a:t>1 </a:t>
            </a:r>
            <a:r>
              <a:rPr lang="en-US" altLang="zh-CN" sz="2000" dirty="0"/>
              <a:t>- </a:t>
            </a:r>
            <a:r>
              <a:rPr lang="en-US" altLang="zh-CN" sz="2000" i="1" dirty="0"/>
              <a:t>P</a:t>
            </a:r>
            <a:r>
              <a:rPr lang="en-US" altLang="zh-CN" sz="2000" baseline="-25000" dirty="0"/>
              <a:t>2</a:t>
            </a:r>
            <a:r>
              <a:rPr lang="en-US" altLang="zh-CN" sz="2000" dirty="0"/>
              <a:t>Log</a:t>
            </a:r>
            <a:r>
              <a:rPr lang="en-US" altLang="zh-CN" sz="2000" baseline="-25000" dirty="0"/>
              <a:t>2</a:t>
            </a:r>
            <a:r>
              <a:rPr lang="en-US" altLang="zh-CN" sz="2000" i="1" dirty="0"/>
              <a:t>P</a:t>
            </a:r>
            <a:r>
              <a:rPr lang="en-US" altLang="zh-CN" sz="2000" baseline="-25000" dirty="0"/>
              <a:t>2  </a:t>
            </a:r>
            <a:r>
              <a:rPr lang="en-US" altLang="zh-CN" sz="2000" dirty="0"/>
              <a:t>= 0.9183</a:t>
            </a:r>
          </a:p>
        </p:txBody>
      </p:sp>
      <p:sp>
        <p:nvSpPr>
          <p:cNvPr id="2" name="Slide Number Placeholder 5">
            <a:extLst>
              <a:ext uri="{FF2B5EF4-FFF2-40B4-BE49-F238E27FC236}">
                <a16:creationId xmlns:a16="http://schemas.microsoft.com/office/drawing/2014/main" id="{D32B3E66-6B64-6D0A-6B82-98483E7E878E}"/>
              </a:ext>
            </a:extLst>
          </p:cNvPr>
          <p:cNvSpPr>
            <a:spLocks noGrp="1"/>
          </p:cNvSpPr>
          <p:nvPr>
            <p:ph type="sldNum" sz="quarter" idx="12"/>
          </p:nvPr>
        </p:nvSpPr>
        <p:spPr/>
        <p:txBody>
          <a:bodyPr/>
          <a:lstStyle/>
          <a:p>
            <a:fld id="{80661DEE-55DF-9C4C-9E32-9432A9F8E9FC}" type="slidenum">
              <a:rPr lang="en-US" smtClean="0"/>
              <a:t>39</a:t>
            </a:fld>
            <a:endParaRPr lang="en-US" dirty="0"/>
          </a:p>
        </p:txBody>
      </p:sp>
      <p:graphicFrame>
        <p:nvGraphicFramePr>
          <p:cNvPr id="8" name="Group 131">
            <a:extLst>
              <a:ext uri="{FF2B5EF4-FFF2-40B4-BE49-F238E27FC236}">
                <a16:creationId xmlns:a16="http://schemas.microsoft.com/office/drawing/2014/main" id="{65FB8B2F-8ECF-447D-AB32-C255EC9E71A1}"/>
              </a:ext>
            </a:extLst>
          </p:cNvPr>
          <p:cNvGraphicFramePr>
            <a:graphicFrameLocks noGrp="1"/>
          </p:cNvGraphicFramePr>
          <p:nvPr>
            <p:extLst>
              <p:ext uri="{D42A27DB-BD31-4B8C-83A1-F6EECF244321}">
                <p14:modId xmlns:p14="http://schemas.microsoft.com/office/powerpoint/2010/main" val="1000248514"/>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2809327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lnSpcReduction="10000"/>
          </a:bodyPr>
          <a:lstStyle/>
          <a:p>
            <a:pPr>
              <a:lnSpc>
                <a:spcPct val="150000"/>
              </a:lnSpc>
            </a:pPr>
            <a:r>
              <a:rPr lang="zh-CN" altLang="en-US" sz="2400"/>
              <a:t>决策树模型</a:t>
            </a:r>
            <a:endParaRPr lang="en-US" altLang="zh-CN" sz="2400" dirty="0"/>
          </a:p>
          <a:p>
            <a:pPr>
              <a:lnSpc>
                <a:spcPct val="150000"/>
              </a:lnSpc>
            </a:pPr>
            <a:r>
              <a:rPr lang="zh-CN" altLang="en-US" sz="2400" dirty="0"/>
              <a:t>决策树学习</a:t>
            </a:r>
            <a:endParaRPr lang="en-US" altLang="zh-CN" sz="2400" dirty="0"/>
          </a:p>
          <a:p>
            <a:pPr>
              <a:lnSpc>
                <a:spcPct val="150000"/>
              </a:lnSpc>
            </a:pPr>
            <a:r>
              <a:rPr lang="zh-CN" altLang="en-US" sz="2400" dirty="0"/>
              <a:t>决策树生成算法</a:t>
            </a:r>
            <a:endParaRPr lang="en-US" altLang="zh-CN" sz="2400" dirty="0"/>
          </a:p>
          <a:p>
            <a:pPr>
              <a:lnSpc>
                <a:spcPct val="150000"/>
              </a:lnSpc>
            </a:pPr>
            <a:r>
              <a:rPr lang="zh-CN" altLang="en-US" sz="2400" dirty="0"/>
              <a:t>决策树</a:t>
            </a:r>
            <a:r>
              <a:rPr lang="zh-CN" altLang="en-US" sz="2400"/>
              <a:t>剪枝算法</a:t>
            </a:r>
            <a:endParaRPr lang="en-US" altLang="zh-CN" sz="2400"/>
          </a:p>
          <a:p>
            <a:pPr>
              <a:lnSpc>
                <a:spcPct val="150000"/>
              </a:lnSpc>
            </a:pPr>
            <a:r>
              <a:rPr lang="en-US" altLang="zh-CN" sz="2400"/>
              <a:t>*</a:t>
            </a:r>
            <a:r>
              <a:rPr lang="zh-CN" altLang="en-US" sz="2400"/>
              <a:t>随机森林</a:t>
            </a:r>
            <a:endParaRPr lang="zh-CN" altLang="en-US" sz="2400" dirty="0"/>
          </a:p>
        </p:txBody>
      </p:sp>
      <p:sp>
        <p:nvSpPr>
          <p:cNvPr id="3" name="矩形 2">
            <a:extLst>
              <a:ext uri="{FF2B5EF4-FFF2-40B4-BE49-F238E27FC236}">
                <a16:creationId xmlns:a16="http://schemas.microsoft.com/office/drawing/2014/main" id="{BC483362-3ED9-487D-8171-82E75CE5DA2D}"/>
              </a:ext>
            </a:extLst>
          </p:cNvPr>
          <p:cNvSpPr/>
          <p:nvPr/>
        </p:nvSpPr>
        <p:spPr>
          <a:xfrm>
            <a:off x="2215902" y="3434870"/>
            <a:ext cx="2797561" cy="461665"/>
          </a:xfrm>
          <a:prstGeom prst="rect">
            <a:avLst/>
          </a:prstGeom>
        </p:spPr>
        <p:txBody>
          <a:bodyPr wrap="none">
            <a:spAutoFit/>
          </a:bodyPr>
          <a:lstStyle/>
          <a:p>
            <a:r>
              <a:rPr lang="en-US" altLang="zh-CN" sz="2400" dirty="0"/>
              <a:t>: </a:t>
            </a:r>
            <a:r>
              <a:rPr lang="zh-CN" altLang="en-US" sz="2400" b="1" dirty="0">
                <a:solidFill>
                  <a:srgbClr val="0070C0"/>
                </a:solidFill>
              </a:rPr>
              <a:t>特征选择</a:t>
            </a:r>
            <a:r>
              <a:rPr lang="zh-CN" altLang="en-US" sz="2400" dirty="0"/>
              <a:t>与</a:t>
            </a:r>
            <a:r>
              <a:rPr lang="zh-CN" altLang="en-US" sz="2400" b="1" dirty="0">
                <a:solidFill>
                  <a:srgbClr val="0070C0"/>
                </a:solidFill>
              </a:rPr>
              <a:t>信息熵</a:t>
            </a:r>
            <a:endParaRPr lang="zh-CN" altLang="en-US" sz="2400" dirty="0"/>
          </a:p>
        </p:txBody>
      </p:sp>
      <p:sp>
        <p:nvSpPr>
          <p:cNvPr id="4" name="矩形 3">
            <a:extLst>
              <a:ext uri="{FF2B5EF4-FFF2-40B4-BE49-F238E27FC236}">
                <a16:creationId xmlns:a16="http://schemas.microsoft.com/office/drawing/2014/main" id="{143B5E27-D878-4832-9D84-8C0DB05C88BE}"/>
              </a:ext>
            </a:extLst>
          </p:cNvPr>
          <p:cNvSpPr/>
          <p:nvPr/>
        </p:nvSpPr>
        <p:spPr>
          <a:xfrm>
            <a:off x="2825641" y="4085111"/>
            <a:ext cx="1468672" cy="461665"/>
          </a:xfrm>
          <a:prstGeom prst="rect">
            <a:avLst/>
          </a:prstGeom>
        </p:spPr>
        <p:txBody>
          <a:bodyPr wrap="none">
            <a:spAutoFit/>
          </a:bodyPr>
          <a:lstStyle/>
          <a:p>
            <a:r>
              <a:rPr lang="en-US" altLang="zh-CN" sz="2400" dirty="0"/>
              <a:t>: </a:t>
            </a:r>
            <a:r>
              <a:rPr lang="en-US" altLang="zh-CN" sz="2400" b="1" dirty="0">
                <a:solidFill>
                  <a:srgbClr val="C00000"/>
                </a:solidFill>
              </a:rPr>
              <a:t>ID3</a:t>
            </a:r>
            <a:r>
              <a:rPr lang="en-US" altLang="zh-CN" sz="2400" dirty="0"/>
              <a:t>, </a:t>
            </a:r>
            <a:r>
              <a:rPr lang="en-US" altLang="zh-CN" sz="2400" b="1" dirty="0">
                <a:solidFill>
                  <a:srgbClr val="C00000"/>
                </a:solidFill>
              </a:rPr>
              <a:t>C4.5</a:t>
            </a:r>
            <a:endParaRPr lang="zh-CN" altLang="en-US" sz="2400" dirty="0"/>
          </a:p>
        </p:txBody>
      </p:sp>
      <p:sp>
        <p:nvSpPr>
          <p:cNvPr id="5" name="矩形 4">
            <a:extLst>
              <a:ext uri="{FF2B5EF4-FFF2-40B4-BE49-F238E27FC236}">
                <a16:creationId xmlns:a16="http://schemas.microsoft.com/office/drawing/2014/main" id="{FA191C9E-D49F-4358-877F-3C32CC032FE6}"/>
              </a:ext>
            </a:extLst>
          </p:cNvPr>
          <p:cNvSpPr/>
          <p:nvPr/>
        </p:nvSpPr>
        <p:spPr>
          <a:xfrm>
            <a:off x="2825641" y="4720971"/>
            <a:ext cx="3453381" cy="461665"/>
          </a:xfrm>
          <a:prstGeom prst="rect">
            <a:avLst/>
          </a:prstGeom>
        </p:spPr>
        <p:txBody>
          <a:bodyPr wrap="none">
            <a:spAutoFit/>
          </a:bodyPr>
          <a:lstStyle/>
          <a:p>
            <a:r>
              <a:rPr lang="en-US" altLang="zh-CN" sz="2400"/>
              <a:t>: *</a:t>
            </a:r>
            <a:r>
              <a:rPr lang="zh-CN" altLang="en-US" sz="2400"/>
              <a:t>预剪枝</a:t>
            </a:r>
            <a:r>
              <a:rPr lang="en-US" altLang="zh-CN" sz="2400"/>
              <a:t>, *</a:t>
            </a:r>
            <a:r>
              <a:rPr lang="zh-CN" altLang="en-US" sz="2400"/>
              <a:t>后剪枝</a:t>
            </a:r>
            <a:r>
              <a:rPr lang="en-US" altLang="zh-CN" sz="2400"/>
              <a:t>, </a:t>
            </a:r>
            <a:r>
              <a:rPr lang="en-US" altLang="zh-CN" sz="2400" b="1">
                <a:solidFill>
                  <a:srgbClr val="C00000"/>
                </a:solidFill>
              </a:rPr>
              <a:t>CART</a:t>
            </a:r>
            <a:endParaRPr lang="zh-CN" altLang="en-US" sz="2400" dirty="0"/>
          </a:p>
        </p:txBody>
      </p:sp>
    </p:spTree>
    <p:extLst>
      <p:ext uri="{BB962C8B-B14F-4D97-AF65-F5344CB8AC3E}">
        <p14:creationId xmlns:p14="http://schemas.microsoft.com/office/powerpoint/2010/main" val="37898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9CBFC3A-E3C6-8C34-3920-2466229586AE}"/>
              </a:ext>
            </a:extLst>
          </p:cNvPr>
          <p:cNvSpPr>
            <a:spLocks noGrp="1"/>
          </p:cNvSpPr>
          <p:nvPr>
            <p:ph type="sldNum" sz="quarter" idx="12"/>
          </p:nvPr>
        </p:nvSpPr>
        <p:spPr/>
        <p:txBody>
          <a:bodyPr/>
          <a:lstStyle/>
          <a:p>
            <a:fld id="{80661DEE-55DF-9C4C-9E32-9432A9F8E9FC}" type="slidenum">
              <a:rPr lang="en-US" smtClean="0"/>
              <a:t>40</a:t>
            </a:fld>
            <a:endParaRPr lang="en-US" dirty="0"/>
          </a:p>
        </p:txBody>
      </p:sp>
      <p:graphicFrame>
        <p:nvGraphicFramePr>
          <p:cNvPr id="7" name="Group 131">
            <a:extLst>
              <a:ext uri="{FF2B5EF4-FFF2-40B4-BE49-F238E27FC236}">
                <a16:creationId xmlns:a16="http://schemas.microsoft.com/office/drawing/2014/main" id="{FAB5583F-7CEA-4D44-8BC6-14376365A81F}"/>
              </a:ext>
            </a:extLst>
          </p:cNvPr>
          <p:cNvGraphicFramePr>
            <a:graphicFrameLocks noGrp="1"/>
          </p:cNvGraphicFramePr>
          <p:nvPr>
            <p:extLst>
              <p:ext uri="{D42A27DB-BD31-4B8C-83A1-F6EECF244321}">
                <p14:modId xmlns:p14="http://schemas.microsoft.com/office/powerpoint/2010/main" val="1891549651"/>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老</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
        <p:nvSpPr>
          <p:cNvPr id="3" name="矩形 2">
            <a:extLst>
              <a:ext uri="{FF2B5EF4-FFF2-40B4-BE49-F238E27FC236}">
                <a16:creationId xmlns:a16="http://schemas.microsoft.com/office/drawing/2014/main" id="{3652D999-5AB7-4FD8-B21A-A226BB2935B7}"/>
              </a:ext>
            </a:extLst>
          </p:cNvPr>
          <p:cNvSpPr/>
          <p:nvPr/>
        </p:nvSpPr>
        <p:spPr>
          <a:xfrm>
            <a:off x="5140922" y="3147558"/>
            <a:ext cx="3649436" cy="2785378"/>
          </a:xfrm>
          <a:prstGeom prst="rect">
            <a:avLst/>
          </a:prstGeom>
        </p:spPr>
        <p:txBody>
          <a:bodyPr wrap="square">
            <a:spAutoFit/>
          </a:bodyPr>
          <a:lstStyle/>
          <a:p>
            <a:pPr>
              <a:spcAft>
                <a:spcPts val="600"/>
              </a:spcAft>
            </a:pPr>
            <a:r>
              <a:rPr lang="zh-CN" altLang="en-US" sz="2000" u="sng" dirty="0"/>
              <a:t>中年</a:t>
            </a:r>
          </a:p>
          <a:p>
            <a:r>
              <a:rPr lang="en-US" altLang="zh-CN" sz="2000" dirty="0"/>
              <a:t>|</a:t>
            </a:r>
            <a:r>
              <a:rPr lang="en-US" altLang="zh-CN" sz="2000" i="1" dirty="0"/>
              <a:t>D</a:t>
            </a:r>
            <a:r>
              <a:rPr lang="en-US" altLang="zh-CN" sz="2000" baseline="-25000" dirty="0"/>
              <a:t>21</a:t>
            </a:r>
            <a:r>
              <a:rPr lang="en-US" altLang="zh-CN" sz="2000" dirty="0"/>
              <a:t>|(</a:t>
            </a:r>
            <a:r>
              <a:rPr lang="zh-CN" altLang="en-US" sz="2000" dirty="0"/>
              <a:t>买</a:t>
            </a:r>
            <a:r>
              <a:rPr lang="en-US" altLang="zh-CN" sz="2000" dirty="0"/>
              <a:t>) = 256            </a:t>
            </a:r>
          </a:p>
          <a:p>
            <a:r>
              <a:rPr lang="en-US" altLang="zh-CN" sz="2000" dirty="0"/>
              <a:t>|</a:t>
            </a:r>
            <a:r>
              <a:rPr lang="en-US" altLang="zh-CN" sz="2000" i="1" dirty="0"/>
              <a:t>D</a:t>
            </a:r>
            <a:r>
              <a:rPr lang="en-US" altLang="zh-CN" sz="2000" baseline="-25000" dirty="0"/>
              <a:t>22</a:t>
            </a:r>
            <a:r>
              <a:rPr lang="en-US" altLang="zh-CN" sz="2000" dirty="0"/>
              <a:t>|(</a:t>
            </a:r>
            <a:r>
              <a:rPr lang="zh-CN" altLang="en-US" sz="2000" dirty="0"/>
              <a:t>不买</a:t>
            </a:r>
            <a:r>
              <a:rPr lang="en-US" altLang="zh-CN" sz="2000" dirty="0"/>
              <a:t>) = 0</a:t>
            </a:r>
          </a:p>
          <a:p>
            <a:r>
              <a:rPr lang="en-US" altLang="zh-CN" sz="2000" dirty="0"/>
              <a:t>|</a:t>
            </a:r>
            <a:r>
              <a:rPr lang="en-US" altLang="zh-CN" sz="2000" i="1" dirty="0"/>
              <a:t>D</a:t>
            </a:r>
            <a:r>
              <a:rPr lang="en-US" altLang="zh-CN" sz="2000" baseline="-25000" dirty="0"/>
              <a:t>2</a:t>
            </a:r>
            <a:r>
              <a:rPr lang="en-US" altLang="zh-CN" sz="2000" dirty="0"/>
              <a:t>| = 256</a:t>
            </a:r>
          </a:p>
          <a:p>
            <a:endParaRPr lang="en-US" altLang="zh-CN" sz="2000" dirty="0"/>
          </a:p>
          <a:p>
            <a:r>
              <a:rPr lang="en-US" altLang="zh-CN" sz="2000" i="1" dirty="0"/>
              <a:t>P</a:t>
            </a:r>
            <a:r>
              <a:rPr lang="en-US" altLang="zh-CN" sz="2000" baseline="-25000" dirty="0"/>
              <a:t>1 </a:t>
            </a:r>
            <a:r>
              <a:rPr lang="en-US" altLang="zh-CN" sz="2000" dirty="0"/>
              <a:t>= 256/256</a:t>
            </a:r>
          </a:p>
          <a:p>
            <a:pPr>
              <a:spcAft>
                <a:spcPts val="1200"/>
              </a:spcAft>
            </a:pPr>
            <a:r>
              <a:rPr lang="en-US" altLang="zh-CN" sz="2000" i="1" dirty="0"/>
              <a:t>P</a:t>
            </a:r>
            <a:r>
              <a:rPr lang="en-US" altLang="zh-CN" sz="2000" baseline="-25000" dirty="0"/>
              <a:t>2 </a:t>
            </a:r>
            <a:r>
              <a:rPr lang="en-US" altLang="zh-CN" sz="2000" dirty="0"/>
              <a:t>= 0/256</a:t>
            </a:r>
          </a:p>
          <a:p>
            <a:r>
              <a:rPr lang="en-US" altLang="zh-CN" sz="2000" i="1" dirty="0"/>
              <a:t>H</a:t>
            </a:r>
            <a:r>
              <a:rPr lang="en-US" altLang="zh-CN" sz="2000" dirty="0"/>
              <a:t>(</a:t>
            </a:r>
            <a:r>
              <a:rPr lang="en-US" altLang="zh-CN" sz="2000" i="1" dirty="0"/>
              <a:t>D</a:t>
            </a:r>
            <a:r>
              <a:rPr lang="en-US" altLang="zh-CN" sz="2000" baseline="-25000" dirty="0"/>
              <a:t>2</a:t>
            </a:r>
            <a:r>
              <a:rPr lang="en-US" altLang="zh-CN" sz="2000" dirty="0"/>
              <a:t>) = -</a:t>
            </a:r>
            <a:r>
              <a:rPr lang="en-US" altLang="zh-CN" sz="2000" i="1" dirty="0"/>
              <a:t>P</a:t>
            </a:r>
            <a:r>
              <a:rPr lang="en-US" altLang="zh-CN" sz="2000" baseline="-25000" dirty="0"/>
              <a:t>1</a:t>
            </a:r>
            <a:r>
              <a:rPr lang="en-US" altLang="zh-CN" sz="2000" dirty="0"/>
              <a:t>Log</a:t>
            </a:r>
            <a:r>
              <a:rPr lang="en-US" altLang="zh-CN" sz="2000" baseline="-25000" dirty="0"/>
              <a:t>2</a:t>
            </a:r>
            <a:r>
              <a:rPr lang="en-US" altLang="zh-CN" sz="2000" i="1" dirty="0"/>
              <a:t>P</a:t>
            </a:r>
            <a:r>
              <a:rPr lang="en-US" altLang="zh-CN" sz="2000" baseline="-25000" dirty="0"/>
              <a:t>1 </a:t>
            </a:r>
            <a:r>
              <a:rPr lang="en-US" altLang="zh-CN" sz="2000" dirty="0"/>
              <a:t>- </a:t>
            </a:r>
            <a:r>
              <a:rPr lang="en-US" altLang="zh-CN" sz="2000" i="1" dirty="0"/>
              <a:t>P</a:t>
            </a:r>
            <a:r>
              <a:rPr lang="en-US" altLang="zh-CN" sz="2000" baseline="-25000" dirty="0"/>
              <a:t>2</a:t>
            </a:r>
            <a:r>
              <a:rPr lang="en-US" altLang="zh-CN" sz="2000" dirty="0"/>
              <a:t>Log</a:t>
            </a:r>
            <a:r>
              <a:rPr lang="en-US" altLang="zh-CN" sz="2000" baseline="-25000" dirty="0"/>
              <a:t>2</a:t>
            </a:r>
            <a:r>
              <a:rPr lang="en-US" altLang="zh-CN" sz="2000" i="1" dirty="0"/>
              <a:t>P</a:t>
            </a:r>
            <a:r>
              <a:rPr lang="en-US" altLang="zh-CN" sz="2000" baseline="-25000" dirty="0"/>
              <a:t>2  </a:t>
            </a:r>
            <a:r>
              <a:rPr lang="en-US" altLang="zh-CN" sz="2000" dirty="0"/>
              <a:t>= 0</a:t>
            </a:r>
            <a:endParaRPr lang="zh-CN" altLang="en-US" sz="2000" dirty="0"/>
          </a:p>
        </p:txBody>
      </p:sp>
      <p:sp>
        <p:nvSpPr>
          <p:cNvPr id="8" name="Text Box 128">
            <a:extLst>
              <a:ext uri="{FF2B5EF4-FFF2-40B4-BE49-F238E27FC236}">
                <a16:creationId xmlns:a16="http://schemas.microsoft.com/office/drawing/2014/main" id="{82A99240-15E0-4F8C-9C0B-52BC3B7B1957}"/>
              </a:ext>
            </a:extLst>
          </p:cNvPr>
          <p:cNvSpPr txBox="1">
            <a:spLocks noChangeArrowheads="1"/>
          </p:cNvSpPr>
          <p:nvPr/>
        </p:nvSpPr>
        <p:spPr bwMode="auto">
          <a:xfrm>
            <a:off x="5140922" y="2111554"/>
            <a:ext cx="2502608" cy="430887"/>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200">
                <a:latin typeface="等线" panose="02010600030101010101" pitchFamily="2" charset="-122"/>
              </a:rPr>
              <a:t>计算</a:t>
            </a:r>
            <a:r>
              <a:rPr lang="en-US" altLang="zh-CN" sz="2200"/>
              <a:t>“</a:t>
            </a:r>
            <a:r>
              <a:rPr lang="zh-CN" altLang="en-US" sz="2200"/>
              <a:t>年龄</a:t>
            </a:r>
            <a:r>
              <a:rPr lang="en-US" altLang="zh-CN" sz="2200"/>
              <a:t>”</a:t>
            </a:r>
            <a:r>
              <a:rPr lang="zh-CN" altLang="en-US" sz="2200">
                <a:latin typeface="等线" panose="02010600030101010101" pitchFamily="2" charset="-122"/>
              </a:rPr>
              <a:t>的</a:t>
            </a:r>
            <a:r>
              <a:rPr lang="zh-CN" altLang="en-US" sz="2200" dirty="0">
                <a:latin typeface="等线" panose="02010600030101010101" pitchFamily="2" charset="-122"/>
                <a:ea typeface="等线" panose="02010600030101010101" pitchFamily="2" charset="-122"/>
              </a:rPr>
              <a:t>熵</a:t>
            </a:r>
          </a:p>
        </p:txBody>
      </p:sp>
    </p:spTree>
    <p:extLst>
      <p:ext uri="{BB962C8B-B14F-4D97-AF65-F5344CB8AC3E}">
        <p14:creationId xmlns:p14="http://schemas.microsoft.com/office/powerpoint/2010/main" val="1916639588"/>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BE99B4B-6BD8-0A94-3AF9-B8EFBCC3BE45}"/>
              </a:ext>
            </a:extLst>
          </p:cNvPr>
          <p:cNvSpPr>
            <a:spLocks noGrp="1"/>
          </p:cNvSpPr>
          <p:nvPr>
            <p:ph type="sldNum" sz="quarter" idx="12"/>
          </p:nvPr>
        </p:nvSpPr>
        <p:spPr/>
        <p:txBody>
          <a:bodyPr/>
          <a:lstStyle/>
          <a:p>
            <a:fld id="{80661DEE-55DF-9C4C-9E32-9432A9F8E9FC}" type="slidenum">
              <a:rPr lang="en-US" smtClean="0"/>
              <a:t>41</a:t>
            </a:fld>
            <a:endParaRPr lang="en-US" dirty="0"/>
          </a:p>
        </p:txBody>
      </p:sp>
      <p:sp>
        <p:nvSpPr>
          <p:cNvPr id="7" name="矩形 6">
            <a:extLst>
              <a:ext uri="{FF2B5EF4-FFF2-40B4-BE49-F238E27FC236}">
                <a16:creationId xmlns:a16="http://schemas.microsoft.com/office/drawing/2014/main" id="{9F7DEB8A-31A1-4614-B81A-74F5BB21B978}"/>
              </a:ext>
            </a:extLst>
          </p:cNvPr>
          <p:cNvSpPr/>
          <p:nvPr/>
        </p:nvSpPr>
        <p:spPr>
          <a:xfrm>
            <a:off x="5016825" y="3147558"/>
            <a:ext cx="4003078" cy="2785378"/>
          </a:xfrm>
          <a:prstGeom prst="rect">
            <a:avLst/>
          </a:prstGeom>
        </p:spPr>
        <p:txBody>
          <a:bodyPr wrap="square">
            <a:spAutoFit/>
          </a:bodyPr>
          <a:lstStyle/>
          <a:p>
            <a:pPr>
              <a:spcAft>
                <a:spcPts val="600"/>
              </a:spcAft>
            </a:pPr>
            <a:r>
              <a:rPr lang="zh-CN" altLang="en-US" sz="2000" u="sng" dirty="0"/>
              <a:t>老年</a:t>
            </a:r>
          </a:p>
          <a:p>
            <a:r>
              <a:rPr lang="en-US" altLang="zh-CN" sz="2000" dirty="0"/>
              <a:t>|</a:t>
            </a:r>
            <a:r>
              <a:rPr lang="en-US" altLang="zh-CN" sz="2000" i="1" dirty="0"/>
              <a:t>D</a:t>
            </a:r>
            <a:r>
              <a:rPr lang="en-US" altLang="zh-CN" sz="2000" baseline="-25000" dirty="0"/>
              <a:t>31</a:t>
            </a:r>
            <a:r>
              <a:rPr lang="en-US" altLang="zh-CN" sz="2000" dirty="0"/>
              <a:t>|(</a:t>
            </a:r>
            <a:r>
              <a:rPr lang="zh-CN" altLang="en-US" sz="2000" dirty="0"/>
              <a:t>买</a:t>
            </a:r>
            <a:r>
              <a:rPr lang="en-US" altLang="zh-CN" sz="2000" dirty="0"/>
              <a:t>) = 257            </a:t>
            </a:r>
          </a:p>
          <a:p>
            <a:r>
              <a:rPr lang="en-US" altLang="zh-CN" sz="2000" dirty="0"/>
              <a:t>|</a:t>
            </a:r>
            <a:r>
              <a:rPr lang="en-US" altLang="zh-CN" sz="2000" i="1" dirty="0"/>
              <a:t>D</a:t>
            </a:r>
            <a:r>
              <a:rPr lang="en-US" altLang="zh-CN" sz="2000" baseline="-25000" dirty="0"/>
              <a:t>32</a:t>
            </a:r>
            <a:r>
              <a:rPr lang="en-US" altLang="zh-CN" sz="2000" dirty="0"/>
              <a:t>|(</a:t>
            </a:r>
            <a:r>
              <a:rPr lang="zh-CN" altLang="en-US" sz="2000" dirty="0"/>
              <a:t>不买</a:t>
            </a:r>
            <a:r>
              <a:rPr lang="en-US" altLang="zh-CN" sz="2000" dirty="0"/>
              <a:t>) = 127</a:t>
            </a:r>
          </a:p>
          <a:p>
            <a:r>
              <a:rPr lang="en-US" altLang="zh-CN" sz="2000" dirty="0"/>
              <a:t>|</a:t>
            </a:r>
            <a:r>
              <a:rPr lang="en-US" altLang="zh-CN" sz="2000" i="1" dirty="0"/>
              <a:t>D</a:t>
            </a:r>
            <a:r>
              <a:rPr lang="en-US" altLang="zh-CN" sz="2000" baseline="-25000" dirty="0"/>
              <a:t>3</a:t>
            </a:r>
            <a:r>
              <a:rPr lang="en-US" altLang="zh-CN" sz="2000" dirty="0"/>
              <a:t>| = 384</a:t>
            </a:r>
          </a:p>
          <a:p>
            <a:endParaRPr lang="en-US" altLang="zh-CN" sz="2000" dirty="0"/>
          </a:p>
          <a:p>
            <a:r>
              <a:rPr lang="en-US" altLang="zh-CN" sz="2000" i="1" dirty="0"/>
              <a:t>P</a:t>
            </a:r>
            <a:r>
              <a:rPr lang="en-US" altLang="zh-CN" sz="2000" baseline="-25000" dirty="0"/>
              <a:t>1 </a:t>
            </a:r>
            <a:r>
              <a:rPr lang="en-US" altLang="zh-CN" sz="2000" dirty="0"/>
              <a:t>= 257/384</a:t>
            </a:r>
          </a:p>
          <a:p>
            <a:pPr>
              <a:spcAft>
                <a:spcPts val="1200"/>
              </a:spcAft>
            </a:pPr>
            <a:r>
              <a:rPr lang="en-US" altLang="zh-CN" sz="2000" i="1" dirty="0"/>
              <a:t>P</a:t>
            </a:r>
            <a:r>
              <a:rPr lang="en-US" altLang="zh-CN" sz="2000" baseline="-25000" dirty="0"/>
              <a:t>2 </a:t>
            </a:r>
            <a:r>
              <a:rPr lang="en-US" altLang="zh-CN" sz="2000" dirty="0"/>
              <a:t>= 127/384</a:t>
            </a:r>
          </a:p>
          <a:p>
            <a:r>
              <a:rPr lang="en-US" altLang="zh-CN" sz="2000" i="1" dirty="0"/>
              <a:t>H</a:t>
            </a:r>
            <a:r>
              <a:rPr lang="en-US" altLang="zh-CN" sz="2000" dirty="0"/>
              <a:t>(</a:t>
            </a:r>
            <a:r>
              <a:rPr lang="en-US" altLang="zh-CN" sz="2000" i="1" dirty="0"/>
              <a:t>D</a:t>
            </a:r>
            <a:r>
              <a:rPr lang="en-US" altLang="zh-CN" sz="2000" baseline="-25000" dirty="0"/>
              <a:t>3</a:t>
            </a:r>
            <a:r>
              <a:rPr lang="en-US" altLang="zh-CN" sz="2000" dirty="0"/>
              <a:t>) = -</a:t>
            </a:r>
            <a:r>
              <a:rPr lang="en-US" altLang="zh-CN" sz="2000" i="1" dirty="0"/>
              <a:t>P</a:t>
            </a:r>
            <a:r>
              <a:rPr lang="en-US" altLang="zh-CN" sz="2000" baseline="-25000" dirty="0"/>
              <a:t>1</a:t>
            </a:r>
            <a:r>
              <a:rPr lang="en-US" altLang="zh-CN" sz="2000" dirty="0"/>
              <a:t>Log</a:t>
            </a:r>
            <a:r>
              <a:rPr lang="en-US" altLang="zh-CN" sz="2000" baseline="-25000" dirty="0"/>
              <a:t>2</a:t>
            </a:r>
            <a:r>
              <a:rPr lang="en-US" altLang="zh-CN" sz="2000" i="1" dirty="0"/>
              <a:t>P</a:t>
            </a:r>
            <a:r>
              <a:rPr lang="en-US" altLang="zh-CN" sz="2000" baseline="-25000" dirty="0"/>
              <a:t>1 </a:t>
            </a:r>
            <a:r>
              <a:rPr lang="en-US" altLang="zh-CN" sz="2000" dirty="0"/>
              <a:t>- </a:t>
            </a:r>
            <a:r>
              <a:rPr lang="en-US" altLang="zh-CN" sz="2000" i="1" dirty="0"/>
              <a:t>P</a:t>
            </a:r>
            <a:r>
              <a:rPr lang="en-US" altLang="zh-CN" sz="2000" baseline="-25000" dirty="0"/>
              <a:t>2</a:t>
            </a:r>
            <a:r>
              <a:rPr lang="en-US" altLang="zh-CN" sz="2000" dirty="0"/>
              <a:t>Log</a:t>
            </a:r>
            <a:r>
              <a:rPr lang="en-US" altLang="zh-CN" sz="2000" baseline="-25000" dirty="0"/>
              <a:t>2</a:t>
            </a:r>
            <a:r>
              <a:rPr lang="en-US" altLang="zh-CN" sz="2000" i="1" dirty="0"/>
              <a:t>P</a:t>
            </a:r>
            <a:r>
              <a:rPr lang="en-US" altLang="zh-CN" sz="2000" baseline="-25000" dirty="0"/>
              <a:t>2  </a:t>
            </a:r>
            <a:r>
              <a:rPr lang="en-US" altLang="zh-CN" sz="2000" dirty="0"/>
              <a:t>= 0.9157</a:t>
            </a:r>
            <a:endParaRPr lang="zh-CN" altLang="en-US" sz="2000" dirty="0"/>
          </a:p>
        </p:txBody>
      </p:sp>
      <p:sp>
        <p:nvSpPr>
          <p:cNvPr id="8" name="Text Box 128">
            <a:extLst>
              <a:ext uri="{FF2B5EF4-FFF2-40B4-BE49-F238E27FC236}">
                <a16:creationId xmlns:a16="http://schemas.microsoft.com/office/drawing/2014/main" id="{FF8F5724-E6DF-49E3-9CA1-776BD6E9A6CB}"/>
              </a:ext>
            </a:extLst>
          </p:cNvPr>
          <p:cNvSpPr txBox="1">
            <a:spLocks noChangeArrowheads="1"/>
          </p:cNvSpPr>
          <p:nvPr/>
        </p:nvSpPr>
        <p:spPr bwMode="auto">
          <a:xfrm>
            <a:off x="5140922" y="2111554"/>
            <a:ext cx="2502608" cy="430887"/>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200">
                <a:latin typeface="等线" panose="02010600030101010101" pitchFamily="2" charset="-122"/>
              </a:rPr>
              <a:t>计算</a:t>
            </a:r>
            <a:r>
              <a:rPr lang="en-US" altLang="zh-CN" sz="2200"/>
              <a:t>“</a:t>
            </a:r>
            <a:r>
              <a:rPr lang="zh-CN" altLang="en-US" sz="2200"/>
              <a:t>年龄</a:t>
            </a:r>
            <a:r>
              <a:rPr lang="en-US" altLang="zh-CN" sz="2200"/>
              <a:t>”</a:t>
            </a:r>
            <a:r>
              <a:rPr lang="zh-CN" altLang="en-US" sz="2200">
                <a:latin typeface="等线" panose="02010600030101010101" pitchFamily="2" charset="-122"/>
              </a:rPr>
              <a:t>的</a:t>
            </a:r>
            <a:r>
              <a:rPr lang="zh-CN" altLang="en-US" sz="2200" dirty="0">
                <a:latin typeface="等线" panose="02010600030101010101" pitchFamily="2" charset="-122"/>
                <a:ea typeface="等线" panose="02010600030101010101" pitchFamily="2" charset="-122"/>
              </a:rPr>
              <a:t>熵</a:t>
            </a:r>
          </a:p>
        </p:txBody>
      </p:sp>
      <p:graphicFrame>
        <p:nvGraphicFramePr>
          <p:cNvPr id="10" name="Group 131">
            <a:extLst>
              <a:ext uri="{FF2B5EF4-FFF2-40B4-BE49-F238E27FC236}">
                <a16:creationId xmlns:a16="http://schemas.microsoft.com/office/drawing/2014/main" id="{4A7B56C0-D8AF-4847-ACC3-B5904FA2878F}"/>
              </a:ext>
            </a:extLst>
          </p:cNvPr>
          <p:cNvGraphicFramePr>
            <a:graphicFrameLocks noGrp="1"/>
          </p:cNvGraphicFramePr>
          <p:nvPr>
            <p:extLst>
              <p:ext uri="{D42A27DB-BD31-4B8C-83A1-F6EECF244321}">
                <p14:modId xmlns:p14="http://schemas.microsoft.com/office/powerpoint/2010/main" val="4154768308"/>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128</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rgbClr val="FFC000"/>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8363954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ABE99B4B-6BD8-0A94-3AF9-B8EFBCC3BE45}"/>
              </a:ext>
            </a:extLst>
          </p:cNvPr>
          <p:cNvSpPr>
            <a:spLocks noGrp="1"/>
          </p:cNvSpPr>
          <p:nvPr>
            <p:ph type="sldNum" sz="quarter" idx="12"/>
          </p:nvPr>
        </p:nvSpPr>
        <p:spPr/>
        <p:txBody>
          <a:bodyPr/>
          <a:lstStyle/>
          <a:p>
            <a:fld id="{80661DEE-55DF-9C4C-9E32-9432A9F8E9FC}" type="slidenum">
              <a:rPr lang="en-US" smtClean="0"/>
              <a:t>42</a:t>
            </a:fld>
            <a:endParaRPr lang="en-US" dirty="0"/>
          </a:p>
        </p:txBody>
      </p:sp>
      <p:sp>
        <p:nvSpPr>
          <p:cNvPr id="6" name="Text Box 131">
            <a:extLst>
              <a:ext uri="{FF2B5EF4-FFF2-40B4-BE49-F238E27FC236}">
                <a16:creationId xmlns:a16="http://schemas.microsoft.com/office/drawing/2014/main" id="{E3A78441-4860-4CD4-9A37-1C4AF80B5DD6}"/>
              </a:ext>
            </a:extLst>
          </p:cNvPr>
          <p:cNvSpPr txBox="1">
            <a:spLocks noChangeArrowheads="1"/>
          </p:cNvSpPr>
          <p:nvPr/>
        </p:nvSpPr>
        <p:spPr bwMode="auto">
          <a:xfrm>
            <a:off x="5061275" y="2227457"/>
            <a:ext cx="3658182" cy="430887"/>
          </a:xfrm>
          <a:prstGeom prst="rect">
            <a:avLst/>
          </a:prstGeom>
          <a:noFill/>
          <a:ln>
            <a:noFill/>
          </a:ln>
          <a:effectLst/>
        </p:spPr>
        <p:txBody>
          <a:bodyPr wrap="square">
            <a:spAutoFit/>
          </a:bodyPr>
          <a:lstStyle/>
          <a:p>
            <a:pPr marL="342900" indent="-342900">
              <a:buFont typeface="Arial" panose="020B0604020202020204" pitchFamily="34" charset="0"/>
              <a:buChar char="•"/>
            </a:pPr>
            <a:r>
              <a:rPr lang="zh-CN" altLang="en-US" sz="2200">
                <a:latin typeface="等线" panose="02010600030101010101" pitchFamily="2" charset="-122"/>
                <a:ea typeface="等线" panose="02010600030101010101" pitchFamily="2" charset="-122"/>
              </a:rPr>
              <a:t>计算</a:t>
            </a:r>
            <a:r>
              <a:rPr lang="en-US" altLang="zh-CN" sz="2200"/>
              <a:t>“</a:t>
            </a:r>
            <a:r>
              <a:rPr lang="zh-CN" altLang="en-US" sz="2200"/>
              <a:t>年龄</a:t>
            </a:r>
            <a:r>
              <a:rPr lang="en-US" altLang="zh-CN" sz="2200"/>
              <a:t>”</a:t>
            </a:r>
            <a:r>
              <a:rPr lang="zh-CN" altLang="en-US" sz="2200">
                <a:latin typeface="等线" panose="02010600030101010101" pitchFamily="2" charset="-122"/>
                <a:ea typeface="等线" panose="02010600030101010101" pitchFamily="2" charset="-122"/>
              </a:rPr>
              <a:t>的</a:t>
            </a:r>
            <a:r>
              <a:rPr lang="zh-CN" altLang="en-US" sz="2200" dirty="0">
                <a:latin typeface="等线" panose="02010600030101010101" pitchFamily="2" charset="-122"/>
                <a:ea typeface="等线" panose="02010600030101010101" pitchFamily="2" charset="-122"/>
              </a:rPr>
              <a:t>信息增益</a:t>
            </a:r>
          </a:p>
        </p:txBody>
      </p:sp>
      <p:graphicFrame>
        <p:nvGraphicFramePr>
          <p:cNvPr id="9" name="Group 131">
            <a:extLst>
              <a:ext uri="{FF2B5EF4-FFF2-40B4-BE49-F238E27FC236}">
                <a16:creationId xmlns:a16="http://schemas.microsoft.com/office/drawing/2014/main" id="{A1CD47E4-7BD7-42D2-A341-034C16FE1565}"/>
              </a:ext>
            </a:extLst>
          </p:cNvPr>
          <p:cNvGraphicFramePr>
            <a:graphicFrameLocks noGrp="1"/>
          </p:cNvGraphicFramePr>
          <p:nvPr>
            <p:extLst>
              <p:ext uri="{D42A27DB-BD31-4B8C-83A1-F6EECF244321}">
                <p14:modId xmlns:p14="http://schemas.microsoft.com/office/powerpoint/2010/main" val="2838626342"/>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
        <p:nvSpPr>
          <p:cNvPr id="3" name="矩形 2">
            <a:extLst>
              <a:ext uri="{FF2B5EF4-FFF2-40B4-BE49-F238E27FC236}">
                <a16:creationId xmlns:a16="http://schemas.microsoft.com/office/drawing/2014/main" id="{E92F1B91-D83D-476D-9DDD-5A3B3DF616B4}"/>
              </a:ext>
            </a:extLst>
          </p:cNvPr>
          <p:cNvSpPr/>
          <p:nvPr/>
        </p:nvSpPr>
        <p:spPr>
          <a:xfrm>
            <a:off x="4982898" y="3264884"/>
            <a:ext cx="4082725" cy="3170099"/>
          </a:xfrm>
          <a:prstGeom prst="rect">
            <a:avLst/>
          </a:prstGeom>
        </p:spPr>
        <p:txBody>
          <a:bodyPr wrap="square">
            <a:spAutoFit/>
          </a:bodyPr>
          <a:lstStyle/>
          <a:p>
            <a:r>
              <a:rPr lang="en-US" altLang="zh-CN" sz="2000" i="1" dirty="0"/>
              <a:t>H</a:t>
            </a:r>
            <a:r>
              <a:rPr lang="en-US" altLang="zh-CN" sz="2000" dirty="0"/>
              <a:t>(</a:t>
            </a:r>
            <a:r>
              <a:rPr lang="en-US" altLang="zh-CN" sz="2000" i="1" dirty="0"/>
              <a:t>D</a:t>
            </a:r>
            <a:r>
              <a:rPr lang="en-US" altLang="zh-CN" sz="2000" dirty="0"/>
              <a:t>|</a:t>
            </a:r>
            <a:r>
              <a:rPr lang="en-US" altLang="zh-CN" sz="2000" i="1" dirty="0"/>
              <a:t>A</a:t>
            </a:r>
            <a:r>
              <a:rPr lang="en-US" altLang="zh-CN" sz="2000" baseline="-25000" dirty="0"/>
              <a:t>1</a:t>
            </a:r>
            <a:r>
              <a:rPr lang="en-US" altLang="zh-CN" sz="2000" dirty="0"/>
              <a:t>) =</a:t>
            </a:r>
            <a:r>
              <a:rPr lang="en-US" altLang="zh-CN" sz="2000" i="1" dirty="0"/>
              <a:t> D</a:t>
            </a:r>
            <a:r>
              <a:rPr lang="en-US" altLang="zh-CN" sz="2000" baseline="-25000" dirty="0"/>
              <a:t>1</a:t>
            </a:r>
            <a:r>
              <a:rPr lang="en-US" altLang="zh-CN" sz="2000" dirty="0"/>
              <a:t>/</a:t>
            </a:r>
            <a:r>
              <a:rPr lang="en-US" altLang="zh-CN" sz="2000" i="1" dirty="0"/>
              <a:t>D</a:t>
            </a:r>
            <a:r>
              <a:rPr lang="en-US" altLang="zh-CN" sz="2000" dirty="0"/>
              <a:t> × </a:t>
            </a:r>
            <a:r>
              <a:rPr lang="en-US" altLang="zh-CN" sz="2000" i="1" dirty="0"/>
              <a:t>H</a:t>
            </a:r>
            <a:r>
              <a:rPr lang="en-US" altLang="zh-CN" sz="2000" dirty="0"/>
              <a:t>(</a:t>
            </a:r>
            <a:r>
              <a:rPr lang="en-US" altLang="zh-CN" sz="2000" i="1" dirty="0"/>
              <a:t>D</a:t>
            </a:r>
            <a:r>
              <a:rPr lang="en-US" altLang="zh-CN" sz="2000" baseline="-25000" dirty="0"/>
              <a:t>1</a:t>
            </a:r>
            <a:r>
              <a:rPr lang="en-US" altLang="zh-CN" sz="2000" dirty="0"/>
              <a:t>) +</a:t>
            </a:r>
            <a:r>
              <a:rPr lang="en-US" altLang="zh-CN" sz="2000" i="1" dirty="0"/>
              <a:t> D</a:t>
            </a:r>
            <a:r>
              <a:rPr lang="en-US" altLang="zh-CN" sz="2000" baseline="-25000" dirty="0"/>
              <a:t>2</a:t>
            </a:r>
            <a:r>
              <a:rPr lang="en-US" altLang="zh-CN" sz="2000" dirty="0"/>
              <a:t>/</a:t>
            </a:r>
            <a:r>
              <a:rPr lang="en-US" altLang="zh-CN" sz="2000" i="1" dirty="0"/>
              <a:t>D</a:t>
            </a:r>
            <a:r>
              <a:rPr lang="en-US" altLang="zh-CN" sz="2000" dirty="0"/>
              <a:t> × </a:t>
            </a:r>
            <a:r>
              <a:rPr lang="en-US" altLang="zh-CN" sz="2000" i="1" dirty="0"/>
              <a:t>H</a:t>
            </a:r>
            <a:r>
              <a:rPr lang="en-US" altLang="zh-CN" sz="2000" dirty="0"/>
              <a:t>(</a:t>
            </a:r>
            <a:r>
              <a:rPr lang="en-US" altLang="zh-CN" sz="2000" i="1" dirty="0"/>
              <a:t>D</a:t>
            </a:r>
            <a:r>
              <a:rPr lang="en-US" altLang="zh-CN" sz="2000" baseline="-25000" dirty="0"/>
              <a:t>2</a:t>
            </a:r>
            <a:r>
              <a:rPr lang="en-US" altLang="zh-CN" sz="2000" dirty="0"/>
              <a:t>) </a:t>
            </a:r>
          </a:p>
          <a:p>
            <a:r>
              <a:rPr lang="en-US" altLang="zh-CN" sz="2000" dirty="0"/>
              <a:t>                  + </a:t>
            </a:r>
            <a:r>
              <a:rPr lang="en-US" altLang="zh-CN" sz="2000" i="1" dirty="0"/>
              <a:t>D</a:t>
            </a:r>
            <a:r>
              <a:rPr lang="en-US" altLang="zh-CN" sz="2000" baseline="-25000" dirty="0"/>
              <a:t>3</a:t>
            </a:r>
            <a:r>
              <a:rPr lang="en-US" altLang="zh-CN" sz="2000" dirty="0"/>
              <a:t>/</a:t>
            </a:r>
            <a:r>
              <a:rPr lang="en-US" altLang="zh-CN" sz="2000" i="1" dirty="0"/>
              <a:t>D</a:t>
            </a:r>
            <a:r>
              <a:rPr lang="en-US" altLang="zh-CN" sz="2000" dirty="0"/>
              <a:t> × </a:t>
            </a:r>
            <a:r>
              <a:rPr lang="en-US" altLang="zh-CN" sz="2000" i="1" dirty="0"/>
              <a:t>H</a:t>
            </a:r>
            <a:r>
              <a:rPr lang="en-US" altLang="zh-CN" sz="2000" dirty="0"/>
              <a:t>(</a:t>
            </a:r>
            <a:r>
              <a:rPr lang="en-US" altLang="zh-CN" sz="2000" i="1" dirty="0"/>
              <a:t>D</a:t>
            </a:r>
            <a:r>
              <a:rPr lang="en-US" altLang="zh-CN" sz="2000" baseline="-25000" dirty="0"/>
              <a:t>3</a:t>
            </a:r>
            <a:r>
              <a:rPr lang="en-US" altLang="zh-CN" sz="2000" dirty="0"/>
              <a:t>)</a:t>
            </a:r>
          </a:p>
          <a:p>
            <a:r>
              <a:rPr lang="en-US" altLang="zh-CN" sz="2000" dirty="0"/>
              <a:t>               = 384/1024 × 0.9183 + 0 </a:t>
            </a:r>
          </a:p>
          <a:p>
            <a:r>
              <a:rPr lang="en-US" altLang="zh-CN" sz="2000" dirty="0"/>
              <a:t>                  + 384/1024 ×  0.9157</a:t>
            </a:r>
          </a:p>
          <a:p>
            <a:r>
              <a:rPr lang="en-US" altLang="zh-CN" sz="2000" dirty="0"/>
              <a:t>               = 0.6877</a:t>
            </a:r>
          </a:p>
          <a:p>
            <a:endParaRPr lang="en-US" altLang="zh-CN" sz="2000" dirty="0"/>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1</a:t>
            </a:r>
            <a:r>
              <a:rPr lang="en-US" altLang="zh-CN" sz="2000" dirty="0"/>
              <a:t>) = </a:t>
            </a:r>
            <a:r>
              <a:rPr lang="en-US" altLang="zh-CN" sz="2000" i="1" dirty="0"/>
              <a:t>H</a:t>
            </a:r>
            <a:r>
              <a:rPr lang="en-US" altLang="zh-CN" sz="2000" dirty="0"/>
              <a:t>(</a:t>
            </a:r>
            <a:r>
              <a:rPr lang="en-US" altLang="zh-CN" sz="2000" i="1" dirty="0"/>
              <a:t>D</a:t>
            </a:r>
            <a:r>
              <a:rPr lang="en-US" altLang="zh-CN" sz="2000" dirty="0"/>
              <a:t>) -</a:t>
            </a:r>
            <a:r>
              <a:rPr lang="en-US" altLang="zh-CN" sz="2000" i="1" dirty="0"/>
              <a:t> H</a:t>
            </a:r>
            <a:r>
              <a:rPr lang="en-US" altLang="zh-CN" sz="2000" dirty="0"/>
              <a:t>(</a:t>
            </a:r>
            <a:r>
              <a:rPr lang="en-US" altLang="zh-CN" sz="2000" i="1" dirty="0"/>
              <a:t>D</a:t>
            </a:r>
            <a:r>
              <a:rPr lang="en-US" altLang="zh-CN" sz="2000" dirty="0"/>
              <a:t>|</a:t>
            </a:r>
            <a:r>
              <a:rPr lang="en-US" altLang="zh-CN" sz="2000" i="1" dirty="0"/>
              <a:t>A</a:t>
            </a:r>
            <a:r>
              <a:rPr lang="en-US" altLang="zh-CN" sz="2000" baseline="-25000" dirty="0"/>
              <a:t>1</a:t>
            </a:r>
            <a:r>
              <a:rPr lang="en-US" altLang="zh-CN" sz="2000" dirty="0"/>
              <a:t>) </a:t>
            </a:r>
          </a:p>
          <a:p>
            <a:r>
              <a:rPr lang="en-US" altLang="zh-CN" sz="2000" dirty="0"/>
              <a:t>               = 0.9537 - 0.6877</a:t>
            </a:r>
          </a:p>
          <a:p>
            <a:r>
              <a:rPr lang="en-US" altLang="zh-CN" sz="2000" dirty="0"/>
              <a:t>               = 0.2660 </a:t>
            </a:r>
            <a:r>
              <a:rPr lang="en-US" altLang="zh-CN" sz="2000" dirty="0">
                <a:solidFill>
                  <a:srgbClr val="FF0000"/>
                </a:solidFill>
              </a:rPr>
              <a:t> (1)</a:t>
            </a:r>
            <a:endParaRPr lang="en-US" altLang="zh-CN" sz="2000" dirty="0"/>
          </a:p>
          <a:p>
            <a:endParaRPr lang="zh-CN" altLang="en-US" sz="2000" dirty="0"/>
          </a:p>
        </p:txBody>
      </p:sp>
    </p:spTree>
    <p:extLst>
      <p:ext uri="{BB962C8B-B14F-4D97-AF65-F5344CB8AC3E}">
        <p14:creationId xmlns:p14="http://schemas.microsoft.com/office/powerpoint/2010/main" val="2761438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27">
            <a:extLst>
              <a:ext uri="{FF2B5EF4-FFF2-40B4-BE49-F238E27FC236}">
                <a16:creationId xmlns:a16="http://schemas.microsoft.com/office/drawing/2014/main" id="{B052B3C6-24F8-C84C-B78B-970DEFDC2F57}"/>
              </a:ext>
            </a:extLst>
          </p:cNvPr>
          <p:cNvSpPr txBox="1">
            <a:spLocks noChangeArrowheads="1"/>
          </p:cNvSpPr>
          <p:nvPr/>
        </p:nvSpPr>
        <p:spPr bwMode="auto">
          <a:xfrm>
            <a:off x="5316364" y="2905849"/>
            <a:ext cx="2736647" cy="1323439"/>
          </a:xfrm>
          <a:prstGeom prst="rect">
            <a:avLst/>
          </a:prstGeom>
          <a:noFill/>
          <a:ln>
            <a:noFill/>
          </a:ln>
          <a:effectLst/>
        </p:spPr>
        <p:txBody>
          <a:bodyPr wrap="none">
            <a:spAutoFit/>
          </a:bodyPr>
          <a:lstStyle/>
          <a:p>
            <a:r>
              <a:rPr lang="en-US" altLang="zh-CN" sz="2000" i="1" dirty="0"/>
              <a:t>H</a:t>
            </a:r>
            <a:r>
              <a:rPr lang="en-US" altLang="zh-CN" sz="2000" dirty="0"/>
              <a:t>(</a:t>
            </a:r>
            <a:r>
              <a:rPr lang="en-US" altLang="zh-CN" sz="2000" i="1" dirty="0"/>
              <a:t>D</a:t>
            </a:r>
            <a:r>
              <a:rPr lang="en-US" altLang="zh-CN" sz="2000" dirty="0"/>
              <a:t>|</a:t>
            </a:r>
            <a:r>
              <a:rPr lang="en-US" altLang="zh-CN" sz="2000" i="1" dirty="0"/>
              <a:t>A</a:t>
            </a:r>
            <a:r>
              <a:rPr lang="en-US" altLang="zh-CN" sz="2000" baseline="-25000" dirty="0"/>
              <a:t>2</a:t>
            </a:r>
            <a:r>
              <a:rPr lang="en-US" altLang="zh-CN" sz="2000" dirty="0"/>
              <a:t>) = 0.9361</a:t>
            </a:r>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2</a:t>
            </a:r>
            <a:r>
              <a:rPr lang="en-US" altLang="zh-CN" sz="2000" dirty="0"/>
              <a:t>)</a:t>
            </a:r>
            <a:r>
              <a:rPr lang="zh-CN" altLang="en-US" sz="2000" dirty="0"/>
              <a:t> </a:t>
            </a:r>
            <a:r>
              <a:rPr lang="en-US" altLang="zh-CN" sz="2000" dirty="0"/>
              <a:t>= 0.9537-0.9361</a:t>
            </a:r>
          </a:p>
          <a:p>
            <a:r>
              <a:rPr lang="en-US" altLang="zh-CN" sz="2000" dirty="0"/>
              <a:t>                       =0.0176 </a:t>
            </a:r>
            <a:r>
              <a:rPr lang="en-US" altLang="zh-CN" sz="2000" dirty="0">
                <a:solidFill>
                  <a:srgbClr val="FF0000"/>
                </a:solidFill>
              </a:rPr>
              <a:t>(2)</a:t>
            </a:r>
          </a:p>
          <a:p>
            <a:endParaRPr lang="en-US" altLang="zh-CN" sz="2000" dirty="0">
              <a:solidFill>
                <a:srgbClr val="FF0000"/>
              </a:solidFill>
            </a:endParaRPr>
          </a:p>
        </p:txBody>
      </p:sp>
      <p:sp>
        <p:nvSpPr>
          <p:cNvPr id="2" name="Slide Number Placeholder 5">
            <a:extLst>
              <a:ext uri="{FF2B5EF4-FFF2-40B4-BE49-F238E27FC236}">
                <a16:creationId xmlns:a16="http://schemas.microsoft.com/office/drawing/2014/main" id="{B482FE9E-9F44-A2C0-944E-4604DB02A7C7}"/>
              </a:ext>
            </a:extLst>
          </p:cNvPr>
          <p:cNvSpPr>
            <a:spLocks noGrp="1"/>
          </p:cNvSpPr>
          <p:nvPr>
            <p:ph type="sldNum" sz="quarter" idx="12"/>
          </p:nvPr>
        </p:nvSpPr>
        <p:spPr/>
        <p:txBody>
          <a:bodyPr/>
          <a:lstStyle/>
          <a:p>
            <a:fld id="{80661DEE-55DF-9C4C-9E32-9432A9F8E9FC}" type="slidenum">
              <a:rPr lang="en-US" smtClean="0"/>
              <a:t>43</a:t>
            </a:fld>
            <a:endParaRPr lang="en-US" dirty="0"/>
          </a:p>
        </p:txBody>
      </p:sp>
      <p:graphicFrame>
        <p:nvGraphicFramePr>
          <p:cNvPr id="7" name="Group 131">
            <a:extLst>
              <a:ext uri="{FF2B5EF4-FFF2-40B4-BE49-F238E27FC236}">
                <a16:creationId xmlns:a16="http://schemas.microsoft.com/office/drawing/2014/main" id="{6074C2E2-6B4E-442A-84CB-ECD301D2FF14}"/>
              </a:ext>
            </a:extLst>
          </p:cNvPr>
          <p:cNvGraphicFramePr>
            <a:graphicFrameLocks noGrp="1"/>
          </p:cNvGraphicFramePr>
          <p:nvPr>
            <p:extLst>
              <p:ext uri="{D42A27DB-BD31-4B8C-83A1-F6EECF244321}">
                <p14:modId xmlns:p14="http://schemas.microsoft.com/office/powerpoint/2010/main" val="438651717"/>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
        <p:nvSpPr>
          <p:cNvPr id="8" name="Text Box 131">
            <a:extLst>
              <a:ext uri="{FF2B5EF4-FFF2-40B4-BE49-F238E27FC236}">
                <a16:creationId xmlns:a16="http://schemas.microsoft.com/office/drawing/2014/main" id="{8D25F09E-4EF1-42AB-ABD9-AB8AED1992F5}"/>
              </a:ext>
            </a:extLst>
          </p:cNvPr>
          <p:cNvSpPr txBox="1">
            <a:spLocks noChangeArrowheads="1"/>
          </p:cNvSpPr>
          <p:nvPr/>
        </p:nvSpPr>
        <p:spPr bwMode="auto">
          <a:xfrm>
            <a:off x="5061275" y="1933543"/>
            <a:ext cx="3658182" cy="769441"/>
          </a:xfrm>
          <a:prstGeom prst="rect">
            <a:avLst/>
          </a:prstGeom>
          <a:noFill/>
          <a:ln>
            <a:noFill/>
          </a:ln>
          <a:effectLst/>
        </p:spPr>
        <p:txBody>
          <a:bodyPr wrap="square">
            <a:spAutoFit/>
          </a:bodyPr>
          <a:lstStyle/>
          <a:p>
            <a:pPr marL="342900" indent="-342900">
              <a:buFont typeface="Arial" panose="020B0604020202020204" pitchFamily="34" charset="0"/>
              <a:buChar char="•"/>
            </a:pPr>
            <a:r>
              <a:rPr lang="zh-CN" altLang="en-US" sz="2200">
                <a:latin typeface="等线" panose="02010600030101010101" pitchFamily="2" charset="-122"/>
                <a:ea typeface="等线" panose="02010600030101010101" pitchFamily="2" charset="-122"/>
              </a:rPr>
              <a:t>计算</a:t>
            </a:r>
            <a:r>
              <a:rPr lang="en-US" altLang="zh-CN" sz="2200"/>
              <a:t> “</a:t>
            </a:r>
            <a:r>
              <a:rPr lang="zh-CN" altLang="en-US" sz="2200">
                <a:latin typeface="等线" panose="02010600030101010101" pitchFamily="2" charset="-122"/>
                <a:ea typeface="等线" panose="02010600030101010101" pitchFamily="2" charset="-122"/>
              </a:rPr>
              <a:t>收入</a:t>
            </a:r>
            <a:r>
              <a:rPr lang="en-US" altLang="zh-CN" sz="2200"/>
              <a:t>” </a:t>
            </a:r>
            <a:r>
              <a:rPr lang="zh-CN" altLang="en-US" sz="2200">
                <a:latin typeface="等线" panose="02010600030101010101" pitchFamily="2" charset="-122"/>
                <a:ea typeface="等线" panose="02010600030101010101" pitchFamily="2" charset="-122"/>
              </a:rPr>
              <a:t>、</a:t>
            </a:r>
            <a:r>
              <a:rPr lang="en-US" altLang="zh-CN" sz="2200"/>
              <a:t> “</a:t>
            </a:r>
            <a:r>
              <a:rPr lang="zh-CN" altLang="en-US" sz="2200">
                <a:latin typeface="等线" panose="02010600030101010101" pitchFamily="2" charset="-122"/>
                <a:ea typeface="等线" panose="02010600030101010101" pitchFamily="2" charset="-122"/>
              </a:rPr>
              <a:t>学生</a:t>
            </a:r>
            <a:r>
              <a:rPr lang="en-US" altLang="zh-CN" sz="2200"/>
              <a:t>” </a:t>
            </a:r>
            <a:r>
              <a:rPr lang="zh-CN" altLang="en-US" sz="2200">
                <a:latin typeface="等线" panose="02010600030101010101" pitchFamily="2" charset="-122"/>
                <a:ea typeface="等线" panose="02010600030101010101" pitchFamily="2" charset="-122"/>
              </a:rPr>
              <a:t>、</a:t>
            </a:r>
            <a:r>
              <a:rPr lang="en-US" altLang="zh-CN" sz="2200"/>
              <a:t> “</a:t>
            </a:r>
            <a:r>
              <a:rPr lang="zh-CN" altLang="en-US" sz="2200">
                <a:latin typeface="等线" panose="02010600030101010101" pitchFamily="2" charset="-122"/>
                <a:ea typeface="等线" panose="02010600030101010101" pitchFamily="2" charset="-122"/>
              </a:rPr>
              <a:t>信誉</a:t>
            </a:r>
            <a:r>
              <a:rPr lang="en-US" altLang="zh-CN" sz="2200"/>
              <a:t>”</a:t>
            </a:r>
            <a:r>
              <a:rPr lang="zh-CN" altLang="en-US" sz="2200">
                <a:latin typeface="等线" panose="02010600030101010101" pitchFamily="2" charset="-122"/>
                <a:ea typeface="等线" panose="02010600030101010101" pitchFamily="2" charset="-122"/>
              </a:rPr>
              <a:t>的</a:t>
            </a:r>
            <a:r>
              <a:rPr lang="zh-CN" altLang="en-US" sz="2200" dirty="0">
                <a:latin typeface="等线" panose="02010600030101010101" pitchFamily="2" charset="-122"/>
                <a:ea typeface="等线" panose="02010600030101010101" pitchFamily="2" charset="-122"/>
              </a:rPr>
              <a:t>信息增益</a:t>
            </a:r>
          </a:p>
        </p:txBody>
      </p:sp>
      <p:sp>
        <p:nvSpPr>
          <p:cNvPr id="10" name="Text Box 127">
            <a:extLst>
              <a:ext uri="{FF2B5EF4-FFF2-40B4-BE49-F238E27FC236}">
                <a16:creationId xmlns:a16="http://schemas.microsoft.com/office/drawing/2014/main" id="{F4F7BD7F-BB0E-47EF-A8C5-6FA0F2141AE5}"/>
              </a:ext>
            </a:extLst>
          </p:cNvPr>
          <p:cNvSpPr txBox="1">
            <a:spLocks noChangeArrowheads="1"/>
          </p:cNvSpPr>
          <p:nvPr/>
        </p:nvSpPr>
        <p:spPr bwMode="auto">
          <a:xfrm>
            <a:off x="5316363" y="4064089"/>
            <a:ext cx="2736647" cy="1323439"/>
          </a:xfrm>
          <a:prstGeom prst="rect">
            <a:avLst/>
          </a:prstGeom>
          <a:noFill/>
          <a:ln>
            <a:noFill/>
          </a:ln>
          <a:effectLst/>
        </p:spPr>
        <p:txBody>
          <a:bodyPr wrap="none">
            <a:spAutoFit/>
          </a:bodyPr>
          <a:lstStyle/>
          <a:p>
            <a:r>
              <a:rPr lang="en-US" altLang="zh-CN" sz="2000" i="1" dirty="0"/>
              <a:t>H</a:t>
            </a:r>
            <a:r>
              <a:rPr lang="en-US" altLang="zh-CN" sz="2000" dirty="0"/>
              <a:t>(</a:t>
            </a:r>
            <a:r>
              <a:rPr lang="en-US" altLang="zh-CN" sz="2000" i="1" dirty="0"/>
              <a:t>D</a:t>
            </a:r>
            <a:r>
              <a:rPr lang="en-US" altLang="zh-CN" sz="2000" dirty="0"/>
              <a:t>|</a:t>
            </a:r>
            <a:r>
              <a:rPr lang="en-US" altLang="zh-CN" sz="2000" i="1" dirty="0"/>
              <a:t>A</a:t>
            </a:r>
            <a:r>
              <a:rPr lang="en-US" altLang="zh-CN" sz="2000" baseline="-25000" dirty="0"/>
              <a:t>3</a:t>
            </a:r>
            <a:r>
              <a:rPr lang="en-US" altLang="zh-CN" sz="2000" dirty="0"/>
              <a:t>) = 0.7811</a:t>
            </a:r>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3</a:t>
            </a:r>
            <a:r>
              <a:rPr lang="en-US" altLang="zh-CN" sz="2000" dirty="0"/>
              <a:t>)</a:t>
            </a:r>
            <a:r>
              <a:rPr lang="zh-CN" altLang="en-US" sz="2000" dirty="0"/>
              <a:t> </a:t>
            </a:r>
            <a:r>
              <a:rPr lang="en-US" altLang="zh-CN" sz="2000" dirty="0"/>
              <a:t>= 0.9537-0.7811</a:t>
            </a:r>
          </a:p>
          <a:p>
            <a:r>
              <a:rPr lang="en-US" altLang="zh-CN" sz="2000" dirty="0"/>
              <a:t>                       =0.1726 </a:t>
            </a:r>
            <a:r>
              <a:rPr lang="en-US" altLang="zh-CN" sz="2000" dirty="0">
                <a:solidFill>
                  <a:srgbClr val="FF0000"/>
                </a:solidFill>
              </a:rPr>
              <a:t>(3)</a:t>
            </a:r>
          </a:p>
          <a:p>
            <a:endParaRPr lang="en-US" altLang="zh-CN" sz="2000" dirty="0">
              <a:solidFill>
                <a:srgbClr val="FF0000"/>
              </a:solidFill>
            </a:endParaRPr>
          </a:p>
        </p:txBody>
      </p:sp>
      <p:sp>
        <p:nvSpPr>
          <p:cNvPr id="11" name="Text Box 127">
            <a:extLst>
              <a:ext uri="{FF2B5EF4-FFF2-40B4-BE49-F238E27FC236}">
                <a16:creationId xmlns:a16="http://schemas.microsoft.com/office/drawing/2014/main" id="{914E4094-C486-4196-98FD-9AB09053EF03}"/>
              </a:ext>
            </a:extLst>
          </p:cNvPr>
          <p:cNvSpPr txBox="1">
            <a:spLocks noChangeArrowheads="1"/>
          </p:cNvSpPr>
          <p:nvPr/>
        </p:nvSpPr>
        <p:spPr bwMode="auto">
          <a:xfrm>
            <a:off x="5316364" y="5215474"/>
            <a:ext cx="2736647" cy="1323439"/>
          </a:xfrm>
          <a:prstGeom prst="rect">
            <a:avLst/>
          </a:prstGeom>
          <a:noFill/>
          <a:ln>
            <a:noFill/>
          </a:ln>
          <a:effectLst/>
        </p:spPr>
        <p:txBody>
          <a:bodyPr wrap="none">
            <a:spAutoFit/>
          </a:bodyPr>
          <a:lstStyle/>
          <a:p>
            <a:r>
              <a:rPr lang="en-US" altLang="zh-CN" sz="2000" i="1" dirty="0"/>
              <a:t>H</a:t>
            </a:r>
            <a:r>
              <a:rPr lang="en-US" altLang="zh-CN" sz="2000" dirty="0"/>
              <a:t>(</a:t>
            </a:r>
            <a:r>
              <a:rPr lang="en-US" altLang="zh-CN" sz="2000" i="1" dirty="0"/>
              <a:t>D</a:t>
            </a:r>
            <a:r>
              <a:rPr lang="en-US" altLang="zh-CN" sz="2000" dirty="0"/>
              <a:t>|</a:t>
            </a:r>
            <a:r>
              <a:rPr lang="en-US" altLang="zh-CN" sz="2000" i="1" dirty="0"/>
              <a:t>A</a:t>
            </a:r>
            <a:r>
              <a:rPr lang="en-US" altLang="zh-CN" sz="2000" baseline="-25000" dirty="0"/>
              <a:t>4</a:t>
            </a:r>
            <a:r>
              <a:rPr lang="en-US" altLang="zh-CN" sz="2000" dirty="0"/>
              <a:t>) = 0.9048</a:t>
            </a:r>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3</a:t>
            </a:r>
            <a:r>
              <a:rPr lang="en-US" altLang="zh-CN" sz="2000" dirty="0"/>
              <a:t>)</a:t>
            </a:r>
            <a:r>
              <a:rPr lang="zh-CN" altLang="en-US" sz="2000" dirty="0"/>
              <a:t> </a:t>
            </a:r>
            <a:r>
              <a:rPr lang="en-US" altLang="zh-CN" sz="2000" dirty="0"/>
              <a:t>= 0.9537-0.9048</a:t>
            </a:r>
          </a:p>
          <a:p>
            <a:r>
              <a:rPr lang="en-US" altLang="zh-CN" sz="2000" dirty="0"/>
              <a:t>                       =0.0453 </a:t>
            </a:r>
            <a:r>
              <a:rPr lang="en-US" altLang="zh-CN" sz="2000" dirty="0">
                <a:solidFill>
                  <a:srgbClr val="FF0000"/>
                </a:solidFill>
              </a:rPr>
              <a:t>(4)</a:t>
            </a:r>
          </a:p>
          <a:p>
            <a:endParaRPr lang="en-US" altLang="zh-CN" sz="2000" dirty="0">
              <a:solidFill>
                <a:srgbClr val="FF0000"/>
              </a:solidFill>
            </a:endParaRPr>
          </a:p>
        </p:txBody>
      </p:sp>
    </p:spTree>
    <p:extLst>
      <p:ext uri="{BB962C8B-B14F-4D97-AF65-F5344CB8AC3E}">
        <p14:creationId xmlns:p14="http://schemas.microsoft.com/office/powerpoint/2010/main" val="392023170"/>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Box 127">
            <a:extLst>
              <a:ext uri="{FF2B5EF4-FFF2-40B4-BE49-F238E27FC236}">
                <a16:creationId xmlns:a16="http://schemas.microsoft.com/office/drawing/2014/main" id="{A8E1BE20-3A71-3FC1-C468-F9AFF43A2769}"/>
              </a:ext>
            </a:extLst>
          </p:cNvPr>
          <p:cNvSpPr txBox="1">
            <a:spLocks noChangeArrowheads="1"/>
          </p:cNvSpPr>
          <p:nvPr/>
        </p:nvSpPr>
        <p:spPr bwMode="auto">
          <a:xfrm>
            <a:off x="5269163" y="2092248"/>
            <a:ext cx="2377574" cy="430887"/>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200" dirty="0">
                <a:latin typeface="等线" panose="02010600030101010101" pitchFamily="2" charset="-122"/>
                <a:ea typeface="等线" panose="02010600030101010101" pitchFamily="2" charset="-122"/>
              </a:rPr>
              <a:t>计算选择节点  </a:t>
            </a:r>
          </a:p>
        </p:txBody>
      </p:sp>
      <p:sp>
        <p:nvSpPr>
          <p:cNvPr id="8" name="Text Box 128">
            <a:extLst>
              <a:ext uri="{FF2B5EF4-FFF2-40B4-BE49-F238E27FC236}">
                <a16:creationId xmlns:a16="http://schemas.microsoft.com/office/drawing/2014/main" id="{785031EF-9F3E-C10E-AAC6-A996888ADEC8}"/>
              </a:ext>
            </a:extLst>
          </p:cNvPr>
          <p:cNvSpPr txBox="1">
            <a:spLocks noChangeArrowheads="1"/>
          </p:cNvSpPr>
          <p:nvPr/>
        </p:nvSpPr>
        <p:spPr bwMode="auto">
          <a:xfrm>
            <a:off x="5384528" y="2789134"/>
            <a:ext cx="2347117" cy="3477875"/>
          </a:xfrm>
          <a:prstGeom prst="rect">
            <a:avLst/>
          </a:prstGeom>
          <a:noFill/>
          <a:ln>
            <a:noFill/>
          </a:ln>
          <a:effectLst/>
        </p:spPr>
        <p:txBody>
          <a:bodyPr wrap="none">
            <a:spAutoFit/>
          </a:bodyPr>
          <a:lstStyle/>
          <a:p>
            <a:r>
              <a:rPr lang="en-US" altLang="zh-CN" sz="2000"/>
              <a:t>“</a:t>
            </a:r>
            <a:r>
              <a:rPr lang="zh-CN" altLang="en-US" sz="2000"/>
              <a:t>年龄</a:t>
            </a:r>
            <a:r>
              <a:rPr lang="en-US" altLang="zh-CN" sz="2000"/>
              <a:t>”</a:t>
            </a:r>
            <a:r>
              <a:rPr lang="zh-CN" altLang="en-US" sz="2000"/>
              <a:t> </a:t>
            </a:r>
            <a:endParaRPr lang="en-US" altLang="zh-CN" sz="2000" dirty="0"/>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1</a:t>
            </a:r>
            <a:r>
              <a:rPr lang="en-US" altLang="zh-CN" sz="2000" dirty="0"/>
              <a:t>) = 0.2660 </a:t>
            </a:r>
            <a:r>
              <a:rPr lang="en-US" altLang="zh-CN" sz="2000" dirty="0">
                <a:solidFill>
                  <a:srgbClr val="FF0000"/>
                </a:solidFill>
              </a:rPr>
              <a:t> (1)</a:t>
            </a:r>
            <a:endParaRPr lang="en-US" altLang="zh-CN" sz="2000" dirty="0"/>
          </a:p>
          <a:p>
            <a:endParaRPr lang="zh-CN" altLang="en-US" sz="2000" dirty="0"/>
          </a:p>
          <a:p>
            <a:r>
              <a:rPr lang="en-US" altLang="zh-CN" sz="2000"/>
              <a:t>“</a:t>
            </a:r>
            <a:r>
              <a:rPr lang="zh-CN" altLang="en-US" sz="2000">
                <a:latin typeface="等线" panose="02010600030101010101" pitchFamily="2" charset="-122"/>
              </a:rPr>
              <a:t>学生</a:t>
            </a:r>
            <a:r>
              <a:rPr lang="en-US" altLang="zh-CN" sz="2000"/>
              <a:t>”</a:t>
            </a:r>
            <a:endParaRPr lang="en-US" altLang="zh-CN" sz="2000" dirty="0">
              <a:latin typeface="等线" panose="02010600030101010101" pitchFamily="2" charset="-122"/>
            </a:endParaRPr>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3</a:t>
            </a:r>
            <a:r>
              <a:rPr lang="en-US" altLang="zh-CN" sz="2000" dirty="0"/>
              <a:t>) = 0.1726  </a:t>
            </a:r>
            <a:r>
              <a:rPr lang="en-US" altLang="zh-CN" sz="2000" dirty="0">
                <a:solidFill>
                  <a:srgbClr val="FF0000"/>
                </a:solidFill>
              </a:rPr>
              <a:t>(3)</a:t>
            </a:r>
            <a:endParaRPr lang="zh-CN" altLang="en-US" sz="2000" dirty="0">
              <a:solidFill>
                <a:srgbClr val="FF0000"/>
              </a:solidFill>
            </a:endParaRPr>
          </a:p>
          <a:p>
            <a:endParaRPr lang="en-US" altLang="zh-CN" sz="2000" dirty="0"/>
          </a:p>
          <a:p>
            <a:r>
              <a:rPr lang="en-US" altLang="zh-CN" sz="2000"/>
              <a:t>“</a:t>
            </a:r>
            <a:r>
              <a:rPr lang="zh-CN" altLang="en-US" sz="2000"/>
              <a:t>收入</a:t>
            </a:r>
            <a:r>
              <a:rPr lang="en-US" altLang="zh-CN" sz="2000"/>
              <a:t>”</a:t>
            </a:r>
            <a:endParaRPr lang="en-US" altLang="zh-CN" sz="2000" dirty="0"/>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2</a:t>
            </a:r>
            <a:r>
              <a:rPr lang="en-US" altLang="zh-CN" sz="2000" dirty="0"/>
              <a:t>) = 0.0176  </a:t>
            </a:r>
            <a:r>
              <a:rPr lang="en-US" altLang="zh-CN" sz="2000" dirty="0">
                <a:solidFill>
                  <a:srgbClr val="FF0000"/>
                </a:solidFill>
              </a:rPr>
              <a:t>(2)</a:t>
            </a:r>
          </a:p>
          <a:p>
            <a:endParaRPr lang="zh-CN" altLang="en-US" sz="2000" dirty="0">
              <a:solidFill>
                <a:srgbClr val="FF0000"/>
              </a:solidFill>
            </a:endParaRPr>
          </a:p>
          <a:p>
            <a:r>
              <a:rPr lang="en-US" altLang="zh-CN" sz="2000"/>
              <a:t>“</a:t>
            </a:r>
            <a:r>
              <a:rPr lang="zh-CN" altLang="en-US" sz="2000"/>
              <a:t>信誉</a:t>
            </a:r>
            <a:r>
              <a:rPr lang="en-US" altLang="zh-CN" sz="2000"/>
              <a:t>”</a:t>
            </a:r>
            <a:endParaRPr lang="en-US" altLang="zh-CN" sz="2000" dirty="0"/>
          </a:p>
          <a:p>
            <a:r>
              <a:rPr lang="en-US" altLang="zh-CN" sz="2000" i="1" dirty="0"/>
              <a:t>g</a:t>
            </a:r>
            <a:r>
              <a:rPr lang="en-US" altLang="zh-CN" sz="2000" dirty="0"/>
              <a:t>(</a:t>
            </a:r>
            <a:r>
              <a:rPr lang="en-US" altLang="zh-CN" sz="2000" i="1" dirty="0"/>
              <a:t>D</a:t>
            </a:r>
            <a:r>
              <a:rPr lang="en-US" altLang="zh-CN" sz="2000" dirty="0"/>
              <a:t>, </a:t>
            </a:r>
            <a:r>
              <a:rPr lang="en-US" altLang="zh-CN" sz="2000" i="1" dirty="0"/>
              <a:t>A</a:t>
            </a:r>
            <a:r>
              <a:rPr lang="en-US" altLang="zh-CN" sz="2000" baseline="-25000" dirty="0"/>
              <a:t>4</a:t>
            </a:r>
            <a:r>
              <a:rPr lang="en-US" altLang="zh-CN" sz="2000" dirty="0"/>
              <a:t>)</a:t>
            </a:r>
            <a:r>
              <a:rPr lang="zh-CN" altLang="en-US" sz="2000" dirty="0"/>
              <a:t> </a:t>
            </a:r>
            <a:r>
              <a:rPr lang="en-US" altLang="zh-CN" sz="2000" dirty="0"/>
              <a:t>= 0.0453  </a:t>
            </a:r>
            <a:r>
              <a:rPr lang="en-US" altLang="zh-CN" sz="2000" dirty="0">
                <a:solidFill>
                  <a:srgbClr val="FF0000"/>
                </a:solidFill>
              </a:rPr>
              <a:t>(4)</a:t>
            </a:r>
            <a:endParaRPr lang="zh-CN" altLang="en-US" sz="2000" dirty="0">
              <a:solidFill>
                <a:srgbClr val="FF0000"/>
              </a:solidFill>
            </a:endParaRPr>
          </a:p>
        </p:txBody>
      </p:sp>
      <p:sp>
        <p:nvSpPr>
          <p:cNvPr id="2" name="Slide Number Placeholder 5">
            <a:extLst>
              <a:ext uri="{FF2B5EF4-FFF2-40B4-BE49-F238E27FC236}">
                <a16:creationId xmlns:a16="http://schemas.microsoft.com/office/drawing/2014/main" id="{1DA356A8-FE2C-F1B5-08CF-078BA0FE5F46}"/>
              </a:ext>
            </a:extLst>
          </p:cNvPr>
          <p:cNvSpPr>
            <a:spLocks noGrp="1"/>
          </p:cNvSpPr>
          <p:nvPr>
            <p:ph type="sldNum" sz="quarter" idx="12"/>
          </p:nvPr>
        </p:nvSpPr>
        <p:spPr/>
        <p:txBody>
          <a:bodyPr/>
          <a:lstStyle/>
          <a:p>
            <a:fld id="{80661DEE-55DF-9C4C-9E32-9432A9F8E9FC}" type="slidenum">
              <a:rPr lang="en-US" smtClean="0"/>
              <a:t>44</a:t>
            </a:fld>
            <a:endParaRPr lang="en-US" dirty="0"/>
          </a:p>
        </p:txBody>
      </p:sp>
      <p:graphicFrame>
        <p:nvGraphicFramePr>
          <p:cNvPr id="7" name="Group 131">
            <a:extLst>
              <a:ext uri="{FF2B5EF4-FFF2-40B4-BE49-F238E27FC236}">
                <a16:creationId xmlns:a16="http://schemas.microsoft.com/office/drawing/2014/main" id="{DBA1CD91-217D-4B70-96AD-6ECA0031A145}"/>
              </a:ext>
            </a:extLst>
          </p:cNvPr>
          <p:cNvGraphicFramePr>
            <a:graphicFrameLocks noGrp="1"/>
          </p:cNvGraphicFramePr>
          <p:nvPr>
            <p:extLst>
              <p:ext uri="{D42A27DB-BD31-4B8C-83A1-F6EECF244321}">
                <p14:modId xmlns:p14="http://schemas.microsoft.com/office/powerpoint/2010/main" val="1799726285"/>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243441413"/>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Group 153">
            <a:extLst>
              <a:ext uri="{FF2B5EF4-FFF2-40B4-BE49-F238E27FC236}">
                <a16:creationId xmlns:a16="http://schemas.microsoft.com/office/drawing/2014/main" id="{AB1DC3D1-A7A0-D0C3-C182-755EB19436AE}"/>
              </a:ext>
            </a:extLst>
          </p:cNvPr>
          <p:cNvGraphicFramePr>
            <a:graphicFrameLocks noGrp="1"/>
          </p:cNvGraphicFramePr>
          <p:nvPr>
            <p:extLst>
              <p:ext uri="{D42A27DB-BD31-4B8C-83A1-F6EECF244321}">
                <p14:modId xmlns:p14="http://schemas.microsoft.com/office/powerpoint/2010/main" val="3168261023"/>
              </p:ext>
            </p:extLst>
          </p:nvPr>
        </p:nvGraphicFramePr>
        <p:xfrm>
          <a:off x="212969" y="2904730"/>
          <a:ext cx="4066028" cy="2529899"/>
        </p:xfrm>
        <a:graphic>
          <a:graphicData uri="http://schemas.openxmlformats.org/drawingml/2006/table">
            <a:tbl>
              <a:tblPr>
                <a:tableStyleId>{5940675A-B579-460E-94D1-54222C63F5DA}</a:tableStyleId>
              </a:tblPr>
              <a:tblGrid>
                <a:gridCol w="535498">
                  <a:extLst>
                    <a:ext uri="{9D8B030D-6E8A-4147-A177-3AD203B41FA5}">
                      <a16:colId xmlns:a16="http://schemas.microsoft.com/office/drawing/2014/main" val="20000"/>
                    </a:ext>
                  </a:extLst>
                </a:gridCol>
                <a:gridCol w="535498">
                  <a:extLst>
                    <a:ext uri="{9D8B030D-6E8A-4147-A177-3AD203B41FA5}">
                      <a16:colId xmlns:a16="http://schemas.microsoft.com/office/drawing/2014/main" val="20001"/>
                    </a:ext>
                  </a:extLst>
                </a:gridCol>
                <a:gridCol w="535498">
                  <a:extLst>
                    <a:ext uri="{9D8B030D-6E8A-4147-A177-3AD203B41FA5}">
                      <a16:colId xmlns:a16="http://schemas.microsoft.com/office/drawing/2014/main" val="20002"/>
                    </a:ext>
                  </a:extLst>
                </a:gridCol>
                <a:gridCol w="535498">
                  <a:extLst>
                    <a:ext uri="{9D8B030D-6E8A-4147-A177-3AD203B41FA5}">
                      <a16:colId xmlns:a16="http://schemas.microsoft.com/office/drawing/2014/main" val="20003"/>
                    </a:ext>
                  </a:extLst>
                </a:gridCol>
                <a:gridCol w="535498">
                  <a:extLst>
                    <a:ext uri="{9D8B030D-6E8A-4147-A177-3AD203B41FA5}">
                      <a16:colId xmlns:a16="http://schemas.microsoft.com/office/drawing/2014/main" val="20004"/>
                    </a:ext>
                  </a:extLst>
                </a:gridCol>
                <a:gridCol w="1388538">
                  <a:extLst>
                    <a:ext uri="{9D8B030D-6E8A-4147-A177-3AD203B41FA5}">
                      <a16:colId xmlns:a16="http://schemas.microsoft.com/office/drawing/2014/main" val="20005"/>
                    </a:ext>
                  </a:extLst>
                </a:gridCol>
              </a:tblGrid>
              <a:tr h="649569">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年龄</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收入</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学生</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信誉</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良</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1"/>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2"/>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128</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3"/>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4"/>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青</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优</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5"/>
                  </a:ext>
                </a:extLst>
              </a:tr>
            </a:tbl>
          </a:graphicData>
        </a:graphic>
      </p:graphicFrame>
      <p:sp>
        <p:nvSpPr>
          <p:cNvPr id="5" name="Rectangle 126">
            <a:extLst>
              <a:ext uri="{FF2B5EF4-FFF2-40B4-BE49-F238E27FC236}">
                <a16:creationId xmlns:a16="http://schemas.microsoft.com/office/drawing/2014/main" id="{CFB6CD07-955B-BB88-71F2-C21F4A12624F}"/>
              </a:ext>
            </a:extLst>
          </p:cNvPr>
          <p:cNvSpPr>
            <a:spLocks noChangeArrowheads="1"/>
          </p:cNvSpPr>
          <p:nvPr/>
        </p:nvSpPr>
        <p:spPr bwMode="auto">
          <a:xfrm>
            <a:off x="6600827" y="2157235"/>
            <a:ext cx="1223963" cy="503237"/>
          </a:xfrm>
          <a:prstGeom prst="rect">
            <a:avLst/>
          </a:prstGeom>
          <a:solidFill>
            <a:schemeClr val="tx2">
              <a:lumMod val="25000"/>
              <a:lumOff val="75000"/>
            </a:schemeClr>
          </a:solidFill>
          <a:ln w="9525">
            <a:solidFill>
              <a:schemeClr val="tx1"/>
            </a:solidFill>
            <a:miter lim="800000"/>
          </a:ln>
          <a:effectLst/>
        </p:spPr>
        <p:txBody>
          <a:bodyPr wrap="none" anchor="ctr"/>
          <a:lstStyle/>
          <a:p>
            <a:pPr algn="ctr"/>
            <a:r>
              <a:rPr lang="zh-CN" altLang="en-US"/>
              <a:t>年龄</a:t>
            </a:r>
          </a:p>
        </p:txBody>
      </p:sp>
      <p:sp>
        <p:nvSpPr>
          <p:cNvPr id="6" name="Line 128">
            <a:extLst>
              <a:ext uri="{FF2B5EF4-FFF2-40B4-BE49-F238E27FC236}">
                <a16:creationId xmlns:a16="http://schemas.microsoft.com/office/drawing/2014/main" id="{9173FAE1-7336-A95C-A816-BF5ED3ADB932}"/>
              </a:ext>
            </a:extLst>
          </p:cNvPr>
          <p:cNvSpPr>
            <a:spLocks noChangeShapeType="1"/>
          </p:cNvSpPr>
          <p:nvPr/>
        </p:nvSpPr>
        <p:spPr bwMode="auto">
          <a:xfrm flipH="1">
            <a:off x="5592765" y="2662060"/>
            <a:ext cx="1584325" cy="935037"/>
          </a:xfrm>
          <a:prstGeom prst="line">
            <a:avLst/>
          </a:prstGeom>
          <a:noFill/>
          <a:ln w="9525">
            <a:solidFill>
              <a:schemeClr val="tx1"/>
            </a:solidFill>
            <a:round/>
            <a:tailEnd type="triangle" w="med" len="med"/>
          </a:ln>
          <a:effectLst/>
        </p:spPr>
        <p:txBody>
          <a:bodyPr/>
          <a:lstStyle/>
          <a:p>
            <a:endParaRPr lang="zh-CN" altLang="en-US"/>
          </a:p>
        </p:txBody>
      </p:sp>
      <p:sp>
        <p:nvSpPr>
          <p:cNvPr id="7" name="Line 129">
            <a:extLst>
              <a:ext uri="{FF2B5EF4-FFF2-40B4-BE49-F238E27FC236}">
                <a16:creationId xmlns:a16="http://schemas.microsoft.com/office/drawing/2014/main" id="{E94C1922-407B-C340-102E-FA833676C05C}"/>
              </a:ext>
            </a:extLst>
          </p:cNvPr>
          <p:cNvSpPr>
            <a:spLocks noChangeShapeType="1"/>
          </p:cNvSpPr>
          <p:nvPr/>
        </p:nvSpPr>
        <p:spPr bwMode="auto">
          <a:xfrm>
            <a:off x="7177089" y="2662060"/>
            <a:ext cx="0" cy="1152525"/>
          </a:xfrm>
          <a:prstGeom prst="line">
            <a:avLst/>
          </a:prstGeom>
          <a:noFill/>
          <a:ln w="9525">
            <a:solidFill>
              <a:schemeClr val="tx1"/>
            </a:solidFill>
            <a:round/>
            <a:tailEnd type="triangle" w="med" len="med"/>
          </a:ln>
          <a:effectLst/>
        </p:spPr>
        <p:txBody>
          <a:bodyPr/>
          <a:lstStyle/>
          <a:p>
            <a:endParaRPr lang="zh-CN" altLang="en-US"/>
          </a:p>
        </p:txBody>
      </p:sp>
      <p:sp>
        <p:nvSpPr>
          <p:cNvPr id="8" name="Line 130">
            <a:extLst>
              <a:ext uri="{FF2B5EF4-FFF2-40B4-BE49-F238E27FC236}">
                <a16:creationId xmlns:a16="http://schemas.microsoft.com/office/drawing/2014/main" id="{8CD10935-10C1-90F6-CE8E-C54FE324246A}"/>
              </a:ext>
            </a:extLst>
          </p:cNvPr>
          <p:cNvSpPr>
            <a:spLocks noChangeShapeType="1"/>
          </p:cNvSpPr>
          <p:nvPr/>
        </p:nvSpPr>
        <p:spPr bwMode="auto">
          <a:xfrm>
            <a:off x="7177089" y="2662059"/>
            <a:ext cx="1511300" cy="863600"/>
          </a:xfrm>
          <a:prstGeom prst="line">
            <a:avLst/>
          </a:prstGeom>
          <a:noFill/>
          <a:ln w="9525">
            <a:solidFill>
              <a:schemeClr val="tx1"/>
            </a:solidFill>
            <a:round/>
            <a:tailEnd type="triangle" w="med" len="med"/>
          </a:ln>
          <a:effectLst/>
        </p:spPr>
        <p:txBody>
          <a:bodyPr/>
          <a:lstStyle/>
          <a:p>
            <a:endParaRPr lang="zh-CN" altLang="en-US"/>
          </a:p>
        </p:txBody>
      </p:sp>
      <p:sp>
        <p:nvSpPr>
          <p:cNvPr id="9" name="Text Box 131">
            <a:extLst>
              <a:ext uri="{FF2B5EF4-FFF2-40B4-BE49-F238E27FC236}">
                <a16:creationId xmlns:a16="http://schemas.microsoft.com/office/drawing/2014/main" id="{BC10F86E-900D-5A95-7FDC-0B62198E42E2}"/>
              </a:ext>
            </a:extLst>
          </p:cNvPr>
          <p:cNvSpPr txBox="1">
            <a:spLocks noChangeArrowheads="1"/>
          </p:cNvSpPr>
          <p:nvPr/>
        </p:nvSpPr>
        <p:spPr bwMode="auto">
          <a:xfrm>
            <a:off x="5521327" y="2733496"/>
            <a:ext cx="646331" cy="369332"/>
          </a:xfrm>
          <a:prstGeom prst="rect">
            <a:avLst/>
          </a:prstGeom>
          <a:noFill/>
          <a:ln>
            <a:noFill/>
          </a:ln>
          <a:effectLst/>
        </p:spPr>
        <p:txBody>
          <a:bodyPr wrap="none">
            <a:spAutoFit/>
          </a:bodyPr>
          <a:lstStyle/>
          <a:p>
            <a:r>
              <a:rPr lang="zh-CN" altLang="en-US"/>
              <a:t>青年</a:t>
            </a:r>
          </a:p>
        </p:txBody>
      </p:sp>
      <p:sp>
        <p:nvSpPr>
          <p:cNvPr id="10" name="Text Box 132">
            <a:extLst>
              <a:ext uri="{FF2B5EF4-FFF2-40B4-BE49-F238E27FC236}">
                <a16:creationId xmlns:a16="http://schemas.microsoft.com/office/drawing/2014/main" id="{62D68EAC-4095-A99F-83A5-1AC3F8B409A4}"/>
              </a:ext>
            </a:extLst>
          </p:cNvPr>
          <p:cNvSpPr txBox="1">
            <a:spLocks noChangeArrowheads="1"/>
          </p:cNvSpPr>
          <p:nvPr/>
        </p:nvSpPr>
        <p:spPr bwMode="auto">
          <a:xfrm>
            <a:off x="6535078" y="3148301"/>
            <a:ext cx="646331" cy="369332"/>
          </a:xfrm>
          <a:prstGeom prst="rect">
            <a:avLst/>
          </a:prstGeom>
          <a:noFill/>
          <a:ln>
            <a:noFill/>
          </a:ln>
          <a:effectLst/>
        </p:spPr>
        <p:txBody>
          <a:bodyPr wrap="none">
            <a:spAutoFit/>
          </a:bodyPr>
          <a:lstStyle/>
          <a:p>
            <a:r>
              <a:rPr lang="zh-CN" altLang="en-US" dirty="0"/>
              <a:t>中年</a:t>
            </a:r>
          </a:p>
        </p:txBody>
      </p:sp>
      <p:sp>
        <p:nvSpPr>
          <p:cNvPr id="11" name="Text Box 133">
            <a:extLst>
              <a:ext uri="{FF2B5EF4-FFF2-40B4-BE49-F238E27FC236}">
                <a16:creationId xmlns:a16="http://schemas.microsoft.com/office/drawing/2014/main" id="{D22445B9-DCBC-36B2-A70F-B1EAA169672F}"/>
              </a:ext>
            </a:extLst>
          </p:cNvPr>
          <p:cNvSpPr txBox="1">
            <a:spLocks noChangeArrowheads="1"/>
          </p:cNvSpPr>
          <p:nvPr/>
        </p:nvSpPr>
        <p:spPr bwMode="auto">
          <a:xfrm>
            <a:off x="7894640" y="2733496"/>
            <a:ext cx="646331" cy="369332"/>
          </a:xfrm>
          <a:prstGeom prst="rect">
            <a:avLst/>
          </a:prstGeom>
          <a:noFill/>
          <a:ln>
            <a:noFill/>
          </a:ln>
          <a:effectLst/>
        </p:spPr>
        <p:txBody>
          <a:bodyPr wrap="none">
            <a:spAutoFit/>
          </a:bodyPr>
          <a:lstStyle/>
          <a:p>
            <a:r>
              <a:rPr lang="zh-CN" altLang="en-US"/>
              <a:t>老年</a:t>
            </a:r>
          </a:p>
        </p:txBody>
      </p:sp>
      <p:sp>
        <p:nvSpPr>
          <p:cNvPr id="12" name="Oval 134">
            <a:extLst>
              <a:ext uri="{FF2B5EF4-FFF2-40B4-BE49-F238E27FC236}">
                <a16:creationId xmlns:a16="http://schemas.microsoft.com/office/drawing/2014/main" id="{9DEA6097-CCBD-492F-1CF5-AFD259786012}"/>
              </a:ext>
            </a:extLst>
          </p:cNvPr>
          <p:cNvSpPr>
            <a:spLocks noChangeArrowheads="1"/>
          </p:cNvSpPr>
          <p:nvPr/>
        </p:nvSpPr>
        <p:spPr bwMode="auto">
          <a:xfrm>
            <a:off x="5160965" y="3525660"/>
            <a:ext cx="719137" cy="1512887"/>
          </a:xfrm>
          <a:prstGeom prst="ellipse">
            <a:avLst/>
          </a:prstGeom>
          <a:solidFill>
            <a:schemeClr val="accent5">
              <a:lumMod val="60000"/>
              <a:lumOff val="40000"/>
            </a:schemeClr>
          </a:solidFill>
          <a:ln w="9525">
            <a:solidFill>
              <a:schemeClr val="accent1"/>
            </a:solidFill>
            <a:round/>
          </a:ln>
          <a:effectLst/>
        </p:spPr>
        <p:txBody>
          <a:bodyPr wrap="none" anchor="ctr"/>
          <a:lstStyle/>
          <a:p>
            <a:endParaRPr lang="zh-CN" altLang="en-US"/>
          </a:p>
        </p:txBody>
      </p:sp>
      <p:sp>
        <p:nvSpPr>
          <p:cNvPr id="13" name="Text Box 135">
            <a:extLst>
              <a:ext uri="{FF2B5EF4-FFF2-40B4-BE49-F238E27FC236}">
                <a16:creationId xmlns:a16="http://schemas.microsoft.com/office/drawing/2014/main" id="{A1683C1C-5CCB-7904-78FC-61E4393D3D4B}"/>
              </a:ext>
            </a:extLst>
          </p:cNvPr>
          <p:cNvSpPr txBox="1">
            <a:spLocks noChangeArrowheads="1"/>
          </p:cNvSpPr>
          <p:nvPr/>
        </p:nvSpPr>
        <p:spPr bwMode="auto">
          <a:xfrm>
            <a:off x="5197367" y="3886022"/>
            <a:ext cx="646331" cy="646331"/>
          </a:xfrm>
          <a:prstGeom prst="rect">
            <a:avLst/>
          </a:prstGeom>
          <a:noFill/>
          <a:ln>
            <a:noFill/>
          </a:ln>
          <a:effectLst/>
        </p:spPr>
        <p:txBody>
          <a:bodyPr wrap="none">
            <a:spAutoFit/>
          </a:bodyPr>
          <a:lstStyle/>
          <a:p>
            <a:r>
              <a:rPr lang="zh-CN" altLang="en-US" dirty="0"/>
              <a:t>买</a:t>
            </a:r>
            <a:r>
              <a:rPr lang="en-US" altLang="zh-CN" dirty="0"/>
              <a:t>/</a:t>
            </a:r>
          </a:p>
          <a:p>
            <a:r>
              <a:rPr lang="zh-CN" altLang="en-US" dirty="0"/>
              <a:t>不买</a:t>
            </a:r>
          </a:p>
        </p:txBody>
      </p:sp>
      <p:sp>
        <p:nvSpPr>
          <p:cNvPr id="14" name="Oval 136">
            <a:extLst>
              <a:ext uri="{FF2B5EF4-FFF2-40B4-BE49-F238E27FC236}">
                <a16:creationId xmlns:a16="http://schemas.microsoft.com/office/drawing/2014/main" id="{A7E79063-5A93-8F2C-A001-960591B42298}"/>
              </a:ext>
            </a:extLst>
          </p:cNvPr>
          <p:cNvSpPr>
            <a:spLocks noChangeArrowheads="1"/>
          </p:cNvSpPr>
          <p:nvPr/>
        </p:nvSpPr>
        <p:spPr bwMode="auto">
          <a:xfrm>
            <a:off x="6672264" y="3814584"/>
            <a:ext cx="1008062" cy="792162"/>
          </a:xfrm>
          <a:prstGeom prst="ellipse">
            <a:avLst/>
          </a:prstGeom>
          <a:solidFill>
            <a:schemeClr val="bg2">
              <a:lumMod val="25000"/>
            </a:schemeClr>
          </a:solidFill>
          <a:ln w="9525">
            <a:solidFill>
              <a:schemeClr val="tx1"/>
            </a:solidFill>
            <a:round/>
          </a:ln>
          <a:effectLst/>
        </p:spPr>
        <p:txBody>
          <a:bodyPr wrap="none" anchor="ctr"/>
          <a:lstStyle/>
          <a:p>
            <a:endParaRPr lang="zh-CN" altLang="en-US"/>
          </a:p>
        </p:txBody>
      </p:sp>
      <p:sp>
        <p:nvSpPr>
          <p:cNvPr id="15" name="Text Box 137">
            <a:extLst>
              <a:ext uri="{FF2B5EF4-FFF2-40B4-BE49-F238E27FC236}">
                <a16:creationId xmlns:a16="http://schemas.microsoft.com/office/drawing/2014/main" id="{226D97B3-8519-D6C0-2F51-491BAC680AC2}"/>
              </a:ext>
            </a:extLst>
          </p:cNvPr>
          <p:cNvSpPr txBox="1">
            <a:spLocks noChangeArrowheads="1"/>
          </p:cNvSpPr>
          <p:nvPr/>
        </p:nvSpPr>
        <p:spPr bwMode="auto">
          <a:xfrm>
            <a:off x="6959602" y="4012077"/>
            <a:ext cx="415498" cy="369332"/>
          </a:xfrm>
          <a:prstGeom prst="rect">
            <a:avLst/>
          </a:prstGeom>
          <a:noFill/>
          <a:ln>
            <a:noFill/>
          </a:ln>
          <a:effectLst/>
        </p:spPr>
        <p:txBody>
          <a:bodyPr wrap="none">
            <a:spAutoFit/>
          </a:bodyPr>
          <a:lstStyle/>
          <a:p>
            <a:r>
              <a:rPr lang="zh-CN" altLang="en-US" dirty="0">
                <a:solidFill>
                  <a:schemeClr val="bg1"/>
                </a:solidFill>
              </a:rPr>
              <a:t>买</a:t>
            </a:r>
          </a:p>
        </p:txBody>
      </p:sp>
      <p:sp>
        <p:nvSpPr>
          <p:cNvPr id="16" name="Oval 138">
            <a:extLst>
              <a:ext uri="{FF2B5EF4-FFF2-40B4-BE49-F238E27FC236}">
                <a16:creationId xmlns:a16="http://schemas.microsoft.com/office/drawing/2014/main" id="{EE9D1A99-DBFA-9297-04B4-56B1DC5C020C}"/>
              </a:ext>
            </a:extLst>
          </p:cNvPr>
          <p:cNvSpPr>
            <a:spLocks noChangeArrowheads="1"/>
          </p:cNvSpPr>
          <p:nvPr/>
        </p:nvSpPr>
        <p:spPr bwMode="auto">
          <a:xfrm>
            <a:off x="8256590" y="3525660"/>
            <a:ext cx="719137" cy="1512887"/>
          </a:xfrm>
          <a:prstGeom prst="ellipse">
            <a:avLst/>
          </a:prstGeom>
          <a:solidFill>
            <a:schemeClr val="bg1">
              <a:lumMod val="95000"/>
            </a:schemeClr>
          </a:solidFill>
          <a:ln w="9525">
            <a:solidFill>
              <a:schemeClr val="tx1"/>
            </a:solidFill>
            <a:round/>
          </a:ln>
          <a:effectLst/>
        </p:spPr>
        <p:txBody>
          <a:bodyPr wrap="none" anchor="ctr"/>
          <a:lstStyle/>
          <a:p>
            <a:endParaRPr lang="zh-CN" altLang="en-US"/>
          </a:p>
        </p:txBody>
      </p:sp>
      <p:sp>
        <p:nvSpPr>
          <p:cNvPr id="17" name="Text Box 139">
            <a:extLst>
              <a:ext uri="{FF2B5EF4-FFF2-40B4-BE49-F238E27FC236}">
                <a16:creationId xmlns:a16="http://schemas.microsoft.com/office/drawing/2014/main" id="{1096315A-BE69-789D-DD85-D8FEC8059CC5}"/>
              </a:ext>
            </a:extLst>
          </p:cNvPr>
          <p:cNvSpPr txBox="1">
            <a:spLocks noChangeArrowheads="1"/>
          </p:cNvSpPr>
          <p:nvPr/>
        </p:nvSpPr>
        <p:spPr bwMode="auto">
          <a:xfrm>
            <a:off x="8293786" y="3910519"/>
            <a:ext cx="646331" cy="646331"/>
          </a:xfrm>
          <a:prstGeom prst="rect">
            <a:avLst/>
          </a:prstGeom>
          <a:noFill/>
          <a:ln w="9525">
            <a:noFill/>
            <a:miter lim="800000"/>
          </a:ln>
          <a:effectLst/>
        </p:spPr>
        <p:txBody>
          <a:bodyPr wrap="none" anchor="ctr"/>
          <a:lstStyle>
            <a:defPPr>
              <a:defRPr lang="zh-CN"/>
            </a:defPPr>
            <a:lvl1pPr algn="ctr"/>
          </a:lstStyle>
          <a:p>
            <a:r>
              <a:rPr lang="zh-CN" altLang="en-US" dirty="0"/>
              <a:t>买</a:t>
            </a:r>
            <a:r>
              <a:rPr lang="en-US" altLang="zh-CN" dirty="0"/>
              <a:t>/</a:t>
            </a:r>
          </a:p>
          <a:p>
            <a:r>
              <a:rPr lang="zh-CN" altLang="en-US" dirty="0"/>
              <a:t>不买</a:t>
            </a:r>
          </a:p>
        </p:txBody>
      </p:sp>
      <p:sp>
        <p:nvSpPr>
          <p:cNvPr id="18" name="Line 140">
            <a:extLst>
              <a:ext uri="{FF2B5EF4-FFF2-40B4-BE49-F238E27FC236}">
                <a16:creationId xmlns:a16="http://schemas.microsoft.com/office/drawing/2014/main" id="{97695D69-0212-A18F-8613-8978F5E3376E}"/>
              </a:ext>
            </a:extLst>
          </p:cNvPr>
          <p:cNvSpPr>
            <a:spLocks noChangeShapeType="1"/>
          </p:cNvSpPr>
          <p:nvPr/>
        </p:nvSpPr>
        <p:spPr bwMode="auto">
          <a:xfrm flipH="1">
            <a:off x="4945064" y="5038547"/>
            <a:ext cx="576262" cy="792163"/>
          </a:xfrm>
          <a:prstGeom prst="line">
            <a:avLst/>
          </a:prstGeom>
          <a:noFill/>
          <a:ln w="9525">
            <a:solidFill>
              <a:schemeClr val="tx1"/>
            </a:solidFill>
            <a:round/>
            <a:tailEnd type="triangle" w="med" len="med"/>
          </a:ln>
          <a:effectLst/>
        </p:spPr>
        <p:txBody>
          <a:bodyPr/>
          <a:lstStyle/>
          <a:p>
            <a:endParaRPr lang="zh-CN" altLang="en-US"/>
          </a:p>
        </p:txBody>
      </p:sp>
      <p:sp>
        <p:nvSpPr>
          <p:cNvPr id="19" name="Line 141">
            <a:extLst>
              <a:ext uri="{FF2B5EF4-FFF2-40B4-BE49-F238E27FC236}">
                <a16:creationId xmlns:a16="http://schemas.microsoft.com/office/drawing/2014/main" id="{DEA7E0E8-54AE-BC6D-F209-0B3D2908DA25}"/>
              </a:ext>
            </a:extLst>
          </p:cNvPr>
          <p:cNvSpPr>
            <a:spLocks noChangeShapeType="1"/>
          </p:cNvSpPr>
          <p:nvPr/>
        </p:nvSpPr>
        <p:spPr bwMode="auto">
          <a:xfrm>
            <a:off x="8616952" y="5038546"/>
            <a:ext cx="360363" cy="935038"/>
          </a:xfrm>
          <a:prstGeom prst="line">
            <a:avLst/>
          </a:prstGeom>
          <a:noFill/>
          <a:ln w="9525">
            <a:solidFill>
              <a:schemeClr val="tx1"/>
            </a:solidFill>
            <a:round/>
            <a:tailEnd type="triangle" w="med" len="med"/>
          </a:ln>
          <a:effectLst/>
        </p:spPr>
        <p:txBody>
          <a:bodyPr/>
          <a:lstStyle/>
          <a:p>
            <a:endParaRPr lang="zh-CN" altLang="en-US"/>
          </a:p>
        </p:txBody>
      </p:sp>
      <p:sp>
        <p:nvSpPr>
          <p:cNvPr id="20" name="Line 142">
            <a:extLst>
              <a:ext uri="{FF2B5EF4-FFF2-40B4-BE49-F238E27FC236}">
                <a16:creationId xmlns:a16="http://schemas.microsoft.com/office/drawing/2014/main" id="{EDDE78E4-CBB7-F084-CBA6-B53C2525BF3F}"/>
              </a:ext>
            </a:extLst>
          </p:cNvPr>
          <p:cNvSpPr>
            <a:spLocks noChangeShapeType="1"/>
          </p:cNvSpPr>
          <p:nvPr/>
        </p:nvSpPr>
        <p:spPr bwMode="auto">
          <a:xfrm>
            <a:off x="6529389" y="4606746"/>
            <a:ext cx="1223962" cy="0"/>
          </a:xfrm>
          <a:prstGeom prst="line">
            <a:avLst/>
          </a:prstGeom>
          <a:noFill/>
          <a:ln w="9525">
            <a:solidFill>
              <a:schemeClr val="tx1"/>
            </a:solidFill>
            <a:round/>
          </a:ln>
          <a:effectLst/>
        </p:spPr>
        <p:txBody>
          <a:bodyPr/>
          <a:lstStyle/>
          <a:p>
            <a:endParaRPr lang="zh-CN" altLang="en-US"/>
          </a:p>
        </p:txBody>
      </p:sp>
      <p:sp>
        <p:nvSpPr>
          <p:cNvPr id="21" name="Text Box 143">
            <a:extLst>
              <a:ext uri="{FF2B5EF4-FFF2-40B4-BE49-F238E27FC236}">
                <a16:creationId xmlns:a16="http://schemas.microsoft.com/office/drawing/2014/main" id="{89CF424B-4D46-634D-FAE4-BB3A04E665CB}"/>
              </a:ext>
            </a:extLst>
          </p:cNvPr>
          <p:cNvSpPr txBox="1">
            <a:spLocks noChangeArrowheads="1"/>
          </p:cNvSpPr>
          <p:nvPr/>
        </p:nvSpPr>
        <p:spPr bwMode="auto">
          <a:xfrm>
            <a:off x="6816727" y="4567059"/>
            <a:ext cx="646331" cy="369332"/>
          </a:xfrm>
          <a:prstGeom prst="rect">
            <a:avLst/>
          </a:prstGeom>
          <a:noFill/>
          <a:ln>
            <a:noFill/>
          </a:ln>
          <a:effectLst/>
        </p:spPr>
        <p:txBody>
          <a:bodyPr wrap="none">
            <a:spAutoFit/>
          </a:bodyPr>
          <a:lstStyle/>
          <a:p>
            <a:r>
              <a:rPr lang="zh-CN" altLang="en-US" dirty="0"/>
              <a:t>叶子</a:t>
            </a:r>
          </a:p>
        </p:txBody>
      </p:sp>
      <p:sp>
        <p:nvSpPr>
          <p:cNvPr id="2" name="Slide Number Placeholder 5">
            <a:extLst>
              <a:ext uri="{FF2B5EF4-FFF2-40B4-BE49-F238E27FC236}">
                <a16:creationId xmlns:a16="http://schemas.microsoft.com/office/drawing/2014/main" id="{AA61552E-37FF-96C8-405A-F4B39C877033}"/>
              </a:ext>
            </a:extLst>
          </p:cNvPr>
          <p:cNvSpPr>
            <a:spLocks noGrp="1"/>
          </p:cNvSpPr>
          <p:nvPr>
            <p:ph type="sldNum" sz="quarter" idx="12"/>
          </p:nvPr>
        </p:nvSpPr>
        <p:spPr/>
        <p:txBody>
          <a:bodyPr/>
          <a:lstStyle/>
          <a:p>
            <a:fld id="{80661DEE-55DF-9C4C-9E32-9432A9F8E9FC}" type="slidenum">
              <a:rPr lang="en-US" smtClean="0"/>
              <a:t>45</a:t>
            </a:fld>
            <a:endParaRPr lang="en-US" dirty="0"/>
          </a:p>
        </p:txBody>
      </p:sp>
      <p:sp>
        <p:nvSpPr>
          <p:cNvPr id="3" name="箭头: 右 2">
            <a:extLst>
              <a:ext uri="{FF2B5EF4-FFF2-40B4-BE49-F238E27FC236}">
                <a16:creationId xmlns:a16="http://schemas.microsoft.com/office/drawing/2014/main" id="{6F3F8F69-4BED-4447-986D-B8A91EBA8504}"/>
              </a:ext>
            </a:extLst>
          </p:cNvPr>
          <p:cNvSpPr/>
          <p:nvPr/>
        </p:nvSpPr>
        <p:spPr>
          <a:xfrm>
            <a:off x="4494898" y="3950271"/>
            <a:ext cx="437706" cy="566825"/>
          </a:xfrm>
          <a:prstGeom prst="rightArrow">
            <a:avLst/>
          </a:prstGeom>
          <a:solidFill>
            <a:schemeClr val="accent5">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285127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56">
            <a:extLst>
              <a:ext uri="{FF2B5EF4-FFF2-40B4-BE49-F238E27FC236}">
                <a16:creationId xmlns:a16="http://schemas.microsoft.com/office/drawing/2014/main" id="{77618ABA-3BD8-A9CA-38B0-1D39E90679B0}"/>
              </a:ext>
            </a:extLst>
          </p:cNvPr>
          <p:cNvSpPr>
            <a:spLocks noChangeArrowheads="1"/>
          </p:cNvSpPr>
          <p:nvPr/>
        </p:nvSpPr>
        <p:spPr bwMode="auto">
          <a:xfrm>
            <a:off x="4865004" y="2523443"/>
            <a:ext cx="3941929" cy="3170099"/>
          </a:xfrm>
          <a:prstGeom prst="rect">
            <a:avLst/>
          </a:prstGeom>
          <a:noFill/>
          <a:ln>
            <a:noFill/>
          </a:ln>
          <a:effectLst/>
        </p:spPr>
        <p:txBody>
          <a:bodyPr wrap="square">
            <a:spAutoFit/>
          </a:bodyPr>
          <a:lstStyle/>
          <a:p>
            <a:r>
              <a:rPr lang="zh-CN" altLang="en-US" sz="2000"/>
              <a:t>青年</a:t>
            </a:r>
            <a:r>
              <a:rPr lang="en-US" altLang="zh-CN" sz="2000"/>
              <a:t> “</a:t>
            </a:r>
            <a:r>
              <a:rPr lang="zh-CN" altLang="en-US" sz="2000"/>
              <a:t>买</a:t>
            </a:r>
            <a:r>
              <a:rPr lang="en-US" altLang="zh-CN" sz="2000"/>
              <a:t>”</a:t>
            </a:r>
            <a:r>
              <a:rPr lang="zh-CN" altLang="en-US" sz="2000"/>
              <a:t>与</a:t>
            </a:r>
            <a:r>
              <a:rPr lang="en-US" altLang="zh-CN" sz="2000"/>
              <a:t>“</a:t>
            </a:r>
            <a:r>
              <a:rPr lang="zh-CN" altLang="en-US" sz="2000"/>
              <a:t>不买</a:t>
            </a:r>
            <a:r>
              <a:rPr lang="en-US" altLang="zh-CN" sz="2000"/>
              <a:t>”</a:t>
            </a:r>
            <a:r>
              <a:rPr lang="zh-CN" altLang="en-US" sz="2000"/>
              <a:t>比例</a:t>
            </a:r>
            <a:r>
              <a:rPr lang="zh-CN" altLang="en-US" sz="2000" dirty="0"/>
              <a:t>为</a:t>
            </a:r>
            <a:r>
              <a:rPr lang="en-US" altLang="zh-CN" sz="2000" dirty="0"/>
              <a:t>128/256</a:t>
            </a:r>
          </a:p>
          <a:p>
            <a:endParaRPr lang="en-US" altLang="zh-CN" sz="2000" dirty="0"/>
          </a:p>
          <a:p>
            <a:r>
              <a:rPr lang="en-US" altLang="zh-CN" sz="2000" dirty="0"/>
              <a:t>|</a:t>
            </a:r>
            <a:r>
              <a:rPr lang="en-US" altLang="zh-CN" sz="2000" i="1" dirty="0"/>
              <a:t>C</a:t>
            </a:r>
            <a:r>
              <a:rPr lang="en-US" altLang="zh-CN" sz="2000" baseline="-25000" dirty="0"/>
              <a:t>1</a:t>
            </a:r>
            <a:r>
              <a:rPr lang="en-US" altLang="zh-CN" sz="2000" dirty="0"/>
              <a:t>|(</a:t>
            </a:r>
            <a:r>
              <a:rPr lang="zh-CN" altLang="en-US" sz="2000" dirty="0"/>
              <a:t>买</a:t>
            </a:r>
            <a:r>
              <a:rPr lang="en-US" altLang="zh-CN" sz="2000" dirty="0"/>
              <a:t>) = 128            </a:t>
            </a:r>
          </a:p>
          <a:p>
            <a:r>
              <a:rPr lang="en-US" altLang="zh-CN" sz="2000" dirty="0"/>
              <a:t>|</a:t>
            </a:r>
            <a:r>
              <a:rPr lang="en-US" altLang="zh-CN" sz="2000" i="1" dirty="0"/>
              <a:t>C</a:t>
            </a:r>
            <a:r>
              <a:rPr lang="en-US" altLang="zh-CN" sz="2000" baseline="-25000" dirty="0"/>
              <a:t>2</a:t>
            </a:r>
            <a:r>
              <a:rPr lang="en-US" altLang="zh-CN" sz="2000" dirty="0"/>
              <a:t>|(</a:t>
            </a:r>
            <a:r>
              <a:rPr lang="zh-CN" altLang="en-US" sz="2000" dirty="0"/>
              <a:t>不买</a:t>
            </a:r>
            <a:r>
              <a:rPr lang="en-US" altLang="zh-CN" sz="2000" dirty="0"/>
              <a:t>) = 256</a:t>
            </a:r>
          </a:p>
          <a:p>
            <a:r>
              <a:rPr lang="en-US" altLang="zh-CN" sz="2000" dirty="0"/>
              <a:t>|</a:t>
            </a:r>
            <a:r>
              <a:rPr lang="en-US" altLang="zh-CN" sz="2000" i="1" dirty="0"/>
              <a:t>D</a:t>
            </a:r>
            <a:r>
              <a:rPr lang="en-US" altLang="zh-CN" sz="2000" dirty="0"/>
              <a:t>|= 384</a:t>
            </a:r>
          </a:p>
          <a:p>
            <a:endParaRPr lang="en-US" altLang="zh-CN" sz="2000" dirty="0"/>
          </a:p>
          <a:p>
            <a:r>
              <a:rPr lang="en-US" altLang="zh-CN" sz="2000" i="1" dirty="0"/>
              <a:t>P</a:t>
            </a:r>
            <a:r>
              <a:rPr lang="en-US" altLang="zh-CN" sz="2000" baseline="-25000" dirty="0"/>
              <a:t>1 </a:t>
            </a:r>
            <a:r>
              <a:rPr lang="en-US" altLang="zh-CN" sz="2000" dirty="0"/>
              <a:t>= 128/384</a:t>
            </a:r>
          </a:p>
          <a:p>
            <a:r>
              <a:rPr lang="en-US" altLang="zh-CN" sz="2000" i="1" dirty="0"/>
              <a:t>P</a:t>
            </a:r>
            <a:r>
              <a:rPr lang="en-US" altLang="zh-CN" sz="2000" baseline="-25000" dirty="0"/>
              <a:t>2 </a:t>
            </a:r>
            <a:r>
              <a:rPr lang="en-US" altLang="zh-CN" sz="2000" dirty="0"/>
              <a:t>= 256/384</a:t>
            </a:r>
          </a:p>
          <a:p>
            <a:endParaRPr lang="en-US" altLang="zh-CN" sz="2000" dirty="0"/>
          </a:p>
          <a:p>
            <a:r>
              <a:rPr lang="en-US" altLang="zh-CN" sz="2000" i="1" dirty="0"/>
              <a:t>H</a:t>
            </a:r>
            <a:r>
              <a:rPr lang="en-US" altLang="zh-CN" sz="2000" dirty="0"/>
              <a:t>(</a:t>
            </a:r>
            <a:r>
              <a:rPr lang="en-US" altLang="zh-CN" sz="2000" i="1" dirty="0"/>
              <a:t>D’</a:t>
            </a:r>
            <a:r>
              <a:rPr lang="en-US" altLang="zh-CN" sz="2000" dirty="0"/>
              <a:t>) = -</a:t>
            </a:r>
            <a:r>
              <a:rPr lang="en-US" altLang="zh-CN" sz="2000" i="1" dirty="0"/>
              <a:t>P</a:t>
            </a:r>
            <a:r>
              <a:rPr lang="en-US" altLang="zh-CN" sz="2000" baseline="-25000" dirty="0"/>
              <a:t>1</a:t>
            </a:r>
            <a:r>
              <a:rPr lang="en-US" altLang="zh-CN" sz="2000" dirty="0"/>
              <a:t>Log</a:t>
            </a:r>
            <a:r>
              <a:rPr lang="en-US" altLang="zh-CN" sz="2000" baseline="-25000" dirty="0"/>
              <a:t>2</a:t>
            </a:r>
            <a:r>
              <a:rPr lang="en-US" altLang="zh-CN" sz="2000" i="1" dirty="0"/>
              <a:t>P</a:t>
            </a:r>
            <a:r>
              <a:rPr lang="en-US" altLang="zh-CN" sz="2000" baseline="-25000" dirty="0"/>
              <a:t>1</a:t>
            </a:r>
            <a:r>
              <a:rPr lang="en-US" altLang="zh-CN" sz="2000" dirty="0"/>
              <a:t>-</a:t>
            </a:r>
            <a:r>
              <a:rPr lang="en-US" altLang="zh-CN" sz="2000" i="1" dirty="0"/>
              <a:t>P</a:t>
            </a:r>
            <a:r>
              <a:rPr lang="en-US" altLang="zh-CN" sz="2000" baseline="-25000" dirty="0"/>
              <a:t>2</a:t>
            </a:r>
            <a:r>
              <a:rPr lang="en-US" altLang="zh-CN" sz="2000" dirty="0"/>
              <a:t>Log</a:t>
            </a:r>
            <a:r>
              <a:rPr lang="en-US" altLang="zh-CN" sz="2000" baseline="-25000" dirty="0"/>
              <a:t>2</a:t>
            </a:r>
            <a:r>
              <a:rPr lang="en-US" altLang="zh-CN" sz="2000" i="1" dirty="0"/>
              <a:t>P</a:t>
            </a:r>
            <a:r>
              <a:rPr lang="en-US" altLang="zh-CN" sz="2000" baseline="-25000" dirty="0"/>
              <a:t>2 </a:t>
            </a:r>
            <a:r>
              <a:rPr lang="en-US" altLang="zh-CN" sz="2000" dirty="0"/>
              <a:t>= 0.9183</a:t>
            </a:r>
          </a:p>
        </p:txBody>
      </p:sp>
      <p:sp>
        <p:nvSpPr>
          <p:cNvPr id="2" name="Slide Number Placeholder 5">
            <a:extLst>
              <a:ext uri="{FF2B5EF4-FFF2-40B4-BE49-F238E27FC236}">
                <a16:creationId xmlns:a16="http://schemas.microsoft.com/office/drawing/2014/main" id="{088AE4F6-23C7-002E-930C-D376AE9FA612}"/>
              </a:ext>
            </a:extLst>
          </p:cNvPr>
          <p:cNvSpPr>
            <a:spLocks noGrp="1"/>
          </p:cNvSpPr>
          <p:nvPr>
            <p:ph type="sldNum" sz="quarter" idx="12"/>
          </p:nvPr>
        </p:nvSpPr>
        <p:spPr/>
        <p:txBody>
          <a:bodyPr/>
          <a:lstStyle/>
          <a:p>
            <a:fld id="{80661DEE-55DF-9C4C-9E32-9432A9F8E9FC}" type="slidenum">
              <a:rPr lang="en-US" smtClean="0"/>
              <a:t>46</a:t>
            </a:fld>
            <a:endParaRPr lang="en-US" dirty="0"/>
          </a:p>
        </p:txBody>
      </p:sp>
      <p:graphicFrame>
        <p:nvGraphicFramePr>
          <p:cNvPr id="6" name="Group 153">
            <a:extLst>
              <a:ext uri="{FF2B5EF4-FFF2-40B4-BE49-F238E27FC236}">
                <a16:creationId xmlns:a16="http://schemas.microsoft.com/office/drawing/2014/main" id="{FC1BE729-05C1-4F88-ADF1-7AACD1DF645A}"/>
              </a:ext>
            </a:extLst>
          </p:cNvPr>
          <p:cNvGraphicFramePr>
            <a:graphicFrameLocks noGrp="1"/>
          </p:cNvGraphicFramePr>
          <p:nvPr>
            <p:extLst>
              <p:ext uri="{D42A27DB-BD31-4B8C-83A1-F6EECF244321}">
                <p14:modId xmlns:p14="http://schemas.microsoft.com/office/powerpoint/2010/main" val="1214852374"/>
              </p:ext>
            </p:extLst>
          </p:nvPr>
        </p:nvGraphicFramePr>
        <p:xfrm>
          <a:off x="337066" y="2843542"/>
          <a:ext cx="4066028" cy="2529899"/>
        </p:xfrm>
        <a:graphic>
          <a:graphicData uri="http://schemas.openxmlformats.org/drawingml/2006/table">
            <a:tbl>
              <a:tblPr>
                <a:tableStyleId>{5940675A-B579-460E-94D1-54222C63F5DA}</a:tableStyleId>
              </a:tblPr>
              <a:tblGrid>
                <a:gridCol w="535498">
                  <a:extLst>
                    <a:ext uri="{9D8B030D-6E8A-4147-A177-3AD203B41FA5}">
                      <a16:colId xmlns:a16="http://schemas.microsoft.com/office/drawing/2014/main" val="20000"/>
                    </a:ext>
                  </a:extLst>
                </a:gridCol>
                <a:gridCol w="535498">
                  <a:extLst>
                    <a:ext uri="{9D8B030D-6E8A-4147-A177-3AD203B41FA5}">
                      <a16:colId xmlns:a16="http://schemas.microsoft.com/office/drawing/2014/main" val="20001"/>
                    </a:ext>
                  </a:extLst>
                </a:gridCol>
                <a:gridCol w="535498">
                  <a:extLst>
                    <a:ext uri="{9D8B030D-6E8A-4147-A177-3AD203B41FA5}">
                      <a16:colId xmlns:a16="http://schemas.microsoft.com/office/drawing/2014/main" val="20002"/>
                    </a:ext>
                  </a:extLst>
                </a:gridCol>
                <a:gridCol w="535498">
                  <a:extLst>
                    <a:ext uri="{9D8B030D-6E8A-4147-A177-3AD203B41FA5}">
                      <a16:colId xmlns:a16="http://schemas.microsoft.com/office/drawing/2014/main" val="20003"/>
                    </a:ext>
                  </a:extLst>
                </a:gridCol>
                <a:gridCol w="535498">
                  <a:extLst>
                    <a:ext uri="{9D8B030D-6E8A-4147-A177-3AD203B41FA5}">
                      <a16:colId xmlns:a16="http://schemas.microsoft.com/office/drawing/2014/main" val="20004"/>
                    </a:ext>
                  </a:extLst>
                </a:gridCol>
                <a:gridCol w="1388538">
                  <a:extLst>
                    <a:ext uri="{9D8B030D-6E8A-4147-A177-3AD203B41FA5}">
                      <a16:colId xmlns:a16="http://schemas.microsoft.com/office/drawing/2014/main" val="20005"/>
                    </a:ext>
                  </a:extLst>
                </a:gridCol>
              </a:tblGrid>
              <a:tr h="649569">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年龄</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收入</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学生</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信誉</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良</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1"/>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2"/>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128</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3"/>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4"/>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优</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2268007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6">
            <a:extLst>
              <a:ext uri="{FF2B5EF4-FFF2-40B4-BE49-F238E27FC236}">
                <a16:creationId xmlns:a16="http://schemas.microsoft.com/office/drawing/2014/main" id="{63F9CAC5-143F-B966-FCA8-C5F1C1A7DC43}"/>
              </a:ext>
            </a:extLst>
          </p:cNvPr>
          <p:cNvSpPr>
            <a:spLocks noChangeArrowheads="1"/>
          </p:cNvSpPr>
          <p:nvPr/>
        </p:nvSpPr>
        <p:spPr bwMode="auto">
          <a:xfrm>
            <a:off x="5042046" y="2080319"/>
            <a:ext cx="3779837" cy="1006475"/>
          </a:xfrm>
          <a:prstGeom prst="rect">
            <a:avLst/>
          </a:prstGeom>
          <a:noFill/>
          <a:ln>
            <a:noFill/>
          </a:ln>
          <a:effectLst/>
        </p:spPr>
        <p:txBody>
          <a:bodyPr>
            <a:spAutoFit/>
          </a:bodyPr>
          <a:lstStyle/>
          <a:p>
            <a:pPr marL="342900" indent="-342900">
              <a:buFont typeface="Arial" panose="020B0604020202020204" pitchFamily="34" charset="0"/>
              <a:buChar char="•"/>
            </a:pPr>
            <a:r>
              <a:rPr lang="zh-CN" altLang="en-US" sz="2000"/>
              <a:t>选择</a:t>
            </a:r>
            <a:r>
              <a:rPr lang="en-US" altLang="zh-CN" sz="2000"/>
              <a:t>“</a:t>
            </a:r>
            <a:r>
              <a:rPr lang="zh-CN" altLang="en-US" sz="2000"/>
              <a:t>收入</a:t>
            </a:r>
            <a:r>
              <a:rPr lang="en-US" altLang="zh-CN" sz="2000"/>
              <a:t>”</a:t>
            </a:r>
            <a:r>
              <a:rPr lang="zh-CN" altLang="en-US" sz="2000"/>
              <a:t>作为</a:t>
            </a:r>
            <a:r>
              <a:rPr lang="zh-CN" altLang="en-US" sz="2000" dirty="0"/>
              <a:t>节点</a:t>
            </a:r>
          </a:p>
          <a:p>
            <a:r>
              <a:rPr lang="zh-CN" altLang="en-US" sz="2000" dirty="0"/>
              <a:t>      分高、中、低</a:t>
            </a:r>
          </a:p>
          <a:p>
            <a:pPr marL="342900" indent="-342900">
              <a:buFont typeface="Arial" panose="020B0604020202020204" pitchFamily="34" charset="0"/>
              <a:buChar char="•"/>
            </a:pPr>
            <a:endParaRPr lang="en-US" altLang="zh-CN" sz="2000" dirty="0"/>
          </a:p>
        </p:txBody>
      </p:sp>
      <p:sp>
        <p:nvSpPr>
          <p:cNvPr id="7" name="Text Box 58">
            <a:extLst>
              <a:ext uri="{FF2B5EF4-FFF2-40B4-BE49-F238E27FC236}">
                <a16:creationId xmlns:a16="http://schemas.microsoft.com/office/drawing/2014/main" id="{0BCBF5DE-AC87-1CA4-2BC6-B5578B7677E6}"/>
              </a:ext>
            </a:extLst>
          </p:cNvPr>
          <p:cNvSpPr txBox="1">
            <a:spLocks noChangeArrowheads="1"/>
          </p:cNvSpPr>
          <p:nvPr/>
        </p:nvSpPr>
        <p:spPr bwMode="auto">
          <a:xfrm>
            <a:off x="5319450" y="2862393"/>
            <a:ext cx="2664221" cy="2554545"/>
          </a:xfrm>
          <a:prstGeom prst="rect">
            <a:avLst/>
          </a:prstGeom>
          <a:noFill/>
          <a:ln>
            <a:noFill/>
          </a:ln>
          <a:effectLst/>
        </p:spPr>
        <p:txBody>
          <a:bodyPr wrap="square">
            <a:spAutoFit/>
          </a:bodyPr>
          <a:lstStyle/>
          <a:p>
            <a:r>
              <a:rPr lang="en-US" altLang="zh-CN" sz="2000" i="1" dirty="0"/>
              <a:t>H</a:t>
            </a:r>
            <a:r>
              <a:rPr lang="en-US" altLang="zh-CN" sz="2000" dirty="0"/>
              <a:t>(</a:t>
            </a:r>
            <a:r>
              <a:rPr lang="en-US" altLang="zh-CN" sz="2000" i="1" dirty="0"/>
              <a:t>D</a:t>
            </a:r>
            <a:r>
              <a:rPr lang="en-US" altLang="zh-CN" sz="2000" baseline="-25000" dirty="0"/>
              <a:t>1</a:t>
            </a:r>
            <a:r>
              <a:rPr lang="en-US" altLang="zh-CN" sz="2000" dirty="0"/>
              <a:t>)=0 </a:t>
            </a:r>
          </a:p>
          <a:p>
            <a:r>
              <a:rPr lang="zh-CN" altLang="en-US" sz="2000" dirty="0"/>
              <a:t>比例</a:t>
            </a:r>
            <a:r>
              <a:rPr lang="en-US" altLang="zh-CN" sz="2000" dirty="0"/>
              <a:t>: 128/384=0.3333</a:t>
            </a:r>
          </a:p>
          <a:p>
            <a:endParaRPr lang="en-US" altLang="zh-CN" sz="2000" dirty="0"/>
          </a:p>
          <a:p>
            <a:pPr>
              <a:buClr>
                <a:schemeClr val="accent2"/>
              </a:buClr>
              <a:buFont typeface="Wingdings" panose="05000000000000000000" pitchFamily="2" charset="2"/>
              <a:buNone/>
            </a:pPr>
            <a:r>
              <a:rPr lang="en-US" altLang="zh-CN" sz="2000" i="1" dirty="0"/>
              <a:t>H</a:t>
            </a:r>
            <a:r>
              <a:rPr lang="en-US" altLang="zh-CN" sz="2000" dirty="0"/>
              <a:t>(</a:t>
            </a:r>
            <a:r>
              <a:rPr lang="en-US" altLang="zh-CN" sz="2000" i="1" dirty="0"/>
              <a:t>D</a:t>
            </a:r>
            <a:r>
              <a:rPr lang="en-US" altLang="zh-CN" sz="2000" baseline="-25000" dirty="0"/>
              <a:t>2</a:t>
            </a:r>
            <a:r>
              <a:rPr lang="en-US" altLang="zh-CN" sz="2000" dirty="0"/>
              <a:t>)=0.9183 </a:t>
            </a:r>
          </a:p>
          <a:p>
            <a:pPr>
              <a:buClr>
                <a:schemeClr val="accent2"/>
              </a:buClr>
              <a:buFont typeface="Wingdings" panose="05000000000000000000" pitchFamily="2" charset="2"/>
              <a:buNone/>
            </a:pPr>
            <a:r>
              <a:rPr lang="zh-CN" altLang="en-US" sz="2000" dirty="0"/>
              <a:t>比例</a:t>
            </a:r>
            <a:r>
              <a:rPr lang="en-US" altLang="zh-CN" sz="2000" dirty="0"/>
              <a:t>: 192/384=0.5</a:t>
            </a:r>
          </a:p>
          <a:p>
            <a:pPr>
              <a:buClr>
                <a:schemeClr val="accent2"/>
              </a:buClr>
              <a:buFont typeface="Wingdings" panose="05000000000000000000" pitchFamily="2" charset="2"/>
              <a:buNone/>
            </a:pPr>
            <a:endParaRPr lang="en-US" altLang="zh-CN" sz="2000" dirty="0"/>
          </a:p>
          <a:p>
            <a:pPr>
              <a:buClr>
                <a:schemeClr val="accent2"/>
              </a:buClr>
              <a:buFont typeface="Wingdings" panose="05000000000000000000" pitchFamily="2" charset="2"/>
              <a:buNone/>
            </a:pPr>
            <a:r>
              <a:rPr lang="en-US" altLang="zh-CN" sz="2000" i="1" dirty="0"/>
              <a:t>H</a:t>
            </a:r>
            <a:r>
              <a:rPr lang="en-US" altLang="zh-CN" sz="2000" dirty="0"/>
              <a:t>(</a:t>
            </a:r>
            <a:r>
              <a:rPr lang="en-US" altLang="zh-CN" sz="2000" i="1" dirty="0"/>
              <a:t>D</a:t>
            </a:r>
            <a:r>
              <a:rPr lang="en-US" altLang="zh-CN" sz="2000" baseline="-25000" dirty="0"/>
              <a:t>3</a:t>
            </a:r>
            <a:r>
              <a:rPr lang="en-US" altLang="zh-CN" sz="2000" dirty="0"/>
              <a:t>)=0</a:t>
            </a:r>
          </a:p>
          <a:p>
            <a:pPr>
              <a:buClr>
                <a:schemeClr val="accent2"/>
              </a:buClr>
              <a:buFont typeface="Wingdings" panose="05000000000000000000" pitchFamily="2" charset="2"/>
              <a:buNone/>
            </a:pPr>
            <a:r>
              <a:rPr lang="zh-CN" altLang="en-US" sz="2000" dirty="0"/>
              <a:t>比例</a:t>
            </a:r>
            <a:r>
              <a:rPr lang="en-US" altLang="zh-CN" sz="2000" dirty="0"/>
              <a:t>: 64/384=0.1667 </a:t>
            </a:r>
          </a:p>
        </p:txBody>
      </p:sp>
      <p:sp>
        <p:nvSpPr>
          <p:cNvPr id="8" name="Rectangle 57">
            <a:extLst>
              <a:ext uri="{FF2B5EF4-FFF2-40B4-BE49-F238E27FC236}">
                <a16:creationId xmlns:a16="http://schemas.microsoft.com/office/drawing/2014/main" id="{FF16AFE3-E14F-643D-D0B0-23A6103083BF}"/>
              </a:ext>
            </a:extLst>
          </p:cNvPr>
          <p:cNvSpPr>
            <a:spLocks noChangeArrowheads="1"/>
          </p:cNvSpPr>
          <p:nvPr/>
        </p:nvSpPr>
        <p:spPr bwMode="auto">
          <a:xfrm>
            <a:off x="628650" y="5342758"/>
            <a:ext cx="8193233" cy="1335087"/>
          </a:xfrm>
          <a:prstGeom prst="rect">
            <a:avLst/>
          </a:prstGeom>
          <a:noFill/>
          <a:ln>
            <a:noFill/>
          </a:ln>
          <a:effectLst/>
        </p:spPr>
        <p:txBody>
          <a:bodyPr/>
          <a:lstStyle/>
          <a:p>
            <a:pPr marL="342900" indent="-342900" eaLnBrk="0" hangingPunct="0">
              <a:buSzPct val="70000"/>
              <a:buFont typeface="Arial" panose="020B0604020202020204" pitchFamily="34" charset="0"/>
              <a:buChar char="•"/>
            </a:pPr>
            <a:r>
              <a:rPr lang="zh-CN" altLang="en-US" sz="2000"/>
              <a:t>经验条件熵</a:t>
            </a:r>
            <a:r>
              <a:rPr lang="en-US" altLang="zh-CN" sz="2000"/>
              <a:t>:</a:t>
            </a:r>
            <a:r>
              <a:rPr lang="zh-CN" altLang="en-US" sz="2000"/>
              <a:t> </a:t>
            </a:r>
            <a:endParaRPr lang="zh-CN" altLang="en-US" sz="2000" dirty="0"/>
          </a:p>
          <a:p>
            <a:r>
              <a:rPr lang="en-US" altLang="zh-CN" sz="2000" i="1" dirty="0"/>
              <a:t>                  H</a:t>
            </a:r>
            <a:r>
              <a:rPr lang="en-US" altLang="zh-CN" sz="2000" dirty="0"/>
              <a:t>(</a:t>
            </a:r>
            <a:r>
              <a:rPr lang="en-US" altLang="zh-CN" sz="2000" i="1" dirty="0"/>
              <a:t>D’</a:t>
            </a:r>
            <a:r>
              <a:rPr lang="en-US" altLang="zh-CN" sz="2000" dirty="0"/>
              <a:t>|</a:t>
            </a:r>
            <a:r>
              <a:rPr lang="en-US" altLang="zh-CN" sz="2000" i="1" dirty="0"/>
              <a:t>A</a:t>
            </a:r>
            <a:r>
              <a:rPr lang="en-US" altLang="zh-CN" sz="2000" baseline="-25000" dirty="0"/>
              <a:t>2</a:t>
            </a:r>
            <a:r>
              <a:rPr lang="en-US" altLang="zh-CN" sz="2000" dirty="0"/>
              <a:t>) = 0.3333 × 0 + 0.5 × 0.9183 + 0.1667 × 0 = 0.4592</a:t>
            </a:r>
          </a:p>
          <a:p>
            <a:pPr marL="342900" indent="-342900">
              <a:spcBef>
                <a:spcPct val="20000"/>
              </a:spcBef>
              <a:buSzPct val="70000"/>
            </a:pPr>
            <a:r>
              <a:rPr lang="en-US" altLang="zh-CN" sz="2000" i="1" dirty="0"/>
              <a:t>                     g</a:t>
            </a:r>
            <a:r>
              <a:rPr lang="en-US" altLang="zh-CN" sz="2000" dirty="0"/>
              <a:t>(</a:t>
            </a:r>
            <a:r>
              <a:rPr lang="en-US" altLang="zh-CN" sz="2000" i="1" dirty="0"/>
              <a:t>D’</a:t>
            </a:r>
            <a:r>
              <a:rPr lang="en-US" altLang="zh-CN" sz="2000" dirty="0"/>
              <a:t>, </a:t>
            </a:r>
            <a:r>
              <a:rPr lang="en-US" altLang="zh-CN" sz="2000" i="1" dirty="0"/>
              <a:t>A</a:t>
            </a:r>
            <a:r>
              <a:rPr lang="en-US" altLang="zh-CN" sz="2000" baseline="-25000" dirty="0"/>
              <a:t>2</a:t>
            </a:r>
            <a:r>
              <a:rPr lang="en-US" altLang="zh-CN" sz="2000" dirty="0"/>
              <a:t>) = </a:t>
            </a:r>
            <a:r>
              <a:rPr lang="en-US" altLang="zh-CN" sz="2000" i="1" dirty="0"/>
              <a:t>H</a:t>
            </a:r>
            <a:r>
              <a:rPr lang="en-US" altLang="zh-CN" sz="2000" dirty="0"/>
              <a:t>(</a:t>
            </a:r>
            <a:r>
              <a:rPr lang="en-US" altLang="zh-CN" sz="2000" i="1" dirty="0"/>
              <a:t>D’</a:t>
            </a:r>
            <a:r>
              <a:rPr lang="en-US" altLang="zh-CN" sz="2000" dirty="0"/>
              <a:t>) -</a:t>
            </a:r>
            <a:r>
              <a:rPr lang="en-US" altLang="zh-CN" sz="2000" i="1" dirty="0"/>
              <a:t> H</a:t>
            </a:r>
            <a:r>
              <a:rPr lang="en-US" altLang="zh-CN" sz="2000" dirty="0"/>
              <a:t>(</a:t>
            </a:r>
            <a:r>
              <a:rPr lang="en-US" altLang="zh-CN" sz="2000" i="1" dirty="0"/>
              <a:t>D’</a:t>
            </a:r>
            <a:r>
              <a:rPr lang="en-US" altLang="zh-CN" sz="2000" dirty="0"/>
              <a:t>|</a:t>
            </a:r>
            <a:r>
              <a:rPr lang="en-US" altLang="zh-CN" sz="2000" i="1" dirty="0"/>
              <a:t>A</a:t>
            </a:r>
            <a:r>
              <a:rPr lang="en-US" altLang="zh-CN" sz="2000" baseline="-25000" dirty="0"/>
              <a:t>2</a:t>
            </a:r>
            <a:r>
              <a:rPr lang="en-US" altLang="zh-CN" sz="2000" dirty="0"/>
              <a:t>) = 0.9183 – 0.4592 = 0.4591</a:t>
            </a:r>
          </a:p>
        </p:txBody>
      </p:sp>
      <p:sp>
        <p:nvSpPr>
          <p:cNvPr id="2" name="Slide Number Placeholder 5">
            <a:extLst>
              <a:ext uri="{FF2B5EF4-FFF2-40B4-BE49-F238E27FC236}">
                <a16:creationId xmlns:a16="http://schemas.microsoft.com/office/drawing/2014/main" id="{7019A132-A2FA-9272-D785-975B97F98E7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47</a:t>
            </a:fld>
            <a:endParaRPr lang="en-US" dirty="0"/>
          </a:p>
        </p:txBody>
      </p:sp>
      <p:graphicFrame>
        <p:nvGraphicFramePr>
          <p:cNvPr id="13" name="Group 153">
            <a:extLst>
              <a:ext uri="{FF2B5EF4-FFF2-40B4-BE49-F238E27FC236}">
                <a16:creationId xmlns:a16="http://schemas.microsoft.com/office/drawing/2014/main" id="{97B41C56-1AA0-4851-952F-656E171EE02C}"/>
              </a:ext>
            </a:extLst>
          </p:cNvPr>
          <p:cNvGraphicFramePr>
            <a:graphicFrameLocks noGrp="1"/>
          </p:cNvGraphicFramePr>
          <p:nvPr>
            <p:extLst>
              <p:ext uri="{D42A27DB-BD31-4B8C-83A1-F6EECF244321}">
                <p14:modId xmlns:p14="http://schemas.microsoft.com/office/powerpoint/2010/main" val="2913754610"/>
              </p:ext>
            </p:extLst>
          </p:nvPr>
        </p:nvGraphicFramePr>
        <p:xfrm>
          <a:off x="628650" y="2319034"/>
          <a:ext cx="4066028" cy="2529899"/>
        </p:xfrm>
        <a:graphic>
          <a:graphicData uri="http://schemas.openxmlformats.org/drawingml/2006/table">
            <a:tbl>
              <a:tblPr>
                <a:tableStyleId>{5940675A-B579-460E-94D1-54222C63F5DA}</a:tableStyleId>
              </a:tblPr>
              <a:tblGrid>
                <a:gridCol w="535498">
                  <a:extLst>
                    <a:ext uri="{9D8B030D-6E8A-4147-A177-3AD203B41FA5}">
                      <a16:colId xmlns:a16="http://schemas.microsoft.com/office/drawing/2014/main" val="20000"/>
                    </a:ext>
                  </a:extLst>
                </a:gridCol>
                <a:gridCol w="535498">
                  <a:extLst>
                    <a:ext uri="{9D8B030D-6E8A-4147-A177-3AD203B41FA5}">
                      <a16:colId xmlns:a16="http://schemas.microsoft.com/office/drawing/2014/main" val="20001"/>
                    </a:ext>
                  </a:extLst>
                </a:gridCol>
                <a:gridCol w="535498">
                  <a:extLst>
                    <a:ext uri="{9D8B030D-6E8A-4147-A177-3AD203B41FA5}">
                      <a16:colId xmlns:a16="http://schemas.microsoft.com/office/drawing/2014/main" val="20002"/>
                    </a:ext>
                  </a:extLst>
                </a:gridCol>
                <a:gridCol w="535498">
                  <a:extLst>
                    <a:ext uri="{9D8B030D-6E8A-4147-A177-3AD203B41FA5}">
                      <a16:colId xmlns:a16="http://schemas.microsoft.com/office/drawing/2014/main" val="20003"/>
                    </a:ext>
                  </a:extLst>
                </a:gridCol>
                <a:gridCol w="535498">
                  <a:extLst>
                    <a:ext uri="{9D8B030D-6E8A-4147-A177-3AD203B41FA5}">
                      <a16:colId xmlns:a16="http://schemas.microsoft.com/office/drawing/2014/main" val="20004"/>
                    </a:ext>
                  </a:extLst>
                </a:gridCol>
                <a:gridCol w="1388538">
                  <a:extLst>
                    <a:ext uri="{9D8B030D-6E8A-4147-A177-3AD203B41FA5}">
                      <a16:colId xmlns:a16="http://schemas.microsoft.com/office/drawing/2014/main" val="20005"/>
                    </a:ext>
                  </a:extLst>
                </a:gridCol>
              </a:tblGrid>
              <a:tr h="649569">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年龄</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收入</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学生</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信誉</a:t>
                      </a:r>
                      <a:endParaRPr kumimoji="1" lang="zh-CN" altLang="en-US" sz="16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良</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1"/>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优</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2"/>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128</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否</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不买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3"/>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青</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低</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4"/>
                  </a:ext>
                </a:extLst>
              </a:tr>
              <a:tr h="376066">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600" u="none" strike="noStrike" cap="none" normalizeH="0" baseline="0">
                          <a:ln>
                            <a:noFill/>
                          </a:ln>
                          <a:effectLst/>
                        </a:rPr>
                        <a:t>64</a:t>
                      </a:r>
                      <a:endParaRPr kumimoji="1" lang="en-US" altLang="zh-CN"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青</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中</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a:ln>
                            <a:noFill/>
                          </a:ln>
                          <a:effectLst/>
                        </a:rPr>
                        <a:t>是</a:t>
                      </a:r>
                      <a:endParaRPr kumimoji="1" lang="zh-CN" altLang="en-US" sz="16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优</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买</a:t>
                      </a:r>
                      <a:endParaRPr kumimoji="1" lang="zh-CN" altLang="en-US"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txBody>
                  <a:tcPr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846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7">
            <a:extLst>
              <a:ext uri="{FF2B5EF4-FFF2-40B4-BE49-F238E27FC236}">
                <a16:creationId xmlns:a16="http://schemas.microsoft.com/office/drawing/2014/main" id="{A9326821-79D5-221B-EE0A-3E86DD9855BF}"/>
              </a:ext>
            </a:extLst>
          </p:cNvPr>
          <p:cNvSpPr>
            <a:spLocks noChangeArrowheads="1"/>
          </p:cNvSpPr>
          <p:nvPr/>
        </p:nvSpPr>
        <p:spPr bwMode="auto">
          <a:xfrm>
            <a:off x="6645743" y="1993276"/>
            <a:ext cx="1081086" cy="363214"/>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dirty="0"/>
              <a:t>年龄</a:t>
            </a:r>
          </a:p>
        </p:txBody>
      </p:sp>
      <p:sp>
        <p:nvSpPr>
          <p:cNvPr id="6" name="Line 128">
            <a:extLst>
              <a:ext uri="{FF2B5EF4-FFF2-40B4-BE49-F238E27FC236}">
                <a16:creationId xmlns:a16="http://schemas.microsoft.com/office/drawing/2014/main" id="{FAC769FC-F8AB-3055-71EA-BA349B729E14}"/>
              </a:ext>
            </a:extLst>
          </p:cNvPr>
          <p:cNvSpPr>
            <a:spLocks noChangeShapeType="1"/>
          </p:cNvSpPr>
          <p:nvPr/>
        </p:nvSpPr>
        <p:spPr bwMode="auto">
          <a:xfrm flipH="1">
            <a:off x="6094392" y="2365431"/>
            <a:ext cx="1063369" cy="820691"/>
          </a:xfrm>
          <a:prstGeom prst="line">
            <a:avLst/>
          </a:prstGeom>
          <a:noFill/>
          <a:ln w="9525">
            <a:solidFill>
              <a:schemeClr val="tx1"/>
            </a:solidFill>
            <a:round/>
            <a:tailEnd type="triangle" w="med" len="med"/>
          </a:ln>
          <a:effectLst/>
        </p:spPr>
        <p:txBody>
          <a:bodyPr/>
          <a:lstStyle/>
          <a:p>
            <a:endParaRPr lang="zh-CN" altLang="en-US" dirty="0"/>
          </a:p>
        </p:txBody>
      </p:sp>
      <p:sp>
        <p:nvSpPr>
          <p:cNvPr id="7" name="Line 129">
            <a:extLst>
              <a:ext uri="{FF2B5EF4-FFF2-40B4-BE49-F238E27FC236}">
                <a16:creationId xmlns:a16="http://schemas.microsoft.com/office/drawing/2014/main" id="{D6E1193B-8E9C-DC4E-1FBC-82184C426B79}"/>
              </a:ext>
            </a:extLst>
          </p:cNvPr>
          <p:cNvSpPr>
            <a:spLocks noChangeShapeType="1"/>
          </p:cNvSpPr>
          <p:nvPr/>
        </p:nvSpPr>
        <p:spPr bwMode="auto">
          <a:xfrm>
            <a:off x="7186286" y="2335149"/>
            <a:ext cx="0" cy="825730"/>
          </a:xfrm>
          <a:prstGeom prst="line">
            <a:avLst/>
          </a:prstGeom>
          <a:noFill/>
          <a:ln w="9525">
            <a:solidFill>
              <a:schemeClr val="tx1"/>
            </a:solidFill>
            <a:round/>
            <a:tailEnd type="triangle" w="med" len="med"/>
          </a:ln>
          <a:effectLst/>
        </p:spPr>
        <p:txBody>
          <a:bodyPr/>
          <a:lstStyle/>
          <a:p>
            <a:endParaRPr lang="zh-CN" altLang="en-US"/>
          </a:p>
        </p:txBody>
      </p:sp>
      <p:sp>
        <p:nvSpPr>
          <p:cNvPr id="8" name="Line 130">
            <a:extLst>
              <a:ext uri="{FF2B5EF4-FFF2-40B4-BE49-F238E27FC236}">
                <a16:creationId xmlns:a16="http://schemas.microsoft.com/office/drawing/2014/main" id="{26F4E5AC-BFDD-2B21-C959-B489CD12B5D9}"/>
              </a:ext>
            </a:extLst>
          </p:cNvPr>
          <p:cNvSpPr>
            <a:spLocks noChangeShapeType="1"/>
          </p:cNvSpPr>
          <p:nvPr/>
        </p:nvSpPr>
        <p:spPr bwMode="auto">
          <a:xfrm>
            <a:off x="7178801" y="2381517"/>
            <a:ext cx="1081086" cy="709735"/>
          </a:xfrm>
          <a:prstGeom prst="line">
            <a:avLst/>
          </a:prstGeom>
          <a:noFill/>
          <a:ln w="9525">
            <a:solidFill>
              <a:schemeClr val="tx1"/>
            </a:solidFill>
            <a:round/>
            <a:tailEnd type="triangle" w="med" len="med"/>
          </a:ln>
          <a:effectLst/>
        </p:spPr>
        <p:txBody>
          <a:bodyPr/>
          <a:lstStyle/>
          <a:p>
            <a:endParaRPr lang="zh-CN" altLang="en-US"/>
          </a:p>
        </p:txBody>
      </p:sp>
      <p:sp>
        <p:nvSpPr>
          <p:cNvPr id="9" name="Text Box 131">
            <a:extLst>
              <a:ext uri="{FF2B5EF4-FFF2-40B4-BE49-F238E27FC236}">
                <a16:creationId xmlns:a16="http://schemas.microsoft.com/office/drawing/2014/main" id="{3D05FAAC-04D3-E07B-3935-A9638420033A}"/>
              </a:ext>
            </a:extLst>
          </p:cNvPr>
          <p:cNvSpPr txBox="1">
            <a:spLocks noChangeArrowheads="1"/>
          </p:cNvSpPr>
          <p:nvPr/>
        </p:nvSpPr>
        <p:spPr bwMode="auto">
          <a:xfrm>
            <a:off x="5980979" y="2462246"/>
            <a:ext cx="570883" cy="646331"/>
          </a:xfrm>
          <a:prstGeom prst="rect">
            <a:avLst/>
          </a:prstGeom>
          <a:noFill/>
          <a:ln>
            <a:noFill/>
          </a:ln>
          <a:effectLst/>
        </p:spPr>
        <p:txBody>
          <a:bodyPr wrap="square">
            <a:spAutoFit/>
          </a:bodyPr>
          <a:lstStyle/>
          <a:p>
            <a:r>
              <a:rPr lang="zh-CN" altLang="en-US" dirty="0"/>
              <a:t>青年</a:t>
            </a:r>
          </a:p>
        </p:txBody>
      </p:sp>
      <p:sp>
        <p:nvSpPr>
          <p:cNvPr id="10" name="Text Box 132">
            <a:extLst>
              <a:ext uri="{FF2B5EF4-FFF2-40B4-BE49-F238E27FC236}">
                <a16:creationId xmlns:a16="http://schemas.microsoft.com/office/drawing/2014/main" id="{5CD270AB-BA9C-80EA-2A89-746C9914532C}"/>
              </a:ext>
            </a:extLst>
          </p:cNvPr>
          <p:cNvSpPr txBox="1">
            <a:spLocks noChangeArrowheads="1"/>
          </p:cNvSpPr>
          <p:nvPr/>
        </p:nvSpPr>
        <p:spPr bwMode="auto">
          <a:xfrm>
            <a:off x="6829600" y="2462246"/>
            <a:ext cx="312366" cy="646331"/>
          </a:xfrm>
          <a:prstGeom prst="rect">
            <a:avLst/>
          </a:prstGeom>
          <a:noFill/>
          <a:ln>
            <a:noFill/>
          </a:ln>
          <a:effectLst/>
        </p:spPr>
        <p:txBody>
          <a:bodyPr wrap="square">
            <a:spAutoFit/>
          </a:bodyPr>
          <a:lstStyle/>
          <a:p>
            <a:r>
              <a:rPr lang="zh-CN" altLang="en-US" dirty="0"/>
              <a:t>中年</a:t>
            </a:r>
          </a:p>
        </p:txBody>
      </p:sp>
      <p:sp>
        <p:nvSpPr>
          <p:cNvPr id="11" name="Text Box 133">
            <a:extLst>
              <a:ext uri="{FF2B5EF4-FFF2-40B4-BE49-F238E27FC236}">
                <a16:creationId xmlns:a16="http://schemas.microsoft.com/office/drawing/2014/main" id="{1087C2C7-67E8-F597-B88F-6E5F12DBAD33}"/>
              </a:ext>
            </a:extLst>
          </p:cNvPr>
          <p:cNvSpPr txBox="1">
            <a:spLocks noChangeArrowheads="1"/>
          </p:cNvSpPr>
          <p:nvPr/>
        </p:nvSpPr>
        <p:spPr bwMode="auto">
          <a:xfrm>
            <a:off x="7948627" y="2425409"/>
            <a:ext cx="570883" cy="646331"/>
          </a:xfrm>
          <a:prstGeom prst="rect">
            <a:avLst/>
          </a:prstGeom>
          <a:noFill/>
          <a:ln>
            <a:noFill/>
          </a:ln>
          <a:effectLst/>
        </p:spPr>
        <p:txBody>
          <a:bodyPr wrap="square">
            <a:spAutoFit/>
          </a:bodyPr>
          <a:lstStyle/>
          <a:p>
            <a:r>
              <a:rPr lang="zh-CN" altLang="en-US" dirty="0"/>
              <a:t>老年</a:t>
            </a:r>
          </a:p>
        </p:txBody>
      </p:sp>
      <p:sp>
        <p:nvSpPr>
          <p:cNvPr id="12" name="Oval 134">
            <a:extLst>
              <a:ext uri="{FF2B5EF4-FFF2-40B4-BE49-F238E27FC236}">
                <a16:creationId xmlns:a16="http://schemas.microsoft.com/office/drawing/2014/main" id="{1C2BA03E-8701-9556-6412-2F115EFCD96C}"/>
              </a:ext>
            </a:extLst>
          </p:cNvPr>
          <p:cNvSpPr>
            <a:spLocks noChangeArrowheads="1"/>
          </p:cNvSpPr>
          <p:nvPr/>
        </p:nvSpPr>
        <p:spPr bwMode="auto">
          <a:xfrm>
            <a:off x="5556511" y="3036874"/>
            <a:ext cx="635191" cy="1091935"/>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13" name="Text Box 135">
            <a:extLst>
              <a:ext uri="{FF2B5EF4-FFF2-40B4-BE49-F238E27FC236}">
                <a16:creationId xmlns:a16="http://schemas.microsoft.com/office/drawing/2014/main" id="{246C4CBC-55A9-FB9A-8498-C04950061FE3}"/>
              </a:ext>
            </a:extLst>
          </p:cNvPr>
          <p:cNvSpPr txBox="1">
            <a:spLocks noChangeArrowheads="1"/>
          </p:cNvSpPr>
          <p:nvPr/>
        </p:nvSpPr>
        <p:spPr bwMode="auto">
          <a:xfrm>
            <a:off x="5672441" y="3238687"/>
            <a:ext cx="421951" cy="646331"/>
          </a:xfrm>
          <a:prstGeom prst="rect">
            <a:avLst/>
          </a:prstGeom>
          <a:noFill/>
          <a:ln>
            <a:noFill/>
          </a:ln>
          <a:effectLst/>
        </p:spPr>
        <p:txBody>
          <a:bodyPr wrap="square">
            <a:spAutoFit/>
          </a:bodyPr>
          <a:lstStyle/>
          <a:p>
            <a:r>
              <a:rPr lang="zh-CN" altLang="en-US" dirty="0"/>
              <a:t>学生</a:t>
            </a:r>
          </a:p>
        </p:txBody>
      </p:sp>
      <p:sp>
        <p:nvSpPr>
          <p:cNvPr id="14" name="Oval 136">
            <a:extLst>
              <a:ext uri="{FF2B5EF4-FFF2-40B4-BE49-F238E27FC236}">
                <a16:creationId xmlns:a16="http://schemas.microsoft.com/office/drawing/2014/main" id="{ADBCAC80-9EF5-A3ED-1A77-84242C11BCFE}"/>
              </a:ext>
            </a:extLst>
          </p:cNvPr>
          <p:cNvSpPr>
            <a:spLocks noChangeArrowheads="1"/>
          </p:cNvSpPr>
          <p:nvPr/>
        </p:nvSpPr>
        <p:spPr bwMode="auto">
          <a:xfrm>
            <a:off x="6764538" y="3187973"/>
            <a:ext cx="890389" cy="571747"/>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15" name="Text Box 137">
            <a:extLst>
              <a:ext uri="{FF2B5EF4-FFF2-40B4-BE49-F238E27FC236}">
                <a16:creationId xmlns:a16="http://schemas.microsoft.com/office/drawing/2014/main" id="{9B9FC02D-96DB-0C42-1558-276312373DA2}"/>
              </a:ext>
            </a:extLst>
          </p:cNvPr>
          <p:cNvSpPr txBox="1">
            <a:spLocks noChangeArrowheads="1"/>
          </p:cNvSpPr>
          <p:nvPr/>
        </p:nvSpPr>
        <p:spPr bwMode="auto">
          <a:xfrm>
            <a:off x="6995303" y="3338535"/>
            <a:ext cx="366996" cy="266568"/>
          </a:xfrm>
          <a:prstGeom prst="rect">
            <a:avLst/>
          </a:prstGeom>
          <a:solidFill>
            <a:schemeClr val="tx2">
              <a:lumMod val="50000"/>
              <a:lumOff val="50000"/>
            </a:schemeClr>
          </a:solidFill>
          <a:ln w="9525">
            <a:noFill/>
            <a:miter lim="800000"/>
          </a:ln>
          <a:effectLst/>
        </p:spPr>
        <p:txBody>
          <a:bodyPr wrap="none" anchor="ctr"/>
          <a:lstStyle>
            <a:defPPr>
              <a:defRPr lang="zh-CN"/>
            </a:defPPr>
            <a:lvl1pPr algn="ctr"/>
          </a:lstStyle>
          <a:p>
            <a:r>
              <a:rPr lang="zh-CN" altLang="en-US" dirty="0"/>
              <a:t>买</a:t>
            </a:r>
          </a:p>
        </p:txBody>
      </p:sp>
      <p:sp>
        <p:nvSpPr>
          <p:cNvPr id="16" name="Oval 138">
            <a:extLst>
              <a:ext uri="{FF2B5EF4-FFF2-40B4-BE49-F238E27FC236}">
                <a16:creationId xmlns:a16="http://schemas.microsoft.com/office/drawing/2014/main" id="{2E0EB27D-4AFE-F341-EA53-B160AEC4F3F6}"/>
              </a:ext>
            </a:extLst>
          </p:cNvPr>
          <p:cNvSpPr>
            <a:spLocks noChangeArrowheads="1"/>
          </p:cNvSpPr>
          <p:nvPr/>
        </p:nvSpPr>
        <p:spPr bwMode="auto">
          <a:xfrm>
            <a:off x="8076485" y="3046005"/>
            <a:ext cx="635191" cy="1091935"/>
          </a:xfrm>
          <a:prstGeom prst="ellipse">
            <a:avLst/>
          </a:prstGeom>
          <a:solidFill>
            <a:schemeClr val="tx2">
              <a:lumMod val="50000"/>
              <a:lumOff val="50000"/>
            </a:schemeClr>
          </a:solidFill>
          <a:ln w="9525">
            <a:solidFill>
              <a:schemeClr val="tx1"/>
            </a:solidFill>
            <a:round/>
          </a:ln>
          <a:effectLst/>
        </p:spPr>
        <p:txBody>
          <a:bodyPr wrap="none" anchor="ctr"/>
          <a:lstStyle/>
          <a:p>
            <a:endParaRPr lang="zh-CN" altLang="en-US"/>
          </a:p>
        </p:txBody>
      </p:sp>
      <p:sp>
        <p:nvSpPr>
          <p:cNvPr id="17" name="Text Box 139">
            <a:extLst>
              <a:ext uri="{FF2B5EF4-FFF2-40B4-BE49-F238E27FC236}">
                <a16:creationId xmlns:a16="http://schemas.microsoft.com/office/drawing/2014/main" id="{5FB1A124-72EB-F0D1-882C-D1ED125C2980}"/>
              </a:ext>
            </a:extLst>
          </p:cNvPr>
          <p:cNvSpPr txBox="1">
            <a:spLocks noChangeArrowheads="1"/>
          </p:cNvSpPr>
          <p:nvPr/>
        </p:nvSpPr>
        <p:spPr bwMode="auto">
          <a:xfrm>
            <a:off x="8179490" y="3259675"/>
            <a:ext cx="429612" cy="646331"/>
          </a:xfrm>
          <a:prstGeom prst="rect">
            <a:avLst/>
          </a:prstGeom>
          <a:noFill/>
          <a:ln>
            <a:noFill/>
          </a:ln>
          <a:effectLst/>
        </p:spPr>
        <p:txBody>
          <a:bodyPr wrap="square">
            <a:spAutoFit/>
          </a:bodyPr>
          <a:lstStyle/>
          <a:p>
            <a:r>
              <a:rPr lang="zh-CN" altLang="en-US" dirty="0"/>
              <a:t>信誉</a:t>
            </a:r>
          </a:p>
        </p:txBody>
      </p:sp>
      <p:sp>
        <p:nvSpPr>
          <p:cNvPr id="18" name="Line 140">
            <a:extLst>
              <a:ext uri="{FF2B5EF4-FFF2-40B4-BE49-F238E27FC236}">
                <a16:creationId xmlns:a16="http://schemas.microsoft.com/office/drawing/2014/main" id="{185F663C-EFC4-289F-F31F-C98BF1C0B286}"/>
              </a:ext>
            </a:extLst>
          </p:cNvPr>
          <p:cNvSpPr>
            <a:spLocks noChangeShapeType="1"/>
          </p:cNvSpPr>
          <p:nvPr/>
        </p:nvSpPr>
        <p:spPr bwMode="auto">
          <a:xfrm flipH="1">
            <a:off x="5651795" y="4128808"/>
            <a:ext cx="118076" cy="325623"/>
          </a:xfrm>
          <a:prstGeom prst="line">
            <a:avLst/>
          </a:prstGeom>
          <a:noFill/>
          <a:ln w="9525">
            <a:solidFill>
              <a:schemeClr val="tx1"/>
            </a:solidFill>
            <a:round/>
            <a:tailEnd type="triangle" w="med" len="med"/>
          </a:ln>
          <a:effectLst/>
        </p:spPr>
        <p:txBody>
          <a:bodyPr/>
          <a:lstStyle/>
          <a:p>
            <a:endParaRPr lang="zh-CN" altLang="en-US"/>
          </a:p>
        </p:txBody>
      </p:sp>
      <p:sp>
        <p:nvSpPr>
          <p:cNvPr id="19" name="Line 141">
            <a:extLst>
              <a:ext uri="{FF2B5EF4-FFF2-40B4-BE49-F238E27FC236}">
                <a16:creationId xmlns:a16="http://schemas.microsoft.com/office/drawing/2014/main" id="{A0C34A8D-240F-FCC1-8F1E-B0405A58F9AA}"/>
              </a:ext>
            </a:extLst>
          </p:cNvPr>
          <p:cNvSpPr>
            <a:spLocks noChangeShapeType="1"/>
          </p:cNvSpPr>
          <p:nvPr/>
        </p:nvSpPr>
        <p:spPr bwMode="auto">
          <a:xfrm>
            <a:off x="8545414" y="4089671"/>
            <a:ext cx="119666" cy="403642"/>
          </a:xfrm>
          <a:prstGeom prst="line">
            <a:avLst/>
          </a:prstGeom>
          <a:noFill/>
          <a:ln w="9525">
            <a:solidFill>
              <a:schemeClr val="tx1"/>
            </a:solidFill>
            <a:round/>
            <a:tailEnd type="triangle" w="med" len="med"/>
          </a:ln>
          <a:effectLst/>
        </p:spPr>
        <p:txBody>
          <a:bodyPr/>
          <a:lstStyle/>
          <a:p>
            <a:endParaRPr lang="zh-CN" altLang="en-US" dirty="0"/>
          </a:p>
        </p:txBody>
      </p:sp>
      <p:sp>
        <p:nvSpPr>
          <p:cNvPr id="20" name="Line 142">
            <a:extLst>
              <a:ext uri="{FF2B5EF4-FFF2-40B4-BE49-F238E27FC236}">
                <a16:creationId xmlns:a16="http://schemas.microsoft.com/office/drawing/2014/main" id="{C1494709-3600-0BE7-396C-C318CF4A2C3F}"/>
              </a:ext>
            </a:extLst>
          </p:cNvPr>
          <p:cNvSpPr>
            <a:spLocks noChangeShapeType="1"/>
          </p:cNvSpPr>
          <p:nvPr/>
        </p:nvSpPr>
        <p:spPr bwMode="auto">
          <a:xfrm>
            <a:off x="6712790" y="3766747"/>
            <a:ext cx="1081087" cy="0"/>
          </a:xfrm>
          <a:prstGeom prst="line">
            <a:avLst/>
          </a:prstGeom>
          <a:noFill/>
          <a:ln w="9525">
            <a:solidFill>
              <a:schemeClr val="tx1"/>
            </a:solidFill>
            <a:round/>
          </a:ln>
          <a:effectLst/>
        </p:spPr>
        <p:txBody>
          <a:bodyPr/>
          <a:lstStyle/>
          <a:p>
            <a:endParaRPr lang="zh-CN" altLang="en-US"/>
          </a:p>
        </p:txBody>
      </p:sp>
      <p:sp>
        <p:nvSpPr>
          <p:cNvPr id="21" name="Text Box 143">
            <a:extLst>
              <a:ext uri="{FF2B5EF4-FFF2-40B4-BE49-F238E27FC236}">
                <a16:creationId xmlns:a16="http://schemas.microsoft.com/office/drawing/2014/main" id="{BAEDD513-85D7-96FF-B52C-FF52BDFC7532}"/>
              </a:ext>
            </a:extLst>
          </p:cNvPr>
          <p:cNvSpPr txBox="1">
            <a:spLocks noChangeArrowheads="1"/>
          </p:cNvSpPr>
          <p:nvPr/>
        </p:nvSpPr>
        <p:spPr bwMode="auto">
          <a:xfrm>
            <a:off x="6982478" y="3739926"/>
            <a:ext cx="570883" cy="646331"/>
          </a:xfrm>
          <a:prstGeom prst="rect">
            <a:avLst/>
          </a:prstGeom>
          <a:noFill/>
          <a:ln>
            <a:noFill/>
          </a:ln>
          <a:effectLst/>
        </p:spPr>
        <p:txBody>
          <a:bodyPr wrap="square">
            <a:spAutoFit/>
          </a:bodyPr>
          <a:lstStyle/>
          <a:p>
            <a:r>
              <a:rPr lang="zh-CN" altLang="en-US" dirty="0"/>
              <a:t>叶子</a:t>
            </a:r>
          </a:p>
        </p:txBody>
      </p:sp>
      <p:sp>
        <p:nvSpPr>
          <p:cNvPr id="22" name="Line 145">
            <a:extLst>
              <a:ext uri="{FF2B5EF4-FFF2-40B4-BE49-F238E27FC236}">
                <a16:creationId xmlns:a16="http://schemas.microsoft.com/office/drawing/2014/main" id="{BCB4792D-BF6A-407B-BC59-6B721C603AB9}"/>
              </a:ext>
            </a:extLst>
          </p:cNvPr>
          <p:cNvSpPr>
            <a:spLocks noChangeShapeType="1"/>
          </p:cNvSpPr>
          <p:nvPr/>
        </p:nvSpPr>
        <p:spPr bwMode="auto">
          <a:xfrm>
            <a:off x="6013818" y="4128808"/>
            <a:ext cx="162766" cy="257318"/>
          </a:xfrm>
          <a:prstGeom prst="line">
            <a:avLst/>
          </a:prstGeom>
          <a:noFill/>
          <a:ln w="9525">
            <a:solidFill>
              <a:schemeClr val="tx1"/>
            </a:solidFill>
            <a:round/>
            <a:tailEnd type="triangle" w="med" len="med"/>
          </a:ln>
          <a:effectLst/>
        </p:spPr>
        <p:txBody>
          <a:bodyPr/>
          <a:lstStyle/>
          <a:p>
            <a:endParaRPr lang="zh-CN" altLang="en-US" dirty="0"/>
          </a:p>
        </p:txBody>
      </p:sp>
      <p:sp>
        <p:nvSpPr>
          <p:cNvPr id="23" name="Line 146">
            <a:extLst>
              <a:ext uri="{FF2B5EF4-FFF2-40B4-BE49-F238E27FC236}">
                <a16:creationId xmlns:a16="http://schemas.microsoft.com/office/drawing/2014/main" id="{BE584E3A-874B-EBF5-F051-6C21F513F66B}"/>
              </a:ext>
            </a:extLst>
          </p:cNvPr>
          <p:cNvSpPr>
            <a:spLocks noChangeShapeType="1"/>
          </p:cNvSpPr>
          <p:nvPr/>
        </p:nvSpPr>
        <p:spPr bwMode="auto">
          <a:xfrm flipH="1">
            <a:off x="7903991" y="4063092"/>
            <a:ext cx="290794" cy="498342"/>
          </a:xfrm>
          <a:prstGeom prst="line">
            <a:avLst/>
          </a:prstGeom>
          <a:noFill/>
          <a:ln w="9525">
            <a:solidFill>
              <a:schemeClr val="tx1"/>
            </a:solidFill>
            <a:round/>
            <a:tailEnd type="triangle" w="med" len="med"/>
          </a:ln>
          <a:effectLst/>
        </p:spPr>
        <p:txBody>
          <a:bodyPr/>
          <a:lstStyle/>
          <a:p>
            <a:endParaRPr lang="zh-CN" altLang="en-US"/>
          </a:p>
        </p:txBody>
      </p:sp>
      <p:sp>
        <p:nvSpPr>
          <p:cNvPr id="24" name="Text Box 147">
            <a:extLst>
              <a:ext uri="{FF2B5EF4-FFF2-40B4-BE49-F238E27FC236}">
                <a16:creationId xmlns:a16="http://schemas.microsoft.com/office/drawing/2014/main" id="{01305A84-2036-CD51-FFBE-4F91E26EBDCF}"/>
              </a:ext>
            </a:extLst>
          </p:cNvPr>
          <p:cNvSpPr txBox="1">
            <a:spLocks noChangeArrowheads="1"/>
          </p:cNvSpPr>
          <p:nvPr/>
        </p:nvSpPr>
        <p:spPr bwMode="auto">
          <a:xfrm>
            <a:off x="5164655" y="3986804"/>
            <a:ext cx="366996" cy="369332"/>
          </a:xfrm>
          <a:prstGeom prst="rect">
            <a:avLst/>
          </a:prstGeom>
          <a:noFill/>
          <a:ln>
            <a:noFill/>
          </a:ln>
          <a:effectLst/>
        </p:spPr>
        <p:txBody>
          <a:bodyPr wrap="square">
            <a:spAutoFit/>
          </a:bodyPr>
          <a:lstStyle/>
          <a:p>
            <a:r>
              <a:rPr lang="zh-CN" altLang="en-US" dirty="0"/>
              <a:t>否</a:t>
            </a:r>
          </a:p>
        </p:txBody>
      </p:sp>
      <p:sp>
        <p:nvSpPr>
          <p:cNvPr id="25" name="Text Box 148">
            <a:extLst>
              <a:ext uri="{FF2B5EF4-FFF2-40B4-BE49-F238E27FC236}">
                <a16:creationId xmlns:a16="http://schemas.microsoft.com/office/drawing/2014/main" id="{973B72ED-7143-B24F-9FDD-FAC263D6AF54}"/>
              </a:ext>
            </a:extLst>
          </p:cNvPr>
          <p:cNvSpPr txBox="1">
            <a:spLocks noChangeArrowheads="1"/>
          </p:cNvSpPr>
          <p:nvPr/>
        </p:nvSpPr>
        <p:spPr bwMode="auto">
          <a:xfrm>
            <a:off x="6215998" y="3953274"/>
            <a:ext cx="366996" cy="369332"/>
          </a:xfrm>
          <a:prstGeom prst="rect">
            <a:avLst/>
          </a:prstGeom>
          <a:noFill/>
          <a:ln>
            <a:noFill/>
          </a:ln>
          <a:effectLst/>
        </p:spPr>
        <p:txBody>
          <a:bodyPr wrap="square">
            <a:spAutoFit/>
          </a:bodyPr>
          <a:lstStyle/>
          <a:p>
            <a:r>
              <a:rPr lang="zh-CN" altLang="en-US" dirty="0"/>
              <a:t>是</a:t>
            </a:r>
          </a:p>
        </p:txBody>
      </p:sp>
      <p:sp>
        <p:nvSpPr>
          <p:cNvPr id="26" name="Text Box 149">
            <a:extLst>
              <a:ext uri="{FF2B5EF4-FFF2-40B4-BE49-F238E27FC236}">
                <a16:creationId xmlns:a16="http://schemas.microsoft.com/office/drawing/2014/main" id="{0ABE4556-7689-5D19-96AD-A70FB708C23A}"/>
              </a:ext>
            </a:extLst>
          </p:cNvPr>
          <p:cNvSpPr txBox="1">
            <a:spLocks noChangeArrowheads="1"/>
          </p:cNvSpPr>
          <p:nvPr/>
        </p:nvSpPr>
        <p:spPr bwMode="auto">
          <a:xfrm>
            <a:off x="7639551" y="4031207"/>
            <a:ext cx="366996" cy="369332"/>
          </a:xfrm>
          <a:prstGeom prst="rect">
            <a:avLst/>
          </a:prstGeom>
          <a:noFill/>
          <a:ln>
            <a:noFill/>
          </a:ln>
          <a:effectLst/>
        </p:spPr>
        <p:txBody>
          <a:bodyPr wrap="square">
            <a:spAutoFit/>
          </a:bodyPr>
          <a:lstStyle/>
          <a:p>
            <a:r>
              <a:rPr lang="zh-CN" altLang="en-US" dirty="0"/>
              <a:t>优</a:t>
            </a:r>
          </a:p>
        </p:txBody>
      </p:sp>
      <p:sp>
        <p:nvSpPr>
          <p:cNvPr id="27" name="Text Box 150">
            <a:extLst>
              <a:ext uri="{FF2B5EF4-FFF2-40B4-BE49-F238E27FC236}">
                <a16:creationId xmlns:a16="http://schemas.microsoft.com/office/drawing/2014/main" id="{6D44DE52-2E12-9606-35C2-06D7CC55E2E0}"/>
              </a:ext>
            </a:extLst>
          </p:cNvPr>
          <p:cNvSpPr txBox="1">
            <a:spLocks noChangeArrowheads="1"/>
          </p:cNvSpPr>
          <p:nvPr/>
        </p:nvSpPr>
        <p:spPr bwMode="auto">
          <a:xfrm>
            <a:off x="8638424" y="4063091"/>
            <a:ext cx="366996" cy="369332"/>
          </a:xfrm>
          <a:prstGeom prst="rect">
            <a:avLst/>
          </a:prstGeom>
          <a:noFill/>
          <a:ln>
            <a:noFill/>
          </a:ln>
          <a:effectLst/>
        </p:spPr>
        <p:txBody>
          <a:bodyPr wrap="square">
            <a:spAutoFit/>
          </a:bodyPr>
          <a:lstStyle/>
          <a:p>
            <a:r>
              <a:rPr lang="zh-CN" altLang="en-US" dirty="0"/>
              <a:t>良</a:t>
            </a:r>
          </a:p>
        </p:txBody>
      </p:sp>
      <p:sp>
        <p:nvSpPr>
          <p:cNvPr id="28" name="Oval 151">
            <a:extLst>
              <a:ext uri="{FF2B5EF4-FFF2-40B4-BE49-F238E27FC236}">
                <a16:creationId xmlns:a16="http://schemas.microsoft.com/office/drawing/2014/main" id="{294CDDB0-41CC-EEA4-DA32-BDC992DAEDFB}"/>
              </a:ext>
            </a:extLst>
          </p:cNvPr>
          <p:cNvSpPr>
            <a:spLocks noChangeArrowheads="1"/>
          </p:cNvSpPr>
          <p:nvPr/>
        </p:nvSpPr>
        <p:spPr bwMode="auto">
          <a:xfrm>
            <a:off x="5953006" y="4354905"/>
            <a:ext cx="827291" cy="797241"/>
          </a:xfrm>
          <a:prstGeom prst="ellipse">
            <a:avLst/>
          </a:prstGeom>
          <a:solidFill>
            <a:schemeClr val="accent1"/>
          </a:solidFill>
          <a:ln w="9525">
            <a:solidFill>
              <a:schemeClr val="tx1"/>
            </a:solidFill>
            <a:round/>
          </a:ln>
          <a:effectLst/>
        </p:spPr>
        <p:txBody>
          <a:bodyPr wrap="none" anchor="ctr"/>
          <a:lstStyle/>
          <a:p>
            <a:endParaRPr lang="zh-CN" altLang="en-US" dirty="0"/>
          </a:p>
        </p:txBody>
      </p:sp>
      <p:sp>
        <p:nvSpPr>
          <p:cNvPr id="29" name="Text Box 152">
            <a:extLst>
              <a:ext uri="{FF2B5EF4-FFF2-40B4-BE49-F238E27FC236}">
                <a16:creationId xmlns:a16="http://schemas.microsoft.com/office/drawing/2014/main" id="{DFEBB1C0-39A1-542D-EE36-9F80EE56808E}"/>
              </a:ext>
            </a:extLst>
          </p:cNvPr>
          <p:cNvSpPr txBox="1">
            <a:spLocks noChangeArrowheads="1"/>
          </p:cNvSpPr>
          <p:nvPr/>
        </p:nvSpPr>
        <p:spPr bwMode="auto">
          <a:xfrm>
            <a:off x="6152883" y="4584470"/>
            <a:ext cx="340989" cy="369332"/>
          </a:xfrm>
          <a:prstGeom prst="rect">
            <a:avLst/>
          </a:prstGeom>
          <a:noFill/>
          <a:ln>
            <a:noFill/>
          </a:ln>
          <a:effectLst/>
        </p:spPr>
        <p:txBody>
          <a:bodyPr wrap="square">
            <a:spAutoFit/>
          </a:bodyPr>
          <a:lstStyle/>
          <a:p>
            <a:r>
              <a:rPr lang="zh-CN" altLang="en-US" dirty="0">
                <a:solidFill>
                  <a:schemeClr val="bg1"/>
                </a:solidFill>
              </a:rPr>
              <a:t>买</a:t>
            </a:r>
          </a:p>
        </p:txBody>
      </p:sp>
      <p:sp>
        <p:nvSpPr>
          <p:cNvPr id="31" name="Oval 159">
            <a:extLst>
              <a:ext uri="{FF2B5EF4-FFF2-40B4-BE49-F238E27FC236}">
                <a16:creationId xmlns:a16="http://schemas.microsoft.com/office/drawing/2014/main" id="{E2A76636-2ADE-C0A1-9505-8A44A93CE4D8}"/>
              </a:ext>
            </a:extLst>
          </p:cNvPr>
          <p:cNvSpPr>
            <a:spLocks noChangeArrowheads="1"/>
          </p:cNvSpPr>
          <p:nvPr/>
        </p:nvSpPr>
        <p:spPr bwMode="auto">
          <a:xfrm>
            <a:off x="7259059" y="4454431"/>
            <a:ext cx="869100" cy="1760722"/>
          </a:xfrm>
          <a:prstGeom prst="ellipse">
            <a:avLst/>
          </a:prstGeom>
          <a:solidFill>
            <a:schemeClr val="hlink"/>
          </a:solidFill>
          <a:ln w="9525">
            <a:solidFill>
              <a:schemeClr val="tx1"/>
            </a:solidFill>
            <a:round/>
          </a:ln>
          <a:effectLst/>
        </p:spPr>
        <p:txBody>
          <a:bodyPr wrap="none" anchor="ctr"/>
          <a:lstStyle/>
          <a:p>
            <a:endParaRPr lang="zh-CN" altLang="en-US"/>
          </a:p>
        </p:txBody>
      </p:sp>
      <p:sp>
        <p:nvSpPr>
          <p:cNvPr id="32" name="Text Box 160">
            <a:extLst>
              <a:ext uri="{FF2B5EF4-FFF2-40B4-BE49-F238E27FC236}">
                <a16:creationId xmlns:a16="http://schemas.microsoft.com/office/drawing/2014/main" id="{26C820A9-8CDC-7BB2-9C66-AAC0AE2253F2}"/>
              </a:ext>
            </a:extLst>
          </p:cNvPr>
          <p:cNvSpPr txBox="1">
            <a:spLocks noChangeArrowheads="1"/>
          </p:cNvSpPr>
          <p:nvPr/>
        </p:nvSpPr>
        <p:spPr bwMode="auto">
          <a:xfrm>
            <a:off x="7370928" y="4984658"/>
            <a:ext cx="705558" cy="646331"/>
          </a:xfrm>
          <a:prstGeom prst="rect">
            <a:avLst/>
          </a:prstGeom>
          <a:noFill/>
          <a:ln>
            <a:noFill/>
          </a:ln>
          <a:effectLst/>
        </p:spPr>
        <p:txBody>
          <a:bodyPr wrap="square">
            <a:spAutoFit/>
          </a:bodyPr>
          <a:lstStyle/>
          <a:p>
            <a:r>
              <a:rPr lang="zh-CN" altLang="en-US" dirty="0"/>
              <a:t>买</a:t>
            </a:r>
            <a:r>
              <a:rPr lang="en-US" altLang="zh-CN" dirty="0"/>
              <a:t>/</a:t>
            </a:r>
          </a:p>
          <a:p>
            <a:r>
              <a:rPr lang="zh-CN" altLang="en-US" dirty="0"/>
              <a:t>不买</a:t>
            </a:r>
          </a:p>
        </p:txBody>
      </p:sp>
      <p:sp>
        <p:nvSpPr>
          <p:cNvPr id="33" name="Oval 161">
            <a:extLst>
              <a:ext uri="{FF2B5EF4-FFF2-40B4-BE49-F238E27FC236}">
                <a16:creationId xmlns:a16="http://schemas.microsoft.com/office/drawing/2014/main" id="{44EF4F09-0168-A832-885C-5010C5E96222}"/>
              </a:ext>
            </a:extLst>
          </p:cNvPr>
          <p:cNvSpPr>
            <a:spLocks noChangeArrowheads="1"/>
          </p:cNvSpPr>
          <p:nvPr/>
        </p:nvSpPr>
        <p:spPr bwMode="auto">
          <a:xfrm>
            <a:off x="8269297" y="4493313"/>
            <a:ext cx="807684" cy="1016268"/>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34" name="Text Box 162">
            <a:extLst>
              <a:ext uri="{FF2B5EF4-FFF2-40B4-BE49-F238E27FC236}">
                <a16:creationId xmlns:a16="http://schemas.microsoft.com/office/drawing/2014/main" id="{91A45AF2-3E2D-8E63-624B-476827463BD5}"/>
              </a:ext>
            </a:extLst>
          </p:cNvPr>
          <p:cNvSpPr txBox="1">
            <a:spLocks noChangeArrowheads="1"/>
          </p:cNvSpPr>
          <p:nvPr/>
        </p:nvSpPr>
        <p:spPr bwMode="auto">
          <a:xfrm>
            <a:off x="6413301" y="6403517"/>
            <a:ext cx="366996" cy="369332"/>
          </a:xfrm>
          <a:prstGeom prst="rect">
            <a:avLst/>
          </a:prstGeom>
          <a:noFill/>
          <a:ln>
            <a:noFill/>
          </a:ln>
          <a:effectLst/>
        </p:spPr>
        <p:txBody>
          <a:bodyPr wrap="square">
            <a:spAutoFit/>
          </a:bodyPr>
          <a:lstStyle/>
          <a:p>
            <a:r>
              <a:rPr lang="zh-CN" altLang="en-US" dirty="0"/>
              <a:t>买</a:t>
            </a:r>
          </a:p>
        </p:txBody>
      </p:sp>
      <p:sp>
        <p:nvSpPr>
          <p:cNvPr id="35" name="Line 163">
            <a:extLst>
              <a:ext uri="{FF2B5EF4-FFF2-40B4-BE49-F238E27FC236}">
                <a16:creationId xmlns:a16="http://schemas.microsoft.com/office/drawing/2014/main" id="{CA0358B7-49B9-223F-3F65-5D7D20485652}"/>
              </a:ext>
            </a:extLst>
          </p:cNvPr>
          <p:cNvSpPr>
            <a:spLocks noChangeShapeType="1"/>
          </p:cNvSpPr>
          <p:nvPr/>
        </p:nvSpPr>
        <p:spPr bwMode="auto">
          <a:xfrm flipH="1">
            <a:off x="6860052" y="6197643"/>
            <a:ext cx="719138" cy="363214"/>
          </a:xfrm>
          <a:prstGeom prst="line">
            <a:avLst/>
          </a:prstGeom>
          <a:noFill/>
          <a:ln w="9525">
            <a:solidFill>
              <a:schemeClr val="tx1"/>
            </a:solidFill>
            <a:round/>
            <a:tailEnd type="triangle" w="med" len="med"/>
          </a:ln>
          <a:effectLst/>
        </p:spPr>
        <p:txBody>
          <a:bodyPr/>
          <a:lstStyle/>
          <a:p>
            <a:endParaRPr lang="zh-CN" altLang="en-US" dirty="0"/>
          </a:p>
        </p:txBody>
      </p:sp>
      <p:sp>
        <p:nvSpPr>
          <p:cNvPr id="36" name="Line 164">
            <a:extLst>
              <a:ext uri="{FF2B5EF4-FFF2-40B4-BE49-F238E27FC236}">
                <a16:creationId xmlns:a16="http://schemas.microsoft.com/office/drawing/2014/main" id="{94F4240F-7DB7-7E84-E9BA-2EBBEDE6FC2E}"/>
              </a:ext>
            </a:extLst>
          </p:cNvPr>
          <p:cNvSpPr>
            <a:spLocks noChangeShapeType="1"/>
          </p:cNvSpPr>
          <p:nvPr/>
        </p:nvSpPr>
        <p:spPr bwMode="auto">
          <a:xfrm>
            <a:off x="8234068" y="5542792"/>
            <a:ext cx="858138" cy="9166"/>
          </a:xfrm>
          <a:prstGeom prst="line">
            <a:avLst/>
          </a:prstGeom>
          <a:noFill/>
          <a:ln w="9525">
            <a:solidFill>
              <a:schemeClr val="tx1"/>
            </a:solidFill>
            <a:round/>
          </a:ln>
          <a:effectLst/>
        </p:spPr>
        <p:txBody>
          <a:bodyPr/>
          <a:lstStyle/>
          <a:p>
            <a:endParaRPr lang="zh-CN" altLang="en-US" dirty="0"/>
          </a:p>
        </p:txBody>
      </p:sp>
      <p:sp>
        <p:nvSpPr>
          <p:cNvPr id="37" name="Text Box 165">
            <a:extLst>
              <a:ext uri="{FF2B5EF4-FFF2-40B4-BE49-F238E27FC236}">
                <a16:creationId xmlns:a16="http://schemas.microsoft.com/office/drawing/2014/main" id="{DEC0107B-B0C6-2D9A-6C20-A41491CF50D2}"/>
              </a:ext>
            </a:extLst>
          </p:cNvPr>
          <p:cNvSpPr txBox="1">
            <a:spLocks noChangeArrowheads="1"/>
          </p:cNvSpPr>
          <p:nvPr/>
        </p:nvSpPr>
        <p:spPr bwMode="auto">
          <a:xfrm>
            <a:off x="8444032" y="5623971"/>
            <a:ext cx="570883" cy="646331"/>
          </a:xfrm>
          <a:prstGeom prst="rect">
            <a:avLst/>
          </a:prstGeom>
          <a:noFill/>
          <a:ln>
            <a:noFill/>
          </a:ln>
          <a:effectLst/>
        </p:spPr>
        <p:txBody>
          <a:bodyPr wrap="square">
            <a:spAutoFit/>
          </a:bodyPr>
          <a:lstStyle/>
          <a:p>
            <a:r>
              <a:rPr lang="zh-CN" altLang="en-US" dirty="0"/>
              <a:t>叶子</a:t>
            </a:r>
          </a:p>
        </p:txBody>
      </p:sp>
      <p:sp>
        <p:nvSpPr>
          <p:cNvPr id="38" name="Line 166">
            <a:extLst>
              <a:ext uri="{FF2B5EF4-FFF2-40B4-BE49-F238E27FC236}">
                <a16:creationId xmlns:a16="http://schemas.microsoft.com/office/drawing/2014/main" id="{FDA9191C-DEB1-1BC5-0B49-69757D396853}"/>
              </a:ext>
            </a:extLst>
          </p:cNvPr>
          <p:cNvSpPr>
            <a:spLocks noChangeShapeType="1"/>
          </p:cNvSpPr>
          <p:nvPr/>
        </p:nvSpPr>
        <p:spPr bwMode="auto">
          <a:xfrm>
            <a:off x="6094393" y="5189371"/>
            <a:ext cx="765659" cy="0"/>
          </a:xfrm>
          <a:prstGeom prst="line">
            <a:avLst/>
          </a:prstGeom>
          <a:noFill/>
          <a:ln w="9525">
            <a:solidFill>
              <a:schemeClr val="tx1"/>
            </a:solidFill>
            <a:round/>
          </a:ln>
          <a:effectLst/>
        </p:spPr>
        <p:txBody>
          <a:bodyPr/>
          <a:lstStyle/>
          <a:p>
            <a:endParaRPr lang="zh-CN" altLang="en-US"/>
          </a:p>
        </p:txBody>
      </p:sp>
      <p:sp>
        <p:nvSpPr>
          <p:cNvPr id="39" name="Text Box 167">
            <a:extLst>
              <a:ext uri="{FF2B5EF4-FFF2-40B4-BE49-F238E27FC236}">
                <a16:creationId xmlns:a16="http://schemas.microsoft.com/office/drawing/2014/main" id="{BE19DD9A-64DE-CBE5-731B-A61CB9EDBE85}"/>
              </a:ext>
            </a:extLst>
          </p:cNvPr>
          <p:cNvSpPr txBox="1">
            <a:spLocks noChangeArrowheads="1"/>
          </p:cNvSpPr>
          <p:nvPr/>
        </p:nvSpPr>
        <p:spPr bwMode="auto">
          <a:xfrm>
            <a:off x="6196953" y="5137459"/>
            <a:ext cx="570883" cy="646331"/>
          </a:xfrm>
          <a:prstGeom prst="rect">
            <a:avLst/>
          </a:prstGeom>
          <a:noFill/>
          <a:ln>
            <a:noFill/>
          </a:ln>
          <a:effectLst/>
        </p:spPr>
        <p:txBody>
          <a:bodyPr wrap="square">
            <a:spAutoFit/>
          </a:bodyPr>
          <a:lstStyle/>
          <a:p>
            <a:r>
              <a:rPr lang="zh-CN" altLang="en-US" dirty="0"/>
              <a:t>叶子</a:t>
            </a:r>
          </a:p>
        </p:txBody>
      </p:sp>
      <p:sp>
        <p:nvSpPr>
          <p:cNvPr id="40" name="Line 168">
            <a:extLst>
              <a:ext uri="{FF2B5EF4-FFF2-40B4-BE49-F238E27FC236}">
                <a16:creationId xmlns:a16="http://schemas.microsoft.com/office/drawing/2014/main" id="{B5655EFC-EF86-13B4-D454-30448405AB34}"/>
              </a:ext>
            </a:extLst>
          </p:cNvPr>
          <p:cNvSpPr>
            <a:spLocks noChangeShapeType="1"/>
          </p:cNvSpPr>
          <p:nvPr/>
        </p:nvSpPr>
        <p:spPr bwMode="auto">
          <a:xfrm>
            <a:off x="4991464" y="5189371"/>
            <a:ext cx="797326" cy="0"/>
          </a:xfrm>
          <a:prstGeom prst="line">
            <a:avLst/>
          </a:prstGeom>
          <a:noFill/>
          <a:ln w="9525">
            <a:solidFill>
              <a:schemeClr val="tx1"/>
            </a:solidFill>
            <a:round/>
          </a:ln>
          <a:effectLst/>
        </p:spPr>
        <p:txBody>
          <a:bodyPr/>
          <a:lstStyle/>
          <a:p>
            <a:endParaRPr lang="zh-CN" altLang="en-US"/>
          </a:p>
        </p:txBody>
      </p:sp>
      <p:sp>
        <p:nvSpPr>
          <p:cNvPr id="41" name="Text Box 169">
            <a:extLst>
              <a:ext uri="{FF2B5EF4-FFF2-40B4-BE49-F238E27FC236}">
                <a16:creationId xmlns:a16="http://schemas.microsoft.com/office/drawing/2014/main" id="{C0976FD9-272D-3A83-90D6-660CBB5DDA06}"/>
              </a:ext>
            </a:extLst>
          </p:cNvPr>
          <p:cNvSpPr txBox="1">
            <a:spLocks noChangeArrowheads="1"/>
          </p:cNvSpPr>
          <p:nvPr/>
        </p:nvSpPr>
        <p:spPr bwMode="auto">
          <a:xfrm>
            <a:off x="5051631" y="5183667"/>
            <a:ext cx="570883" cy="646331"/>
          </a:xfrm>
          <a:prstGeom prst="rect">
            <a:avLst/>
          </a:prstGeom>
          <a:noFill/>
          <a:ln>
            <a:noFill/>
          </a:ln>
          <a:effectLst/>
        </p:spPr>
        <p:txBody>
          <a:bodyPr wrap="square">
            <a:spAutoFit/>
          </a:bodyPr>
          <a:lstStyle/>
          <a:p>
            <a:r>
              <a:rPr lang="zh-CN" altLang="en-US" dirty="0"/>
              <a:t>叶子</a:t>
            </a:r>
          </a:p>
        </p:txBody>
      </p:sp>
      <p:sp>
        <p:nvSpPr>
          <p:cNvPr id="42" name="Oval 153">
            <a:extLst>
              <a:ext uri="{FF2B5EF4-FFF2-40B4-BE49-F238E27FC236}">
                <a16:creationId xmlns:a16="http://schemas.microsoft.com/office/drawing/2014/main" id="{8F53B883-DA2A-3191-3C4E-69050A525B6D}"/>
              </a:ext>
            </a:extLst>
          </p:cNvPr>
          <p:cNvSpPr>
            <a:spLocks noChangeArrowheads="1"/>
          </p:cNvSpPr>
          <p:nvPr/>
        </p:nvSpPr>
        <p:spPr bwMode="auto">
          <a:xfrm>
            <a:off x="4976482" y="4358513"/>
            <a:ext cx="827291" cy="797241"/>
          </a:xfrm>
          <a:prstGeom prst="ellipse">
            <a:avLst/>
          </a:prstGeom>
          <a:solidFill>
            <a:schemeClr val="accent1"/>
          </a:solidFill>
          <a:ln w="9525">
            <a:solidFill>
              <a:schemeClr val="tx1"/>
            </a:solidFill>
            <a:round/>
          </a:ln>
          <a:effectLst/>
        </p:spPr>
        <p:txBody>
          <a:bodyPr wrap="none" anchor="ctr"/>
          <a:lstStyle/>
          <a:p>
            <a:endParaRPr lang="zh-CN" altLang="en-US"/>
          </a:p>
        </p:txBody>
      </p:sp>
      <p:sp>
        <p:nvSpPr>
          <p:cNvPr id="43" name="Text Box 154">
            <a:extLst>
              <a:ext uri="{FF2B5EF4-FFF2-40B4-BE49-F238E27FC236}">
                <a16:creationId xmlns:a16="http://schemas.microsoft.com/office/drawing/2014/main" id="{971C2E89-A5BA-66E7-C9C5-D73528003FAD}"/>
              </a:ext>
            </a:extLst>
          </p:cNvPr>
          <p:cNvSpPr txBox="1">
            <a:spLocks noChangeArrowheads="1"/>
          </p:cNvSpPr>
          <p:nvPr/>
        </p:nvSpPr>
        <p:spPr bwMode="auto">
          <a:xfrm>
            <a:off x="5182148" y="4408489"/>
            <a:ext cx="530427" cy="646331"/>
          </a:xfrm>
          <a:prstGeom prst="rect">
            <a:avLst/>
          </a:prstGeom>
          <a:noFill/>
          <a:ln>
            <a:noFill/>
          </a:ln>
          <a:effectLst/>
        </p:spPr>
        <p:txBody>
          <a:bodyPr wrap="square">
            <a:spAutoFit/>
          </a:bodyPr>
          <a:lstStyle/>
          <a:p>
            <a:r>
              <a:rPr lang="zh-CN" altLang="en-US" dirty="0">
                <a:solidFill>
                  <a:schemeClr val="bg1"/>
                </a:solidFill>
              </a:rPr>
              <a:t>不买</a:t>
            </a:r>
          </a:p>
        </p:txBody>
      </p:sp>
      <p:sp>
        <p:nvSpPr>
          <p:cNvPr id="44" name="Text Box 154">
            <a:extLst>
              <a:ext uri="{FF2B5EF4-FFF2-40B4-BE49-F238E27FC236}">
                <a16:creationId xmlns:a16="http://schemas.microsoft.com/office/drawing/2014/main" id="{5C319708-D3E1-2FFF-F07D-BF3ED9B3F2AA}"/>
              </a:ext>
            </a:extLst>
          </p:cNvPr>
          <p:cNvSpPr txBox="1">
            <a:spLocks noChangeArrowheads="1"/>
          </p:cNvSpPr>
          <p:nvPr/>
        </p:nvSpPr>
        <p:spPr bwMode="auto">
          <a:xfrm>
            <a:off x="8464261" y="4781430"/>
            <a:ext cx="530427" cy="369332"/>
          </a:xfrm>
          <a:prstGeom prst="rect">
            <a:avLst/>
          </a:prstGeom>
          <a:noFill/>
          <a:ln>
            <a:noFill/>
          </a:ln>
          <a:effectLst/>
        </p:spPr>
        <p:txBody>
          <a:bodyPr wrap="square">
            <a:spAutoFit/>
          </a:bodyPr>
          <a:lstStyle/>
          <a:p>
            <a:r>
              <a:rPr lang="zh-CN" altLang="en-US" dirty="0">
                <a:solidFill>
                  <a:schemeClr val="bg1"/>
                </a:solidFill>
              </a:rPr>
              <a:t>买</a:t>
            </a:r>
          </a:p>
        </p:txBody>
      </p:sp>
      <p:sp>
        <p:nvSpPr>
          <p:cNvPr id="2" name="Slide Number Placeholder 5">
            <a:extLst>
              <a:ext uri="{FF2B5EF4-FFF2-40B4-BE49-F238E27FC236}">
                <a16:creationId xmlns:a16="http://schemas.microsoft.com/office/drawing/2014/main" id="{090A7C28-C3A4-92C8-493F-26D91FA9A67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48</a:t>
            </a:fld>
            <a:endParaRPr lang="en-US" dirty="0"/>
          </a:p>
        </p:txBody>
      </p:sp>
      <p:graphicFrame>
        <p:nvGraphicFramePr>
          <p:cNvPr id="45" name="Group 131">
            <a:extLst>
              <a:ext uri="{FF2B5EF4-FFF2-40B4-BE49-F238E27FC236}">
                <a16:creationId xmlns:a16="http://schemas.microsoft.com/office/drawing/2014/main" id="{88D509F5-5087-42FA-A18D-3D05DD4FB3BF}"/>
              </a:ext>
            </a:extLst>
          </p:cNvPr>
          <p:cNvGraphicFramePr>
            <a:graphicFrameLocks noGrp="1"/>
          </p:cNvGraphicFramePr>
          <p:nvPr>
            <p:extLst>
              <p:ext uri="{D42A27DB-BD31-4B8C-83A1-F6EECF244321}">
                <p14:modId xmlns:p14="http://schemas.microsoft.com/office/powerpoint/2010/main" val="3147818351"/>
              </p:ext>
            </p:extLst>
          </p:nvPr>
        </p:nvGraphicFramePr>
        <p:xfrm>
          <a:off x="207021" y="1779232"/>
          <a:ext cx="4572001" cy="4907280"/>
        </p:xfrm>
        <a:graphic>
          <a:graphicData uri="http://schemas.openxmlformats.org/drawingml/2006/table">
            <a:tbl>
              <a:tblPr>
                <a:tableStyleId>{616DA210-FB5B-4158-B5E0-FEB733F419BA}</a:tableStyleId>
              </a:tblPr>
              <a:tblGrid>
                <a:gridCol w="670125">
                  <a:extLst>
                    <a:ext uri="{9D8B030D-6E8A-4147-A177-3AD203B41FA5}">
                      <a16:colId xmlns:a16="http://schemas.microsoft.com/office/drawing/2014/main" val="20000"/>
                    </a:ext>
                  </a:extLst>
                </a:gridCol>
                <a:gridCol w="670125">
                  <a:extLst>
                    <a:ext uri="{9D8B030D-6E8A-4147-A177-3AD203B41FA5}">
                      <a16:colId xmlns:a16="http://schemas.microsoft.com/office/drawing/2014/main" val="20001"/>
                    </a:ext>
                  </a:extLst>
                </a:gridCol>
                <a:gridCol w="670125">
                  <a:extLst>
                    <a:ext uri="{9D8B030D-6E8A-4147-A177-3AD203B41FA5}">
                      <a16:colId xmlns:a16="http://schemas.microsoft.com/office/drawing/2014/main" val="20002"/>
                    </a:ext>
                  </a:extLst>
                </a:gridCol>
                <a:gridCol w="670125">
                  <a:extLst>
                    <a:ext uri="{9D8B030D-6E8A-4147-A177-3AD203B41FA5}">
                      <a16:colId xmlns:a16="http://schemas.microsoft.com/office/drawing/2014/main" val="20003"/>
                    </a:ext>
                  </a:extLst>
                </a:gridCol>
                <a:gridCol w="670125">
                  <a:extLst>
                    <a:ext uri="{9D8B030D-6E8A-4147-A177-3AD203B41FA5}">
                      <a16:colId xmlns:a16="http://schemas.microsoft.com/office/drawing/2014/main" val="20004"/>
                    </a:ext>
                  </a:extLst>
                </a:gridCol>
                <a:gridCol w="1221376">
                  <a:extLst>
                    <a:ext uri="{9D8B030D-6E8A-4147-A177-3AD203B41FA5}">
                      <a16:colId xmlns:a16="http://schemas.microsoft.com/office/drawing/2014/main" val="20005"/>
                    </a:ext>
                  </a:extLst>
                </a:gridCol>
              </a:tblGrid>
              <a:tr h="335157">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cap="none" normalizeH="0" baseline="0" dirty="0">
                          <a:ln>
                            <a:noFill/>
                          </a:ln>
                          <a:effectLst/>
                        </a:rPr>
                        <a:t>计数</a:t>
                      </a:r>
                      <a:endParaRPr kumimoji="1" lang="zh-CN" altLang="en-US" sz="16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年龄</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收入</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学生</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信誉</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600" u="none" strike="noStrike" kern="1200" cap="none" normalizeH="0" baseline="0" dirty="0">
                          <a:ln>
                            <a:noFill/>
                          </a:ln>
                          <a:effectLst/>
                        </a:rPr>
                        <a:t>买电子产品？</a:t>
                      </a:r>
                      <a:endParaRPr kumimoji="1" lang="zh-CN" altLang="en-US" sz="1600" b="0" i="0" u="none" strike="noStrike" kern="1200" cap="none" normalizeH="0" baseline="0" dirty="0">
                        <a:ln>
                          <a:noFill/>
                        </a:ln>
                        <a:solidFill>
                          <a:schemeClr val="bg1"/>
                        </a:solidFill>
                        <a:effectLst/>
                        <a:latin typeface="Times New Roman" panose="02020603050405020304" pitchFamily="18" charset="0"/>
                        <a:ea typeface="宋体" panose="02010600030101010101" pitchFamily="2" charset="-122"/>
                        <a:cs typeface="+mn-cs"/>
                      </a:endParaRPr>
                    </a:p>
                  </a:txBody>
                  <a:tcPr horzOverflow="overflow"/>
                </a:tc>
                <a:extLst>
                  <a:ext uri="{0D108BD9-81ED-4DB2-BD59-A6C34878D82A}">
                    <a16:rowId xmlns:a16="http://schemas.microsoft.com/office/drawing/2014/main" val="1000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不买</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青</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extLst>
                  <a:ext uri="{0D108BD9-81ED-4DB2-BD59-A6C34878D82A}">
                    <a16:rowId xmlns:a16="http://schemas.microsoft.com/office/drawing/2014/main" val="1000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良</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5"/>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老</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06"/>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dirty="0">
                          <a:ln>
                            <a:noFill/>
                          </a:ln>
                          <a:effectLst/>
                        </a:rPr>
                        <a:t>64</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中</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extLst>
                  <a:ext uri="{0D108BD9-81ED-4DB2-BD59-A6C34878D82A}">
                    <a16:rowId xmlns:a16="http://schemas.microsoft.com/office/drawing/2014/main" val="10007"/>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128</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8"/>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低</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09"/>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0"/>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青</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extLst>
                  <a:ext uri="{0D108BD9-81ED-4DB2-BD59-A6C34878D82A}">
                    <a16:rowId xmlns:a16="http://schemas.microsoft.com/office/drawing/2014/main" val="10011"/>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noFill/>
                  </a:tcPr>
                </a:tc>
                <a:extLst>
                  <a:ext uri="{0D108BD9-81ED-4DB2-BD59-A6C34878D82A}">
                    <a16:rowId xmlns:a16="http://schemas.microsoft.com/office/drawing/2014/main" val="10012"/>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32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良</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tc>
                <a:extLst>
                  <a:ext uri="{0D108BD9-81ED-4DB2-BD59-A6C34878D82A}">
                    <a16:rowId xmlns:a16="http://schemas.microsoft.com/office/drawing/2014/main" val="10013"/>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63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否</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优</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不买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14"/>
                  </a:ext>
                </a:extLst>
              </a:tr>
              <a:tr h="271220">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u="none" strike="noStrike" cap="none" normalizeH="0" baseline="0">
                          <a:ln>
                            <a:noFill/>
                          </a:ln>
                          <a:effectLst/>
                        </a:rPr>
                        <a:t>1 </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老</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a:ln>
                            <a:noFill/>
                          </a:ln>
                          <a:effectLst/>
                        </a:rPr>
                        <a:t>中</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否</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优</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u="none" strike="noStrike" cap="none" normalizeH="0" baseline="0" dirty="0">
                          <a:ln>
                            <a:noFill/>
                          </a:ln>
                          <a:effectLst/>
                        </a:rPr>
                        <a:t>买</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solidFill>
                      <a:schemeClr val="accent5">
                        <a:lumMod val="60000"/>
                        <a:lumOff val="40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098505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E71562-9DE8-415A-67BC-CD258DAB0BBA}"/>
              </a:ext>
            </a:extLst>
          </p:cNvPr>
          <p:cNvSpPr txBox="1"/>
          <p:nvPr/>
        </p:nvSpPr>
        <p:spPr>
          <a:xfrm>
            <a:off x="259373" y="1633177"/>
            <a:ext cx="7886700" cy="994172"/>
          </a:xfrm>
          <a:prstGeom prst="rect">
            <a:avLst/>
          </a:prstGeom>
        </p:spPr>
        <p:txBody>
          <a:bodyPr vert="horz" lIns="91440" tIns="45720" rIns="91440" bIns="45720" rtlCol="0" anchor="ctr">
            <a:normAutofit/>
          </a:bodyPr>
          <a:lstStyle>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决策树</a:t>
            </a:r>
            <a:r>
              <a:rPr lang="en-US" altLang="zh-CN"/>
              <a:t>ID3 (</a:t>
            </a:r>
            <a:r>
              <a:rPr lang="zh-CN" altLang="en-US"/>
              <a:t>分类</a:t>
            </a:r>
            <a:r>
              <a:rPr lang="en-US" altLang="zh-CN"/>
              <a:t>) </a:t>
            </a:r>
            <a:r>
              <a:rPr lang="zh-CN" altLang="en-US"/>
              <a:t>算法</a:t>
            </a:r>
            <a:endParaRPr lang="zh-CN" altLang="en-US" dirty="0"/>
          </a:p>
        </p:txBody>
      </p:sp>
      <p:sp>
        <p:nvSpPr>
          <p:cNvPr id="5" name="内容占位符 2">
            <a:extLst>
              <a:ext uri="{FF2B5EF4-FFF2-40B4-BE49-F238E27FC236}">
                <a16:creationId xmlns:a16="http://schemas.microsoft.com/office/drawing/2014/main" id="{0378FCC2-E907-5DEE-DCA1-AF507CFE1825}"/>
              </a:ext>
            </a:extLst>
          </p:cNvPr>
          <p:cNvSpPr>
            <a:spLocks noGrp="1"/>
          </p:cNvSpPr>
          <p:nvPr>
            <p:ph idx="1"/>
          </p:nvPr>
        </p:nvSpPr>
        <p:spPr>
          <a:xfrm>
            <a:off x="361628" y="2633977"/>
            <a:ext cx="8420743" cy="3571724"/>
          </a:xfrm>
        </p:spPr>
        <p:txBody>
          <a:bodyPr>
            <a:normAutofit/>
          </a:bodyPr>
          <a:lstStyle/>
          <a:p>
            <a:pPr>
              <a:lnSpc>
                <a:spcPct val="100000"/>
              </a:lnSpc>
            </a:pPr>
            <a:r>
              <a:rPr lang="zh-CN" altLang="en-US" sz="2000"/>
              <a:t>输入</a:t>
            </a:r>
            <a:r>
              <a:rPr lang="en-US" altLang="zh-CN" sz="2000"/>
              <a:t>: </a:t>
            </a:r>
            <a:r>
              <a:rPr lang="zh-CN" altLang="en-US" sz="2000"/>
              <a:t>训练</a:t>
            </a:r>
            <a:r>
              <a:rPr lang="zh-CN" altLang="en-US" sz="2000" dirty="0"/>
              <a:t>数据</a:t>
            </a:r>
            <a:r>
              <a:rPr lang="zh-CN" altLang="en-US" sz="2000"/>
              <a:t>集 </a:t>
            </a:r>
            <a:r>
              <a:rPr lang="en-US" altLang="zh-CN" sz="2000" i="1"/>
              <a:t>D</a:t>
            </a:r>
            <a:r>
              <a:rPr lang="en-US" altLang="zh-CN" sz="2000"/>
              <a:t>, </a:t>
            </a:r>
            <a:r>
              <a:rPr lang="zh-CN" altLang="en-US" sz="2000"/>
              <a:t>特征集 </a:t>
            </a:r>
            <a:r>
              <a:rPr lang="en-US" altLang="zh-CN" sz="2000" i="1"/>
              <a:t>A</a:t>
            </a:r>
            <a:r>
              <a:rPr lang="en-US" altLang="zh-CN" sz="2000"/>
              <a:t>, </a:t>
            </a:r>
            <a:r>
              <a:rPr lang="zh-CN" altLang="en-US" sz="2000"/>
              <a:t>阈值 </a:t>
            </a:r>
            <a:r>
              <a:rPr lang="en-US" altLang="zh-CN" sz="2000" i="1" dirty="0"/>
              <a:t>ε</a:t>
            </a:r>
          </a:p>
          <a:p>
            <a:pPr>
              <a:lnSpc>
                <a:spcPct val="100000"/>
              </a:lnSpc>
            </a:pPr>
            <a:r>
              <a:rPr lang="zh-CN" altLang="en-US" sz="2000"/>
              <a:t>输出</a:t>
            </a:r>
            <a:r>
              <a:rPr lang="en-US" altLang="zh-CN" sz="2000"/>
              <a:t>: </a:t>
            </a:r>
            <a:r>
              <a:rPr lang="zh-CN" altLang="en-US" sz="2000"/>
              <a:t>决策树</a:t>
            </a:r>
            <a:r>
              <a:rPr lang="en-US" altLang="zh-CN" sz="2000" i="1" dirty="0"/>
              <a:t>T</a:t>
            </a:r>
          </a:p>
          <a:p>
            <a:pPr>
              <a:lnSpc>
                <a:spcPct val="100000"/>
              </a:lnSpc>
            </a:pPr>
            <a:r>
              <a:rPr lang="en-US" altLang="zh-CN" sz="2000" dirty="0"/>
              <a:t>(1)</a:t>
            </a:r>
            <a:r>
              <a:rPr lang="zh-CN" altLang="en-US" sz="2000" dirty="0"/>
              <a:t> 若 </a:t>
            </a:r>
            <a:r>
              <a:rPr lang="en-US" altLang="zh-CN" sz="2000" i="1" dirty="0"/>
              <a:t>D </a:t>
            </a:r>
            <a:r>
              <a:rPr lang="zh-CN" altLang="en-US" sz="2000" dirty="0"/>
              <a:t>中所有实例属于同</a:t>
            </a:r>
            <a:r>
              <a:rPr lang="zh-CN" altLang="en-US" sz="2000"/>
              <a:t>一类 </a:t>
            </a:r>
            <a:r>
              <a:rPr lang="en-US" altLang="zh-CN" sz="2000" i="1"/>
              <a:t>C</a:t>
            </a:r>
            <a:r>
              <a:rPr lang="en-US" altLang="zh-CN" sz="2000" i="1" baseline="-25000"/>
              <a:t>k</a:t>
            </a:r>
            <a:r>
              <a:rPr lang="en-US" altLang="zh-CN" sz="2000"/>
              <a:t>, </a:t>
            </a:r>
            <a:r>
              <a:rPr lang="zh-CN" altLang="en-US" sz="2000"/>
              <a:t>则 </a:t>
            </a:r>
            <a:r>
              <a:rPr lang="en-US" altLang="zh-CN" sz="2000" i="1" dirty="0"/>
              <a:t>T </a:t>
            </a:r>
            <a:r>
              <a:rPr lang="zh-CN" altLang="en-US" sz="2000" dirty="0"/>
              <a:t>为单</a:t>
            </a:r>
            <a:r>
              <a:rPr lang="zh-CN" altLang="en-US" sz="2000"/>
              <a:t>结点树</a:t>
            </a:r>
            <a:r>
              <a:rPr lang="en-US" altLang="zh-CN" sz="2000"/>
              <a:t>, </a:t>
            </a:r>
            <a:r>
              <a:rPr lang="zh-CN" altLang="en-US" sz="2000"/>
              <a:t>并</a:t>
            </a:r>
            <a:r>
              <a:rPr lang="zh-CN" altLang="en-US" sz="2000" dirty="0"/>
              <a:t>将类 </a:t>
            </a:r>
            <a:r>
              <a:rPr lang="en-US" altLang="zh-CN" sz="2000" i="1" dirty="0"/>
              <a:t>C</a:t>
            </a:r>
            <a:r>
              <a:rPr lang="en-US" altLang="zh-CN" sz="2000" i="1" baseline="-25000" dirty="0"/>
              <a:t>k </a:t>
            </a:r>
            <a:r>
              <a:rPr lang="zh-CN" altLang="en-US" sz="2000" dirty="0"/>
              <a:t>作为该结点的</a:t>
            </a:r>
            <a:r>
              <a:rPr lang="zh-CN" altLang="en-US" sz="2000"/>
              <a:t>类标记</a:t>
            </a:r>
            <a:r>
              <a:rPr lang="en-US" altLang="zh-CN" sz="2000"/>
              <a:t>, </a:t>
            </a:r>
            <a:r>
              <a:rPr lang="zh-CN" altLang="en-US" sz="2000"/>
              <a:t>返回</a:t>
            </a:r>
            <a:r>
              <a:rPr lang="en-US" altLang="zh-CN" sz="2000" i="1"/>
              <a:t>T</a:t>
            </a:r>
            <a:r>
              <a:rPr lang="en-US" altLang="zh-CN" sz="2000"/>
              <a:t>;</a:t>
            </a:r>
            <a:endParaRPr lang="en-US" altLang="zh-CN" sz="2000" dirty="0"/>
          </a:p>
          <a:p>
            <a:pPr>
              <a:lnSpc>
                <a:spcPct val="100000"/>
              </a:lnSpc>
            </a:pPr>
            <a:r>
              <a:rPr lang="en-US" altLang="zh-CN" sz="2000" dirty="0"/>
              <a:t>(2) </a:t>
            </a:r>
            <a:r>
              <a:rPr lang="zh-CN" altLang="en-US" sz="2000" dirty="0"/>
              <a:t>若</a:t>
            </a:r>
            <a:r>
              <a:rPr lang="en-US" altLang="zh-CN" sz="2000" i="1" dirty="0"/>
              <a:t>A</a:t>
            </a:r>
            <a:r>
              <a:rPr lang="en-US" altLang="zh-CN" sz="2000" dirty="0"/>
              <a:t> </a:t>
            </a:r>
            <a:r>
              <a:rPr lang="en-US" altLang="zh-CN" sz="2000"/>
              <a:t>= </a:t>
            </a:r>
            <a:r>
              <a:rPr lang="zh-CN" altLang="en-US" sz="2000"/>
              <a:t>∅</a:t>
            </a:r>
            <a:r>
              <a:rPr lang="en-US" altLang="zh-CN" sz="2000"/>
              <a:t>, </a:t>
            </a:r>
            <a:r>
              <a:rPr lang="zh-CN" altLang="en-US" sz="2000"/>
              <a:t>则</a:t>
            </a:r>
            <a:r>
              <a:rPr lang="en-US" altLang="zh-CN" sz="2000" i="1" dirty="0"/>
              <a:t>T</a:t>
            </a:r>
            <a:r>
              <a:rPr lang="zh-CN" altLang="en-US" sz="2000" dirty="0"/>
              <a:t>为单</a:t>
            </a:r>
            <a:r>
              <a:rPr lang="zh-CN" altLang="en-US" sz="2000"/>
              <a:t>结点树</a:t>
            </a:r>
            <a:r>
              <a:rPr lang="en-US" altLang="zh-CN" sz="2000"/>
              <a:t>, </a:t>
            </a:r>
            <a:r>
              <a:rPr lang="zh-CN" altLang="en-US" sz="2000"/>
              <a:t>并</a:t>
            </a:r>
            <a:r>
              <a:rPr lang="zh-CN" altLang="en-US" sz="2000" dirty="0"/>
              <a:t>将</a:t>
            </a:r>
            <a:r>
              <a:rPr lang="en-US" altLang="zh-CN" sz="2000" i="1" dirty="0"/>
              <a:t>D</a:t>
            </a:r>
            <a:r>
              <a:rPr lang="zh-CN" altLang="en-US" sz="2000" dirty="0"/>
              <a:t>中实例数最大的类</a:t>
            </a:r>
            <a:r>
              <a:rPr lang="en-US" altLang="zh-CN" sz="2000" i="1" dirty="0"/>
              <a:t>C</a:t>
            </a:r>
            <a:r>
              <a:rPr lang="en-US" altLang="zh-CN" sz="2000" i="1" baseline="-25000" dirty="0"/>
              <a:t>k</a:t>
            </a:r>
            <a:r>
              <a:rPr lang="zh-CN" altLang="en-US" sz="2000" dirty="0"/>
              <a:t>作为该结点</a:t>
            </a:r>
            <a:r>
              <a:rPr lang="zh-CN" altLang="en-US" sz="2000"/>
              <a:t>的标记</a:t>
            </a:r>
            <a:r>
              <a:rPr lang="en-US" altLang="zh-CN" sz="2000"/>
              <a:t>, </a:t>
            </a:r>
            <a:r>
              <a:rPr lang="zh-CN" altLang="en-US" sz="2000"/>
              <a:t>返回</a:t>
            </a:r>
            <a:r>
              <a:rPr lang="en-US" altLang="zh-CN" sz="2000" i="1"/>
              <a:t>T</a:t>
            </a:r>
            <a:r>
              <a:rPr lang="en-US" altLang="zh-CN" sz="2000"/>
              <a:t>;</a:t>
            </a:r>
            <a:endParaRPr lang="en-US" altLang="zh-CN" sz="2000" dirty="0"/>
          </a:p>
          <a:p>
            <a:pPr>
              <a:lnSpc>
                <a:spcPct val="100000"/>
              </a:lnSpc>
            </a:pPr>
            <a:r>
              <a:rPr lang="en-US" altLang="zh-CN" sz="2000" dirty="0"/>
              <a:t>(3</a:t>
            </a:r>
            <a:r>
              <a:rPr lang="en-US" altLang="zh-CN" sz="2000"/>
              <a:t>)</a:t>
            </a:r>
            <a:r>
              <a:rPr lang="zh-CN" altLang="en-US" sz="2000"/>
              <a:t> 否则</a:t>
            </a:r>
            <a:r>
              <a:rPr lang="en-US" altLang="zh-CN" sz="2000"/>
              <a:t>, </a:t>
            </a:r>
            <a:r>
              <a:rPr lang="zh-CN" altLang="en-US" sz="2000"/>
              <a:t>计算</a:t>
            </a:r>
            <a:r>
              <a:rPr lang="en-US" altLang="zh-CN" sz="2000" i="1" dirty="0"/>
              <a:t>A</a:t>
            </a:r>
            <a:r>
              <a:rPr lang="zh-CN" altLang="en-US" sz="2000" dirty="0"/>
              <a:t>中各特征对</a:t>
            </a:r>
            <a:r>
              <a:rPr lang="en-US" altLang="zh-CN" sz="2000" i="1" dirty="0"/>
              <a:t>D</a:t>
            </a:r>
            <a:r>
              <a:rPr lang="zh-CN" altLang="en-US" sz="2000" dirty="0"/>
              <a:t>的</a:t>
            </a:r>
            <a:r>
              <a:rPr lang="zh-CN" altLang="en-US" sz="2000"/>
              <a:t>信息增益</a:t>
            </a:r>
            <a:r>
              <a:rPr lang="en-US" altLang="zh-CN" sz="2000"/>
              <a:t>, </a:t>
            </a:r>
            <a:r>
              <a:rPr lang="zh-CN" altLang="en-US" sz="2000"/>
              <a:t>选择</a:t>
            </a:r>
            <a:r>
              <a:rPr lang="zh-CN" altLang="en-US" sz="2000" dirty="0"/>
              <a:t>信息增益最大的特征 </a:t>
            </a:r>
            <a:r>
              <a:rPr lang="en-US" altLang="zh-CN" sz="2000" i="1" dirty="0"/>
              <a:t>A</a:t>
            </a:r>
            <a:r>
              <a:rPr lang="en-US" altLang="zh-CN" sz="2000" i="1" baseline="-25000" dirty="0"/>
              <a:t>g</a:t>
            </a:r>
            <a:endParaRPr lang="en-US" altLang="zh-CN" sz="2000" dirty="0"/>
          </a:p>
          <a:p>
            <a:pPr>
              <a:lnSpc>
                <a:spcPct val="100000"/>
              </a:lnSpc>
            </a:pPr>
            <a:r>
              <a:rPr lang="en-US" altLang="zh-CN" sz="2000" dirty="0"/>
              <a:t>(4) </a:t>
            </a:r>
            <a:r>
              <a:rPr lang="zh-CN" altLang="en-US" sz="2000" dirty="0"/>
              <a:t>如果 </a:t>
            </a:r>
            <a:r>
              <a:rPr lang="en-US" altLang="zh-CN" sz="2000" i="1" dirty="0"/>
              <a:t>A</a:t>
            </a:r>
            <a:r>
              <a:rPr lang="en-US" altLang="zh-CN" sz="2000" i="1" baseline="-25000" dirty="0"/>
              <a:t>g </a:t>
            </a:r>
            <a:r>
              <a:rPr lang="zh-CN" altLang="en-US" sz="2000" dirty="0"/>
              <a:t>的信息增益小于</a:t>
            </a:r>
            <a:r>
              <a:rPr lang="zh-CN" altLang="en-US" sz="2000"/>
              <a:t>阈值 </a:t>
            </a:r>
            <a:r>
              <a:rPr lang="en-US" altLang="zh-CN" sz="2000" i="1"/>
              <a:t>ε</a:t>
            </a:r>
            <a:r>
              <a:rPr lang="en-US" altLang="zh-CN" sz="2000"/>
              <a:t>, </a:t>
            </a:r>
            <a:r>
              <a:rPr lang="zh-CN" altLang="en-US" sz="2000"/>
              <a:t>则</a:t>
            </a:r>
            <a:r>
              <a:rPr lang="zh-CN" altLang="en-US" sz="2000" dirty="0"/>
              <a:t>置</a:t>
            </a:r>
            <a:r>
              <a:rPr lang="en-US" altLang="zh-CN" sz="2000" i="1" dirty="0"/>
              <a:t>T</a:t>
            </a:r>
            <a:r>
              <a:rPr lang="zh-CN" altLang="en-US" sz="2000" dirty="0"/>
              <a:t>为单</a:t>
            </a:r>
            <a:r>
              <a:rPr lang="zh-CN" altLang="en-US" sz="2000"/>
              <a:t>结点树</a:t>
            </a:r>
            <a:r>
              <a:rPr lang="en-US" altLang="zh-CN" sz="2000"/>
              <a:t>, </a:t>
            </a:r>
            <a:r>
              <a:rPr lang="zh-CN" altLang="en-US" sz="2000"/>
              <a:t>并</a:t>
            </a:r>
            <a:r>
              <a:rPr lang="zh-CN" altLang="en-US" sz="2000" dirty="0"/>
              <a:t>将</a:t>
            </a:r>
            <a:r>
              <a:rPr lang="en-US" altLang="zh-CN" sz="2000" i="1" dirty="0"/>
              <a:t>D</a:t>
            </a:r>
            <a:r>
              <a:rPr lang="zh-CN" altLang="en-US" sz="2000" dirty="0"/>
              <a:t>中实例数最大的类 </a:t>
            </a:r>
            <a:r>
              <a:rPr lang="en-US" altLang="zh-CN" sz="2000" i="1" dirty="0"/>
              <a:t>C</a:t>
            </a:r>
            <a:r>
              <a:rPr lang="en-US" altLang="zh-CN" sz="2000" i="1" baseline="-25000" dirty="0"/>
              <a:t>k </a:t>
            </a:r>
            <a:r>
              <a:rPr lang="zh-CN" altLang="en-US" sz="2000" dirty="0"/>
              <a:t>作为该结点</a:t>
            </a:r>
            <a:r>
              <a:rPr lang="zh-CN" altLang="en-US" sz="2000"/>
              <a:t>的标记</a:t>
            </a:r>
            <a:r>
              <a:rPr lang="en-US" altLang="zh-CN" sz="2000"/>
              <a:t>, </a:t>
            </a:r>
            <a:r>
              <a:rPr lang="zh-CN" altLang="en-US" sz="2000"/>
              <a:t>返回</a:t>
            </a:r>
            <a:r>
              <a:rPr lang="en-US" altLang="zh-CN" sz="2000" i="1" dirty="0"/>
              <a:t>T</a:t>
            </a:r>
          </a:p>
        </p:txBody>
      </p:sp>
      <p:sp>
        <p:nvSpPr>
          <p:cNvPr id="2" name="Slide Number Placeholder 5">
            <a:extLst>
              <a:ext uri="{FF2B5EF4-FFF2-40B4-BE49-F238E27FC236}">
                <a16:creationId xmlns:a16="http://schemas.microsoft.com/office/drawing/2014/main" id="{F28C0170-3CC4-21B5-5723-67B6377DC48D}"/>
              </a:ext>
            </a:extLst>
          </p:cNvPr>
          <p:cNvSpPr>
            <a:spLocks noGrp="1"/>
          </p:cNvSpPr>
          <p:nvPr>
            <p:ph type="sldNum" sz="quarter" idx="12"/>
          </p:nvPr>
        </p:nvSpPr>
        <p:spPr/>
        <p:txBody>
          <a:bodyPr/>
          <a:lstStyle/>
          <a:p>
            <a:fld id="{80661DEE-55DF-9C4C-9E32-9432A9F8E9FC}" type="slidenum">
              <a:rPr lang="en-US" smtClean="0"/>
              <a:t>49</a:t>
            </a:fld>
            <a:endParaRPr lang="en-US" dirty="0"/>
          </a:p>
        </p:txBody>
      </p:sp>
    </p:spTree>
    <p:extLst>
      <p:ext uri="{BB962C8B-B14F-4D97-AF65-F5344CB8AC3E}">
        <p14:creationId xmlns:p14="http://schemas.microsoft.com/office/powerpoint/2010/main" val="391059867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8E1C3DA7-8407-3BFD-7124-1BBE6A66F542}"/>
              </a:ext>
            </a:extLst>
          </p:cNvPr>
          <p:cNvSpPr txBox="1"/>
          <p:nvPr/>
        </p:nvSpPr>
        <p:spPr>
          <a:xfrm>
            <a:off x="259373" y="1639525"/>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例：如何判断好学生</a:t>
            </a:r>
          </a:p>
        </p:txBody>
      </p:sp>
      <p:sp>
        <p:nvSpPr>
          <p:cNvPr id="2" name="Slide Number Placeholder 5">
            <a:extLst>
              <a:ext uri="{FF2B5EF4-FFF2-40B4-BE49-F238E27FC236}">
                <a16:creationId xmlns:a16="http://schemas.microsoft.com/office/drawing/2014/main" id="{C90C67DA-23F7-8D5B-07A6-C12AF990BE53}"/>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a:t>
            </a:fld>
            <a:endParaRPr lang="en-US" dirty="0"/>
          </a:p>
        </p:txBody>
      </p:sp>
      <p:pic>
        <p:nvPicPr>
          <p:cNvPr id="6" name="图片 5">
            <a:extLst>
              <a:ext uri="{FF2B5EF4-FFF2-40B4-BE49-F238E27FC236}">
                <a16:creationId xmlns:a16="http://schemas.microsoft.com/office/drawing/2014/main" id="{53C0D1A0-4521-4D6D-8E26-86535A761D89}"/>
              </a:ext>
            </a:extLst>
          </p:cNvPr>
          <p:cNvPicPr>
            <a:picLocks noChangeAspect="1"/>
          </p:cNvPicPr>
          <p:nvPr/>
        </p:nvPicPr>
        <p:blipFill rotWithShape="1">
          <a:blip r:embed="rId2"/>
          <a:srcRect r="51428"/>
          <a:stretch/>
        </p:blipFill>
        <p:spPr>
          <a:xfrm>
            <a:off x="5020548" y="3007324"/>
            <a:ext cx="3341549" cy="2433959"/>
          </a:xfrm>
          <a:prstGeom prst="rect">
            <a:avLst/>
          </a:prstGeom>
        </p:spPr>
      </p:pic>
      <p:pic>
        <p:nvPicPr>
          <p:cNvPr id="10" name="图片 9">
            <a:extLst>
              <a:ext uri="{FF2B5EF4-FFF2-40B4-BE49-F238E27FC236}">
                <a16:creationId xmlns:a16="http://schemas.microsoft.com/office/drawing/2014/main" id="{0D15035D-4B4D-4748-8214-800DE544A6AE}"/>
              </a:ext>
            </a:extLst>
          </p:cNvPr>
          <p:cNvPicPr>
            <a:picLocks noChangeAspect="1"/>
          </p:cNvPicPr>
          <p:nvPr/>
        </p:nvPicPr>
        <p:blipFill rotWithShape="1">
          <a:blip r:embed="rId2"/>
          <a:srcRect r="51428"/>
          <a:stretch/>
        </p:blipFill>
        <p:spPr>
          <a:xfrm rot="10800000">
            <a:off x="5291367" y="3007324"/>
            <a:ext cx="3341549" cy="2433959"/>
          </a:xfrm>
          <a:prstGeom prst="rect">
            <a:avLst/>
          </a:prstGeom>
        </p:spPr>
      </p:pic>
      <p:pic>
        <p:nvPicPr>
          <p:cNvPr id="12" name="图片 11">
            <a:extLst>
              <a:ext uri="{FF2B5EF4-FFF2-40B4-BE49-F238E27FC236}">
                <a16:creationId xmlns:a16="http://schemas.microsoft.com/office/drawing/2014/main" id="{213FF204-4975-4AB9-9A88-7BA93EEF33A3}"/>
              </a:ext>
            </a:extLst>
          </p:cNvPr>
          <p:cNvPicPr>
            <a:picLocks noChangeAspect="1"/>
          </p:cNvPicPr>
          <p:nvPr/>
        </p:nvPicPr>
        <p:blipFill>
          <a:blip r:embed="rId3"/>
          <a:stretch>
            <a:fillRect/>
          </a:stretch>
        </p:blipFill>
        <p:spPr>
          <a:xfrm>
            <a:off x="339897" y="2671491"/>
            <a:ext cx="4516849" cy="3642107"/>
          </a:xfrm>
          <a:prstGeom prst="rect">
            <a:avLst/>
          </a:prstGeom>
        </p:spPr>
      </p:pic>
    </p:spTree>
    <p:extLst>
      <p:ext uri="{BB962C8B-B14F-4D97-AF65-F5344CB8AC3E}">
        <p14:creationId xmlns:p14="http://schemas.microsoft.com/office/powerpoint/2010/main" val="19091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CAB0F0-619E-4202-BC0F-5287EBE50918}"/>
              </a:ext>
            </a:extLst>
          </p:cNvPr>
          <p:cNvSpPr>
            <a:spLocks noGrp="1"/>
          </p:cNvSpPr>
          <p:nvPr>
            <p:ph idx="1"/>
          </p:nvPr>
        </p:nvSpPr>
        <p:spPr>
          <a:xfrm>
            <a:off x="458832" y="2506662"/>
            <a:ext cx="8136527" cy="3770041"/>
          </a:xfrm>
        </p:spPr>
        <p:txBody>
          <a:bodyPr>
            <a:normAutofit/>
          </a:bodyPr>
          <a:lstStyle/>
          <a:p>
            <a:pPr>
              <a:lnSpc>
                <a:spcPct val="100000"/>
              </a:lnSpc>
            </a:pPr>
            <a:r>
              <a:rPr lang="en-US" altLang="zh-CN" sz="2000" dirty="0"/>
              <a:t>(5</a:t>
            </a:r>
            <a:r>
              <a:rPr lang="en-US" altLang="zh-CN" sz="2000"/>
              <a:t>) </a:t>
            </a:r>
            <a:r>
              <a:rPr lang="zh-CN" altLang="en-US" sz="2000"/>
              <a:t>否则</a:t>
            </a:r>
            <a:r>
              <a:rPr lang="en-US" altLang="zh-CN" sz="2000"/>
              <a:t>, </a:t>
            </a:r>
            <a:r>
              <a:rPr lang="zh-CN" altLang="en-US" sz="2000"/>
              <a:t>对 </a:t>
            </a:r>
            <a:r>
              <a:rPr lang="en-US" altLang="zh-CN" sz="2000" i="1" dirty="0"/>
              <a:t>A</a:t>
            </a:r>
            <a:r>
              <a:rPr lang="en-US" altLang="zh-CN" sz="2000" i="1" baseline="-25000" dirty="0"/>
              <a:t>g </a:t>
            </a:r>
            <a:r>
              <a:rPr lang="zh-CN" altLang="en-US" sz="2000" dirty="0"/>
              <a:t>的每一</a:t>
            </a:r>
            <a:r>
              <a:rPr lang="zh-CN" altLang="en-US" sz="2000"/>
              <a:t>可能值</a:t>
            </a:r>
            <a:r>
              <a:rPr lang="en-US" altLang="zh-CN" sz="2000"/>
              <a:t>, </a:t>
            </a:r>
            <a:r>
              <a:rPr lang="zh-CN" altLang="en-US" sz="2000"/>
              <a:t>依 </a:t>
            </a:r>
            <a:r>
              <a:rPr lang="en-US" altLang="zh-CN" sz="2000" i="1" dirty="0"/>
              <a:t>A</a:t>
            </a:r>
            <a:r>
              <a:rPr lang="en-US" altLang="zh-CN" sz="2000" i="1" baseline="-25000" dirty="0"/>
              <a:t>g  </a:t>
            </a:r>
            <a:r>
              <a:rPr lang="en-US" altLang="zh-CN" sz="2000" dirty="0"/>
              <a:t>= </a:t>
            </a:r>
            <a:r>
              <a:rPr lang="en-US" altLang="zh-CN" sz="2000" i="1" dirty="0"/>
              <a:t>a</a:t>
            </a:r>
            <a:r>
              <a:rPr lang="en-US" altLang="zh-CN" sz="2000" i="1" baseline="-25000" dirty="0"/>
              <a:t>i </a:t>
            </a:r>
            <a:r>
              <a:rPr lang="zh-CN" altLang="en-US" sz="2000" dirty="0"/>
              <a:t>将 </a:t>
            </a:r>
            <a:r>
              <a:rPr lang="en-US" altLang="zh-CN" sz="2000" i="1" dirty="0"/>
              <a:t>D </a:t>
            </a:r>
            <a:r>
              <a:rPr lang="zh-CN" altLang="en-US" sz="2000" dirty="0"/>
              <a:t>分割为若干非空子</a:t>
            </a:r>
            <a:r>
              <a:rPr lang="zh-CN" altLang="en-US" sz="2000"/>
              <a:t>集 </a:t>
            </a:r>
            <a:r>
              <a:rPr lang="en-US" altLang="zh-CN" sz="2000" i="1"/>
              <a:t>D</a:t>
            </a:r>
            <a:r>
              <a:rPr lang="en-US" altLang="zh-CN" sz="2000" i="1" baseline="-25000"/>
              <a:t>i</a:t>
            </a:r>
            <a:r>
              <a:rPr lang="en-US" altLang="zh-CN" sz="2000"/>
              <a:t>, </a:t>
            </a:r>
            <a:r>
              <a:rPr lang="zh-CN" altLang="en-US" sz="2000"/>
              <a:t>将 </a:t>
            </a:r>
            <a:r>
              <a:rPr lang="en-US" altLang="zh-CN" sz="2000" i="1" dirty="0"/>
              <a:t>D</a:t>
            </a:r>
            <a:r>
              <a:rPr lang="en-US" altLang="zh-CN" sz="2000" i="1" baseline="-25000" dirty="0"/>
              <a:t>i</a:t>
            </a:r>
            <a:r>
              <a:rPr lang="zh-CN" altLang="en-US" sz="2000" i="1" baseline="-25000" dirty="0"/>
              <a:t> </a:t>
            </a:r>
            <a:r>
              <a:rPr lang="zh-CN" altLang="en-US" sz="2000" dirty="0"/>
              <a:t>中实例数最大的类 </a:t>
            </a:r>
            <a:r>
              <a:rPr lang="en-US" altLang="zh-CN" sz="2000" i="1" dirty="0"/>
              <a:t>C</a:t>
            </a:r>
            <a:r>
              <a:rPr lang="en-US" altLang="zh-CN" sz="2000" i="1" baseline="-25000" dirty="0"/>
              <a:t>k </a:t>
            </a:r>
            <a:r>
              <a:rPr lang="zh-CN" altLang="en-US" sz="2000"/>
              <a:t>作为标记</a:t>
            </a:r>
            <a:r>
              <a:rPr lang="en-US" altLang="zh-CN" sz="2000"/>
              <a:t>, </a:t>
            </a:r>
            <a:r>
              <a:rPr lang="zh-CN" altLang="en-US" sz="2000"/>
              <a:t>构建子结点</a:t>
            </a:r>
            <a:r>
              <a:rPr lang="en-US" altLang="zh-CN" sz="2000"/>
              <a:t>, </a:t>
            </a:r>
            <a:r>
              <a:rPr lang="zh-CN" altLang="en-US" sz="2000"/>
              <a:t>由</a:t>
            </a:r>
            <a:r>
              <a:rPr lang="zh-CN" altLang="en-US" sz="2000" dirty="0"/>
              <a:t>结点和子结点构成</a:t>
            </a:r>
            <a:r>
              <a:rPr lang="zh-CN" altLang="en-US" sz="2000"/>
              <a:t>树 </a:t>
            </a:r>
            <a:r>
              <a:rPr lang="en-US" altLang="zh-CN" sz="2000" i="1"/>
              <a:t>T</a:t>
            </a:r>
            <a:r>
              <a:rPr lang="en-US" altLang="zh-CN" sz="2000"/>
              <a:t>, </a:t>
            </a:r>
            <a:r>
              <a:rPr lang="zh-CN" altLang="en-US" sz="2000"/>
              <a:t>返回</a:t>
            </a:r>
            <a:r>
              <a:rPr lang="zh-CN" altLang="en-US" sz="2000" dirty="0"/>
              <a:t>树 </a:t>
            </a:r>
            <a:r>
              <a:rPr lang="en-US" altLang="zh-CN" sz="2000" i="1" dirty="0"/>
              <a:t>T</a:t>
            </a:r>
          </a:p>
          <a:p>
            <a:pPr>
              <a:lnSpc>
                <a:spcPct val="100000"/>
              </a:lnSpc>
            </a:pPr>
            <a:r>
              <a:rPr lang="en-US" altLang="zh-CN" sz="2000" dirty="0"/>
              <a:t>(6) </a:t>
            </a:r>
            <a:r>
              <a:rPr lang="zh-CN" altLang="en-US" sz="2000" dirty="0"/>
              <a:t>对第 </a:t>
            </a:r>
            <a:r>
              <a:rPr lang="en-US" altLang="zh-CN" sz="2000" i="1" dirty="0" err="1"/>
              <a:t>i</a:t>
            </a:r>
            <a:r>
              <a:rPr lang="en-US" altLang="zh-CN" sz="2000" i="1" dirty="0"/>
              <a:t> </a:t>
            </a:r>
            <a:r>
              <a:rPr lang="zh-CN" altLang="en-US" sz="2000"/>
              <a:t>个子结点</a:t>
            </a:r>
            <a:r>
              <a:rPr lang="en-US" altLang="zh-CN" sz="2000"/>
              <a:t>, </a:t>
            </a:r>
            <a:r>
              <a:rPr lang="zh-CN" altLang="en-US" sz="2000"/>
              <a:t>以 </a:t>
            </a:r>
            <a:r>
              <a:rPr lang="en-US" altLang="zh-CN" sz="2000" i="1" dirty="0"/>
              <a:t>D</a:t>
            </a:r>
            <a:r>
              <a:rPr lang="en-US" altLang="zh-CN" sz="2000" i="1" baseline="-25000" dirty="0"/>
              <a:t>i </a:t>
            </a:r>
            <a:r>
              <a:rPr lang="zh-CN" altLang="en-US" sz="2000"/>
              <a:t>为训练集</a:t>
            </a:r>
            <a:r>
              <a:rPr lang="en-US" altLang="zh-CN" sz="2000"/>
              <a:t>, </a:t>
            </a:r>
            <a:r>
              <a:rPr lang="zh-CN" altLang="en-US" sz="2000"/>
              <a:t>以 </a:t>
            </a:r>
            <a:r>
              <a:rPr lang="en-US" altLang="zh-CN" sz="2000" i="1" dirty="0"/>
              <a:t>A </a:t>
            </a:r>
            <a:r>
              <a:rPr lang="en-US" altLang="zh-CN" sz="2000" dirty="0"/>
              <a:t>- {</a:t>
            </a:r>
            <a:r>
              <a:rPr lang="en-US" altLang="zh-CN" sz="2000" i="1" dirty="0"/>
              <a:t>A</a:t>
            </a:r>
            <a:r>
              <a:rPr lang="en-US" altLang="zh-CN" sz="2000" i="1" baseline="-25000" dirty="0"/>
              <a:t>g</a:t>
            </a:r>
            <a:r>
              <a:rPr lang="en-US" altLang="zh-CN" sz="2000" dirty="0"/>
              <a:t>} </a:t>
            </a:r>
            <a:r>
              <a:rPr lang="zh-CN" altLang="en-US" sz="2000" dirty="0"/>
              <a:t>为</a:t>
            </a:r>
            <a:r>
              <a:rPr lang="zh-CN" altLang="en-US" sz="2000"/>
              <a:t>特征集</a:t>
            </a:r>
            <a:r>
              <a:rPr lang="en-US" altLang="zh-CN" sz="2000"/>
              <a:t>, </a:t>
            </a:r>
            <a:r>
              <a:rPr lang="zh-CN" altLang="en-US" sz="2000"/>
              <a:t>递归</a:t>
            </a:r>
            <a:r>
              <a:rPr lang="zh-CN" altLang="en-US" sz="2000" dirty="0"/>
              <a:t>地调用</a:t>
            </a:r>
            <a:r>
              <a:rPr lang="en-US" altLang="zh-CN" sz="2000" dirty="0"/>
              <a:t>(1)-(</a:t>
            </a:r>
            <a:r>
              <a:rPr lang="en-US" altLang="zh-CN" sz="2000"/>
              <a:t>5), </a:t>
            </a:r>
            <a:r>
              <a:rPr lang="zh-CN" altLang="en-US" sz="2000"/>
              <a:t>得到</a:t>
            </a:r>
            <a:r>
              <a:rPr lang="zh-CN" altLang="en-US" sz="2000" dirty="0"/>
              <a:t>子</a:t>
            </a:r>
            <a:r>
              <a:rPr lang="zh-CN" altLang="en-US" sz="2000"/>
              <a:t>树 </a:t>
            </a:r>
            <a:r>
              <a:rPr lang="en-US" altLang="zh-CN" sz="2000" i="1"/>
              <a:t>T</a:t>
            </a:r>
            <a:r>
              <a:rPr lang="en-US" altLang="zh-CN" sz="2000" i="1" baseline="-25000"/>
              <a:t>i</a:t>
            </a:r>
            <a:r>
              <a:rPr lang="en-US" altLang="zh-CN" sz="2000"/>
              <a:t>, </a:t>
            </a:r>
            <a:r>
              <a:rPr lang="zh-CN" altLang="en-US" sz="2000"/>
              <a:t>返回 </a:t>
            </a:r>
            <a:r>
              <a:rPr lang="en-US" altLang="zh-CN" sz="2000" i="1" dirty="0" err="1"/>
              <a:t>T</a:t>
            </a:r>
            <a:r>
              <a:rPr lang="en-US" altLang="zh-CN" sz="2000" i="1" baseline="-25000" dirty="0" err="1"/>
              <a:t>i</a:t>
            </a:r>
            <a:endParaRPr lang="en-US" altLang="zh-CN" sz="2000" i="1" baseline="-25000" dirty="0"/>
          </a:p>
          <a:p>
            <a:pPr>
              <a:lnSpc>
                <a:spcPct val="100000"/>
              </a:lnSpc>
            </a:pPr>
            <a:endParaRPr lang="en-US" altLang="zh-CN" sz="2000" i="1" baseline="-25000" dirty="0"/>
          </a:p>
          <a:p>
            <a:pPr>
              <a:lnSpc>
                <a:spcPct val="100000"/>
              </a:lnSpc>
            </a:pPr>
            <a:r>
              <a:rPr lang="en-US" altLang="zh-CN" sz="2000" dirty="0"/>
              <a:t>ID3</a:t>
            </a:r>
            <a:r>
              <a:rPr lang="zh-CN" altLang="en-US" sz="2000" dirty="0"/>
              <a:t>算法的基本</a:t>
            </a:r>
            <a:r>
              <a:rPr lang="zh-CN" altLang="en-US" sz="2000"/>
              <a:t>思想就是</a:t>
            </a:r>
            <a:r>
              <a:rPr lang="en-US" altLang="zh-CN" sz="2000"/>
              <a:t>, </a:t>
            </a:r>
            <a:r>
              <a:rPr lang="zh-CN" altLang="en-US" sz="2000"/>
              <a:t>以</a:t>
            </a:r>
            <a:r>
              <a:rPr lang="zh-CN" altLang="en-US" sz="2000" dirty="0"/>
              <a:t>信息熵</a:t>
            </a:r>
            <a:r>
              <a:rPr lang="zh-CN" altLang="en-US" sz="2000"/>
              <a:t>为度量</a:t>
            </a:r>
            <a:r>
              <a:rPr lang="en-US" altLang="zh-CN" sz="2000"/>
              <a:t>, </a:t>
            </a:r>
            <a:r>
              <a:rPr lang="zh-CN" altLang="en-US" sz="2000"/>
              <a:t>用于</a:t>
            </a:r>
            <a:r>
              <a:rPr lang="zh-CN" altLang="en-US" sz="2000" dirty="0"/>
              <a:t>决策树结点的属性选择，每次优先选取信息量最多</a:t>
            </a:r>
            <a:r>
              <a:rPr lang="zh-CN" altLang="en-US" sz="2000"/>
              <a:t>的属性</a:t>
            </a:r>
            <a:r>
              <a:rPr lang="en-US" altLang="zh-CN" sz="2000"/>
              <a:t>, </a:t>
            </a:r>
            <a:r>
              <a:rPr lang="zh-CN" altLang="en-US" sz="2000"/>
              <a:t>亦即</a:t>
            </a:r>
            <a:r>
              <a:rPr lang="zh-CN" altLang="en-US" sz="2000" dirty="0"/>
              <a:t>能使熵值变为最小</a:t>
            </a:r>
            <a:r>
              <a:rPr lang="zh-CN" altLang="en-US" sz="2000"/>
              <a:t>的属性</a:t>
            </a:r>
            <a:r>
              <a:rPr lang="en-US" altLang="zh-CN" sz="2000"/>
              <a:t>, </a:t>
            </a:r>
            <a:r>
              <a:rPr lang="zh-CN" altLang="en-US" sz="2000"/>
              <a:t>以</a:t>
            </a:r>
            <a:r>
              <a:rPr lang="zh-CN" altLang="en-US" sz="2000" b="1" dirty="0">
                <a:solidFill>
                  <a:srgbClr val="0070C0"/>
                </a:solidFill>
              </a:rPr>
              <a:t>构造一颗熵值下降最快</a:t>
            </a:r>
            <a:r>
              <a:rPr lang="zh-CN" altLang="en-US" sz="2000" b="1">
                <a:solidFill>
                  <a:srgbClr val="0070C0"/>
                </a:solidFill>
              </a:rPr>
              <a:t>的决策树</a:t>
            </a:r>
            <a:r>
              <a:rPr lang="en-US" altLang="zh-CN" sz="2000"/>
              <a:t>, </a:t>
            </a:r>
            <a:r>
              <a:rPr lang="zh-CN" altLang="en-US" sz="2000" b="1">
                <a:solidFill>
                  <a:srgbClr val="0070C0"/>
                </a:solidFill>
              </a:rPr>
              <a:t>到</a:t>
            </a:r>
            <a:r>
              <a:rPr lang="zh-CN" altLang="en-US" sz="2000" b="1" dirty="0">
                <a:solidFill>
                  <a:srgbClr val="0070C0"/>
                </a:solidFill>
              </a:rPr>
              <a:t>叶子节点处的熵值为</a:t>
            </a:r>
            <a:r>
              <a:rPr lang="en-US" altLang="zh-CN" sz="2000" b="1" dirty="0">
                <a:solidFill>
                  <a:srgbClr val="0070C0"/>
                </a:solidFill>
              </a:rPr>
              <a:t>0</a:t>
            </a:r>
          </a:p>
          <a:p>
            <a:pPr>
              <a:lnSpc>
                <a:spcPct val="100000"/>
              </a:lnSpc>
            </a:pPr>
            <a:r>
              <a:rPr lang="zh-CN" altLang="en-US" sz="2000"/>
              <a:t>此时</a:t>
            </a:r>
            <a:r>
              <a:rPr lang="en-US" altLang="zh-CN" sz="2000"/>
              <a:t>, </a:t>
            </a:r>
            <a:r>
              <a:rPr lang="zh-CN" altLang="en-US" sz="2000"/>
              <a:t>每个</a:t>
            </a:r>
            <a:r>
              <a:rPr lang="zh-CN" altLang="en-US" sz="2000" dirty="0"/>
              <a:t>叶子节点对应的实例集中的实例属于同一类</a:t>
            </a:r>
          </a:p>
        </p:txBody>
      </p:sp>
      <p:sp>
        <p:nvSpPr>
          <p:cNvPr id="4" name="标题 1">
            <a:extLst>
              <a:ext uri="{FF2B5EF4-FFF2-40B4-BE49-F238E27FC236}">
                <a16:creationId xmlns:a16="http://schemas.microsoft.com/office/drawing/2014/main" id="{C79F598F-0166-4179-82EF-6F50D425BE11}"/>
              </a:ext>
            </a:extLst>
          </p:cNvPr>
          <p:cNvSpPr txBox="1"/>
          <p:nvPr/>
        </p:nvSpPr>
        <p:spPr>
          <a:xfrm>
            <a:off x="259373" y="1633177"/>
            <a:ext cx="7886700" cy="994172"/>
          </a:xfrm>
          <a:prstGeom prst="rect">
            <a:avLst/>
          </a:prstGeom>
        </p:spPr>
        <p:txBody>
          <a:bodyPr vert="horz" lIns="91440" tIns="45720" rIns="91440" bIns="45720" rtlCol="0" anchor="ctr">
            <a:normAutofit/>
          </a:bodyPr>
          <a:lstStyle>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决策树</a:t>
            </a:r>
            <a:r>
              <a:rPr lang="en-US" altLang="zh-CN"/>
              <a:t>ID3 (</a:t>
            </a:r>
            <a:r>
              <a:rPr lang="zh-CN" altLang="en-US"/>
              <a:t>分类</a:t>
            </a:r>
            <a:r>
              <a:rPr lang="en-US" altLang="zh-CN"/>
              <a:t>) </a:t>
            </a:r>
            <a:r>
              <a:rPr lang="zh-CN" altLang="en-US"/>
              <a:t>算法</a:t>
            </a:r>
            <a:endParaRPr lang="zh-CN" altLang="en-US" dirty="0"/>
          </a:p>
        </p:txBody>
      </p:sp>
      <p:sp>
        <p:nvSpPr>
          <p:cNvPr id="5" name="Slide Number Placeholder 5">
            <a:extLst>
              <a:ext uri="{FF2B5EF4-FFF2-40B4-BE49-F238E27FC236}">
                <a16:creationId xmlns:a16="http://schemas.microsoft.com/office/drawing/2014/main" id="{641B4AFC-FA13-4274-87DF-73FF5F22B4C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50</a:t>
            </a:fld>
            <a:endParaRPr lang="en-US" dirty="0"/>
          </a:p>
        </p:txBody>
      </p:sp>
    </p:spTree>
    <p:extLst>
      <p:ext uri="{BB962C8B-B14F-4D97-AF65-F5344CB8AC3E}">
        <p14:creationId xmlns:p14="http://schemas.microsoft.com/office/powerpoint/2010/main" val="3411030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CAB0F0-619E-4202-BC0F-5287EBE50918}"/>
              </a:ext>
            </a:extLst>
          </p:cNvPr>
          <p:cNvSpPr>
            <a:spLocks noGrp="1"/>
          </p:cNvSpPr>
          <p:nvPr>
            <p:ph idx="1"/>
          </p:nvPr>
        </p:nvSpPr>
        <p:spPr>
          <a:xfrm>
            <a:off x="458832" y="3301588"/>
            <a:ext cx="8136527" cy="1589850"/>
          </a:xfrm>
        </p:spPr>
        <p:txBody>
          <a:bodyPr>
            <a:normAutofit/>
          </a:bodyPr>
          <a:lstStyle/>
          <a:p>
            <a:pPr>
              <a:lnSpc>
                <a:spcPct val="150000"/>
              </a:lnSpc>
            </a:pPr>
            <a:r>
              <a:rPr lang="zh-CN" altLang="en-US" sz="2400" dirty="0"/>
              <a:t>将</a:t>
            </a:r>
            <a:r>
              <a:rPr lang="en-US" altLang="zh-CN" sz="2400" dirty="0"/>
              <a:t>ID3</a:t>
            </a:r>
            <a:r>
              <a:rPr lang="zh-CN" altLang="en-US" sz="2400"/>
              <a:t>算法中</a:t>
            </a:r>
            <a:r>
              <a:rPr lang="en-US" altLang="zh-CN" sz="2400"/>
              <a:t>“</a:t>
            </a:r>
            <a:r>
              <a:rPr lang="zh-CN" altLang="en-US" sz="2400"/>
              <a:t>选择</a:t>
            </a:r>
            <a:r>
              <a:rPr lang="zh-CN" altLang="en-US" sz="2400" dirty="0"/>
              <a:t>信息增益最大</a:t>
            </a:r>
            <a:r>
              <a:rPr lang="zh-CN" altLang="en-US" sz="2400"/>
              <a:t>的特征</a:t>
            </a:r>
            <a:r>
              <a:rPr lang="en-US" altLang="zh-CN" sz="2400"/>
              <a:t>”</a:t>
            </a:r>
            <a:r>
              <a:rPr lang="zh-CN" altLang="en-US" sz="2400"/>
              <a:t> 改为</a:t>
            </a:r>
            <a:r>
              <a:rPr lang="en-US" altLang="zh-CN" sz="2400"/>
              <a:t>“</a:t>
            </a:r>
            <a:r>
              <a:rPr lang="zh-CN" altLang="en-US" sz="2400"/>
              <a:t>选择</a:t>
            </a:r>
            <a:r>
              <a:rPr lang="zh-CN" altLang="en-US" sz="2400" dirty="0"/>
              <a:t>信息增益比最大</a:t>
            </a:r>
            <a:r>
              <a:rPr lang="zh-CN" altLang="en-US" sz="2400"/>
              <a:t>的特征</a:t>
            </a:r>
            <a:r>
              <a:rPr lang="en-US" altLang="zh-CN" sz="2400"/>
              <a:t>” , </a:t>
            </a:r>
            <a:r>
              <a:rPr lang="zh-CN" altLang="en-US" sz="2400"/>
              <a:t>即得</a:t>
            </a:r>
            <a:r>
              <a:rPr lang="en-US" altLang="zh-CN" sz="2400"/>
              <a:t>C4.5 (</a:t>
            </a:r>
            <a:r>
              <a:rPr lang="zh-CN" altLang="en-US" sz="2400"/>
              <a:t>分类</a:t>
            </a:r>
            <a:r>
              <a:rPr lang="en-US" altLang="zh-CN" sz="2400"/>
              <a:t>) </a:t>
            </a:r>
            <a:r>
              <a:rPr lang="zh-CN" altLang="en-US" sz="2400"/>
              <a:t>算法</a:t>
            </a:r>
            <a:endParaRPr lang="zh-CN" altLang="en-US" sz="2400" dirty="0"/>
          </a:p>
        </p:txBody>
      </p:sp>
      <p:sp>
        <p:nvSpPr>
          <p:cNvPr id="4" name="标题 1">
            <a:extLst>
              <a:ext uri="{FF2B5EF4-FFF2-40B4-BE49-F238E27FC236}">
                <a16:creationId xmlns:a16="http://schemas.microsoft.com/office/drawing/2014/main" id="{C79F598F-0166-4179-82EF-6F50D425BE11}"/>
              </a:ext>
            </a:extLst>
          </p:cNvPr>
          <p:cNvSpPr txBox="1"/>
          <p:nvPr/>
        </p:nvSpPr>
        <p:spPr>
          <a:xfrm>
            <a:off x="259373" y="1633177"/>
            <a:ext cx="7886700" cy="994172"/>
          </a:xfrm>
          <a:prstGeom prst="rect">
            <a:avLst/>
          </a:prstGeom>
        </p:spPr>
        <p:txBody>
          <a:bodyPr vert="horz" lIns="91440" tIns="45720" rIns="91440" bIns="45720" rtlCol="0" anchor="ctr">
            <a:normAutofit/>
          </a:bodyPr>
          <a:lstStyle>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决策树</a:t>
            </a:r>
            <a:r>
              <a:rPr lang="en-US" altLang="zh-CN"/>
              <a:t>C4.5 (</a:t>
            </a:r>
            <a:r>
              <a:rPr lang="zh-CN" altLang="en-US"/>
              <a:t>分类</a:t>
            </a:r>
            <a:r>
              <a:rPr lang="en-US" altLang="zh-CN"/>
              <a:t>) </a:t>
            </a:r>
            <a:r>
              <a:rPr lang="zh-CN" altLang="en-US"/>
              <a:t>算法</a:t>
            </a:r>
            <a:endParaRPr lang="zh-CN" altLang="en-US" dirty="0"/>
          </a:p>
        </p:txBody>
      </p:sp>
      <p:sp>
        <p:nvSpPr>
          <p:cNvPr id="5" name="Slide Number Placeholder 5">
            <a:extLst>
              <a:ext uri="{FF2B5EF4-FFF2-40B4-BE49-F238E27FC236}">
                <a16:creationId xmlns:a16="http://schemas.microsoft.com/office/drawing/2014/main" id="{641B4AFC-FA13-4274-87DF-73FF5F22B4C2}"/>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51</a:t>
            </a:fld>
            <a:endParaRPr lang="en-US" dirty="0"/>
          </a:p>
        </p:txBody>
      </p:sp>
    </p:spTree>
    <p:extLst>
      <p:ext uri="{BB962C8B-B14F-4D97-AF65-F5344CB8AC3E}">
        <p14:creationId xmlns:p14="http://schemas.microsoft.com/office/powerpoint/2010/main" val="3715128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D221ABE-D293-5170-B819-1D3049F3896B}"/>
              </a:ext>
            </a:extLst>
          </p:cNvPr>
          <p:cNvSpPr>
            <a:spLocks noGrp="1"/>
          </p:cNvSpPr>
          <p:nvPr>
            <p:ph idx="1"/>
          </p:nvPr>
        </p:nvSpPr>
        <p:spPr>
          <a:xfrm>
            <a:off x="497592" y="2670623"/>
            <a:ext cx="8148815" cy="3772260"/>
          </a:xfrm>
        </p:spPr>
        <p:txBody>
          <a:bodyPr>
            <a:normAutofit lnSpcReduction="10000"/>
          </a:bodyPr>
          <a:lstStyle/>
          <a:p>
            <a:pPr>
              <a:lnSpc>
                <a:spcPct val="100000"/>
              </a:lnSpc>
            </a:pPr>
            <a:r>
              <a:rPr lang="zh-CN" altLang="en-US" sz="2200" dirty="0"/>
              <a:t>决策树算法比较适合处理离散数值的属性</a:t>
            </a:r>
            <a:endParaRPr lang="en-US" altLang="zh-CN" sz="2200" dirty="0"/>
          </a:p>
          <a:p>
            <a:pPr>
              <a:lnSpc>
                <a:spcPct val="100000"/>
              </a:lnSpc>
            </a:pPr>
            <a:endParaRPr lang="zh-CN" altLang="en-US" sz="2200" dirty="0"/>
          </a:p>
          <a:p>
            <a:pPr>
              <a:lnSpc>
                <a:spcPct val="100000"/>
              </a:lnSpc>
            </a:pPr>
            <a:r>
              <a:rPr lang="zh-CN" altLang="en-US" sz="2200" dirty="0"/>
              <a:t>在应用连续属性值时</a:t>
            </a:r>
            <a:r>
              <a:rPr lang="en-US" altLang="zh-CN" sz="2000" dirty="0"/>
              <a:t>, </a:t>
            </a:r>
            <a:r>
              <a:rPr lang="zh-CN" altLang="en-US" sz="2200" dirty="0"/>
              <a:t>在一个树结点可以将属性</a:t>
            </a:r>
            <a:r>
              <a:rPr lang="en-US" altLang="zh-CN" sz="2200" i="1" dirty="0"/>
              <a:t>A</a:t>
            </a:r>
            <a:r>
              <a:rPr lang="en-US" altLang="zh-CN" sz="2200" i="1" baseline="-25000" dirty="0"/>
              <a:t>i</a:t>
            </a:r>
            <a:r>
              <a:rPr lang="zh-CN" altLang="en-US" sz="2200" dirty="0"/>
              <a:t>的值划分为几个</a:t>
            </a:r>
            <a:r>
              <a:rPr lang="zh-CN" altLang="en-US" sz="2200" b="1" dirty="0">
                <a:solidFill>
                  <a:srgbClr val="0070C0"/>
                </a:solidFill>
              </a:rPr>
              <a:t>区间</a:t>
            </a:r>
            <a:r>
              <a:rPr lang="en-US" altLang="zh-CN" sz="2000" dirty="0"/>
              <a:t>, </a:t>
            </a:r>
            <a:r>
              <a:rPr lang="zh-CN" altLang="en-US" sz="2200" dirty="0"/>
              <a:t>然后信息增益的计算就可以采用和离散值处理一样的方法</a:t>
            </a:r>
            <a:endParaRPr lang="en-US" altLang="zh-CN" sz="2200" dirty="0"/>
          </a:p>
          <a:p>
            <a:pPr>
              <a:lnSpc>
                <a:spcPct val="100000"/>
              </a:lnSpc>
            </a:pPr>
            <a:r>
              <a:rPr lang="zh-CN" altLang="en-US" sz="2200"/>
              <a:t>原则上</a:t>
            </a:r>
            <a:r>
              <a:rPr lang="en-US" altLang="zh-CN" sz="2200"/>
              <a:t>, </a:t>
            </a:r>
            <a:r>
              <a:rPr lang="zh-CN" altLang="en-US" sz="2200"/>
              <a:t>可以</a:t>
            </a:r>
            <a:r>
              <a:rPr lang="zh-CN" altLang="en-US" sz="2200" dirty="0"/>
              <a:t>将 </a:t>
            </a:r>
            <a:r>
              <a:rPr lang="en-US" altLang="zh-CN" sz="2200" i="1" dirty="0"/>
              <a:t>A</a:t>
            </a:r>
            <a:r>
              <a:rPr lang="en-US" altLang="zh-CN" sz="2200" i="1" baseline="-25000" dirty="0"/>
              <a:t>i </a:t>
            </a:r>
            <a:r>
              <a:rPr lang="zh-CN" altLang="en-US" sz="2200" dirty="0"/>
              <a:t>的属性划分为任意数目</a:t>
            </a:r>
            <a:r>
              <a:rPr lang="zh-CN" altLang="en-US" sz="2200"/>
              <a:t>的空间</a:t>
            </a:r>
            <a:endParaRPr lang="en-US" altLang="zh-CN" sz="2200"/>
          </a:p>
          <a:p>
            <a:pPr>
              <a:lnSpc>
                <a:spcPct val="100000"/>
              </a:lnSpc>
            </a:pPr>
            <a:endParaRPr lang="en-US" altLang="zh-CN" sz="2200" dirty="0"/>
          </a:p>
          <a:p>
            <a:pPr>
              <a:lnSpc>
                <a:spcPct val="100000"/>
              </a:lnSpc>
            </a:pPr>
            <a:r>
              <a:rPr lang="en-US" altLang="zh-CN" sz="2200"/>
              <a:t>C4.5 (</a:t>
            </a:r>
            <a:r>
              <a:rPr lang="zh-CN" altLang="en-US" sz="2200"/>
              <a:t>回归</a:t>
            </a:r>
            <a:r>
              <a:rPr lang="en-US" altLang="zh-CN" sz="2200"/>
              <a:t>) </a:t>
            </a:r>
            <a:r>
              <a:rPr lang="zh-CN" altLang="en-US" sz="2200"/>
              <a:t>算法</a:t>
            </a:r>
            <a:r>
              <a:rPr lang="zh-CN" altLang="en-US" sz="2200" dirty="0"/>
              <a:t>中采用的是二元分割 </a:t>
            </a:r>
            <a:r>
              <a:rPr lang="en-US" altLang="zh-CN" sz="2200" dirty="0"/>
              <a:t>(Binary Split), </a:t>
            </a:r>
            <a:r>
              <a:rPr lang="zh-CN" altLang="en-US" sz="2200" dirty="0"/>
              <a:t>需要找出一个合适的分割阈值</a:t>
            </a:r>
            <a:r>
              <a:rPr lang="en-US" altLang="zh-CN" sz="2600" dirty="0"/>
              <a:t> </a:t>
            </a:r>
            <a:endParaRPr lang="zh-CN" altLang="en-US" dirty="0"/>
          </a:p>
        </p:txBody>
      </p:sp>
      <p:sp>
        <p:nvSpPr>
          <p:cNvPr id="2" name="Slide Number Placeholder 5">
            <a:extLst>
              <a:ext uri="{FF2B5EF4-FFF2-40B4-BE49-F238E27FC236}">
                <a16:creationId xmlns:a16="http://schemas.microsoft.com/office/drawing/2014/main" id="{06C10AC7-7430-82D7-53A2-62CC53946884}"/>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52</a:t>
            </a:fld>
            <a:endParaRPr lang="en-US" dirty="0"/>
          </a:p>
        </p:txBody>
      </p:sp>
      <p:sp>
        <p:nvSpPr>
          <p:cNvPr id="6" name="标题 1">
            <a:extLst>
              <a:ext uri="{FF2B5EF4-FFF2-40B4-BE49-F238E27FC236}">
                <a16:creationId xmlns:a16="http://schemas.microsoft.com/office/drawing/2014/main" id="{286A158D-4F1C-4EEB-A0F7-94B44331DA55}"/>
              </a:ext>
            </a:extLst>
          </p:cNvPr>
          <p:cNvSpPr txBox="1"/>
          <p:nvPr/>
        </p:nvSpPr>
        <p:spPr>
          <a:xfrm>
            <a:off x="259373" y="164562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连续值处理</a:t>
            </a:r>
            <a:endParaRPr lang="zh-CN" altLang="en-US" dirty="0"/>
          </a:p>
        </p:txBody>
      </p:sp>
    </p:spTree>
    <p:extLst>
      <p:ext uri="{BB962C8B-B14F-4D97-AF65-F5344CB8AC3E}">
        <p14:creationId xmlns:p14="http://schemas.microsoft.com/office/powerpoint/2010/main" val="791895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651EEFB-12BC-68E6-E7BF-F3AC04B7C7F7}"/>
              </a:ext>
            </a:extLst>
          </p:cNvPr>
          <p:cNvSpPr txBox="1"/>
          <p:nvPr/>
        </p:nvSpPr>
        <p:spPr>
          <a:xfrm>
            <a:off x="259373" y="164562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连续值处理</a:t>
            </a:r>
            <a:endParaRPr lang="zh-CN" altLang="en-US" dirty="0"/>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7DC83C77-1003-C977-B0EA-48EBBAF0D492}"/>
                  </a:ext>
                </a:extLst>
              </p:cNvPr>
              <p:cNvSpPr>
                <a:spLocks noGrp="1"/>
              </p:cNvSpPr>
              <p:nvPr>
                <p:ph idx="1"/>
              </p:nvPr>
            </p:nvSpPr>
            <p:spPr>
              <a:xfrm>
                <a:off x="459691" y="2514600"/>
                <a:ext cx="8168326" cy="4127937"/>
              </a:xfrm>
            </p:spPr>
            <p:txBody>
              <a:bodyPr>
                <a:normAutofit fontScale="77500" lnSpcReduction="20000"/>
              </a:bodyPr>
              <a:lstStyle/>
              <a:p>
                <a:pPr>
                  <a:lnSpc>
                    <a:spcPct val="150000"/>
                  </a:lnSpc>
                </a:pPr>
                <a:r>
                  <a:rPr lang="zh-CN" altLang="en-US" sz="2400" dirty="0"/>
                  <a:t>连续</a:t>
                </a:r>
                <a:r>
                  <a:rPr lang="zh-CN" altLang="en-US" sz="2400"/>
                  <a:t>属性离散化</a:t>
                </a:r>
                <a:r>
                  <a:rPr lang="en-US" altLang="zh-CN" sz="2400"/>
                  <a:t>: </a:t>
                </a:r>
                <a:r>
                  <a:rPr lang="zh-CN" altLang="en-US" sz="2400"/>
                  <a:t>二分法 </a:t>
                </a:r>
                <a:r>
                  <a:rPr lang="en-US" altLang="zh-CN" sz="2400" dirty="0"/>
                  <a:t>(C4.5)</a:t>
                </a:r>
              </a:p>
              <a:p>
                <a:pPr>
                  <a:lnSpc>
                    <a:spcPct val="150000"/>
                  </a:lnSpc>
                </a:pPr>
                <a:r>
                  <a:rPr lang="zh-CN" altLang="en-US" sz="2400"/>
                  <a:t>样本集 </a:t>
                </a:r>
                <a:r>
                  <a:rPr lang="en-US" altLang="zh-CN" sz="2400" i="1"/>
                  <a:t>D</a:t>
                </a:r>
                <a:r>
                  <a:rPr lang="en-US" altLang="zh-CN" sz="2400"/>
                  <a:t>, </a:t>
                </a:r>
                <a:r>
                  <a:rPr lang="zh-CN" altLang="en-US" sz="2400" dirty="0"/>
                  <a:t>连续</a:t>
                </a:r>
                <a:r>
                  <a:rPr lang="zh-CN" altLang="en-US" sz="2400"/>
                  <a:t>属性 </a:t>
                </a:r>
                <a:r>
                  <a:rPr lang="en-US" altLang="zh-CN" sz="2400" i="1"/>
                  <a:t>a</a:t>
                </a:r>
                <a:r>
                  <a:rPr lang="en-US" altLang="zh-CN" sz="2400"/>
                  <a:t>,  </a:t>
                </a:r>
                <a:r>
                  <a:rPr lang="en-US" altLang="zh-CN" sz="2400" i="1" dirty="0"/>
                  <a:t>a</a:t>
                </a:r>
                <a:r>
                  <a:rPr lang="zh-CN" altLang="en-US" sz="2400" dirty="0"/>
                  <a:t>在 </a:t>
                </a:r>
                <a:r>
                  <a:rPr lang="en-US" altLang="zh-CN" sz="2400" i="1" dirty="0"/>
                  <a:t>D </a:t>
                </a:r>
                <a:r>
                  <a:rPr lang="zh-CN" altLang="en-US" sz="2400" dirty="0"/>
                  <a:t>上出现的 </a:t>
                </a:r>
                <a:r>
                  <a:rPr lang="en-US" altLang="zh-CN" sz="2400" i="1" dirty="0"/>
                  <a:t>n </a:t>
                </a:r>
                <a:r>
                  <a:rPr lang="zh-CN" altLang="en-US" sz="2400" dirty="0"/>
                  <a:t>个不同取值由小到大排列</a:t>
                </a:r>
                <a:r>
                  <a:rPr lang="en-US" altLang="zh-CN" sz="2400" dirty="0"/>
                  <a:t>:    </a:t>
                </a:r>
              </a:p>
              <a:p>
                <a:pPr marL="0" indent="0">
                  <a:lnSpc>
                    <a:spcPct val="150000"/>
                  </a:lnSpc>
                  <a:buNone/>
                </a:pPr>
                <a:r>
                  <a:rPr lang="en-US" altLang="zh-CN" sz="2400" dirty="0"/>
                  <a:t>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a14:m>
                <a:r>
                  <a:rPr lang="en-US" altLang="zh-CN" sz="2400" dirty="0"/>
                  <a:t>, </a:t>
                </a:r>
                <a:r>
                  <a:rPr lang="zh-CN" altLang="en-US" sz="2400" dirty="0"/>
                  <a:t>基于划分</a:t>
                </a:r>
                <a:r>
                  <a:rPr lang="zh-CN" altLang="en-US" sz="2400"/>
                  <a:t>点 </a:t>
                </a:r>
                <a:r>
                  <a:rPr lang="en-US" altLang="zh-CN" sz="2400" i="1"/>
                  <a:t>s</a:t>
                </a:r>
                <a:r>
                  <a:rPr lang="en-US" altLang="zh-CN" sz="2400"/>
                  <a:t>,</a:t>
                </a:r>
                <a:r>
                  <a:rPr lang="zh-CN" altLang="en-US" sz="2400"/>
                  <a:t> </a:t>
                </a:r>
                <a:r>
                  <a:rPr lang="zh-CN" altLang="en-US" sz="2400" dirty="0"/>
                  <a:t>可将 </a:t>
                </a:r>
                <a:r>
                  <a:rPr lang="en-US" altLang="zh-CN" sz="2400" i="1" dirty="0"/>
                  <a:t>D </a:t>
                </a:r>
                <a:r>
                  <a:rPr lang="zh-CN" altLang="en-US" sz="2400" dirty="0"/>
                  <a:t>分为 </a:t>
                </a:r>
                <a:r>
                  <a:rPr lang="en-US" altLang="zh-CN" sz="2400" i="1" dirty="0"/>
                  <a:t>D</a:t>
                </a:r>
                <a:r>
                  <a:rPr lang="en-US" altLang="zh-CN" sz="2400" i="1" baseline="-25000" dirty="0"/>
                  <a:t>s</a:t>
                </a:r>
                <a:r>
                  <a:rPr lang="en-US" altLang="zh-CN" sz="2400" baseline="30000" dirty="0"/>
                  <a:t>- </a:t>
                </a:r>
                <a:r>
                  <a:rPr lang="zh-CN" altLang="en-US" sz="2400" dirty="0"/>
                  <a:t>和 </a:t>
                </a:r>
                <a:r>
                  <a:rPr lang="en-US" altLang="zh-CN" sz="2400" i="1" dirty="0"/>
                  <a:t>D</a:t>
                </a:r>
                <a:r>
                  <a:rPr lang="en-US" altLang="zh-CN" sz="2400" i="1" baseline="-25000" dirty="0"/>
                  <a:t>s</a:t>
                </a:r>
                <a:r>
                  <a:rPr lang="en-US" altLang="zh-CN" sz="2400" baseline="30000" dirty="0"/>
                  <a:t>+</a:t>
                </a:r>
                <a:r>
                  <a:rPr lang="en-US" altLang="zh-CN" sz="2400" dirty="0"/>
                  <a:t>.</a:t>
                </a:r>
                <a14:m>
                  <m:oMath xmlns:m="http://schemas.openxmlformats.org/officeDocument/2006/math">
                    <m:r>
                      <a:rPr lang="en-US" altLang="zh-CN" sz="2400" b="0" i="1" smtClean="0">
                        <a:latin typeface="Cambria Math" panose="02040503050406030204" pitchFamily="18" charset="0"/>
                      </a:rPr>
                      <m:t> </m:t>
                    </m:r>
                  </m:oMath>
                </a14:m>
                <a:endParaRPr lang="en-US" altLang="zh-CN" sz="2400" dirty="0"/>
              </a:p>
              <a:p>
                <a:pPr>
                  <a:lnSpc>
                    <a:spcPct val="150000"/>
                  </a:lnSpc>
                </a:pPr>
                <a:r>
                  <a:rPr lang="zh-CN" altLang="en-US" sz="2400" dirty="0"/>
                  <a:t>考察</a:t>
                </a:r>
                <a:endParaRPr lang="en-US" altLang="zh-CN" sz="2400"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sub>
                      </m:sSub>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r>
                                    <a:rPr lang="en-US" altLang="zh-CN" sz="2400" i="1">
                                      <a:latin typeface="Cambria Math" panose="02040503050406030204" pitchFamily="18" charset="0"/>
                                    </a:rPr>
                                    <m:t>+1</m:t>
                                  </m:r>
                                </m:sub>
                              </m:sSub>
                            </m:num>
                            <m:den>
                              <m:r>
                                <a:rPr lang="en-US" altLang="zh-CN" sz="2400" i="1">
                                  <a:latin typeface="Cambria Math" panose="02040503050406030204" pitchFamily="18" charset="0"/>
                                </a:rPr>
                                <m:t>2</m:t>
                              </m:r>
                            </m:den>
                          </m:f>
                        </m:e>
                        <m:e>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ea typeface="Cambria Math" panose="02040503050406030204" pitchFamily="18" charset="0"/>
                            </a:rPr>
                            <m:t>−1</m:t>
                          </m:r>
                        </m:e>
                      </m:d>
                    </m:oMath>
                  </m:oMathPara>
                </a14:m>
                <a:endParaRPr lang="en-US" altLang="zh-CN" sz="2400" dirty="0"/>
              </a:p>
              <a:p>
                <a:pPr>
                  <a:lnSpc>
                    <a:spcPct val="150000"/>
                  </a:lnSpc>
                </a:pPr>
                <a:r>
                  <a:rPr lang="zh-CN" altLang="en-US" sz="2400" dirty="0"/>
                  <a:t>求</a:t>
                </a:r>
                <a:r>
                  <a:rPr lang="en-US" altLang="zh-CN" sz="2400" dirty="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𝑆</m:t>
                                </m:r>
                              </m:e>
                              <m:sub>
                                <m:r>
                                  <a:rPr lang="en-US" altLang="zh-CN" sz="2400" i="1">
                                    <a:latin typeface="Cambria Math" panose="02040503050406030204" pitchFamily="18" charset="0"/>
                                    <a:ea typeface="Cambria Math" panose="02040503050406030204" pitchFamily="18" charset="0"/>
                                  </a:rPr>
                                  <m:t>𝑎</m:t>
                                </m:r>
                              </m:sub>
                            </m:sSub>
                          </m:lim>
                        </m:limLow>
                      </m:fName>
                      <m:e>
                        <m:r>
                          <a:rPr lang="en-US" altLang="zh-CN" sz="2400" b="0" i="1" smtClean="0">
                            <a:latin typeface="Cambria Math" panose="02040503050406030204" pitchFamily="18" charset="0"/>
                          </a:rPr>
                          <m:t>𝑔</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m:t>
                        </m:r>
                      </m:e>
                    </m:func>
                  </m:oMath>
                </a14:m>
                <a:r>
                  <a:rPr lang="en-US" altLang="zh-CN" sz="2400" dirty="0"/>
                  <a:t> </a:t>
                </a:r>
                <a14:m>
                  <m:oMath xmlns:m="http://schemas.openxmlformats.org/officeDocument/2006/math">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𝑠</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𝑆</m:t>
                            </m:r>
                          </m:e>
                          <m:sub>
                            <m:r>
                              <a:rPr lang="en-US" altLang="zh-CN" sz="2400" i="1">
                                <a:latin typeface="Cambria Math" panose="02040503050406030204" pitchFamily="18" charset="0"/>
                                <a:ea typeface="Cambria Math" panose="02040503050406030204" pitchFamily="18" charset="0"/>
                              </a:rPr>
                              <m:t>𝑎</m:t>
                            </m:r>
                          </m:sub>
                        </m:sSub>
                      </m:lim>
                    </m:limLow>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𝐻</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𝐷</m:t>
                        </m:r>
                      </m:e>
                    </m:d>
                    <m:r>
                      <a:rPr lang="en-US" altLang="zh-CN" sz="2400" b="0" i="1" smtClean="0">
                        <a:latin typeface="Cambria Math" panose="02040503050406030204" pitchFamily="18" charset="0"/>
                        <a:ea typeface="Cambria Math" panose="02040503050406030204" pitchFamily="18" charset="0"/>
                      </a:rPr>
                      <m:t>−</m:t>
                    </m:r>
                    <m:nary>
                      <m:naryPr>
                        <m:chr m:val="∑"/>
                        <m:supHide m:val="on"/>
                        <m:ctrlPr>
                          <a:rPr lang="en-US" altLang="zh-CN" sz="2400" b="0" i="1" smtClean="0">
                            <a:latin typeface="Cambria Math" panose="02040503050406030204" pitchFamily="18" charset="0"/>
                            <a:ea typeface="Cambria Math" panose="02040503050406030204" pitchFamily="18" charset="0"/>
                          </a:rPr>
                        </m:ctrlPr>
                      </m:naryPr>
                      <m:sub>
                        <m:r>
                          <m:rPr>
                            <m:brk m:alnAt="7"/>
                          </m:rP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
                              <m:rPr>
                                <m:brk m:alnAt="7"/>
                              </m:rP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e>
                        </m:d>
                      </m:sub>
                      <m:sup/>
                      <m:e>
                        <m:f>
                          <m:fPr>
                            <m:ctrlPr>
                              <a:rPr lang="en-US" altLang="zh-CN" sz="2400" b="0" i="1" smtClean="0">
                                <a:latin typeface="Cambria Math" panose="02040503050406030204" pitchFamily="18" charset="0"/>
                                <a:ea typeface="Cambria Math" panose="02040503050406030204" pitchFamily="18" charset="0"/>
                              </a:rPr>
                            </m:ctrlPr>
                          </m:fPr>
                          <m:num>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m:t>
                                </m:r>
                              </m:e>
                              <m:sub>
                                <m:r>
                                  <a:rPr lang="en-US" altLang="zh-CN" sz="2400" b="0" i="1" smtClean="0">
                                    <a:latin typeface="Cambria Math" panose="02040503050406030204" pitchFamily="18" charset="0"/>
                                    <a:ea typeface="Cambria Math" panose="02040503050406030204" pitchFamily="18" charset="0"/>
                                  </a:rPr>
                                  <m:t>𝑠</m:t>
                                </m:r>
                              </m:sub>
                              <m:sup>
                                <m:r>
                                  <a:rPr lang="en-US" altLang="zh-CN" sz="2400" b="0" i="1" smtClean="0">
                                    <a:latin typeface="Cambria Math" panose="02040503050406030204" pitchFamily="18" charset="0"/>
                                    <a:ea typeface="Cambria Math" panose="02040503050406030204" pitchFamily="18" charset="0"/>
                                  </a:rPr>
                                  <m:t>𝑗</m:t>
                                </m:r>
                              </m:sup>
                            </m:sSubSup>
                            <m:r>
                              <a:rPr lang="en-US" altLang="zh-CN" sz="2400" b="0" i="1" smtClean="0">
                                <a:latin typeface="Cambria Math" panose="02040503050406030204" pitchFamily="18" charset="0"/>
                                <a:ea typeface="Cambria Math" panose="02040503050406030204" pitchFamily="18" charset="0"/>
                              </a:rPr>
                              <m:t>|</m:t>
                            </m:r>
                          </m:num>
                          <m:den>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𝐷</m:t>
                                </m:r>
                              </m:e>
                            </m:d>
                          </m:den>
                        </m:f>
                        <m:r>
                          <a:rPr lang="en-US" altLang="zh-CN" sz="2400" b="0" i="1" smtClean="0">
                            <a:latin typeface="Cambria Math" panose="02040503050406030204" pitchFamily="18" charset="0"/>
                            <a:ea typeface="Cambria Math" panose="02040503050406030204" pitchFamily="18" charset="0"/>
                          </a:rPr>
                          <m:t>𝐻</m:t>
                        </m:r>
                        <m:r>
                          <a:rPr lang="en-US" altLang="zh-CN" sz="2400" b="0" i="1" smtClean="0">
                            <a:latin typeface="Cambria Math" panose="02040503050406030204" pitchFamily="18" charset="0"/>
                            <a:ea typeface="Cambria Math" panose="02040503050406030204" pitchFamily="18" charset="0"/>
                          </a:rPr>
                          <m:t>(</m:t>
                        </m:r>
                      </m:e>
                    </m:nary>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𝐷</m:t>
                        </m:r>
                      </m:e>
                      <m:sub>
                        <m:r>
                          <a:rPr lang="en-US" altLang="zh-CN" sz="2400" b="0" i="1" smtClean="0">
                            <a:latin typeface="Cambria Math" panose="02040503050406030204" pitchFamily="18" charset="0"/>
                            <a:ea typeface="Cambria Math" panose="02040503050406030204" pitchFamily="18" charset="0"/>
                          </a:rPr>
                          <m:t>𝑠</m:t>
                        </m:r>
                      </m:sub>
                      <m:sup>
                        <m:r>
                          <a:rPr lang="en-US" altLang="zh-CN" sz="2400" b="0" i="1" smtClean="0">
                            <a:latin typeface="Cambria Math" panose="02040503050406030204" pitchFamily="18" charset="0"/>
                            <a:ea typeface="Cambria Math" panose="02040503050406030204" pitchFamily="18" charset="0"/>
                          </a:rPr>
                          <m:t>𝑗</m:t>
                        </m:r>
                      </m:sup>
                    </m:sSubSup>
                    <m:r>
                      <a:rPr lang="en-US" altLang="zh-CN" sz="2400" b="0" i="1" smtClean="0">
                        <a:latin typeface="Cambria Math" panose="02040503050406030204" pitchFamily="18" charset="0"/>
                        <a:ea typeface="Cambria Math" panose="02040503050406030204" pitchFamily="18" charset="0"/>
                      </a:rPr>
                      <m:t>)</m:t>
                    </m:r>
                  </m:oMath>
                </a14:m>
                <a:endParaRPr lang="en-US" altLang="zh-CN" sz="2400" dirty="0"/>
              </a:p>
              <a:p>
                <a:pPr>
                  <a:lnSpc>
                    <a:spcPct val="150000"/>
                  </a:lnSpc>
                </a:pPr>
                <a:r>
                  <a:rPr lang="zh-CN" altLang="en-US" sz="2400" dirty="0"/>
                  <a:t>若当前属性为</a:t>
                </a:r>
                <a:r>
                  <a:rPr lang="zh-CN" altLang="en-US" sz="2400"/>
                  <a:t>连续属性</a:t>
                </a:r>
                <a:r>
                  <a:rPr lang="en-US" altLang="zh-CN" sz="2400"/>
                  <a:t>, </a:t>
                </a:r>
                <a:r>
                  <a:rPr lang="zh-CN" altLang="en-US" sz="2400"/>
                  <a:t>该</a:t>
                </a:r>
                <a:r>
                  <a:rPr lang="zh-CN" altLang="en-US" sz="2400" dirty="0"/>
                  <a:t>属性还可作为其后代结点的划分属性</a:t>
                </a:r>
              </a:p>
            </p:txBody>
          </p:sp>
        </mc:Choice>
        <mc:Fallback xmlns="">
          <p:sp>
            <p:nvSpPr>
              <p:cNvPr id="5" name="内容占位符 2">
                <a:extLst>
                  <a:ext uri="{FF2B5EF4-FFF2-40B4-BE49-F238E27FC236}">
                    <a16:creationId xmlns:a16="http://schemas.microsoft.com/office/drawing/2014/main" id="{7DC83C77-1003-C977-B0EA-48EBBAF0D492}"/>
                  </a:ext>
                </a:extLst>
              </p:cNvPr>
              <p:cNvSpPr>
                <a:spLocks noGrp="1" noRot="1" noChangeAspect="1" noMove="1" noResize="1" noEditPoints="1" noAdjustHandles="1" noChangeArrowheads="1" noChangeShapeType="1" noTextEdit="1"/>
              </p:cNvSpPr>
              <p:nvPr>
                <p:ph idx="1"/>
              </p:nvPr>
            </p:nvSpPr>
            <p:spPr>
              <a:xfrm>
                <a:off x="459691" y="2514600"/>
                <a:ext cx="8168326" cy="4127937"/>
              </a:xfrm>
              <a:blipFill>
                <a:blip r:embed="rId2"/>
                <a:stretch>
                  <a:fillRect l="-522"/>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0A80F8BA-4F38-B4C5-CDAE-7CF148F7A28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53</a:t>
            </a:fld>
            <a:endParaRPr lang="en-US" dirty="0"/>
          </a:p>
        </p:txBody>
      </p:sp>
    </p:spTree>
    <p:extLst>
      <p:ext uri="{BB962C8B-B14F-4D97-AF65-F5344CB8AC3E}">
        <p14:creationId xmlns:p14="http://schemas.microsoft.com/office/powerpoint/2010/main" val="1465777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EBB8821A-7EFA-5259-4EB2-660765D546E5}"/>
              </a:ext>
            </a:extLst>
          </p:cNvPr>
          <p:cNvSpPr>
            <a:spLocks noGrp="1"/>
          </p:cNvSpPr>
          <p:nvPr>
            <p:ph idx="1"/>
          </p:nvPr>
        </p:nvSpPr>
        <p:spPr>
          <a:xfrm>
            <a:off x="640348" y="2672430"/>
            <a:ext cx="7875002" cy="3563778"/>
          </a:xfrm>
        </p:spPr>
        <p:txBody>
          <a:bodyPr>
            <a:noAutofit/>
          </a:bodyPr>
          <a:lstStyle/>
          <a:p>
            <a:pPr>
              <a:lnSpc>
                <a:spcPct val="110000"/>
              </a:lnSpc>
            </a:pPr>
            <a:r>
              <a:rPr lang="zh-CN" altLang="en-US" sz="2400"/>
              <a:t>过拟合问题</a:t>
            </a:r>
            <a:endParaRPr lang="en-US" altLang="zh-CN" sz="2400" dirty="0"/>
          </a:p>
          <a:p>
            <a:pPr>
              <a:lnSpc>
                <a:spcPct val="110000"/>
              </a:lnSpc>
            </a:pPr>
            <a:r>
              <a:rPr lang="zh-CN" altLang="en-US" sz="2400" dirty="0"/>
              <a:t>决策树算法增长树的每一个分支的深度</a:t>
            </a:r>
            <a:r>
              <a:rPr lang="en-US" altLang="zh-CN" sz="2400" dirty="0"/>
              <a:t>, </a:t>
            </a:r>
            <a:r>
              <a:rPr lang="zh-CN" altLang="en-US" sz="2400" dirty="0"/>
              <a:t>直到恰好能对训练样例比较完美地分类</a:t>
            </a:r>
            <a:endParaRPr lang="en-US" altLang="zh-CN" sz="2400" dirty="0"/>
          </a:p>
          <a:p>
            <a:pPr>
              <a:lnSpc>
                <a:spcPct val="110000"/>
              </a:lnSpc>
            </a:pPr>
            <a:r>
              <a:rPr lang="zh-CN" altLang="en-US" sz="2400" dirty="0"/>
              <a:t>实际应用中</a:t>
            </a:r>
            <a:r>
              <a:rPr lang="en-US" altLang="zh-CN" sz="2400" dirty="0"/>
              <a:t>, </a:t>
            </a:r>
            <a:r>
              <a:rPr lang="zh-CN" altLang="en-US" sz="2400" dirty="0"/>
              <a:t>当数据中有噪声或训练样例的数量太少以至于不能产生目标函数的有代表性的采样时</a:t>
            </a:r>
            <a:r>
              <a:rPr lang="en-US" altLang="zh-CN" sz="2400" dirty="0"/>
              <a:t>, </a:t>
            </a:r>
            <a:r>
              <a:rPr lang="zh-CN" altLang="en-US" sz="2400" dirty="0"/>
              <a:t>该策略可能会遇到困难</a:t>
            </a:r>
          </a:p>
          <a:p>
            <a:pPr>
              <a:lnSpc>
                <a:spcPct val="110000"/>
              </a:lnSpc>
            </a:pPr>
            <a:r>
              <a:rPr lang="zh-CN" altLang="en-US" sz="2400" dirty="0"/>
              <a:t>在以上情况发生时</a:t>
            </a:r>
            <a:r>
              <a:rPr lang="en-US" altLang="zh-CN" sz="2400" dirty="0"/>
              <a:t>, </a:t>
            </a:r>
            <a:r>
              <a:rPr lang="zh-CN" altLang="en-US" sz="2400" dirty="0"/>
              <a:t>这个简单的算法产生的树会过拟合训练样例</a:t>
            </a:r>
          </a:p>
        </p:txBody>
      </p:sp>
      <p:sp>
        <p:nvSpPr>
          <p:cNvPr id="2" name="Slide Number Placeholder 5">
            <a:extLst>
              <a:ext uri="{FF2B5EF4-FFF2-40B4-BE49-F238E27FC236}">
                <a16:creationId xmlns:a16="http://schemas.microsoft.com/office/drawing/2014/main" id="{B0E1F7AE-222B-824D-5567-394C54FC9B9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54</a:t>
            </a:fld>
            <a:endParaRPr lang="en-US" dirty="0"/>
          </a:p>
        </p:txBody>
      </p:sp>
      <p:sp>
        <p:nvSpPr>
          <p:cNvPr id="7" name="标题 1">
            <a:extLst>
              <a:ext uri="{FF2B5EF4-FFF2-40B4-BE49-F238E27FC236}">
                <a16:creationId xmlns:a16="http://schemas.microsoft.com/office/drawing/2014/main" id="{785DC00F-3610-4AFE-9528-8A48B29D6C15}"/>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a:t>
            </a:r>
            <a:r>
              <a:rPr lang="zh-CN" altLang="en-US" sz="3200" b="1">
                <a:solidFill>
                  <a:schemeClr val="accent1">
                    <a:lumMod val="50000"/>
                  </a:schemeClr>
                </a:solidFill>
                <a:latin typeface="+mn-ea"/>
                <a:ea typeface="+mn-ea"/>
              </a:rPr>
              <a:t>的剪枝</a:t>
            </a:r>
            <a:r>
              <a:rPr lang="en-US" altLang="zh-CN" sz="3200" b="1">
                <a:solidFill>
                  <a:schemeClr val="accent1">
                    <a:lumMod val="50000"/>
                  </a:schemeClr>
                </a:solidFill>
                <a:latin typeface="+mn-ea"/>
                <a:ea typeface="+mn-ea"/>
              </a:rPr>
              <a:t>(pruning)</a:t>
            </a:r>
            <a:endParaRPr lang="zh-CN" altLang="en-US" sz="3200" b="1" dirty="0">
              <a:solidFill>
                <a:schemeClr val="accent1">
                  <a:lumMod val="50000"/>
                </a:schemeClr>
              </a:solidFill>
              <a:latin typeface="+mn-ea"/>
              <a:ea typeface="+mn-ea"/>
            </a:endParaRPr>
          </a:p>
        </p:txBody>
      </p:sp>
    </p:spTree>
    <p:extLst>
      <p:ext uri="{BB962C8B-B14F-4D97-AF65-F5344CB8AC3E}">
        <p14:creationId xmlns:p14="http://schemas.microsoft.com/office/powerpoint/2010/main" val="4000501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8A14A7D7-F45C-4D3D-A206-E44D6B48B73D}"/>
              </a:ext>
            </a:extLst>
          </p:cNvPr>
          <p:cNvSpPr>
            <a:spLocks noGrp="1"/>
          </p:cNvSpPr>
          <p:nvPr>
            <p:ph idx="1"/>
          </p:nvPr>
        </p:nvSpPr>
        <p:spPr>
          <a:xfrm>
            <a:off x="554790" y="2528080"/>
            <a:ext cx="7756071" cy="3842240"/>
          </a:xfrm>
        </p:spPr>
        <p:txBody>
          <a:bodyPr>
            <a:normAutofit/>
          </a:bodyPr>
          <a:lstStyle/>
          <a:p>
            <a:pPr>
              <a:lnSpc>
                <a:spcPct val="110000"/>
              </a:lnSpc>
            </a:pPr>
            <a:r>
              <a:rPr lang="zh-CN" altLang="en-US" sz="2400" dirty="0"/>
              <a:t>理想的决策树有</a:t>
            </a:r>
            <a:r>
              <a:rPr lang="en-US" altLang="zh-CN" sz="2400"/>
              <a:t>3</a:t>
            </a:r>
            <a:r>
              <a:rPr lang="zh-CN" altLang="en-US" sz="2400"/>
              <a:t>种</a:t>
            </a:r>
            <a:r>
              <a:rPr lang="en-US" altLang="zh-CN" sz="2400"/>
              <a:t>:</a:t>
            </a:r>
            <a:endParaRPr lang="en-US" altLang="zh-CN" sz="2400" dirty="0"/>
          </a:p>
          <a:p>
            <a:pPr lvl="1">
              <a:lnSpc>
                <a:spcPct val="110000"/>
              </a:lnSpc>
            </a:pPr>
            <a:r>
              <a:rPr lang="zh-CN" altLang="en-US" sz="2000" dirty="0"/>
              <a:t>叶结点数最少</a:t>
            </a:r>
            <a:endParaRPr lang="en-US" altLang="zh-CN" sz="2000" dirty="0"/>
          </a:p>
          <a:p>
            <a:pPr lvl="1">
              <a:lnSpc>
                <a:spcPct val="110000"/>
              </a:lnSpc>
            </a:pPr>
            <a:r>
              <a:rPr lang="zh-CN" altLang="en-US" sz="2000" dirty="0"/>
              <a:t>叶结点深度最小</a:t>
            </a:r>
            <a:endParaRPr lang="en-US" altLang="zh-CN" sz="2000" dirty="0"/>
          </a:p>
          <a:p>
            <a:pPr lvl="1">
              <a:lnSpc>
                <a:spcPct val="110000"/>
              </a:lnSpc>
            </a:pPr>
            <a:r>
              <a:rPr lang="zh-CN" altLang="en-US" sz="2000" dirty="0"/>
              <a:t>叶结点数最少且叶结点深度最小</a:t>
            </a:r>
          </a:p>
          <a:p>
            <a:pPr>
              <a:lnSpc>
                <a:spcPct val="110000"/>
              </a:lnSpc>
            </a:pPr>
            <a:r>
              <a:rPr lang="zh-CN" altLang="en-US" sz="2400" dirty="0"/>
              <a:t>然而</a:t>
            </a:r>
            <a:r>
              <a:rPr lang="en-US" altLang="zh-CN" sz="2400" dirty="0"/>
              <a:t>, </a:t>
            </a:r>
            <a:r>
              <a:rPr lang="zh-CN" altLang="en-US" sz="2400" dirty="0"/>
              <a:t>洪家荣等人已经证明了要找到这种最优的决策树是</a:t>
            </a:r>
            <a:r>
              <a:rPr lang="en-US" altLang="zh-CN" sz="2400" dirty="0"/>
              <a:t>NP</a:t>
            </a:r>
            <a:r>
              <a:rPr lang="zh-CN" altLang="en-US" sz="2400" dirty="0"/>
              <a:t>难题</a:t>
            </a:r>
            <a:endParaRPr lang="en-US" altLang="zh-CN" sz="2400" dirty="0"/>
          </a:p>
          <a:p>
            <a:pPr>
              <a:lnSpc>
                <a:spcPct val="110000"/>
              </a:lnSpc>
            </a:pPr>
            <a:r>
              <a:rPr lang="zh-CN" altLang="en-US" sz="2400" dirty="0"/>
              <a:t>因此</a:t>
            </a:r>
            <a:r>
              <a:rPr lang="en-US" altLang="zh-CN" sz="2400" dirty="0"/>
              <a:t>, </a:t>
            </a:r>
            <a:r>
              <a:rPr lang="zh-CN" altLang="en-US" sz="2400" dirty="0"/>
              <a:t>决策树学习的目的就是要找到</a:t>
            </a:r>
            <a:r>
              <a:rPr lang="zh-CN" altLang="en-US" sz="2400" b="1" dirty="0">
                <a:solidFill>
                  <a:srgbClr val="0070C0"/>
                </a:solidFill>
              </a:rPr>
              <a:t>尽可能</a:t>
            </a:r>
            <a:r>
              <a:rPr lang="zh-CN" altLang="en-US" sz="2400" dirty="0"/>
              <a:t>趋向于最优的决策树</a:t>
            </a:r>
          </a:p>
          <a:p>
            <a:pPr>
              <a:lnSpc>
                <a:spcPct val="110000"/>
              </a:lnSpc>
            </a:pPr>
            <a:endParaRPr lang="zh-CN" altLang="en-US" dirty="0"/>
          </a:p>
        </p:txBody>
      </p:sp>
      <p:sp>
        <p:nvSpPr>
          <p:cNvPr id="5" name="标题 1">
            <a:extLst>
              <a:ext uri="{FF2B5EF4-FFF2-40B4-BE49-F238E27FC236}">
                <a16:creationId xmlns:a16="http://schemas.microsoft.com/office/drawing/2014/main" id="{DE5D0EA8-160C-417B-A19A-1EAE8AAA7E37}"/>
              </a:ext>
            </a:extLst>
          </p:cNvPr>
          <p:cNvSpPr txBox="1"/>
          <p:nvPr/>
        </p:nvSpPr>
        <p:spPr>
          <a:xfrm>
            <a:off x="277661" y="1633176"/>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a:t>回顾：决策树</a:t>
            </a:r>
            <a:r>
              <a:rPr lang="zh-CN" altLang="en-US" dirty="0"/>
              <a:t>学习</a:t>
            </a:r>
          </a:p>
        </p:txBody>
      </p:sp>
      <p:sp>
        <p:nvSpPr>
          <p:cNvPr id="6" name="Slide Number Placeholder 5">
            <a:extLst>
              <a:ext uri="{FF2B5EF4-FFF2-40B4-BE49-F238E27FC236}">
                <a16:creationId xmlns:a16="http://schemas.microsoft.com/office/drawing/2014/main" id="{8F3FFCB9-5957-4028-9D7A-8F6CDD28FC4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55</a:t>
            </a:fld>
            <a:endParaRPr lang="en-US" dirty="0"/>
          </a:p>
        </p:txBody>
      </p:sp>
    </p:spTree>
    <p:extLst>
      <p:ext uri="{BB962C8B-B14F-4D97-AF65-F5344CB8AC3E}">
        <p14:creationId xmlns:p14="http://schemas.microsoft.com/office/powerpoint/2010/main" val="1217042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39CE5B4-C5C7-4296-A641-DC7F1B794923}"/>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a:t>
            </a:r>
            <a:r>
              <a:rPr lang="zh-CN" altLang="en-US" sz="3200" b="1">
                <a:solidFill>
                  <a:schemeClr val="accent1">
                    <a:lumMod val="50000"/>
                  </a:schemeClr>
                </a:solidFill>
                <a:latin typeface="+mn-ea"/>
                <a:ea typeface="+mn-ea"/>
              </a:rPr>
              <a:t>的剪枝</a:t>
            </a:r>
            <a:r>
              <a:rPr lang="en-US" altLang="zh-CN" sz="3200" b="1">
                <a:solidFill>
                  <a:schemeClr val="accent1">
                    <a:lumMod val="50000"/>
                  </a:schemeClr>
                </a:solidFill>
                <a:latin typeface="+mn-ea"/>
                <a:ea typeface="+mn-ea"/>
              </a:rPr>
              <a:t>(pruning)</a:t>
            </a:r>
            <a:endParaRPr lang="zh-CN" altLang="en-US" sz="3200" b="1" dirty="0">
              <a:solidFill>
                <a:schemeClr val="accent1">
                  <a:lumMod val="50000"/>
                </a:schemeClr>
              </a:solidFill>
              <a:latin typeface="+mn-ea"/>
              <a:ea typeface="+mn-ea"/>
            </a:endParaRPr>
          </a:p>
        </p:txBody>
      </p:sp>
      <p:sp>
        <p:nvSpPr>
          <p:cNvPr id="5" name="内容占位符 2">
            <a:extLst>
              <a:ext uri="{FF2B5EF4-FFF2-40B4-BE49-F238E27FC236}">
                <a16:creationId xmlns:a16="http://schemas.microsoft.com/office/drawing/2014/main" id="{BE8B7FDC-EC73-4785-8728-A27F6AA40B9B}"/>
              </a:ext>
            </a:extLst>
          </p:cNvPr>
          <p:cNvSpPr>
            <a:spLocks noGrp="1"/>
          </p:cNvSpPr>
          <p:nvPr>
            <p:ph idx="1"/>
          </p:nvPr>
        </p:nvSpPr>
        <p:spPr>
          <a:xfrm>
            <a:off x="548357" y="2645226"/>
            <a:ext cx="8336270" cy="3847014"/>
          </a:xfrm>
        </p:spPr>
        <p:txBody>
          <a:bodyPr>
            <a:normAutofit/>
          </a:bodyPr>
          <a:lstStyle/>
          <a:p>
            <a:r>
              <a:rPr lang="zh-CN" altLang="en-US" dirty="0"/>
              <a:t>剪枝是决策树学习算法应对过拟合的主要手段</a:t>
            </a:r>
            <a:endParaRPr lang="en-US" altLang="zh-CN" dirty="0"/>
          </a:p>
          <a:p>
            <a:r>
              <a:rPr lang="zh-CN" altLang="en-US" b="1" dirty="0">
                <a:solidFill>
                  <a:srgbClr val="0070C0"/>
                </a:solidFill>
              </a:rPr>
              <a:t>预剪枝</a:t>
            </a:r>
            <a:r>
              <a:rPr lang="en-US" altLang="zh-CN" b="1" dirty="0">
                <a:solidFill>
                  <a:srgbClr val="0070C0"/>
                </a:solidFill>
              </a:rPr>
              <a:t>(</a:t>
            </a:r>
            <a:r>
              <a:rPr lang="en-US" altLang="zh-CN" b="1" dirty="0" err="1">
                <a:solidFill>
                  <a:srgbClr val="0070C0"/>
                </a:solidFill>
              </a:rPr>
              <a:t>prepruning</a:t>
            </a:r>
            <a:r>
              <a:rPr lang="en-US" altLang="zh-CN" b="1" dirty="0">
                <a:solidFill>
                  <a:srgbClr val="0070C0"/>
                </a:solidFill>
              </a:rPr>
              <a:t>)</a:t>
            </a:r>
          </a:p>
          <a:p>
            <a:r>
              <a:rPr lang="zh-CN" altLang="en-US" sz="2200" dirty="0"/>
              <a:t>在决策树生成过程中</a:t>
            </a:r>
            <a:r>
              <a:rPr lang="en-US" altLang="zh-CN" sz="2200" dirty="0"/>
              <a:t>, </a:t>
            </a:r>
            <a:r>
              <a:rPr lang="zh-CN" altLang="en-US" sz="2200" dirty="0"/>
              <a:t>对每个结点在划分前先进行估计</a:t>
            </a:r>
            <a:endParaRPr lang="en-US" altLang="zh-CN" sz="2200" dirty="0"/>
          </a:p>
          <a:p>
            <a:r>
              <a:rPr lang="zh-CN" altLang="en-US" sz="2200" dirty="0"/>
              <a:t>若当前结点的划分不能带来决策树泛化性能提升</a:t>
            </a:r>
            <a:r>
              <a:rPr lang="en-US" altLang="zh-CN" sz="2200" dirty="0"/>
              <a:t>, </a:t>
            </a:r>
            <a:r>
              <a:rPr lang="zh-CN" altLang="en-US" sz="2200" dirty="0"/>
              <a:t>则停止划分</a:t>
            </a:r>
            <a:r>
              <a:rPr lang="en-US" altLang="zh-CN" sz="2200" dirty="0"/>
              <a:t>, </a:t>
            </a:r>
            <a:r>
              <a:rPr lang="zh-CN" altLang="en-US" sz="2200" dirty="0"/>
              <a:t>并标记当前结点为叶结点</a:t>
            </a:r>
            <a:endParaRPr lang="en-US" altLang="zh-CN" sz="2200" dirty="0"/>
          </a:p>
          <a:p>
            <a:r>
              <a:rPr lang="zh-CN" altLang="en-US" b="1" dirty="0">
                <a:solidFill>
                  <a:srgbClr val="0070C0"/>
                </a:solidFill>
              </a:rPr>
              <a:t>后剪枝</a:t>
            </a:r>
            <a:r>
              <a:rPr lang="en-US" altLang="zh-CN" b="1" dirty="0">
                <a:solidFill>
                  <a:srgbClr val="0070C0"/>
                </a:solidFill>
              </a:rPr>
              <a:t>(post-pruning)</a:t>
            </a:r>
          </a:p>
          <a:p>
            <a:r>
              <a:rPr lang="zh-CN" altLang="en-US" sz="2200" dirty="0"/>
              <a:t>从训练集先生成一棵完整的决策树</a:t>
            </a:r>
            <a:endParaRPr lang="en-US" altLang="zh-CN" sz="2200" dirty="0"/>
          </a:p>
          <a:p>
            <a:r>
              <a:rPr lang="zh-CN" altLang="en-US" sz="2200" dirty="0"/>
              <a:t>自底而上地考察非叶结点</a:t>
            </a:r>
            <a:r>
              <a:rPr lang="en-US" altLang="zh-CN" sz="2200" dirty="0"/>
              <a:t>, </a:t>
            </a:r>
            <a:r>
              <a:rPr lang="zh-CN" altLang="en-US" sz="2200" dirty="0"/>
              <a:t>若将该结点对应的子树替换为叶结点能带来决策树泛化性能提升</a:t>
            </a:r>
            <a:r>
              <a:rPr lang="en-US" altLang="zh-CN" sz="2200" dirty="0"/>
              <a:t>, </a:t>
            </a:r>
            <a:r>
              <a:rPr lang="zh-CN" altLang="en-US" sz="2200" dirty="0"/>
              <a:t>则将该子树替换为叶结点</a:t>
            </a:r>
          </a:p>
        </p:txBody>
      </p:sp>
      <p:sp>
        <p:nvSpPr>
          <p:cNvPr id="6" name="Slide Number Placeholder 5">
            <a:extLst>
              <a:ext uri="{FF2B5EF4-FFF2-40B4-BE49-F238E27FC236}">
                <a16:creationId xmlns:a16="http://schemas.microsoft.com/office/drawing/2014/main" id="{B53C496D-422D-44E4-A782-8FD3766743A8}"/>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56</a:t>
            </a:fld>
            <a:endParaRPr lang="en-US" dirty="0"/>
          </a:p>
        </p:txBody>
      </p:sp>
    </p:spTree>
    <p:extLst>
      <p:ext uri="{BB962C8B-B14F-4D97-AF65-F5344CB8AC3E}">
        <p14:creationId xmlns:p14="http://schemas.microsoft.com/office/powerpoint/2010/main" val="290422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57</a:t>
            </a:fld>
            <a:endParaRPr lang="en-US" dirty="0"/>
          </a:p>
        </p:txBody>
      </p:sp>
      <p:sp>
        <p:nvSpPr>
          <p:cNvPr id="13" name="内容占位符 2">
            <a:extLst>
              <a:ext uri="{FF2B5EF4-FFF2-40B4-BE49-F238E27FC236}">
                <a16:creationId xmlns:a16="http://schemas.microsoft.com/office/drawing/2014/main" id="{8B8FC9B4-8098-47D3-BEAE-64A665F57754}"/>
              </a:ext>
            </a:extLst>
          </p:cNvPr>
          <p:cNvSpPr>
            <a:spLocks noGrp="1"/>
          </p:cNvSpPr>
          <p:nvPr>
            <p:ph idx="1"/>
          </p:nvPr>
        </p:nvSpPr>
        <p:spPr>
          <a:xfrm>
            <a:off x="459691" y="2537460"/>
            <a:ext cx="8424936" cy="4023360"/>
          </a:xfrm>
        </p:spPr>
        <p:txBody>
          <a:bodyPr>
            <a:normAutofit/>
          </a:bodyPr>
          <a:lstStyle/>
          <a:p>
            <a:pPr marL="0" indent="0">
              <a:lnSpc>
                <a:spcPct val="100000"/>
              </a:lnSpc>
              <a:buNone/>
            </a:pPr>
            <a:r>
              <a:rPr lang="zh-CN" altLang="en-US" sz="2400" b="1">
                <a:solidFill>
                  <a:srgbClr val="0070C0"/>
                </a:solidFill>
              </a:rPr>
              <a:t>预剪枝</a:t>
            </a:r>
            <a:endParaRPr lang="en-US" altLang="zh-CN" sz="2400" b="1" dirty="0">
              <a:solidFill>
                <a:srgbClr val="0070C0"/>
              </a:solidFill>
            </a:endParaRPr>
          </a:p>
          <a:p>
            <a:pPr>
              <a:lnSpc>
                <a:spcPct val="150000"/>
              </a:lnSpc>
            </a:pPr>
            <a:r>
              <a:rPr lang="zh-CN" altLang="en-US" sz="2200"/>
              <a:t>限定决策树的深度</a:t>
            </a:r>
            <a:endParaRPr lang="en-US" altLang="zh-CN" sz="2200"/>
          </a:p>
          <a:p>
            <a:pPr>
              <a:lnSpc>
                <a:spcPct val="150000"/>
              </a:lnSpc>
            </a:pPr>
            <a:r>
              <a:rPr lang="zh-CN" altLang="en-US" sz="2200"/>
              <a:t>设定一个阈值 </a:t>
            </a:r>
            <a:r>
              <a:rPr lang="en-US" altLang="zh-CN" sz="2200"/>
              <a:t>(</a:t>
            </a:r>
            <a:r>
              <a:rPr lang="zh-CN" altLang="en-US" sz="2200"/>
              <a:t>回顾</a:t>
            </a:r>
            <a:r>
              <a:rPr lang="en-US" altLang="zh-CN" sz="2200"/>
              <a:t>: ID3)</a:t>
            </a:r>
          </a:p>
        </p:txBody>
      </p:sp>
    </p:spTree>
    <p:extLst>
      <p:ext uri="{BB962C8B-B14F-4D97-AF65-F5344CB8AC3E}">
        <p14:creationId xmlns:p14="http://schemas.microsoft.com/office/powerpoint/2010/main" val="197505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E71562-9DE8-415A-67BC-CD258DAB0BBA}"/>
              </a:ext>
            </a:extLst>
          </p:cNvPr>
          <p:cNvSpPr txBox="1"/>
          <p:nvPr/>
        </p:nvSpPr>
        <p:spPr>
          <a:xfrm>
            <a:off x="259373" y="1633177"/>
            <a:ext cx="7886700" cy="994172"/>
          </a:xfrm>
          <a:prstGeom prst="rect">
            <a:avLst/>
          </a:prstGeom>
        </p:spPr>
        <p:txBody>
          <a:bodyPr vert="horz" lIns="91440" tIns="45720" rIns="91440" bIns="45720" rtlCol="0" anchor="ctr">
            <a:normAutofit/>
          </a:bodyPr>
          <a:lstStyle>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a:t>
            </a:r>
            <a:r>
              <a:rPr lang="en-US" altLang="zh-CN"/>
              <a:t>ID3</a:t>
            </a:r>
            <a:r>
              <a:rPr lang="zh-CN" altLang="en-US"/>
              <a:t>算法 </a:t>
            </a:r>
            <a:r>
              <a:rPr lang="en-US" altLang="zh-CN"/>
              <a:t>(</a:t>
            </a:r>
            <a:r>
              <a:rPr lang="zh-CN" altLang="en-US"/>
              <a:t>预剪枝</a:t>
            </a:r>
            <a:r>
              <a:rPr lang="en-US" altLang="zh-CN"/>
              <a:t>)</a:t>
            </a:r>
            <a:endParaRPr lang="zh-CN" altLang="en-US" dirty="0"/>
          </a:p>
        </p:txBody>
      </p:sp>
      <p:sp>
        <p:nvSpPr>
          <p:cNvPr id="5" name="内容占位符 2">
            <a:extLst>
              <a:ext uri="{FF2B5EF4-FFF2-40B4-BE49-F238E27FC236}">
                <a16:creationId xmlns:a16="http://schemas.microsoft.com/office/drawing/2014/main" id="{0378FCC2-E907-5DEE-DCA1-AF507CFE1825}"/>
              </a:ext>
            </a:extLst>
          </p:cNvPr>
          <p:cNvSpPr>
            <a:spLocks noGrp="1"/>
          </p:cNvSpPr>
          <p:nvPr>
            <p:ph idx="1"/>
          </p:nvPr>
        </p:nvSpPr>
        <p:spPr>
          <a:xfrm>
            <a:off x="361628" y="2586387"/>
            <a:ext cx="8420743" cy="3942083"/>
          </a:xfrm>
        </p:spPr>
        <p:txBody>
          <a:bodyPr>
            <a:normAutofit/>
          </a:bodyPr>
          <a:lstStyle/>
          <a:p>
            <a:pPr>
              <a:lnSpc>
                <a:spcPct val="100000"/>
              </a:lnSpc>
            </a:pPr>
            <a:r>
              <a:rPr lang="zh-CN" altLang="en-US" sz="2000"/>
              <a:t>输入</a:t>
            </a:r>
            <a:r>
              <a:rPr lang="en-US" altLang="zh-CN" sz="2000"/>
              <a:t>: </a:t>
            </a:r>
            <a:r>
              <a:rPr lang="zh-CN" altLang="en-US" sz="2000"/>
              <a:t>训练</a:t>
            </a:r>
            <a:r>
              <a:rPr lang="zh-CN" altLang="en-US" sz="2000" dirty="0"/>
              <a:t>数据集 </a:t>
            </a:r>
            <a:r>
              <a:rPr lang="en-US" altLang="zh-CN" sz="2000" i="1" dirty="0"/>
              <a:t>D</a:t>
            </a:r>
            <a:r>
              <a:rPr lang="en-US" altLang="zh-CN" sz="2000" dirty="0"/>
              <a:t> , </a:t>
            </a:r>
            <a:r>
              <a:rPr lang="zh-CN" altLang="en-US" sz="2000" dirty="0"/>
              <a:t>特征集 </a:t>
            </a:r>
            <a:r>
              <a:rPr lang="en-US" altLang="zh-CN" sz="2000" i="1" dirty="0"/>
              <a:t>A</a:t>
            </a:r>
            <a:r>
              <a:rPr lang="en-US" altLang="zh-CN" sz="2000" dirty="0"/>
              <a:t> , </a:t>
            </a:r>
            <a:r>
              <a:rPr lang="zh-CN" altLang="en-US" sz="2000" b="1" dirty="0">
                <a:solidFill>
                  <a:srgbClr val="C00000"/>
                </a:solidFill>
              </a:rPr>
              <a:t>阈值 </a:t>
            </a:r>
            <a:r>
              <a:rPr lang="en-US" altLang="zh-CN" sz="2000" b="1" i="1" dirty="0">
                <a:solidFill>
                  <a:srgbClr val="C00000"/>
                </a:solidFill>
              </a:rPr>
              <a:t>ε</a:t>
            </a:r>
          </a:p>
          <a:p>
            <a:pPr>
              <a:lnSpc>
                <a:spcPct val="100000"/>
              </a:lnSpc>
            </a:pPr>
            <a:r>
              <a:rPr lang="zh-CN" altLang="en-US" sz="2000"/>
              <a:t>输出</a:t>
            </a:r>
            <a:r>
              <a:rPr lang="en-US" altLang="zh-CN" sz="2000"/>
              <a:t>: </a:t>
            </a:r>
            <a:r>
              <a:rPr lang="zh-CN" altLang="en-US" sz="2000"/>
              <a:t>决策树 </a:t>
            </a:r>
            <a:r>
              <a:rPr lang="en-US" altLang="zh-CN" sz="2000" i="1" dirty="0"/>
              <a:t>T</a:t>
            </a:r>
          </a:p>
          <a:p>
            <a:pPr>
              <a:lnSpc>
                <a:spcPct val="100000"/>
              </a:lnSpc>
            </a:pPr>
            <a:r>
              <a:rPr lang="en-US" altLang="zh-CN" sz="2000" dirty="0"/>
              <a:t>(1)</a:t>
            </a:r>
            <a:r>
              <a:rPr lang="zh-CN" altLang="en-US" sz="2000" dirty="0"/>
              <a:t> 若 </a:t>
            </a:r>
            <a:r>
              <a:rPr lang="en-US" altLang="zh-CN" sz="2000" i="1" dirty="0"/>
              <a:t>D </a:t>
            </a:r>
            <a:r>
              <a:rPr lang="zh-CN" altLang="en-US" sz="2000" dirty="0"/>
              <a:t>中所有实例属于同一类 </a:t>
            </a:r>
            <a:r>
              <a:rPr lang="en-US" altLang="zh-CN" sz="2000" i="1" dirty="0"/>
              <a:t>C</a:t>
            </a:r>
            <a:r>
              <a:rPr lang="en-US" altLang="zh-CN" sz="2000" i="1" baseline="-25000" dirty="0"/>
              <a:t>k</a:t>
            </a:r>
            <a:r>
              <a:rPr lang="en-US" altLang="zh-CN" sz="2000" dirty="0"/>
              <a:t> , </a:t>
            </a:r>
            <a:r>
              <a:rPr lang="zh-CN" altLang="en-US" sz="2000" dirty="0"/>
              <a:t>则 </a:t>
            </a:r>
            <a:r>
              <a:rPr lang="en-US" altLang="zh-CN" sz="2000" i="1" dirty="0"/>
              <a:t>T </a:t>
            </a:r>
            <a:r>
              <a:rPr lang="zh-CN" altLang="en-US" sz="2000" dirty="0"/>
              <a:t>为单结点树</a:t>
            </a:r>
            <a:r>
              <a:rPr lang="en-US" altLang="zh-CN" sz="2000" dirty="0"/>
              <a:t>, </a:t>
            </a:r>
            <a:r>
              <a:rPr lang="zh-CN" altLang="en-US" sz="2000" dirty="0"/>
              <a:t>并将类 </a:t>
            </a:r>
            <a:r>
              <a:rPr lang="en-US" altLang="zh-CN" sz="2000" i="1" dirty="0"/>
              <a:t>C</a:t>
            </a:r>
            <a:r>
              <a:rPr lang="en-US" altLang="zh-CN" sz="2000" i="1" baseline="-25000" dirty="0"/>
              <a:t>k </a:t>
            </a:r>
            <a:r>
              <a:rPr lang="zh-CN" altLang="en-US" sz="2000" dirty="0"/>
              <a:t>作为该结点的类标记</a:t>
            </a:r>
            <a:r>
              <a:rPr lang="en-US" altLang="zh-CN" sz="2000" dirty="0"/>
              <a:t>, </a:t>
            </a:r>
            <a:r>
              <a:rPr lang="zh-CN" altLang="en-US" sz="2000"/>
              <a:t>返回 </a:t>
            </a:r>
            <a:r>
              <a:rPr lang="en-US" altLang="zh-CN" sz="2000" i="1"/>
              <a:t>T</a:t>
            </a:r>
            <a:r>
              <a:rPr lang="en-US" altLang="zh-CN" sz="2000"/>
              <a:t>;</a:t>
            </a:r>
            <a:endParaRPr lang="en-US" altLang="zh-CN" sz="2000" dirty="0"/>
          </a:p>
          <a:p>
            <a:pPr>
              <a:lnSpc>
                <a:spcPct val="100000"/>
              </a:lnSpc>
            </a:pPr>
            <a:r>
              <a:rPr lang="en-US" altLang="zh-CN" sz="2000" dirty="0"/>
              <a:t>(2) </a:t>
            </a:r>
            <a:r>
              <a:rPr lang="zh-CN" altLang="en-US" sz="2000" dirty="0"/>
              <a:t>若</a:t>
            </a:r>
            <a:r>
              <a:rPr lang="en-US" altLang="zh-CN" sz="2000" i="1" dirty="0"/>
              <a:t>A</a:t>
            </a:r>
            <a:r>
              <a:rPr lang="en-US" altLang="zh-CN" sz="2000" dirty="0"/>
              <a:t> = </a:t>
            </a:r>
            <a:r>
              <a:rPr lang="zh-CN" altLang="en-US" sz="2000" dirty="0"/>
              <a:t>∅</a:t>
            </a:r>
            <a:r>
              <a:rPr lang="en-US" altLang="zh-CN" sz="2000" dirty="0"/>
              <a:t> , </a:t>
            </a:r>
            <a:r>
              <a:rPr lang="zh-CN" altLang="en-US" sz="2000" dirty="0"/>
              <a:t>则 </a:t>
            </a:r>
            <a:r>
              <a:rPr lang="en-US" altLang="zh-CN" sz="2000" i="1" dirty="0"/>
              <a:t>T </a:t>
            </a:r>
            <a:r>
              <a:rPr lang="zh-CN" altLang="en-US" sz="2000" dirty="0"/>
              <a:t>为单结点树</a:t>
            </a:r>
            <a:r>
              <a:rPr lang="en-US" altLang="zh-CN" sz="2000" dirty="0"/>
              <a:t>, </a:t>
            </a:r>
            <a:r>
              <a:rPr lang="zh-CN" altLang="en-US" sz="2000" dirty="0"/>
              <a:t>并将 </a:t>
            </a:r>
            <a:r>
              <a:rPr lang="en-US" altLang="zh-CN" sz="2000" i="1" dirty="0"/>
              <a:t>D </a:t>
            </a:r>
            <a:r>
              <a:rPr lang="zh-CN" altLang="en-US" sz="2000" dirty="0"/>
              <a:t>中实例数最大的类 </a:t>
            </a:r>
            <a:r>
              <a:rPr lang="en-US" altLang="zh-CN" sz="2000" i="1" dirty="0"/>
              <a:t>C</a:t>
            </a:r>
            <a:r>
              <a:rPr lang="en-US" altLang="zh-CN" sz="2000" i="1" baseline="-25000" dirty="0"/>
              <a:t>k </a:t>
            </a:r>
            <a:r>
              <a:rPr lang="zh-CN" altLang="en-US" sz="2000" dirty="0"/>
              <a:t>作为该结点的标记</a:t>
            </a:r>
            <a:r>
              <a:rPr lang="en-US" altLang="zh-CN" sz="2000" dirty="0"/>
              <a:t>, </a:t>
            </a:r>
            <a:r>
              <a:rPr lang="zh-CN" altLang="en-US" sz="2000"/>
              <a:t>返回 </a:t>
            </a:r>
            <a:r>
              <a:rPr lang="en-US" altLang="zh-CN" sz="2000" i="1"/>
              <a:t>T</a:t>
            </a:r>
            <a:r>
              <a:rPr lang="en-US" altLang="zh-CN" sz="2000"/>
              <a:t>;</a:t>
            </a:r>
            <a:endParaRPr lang="en-US" altLang="zh-CN" sz="2000" dirty="0"/>
          </a:p>
          <a:p>
            <a:pPr>
              <a:lnSpc>
                <a:spcPct val="100000"/>
              </a:lnSpc>
            </a:pPr>
            <a:r>
              <a:rPr lang="en-US" altLang="zh-CN" sz="2000" dirty="0"/>
              <a:t>(3)</a:t>
            </a:r>
            <a:r>
              <a:rPr lang="zh-CN" altLang="en-US" sz="2000" dirty="0"/>
              <a:t> 否则</a:t>
            </a:r>
            <a:r>
              <a:rPr lang="en-US" altLang="zh-CN" sz="2000" dirty="0"/>
              <a:t>, </a:t>
            </a:r>
            <a:r>
              <a:rPr lang="zh-CN" altLang="en-US" sz="2000" dirty="0"/>
              <a:t>计算 </a:t>
            </a:r>
            <a:r>
              <a:rPr lang="en-US" altLang="zh-CN" sz="2000" i="1" dirty="0"/>
              <a:t>A </a:t>
            </a:r>
            <a:r>
              <a:rPr lang="zh-CN" altLang="en-US" sz="2000" dirty="0"/>
              <a:t>中各特征对 </a:t>
            </a:r>
            <a:r>
              <a:rPr lang="en-US" altLang="zh-CN" sz="2000" i="1" dirty="0"/>
              <a:t>D </a:t>
            </a:r>
            <a:r>
              <a:rPr lang="zh-CN" altLang="en-US" sz="2000" dirty="0"/>
              <a:t>的信息增益</a:t>
            </a:r>
            <a:r>
              <a:rPr lang="en-US" altLang="zh-CN" sz="2000" dirty="0"/>
              <a:t>, </a:t>
            </a:r>
            <a:r>
              <a:rPr lang="zh-CN" altLang="en-US" sz="2000" dirty="0"/>
              <a:t>选择信息增益最大的特征 </a:t>
            </a:r>
            <a:r>
              <a:rPr lang="en-US" altLang="zh-CN" sz="2000" i="1" dirty="0"/>
              <a:t>A</a:t>
            </a:r>
            <a:r>
              <a:rPr lang="en-US" altLang="zh-CN" sz="2000" i="1" baseline="-25000" dirty="0"/>
              <a:t>g</a:t>
            </a:r>
            <a:endParaRPr lang="en-US" altLang="zh-CN" sz="2000" dirty="0"/>
          </a:p>
          <a:p>
            <a:pPr>
              <a:lnSpc>
                <a:spcPct val="100000"/>
              </a:lnSpc>
            </a:pPr>
            <a:r>
              <a:rPr lang="en-US" altLang="zh-CN" sz="2000" dirty="0"/>
              <a:t>(4) </a:t>
            </a:r>
            <a:r>
              <a:rPr lang="zh-CN" altLang="en-US" sz="2000" b="1" dirty="0">
                <a:solidFill>
                  <a:srgbClr val="C00000"/>
                </a:solidFill>
              </a:rPr>
              <a:t>如果 </a:t>
            </a:r>
            <a:r>
              <a:rPr lang="en-US" altLang="zh-CN" sz="2000" b="1" i="1" dirty="0">
                <a:solidFill>
                  <a:srgbClr val="C00000"/>
                </a:solidFill>
              </a:rPr>
              <a:t>A</a:t>
            </a:r>
            <a:r>
              <a:rPr lang="en-US" altLang="zh-CN" sz="2000" b="1" i="1" baseline="-25000" dirty="0">
                <a:solidFill>
                  <a:srgbClr val="C00000"/>
                </a:solidFill>
              </a:rPr>
              <a:t>g </a:t>
            </a:r>
            <a:r>
              <a:rPr lang="zh-CN" altLang="en-US" sz="2000" b="1" dirty="0">
                <a:solidFill>
                  <a:srgbClr val="C00000"/>
                </a:solidFill>
              </a:rPr>
              <a:t>的信息增益小于阈值 </a:t>
            </a:r>
            <a:r>
              <a:rPr lang="en-US" altLang="zh-CN" sz="2000" b="1" i="1" dirty="0">
                <a:solidFill>
                  <a:srgbClr val="C00000"/>
                </a:solidFill>
              </a:rPr>
              <a:t>ε</a:t>
            </a:r>
            <a:r>
              <a:rPr lang="zh-CN" altLang="en-US" sz="2000" b="1" i="1" dirty="0">
                <a:solidFill>
                  <a:srgbClr val="C00000"/>
                </a:solidFill>
              </a:rPr>
              <a:t>，</a:t>
            </a:r>
            <a:r>
              <a:rPr lang="zh-CN" altLang="en-US" sz="2000" b="1" dirty="0">
                <a:solidFill>
                  <a:srgbClr val="C00000"/>
                </a:solidFill>
              </a:rPr>
              <a:t>则置</a:t>
            </a:r>
            <a:r>
              <a:rPr lang="en-US" altLang="zh-CN" sz="2000" b="1" i="1" dirty="0">
                <a:solidFill>
                  <a:srgbClr val="C00000"/>
                </a:solidFill>
              </a:rPr>
              <a:t>T</a:t>
            </a:r>
            <a:r>
              <a:rPr lang="zh-CN" altLang="en-US" sz="2000" b="1" dirty="0">
                <a:solidFill>
                  <a:srgbClr val="C00000"/>
                </a:solidFill>
              </a:rPr>
              <a:t>为单结点树</a:t>
            </a:r>
            <a:r>
              <a:rPr lang="zh-CN" altLang="en-US" sz="2000" dirty="0"/>
              <a:t>，</a:t>
            </a:r>
            <a:r>
              <a:rPr lang="zh-CN" altLang="en-US" sz="2000" b="1" dirty="0">
                <a:solidFill>
                  <a:srgbClr val="C00000"/>
                </a:solidFill>
              </a:rPr>
              <a:t>并将</a:t>
            </a:r>
            <a:r>
              <a:rPr lang="en-US" altLang="zh-CN" sz="2000" b="1" i="1" dirty="0">
                <a:solidFill>
                  <a:srgbClr val="C00000"/>
                </a:solidFill>
              </a:rPr>
              <a:t>D</a:t>
            </a:r>
            <a:r>
              <a:rPr lang="zh-CN" altLang="en-US" sz="2000" b="1" dirty="0">
                <a:solidFill>
                  <a:srgbClr val="C00000"/>
                </a:solidFill>
              </a:rPr>
              <a:t>中实例数最大的类 </a:t>
            </a:r>
            <a:r>
              <a:rPr lang="en-US" altLang="zh-CN" sz="2000" b="1" i="1" dirty="0">
                <a:solidFill>
                  <a:srgbClr val="C00000"/>
                </a:solidFill>
              </a:rPr>
              <a:t>C</a:t>
            </a:r>
            <a:r>
              <a:rPr lang="en-US" altLang="zh-CN" sz="2000" b="1" i="1" baseline="-25000" dirty="0">
                <a:solidFill>
                  <a:srgbClr val="C00000"/>
                </a:solidFill>
              </a:rPr>
              <a:t>k </a:t>
            </a:r>
            <a:r>
              <a:rPr lang="zh-CN" altLang="en-US" sz="2000" b="1" dirty="0">
                <a:solidFill>
                  <a:srgbClr val="C00000"/>
                </a:solidFill>
              </a:rPr>
              <a:t>作为该结点的标记，返回</a:t>
            </a:r>
            <a:r>
              <a:rPr lang="en-US" altLang="zh-CN" sz="2000" b="1" i="1" dirty="0">
                <a:solidFill>
                  <a:srgbClr val="C00000"/>
                </a:solidFill>
              </a:rPr>
              <a:t>T</a:t>
            </a:r>
          </a:p>
          <a:p>
            <a:pPr>
              <a:lnSpc>
                <a:spcPct val="100000"/>
              </a:lnSpc>
            </a:pPr>
            <a:r>
              <a:rPr lang="en-US" altLang="zh-CN" sz="2000" dirty="0"/>
              <a:t>(5) </a:t>
            </a:r>
            <a:r>
              <a:rPr lang="zh-CN" altLang="en-US" sz="2000" dirty="0"/>
              <a:t>否则</a:t>
            </a:r>
            <a:r>
              <a:rPr lang="en-US" altLang="zh-CN" sz="2000" dirty="0"/>
              <a:t>,  ……</a:t>
            </a:r>
            <a:endParaRPr lang="en-US" altLang="zh-CN" sz="2000" b="1" i="1" dirty="0">
              <a:solidFill>
                <a:srgbClr val="C00000"/>
              </a:solidFill>
            </a:endParaRPr>
          </a:p>
        </p:txBody>
      </p:sp>
      <p:sp>
        <p:nvSpPr>
          <p:cNvPr id="2" name="Slide Number Placeholder 5">
            <a:extLst>
              <a:ext uri="{FF2B5EF4-FFF2-40B4-BE49-F238E27FC236}">
                <a16:creationId xmlns:a16="http://schemas.microsoft.com/office/drawing/2014/main" id="{F28C0170-3CC4-21B5-5723-67B6377DC48D}"/>
              </a:ext>
            </a:extLst>
          </p:cNvPr>
          <p:cNvSpPr>
            <a:spLocks noGrp="1"/>
          </p:cNvSpPr>
          <p:nvPr>
            <p:ph type="sldNum" sz="quarter" idx="12"/>
          </p:nvPr>
        </p:nvSpPr>
        <p:spPr/>
        <p:txBody>
          <a:bodyPr/>
          <a:lstStyle/>
          <a:p>
            <a:fld id="{80661DEE-55DF-9C4C-9E32-9432A9F8E9FC}" type="slidenum">
              <a:rPr lang="en-US" smtClean="0"/>
              <a:t>58</a:t>
            </a:fld>
            <a:endParaRPr lang="en-US" dirty="0"/>
          </a:p>
        </p:txBody>
      </p:sp>
    </p:spTree>
    <p:extLst>
      <p:ext uri="{BB962C8B-B14F-4D97-AF65-F5344CB8AC3E}">
        <p14:creationId xmlns:p14="http://schemas.microsoft.com/office/powerpoint/2010/main" val="2974967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59</a:t>
            </a:fld>
            <a:endParaRPr lang="en-US" dirty="0"/>
          </a:p>
        </p:txBody>
      </p:sp>
      <p:sp>
        <p:nvSpPr>
          <p:cNvPr id="13" name="内容占位符 2">
            <a:extLst>
              <a:ext uri="{FF2B5EF4-FFF2-40B4-BE49-F238E27FC236}">
                <a16:creationId xmlns:a16="http://schemas.microsoft.com/office/drawing/2014/main" id="{491E8DFC-75A4-4F6E-AD7F-6E7F24DE852C}"/>
              </a:ext>
            </a:extLst>
          </p:cNvPr>
          <p:cNvSpPr>
            <a:spLocks noGrp="1"/>
          </p:cNvSpPr>
          <p:nvPr>
            <p:ph idx="1"/>
          </p:nvPr>
        </p:nvSpPr>
        <p:spPr>
          <a:xfrm>
            <a:off x="459691" y="2411029"/>
            <a:ext cx="8424936" cy="4149791"/>
          </a:xfrm>
        </p:spPr>
        <p:txBody>
          <a:bodyPr>
            <a:normAutofit/>
          </a:bodyPr>
          <a:lstStyle/>
          <a:p>
            <a:pPr>
              <a:lnSpc>
                <a:spcPct val="150000"/>
              </a:lnSpc>
            </a:pPr>
            <a:r>
              <a:rPr lang="zh-CN" altLang="en-US" sz="2200"/>
              <a:t>设置某个指标，比较结点划分前后的泛化能力（</a:t>
            </a:r>
            <a:r>
              <a:rPr lang="zh-CN" altLang="en-US" sz="2200" b="1">
                <a:solidFill>
                  <a:srgbClr val="C00000"/>
                </a:solidFill>
              </a:rPr>
              <a:t>例</a:t>
            </a:r>
            <a:r>
              <a:rPr lang="zh-CN" altLang="en-US" sz="2200"/>
              <a:t>）</a:t>
            </a:r>
            <a:endParaRPr lang="zh-CN" altLang="en-US" sz="2200" dirty="0"/>
          </a:p>
        </p:txBody>
      </p:sp>
      <p:pic>
        <p:nvPicPr>
          <p:cNvPr id="8" name="图片 7">
            <a:extLst>
              <a:ext uri="{FF2B5EF4-FFF2-40B4-BE49-F238E27FC236}">
                <a16:creationId xmlns:a16="http://schemas.microsoft.com/office/drawing/2014/main" id="{34C8911F-CAAF-4BF0-96AF-C1EB79D2DEBC}"/>
              </a:ext>
            </a:extLst>
          </p:cNvPr>
          <p:cNvPicPr>
            <a:picLocks noChangeAspect="1"/>
          </p:cNvPicPr>
          <p:nvPr/>
        </p:nvPicPr>
        <p:blipFill rotWithShape="1">
          <a:blip r:embed="rId2"/>
          <a:srcRect t="2214" b="44108"/>
          <a:stretch/>
        </p:blipFill>
        <p:spPr>
          <a:xfrm>
            <a:off x="760388" y="3095068"/>
            <a:ext cx="4259449" cy="1795602"/>
          </a:xfrm>
          <a:prstGeom prst="rect">
            <a:avLst/>
          </a:prstGeom>
        </p:spPr>
      </p:pic>
      <p:pic>
        <p:nvPicPr>
          <p:cNvPr id="9" name="图片 8">
            <a:extLst>
              <a:ext uri="{FF2B5EF4-FFF2-40B4-BE49-F238E27FC236}">
                <a16:creationId xmlns:a16="http://schemas.microsoft.com/office/drawing/2014/main" id="{F55AFBC0-D7E9-4B93-8AF3-A3A68C694B16}"/>
              </a:ext>
            </a:extLst>
          </p:cNvPr>
          <p:cNvPicPr>
            <a:picLocks noChangeAspect="1"/>
          </p:cNvPicPr>
          <p:nvPr/>
        </p:nvPicPr>
        <p:blipFill rotWithShape="1">
          <a:blip r:embed="rId2"/>
          <a:srcRect t="55459" b="3453"/>
          <a:stretch/>
        </p:blipFill>
        <p:spPr>
          <a:xfrm>
            <a:off x="760388" y="5157090"/>
            <a:ext cx="4259449" cy="1374434"/>
          </a:xfrm>
          <a:prstGeom prst="rect">
            <a:avLst/>
          </a:prstGeom>
        </p:spPr>
      </p:pic>
      <p:sp>
        <p:nvSpPr>
          <p:cNvPr id="14" name="矩形 13">
            <a:extLst>
              <a:ext uri="{FF2B5EF4-FFF2-40B4-BE49-F238E27FC236}">
                <a16:creationId xmlns:a16="http://schemas.microsoft.com/office/drawing/2014/main" id="{450D8C05-4753-4599-BFB2-198531083E0A}"/>
              </a:ext>
            </a:extLst>
          </p:cNvPr>
          <p:cNvSpPr/>
          <p:nvPr/>
        </p:nvSpPr>
        <p:spPr>
          <a:xfrm>
            <a:off x="478480" y="3612333"/>
            <a:ext cx="500658" cy="923330"/>
          </a:xfrm>
          <a:prstGeom prst="rect">
            <a:avLst/>
          </a:prstGeom>
        </p:spPr>
        <p:txBody>
          <a:bodyPr wrap="square">
            <a:spAutoFit/>
          </a:bodyPr>
          <a:lstStyle/>
          <a:p>
            <a:r>
              <a:rPr lang="zh-CN" altLang="en-US"/>
              <a:t>训练集</a:t>
            </a:r>
          </a:p>
        </p:txBody>
      </p:sp>
      <p:sp>
        <p:nvSpPr>
          <p:cNvPr id="16" name="矩形 15">
            <a:extLst>
              <a:ext uri="{FF2B5EF4-FFF2-40B4-BE49-F238E27FC236}">
                <a16:creationId xmlns:a16="http://schemas.microsoft.com/office/drawing/2014/main" id="{6298EC60-4667-4649-AC98-4EEE98721706}"/>
              </a:ext>
            </a:extLst>
          </p:cNvPr>
          <p:cNvSpPr/>
          <p:nvPr/>
        </p:nvSpPr>
        <p:spPr>
          <a:xfrm>
            <a:off x="459691" y="5374910"/>
            <a:ext cx="500658" cy="923330"/>
          </a:xfrm>
          <a:prstGeom prst="rect">
            <a:avLst/>
          </a:prstGeom>
        </p:spPr>
        <p:txBody>
          <a:bodyPr wrap="square">
            <a:spAutoFit/>
          </a:bodyPr>
          <a:lstStyle/>
          <a:p>
            <a:r>
              <a:rPr lang="zh-CN" altLang="en-US"/>
              <a:t>验证集</a:t>
            </a:r>
          </a:p>
        </p:txBody>
      </p:sp>
      <p:pic>
        <p:nvPicPr>
          <p:cNvPr id="17" name="图片 16">
            <a:extLst>
              <a:ext uri="{FF2B5EF4-FFF2-40B4-BE49-F238E27FC236}">
                <a16:creationId xmlns:a16="http://schemas.microsoft.com/office/drawing/2014/main" id="{0F84F88B-4D09-41C3-9653-29E01F4C0813}"/>
              </a:ext>
            </a:extLst>
          </p:cNvPr>
          <p:cNvPicPr>
            <a:picLocks noChangeAspect="1"/>
          </p:cNvPicPr>
          <p:nvPr/>
        </p:nvPicPr>
        <p:blipFill rotWithShape="1">
          <a:blip r:embed="rId3"/>
          <a:srcRect l="5424" r="5270"/>
          <a:stretch/>
        </p:blipFill>
        <p:spPr>
          <a:xfrm>
            <a:off x="4967515" y="3224814"/>
            <a:ext cx="4117431" cy="2522220"/>
          </a:xfrm>
          <a:prstGeom prst="rect">
            <a:avLst/>
          </a:prstGeom>
        </p:spPr>
      </p:pic>
      <p:sp>
        <p:nvSpPr>
          <p:cNvPr id="18" name="矩形 17">
            <a:extLst>
              <a:ext uri="{FF2B5EF4-FFF2-40B4-BE49-F238E27FC236}">
                <a16:creationId xmlns:a16="http://schemas.microsoft.com/office/drawing/2014/main" id="{C296E347-01AC-4F85-BD1E-72078CD164BA}"/>
              </a:ext>
            </a:extLst>
          </p:cNvPr>
          <p:cNvSpPr/>
          <p:nvPr/>
        </p:nvSpPr>
        <p:spPr>
          <a:xfrm>
            <a:off x="5387852" y="5847700"/>
            <a:ext cx="3296457" cy="369332"/>
          </a:xfrm>
          <a:prstGeom prst="rect">
            <a:avLst/>
          </a:prstGeom>
        </p:spPr>
        <p:txBody>
          <a:bodyPr wrap="square">
            <a:spAutoFit/>
          </a:bodyPr>
          <a:lstStyle/>
          <a:p>
            <a:r>
              <a:rPr lang="zh-CN" altLang="en-US"/>
              <a:t>未剪枝决策树（信息增益准则）</a:t>
            </a:r>
          </a:p>
        </p:txBody>
      </p:sp>
    </p:spTree>
    <p:extLst>
      <p:ext uri="{BB962C8B-B14F-4D97-AF65-F5344CB8AC3E}">
        <p14:creationId xmlns:p14="http://schemas.microsoft.com/office/powerpoint/2010/main" val="17123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1">
            <a:extLst>
              <a:ext uri="{FF2B5EF4-FFF2-40B4-BE49-F238E27FC236}">
                <a16:creationId xmlns:a16="http://schemas.microsoft.com/office/drawing/2014/main" id="{0DBE9490-E6B9-968A-FF9C-C04A5C329784}"/>
              </a:ext>
            </a:extLst>
          </p:cNvPr>
          <p:cNvSpPr txBox="1"/>
          <p:nvPr/>
        </p:nvSpPr>
        <p:spPr>
          <a:xfrm>
            <a:off x="259373" y="1525196"/>
            <a:ext cx="10515600" cy="1325563"/>
          </a:xfrm>
          <a:prstGeom prst="rect">
            <a:avLst/>
          </a:prstGeom>
        </p:spPr>
        <p:txBody>
          <a:bodyPr vert="horz" lIns="9000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3300" dirty="0"/>
          </a:p>
        </p:txBody>
      </p:sp>
      <p:sp>
        <p:nvSpPr>
          <p:cNvPr id="38" name="标题 1">
            <a:extLst>
              <a:ext uri="{FF2B5EF4-FFF2-40B4-BE49-F238E27FC236}">
                <a16:creationId xmlns:a16="http://schemas.microsoft.com/office/drawing/2014/main" id="{C0EE8C1E-4D98-0038-E827-A5B4E56E25E3}"/>
              </a:ext>
            </a:extLst>
          </p:cNvPr>
          <p:cNvSpPr txBox="1"/>
          <p:nvPr/>
        </p:nvSpPr>
        <p:spPr>
          <a:xfrm>
            <a:off x="259373" y="162921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分类决策树的表示</a:t>
            </a:r>
          </a:p>
        </p:txBody>
      </p:sp>
      <p:sp>
        <p:nvSpPr>
          <p:cNvPr id="39" name="Text Box 9">
            <a:extLst>
              <a:ext uri="{FF2B5EF4-FFF2-40B4-BE49-F238E27FC236}">
                <a16:creationId xmlns:a16="http://schemas.microsoft.com/office/drawing/2014/main" id="{541D865F-88F5-0180-0038-26B39256C5A1}"/>
              </a:ext>
            </a:extLst>
          </p:cNvPr>
          <p:cNvSpPr txBox="1">
            <a:spLocks noChangeArrowheads="1"/>
          </p:cNvSpPr>
          <p:nvPr/>
        </p:nvSpPr>
        <p:spPr bwMode="auto">
          <a:xfrm>
            <a:off x="4202723" y="2347995"/>
            <a:ext cx="4621778" cy="707886"/>
          </a:xfrm>
          <a:prstGeom prst="rect">
            <a:avLst/>
          </a:prstGeom>
          <a:noFill/>
          <a:ln>
            <a:noFill/>
          </a:ln>
          <a:effectLst/>
        </p:spPr>
        <p:txBody>
          <a:bodyPr wrap="none">
            <a:spAutoFit/>
          </a:bodyPr>
          <a:lstStyle/>
          <a:p>
            <a:pPr marL="342900" indent="-342900">
              <a:buFont typeface="Arial" panose="020B0604020202020204" pitchFamily="34" charset="0"/>
              <a:buChar char="•"/>
            </a:pPr>
            <a:r>
              <a:rPr lang="zh-CN" altLang="en-US" sz="2000" dirty="0"/>
              <a:t>一种描述对实例分类的</a:t>
            </a:r>
            <a:r>
              <a:rPr lang="zh-CN" altLang="en-US" sz="2000" b="1" dirty="0">
                <a:solidFill>
                  <a:srgbClr val="0070C0"/>
                </a:solidFill>
              </a:rPr>
              <a:t>树形结构</a:t>
            </a:r>
            <a:endParaRPr lang="en-US" altLang="zh-CN" sz="2000" b="1" dirty="0">
              <a:solidFill>
                <a:srgbClr val="0070C0"/>
              </a:solidFill>
            </a:endParaRPr>
          </a:p>
          <a:p>
            <a:pPr marL="342900" indent="-342900">
              <a:buFont typeface="Arial" panose="020B0604020202020204" pitchFamily="34" charset="0"/>
              <a:buChar char="•"/>
            </a:pPr>
            <a:r>
              <a:rPr lang="zh-CN" altLang="en-US" sz="2000" b="1" dirty="0">
                <a:solidFill>
                  <a:srgbClr val="0070C0"/>
                </a:solidFill>
              </a:rPr>
              <a:t>根结点</a:t>
            </a:r>
            <a:r>
              <a:rPr lang="zh-CN" altLang="en-US" sz="2000" dirty="0"/>
              <a:t>、</a:t>
            </a:r>
            <a:r>
              <a:rPr lang="zh-CN" altLang="en-US" sz="2000" b="1" dirty="0">
                <a:solidFill>
                  <a:srgbClr val="0070C0"/>
                </a:solidFill>
              </a:rPr>
              <a:t>内部结点</a:t>
            </a:r>
            <a:r>
              <a:rPr lang="zh-CN" altLang="en-US" sz="2000" dirty="0"/>
              <a:t>、</a:t>
            </a:r>
            <a:r>
              <a:rPr lang="zh-CN" altLang="en-US" sz="2000" b="1" dirty="0">
                <a:solidFill>
                  <a:srgbClr val="0070C0"/>
                </a:solidFill>
              </a:rPr>
              <a:t>叶结点 </a:t>
            </a:r>
            <a:r>
              <a:rPr lang="en-US" altLang="zh-CN" sz="2000" dirty="0"/>
              <a:t>+ </a:t>
            </a:r>
            <a:r>
              <a:rPr lang="zh-CN" altLang="en-US" sz="2000" b="1" dirty="0">
                <a:solidFill>
                  <a:srgbClr val="0070C0"/>
                </a:solidFill>
              </a:rPr>
              <a:t>有向边</a:t>
            </a:r>
            <a:endParaRPr lang="zh-CN" altLang="en-US" sz="2400" b="1" dirty="0">
              <a:solidFill>
                <a:srgbClr val="0070C0"/>
              </a:solidFill>
            </a:endParaRPr>
          </a:p>
        </p:txBody>
      </p:sp>
      <p:sp>
        <p:nvSpPr>
          <p:cNvPr id="40" name="Text Box 42">
            <a:extLst>
              <a:ext uri="{FF2B5EF4-FFF2-40B4-BE49-F238E27FC236}">
                <a16:creationId xmlns:a16="http://schemas.microsoft.com/office/drawing/2014/main" id="{F4E07DCF-6F3E-9B14-7659-9BA8CB89CE57}"/>
              </a:ext>
            </a:extLst>
          </p:cNvPr>
          <p:cNvSpPr txBox="1">
            <a:spLocks noChangeArrowheads="1"/>
          </p:cNvSpPr>
          <p:nvPr/>
        </p:nvSpPr>
        <p:spPr bwMode="auto">
          <a:xfrm>
            <a:off x="4336867" y="3092373"/>
            <a:ext cx="4490239" cy="2031325"/>
          </a:xfrm>
          <a:prstGeom prst="rect">
            <a:avLst/>
          </a:prstGeom>
          <a:noFill/>
          <a:ln>
            <a:noFill/>
          </a:ln>
          <a:effectLst/>
        </p:spPr>
        <p:txBody>
          <a:bodyPr wrap="square">
            <a:spAutoFit/>
          </a:bodyPr>
          <a:lstStyle/>
          <a:p>
            <a:pPr marL="285750" indent="-285750">
              <a:buFont typeface="Arial" panose="020B0604020202020204" pitchFamily="34" charset="0"/>
              <a:buChar char="•"/>
            </a:pPr>
            <a:r>
              <a:rPr lang="zh-CN" altLang="en-US" dirty="0"/>
              <a:t>最上面的结点称为</a:t>
            </a:r>
            <a:r>
              <a:rPr lang="zh-CN" altLang="en-US"/>
              <a:t>根结点</a:t>
            </a:r>
            <a:r>
              <a:rPr lang="en-US" altLang="zh-CN"/>
              <a:t>, </a:t>
            </a:r>
            <a:r>
              <a:rPr lang="zh-CN" altLang="en-US"/>
              <a:t>是</a:t>
            </a:r>
            <a:r>
              <a:rPr lang="zh-CN" altLang="en-US" dirty="0"/>
              <a:t>整个决策树的开始</a:t>
            </a:r>
            <a:endParaRPr lang="en-US" altLang="zh-CN" dirty="0"/>
          </a:p>
          <a:p>
            <a:pPr marL="285750" indent="-285750">
              <a:buFont typeface="Arial" panose="020B0604020202020204" pitchFamily="34" charset="0"/>
              <a:buChar char="•"/>
            </a:pPr>
            <a:r>
              <a:rPr lang="zh-CN" altLang="en-US" dirty="0"/>
              <a:t>每个分支是一个新的</a:t>
            </a:r>
            <a:r>
              <a:rPr lang="zh-CN" altLang="en-US"/>
              <a:t>决策结点 </a:t>
            </a:r>
            <a:r>
              <a:rPr lang="en-US" altLang="zh-CN"/>
              <a:t>(</a:t>
            </a:r>
            <a:r>
              <a:rPr lang="zh-CN" altLang="en-US"/>
              <a:t>内部结点</a:t>
            </a:r>
            <a:r>
              <a:rPr lang="en-US" altLang="zh-CN"/>
              <a:t>), </a:t>
            </a:r>
            <a:r>
              <a:rPr lang="zh-CN" altLang="en-US"/>
              <a:t>或者</a:t>
            </a:r>
            <a:r>
              <a:rPr lang="zh-CN" altLang="en-US" dirty="0"/>
              <a:t>是树的叶子</a:t>
            </a:r>
          </a:p>
          <a:p>
            <a:pPr marL="285750" indent="-285750">
              <a:buFont typeface="Arial" panose="020B0604020202020204" pitchFamily="34" charset="0"/>
              <a:buChar char="•"/>
            </a:pPr>
            <a:r>
              <a:rPr lang="zh-CN" altLang="en-US" dirty="0"/>
              <a:t>每个</a:t>
            </a:r>
            <a:r>
              <a:rPr lang="zh-CN" altLang="en-US" b="1" dirty="0">
                <a:solidFill>
                  <a:srgbClr val="0070C0"/>
                </a:solidFill>
              </a:rPr>
              <a:t>内部结点</a:t>
            </a:r>
            <a:r>
              <a:rPr lang="zh-CN" altLang="en-US" dirty="0"/>
              <a:t>代表一个</a:t>
            </a:r>
            <a:r>
              <a:rPr lang="zh-CN" altLang="en-US" b="1" dirty="0">
                <a:solidFill>
                  <a:srgbClr val="0070C0"/>
                </a:solidFill>
              </a:rPr>
              <a:t>问题</a:t>
            </a:r>
            <a:r>
              <a:rPr lang="zh-CN" altLang="en-US"/>
              <a:t>或者</a:t>
            </a:r>
            <a:r>
              <a:rPr lang="zh-CN" altLang="en-US" b="1">
                <a:solidFill>
                  <a:srgbClr val="0070C0"/>
                </a:solidFill>
              </a:rPr>
              <a:t>决策</a:t>
            </a:r>
            <a:r>
              <a:rPr lang="en-US" altLang="zh-CN"/>
              <a:t>, </a:t>
            </a:r>
            <a:r>
              <a:rPr lang="zh-CN" altLang="en-US"/>
              <a:t>通常</a:t>
            </a:r>
            <a:r>
              <a:rPr lang="zh-CN" altLang="en-US" dirty="0"/>
              <a:t>对应待</a:t>
            </a:r>
            <a:r>
              <a:rPr lang="zh-CN" altLang="en-US" b="1" dirty="0">
                <a:solidFill>
                  <a:srgbClr val="0070C0"/>
                </a:solidFill>
              </a:rPr>
              <a:t>分类对象的属性</a:t>
            </a:r>
          </a:p>
          <a:p>
            <a:pPr marL="285750" indent="-285750">
              <a:buFont typeface="Arial" panose="020B0604020202020204" pitchFamily="34" charset="0"/>
              <a:buChar char="•"/>
            </a:pPr>
            <a:r>
              <a:rPr lang="zh-CN" altLang="en-US" dirty="0"/>
              <a:t>每个</a:t>
            </a:r>
            <a:r>
              <a:rPr lang="zh-CN" altLang="en-US" b="1" dirty="0">
                <a:solidFill>
                  <a:srgbClr val="0070C0"/>
                </a:solidFill>
              </a:rPr>
              <a:t>叶结点</a:t>
            </a:r>
            <a:r>
              <a:rPr lang="zh-CN" altLang="en-US" dirty="0"/>
              <a:t>代表一种可能的</a:t>
            </a:r>
            <a:r>
              <a:rPr lang="zh-CN" altLang="en-US" b="1" dirty="0">
                <a:solidFill>
                  <a:srgbClr val="0070C0"/>
                </a:solidFill>
              </a:rPr>
              <a:t>分类结果</a:t>
            </a:r>
          </a:p>
        </p:txBody>
      </p:sp>
      <p:sp>
        <p:nvSpPr>
          <p:cNvPr id="41" name="Text Box 43">
            <a:extLst>
              <a:ext uri="{FF2B5EF4-FFF2-40B4-BE49-F238E27FC236}">
                <a16:creationId xmlns:a16="http://schemas.microsoft.com/office/drawing/2014/main" id="{239F1DB7-3C13-3474-F6DB-0693F2D86EED}"/>
              </a:ext>
            </a:extLst>
          </p:cNvPr>
          <p:cNvSpPr txBox="1">
            <a:spLocks noChangeArrowheads="1"/>
          </p:cNvSpPr>
          <p:nvPr/>
        </p:nvSpPr>
        <p:spPr bwMode="auto">
          <a:xfrm>
            <a:off x="259373" y="5280808"/>
            <a:ext cx="8763682" cy="1323439"/>
          </a:xfrm>
          <a:prstGeom prst="rect">
            <a:avLst/>
          </a:prstGeom>
          <a:noFill/>
          <a:ln>
            <a:noFill/>
          </a:ln>
          <a:effectLst/>
        </p:spPr>
        <p:txBody>
          <a:bodyPr wrap="square">
            <a:spAutoFit/>
          </a:bodyPr>
          <a:lstStyle/>
          <a:p>
            <a:pPr marL="342900" indent="-342900">
              <a:buFont typeface="Arial" panose="020B0604020202020204" pitchFamily="34" charset="0"/>
              <a:buChar char="•"/>
            </a:pPr>
            <a:r>
              <a:rPr lang="zh-CN" altLang="en-US" sz="2000" dirty="0"/>
              <a:t>在沿着决策树从上到下的</a:t>
            </a:r>
            <a:r>
              <a:rPr lang="zh-CN" altLang="en-US" sz="2000"/>
              <a:t>遍历过程中</a:t>
            </a:r>
            <a:r>
              <a:rPr lang="en-US" altLang="zh-CN" sz="2000"/>
              <a:t>, </a:t>
            </a:r>
            <a:r>
              <a:rPr lang="zh-CN" altLang="en-US" sz="2000"/>
              <a:t>在</a:t>
            </a:r>
            <a:r>
              <a:rPr lang="zh-CN" altLang="en-US" sz="2000" dirty="0"/>
              <a:t>每个结点都有一</a:t>
            </a:r>
            <a:r>
              <a:rPr lang="zh-CN" altLang="en-US" sz="2000"/>
              <a:t>个测试</a:t>
            </a:r>
            <a:r>
              <a:rPr lang="en-US" altLang="zh-CN" sz="2000"/>
              <a:t>, </a:t>
            </a:r>
            <a:r>
              <a:rPr lang="zh-CN" altLang="en-US" sz="2000"/>
              <a:t>对</a:t>
            </a:r>
            <a:r>
              <a:rPr lang="zh-CN" altLang="en-US" sz="2000" dirty="0"/>
              <a:t>每个结点上问题的不同测试输出导致不同</a:t>
            </a:r>
            <a:r>
              <a:rPr lang="zh-CN" altLang="en-US" sz="2000"/>
              <a:t>的分枝</a:t>
            </a:r>
            <a:r>
              <a:rPr lang="en-US" altLang="zh-CN" sz="2000"/>
              <a:t>, </a:t>
            </a:r>
            <a:r>
              <a:rPr lang="zh-CN" altLang="en-US" sz="2000"/>
              <a:t>最后</a:t>
            </a:r>
            <a:r>
              <a:rPr lang="zh-CN" altLang="en-US" sz="2000" dirty="0"/>
              <a:t>会达到一个叶结点</a:t>
            </a:r>
            <a:endParaRPr lang="en-US" altLang="zh-CN" sz="2000" dirty="0"/>
          </a:p>
          <a:p>
            <a:pPr marL="342900" indent="-342900">
              <a:buFont typeface="Arial" panose="020B0604020202020204" pitchFamily="34" charset="0"/>
              <a:buChar char="•"/>
            </a:pPr>
            <a:r>
              <a:rPr lang="zh-CN" altLang="en-US" sz="2000" dirty="0"/>
              <a:t>这一过程就是利用决策树进行分类</a:t>
            </a:r>
            <a:r>
              <a:rPr lang="zh-CN" altLang="en-US" sz="2000"/>
              <a:t>的过程</a:t>
            </a:r>
            <a:r>
              <a:rPr lang="en-US" altLang="zh-CN" sz="2000"/>
              <a:t>, </a:t>
            </a:r>
            <a:r>
              <a:rPr lang="zh-CN" altLang="en-US" sz="2000"/>
              <a:t>利用</a:t>
            </a:r>
            <a:r>
              <a:rPr lang="zh-CN" altLang="en-US" sz="2000" dirty="0"/>
              <a:t>若干个变量来判断属性的类别</a:t>
            </a:r>
          </a:p>
        </p:txBody>
      </p:sp>
      <p:sp>
        <p:nvSpPr>
          <p:cNvPr id="2" name="Slide Number Placeholder 5">
            <a:extLst>
              <a:ext uri="{FF2B5EF4-FFF2-40B4-BE49-F238E27FC236}">
                <a16:creationId xmlns:a16="http://schemas.microsoft.com/office/drawing/2014/main" id="{F457A4F1-8F3A-E3CF-519C-A7C541443A5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a:t>
            </a:fld>
            <a:endParaRPr lang="en-US" dirty="0"/>
          </a:p>
        </p:txBody>
      </p:sp>
      <p:pic>
        <p:nvPicPr>
          <p:cNvPr id="3" name="图片 2">
            <a:extLst>
              <a:ext uri="{FF2B5EF4-FFF2-40B4-BE49-F238E27FC236}">
                <a16:creationId xmlns:a16="http://schemas.microsoft.com/office/drawing/2014/main" id="{9A6C3450-433D-4EBB-8BB8-3752B0003521}"/>
              </a:ext>
            </a:extLst>
          </p:cNvPr>
          <p:cNvPicPr>
            <a:picLocks noChangeAspect="1"/>
          </p:cNvPicPr>
          <p:nvPr/>
        </p:nvPicPr>
        <p:blipFill rotWithShape="1">
          <a:blip r:embed="rId2"/>
          <a:srcRect l="48571" t="4807" b="5179"/>
          <a:stretch/>
        </p:blipFill>
        <p:spPr>
          <a:xfrm>
            <a:off x="73679" y="2508875"/>
            <a:ext cx="4076992" cy="2524594"/>
          </a:xfrm>
          <a:prstGeom prst="rect">
            <a:avLst/>
          </a:prstGeom>
        </p:spPr>
      </p:pic>
    </p:spTree>
    <p:extLst>
      <p:ext uri="{BB962C8B-B14F-4D97-AF65-F5344CB8AC3E}">
        <p14:creationId xmlns:p14="http://schemas.microsoft.com/office/powerpoint/2010/main" val="290277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60</a:t>
            </a:fld>
            <a:endParaRPr lang="en-US" dirty="0"/>
          </a:p>
        </p:txBody>
      </p:sp>
      <p:pic>
        <p:nvPicPr>
          <p:cNvPr id="7" name="图片 6">
            <a:extLst>
              <a:ext uri="{FF2B5EF4-FFF2-40B4-BE49-F238E27FC236}">
                <a16:creationId xmlns:a16="http://schemas.microsoft.com/office/drawing/2014/main" id="{DE6BBC5A-5774-40C7-A711-3EFA7E4C818E}"/>
              </a:ext>
            </a:extLst>
          </p:cNvPr>
          <p:cNvPicPr>
            <a:picLocks noChangeAspect="1"/>
          </p:cNvPicPr>
          <p:nvPr/>
        </p:nvPicPr>
        <p:blipFill rotWithShape="1">
          <a:blip r:embed="rId2"/>
          <a:srcRect l="9824" t="8365" r="3261"/>
          <a:stretch/>
        </p:blipFill>
        <p:spPr>
          <a:xfrm>
            <a:off x="114301" y="3460196"/>
            <a:ext cx="5211040" cy="2459621"/>
          </a:xfrm>
          <a:prstGeom prst="rect">
            <a:avLst/>
          </a:prstGeom>
        </p:spPr>
      </p:pic>
      <p:sp>
        <p:nvSpPr>
          <p:cNvPr id="13" name="内容占位符 2">
            <a:extLst>
              <a:ext uri="{FF2B5EF4-FFF2-40B4-BE49-F238E27FC236}">
                <a16:creationId xmlns:a16="http://schemas.microsoft.com/office/drawing/2014/main" id="{18D8D443-72A7-4982-A2B1-4E151375D17D}"/>
              </a:ext>
            </a:extLst>
          </p:cNvPr>
          <p:cNvSpPr>
            <a:spLocks noGrp="1"/>
          </p:cNvSpPr>
          <p:nvPr>
            <p:ph idx="1"/>
          </p:nvPr>
        </p:nvSpPr>
        <p:spPr>
          <a:xfrm>
            <a:off x="5378681" y="2949577"/>
            <a:ext cx="3483088" cy="3893819"/>
          </a:xfrm>
        </p:spPr>
        <p:txBody>
          <a:bodyPr>
            <a:normAutofit/>
          </a:bodyPr>
          <a:lstStyle/>
          <a:p>
            <a:pPr>
              <a:lnSpc>
                <a:spcPct val="100000"/>
              </a:lnSpc>
            </a:pPr>
            <a:r>
              <a:rPr lang="zh-CN" altLang="en-US" sz="1800" dirty="0"/>
              <a:t>预剪枝使决策树的很多分支都没有“展开”</a:t>
            </a:r>
            <a:r>
              <a:rPr lang="en-US" altLang="zh-CN" sz="1800" dirty="0"/>
              <a:t> , </a:t>
            </a:r>
            <a:r>
              <a:rPr lang="zh-CN" altLang="en-US" sz="1800" dirty="0"/>
              <a:t>降低了过拟合的风险</a:t>
            </a:r>
            <a:r>
              <a:rPr lang="en-US" altLang="zh-CN" sz="1800" dirty="0"/>
              <a:t>, </a:t>
            </a:r>
            <a:r>
              <a:rPr lang="zh-CN" altLang="en-US" sz="1800" dirty="0"/>
              <a:t>显著减少了决策树的训练时间开销和测试时间开销</a:t>
            </a:r>
            <a:endParaRPr lang="en-US" altLang="zh-CN" sz="1800" dirty="0"/>
          </a:p>
          <a:p>
            <a:pPr>
              <a:lnSpc>
                <a:spcPct val="100000"/>
              </a:lnSpc>
            </a:pPr>
            <a:r>
              <a:rPr lang="zh-CN" altLang="en-US" sz="1800" dirty="0"/>
              <a:t>另一方面</a:t>
            </a:r>
            <a:r>
              <a:rPr lang="en-US" altLang="zh-CN" sz="1800" dirty="0"/>
              <a:t>, </a:t>
            </a:r>
            <a:r>
              <a:rPr lang="zh-CN" altLang="en-US" sz="1800" dirty="0"/>
              <a:t>有些分支的当前划分虽不能提升泛化性能、甚至可能导致泛化性能暂时下降，但在其基础上进行的</a:t>
            </a:r>
            <a:r>
              <a:rPr lang="zh-CN" altLang="en-US" sz="1800" b="1" dirty="0">
                <a:solidFill>
                  <a:srgbClr val="0070C0"/>
                </a:solidFill>
              </a:rPr>
              <a:t>后续划分有可能导致性能显著提高</a:t>
            </a:r>
            <a:endParaRPr lang="en-US" altLang="zh-CN" sz="1800" b="1" dirty="0">
              <a:solidFill>
                <a:srgbClr val="0070C0"/>
              </a:solidFill>
            </a:endParaRPr>
          </a:p>
          <a:p>
            <a:pPr>
              <a:lnSpc>
                <a:spcPct val="100000"/>
              </a:lnSpc>
            </a:pPr>
            <a:r>
              <a:rPr lang="zh-CN" altLang="en-US" sz="1800" dirty="0"/>
              <a:t>预剪枝基于“贪心”本质禁止这些分支展开</a:t>
            </a:r>
            <a:r>
              <a:rPr lang="en-US" altLang="zh-CN" sz="1800" dirty="0"/>
              <a:t>, </a:t>
            </a:r>
            <a:r>
              <a:rPr lang="zh-CN" altLang="en-US" sz="1800" dirty="0"/>
              <a:t>给预剪枝决策树带来了</a:t>
            </a:r>
            <a:r>
              <a:rPr lang="zh-CN" altLang="en-US" sz="1800" b="1" dirty="0">
                <a:solidFill>
                  <a:srgbClr val="0070C0"/>
                </a:solidFill>
              </a:rPr>
              <a:t>欠拟合的风险</a:t>
            </a:r>
          </a:p>
        </p:txBody>
      </p:sp>
      <p:sp>
        <p:nvSpPr>
          <p:cNvPr id="8" name="矩形 7">
            <a:extLst>
              <a:ext uri="{FF2B5EF4-FFF2-40B4-BE49-F238E27FC236}">
                <a16:creationId xmlns:a16="http://schemas.microsoft.com/office/drawing/2014/main" id="{CDA626D8-8FC1-432C-9982-FB6E4D6FC027}"/>
              </a:ext>
            </a:extLst>
          </p:cNvPr>
          <p:cNvSpPr/>
          <p:nvPr/>
        </p:nvSpPr>
        <p:spPr>
          <a:xfrm>
            <a:off x="335572" y="2466024"/>
            <a:ext cx="5043109" cy="769441"/>
          </a:xfrm>
          <a:prstGeom prst="rect">
            <a:avLst/>
          </a:prstGeom>
        </p:spPr>
        <p:txBody>
          <a:bodyPr wrap="square">
            <a:spAutoFit/>
          </a:bodyPr>
          <a:lstStyle/>
          <a:p>
            <a:pPr marL="285750" indent="-285750">
              <a:buFont typeface="Arial" panose="020B0604020202020204" pitchFamily="34" charset="0"/>
              <a:buChar char="•"/>
            </a:pPr>
            <a:r>
              <a:rPr lang="zh-CN" altLang="en-US" sz="2200" dirty="0"/>
              <a:t>以</a:t>
            </a:r>
            <a:r>
              <a:rPr lang="zh-CN" altLang="en-US" sz="2200" b="1" dirty="0">
                <a:solidFill>
                  <a:srgbClr val="C00000"/>
                </a:solidFill>
              </a:rPr>
              <a:t>验证集精度为指标</a:t>
            </a:r>
            <a:r>
              <a:rPr lang="en-US" altLang="zh-CN" sz="2200" dirty="0"/>
              <a:t>, </a:t>
            </a:r>
            <a:r>
              <a:rPr lang="zh-CN" altLang="en-US" sz="2200" dirty="0"/>
              <a:t>比较结点划分前后的泛化能力</a:t>
            </a:r>
          </a:p>
        </p:txBody>
      </p:sp>
      <p:sp>
        <p:nvSpPr>
          <p:cNvPr id="14" name="矩形 13">
            <a:extLst>
              <a:ext uri="{FF2B5EF4-FFF2-40B4-BE49-F238E27FC236}">
                <a16:creationId xmlns:a16="http://schemas.microsoft.com/office/drawing/2014/main" id="{B6B28F66-CD21-4E3E-B688-00474DD4C5E6}"/>
              </a:ext>
            </a:extLst>
          </p:cNvPr>
          <p:cNvSpPr/>
          <p:nvPr/>
        </p:nvSpPr>
        <p:spPr>
          <a:xfrm>
            <a:off x="914137" y="6144548"/>
            <a:ext cx="3504688" cy="369332"/>
          </a:xfrm>
          <a:prstGeom prst="rect">
            <a:avLst/>
          </a:prstGeom>
        </p:spPr>
        <p:txBody>
          <a:bodyPr wrap="square">
            <a:spAutoFit/>
          </a:bodyPr>
          <a:lstStyle/>
          <a:p>
            <a:r>
              <a:rPr lang="zh-CN" altLang="en-US"/>
              <a:t>预剪枝决策树（基于验证集精度）</a:t>
            </a:r>
          </a:p>
        </p:txBody>
      </p:sp>
    </p:spTree>
    <p:extLst>
      <p:ext uri="{BB962C8B-B14F-4D97-AF65-F5344CB8AC3E}">
        <p14:creationId xmlns:p14="http://schemas.microsoft.com/office/powerpoint/2010/main" val="172754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61</a:t>
            </a:fld>
            <a:endParaRPr lang="en-US" dirty="0"/>
          </a:p>
        </p:txBody>
      </p:sp>
      <p:sp>
        <p:nvSpPr>
          <p:cNvPr id="10" name="内容占位符 2">
            <a:extLst>
              <a:ext uri="{FF2B5EF4-FFF2-40B4-BE49-F238E27FC236}">
                <a16:creationId xmlns:a16="http://schemas.microsoft.com/office/drawing/2014/main" id="{AA5D9E37-1CFB-4702-A2F7-C238E3D78F4E}"/>
              </a:ext>
            </a:extLst>
          </p:cNvPr>
          <p:cNvSpPr>
            <a:spLocks noGrp="1"/>
          </p:cNvSpPr>
          <p:nvPr>
            <p:ph idx="1"/>
          </p:nvPr>
        </p:nvSpPr>
        <p:spPr>
          <a:xfrm>
            <a:off x="459691" y="2537460"/>
            <a:ext cx="8424936" cy="4023360"/>
          </a:xfrm>
        </p:spPr>
        <p:txBody>
          <a:bodyPr>
            <a:normAutofit lnSpcReduction="10000"/>
          </a:bodyPr>
          <a:lstStyle/>
          <a:p>
            <a:pPr marL="0" indent="0">
              <a:lnSpc>
                <a:spcPct val="100000"/>
              </a:lnSpc>
              <a:buNone/>
            </a:pPr>
            <a:r>
              <a:rPr lang="zh-CN" altLang="en-US" sz="2400" b="1">
                <a:solidFill>
                  <a:srgbClr val="C00000"/>
                </a:solidFill>
              </a:rPr>
              <a:t>后剪枝</a:t>
            </a:r>
            <a:endParaRPr lang="en-US" altLang="zh-CN" sz="2400" b="1" dirty="0">
              <a:solidFill>
                <a:srgbClr val="C00000"/>
              </a:solidFill>
            </a:endParaRPr>
          </a:p>
          <a:p>
            <a:pPr>
              <a:lnSpc>
                <a:spcPct val="150000"/>
              </a:lnSpc>
            </a:pPr>
            <a:r>
              <a:rPr lang="zh-CN" altLang="en-US" sz="2200"/>
              <a:t>降低错误剪枝 </a:t>
            </a:r>
            <a:r>
              <a:rPr lang="en-US" altLang="zh-CN" sz="2200"/>
              <a:t>(REP)</a:t>
            </a:r>
          </a:p>
          <a:p>
            <a:pPr>
              <a:lnSpc>
                <a:spcPct val="150000"/>
              </a:lnSpc>
            </a:pPr>
            <a:r>
              <a:rPr lang="zh-CN" altLang="en-US" sz="2200"/>
              <a:t>悲观错误剪枝 </a:t>
            </a:r>
            <a:r>
              <a:rPr lang="en-US" altLang="zh-CN" sz="2200"/>
              <a:t>(PEP)</a:t>
            </a:r>
          </a:p>
          <a:p>
            <a:pPr>
              <a:lnSpc>
                <a:spcPct val="150000"/>
              </a:lnSpc>
            </a:pPr>
            <a:r>
              <a:rPr lang="zh-CN" altLang="en-US" sz="2200"/>
              <a:t>最小误差剪枝 </a:t>
            </a:r>
            <a:r>
              <a:rPr lang="en-US" altLang="zh-CN" sz="2200"/>
              <a:t>(MEP)</a:t>
            </a:r>
          </a:p>
          <a:p>
            <a:pPr>
              <a:lnSpc>
                <a:spcPct val="150000"/>
              </a:lnSpc>
            </a:pPr>
            <a:r>
              <a:rPr lang="zh-CN" altLang="en-US" sz="2200"/>
              <a:t>基于错误的剪枝 </a:t>
            </a:r>
            <a:r>
              <a:rPr lang="en-US" altLang="zh-CN" sz="2200"/>
              <a:t>(EBP)</a:t>
            </a:r>
          </a:p>
          <a:p>
            <a:pPr>
              <a:lnSpc>
                <a:spcPct val="150000"/>
              </a:lnSpc>
            </a:pPr>
            <a:r>
              <a:rPr lang="zh-CN" altLang="en-US" sz="2200"/>
              <a:t>代价</a:t>
            </a:r>
            <a:r>
              <a:rPr lang="en-US" altLang="zh-CN" sz="2200"/>
              <a:t>-</a:t>
            </a:r>
            <a:r>
              <a:rPr lang="zh-CN" altLang="en-US" sz="2200"/>
              <a:t>复杂度剪枝 </a:t>
            </a:r>
            <a:r>
              <a:rPr lang="en-US" altLang="zh-CN" sz="2200"/>
              <a:t>(CCP)</a:t>
            </a:r>
          </a:p>
          <a:p>
            <a:pPr>
              <a:lnSpc>
                <a:spcPct val="150000"/>
              </a:lnSpc>
            </a:pPr>
            <a:r>
              <a:rPr lang="en-US" altLang="zh-CN" sz="2200"/>
              <a:t>……</a:t>
            </a:r>
          </a:p>
        </p:txBody>
      </p:sp>
    </p:spTree>
    <p:extLst>
      <p:ext uri="{BB962C8B-B14F-4D97-AF65-F5344CB8AC3E}">
        <p14:creationId xmlns:p14="http://schemas.microsoft.com/office/powerpoint/2010/main" val="425573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62</a:t>
            </a:fld>
            <a:endParaRPr lang="en-US" dirty="0"/>
          </a:p>
        </p:txBody>
      </p:sp>
      <p:sp>
        <p:nvSpPr>
          <p:cNvPr id="10" name="内容占位符 2">
            <a:extLst>
              <a:ext uri="{FF2B5EF4-FFF2-40B4-BE49-F238E27FC236}">
                <a16:creationId xmlns:a16="http://schemas.microsoft.com/office/drawing/2014/main" id="{AA5D9E37-1CFB-4702-A2F7-C238E3D78F4E}"/>
              </a:ext>
            </a:extLst>
          </p:cNvPr>
          <p:cNvSpPr>
            <a:spLocks noGrp="1"/>
          </p:cNvSpPr>
          <p:nvPr>
            <p:ph idx="1"/>
          </p:nvPr>
        </p:nvSpPr>
        <p:spPr>
          <a:xfrm>
            <a:off x="459691" y="2536113"/>
            <a:ext cx="8424936" cy="654418"/>
          </a:xfrm>
        </p:spPr>
        <p:txBody>
          <a:bodyPr>
            <a:normAutofit/>
          </a:bodyPr>
          <a:lstStyle/>
          <a:p>
            <a:pPr>
              <a:lnSpc>
                <a:spcPct val="150000"/>
              </a:lnSpc>
            </a:pPr>
            <a:r>
              <a:rPr lang="zh-CN" altLang="en-US" sz="2200"/>
              <a:t>降低错误剪枝 </a:t>
            </a:r>
            <a:r>
              <a:rPr lang="en-US" altLang="zh-CN" sz="2200"/>
              <a:t>(</a:t>
            </a:r>
            <a:r>
              <a:rPr lang="zh-CN" altLang="en-US" sz="2200" b="1">
                <a:solidFill>
                  <a:srgbClr val="C00000"/>
                </a:solidFill>
              </a:rPr>
              <a:t>例</a:t>
            </a:r>
            <a:r>
              <a:rPr lang="en-US" altLang="zh-CN" sz="2200"/>
              <a:t>)</a:t>
            </a:r>
          </a:p>
        </p:txBody>
      </p:sp>
      <p:pic>
        <p:nvPicPr>
          <p:cNvPr id="5" name="图片 4">
            <a:extLst>
              <a:ext uri="{FF2B5EF4-FFF2-40B4-BE49-F238E27FC236}">
                <a16:creationId xmlns:a16="http://schemas.microsoft.com/office/drawing/2014/main" id="{D0FBF8B1-F947-4F1B-9E14-61A0753B3FED}"/>
              </a:ext>
            </a:extLst>
          </p:cNvPr>
          <p:cNvPicPr>
            <a:picLocks noChangeAspect="1"/>
          </p:cNvPicPr>
          <p:nvPr/>
        </p:nvPicPr>
        <p:blipFill>
          <a:blip r:embed="rId2"/>
          <a:stretch>
            <a:fillRect/>
          </a:stretch>
        </p:blipFill>
        <p:spPr>
          <a:xfrm>
            <a:off x="87386" y="3409712"/>
            <a:ext cx="4115157" cy="2523963"/>
          </a:xfrm>
          <a:prstGeom prst="rect">
            <a:avLst/>
          </a:prstGeom>
        </p:spPr>
      </p:pic>
      <p:pic>
        <p:nvPicPr>
          <p:cNvPr id="3" name="图片 2">
            <a:extLst>
              <a:ext uri="{FF2B5EF4-FFF2-40B4-BE49-F238E27FC236}">
                <a16:creationId xmlns:a16="http://schemas.microsoft.com/office/drawing/2014/main" id="{2E86673D-5A94-4D43-A229-0370B07AFD86}"/>
              </a:ext>
            </a:extLst>
          </p:cNvPr>
          <p:cNvPicPr>
            <a:picLocks noChangeAspect="1"/>
          </p:cNvPicPr>
          <p:nvPr/>
        </p:nvPicPr>
        <p:blipFill rotWithShape="1">
          <a:blip r:embed="rId3"/>
          <a:srcRect l="5714"/>
          <a:stretch/>
        </p:blipFill>
        <p:spPr>
          <a:xfrm>
            <a:off x="4202543" y="3443684"/>
            <a:ext cx="4895866" cy="2172335"/>
          </a:xfrm>
          <a:prstGeom prst="rect">
            <a:avLst/>
          </a:prstGeom>
        </p:spPr>
      </p:pic>
      <p:sp>
        <p:nvSpPr>
          <p:cNvPr id="6" name="矩形: 圆角 5">
            <a:extLst>
              <a:ext uri="{FF2B5EF4-FFF2-40B4-BE49-F238E27FC236}">
                <a16:creationId xmlns:a16="http://schemas.microsoft.com/office/drawing/2014/main" id="{6C995924-F76F-4943-AEE9-1DE87EEAD057}"/>
              </a:ext>
            </a:extLst>
          </p:cNvPr>
          <p:cNvSpPr/>
          <p:nvPr/>
        </p:nvSpPr>
        <p:spPr>
          <a:xfrm>
            <a:off x="1843861" y="4570437"/>
            <a:ext cx="670560" cy="35052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ADD90195-00B9-4A36-A5B1-FD1FC2909E99}"/>
              </a:ext>
            </a:extLst>
          </p:cNvPr>
          <p:cNvSpPr/>
          <p:nvPr/>
        </p:nvSpPr>
        <p:spPr>
          <a:xfrm>
            <a:off x="1843861" y="5032772"/>
            <a:ext cx="670560" cy="35052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9F1E8897-39A6-4E76-B578-5C5AF7D95580}"/>
              </a:ext>
            </a:extLst>
          </p:cNvPr>
          <p:cNvSpPr/>
          <p:nvPr/>
        </p:nvSpPr>
        <p:spPr>
          <a:xfrm>
            <a:off x="632281" y="4029417"/>
            <a:ext cx="670560" cy="35052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271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5" name="内容占位符 2">
            <a:extLst>
              <a:ext uri="{FF2B5EF4-FFF2-40B4-BE49-F238E27FC236}">
                <a16:creationId xmlns:a16="http://schemas.microsoft.com/office/drawing/2014/main" id="{D9F91028-2243-7249-2694-51AE18BA6C55}"/>
              </a:ext>
            </a:extLst>
          </p:cNvPr>
          <p:cNvSpPr>
            <a:spLocks noGrp="1"/>
          </p:cNvSpPr>
          <p:nvPr>
            <p:ph idx="1"/>
          </p:nvPr>
        </p:nvSpPr>
        <p:spPr>
          <a:xfrm>
            <a:off x="482556" y="2425262"/>
            <a:ext cx="8265204" cy="4349132"/>
          </a:xfrm>
        </p:spPr>
        <p:txBody>
          <a:bodyPr>
            <a:normAutofit/>
          </a:bodyPr>
          <a:lstStyle/>
          <a:p>
            <a:pPr>
              <a:lnSpc>
                <a:spcPct val="100000"/>
              </a:lnSpc>
            </a:pPr>
            <a:r>
              <a:rPr lang="zh-CN" altLang="en-US" sz="2000" dirty="0"/>
              <a:t>代价</a:t>
            </a:r>
            <a:r>
              <a:rPr lang="en-US" altLang="zh-CN" sz="2000" dirty="0"/>
              <a:t>-</a:t>
            </a:r>
            <a:r>
              <a:rPr lang="zh-CN" altLang="en-US" sz="2000" dirty="0"/>
              <a:t>复杂度剪枝 通过极小化决策树整体的损失函数或代价函数来实现</a:t>
            </a:r>
            <a:endParaRPr lang="en-US" altLang="zh-CN" sz="2000" dirty="0"/>
          </a:p>
          <a:p>
            <a:pPr>
              <a:lnSpc>
                <a:spcPct val="100000"/>
              </a:lnSpc>
            </a:pPr>
            <a:r>
              <a:rPr lang="zh-CN" altLang="en-US" sz="2000" dirty="0"/>
              <a:t>设树 </a:t>
            </a:r>
            <a:r>
              <a:rPr lang="en-US" altLang="zh-CN" sz="2000" i="1" dirty="0"/>
              <a:t>T </a:t>
            </a:r>
            <a:r>
              <a:rPr lang="zh-CN" altLang="en-US" sz="2000" dirty="0"/>
              <a:t>的叶结点个数为</a:t>
            </a:r>
            <a:r>
              <a:rPr lang="en-US" altLang="zh-CN" sz="2000" dirty="0"/>
              <a:t>|</a:t>
            </a:r>
            <a:r>
              <a:rPr lang="en-US" altLang="zh-CN" sz="2000" i="1" dirty="0"/>
              <a:t>T</a:t>
            </a:r>
            <a:r>
              <a:rPr lang="en-US" altLang="zh-CN" sz="2000" dirty="0"/>
              <a:t>|,  </a:t>
            </a:r>
            <a:r>
              <a:rPr lang="en-US" altLang="zh-CN" sz="2000" i="1" dirty="0"/>
              <a:t>t </a:t>
            </a:r>
            <a:r>
              <a:rPr lang="zh-CN" altLang="en-US" sz="2000" dirty="0"/>
              <a:t>是树 </a:t>
            </a:r>
            <a:r>
              <a:rPr lang="en-US" altLang="zh-CN" sz="2000" i="1" dirty="0"/>
              <a:t>T </a:t>
            </a:r>
            <a:r>
              <a:rPr lang="zh-CN" altLang="en-US" sz="2000" dirty="0"/>
              <a:t>的叶结点</a:t>
            </a:r>
            <a:r>
              <a:rPr lang="en-US" altLang="zh-CN" sz="2000" dirty="0"/>
              <a:t>, </a:t>
            </a:r>
            <a:r>
              <a:rPr lang="zh-CN" altLang="en-US" sz="2000" dirty="0"/>
              <a:t>该叶结点有 </a:t>
            </a:r>
            <a:r>
              <a:rPr lang="en-US" altLang="zh-CN" sz="2000" i="1" dirty="0" err="1"/>
              <a:t>N</a:t>
            </a:r>
            <a:r>
              <a:rPr lang="en-US" altLang="zh-CN" sz="2000" i="1" baseline="-25000" dirty="0" err="1"/>
              <a:t>t</a:t>
            </a:r>
            <a:r>
              <a:rPr lang="en-US" altLang="zh-CN" sz="2000" i="1" baseline="-25000" dirty="0"/>
              <a:t> </a:t>
            </a:r>
            <a:r>
              <a:rPr lang="zh-CN" altLang="en-US" sz="2000" dirty="0"/>
              <a:t>个样本点</a:t>
            </a:r>
            <a:r>
              <a:rPr lang="en-US" altLang="zh-CN" sz="2000" dirty="0"/>
              <a:t>, </a:t>
            </a:r>
            <a:r>
              <a:rPr lang="zh-CN" altLang="en-US" sz="2000" dirty="0"/>
              <a:t>其中 </a:t>
            </a:r>
            <a:r>
              <a:rPr lang="en-US" altLang="zh-CN" sz="2000" i="1" dirty="0"/>
              <a:t>k </a:t>
            </a:r>
            <a:r>
              <a:rPr lang="zh-CN" altLang="en-US" sz="2000" dirty="0"/>
              <a:t>类的样本点有 </a:t>
            </a:r>
            <a:r>
              <a:rPr lang="en-US" altLang="zh-CN" sz="2000" i="1" dirty="0" err="1"/>
              <a:t>N</a:t>
            </a:r>
            <a:r>
              <a:rPr lang="en-US" altLang="zh-CN" sz="2000" i="1" baseline="-25000" dirty="0" err="1"/>
              <a:t>tk</a:t>
            </a:r>
            <a:r>
              <a:rPr lang="en-US" altLang="zh-CN" sz="2000" i="1" dirty="0"/>
              <a:t> </a:t>
            </a:r>
            <a:r>
              <a:rPr lang="zh-CN" altLang="en-US" sz="2000" dirty="0"/>
              <a:t>个</a:t>
            </a:r>
            <a:r>
              <a:rPr lang="en-US" altLang="zh-CN" sz="2000" dirty="0"/>
              <a:t>,  </a:t>
            </a:r>
            <a:r>
              <a:rPr lang="en-US" altLang="zh-CN" sz="2000" i="1" dirty="0"/>
              <a:t>k </a:t>
            </a:r>
            <a:r>
              <a:rPr lang="en-US" altLang="zh-CN" sz="2000" dirty="0"/>
              <a:t>= 1, 2,..., </a:t>
            </a:r>
            <a:r>
              <a:rPr lang="en-US" altLang="zh-CN" sz="2000" i="1" dirty="0"/>
              <a:t>K</a:t>
            </a:r>
          </a:p>
          <a:p>
            <a:pPr>
              <a:lnSpc>
                <a:spcPct val="100000"/>
              </a:lnSpc>
            </a:pPr>
            <a:r>
              <a:rPr lang="zh-CN" altLang="en-US" sz="2000" dirty="0"/>
              <a:t>损失函数</a:t>
            </a:r>
            <a:endParaRPr lang="en-US" altLang="zh-CN" sz="2000" dirty="0"/>
          </a:p>
          <a:p>
            <a:pPr>
              <a:lnSpc>
                <a:spcPct val="100000"/>
              </a:lnSpc>
            </a:pPr>
            <a:endParaRPr lang="en-US" altLang="zh-CN" sz="2000" dirty="0"/>
          </a:p>
          <a:p>
            <a:pPr marL="0" indent="0">
              <a:lnSpc>
                <a:spcPct val="100000"/>
              </a:lnSpc>
              <a:buNone/>
            </a:pPr>
            <a:r>
              <a:rPr lang="zh-CN" altLang="en-US" sz="2000" dirty="0"/>
              <a:t>    其中</a:t>
            </a:r>
            <a:r>
              <a:rPr lang="zh-CN" altLang="en-US" sz="2000" i="1" dirty="0"/>
              <a:t>α </a:t>
            </a:r>
            <a:r>
              <a:rPr lang="zh-CN" altLang="en-US" sz="2000" dirty="0"/>
              <a:t>≥ </a:t>
            </a:r>
            <a:r>
              <a:rPr lang="en-US" altLang="zh-CN" sz="2000" dirty="0"/>
              <a:t>0</a:t>
            </a:r>
            <a:r>
              <a:rPr lang="zh-CN" altLang="en-US" sz="2000" dirty="0"/>
              <a:t>为参数</a:t>
            </a:r>
            <a:r>
              <a:rPr lang="en-US" altLang="zh-CN" sz="2000" dirty="0"/>
              <a:t>, </a:t>
            </a:r>
            <a:r>
              <a:rPr lang="zh-CN" altLang="zh-CN" sz="2000" i="1" dirty="0"/>
              <a:t>H</a:t>
            </a:r>
            <a:r>
              <a:rPr lang="en-US" altLang="zh-CN" sz="2000" i="1" baseline="-25000" dirty="0"/>
              <a:t>t</a:t>
            </a:r>
            <a:r>
              <a:rPr lang="en-US" altLang="zh-CN" sz="2000" i="1" dirty="0"/>
              <a:t> </a:t>
            </a:r>
            <a:r>
              <a:rPr lang="en-US" altLang="zh-CN" sz="2000" dirty="0"/>
              <a:t>(</a:t>
            </a:r>
            <a:r>
              <a:rPr lang="en-US" altLang="zh-CN" sz="2000" i="1" dirty="0"/>
              <a:t>T</a:t>
            </a:r>
            <a:r>
              <a:rPr lang="en-US" altLang="zh-CN" sz="2000" dirty="0"/>
              <a:t>)</a:t>
            </a:r>
            <a:r>
              <a:rPr lang="zh-CN" altLang="en-US" sz="2000" dirty="0"/>
              <a:t>为叶结点</a:t>
            </a:r>
            <a:r>
              <a:rPr lang="en-US" altLang="zh-CN" sz="2000" i="1" dirty="0"/>
              <a:t>t</a:t>
            </a:r>
            <a:r>
              <a:rPr lang="zh-CN" altLang="en-US" sz="2000" dirty="0"/>
              <a:t>上的经验熵</a:t>
            </a:r>
            <a:endParaRPr lang="en-US" altLang="zh-CN" sz="2000" dirty="0"/>
          </a:p>
        </p:txBody>
      </p:sp>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B77E1F55-9FE8-1BCE-CED1-280A98D280FD}"/>
                  </a:ext>
                </a:extLst>
              </p:cNvPr>
              <p:cNvSpPr txBox="1"/>
              <p:nvPr/>
            </p:nvSpPr>
            <p:spPr>
              <a:xfrm>
                <a:off x="2720934" y="6090327"/>
                <a:ext cx="3702130" cy="72442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𝑡</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sub>
                        <m:sup/>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𝑡𝑘</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m:t>
                                  </m:r>
                                </m:sub>
                              </m:sSub>
                            </m:den>
                          </m:f>
                        </m:e>
                      </m:nary>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log</m:t>
                          </m:r>
                        </m:fName>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𝑡𝑘</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m:t>
                                  </m:r>
                                </m:sub>
                              </m:sSub>
                            </m:den>
                          </m:f>
                        </m:e>
                      </m:func>
                    </m:oMath>
                  </m:oMathPara>
                </a14:m>
                <a:endParaRPr lang="zh-CN" altLang="en-US" dirty="0"/>
              </a:p>
            </p:txBody>
          </p:sp>
        </mc:Choice>
        <mc:Fallback xmlns="">
          <p:sp>
            <p:nvSpPr>
              <p:cNvPr id="11" name="对象 10">
                <a:extLst>
                  <a:ext uri="{FF2B5EF4-FFF2-40B4-BE49-F238E27FC236}">
                    <a16:creationId xmlns:a16="http://schemas.microsoft.com/office/drawing/2014/main" id="{B77E1F55-9FE8-1BCE-CED1-280A98D280FD}"/>
                  </a:ext>
                </a:extLst>
              </p:cNvPr>
              <p:cNvSpPr txBox="1">
                <a:spLocks noRot="1" noChangeAspect="1" noMove="1" noResize="1" noEditPoints="1" noAdjustHandles="1" noChangeArrowheads="1" noChangeShapeType="1" noTextEdit="1"/>
              </p:cNvSpPr>
              <p:nvPr/>
            </p:nvSpPr>
            <p:spPr>
              <a:xfrm>
                <a:off x="2720934" y="6090327"/>
                <a:ext cx="3702130" cy="72442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4D9C7A3D-A334-180D-8B39-6D631DA12FC8}"/>
                  </a:ext>
                </a:extLst>
              </p:cNvPr>
              <p:cNvSpPr txBox="1"/>
              <p:nvPr/>
            </p:nvSpPr>
            <p:spPr>
              <a:xfrm>
                <a:off x="1747875" y="5183005"/>
                <a:ext cx="5648249" cy="78624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sub>
                        <m:sup>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𝑇</m:t>
                              </m:r>
                            </m:e>
                          </m:d>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m:t>
                              </m:r>
                            </m:sub>
                          </m:sSub>
                        </m:e>
                      </m:nary>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𝐻</m:t>
                          </m:r>
                        </m:e>
                        <m:sub>
                          <m:r>
                            <a:rPr lang="zh-CN" altLang="en-US" i="1">
                              <a:solidFill>
                                <a:srgbClr val="000000"/>
                              </a:solidFill>
                              <a:latin typeface="Cambria Math" panose="02040503050406030204" pitchFamily="18" charset="0"/>
                            </a:rPr>
                            <m:t>𝑡</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=1</m:t>
                          </m:r>
                        </m:sub>
                        <m:sup>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𝑇</m:t>
                              </m:r>
                            </m:e>
                          </m:d>
                        </m:sup>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𝐾</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𝑡𝑘</m:t>
                                  </m:r>
                                </m:sub>
                              </m:sSub>
                            </m:e>
                          </m:nary>
                        </m:e>
                      </m:nary>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log</m:t>
                          </m:r>
                        </m:fName>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𝑡𝑘</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𝑡</m:t>
                                  </m:r>
                                </m:sub>
                              </m:sSub>
                            </m:den>
                          </m:f>
                        </m:e>
                      </m:func>
                    </m:oMath>
                  </m:oMathPara>
                </a14:m>
                <a:endParaRPr lang="zh-CN" altLang="en-US" dirty="0"/>
              </a:p>
            </p:txBody>
          </p:sp>
        </mc:Choice>
        <mc:Fallback xmlns="">
          <p:sp>
            <p:nvSpPr>
              <p:cNvPr id="12" name="对象 11">
                <a:extLst>
                  <a:ext uri="{FF2B5EF4-FFF2-40B4-BE49-F238E27FC236}">
                    <a16:creationId xmlns:a16="http://schemas.microsoft.com/office/drawing/2014/main" id="{4D9C7A3D-A334-180D-8B39-6D631DA12FC8}"/>
                  </a:ext>
                </a:extLst>
              </p:cNvPr>
              <p:cNvSpPr txBox="1">
                <a:spLocks noRot="1" noChangeAspect="1" noMove="1" noResize="1" noEditPoints="1" noAdjustHandles="1" noChangeArrowheads="1" noChangeShapeType="1" noTextEdit="1"/>
              </p:cNvSpPr>
              <p:nvPr/>
            </p:nvSpPr>
            <p:spPr>
              <a:xfrm>
                <a:off x="1747875" y="5183005"/>
                <a:ext cx="5648249" cy="786242"/>
              </a:xfrm>
              <a:prstGeom prst="rect">
                <a:avLst/>
              </a:prstGeom>
              <a:blipFill>
                <a:blip r:embed="rId3"/>
                <a:stretch>
                  <a:fillRect b="-62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对象 14">
                <a:extLst>
                  <a:ext uri="{FF2B5EF4-FFF2-40B4-BE49-F238E27FC236}">
                    <a16:creationId xmlns:a16="http://schemas.microsoft.com/office/drawing/2014/main" id="{9291F4A9-DCFB-B8BF-0989-6BA51D64945A}"/>
                  </a:ext>
                </a:extLst>
              </p:cNvPr>
              <p:cNvSpPr txBox="1"/>
              <p:nvPr/>
            </p:nvSpPr>
            <p:spPr>
              <a:xfrm>
                <a:off x="3229120" y="3948163"/>
                <a:ext cx="2514600" cy="434188"/>
              </a:xfrm>
              <a:prstGeom prst="rect">
                <a:avLst/>
              </a:prstGeom>
            </p:spPr>
            <p:txBody>
              <a:bodyPr>
                <a:norm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smtClean="0">
                              <a:solidFill>
                                <a:srgbClr val="000000"/>
                              </a:solidFill>
                              <a:latin typeface="Cambria Math" panose="02040503050406030204" pitchFamily="18" charset="0"/>
                            </a:rPr>
                            <m:t>𝛼</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𝑇</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𝐶</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𝑇</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𝛼</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oMath>
                  </m:oMathPara>
                </a14:m>
                <a:endParaRPr lang="zh-CN" altLang="en-US" sz="2000" dirty="0"/>
              </a:p>
            </p:txBody>
          </p:sp>
        </mc:Choice>
        <mc:Fallback xmlns="">
          <p:sp>
            <p:nvSpPr>
              <p:cNvPr id="15" name="对象 14">
                <a:extLst>
                  <a:ext uri="{FF2B5EF4-FFF2-40B4-BE49-F238E27FC236}">
                    <a16:creationId xmlns:a16="http://schemas.microsoft.com/office/drawing/2014/main" id="{9291F4A9-DCFB-B8BF-0989-6BA51D64945A}"/>
                  </a:ext>
                </a:extLst>
              </p:cNvPr>
              <p:cNvSpPr txBox="1">
                <a:spLocks noRot="1" noChangeAspect="1" noMove="1" noResize="1" noEditPoints="1" noAdjustHandles="1" noChangeArrowheads="1" noChangeShapeType="1" noTextEdit="1"/>
              </p:cNvSpPr>
              <p:nvPr/>
            </p:nvSpPr>
            <p:spPr>
              <a:xfrm>
                <a:off x="3229120" y="3948163"/>
                <a:ext cx="2514600" cy="434188"/>
              </a:xfrm>
              <a:prstGeom prst="rect">
                <a:avLst/>
              </a:prstGeom>
              <a:blipFill>
                <a:blip r:embed="rId4"/>
                <a:stretch>
                  <a:fillRect b="-5634"/>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63</a:t>
            </a:fld>
            <a:endParaRPr lang="en-US" dirty="0"/>
          </a:p>
        </p:txBody>
      </p:sp>
    </p:spTree>
    <p:extLst>
      <p:ext uri="{BB962C8B-B14F-4D97-AF65-F5344CB8AC3E}">
        <p14:creationId xmlns:p14="http://schemas.microsoft.com/office/powerpoint/2010/main" val="2327466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066C1B1-3CF6-C094-13C1-ACBA33977FA4}"/>
              </a:ext>
            </a:extLst>
          </p:cNvPr>
          <p:cNvSpPr txBox="1"/>
          <p:nvPr/>
        </p:nvSpPr>
        <p:spPr>
          <a:xfrm>
            <a:off x="259373" y="1648421"/>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B20E84B0-FA46-1B95-DA7F-D4A1229B7296}"/>
                  </a:ext>
                </a:extLst>
              </p:cNvPr>
              <p:cNvSpPr>
                <a:spLocks noGrp="1"/>
              </p:cNvSpPr>
              <p:nvPr>
                <p:ph idx="1"/>
              </p:nvPr>
            </p:nvSpPr>
            <p:spPr>
              <a:xfrm>
                <a:off x="459691" y="2411029"/>
                <a:ext cx="8424936" cy="4149791"/>
              </a:xfrm>
            </p:spPr>
            <p:txBody>
              <a:bodyPr>
                <a:normAutofit/>
              </a:bodyPr>
              <a:lstStyle/>
              <a:p>
                <a:pPr marL="0" indent="0">
                  <a:lnSpc>
                    <a:spcPct val="100000"/>
                  </a:lnSpc>
                  <a:buNone/>
                </a:pPr>
                <a:r>
                  <a:rPr lang="zh-CN" altLang="en-US" sz="2400" b="1" dirty="0">
                    <a:solidFill>
                      <a:srgbClr val="C00000"/>
                    </a:solidFill>
                  </a:rPr>
                  <a:t>树的剪枝算法 </a:t>
                </a:r>
                <a:r>
                  <a:rPr lang="en-US" altLang="zh-CN" sz="2400" b="1" dirty="0">
                    <a:solidFill>
                      <a:srgbClr val="C00000"/>
                    </a:solidFill>
                  </a:rPr>
                  <a:t>(</a:t>
                </a:r>
                <a:r>
                  <a:rPr lang="zh-CN" altLang="en-US" sz="2400" b="1" dirty="0">
                    <a:solidFill>
                      <a:srgbClr val="C00000"/>
                    </a:solidFill>
                  </a:rPr>
                  <a:t>代价</a:t>
                </a:r>
                <a:r>
                  <a:rPr lang="en-US" altLang="zh-CN" sz="2400" b="1" dirty="0">
                    <a:solidFill>
                      <a:srgbClr val="C00000"/>
                    </a:solidFill>
                  </a:rPr>
                  <a:t>-</a:t>
                </a:r>
                <a:r>
                  <a:rPr lang="zh-CN" altLang="en-US" sz="2400" b="1" dirty="0">
                    <a:solidFill>
                      <a:srgbClr val="C00000"/>
                    </a:solidFill>
                  </a:rPr>
                  <a:t>复杂度</a:t>
                </a:r>
                <a:r>
                  <a:rPr lang="en-US" altLang="zh-CN" sz="2400" b="1" dirty="0">
                    <a:solidFill>
                      <a:srgbClr val="C00000"/>
                    </a:solidFill>
                  </a:rPr>
                  <a:t>)</a:t>
                </a:r>
              </a:p>
              <a:p>
                <a:pPr>
                  <a:lnSpc>
                    <a:spcPct val="100000"/>
                  </a:lnSpc>
                </a:pPr>
                <a:r>
                  <a:rPr lang="zh-CN" altLang="en-US" sz="2000"/>
                  <a:t>输入</a:t>
                </a:r>
                <a:r>
                  <a:rPr lang="en-US" altLang="zh-CN" sz="2000"/>
                  <a:t>: </a:t>
                </a:r>
                <a:r>
                  <a:rPr lang="zh-CN" altLang="en-US" sz="2000"/>
                  <a:t>生成</a:t>
                </a:r>
                <a:r>
                  <a:rPr lang="zh-CN" altLang="en-US" sz="2000" dirty="0"/>
                  <a:t>算法产生的整个树 </a:t>
                </a:r>
                <a:r>
                  <a:rPr lang="en-US" altLang="zh-CN" sz="2000" i="1" dirty="0"/>
                  <a:t>T</a:t>
                </a:r>
                <a:r>
                  <a:rPr lang="en-US" altLang="zh-CN" sz="2000" dirty="0"/>
                  <a:t>, </a:t>
                </a:r>
                <a:r>
                  <a:rPr lang="zh-CN" altLang="en-US" sz="2000" dirty="0"/>
                  <a:t>参数</a:t>
                </a:r>
                <a14:m>
                  <m:oMath xmlns:m="http://schemas.openxmlformats.org/officeDocument/2006/math">
                    <m:r>
                      <a:rPr lang="en-US" altLang="zh-CN" sz="2000" b="0" i="0" smtClean="0">
                        <a:latin typeface="Cambria Math" panose="02040503050406030204" pitchFamily="18" charset="0"/>
                      </a:rPr>
                      <m:t> </m:t>
                    </m:r>
                    <m:r>
                      <a:rPr lang="zh-CN" altLang="en-US" sz="2000" i="1">
                        <a:latin typeface="Cambria Math" panose="02040503050406030204" pitchFamily="18" charset="0"/>
                      </a:rPr>
                      <m:t>𝛼</m:t>
                    </m:r>
                    <m:r>
                      <a:rPr lang="en-US" altLang="zh-CN" sz="2000">
                        <a:latin typeface="Cambria Math" panose="02040503050406030204" pitchFamily="18" charset="0"/>
                      </a:rPr>
                      <m:t> ;</m:t>
                    </m:r>
                  </m:oMath>
                </a14:m>
                <a:endParaRPr lang="en-US" altLang="zh-CN" sz="2000" dirty="0"/>
              </a:p>
              <a:p>
                <a:pPr>
                  <a:lnSpc>
                    <a:spcPct val="100000"/>
                  </a:lnSpc>
                </a:pPr>
                <a:r>
                  <a:rPr lang="zh-CN" altLang="en-US" sz="2000"/>
                  <a:t>输出</a:t>
                </a:r>
                <a:r>
                  <a:rPr lang="en-US" altLang="zh-CN" sz="2000"/>
                  <a:t>: </a:t>
                </a:r>
                <a:r>
                  <a:rPr lang="zh-CN" altLang="en-US" sz="2000"/>
                  <a:t>修剪</a:t>
                </a:r>
                <a:r>
                  <a:rPr lang="zh-CN" altLang="en-US" sz="2000" dirty="0"/>
                  <a:t>后的子树</a:t>
                </a:r>
                <a14:m>
                  <m:oMath xmlns:m="http://schemas.openxmlformats.org/officeDocument/2006/math">
                    <m:r>
                      <a:rPr lang="en-US" altLang="zh-CN" sz="2000" b="0" i="0"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𝑇</m:t>
                        </m:r>
                      </m:e>
                      <m:sub>
                        <m:r>
                          <a:rPr lang="zh-CN" altLang="en-US" sz="2000" i="1" smtClean="0">
                            <a:latin typeface="Cambria Math" panose="02040503050406030204" pitchFamily="18" charset="0"/>
                          </a:rPr>
                          <m:t>𝛼</m:t>
                        </m:r>
                      </m:sub>
                    </m:sSub>
                  </m:oMath>
                </a14:m>
                <a:endParaRPr lang="en-US" altLang="zh-CN" sz="2000" dirty="0"/>
              </a:p>
              <a:p>
                <a:pPr marL="0" indent="0">
                  <a:lnSpc>
                    <a:spcPct val="100000"/>
                  </a:lnSpc>
                  <a:buNone/>
                </a:pPr>
                <a:r>
                  <a:rPr lang="en-US" altLang="zh-CN" sz="2000" dirty="0"/>
                  <a:t>    (1)  </a:t>
                </a:r>
                <a:r>
                  <a:rPr lang="zh-CN" altLang="en-US" sz="2000" dirty="0"/>
                  <a:t>计算每个结点的经验熵</a:t>
                </a:r>
                <a:endParaRPr lang="en-US" altLang="zh-CN" sz="2000" dirty="0"/>
              </a:p>
              <a:p>
                <a:pPr marL="0" indent="0">
                  <a:lnSpc>
                    <a:spcPct val="100000"/>
                  </a:lnSpc>
                  <a:buNone/>
                </a:pPr>
                <a:r>
                  <a:rPr lang="en-US" altLang="zh-CN" sz="2000" dirty="0"/>
                  <a:t>    (2)</a:t>
                </a:r>
                <a:r>
                  <a:rPr lang="zh-CN" altLang="en-US" sz="2000" dirty="0"/>
                  <a:t>  递归地从树的叶结点向上回缩</a:t>
                </a:r>
              </a:p>
              <a:p>
                <a:pPr lvl="1">
                  <a:lnSpc>
                    <a:spcPct val="100000"/>
                  </a:lnSpc>
                </a:pPr>
                <a:r>
                  <a:rPr lang="zh-CN" altLang="en-US" sz="2000" dirty="0"/>
                  <a:t>设一组叶结点回缩到其父结点之前与之后的损失函数分别为</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𝛼</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en-US" altLang="zh-CN" sz="2000" b="0" i="1" smtClean="0">
                            <a:solidFill>
                              <a:srgbClr val="000000"/>
                            </a:solidFill>
                            <a:latin typeface="Cambria Math" panose="02040503050406030204" pitchFamily="18" charset="0"/>
                          </a:rPr>
                          <m:t>𝐵</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与</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𝛼</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en-US" altLang="zh-CN" sz="2000" b="0" i="1" smtClean="0">
                            <a:solidFill>
                              <a:srgbClr val="000000"/>
                            </a:solidFill>
                            <a:latin typeface="Cambria Math" panose="02040503050406030204" pitchFamily="18" charset="0"/>
                          </a:rPr>
                          <m:t>𝐴</m:t>
                        </m:r>
                      </m:sub>
                    </m:sSub>
                    <m:r>
                      <a:rPr lang="zh-CN" altLang="en-US" sz="2000" i="1">
                        <a:solidFill>
                          <a:srgbClr val="000000"/>
                        </a:solidFill>
                        <a:latin typeface="Cambria Math" panose="02040503050406030204" pitchFamily="18" charset="0"/>
                      </a:rPr>
                      <m:t>)</m:t>
                    </m:r>
                  </m:oMath>
                </a14:m>
                <a:endParaRPr lang="zh-CN" altLang="en-US" sz="2000" dirty="0"/>
              </a:p>
              <a:p>
                <a:pPr lvl="1">
                  <a:lnSpc>
                    <a:spcPct val="100000"/>
                  </a:lnSpc>
                </a:pPr>
                <a:r>
                  <a:rPr lang="zh-CN" altLang="en-US" sz="2000" dirty="0"/>
                  <a:t>如果</a:t>
                </a:r>
                <a14:m>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𝛼</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𝐴</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𝐶</m:t>
                        </m:r>
                      </m:e>
                      <m:sub>
                        <m:r>
                          <a:rPr lang="zh-CN" altLang="en-US" sz="2000" i="1">
                            <a:solidFill>
                              <a:srgbClr val="000000"/>
                            </a:solidFill>
                            <a:latin typeface="Cambria Math" panose="02040503050406030204" pitchFamily="18" charset="0"/>
                          </a:rPr>
                          <m:t>𝛼</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𝐵</m:t>
                        </m:r>
                      </m:sub>
                    </m:sSub>
                    <m:r>
                      <a:rPr lang="zh-CN" altLang="en-US" sz="2000" i="1">
                        <a:solidFill>
                          <a:srgbClr val="000000"/>
                        </a:solidFill>
                        <a:latin typeface="Cambria Math" panose="02040503050406030204" pitchFamily="18" charset="0"/>
                      </a:rPr>
                      <m:t>)</m:t>
                    </m:r>
                  </m:oMath>
                </a14:m>
                <a:r>
                  <a:rPr lang="en-US" altLang="zh-CN" sz="2000" dirty="0"/>
                  <a:t>,  </a:t>
                </a:r>
                <a:r>
                  <a:rPr lang="zh-CN" altLang="en-US" sz="2000" dirty="0"/>
                  <a:t>则进行剪枝</a:t>
                </a:r>
                <a:endParaRPr lang="en-US" altLang="zh-CN" sz="2000" dirty="0"/>
              </a:p>
              <a:p>
                <a:pPr lvl="1">
                  <a:lnSpc>
                    <a:spcPct val="100000"/>
                  </a:lnSpc>
                </a:pPr>
                <a:r>
                  <a:rPr lang="zh-CN" altLang="en-US" sz="2000"/>
                  <a:t>若不然</a:t>
                </a:r>
                <a:r>
                  <a:rPr lang="en-US" altLang="zh-CN" sz="2000"/>
                  <a:t>, </a:t>
                </a:r>
                <a:r>
                  <a:rPr lang="zh-CN" altLang="en-US" sz="2000"/>
                  <a:t>返回</a:t>
                </a:r>
                <a:r>
                  <a:rPr lang="en-US" altLang="zh-CN" sz="2000" dirty="0"/>
                  <a:t>(</a:t>
                </a:r>
                <a:r>
                  <a:rPr lang="en-US" altLang="zh-CN" sz="2000"/>
                  <a:t>2), </a:t>
                </a:r>
                <a:r>
                  <a:rPr lang="zh-CN" altLang="en-US" sz="2000"/>
                  <a:t>直至</a:t>
                </a:r>
                <a:r>
                  <a:rPr lang="zh-CN" altLang="en-US" sz="2000" dirty="0"/>
                  <a:t>不能</a:t>
                </a:r>
                <a:r>
                  <a:rPr lang="zh-CN" altLang="en-US" sz="2000"/>
                  <a:t>继续为止</a:t>
                </a:r>
                <a:r>
                  <a:rPr lang="en-US" altLang="zh-CN" sz="2000"/>
                  <a:t>, </a:t>
                </a:r>
                <a:r>
                  <a:rPr lang="zh-CN" altLang="en-US" sz="2000"/>
                  <a:t>得到</a:t>
                </a:r>
                <a:r>
                  <a:rPr lang="zh-CN" altLang="en-US" sz="2000" dirty="0"/>
                  <a:t>损失函数最小的子树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𝑇</m:t>
                        </m:r>
                      </m:e>
                      <m:sub>
                        <m:r>
                          <a:rPr lang="zh-CN" altLang="en-US" sz="2000" i="1">
                            <a:latin typeface="Cambria Math" panose="02040503050406030204" pitchFamily="18" charset="0"/>
                          </a:rPr>
                          <m:t>𝛼</m:t>
                        </m:r>
                      </m:sub>
                    </m:sSub>
                  </m:oMath>
                </a14:m>
                <a:endParaRPr lang="zh-CN" altLang="en-US" sz="2000" dirty="0"/>
              </a:p>
            </p:txBody>
          </p:sp>
        </mc:Choice>
        <mc:Fallback xmlns="">
          <p:sp>
            <p:nvSpPr>
              <p:cNvPr id="5" name="内容占位符 2">
                <a:extLst>
                  <a:ext uri="{FF2B5EF4-FFF2-40B4-BE49-F238E27FC236}">
                    <a16:creationId xmlns:a16="http://schemas.microsoft.com/office/drawing/2014/main" id="{B20E84B0-FA46-1B95-DA7F-D4A1229B7296}"/>
                  </a:ext>
                </a:extLst>
              </p:cNvPr>
              <p:cNvSpPr>
                <a:spLocks noGrp="1" noRot="1" noChangeAspect="1" noMove="1" noResize="1" noEditPoints="1" noAdjustHandles="1" noChangeArrowheads="1" noChangeShapeType="1" noTextEdit="1"/>
              </p:cNvSpPr>
              <p:nvPr>
                <p:ph idx="1"/>
              </p:nvPr>
            </p:nvSpPr>
            <p:spPr>
              <a:xfrm>
                <a:off x="459691" y="2411029"/>
                <a:ext cx="8424936" cy="4149791"/>
              </a:xfrm>
              <a:blipFill>
                <a:blip r:embed="rId2"/>
                <a:stretch>
                  <a:fillRect l="-1085" t="-1176"/>
                </a:stretch>
              </a:blipFill>
            </p:spPr>
            <p:txBody>
              <a:bodyPr/>
              <a:lstStyle/>
              <a:p>
                <a:r>
                  <a:rPr lang="zh-CN" altLang="en-US">
                    <a:noFill/>
                  </a:rPr>
                  <a:t> </a:t>
                </a:r>
              </a:p>
            </p:txBody>
          </p:sp>
        </mc:Fallback>
      </mc:AlternateContent>
      <p:sp>
        <p:nvSpPr>
          <p:cNvPr id="12" name="对象 11">
            <a:extLst>
              <a:ext uri="{FF2B5EF4-FFF2-40B4-BE49-F238E27FC236}">
                <a16:creationId xmlns:a16="http://schemas.microsoft.com/office/drawing/2014/main" id="{B2EB7E78-98D9-3022-0E06-3762CAB5B82F}"/>
              </a:ext>
            </a:extLst>
          </p:cNvPr>
          <p:cNvSpPr txBox="1"/>
          <p:nvPr/>
        </p:nvSpPr>
        <p:spPr>
          <a:xfrm>
            <a:off x="3735388" y="5078413"/>
            <a:ext cx="1673225" cy="385762"/>
          </a:xfrm>
          <a:prstGeom prst="rect">
            <a:avLst/>
          </a:prstGeom>
        </p:spPr>
        <p:txBody>
          <a:bodyPr>
            <a:normAutofit/>
          </a:bodyPr>
          <a:lstStyle/>
          <a:p>
            <a:endParaRPr lang="zh-CN" altLang="en-US"/>
          </a:p>
        </p:txBody>
      </p:sp>
      <p:sp>
        <p:nvSpPr>
          <p:cNvPr id="2" name="Slide Number Placeholder 5">
            <a:extLst>
              <a:ext uri="{FF2B5EF4-FFF2-40B4-BE49-F238E27FC236}">
                <a16:creationId xmlns:a16="http://schemas.microsoft.com/office/drawing/2014/main" id="{901ABA8C-DA3A-DBBB-6382-2B5AC0CF37A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64</a:t>
            </a:fld>
            <a:endParaRPr lang="en-US" dirty="0"/>
          </a:p>
        </p:txBody>
      </p:sp>
    </p:spTree>
    <p:extLst>
      <p:ext uri="{BB962C8B-B14F-4D97-AF65-F5344CB8AC3E}">
        <p14:creationId xmlns:p14="http://schemas.microsoft.com/office/powerpoint/2010/main" val="12814623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0099004-1DAC-99F2-1C7F-07AD31C89D2F}"/>
              </a:ext>
            </a:extLst>
          </p:cNvPr>
          <p:cNvSpPr txBox="1"/>
          <p:nvPr/>
        </p:nvSpPr>
        <p:spPr>
          <a:xfrm>
            <a:off x="259372" y="165105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chemeClr val="accent1">
                    <a:lumMod val="50000"/>
                  </a:schemeClr>
                </a:solidFill>
                <a:latin typeface="+mn-ea"/>
                <a:ea typeface="+mn-ea"/>
              </a:rPr>
              <a:t>决策树的剪枝</a:t>
            </a:r>
          </a:p>
        </p:txBody>
      </p:sp>
      <p:sp>
        <p:nvSpPr>
          <p:cNvPr id="2" name="Slide Number Placeholder 5">
            <a:extLst>
              <a:ext uri="{FF2B5EF4-FFF2-40B4-BE49-F238E27FC236}">
                <a16:creationId xmlns:a16="http://schemas.microsoft.com/office/drawing/2014/main" id="{4DC6C626-4658-81F5-7E44-1ABDBDF2ADC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65</a:t>
            </a:fld>
            <a:endParaRPr lang="en-US" dirty="0"/>
          </a:p>
        </p:txBody>
      </p:sp>
      <p:sp>
        <p:nvSpPr>
          <p:cNvPr id="5" name="内容占位符 2">
            <a:extLst>
              <a:ext uri="{FF2B5EF4-FFF2-40B4-BE49-F238E27FC236}">
                <a16:creationId xmlns:a16="http://schemas.microsoft.com/office/drawing/2014/main" id="{E90BC264-9577-4BCD-8E5E-FA15AC7D3487}"/>
              </a:ext>
            </a:extLst>
          </p:cNvPr>
          <p:cNvSpPr>
            <a:spLocks noGrp="1"/>
          </p:cNvSpPr>
          <p:nvPr>
            <p:ph idx="1"/>
          </p:nvPr>
        </p:nvSpPr>
        <p:spPr>
          <a:xfrm>
            <a:off x="459691" y="2590800"/>
            <a:ext cx="8424936" cy="3970020"/>
          </a:xfrm>
        </p:spPr>
        <p:txBody>
          <a:bodyPr>
            <a:normAutofit/>
          </a:bodyPr>
          <a:lstStyle/>
          <a:p>
            <a:pPr>
              <a:lnSpc>
                <a:spcPct val="150000"/>
              </a:lnSpc>
            </a:pPr>
            <a:r>
              <a:rPr lang="zh-CN" altLang="en-US" sz="2400" dirty="0"/>
              <a:t>后剪枝决策树通常比预剪枝决策树保留跟多的分支</a:t>
            </a:r>
            <a:endParaRPr lang="en-US" altLang="zh-CN" sz="2400" dirty="0"/>
          </a:p>
          <a:p>
            <a:pPr>
              <a:lnSpc>
                <a:spcPct val="150000"/>
              </a:lnSpc>
            </a:pPr>
            <a:r>
              <a:rPr lang="zh-CN" altLang="en-US" sz="2400" dirty="0"/>
              <a:t>一般情形下</a:t>
            </a:r>
            <a:r>
              <a:rPr lang="en-US" altLang="zh-CN" sz="2400" dirty="0"/>
              <a:t>, </a:t>
            </a:r>
            <a:r>
              <a:rPr lang="zh-CN" altLang="en-US" sz="2400" dirty="0"/>
              <a:t>后剪枝决策树的欠拟合风险很小</a:t>
            </a:r>
            <a:r>
              <a:rPr lang="en-US" altLang="zh-CN" sz="2400" dirty="0"/>
              <a:t>, </a:t>
            </a:r>
            <a:r>
              <a:rPr lang="zh-CN" altLang="en-US" sz="2400" dirty="0"/>
              <a:t>泛化性能优于预剪枝决策树</a:t>
            </a:r>
            <a:endParaRPr lang="en-US" altLang="zh-CN" sz="2400" dirty="0"/>
          </a:p>
          <a:p>
            <a:pPr>
              <a:lnSpc>
                <a:spcPct val="150000"/>
              </a:lnSpc>
            </a:pPr>
            <a:r>
              <a:rPr lang="zh-CN" altLang="en-US" sz="2400" dirty="0"/>
              <a:t>但是</a:t>
            </a:r>
            <a:r>
              <a:rPr lang="en-US" altLang="zh-CN" sz="2400" dirty="0"/>
              <a:t>, </a:t>
            </a:r>
            <a:r>
              <a:rPr lang="zh-CN" altLang="en-US" sz="2400" dirty="0"/>
              <a:t>后剪枝过程在生成完全决策树之后进行</a:t>
            </a:r>
            <a:r>
              <a:rPr lang="en-US" altLang="zh-CN" sz="2400" dirty="0"/>
              <a:t>, </a:t>
            </a:r>
            <a:r>
              <a:rPr lang="zh-CN" altLang="en-US" sz="2400" dirty="0"/>
              <a:t>需要自底而上地考察树中所有非叶结点</a:t>
            </a:r>
            <a:r>
              <a:rPr lang="en-US" altLang="zh-CN" sz="2400" dirty="0"/>
              <a:t>, </a:t>
            </a:r>
            <a:r>
              <a:rPr lang="zh-CN" altLang="en-US" sz="2400" dirty="0"/>
              <a:t>因此训练时间开销比未剪枝决策树和预剪枝决策树要大得多</a:t>
            </a:r>
          </a:p>
        </p:txBody>
      </p:sp>
    </p:spTree>
    <p:extLst>
      <p:ext uri="{BB962C8B-B14F-4D97-AF65-F5344CB8AC3E}">
        <p14:creationId xmlns:p14="http://schemas.microsoft.com/office/powerpoint/2010/main" val="3064797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28D69AF-7E01-07CF-E291-A8F6073B8469}"/>
              </a:ext>
            </a:extLst>
          </p:cNvPr>
          <p:cNvSpPr txBox="1"/>
          <p:nvPr/>
        </p:nvSpPr>
        <p:spPr>
          <a:xfrm>
            <a:off x="259373" y="1649322"/>
            <a:ext cx="7886700" cy="134533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a:solidFill>
                  <a:schemeClr val="accent1">
                    <a:lumMod val="50000"/>
                  </a:schemeClr>
                </a:solidFill>
                <a:latin typeface="+mn-ea"/>
                <a:ea typeface="+mn-ea"/>
              </a:rPr>
              <a:t>CART</a:t>
            </a:r>
            <a:r>
              <a:rPr lang="zh-CN" altLang="en-US" sz="3200" b="1">
                <a:solidFill>
                  <a:schemeClr val="accent1">
                    <a:lumMod val="50000"/>
                  </a:schemeClr>
                </a:solidFill>
                <a:latin typeface="+mn-ea"/>
                <a:ea typeface="+mn-ea"/>
              </a:rPr>
              <a:t>算法</a:t>
            </a:r>
            <a:endParaRPr lang="en-US" altLang="zh-CN" sz="3200" b="1">
              <a:solidFill>
                <a:schemeClr val="accent1">
                  <a:lumMod val="50000"/>
                </a:schemeClr>
              </a:solidFill>
              <a:latin typeface="+mn-ea"/>
              <a:ea typeface="+mn-ea"/>
            </a:endParaRPr>
          </a:p>
          <a:p>
            <a:r>
              <a:rPr lang="en-US" altLang="zh-CN" sz="3200" b="1">
                <a:solidFill>
                  <a:schemeClr val="accent1">
                    <a:lumMod val="50000"/>
                  </a:schemeClr>
                </a:solidFill>
                <a:latin typeface="+mn-ea"/>
                <a:ea typeface="+mn-ea"/>
              </a:rPr>
              <a:t>(Classification and Regression Trees)</a:t>
            </a:r>
            <a:endParaRPr lang="zh-CN" altLang="en-US" sz="3200" b="1" dirty="0">
              <a:solidFill>
                <a:schemeClr val="accent1">
                  <a:lumMod val="50000"/>
                </a:schemeClr>
              </a:solidFill>
              <a:latin typeface="+mn-ea"/>
              <a:ea typeface="+mn-ea"/>
            </a:endParaRPr>
          </a:p>
        </p:txBody>
      </p:sp>
      <p:sp>
        <p:nvSpPr>
          <p:cNvPr id="6" name="内容占位符 2">
            <a:extLst>
              <a:ext uri="{FF2B5EF4-FFF2-40B4-BE49-F238E27FC236}">
                <a16:creationId xmlns:a16="http://schemas.microsoft.com/office/drawing/2014/main" id="{E747E990-F833-1E8B-E573-3F7978763616}"/>
              </a:ext>
            </a:extLst>
          </p:cNvPr>
          <p:cNvSpPr>
            <a:spLocks noGrp="1"/>
          </p:cNvSpPr>
          <p:nvPr>
            <p:ph idx="1"/>
          </p:nvPr>
        </p:nvSpPr>
        <p:spPr>
          <a:xfrm>
            <a:off x="457200" y="2994660"/>
            <a:ext cx="8229600" cy="3467100"/>
          </a:xfrm>
        </p:spPr>
        <p:txBody>
          <a:bodyPr>
            <a:normAutofit/>
          </a:bodyPr>
          <a:lstStyle/>
          <a:p>
            <a:r>
              <a:rPr lang="zh-CN" altLang="en-US" sz="2400" dirty="0"/>
              <a:t>分类与回归树</a:t>
            </a:r>
            <a:endParaRPr lang="en-US" altLang="zh-CN" sz="2400" dirty="0"/>
          </a:p>
          <a:p>
            <a:r>
              <a:rPr lang="zh-CN" altLang="en-US" sz="2400" dirty="0"/>
              <a:t>目标变量是离散的 </a:t>
            </a:r>
            <a:r>
              <a:rPr lang="en-US" altLang="zh-CN" sz="2400" dirty="0"/>
              <a:t>— </a:t>
            </a:r>
            <a:r>
              <a:rPr lang="zh-CN" altLang="en-US" sz="2400" dirty="0"/>
              <a:t>分类树</a:t>
            </a:r>
            <a:endParaRPr lang="en-US" altLang="zh-CN" sz="2400" dirty="0"/>
          </a:p>
          <a:p>
            <a:r>
              <a:rPr lang="zh-CN" altLang="en-US" sz="2400" dirty="0"/>
              <a:t>目标变量是连续的 </a:t>
            </a:r>
            <a:r>
              <a:rPr lang="en-US" altLang="zh-CN" sz="2400" dirty="0"/>
              <a:t>— </a:t>
            </a:r>
            <a:r>
              <a:rPr lang="zh-CN" altLang="en-US" sz="2400" dirty="0"/>
              <a:t>回归树</a:t>
            </a:r>
            <a:endParaRPr lang="en-US" altLang="zh-CN" sz="2400" dirty="0"/>
          </a:p>
          <a:p>
            <a:endParaRPr lang="en-US" altLang="zh-CN" sz="2400" dirty="0"/>
          </a:p>
          <a:p>
            <a:r>
              <a:rPr lang="en-US" altLang="zh-CN" sz="2400" dirty="0"/>
              <a:t>1984, L. </a:t>
            </a:r>
            <a:r>
              <a:rPr lang="en-US" altLang="zh-CN" sz="2400" dirty="0" err="1"/>
              <a:t>Breiman</a:t>
            </a:r>
            <a:r>
              <a:rPr lang="en-US" altLang="zh-CN" sz="2400" dirty="0"/>
              <a:t>, J. Friedman, R. </a:t>
            </a:r>
            <a:r>
              <a:rPr lang="en-US" altLang="zh-CN" sz="2400" dirty="0" err="1"/>
              <a:t>Olshen</a:t>
            </a:r>
            <a:r>
              <a:rPr lang="zh-CN" altLang="en-US" sz="2400" dirty="0"/>
              <a:t>和</a:t>
            </a:r>
            <a:r>
              <a:rPr lang="en-US" altLang="zh-CN" sz="2400" dirty="0"/>
              <a:t>C. Stone</a:t>
            </a:r>
          </a:p>
          <a:p>
            <a:pPr lvl="1"/>
            <a:r>
              <a:rPr lang="en-US" altLang="zh-CN" dirty="0"/>
              <a:t>http://www.stat.berkeley.edu/~breiman/</a:t>
            </a:r>
          </a:p>
          <a:p>
            <a:pPr lvl="1"/>
            <a:r>
              <a:rPr lang="en-US" altLang="zh-CN" dirty="0"/>
              <a:t>http://www-stat.stanford.edu/~jhf/</a:t>
            </a:r>
          </a:p>
          <a:p>
            <a:pPr lvl="1"/>
            <a:r>
              <a:rPr lang="en-US" altLang="zh-CN" dirty="0"/>
              <a:t>http://www-stat.stanford.edu/~olshen/</a:t>
            </a:r>
          </a:p>
          <a:p>
            <a:endParaRPr lang="en-US" altLang="zh-CN" sz="2400" dirty="0"/>
          </a:p>
        </p:txBody>
      </p:sp>
      <p:sp>
        <p:nvSpPr>
          <p:cNvPr id="2" name="Slide Number Placeholder 5">
            <a:extLst>
              <a:ext uri="{FF2B5EF4-FFF2-40B4-BE49-F238E27FC236}">
                <a16:creationId xmlns:a16="http://schemas.microsoft.com/office/drawing/2014/main" id="{FE6FB075-F586-7DDD-96A5-CE6D2895A7E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66</a:t>
            </a:fld>
            <a:endParaRPr lang="en-US" dirty="0"/>
          </a:p>
        </p:txBody>
      </p:sp>
    </p:spTree>
    <p:extLst>
      <p:ext uri="{BB962C8B-B14F-4D97-AF65-F5344CB8AC3E}">
        <p14:creationId xmlns:p14="http://schemas.microsoft.com/office/powerpoint/2010/main" val="28764141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01AE43-BD5A-C523-8D7B-47DFBF3659D5}"/>
              </a:ext>
            </a:extLst>
          </p:cNvPr>
          <p:cNvSpPr txBox="1"/>
          <p:nvPr/>
        </p:nvSpPr>
        <p:spPr>
          <a:xfrm>
            <a:off x="259373" y="1647043"/>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ea"/>
                <a:ea typeface="+mn-ea"/>
              </a:rPr>
              <a:t>CART</a:t>
            </a:r>
            <a:r>
              <a:rPr lang="zh-CN" altLang="en-US" sz="3200" b="1" dirty="0">
                <a:solidFill>
                  <a:schemeClr val="accent1">
                    <a:lumMod val="50000"/>
                  </a:schemeClr>
                </a:solidFill>
                <a:latin typeface="+mn-ea"/>
                <a:ea typeface="+mn-ea"/>
              </a:rPr>
              <a:t>树与</a:t>
            </a:r>
            <a:r>
              <a:rPr lang="en-US" altLang="zh-CN" sz="3200" b="1" dirty="0">
                <a:solidFill>
                  <a:schemeClr val="accent1">
                    <a:lumMod val="50000"/>
                  </a:schemeClr>
                </a:solidFill>
                <a:latin typeface="+mn-ea"/>
                <a:ea typeface="+mn-ea"/>
              </a:rPr>
              <a:t>ID3</a:t>
            </a:r>
            <a:r>
              <a:rPr lang="zh-CN" altLang="en-US" sz="3200" b="1" dirty="0">
                <a:solidFill>
                  <a:schemeClr val="accent1">
                    <a:lumMod val="50000"/>
                  </a:schemeClr>
                </a:solidFill>
                <a:latin typeface="+mn-ea"/>
                <a:ea typeface="+mn-ea"/>
              </a:rPr>
              <a:t>算法的不同</a:t>
            </a:r>
          </a:p>
        </p:txBody>
      </p:sp>
      <p:sp>
        <p:nvSpPr>
          <p:cNvPr id="5" name="内容占位符 2">
            <a:extLst>
              <a:ext uri="{FF2B5EF4-FFF2-40B4-BE49-F238E27FC236}">
                <a16:creationId xmlns:a16="http://schemas.microsoft.com/office/drawing/2014/main" id="{423BB40B-B9D9-3396-1C93-B38B338B0131}"/>
              </a:ext>
            </a:extLst>
          </p:cNvPr>
          <p:cNvSpPr>
            <a:spLocks noGrp="1"/>
          </p:cNvSpPr>
          <p:nvPr>
            <p:ph idx="1"/>
          </p:nvPr>
        </p:nvSpPr>
        <p:spPr>
          <a:xfrm>
            <a:off x="468923" y="2492943"/>
            <a:ext cx="8217877" cy="4182178"/>
          </a:xfrm>
        </p:spPr>
        <p:txBody>
          <a:bodyPr>
            <a:normAutofit fontScale="85000" lnSpcReduction="20000"/>
          </a:bodyPr>
          <a:lstStyle/>
          <a:p>
            <a:pPr>
              <a:lnSpc>
                <a:spcPct val="110000"/>
              </a:lnSpc>
            </a:pPr>
            <a:r>
              <a:rPr lang="zh-CN" altLang="en-US" sz="2200" dirty="0"/>
              <a:t>二元划分</a:t>
            </a:r>
            <a:r>
              <a:rPr lang="en-US" altLang="zh-CN" sz="2200" dirty="0"/>
              <a:t>:</a:t>
            </a:r>
          </a:p>
          <a:p>
            <a:pPr lvl="1">
              <a:lnSpc>
                <a:spcPct val="110000"/>
              </a:lnSpc>
            </a:pPr>
            <a:r>
              <a:rPr lang="zh-CN" altLang="en-US" sz="2200" dirty="0"/>
              <a:t>二叉树不易产生数据碎片</a:t>
            </a:r>
            <a:r>
              <a:rPr lang="en-US" altLang="zh-CN" dirty="0"/>
              <a:t>, </a:t>
            </a:r>
            <a:r>
              <a:rPr lang="zh-CN" altLang="en-US" sz="2200" dirty="0"/>
              <a:t>精确度往往也会高于多叉树</a:t>
            </a:r>
            <a:endParaRPr lang="en-US" altLang="zh-CN" sz="2200" dirty="0"/>
          </a:p>
          <a:p>
            <a:pPr>
              <a:lnSpc>
                <a:spcPct val="110000"/>
              </a:lnSpc>
            </a:pPr>
            <a:r>
              <a:rPr lang="en-US" altLang="zh-CN" sz="2200" dirty="0"/>
              <a:t>CART</a:t>
            </a:r>
            <a:r>
              <a:rPr lang="zh-CN" altLang="en-US" sz="2200" dirty="0"/>
              <a:t>中选择变量的不纯性度量</a:t>
            </a:r>
            <a:r>
              <a:rPr lang="en-US" altLang="zh-CN" sz="2200" dirty="0"/>
              <a:t>:</a:t>
            </a:r>
          </a:p>
          <a:p>
            <a:pPr lvl="1">
              <a:lnSpc>
                <a:spcPct val="110000"/>
              </a:lnSpc>
            </a:pPr>
            <a:r>
              <a:rPr lang="zh-CN" altLang="en-US" sz="2200" dirty="0"/>
              <a:t>分类目标</a:t>
            </a:r>
            <a:r>
              <a:rPr lang="en-US" altLang="zh-CN" sz="2200" dirty="0"/>
              <a:t>: Gini</a:t>
            </a:r>
            <a:r>
              <a:rPr lang="zh-CN" altLang="en-US" sz="2200" dirty="0"/>
              <a:t>指数 、</a:t>
            </a:r>
            <a:r>
              <a:rPr lang="en-US" altLang="zh-CN" sz="2200" dirty="0"/>
              <a:t>Towing </a:t>
            </a:r>
            <a:r>
              <a:rPr lang="zh-CN" altLang="en-US" sz="2200" dirty="0"/>
              <a:t>、</a:t>
            </a:r>
            <a:r>
              <a:rPr lang="en-US" altLang="zh-CN" sz="2200" dirty="0"/>
              <a:t>order Towing</a:t>
            </a:r>
          </a:p>
          <a:p>
            <a:pPr lvl="1">
              <a:lnSpc>
                <a:spcPct val="110000"/>
              </a:lnSpc>
            </a:pPr>
            <a:r>
              <a:rPr lang="zh-CN" altLang="en-US" sz="2200" dirty="0"/>
              <a:t>连续目标</a:t>
            </a:r>
            <a:r>
              <a:rPr lang="en-US" altLang="zh-CN" sz="2200" dirty="0"/>
              <a:t>: </a:t>
            </a:r>
            <a:r>
              <a:rPr lang="zh-CN" altLang="en-US" sz="2200" dirty="0"/>
              <a:t>最小平方残差、最小绝对残差</a:t>
            </a:r>
            <a:endParaRPr lang="en-US" altLang="zh-CN" sz="2200" dirty="0"/>
          </a:p>
          <a:p>
            <a:pPr>
              <a:lnSpc>
                <a:spcPct val="110000"/>
              </a:lnSpc>
            </a:pPr>
            <a:r>
              <a:rPr lang="zh-CN" altLang="en-US" sz="2200" dirty="0"/>
              <a:t>剪枝</a:t>
            </a:r>
            <a:r>
              <a:rPr lang="en-US" altLang="zh-CN" sz="2200" dirty="0"/>
              <a:t>:</a:t>
            </a:r>
          </a:p>
          <a:p>
            <a:pPr lvl="1">
              <a:lnSpc>
                <a:spcPct val="110000"/>
              </a:lnSpc>
            </a:pPr>
            <a:r>
              <a:rPr lang="zh-CN" altLang="en-US" sz="2200" dirty="0"/>
              <a:t>用</a:t>
            </a:r>
            <a:r>
              <a:rPr lang="zh-CN" altLang="en-US" sz="2200" b="1" dirty="0">
                <a:solidFill>
                  <a:srgbClr val="0070C0"/>
                </a:solidFill>
              </a:rPr>
              <a:t>预剪枝</a:t>
            </a:r>
            <a:r>
              <a:rPr lang="zh-CN" altLang="en-US" sz="2200" dirty="0"/>
              <a:t>或</a:t>
            </a:r>
            <a:r>
              <a:rPr lang="zh-CN" altLang="en-US" sz="2200" b="1" dirty="0">
                <a:solidFill>
                  <a:srgbClr val="0070C0"/>
                </a:solidFill>
              </a:rPr>
              <a:t>后剪枝</a:t>
            </a:r>
            <a:r>
              <a:rPr lang="zh-CN" altLang="en-US" sz="2200" dirty="0"/>
              <a:t>对训练集生长的树进行剪枝</a:t>
            </a:r>
            <a:endParaRPr lang="en-US" altLang="zh-CN" sz="2200" dirty="0"/>
          </a:p>
          <a:p>
            <a:pPr>
              <a:lnSpc>
                <a:spcPct val="110000"/>
              </a:lnSpc>
            </a:pPr>
            <a:r>
              <a:rPr lang="zh-CN" altLang="en-US" sz="2200" dirty="0"/>
              <a:t>树的建立</a:t>
            </a:r>
            <a:r>
              <a:rPr lang="en-US" altLang="zh-CN" sz="2200" dirty="0"/>
              <a:t>:</a:t>
            </a:r>
          </a:p>
          <a:p>
            <a:pPr lvl="1">
              <a:lnSpc>
                <a:spcPct val="110000"/>
              </a:lnSpc>
            </a:pPr>
            <a:r>
              <a:rPr lang="zh-CN" altLang="en-US" sz="2200" dirty="0"/>
              <a:t>如果目标变量是标称的</a:t>
            </a:r>
            <a:r>
              <a:rPr lang="en-US" altLang="zh-CN" dirty="0"/>
              <a:t>, </a:t>
            </a:r>
            <a:r>
              <a:rPr lang="zh-CN" altLang="en-US" sz="2200" dirty="0"/>
              <a:t>并且是具有两个以上的类别</a:t>
            </a:r>
            <a:r>
              <a:rPr lang="en-US" altLang="zh-CN" dirty="0"/>
              <a:t>, </a:t>
            </a:r>
            <a:r>
              <a:rPr lang="zh-CN" altLang="en-US" sz="2200" dirty="0"/>
              <a:t>则</a:t>
            </a:r>
            <a:r>
              <a:rPr lang="en-US" altLang="zh-CN" sz="2200" dirty="0"/>
              <a:t>CART</a:t>
            </a:r>
            <a:r>
              <a:rPr lang="zh-CN" altLang="en-US" sz="2200" dirty="0"/>
              <a:t>可能考虑将目标类别合并成两个超类别（双化）</a:t>
            </a:r>
            <a:endParaRPr lang="en-US" altLang="zh-CN" sz="2200" dirty="0"/>
          </a:p>
          <a:p>
            <a:pPr lvl="1">
              <a:lnSpc>
                <a:spcPct val="110000"/>
              </a:lnSpc>
            </a:pPr>
            <a:r>
              <a:rPr lang="zh-CN" altLang="en-US" sz="2200" dirty="0"/>
              <a:t>如果目标变量是连续的</a:t>
            </a:r>
            <a:r>
              <a:rPr lang="en-US" altLang="zh-CN" dirty="0"/>
              <a:t>, </a:t>
            </a:r>
            <a:r>
              <a:rPr lang="zh-CN" altLang="en-US" sz="2200" dirty="0"/>
              <a:t>则</a:t>
            </a:r>
            <a:r>
              <a:rPr lang="en-US" altLang="zh-CN" sz="2200" dirty="0"/>
              <a:t>CART</a:t>
            </a:r>
            <a:r>
              <a:rPr lang="zh-CN" altLang="en-US" sz="2200" dirty="0"/>
              <a:t>算法找出一组基于树的回归方程来预测目标变量</a:t>
            </a:r>
          </a:p>
        </p:txBody>
      </p:sp>
      <p:sp>
        <p:nvSpPr>
          <p:cNvPr id="2" name="Slide Number Placeholder 5">
            <a:extLst>
              <a:ext uri="{FF2B5EF4-FFF2-40B4-BE49-F238E27FC236}">
                <a16:creationId xmlns:a16="http://schemas.microsoft.com/office/drawing/2014/main" id="{66843A10-382E-71E6-E20B-B37C49BBE4E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67</a:t>
            </a:fld>
            <a:endParaRPr lang="en-US" dirty="0"/>
          </a:p>
        </p:txBody>
      </p:sp>
      <p:sp>
        <p:nvSpPr>
          <p:cNvPr id="8" name="文本框 7">
            <a:extLst>
              <a:ext uri="{FF2B5EF4-FFF2-40B4-BE49-F238E27FC236}">
                <a16:creationId xmlns:a16="http://schemas.microsoft.com/office/drawing/2014/main" id="{7FCB8FF6-8FE8-29BB-5E6B-5AC7EA5F9492}"/>
              </a:ext>
            </a:extLst>
          </p:cNvPr>
          <p:cNvSpPr txBox="1"/>
          <p:nvPr/>
        </p:nvSpPr>
        <p:spPr>
          <a:xfrm>
            <a:off x="2231047" y="3519481"/>
            <a:ext cx="4576396" cy="384721"/>
          </a:xfrm>
          <a:prstGeom prst="rect">
            <a:avLst/>
          </a:prstGeom>
          <a:noFill/>
        </p:spPr>
        <p:txBody>
          <a:bodyPr wrap="square">
            <a:spAutoFit/>
          </a:bodyPr>
          <a:lstStyle/>
          <a:p>
            <a:r>
              <a:rPr lang="en-US" altLang="zh-CN" sz="1900" b="1" dirty="0">
                <a:solidFill>
                  <a:srgbClr val="FF0000"/>
                </a:solidFill>
              </a:rPr>
              <a:t>Gini</a:t>
            </a:r>
            <a:r>
              <a:rPr lang="zh-CN" altLang="en-US" sz="1900" b="1" dirty="0">
                <a:solidFill>
                  <a:srgbClr val="FF0000"/>
                </a:solidFill>
              </a:rPr>
              <a:t>指数</a:t>
            </a:r>
          </a:p>
        </p:txBody>
      </p:sp>
    </p:spTree>
    <p:extLst>
      <p:ext uri="{BB962C8B-B14F-4D97-AF65-F5344CB8AC3E}">
        <p14:creationId xmlns:p14="http://schemas.microsoft.com/office/powerpoint/2010/main" val="26730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7E829B5-19AF-989B-05C8-327021D91A1B}"/>
              </a:ext>
            </a:extLst>
          </p:cNvPr>
          <p:cNvSpPr txBox="1"/>
          <p:nvPr/>
        </p:nvSpPr>
        <p:spPr>
          <a:xfrm>
            <a:off x="259373" y="1648474"/>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ea"/>
                <a:ea typeface="+mn-ea"/>
              </a:rPr>
              <a:t>CART</a:t>
            </a:r>
            <a:r>
              <a:rPr lang="zh-CN" altLang="en-US" sz="3200" b="1" dirty="0">
                <a:solidFill>
                  <a:schemeClr val="accent1">
                    <a:lumMod val="50000"/>
                  </a:schemeClr>
                </a:solidFill>
                <a:latin typeface="+mn-ea"/>
                <a:ea typeface="+mn-ea"/>
              </a:rPr>
              <a:t>树</a:t>
            </a:r>
          </a:p>
        </p:txBody>
      </p:sp>
      <p:sp>
        <p:nvSpPr>
          <p:cNvPr id="5" name="内容占位符 2">
            <a:extLst>
              <a:ext uri="{FF2B5EF4-FFF2-40B4-BE49-F238E27FC236}">
                <a16:creationId xmlns:a16="http://schemas.microsoft.com/office/drawing/2014/main" id="{C979C655-D633-EC92-D3D8-C6261F0B31FC}"/>
              </a:ext>
            </a:extLst>
          </p:cNvPr>
          <p:cNvSpPr>
            <a:spLocks noGrp="1"/>
          </p:cNvSpPr>
          <p:nvPr>
            <p:ph idx="1"/>
          </p:nvPr>
        </p:nvSpPr>
        <p:spPr>
          <a:xfrm>
            <a:off x="511629" y="2629355"/>
            <a:ext cx="7886700" cy="3329485"/>
          </a:xfrm>
        </p:spPr>
        <p:txBody>
          <a:bodyPr>
            <a:normAutofit/>
          </a:bodyPr>
          <a:lstStyle/>
          <a:p>
            <a:pPr>
              <a:lnSpc>
                <a:spcPct val="150000"/>
              </a:lnSpc>
            </a:pPr>
            <a:r>
              <a:rPr lang="en-US" altLang="zh-CN" sz="2400" dirty="0"/>
              <a:t>CART</a:t>
            </a:r>
            <a:r>
              <a:rPr lang="zh-CN" altLang="en-US" sz="2400" dirty="0"/>
              <a:t>算法由两</a:t>
            </a:r>
            <a:r>
              <a:rPr lang="zh-CN" altLang="en-US" sz="2400"/>
              <a:t>部分组成</a:t>
            </a:r>
            <a:r>
              <a:rPr lang="en-US" altLang="zh-CN" sz="2400"/>
              <a:t>:</a:t>
            </a:r>
            <a:endParaRPr lang="en-US" altLang="zh-CN" sz="2400" dirty="0"/>
          </a:p>
          <a:p>
            <a:pPr lvl="1">
              <a:lnSpc>
                <a:spcPct val="150000"/>
              </a:lnSpc>
            </a:pPr>
            <a:r>
              <a:rPr lang="zh-CN" altLang="en-US" dirty="0"/>
              <a:t>决策树生成</a:t>
            </a:r>
            <a:endParaRPr lang="en-US" altLang="zh-CN" dirty="0"/>
          </a:p>
          <a:p>
            <a:pPr lvl="1">
              <a:lnSpc>
                <a:spcPct val="150000"/>
              </a:lnSpc>
            </a:pPr>
            <a:r>
              <a:rPr lang="zh-CN" altLang="en-US" dirty="0"/>
              <a:t>决策树剪枝</a:t>
            </a:r>
            <a:endParaRPr lang="en-US" altLang="zh-CN" dirty="0"/>
          </a:p>
          <a:p>
            <a:pPr>
              <a:lnSpc>
                <a:spcPct val="150000"/>
              </a:lnSpc>
            </a:pPr>
            <a:r>
              <a:rPr lang="zh-CN" altLang="en-US" sz="2400"/>
              <a:t>分类树</a:t>
            </a:r>
            <a:r>
              <a:rPr lang="en-US" altLang="zh-CN" sz="2400"/>
              <a:t>: </a:t>
            </a:r>
            <a:r>
              <a:rPr lang="zh-CN" altLang="en-US" sz="2400"/>
              <a:t>基尼指数</a:t>
            </a:r>
            <a:r>
              <a:rPr lang="en-US" altLang="zh-CN" sz="2400"/>
              <a:t>Gini</a:t>
            </a:r>
            <a:r>
              <a:rPr lang="zh-CN" altLang="en-US" sz="2400"/>
              <a:t> </a:t>
            </a:r>
            <a:r>
              <a:rPr lang="en-US" altLang="zh-CN" sz="2400"/>
              <a:t>Index</a:t>
            </a:r>
            <a:endParaRPr lang="zh-CN" altLang="en-US" sz="2400"/>
          </a:p>
          <a:p>
            <a:pPr>
              <a:lnSpc>
                <a:spcPct val="150000"/>
              </a:lnSpc>
            </a:pPr>
            <a:r>
              <a:rPr lang="zh-CN" altLang="en-US" sz="2400"/>
              <a:t>回归树</a:t>
            </a:r>
            <a:r>
              <a:rPr lang="en-US" altLang="zh-CN" sz="2400"/>
              <a:t>: </a:t>
            </a:r>
            <a:r>
              <a:rPr lang="zh-CN" altLang="en-US" sz="2400"/>
              <a:t>平方</a:t>
            </a:r>
            <a:r>
              <a:rPr lang="zh-CN" altLang="en-US" sz="2400" dirty="0"/>
              <a:t>误差</a:t>
            </a:r>
            <a:r>
              <a:rPr lang="zh-CN" altLang="en-US" sz="2400"/>
              <a:t>最小化</a:t>
            </a:r>
            <a:endParaRPr lang="en-US" altLang="zh-CN" sz="2400" dirty="0"/>
          </a:p>
        </p:txBody>
      </p:sp>
      <p:sp>
        <p:nvSpPr>
          <p:cNvPr id="2" name="Slide Number Placeholder 5">
            <a:extLst>
              <a:ext uri="{FF2B5EF4-FFF2-40B4-BE49-F238E27FC236}">
                <a16:creationId xmlns:a16="http://schemas.microsoft.com/office/drawing/2014/main" id="{42B6700D-5F29-3778-0A39-E95C422952C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68</a:t>
            </a:fld>
            <a:endParaRPr lang="en-US" dirty="0"/>
          </a:p>
        </p:txBody>
      </p:sp>
    </p:spTree>
    <p:extLst>
      <p:ext uri="{BB962C8B-B14F-4D97-AF65-F5344CB8AC3E}">
        <p14:creationId xmlns:p14="http://schemas.microsoft.com/office/powerpoint/2010/main" val="33609752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2664B09-2C28-6910-2FFE-88FC9B4180D2}"/>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的生成：分类树</a:t>
            </a:r>
            <a:endParaRPr lang="en-US" altLang="zh-CN" dirty="0">
              <a:solidFill>
                <a:srgbClr val="C00000"/>
              </a:solidFill>
            </a:endParaRPr>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356B632F-5785-13DE-E9EA-DB30B0489CD6}"/>
                  </a:ext>
                </a:extLst>
              </p:cNvPr>
              <p:cNvSpPr>
                <a:spLocks noGrp="1"/>
              </p:cNvSpPr>
              <p:nvPr>
                <p:ph idx="1"/>
              </p:nvPr>
            </p:nvSpPr>
            <p:spPr>
              <a:xfrm>
                <a:off x="426431" y="3492821"/>
                <a:ext cx="8291138" cy="2919983"/>
              </a:xfrm>
            </p:spPr>
            <p:txBody>
              <a:bodyPr>
                <a:normAutofit/>
              </a:bodyPr>
              <a:lstStyle/>
              <a:p>
                <a:pPr marL="0" indent="0">
                  <a:lnSpc>
                    <a:spcPct val="100000"/>
                  </a:lnSpc>
                  <a:buNone/>
                </a:pPr>
                <a:r>
                  <a:rPr lang="ja-JP" altLang="en-US" sz="1800" b="1" dirty="0">
                    <a:solidFill>
                      <a:srgbClr val="C00000"/>
                    </a:solidFill>
                    <a:ea typeface="等线" panose="02010600030101010101" pitchFamily="2" charset="-122"/>
                  </a:rPr>
                  <a:t>定义</a:t>
                </a:r>
                <a:r>
                  <a:rPr lang="en-US" altLang="zh-CN" sz="1800" b="1" dirty="0">
                    <a:solidFill>
                      <a:srgbClr val="C00000"/>
                    </a:solidFill>
                    <a:ea typeface="等线" panose="02010600030101010101" pitchFamily="2" charset="-122"/>
                  </a:rPr>
                  <a:t>5.4</a:t>
                </a:r>
                <a:r>
                  <a:rPr lang="zh-CN" altLang="en-US" sz="1800" b="1" dirty="0">
                    <a:solidFill>
                      <a:srgbClr val="C00000"/>
                    </a:solidFill>
                    <a:ea typeface="等线" panose="02010600030101010101" pitchFamily="2" charset="-122"/>
                  </a:rPr>
                  <a:t>  </a:t>
                </a:r>
                <a:r>
                  <a:rPr lang="zh-CN" altLang="en-US" sz="1800" dirty="0">
                    <a:ea typeface="等线" panose="02010600030101010101" pitchFamily="2" charset="-122"/>
                  </a:rPr>
                  <a:t>基尼指数</a:t>
                </a:r>
                <a:endParaRPr lang="en-US" altLang="ja-JP" sz="1800" dirty="0">
                  <a:ea typeface="等线" panose="02010600030101010101" pitchFamily="2" charset="-122"/>
                </a:endParaRPr>
              </a:p>
              <a:p>
                <a:pPr marL="0" indent="0">
                  <a:lnSpc>
                    <a:spcPct val="100000"/>
                  </a:lnSpc>
                  <a:buNone/>
                </a:pPr>
                <a:r>
                  <a:rPr lang="en-US" altLang="ja-JP" sz="1800" dirty="0">
                    <a:ea typeface="等线" panose="02010600030101010101" pitchFamily="2" charset="-122"/>
                  </a:rPr>
                  <a:t>         </a:t>
                </a:r>
                <a:r>
                  <a:rPr lang="zh-CN" altLang="en-US" sz="1800" dirty="0">
                    <a:ea typeface="等线" panose="02010600030101010101" pitchFamily="2" charset="-122"/>
                  </a:rPr>
                  <a:t>分类问题中</a:t>
                </a:r>
                <a:r>
                  <a:rPr lang="en-US" altLang="zh-CN" sz="1800" dirty="0"/>
                  <a:t>, </a:t>
                </a:r>
                <a:r>
                  <a:rPr lang="zh-CN" altLang="en-US" sz="1800" dirty="0">
                    <a:ea typeface="等线" panose="02010600030101010101" pitchFamily="2" charset="-122"/>
                  </a:rPr>
                  <a:t>假设有 </a:t>
                </a:r>
                <a:r>
                  <a:rPr lang="en-US" altLang="zh-CN" sz="1800" i="1" dirty="0">
                    <a:ea typeface="等线" panose="02010600030101010101" pitchFamily="2" charset="-122"/>
                  </a:rPr>
                  <a:t>K </a:t>
                </a:r>
                <a:r>
                  <a:rPr lang="zh-CN" altLang="en-US" sz="1800" dirty="0">
                    <a:ea typeface="等线" panose="02010600030101010101" pitchFamily="2" charset="-122"/>
                  </a:rPr>
                  <a:t>个类</a:t>
                </a:r>
                <a:r>
                  <a:rPr lang="en-US" altLang="zh-CN" sz="1800" dirty="0"/>
                  <a:t>, </a:t>
                </a:r>
                <a:r>
                  <a:rPr lang="zh-CN" altLang="en-US" sz="1800" dirty="0">
                    <a:ea typeface="等线" panose="02010600030101010101" pitchFamily="2" charset="-122"/>
                  </a:rPr>
                  <a:t>样本点属于第 </a:t>
                </a:r>
                <a:r>
                  <a:rPr lang="en-US" altLang="zh-CN" sz="1800" i="1" dirty="0">
                    <a:ea typeface="等线" panose="02010600030101010101" pitchFamily="2" charset="-122"/>
                  </a:rPr>
                  <a:t>k </a:t>
                </a:r>
                <a:r>
                  <a:rPr lang="zh-CN" altLang="en-US" sz="1800" dirty="0">
                    <a:ea typeface="等线" panose="02010600030101010101" pitchFamily="2" charset="-122"/>
                  </a:rPr>
                  <a:t>类的概率为 </a:t>
                </a:r>
                <a14:m>
                  <m:oMath xmlns:m="http://schemas.openxmlformats.org/officeDocument/2006/math">
                    <m:sSub>
                      <m:sSubPr>
                        <m:ctrlPr>
                          <a:rPr lang="en-US" altLang="zh-CN" sz="1800" i="1">
                            <a:solidFill>
                              <a:srgbClr val="000000"/>
                            </a:solidFill>
                            <a:latin typeface="Cambria Math" panose="02040503050406030204" pitchFamily="18" charset="0"/>
                          </a:rPr>
                        </m:ctrlPr>
                      </m:sSubPr>
                      <m:e>
                        <m:r>
                          <a:rPr lang="en-US" altLang="zh-CN" sz="1800" i="1">
                            <a:solidFill>
                              <a:srgbClr val="000000"/>
                            </a:solidFill>
                            <a:latin typeface="Cambria Math" panose="02040503050406030204" pitchFamily="18" charset="0"/>
                          </a:rPr>
                          <m:t>𝑝</m:t>
                        </m:r>
                      </m:e>
                      <m:sub>
                        <m:r>
                          <a:rPr lang="en-US" altLang="zh-CN" sz="1800" i="1">
                            <a:solidFill>
                              <a:srgbClr val="000000"/>
                            </a:solidFill>
                            <a:latin typeface="Cambria Math" panose="02040503050406030204" pitchFamily="18" charset="0"/>
                          </a:rPr>
                          <m:t>𝑘</m:t>
                        </m:r>
                      </m:sub>
                    </m:sSub>
                  </m:oMath>
                </a14:m>
                <a:r>
                  <a:rPr lang="en-US" altLang="ja-JP" sz="1800" dirty="0">
                    <a:ea typeface="等线" panose="02010600030101010101" pitchFamily="2" charset="-122"/>
                  </a:rPr>
                  <a:t>, </a:t>
                </a:r>
                <a:r>
                  <a:rPr lang="zh-CN" altLang="en-US" sz="1800" dirty="0">
                    <a:ea typeface="等线" panose="02010600030101010101" pitchFamily="2" charset="-122"/>
                  </a:rPr>
                  <a:t>则</a:t>
                </a:r>
                <a:r>
                  <a:rPr lang="zh-CN" altLang="en-US" sz="1800" b="1" dirty="0">
                    <a:solidFill>
                      <a:srgbClr val="0070C0"/>
                    </a:solidFill>
                    <a:ea typeface="等线" panose="02010600030101010101" pitchFamily="2" charset="-122"/>
                  </a:rPr>
                  <a:t>概率分布的基尼指数</a:t>
                </a:r>
                <a:r>
                  <a:rPr lang="zh-CN" altLang="en-US" sz="1800" dirty="0">
                    <a:ea typeface="等线" panose="02010600030101010101" pitchFamily="2" charset="-122"/>
                  </a:rPr>
                  <a:t>定义为</a:t>
                </a:r>
                <a:endParaRPr lang="en-US" altLang="zh-CN" sz="1800" dirty="0">
                  <a:ea typeface="等线" panose="02010600030101010101" pitchFamily="2" charset="-122"/>
                </a:endParaRPr>
              </a:p>
              <a:p>
                <a:pPr marL="0" indent="0">
                  <a:lnSpc>
                    <a:spcPct val="100000"/>
                  </a:lnSpc>
                  <a:buNone/>
                </a:pPr>
                <a:endParaRPr lang="en-US" sz="1800" dirty="0">
                  <a:ea typeface="等线" panose="02010600030101010101" pitchFamily="2" charset="-122"/>
                </a:endParaRPr>
              </a:p>
              <a:p>
                <a:pPr marL="0" indent="0">
                  <a:lnSpc>
                    <a:spcPct val="100000"/>
                  </a:lnSpc>
                  <a:buNone/>
                </a:pPr>
                <a:endParaRPr lang="en-US" sz="1800" dirty="0">
                  <a:ea typeface="等线" panose="02010600030101010101" pitchFamily="2" charset="-122"/>
                </a:endParaRPr>
              </a:p>
              <a:p>
                <a:pPr marL="0" indent="0">
                  <a:lnSpc>
                    <a:spcPct val="100000"/>
                  </a:lnSpc>
                  <a:buNone/>
                </a:pPr>
                <a:r>
                  <a:rPr lang="zh-CN" altLang="en-US" sz="1800" dirty="0">
                    <a:ea typeface="等线" panose="02010600030101010101" pitchFamily="2" charset="-122"/>
                  </a:rPr>
                  <a:t>对于给定的样本集 </a:t>
                </a:r>
                <a:r>
                  <a:rPr lang="en-US" altLang="zh-CN" sz="1800" i="1" dirty="0">
                    <a:ea typeface="等线" panose="02010600030101010101" pitchFamily="2" charset="-122"/>
                  </a:rPr>
                  <a:t>D </a:t>
                </a:r>
                <a:r>
                  <a:rPr lang="en-US" altLang="zh-CN" sz="1800" dirty="0"/>
                  <a:t>, </a:t>
                </a:r>
                <a:r>
                  <a:rPr lang="zh-CN" altLang="en-US" sz="1800" dirty="0">
                    <a:ea typeface="等线" panose="02010600030101010101" pitchFamily="2" charset="-122"/>
                  </a:rPr>
                  <a:t>基尼指数为</a:t>
                </a:r>
                <a:endParaRPr lang="en-US" sz="1800" dirty="0">
                  <a:ea typeface="等线" panose="02010600030101010101" pitchFamily="2" charset="-122"/>
                </a:endParaRPr>
              </a:p>
            </p:txBody>
          </p:sp>
        </mc:Choice>
        <mc:Fallback>
          <p:sp>
            <p:nvSpPr>
              <p:cNvPr id="8" name="Content Placeholder 2">
                <a:extLst>
                  <a:ext uri="{FF2B5EF4-FFF2-40B4-BE49-F238E27FC236}">
                    <a16:creationId xmlns:a16="http://schemas.microsoft.com/office/drawing/2014/main" id="{356B632F-5785-13DE-E9EA-DB30B0489CD6}"/>
                  </a:ext>
                </a:extLst>
              </p:cNvPr>
              <p:cNvSpPr>
                <a:spLocks noGrp="1" noRot="1" noChangeAspect="1" noMove="1" noResize="1" noEditPoints="1" noAdjustHandles="1" noChangeArrowheads="1" noChangeShapeType="1" noTextEdit="1"/>
              </p:cNvSpPr>
              <p:nvPr>
                <p:ph idx="1"/>
              </p:nvPr>
            </p:nvSpPr>
            <p:spPr>
              <a:xfrm>
                <a:off x="426431" y="3492821"/>
                <a:ext cx="8291138" cy="2919983"/>
              </a:xfrm>
              <a:blipFill>
                <a:blip r:embed="rId2"/>
                <a:stretch>
                  <a:fillRect l="-662" t="-12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对象 10">
                <a:extLst>
                  <a:ext uri="{FF2B5EF4-FFF2-40B4-BE49-F238E27FC236}">
                    <a16:creationId xmlns:a16="http://schemas.microsoft.com/office/drawing/2014/main" id="{B7C927F2-100D-52B9-FDD3-5988BAFC97EF}"/>
                  </a:ext>
                </a:extLst>
              </p:cNvPr>
              <p:cNvSpPr txBox="1"/>
              <p:nvPr/>
            </p:nvSpPr>
            <p:spPr>
              <a:xfrm>
                <a:off x="2539788" y="4545905"/>
                <a:ext cx="3836628" cy="71999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sz="1600" b="0" i="0" smtClean="0">
                          <a:solidFill>
                            <a:srgbClr val="000000"/>
                          </a:solidFill>
                          <a:latin typeface="Cambria Math" panose="02040503050406030204" pitchFamily="18" charset="0"/>
                        </a:rPr>
                        <m:t>Gini</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𝑝</m:t>
                      </m:r>
                      <m:r>
                        <a:rPr lang="zh-CN" altLang="en-US" sz="1600" i="1" smtClean="0">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m:t>
                      </m:r>
                      <m:nary>
                        <m:naryPr>
                          <m:chr m:val="∑"/>
                          <m:supHide m:val="on"/>
                          <m:ctrlPr>
                            <a:rPr lang="zh-CN" altLang="en-US" sz="1600" i="1" smtClean="0">
                              <a:solidFill>
                                <a:srgbClr val="000000"/>
                              </a:solidFill>
                              <a:latin typeface="Cambria Math" panose="02040503050406030204" pitchFamily="18" charset="0"/>
                            </a:rPr>
                          </m:ctrlPr>
                        </m:naryPr>
                        <m:sub>
                          <m:r>
                            <m:rPr>
                              <m:brk m:alnAt="7"/>
                            </m:rPr>
                            <a:rPr lang="en-US" altLang="zh-CN" sz="1600" b="0" i="1" smtClean="0">
                              <a:solidFill>
                                <a:srgbClr val="000000"/>
                              </a:solidFill>
                              <a:latin typeface="Cambria Math" panose="02040503050406030204" pitchFamily="18" charset="0"/>
                            </a:rPr>
                            <m:t>𝑘</m:t>
                          </m:r>
                        </m:sub>
                        <m:sup/>
                        <m:e>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𝑝</m:t>
                              </m:r>
                            </m:e>
                            <m:sub>
                              <m:r>
                                <a:rPr lang="en-US" altLang="zh-CN" sz="1600" i="1">
                                  <a:solidFill>
                                    <a:srgbClr val="000000"/>
                                  </a:solidFill>
                                  <a:latin typeface="Cambria Math" panose="02040503050406030204" pitchFamily="18" charset="0"/>
                                </a:rPr>
                                <m:t>𝑘</m:t>
                              </m:r>
                            </m:sub>
                          </m:sSub>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1−</m:t>
                              </m:r>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𝑝</m:t>
                                  </m:r>
                                </m:e>
                                <m:sub>
                                  <m:r>
                                    <a:rPr lang="en-US" altLang="zh-CN" sz="1600" i="1">
                                      <a:solidFill>
                                        <a:srgbClr val="000000"/>
                                      </a:solidFill>
                                      <a:latin typeface="Cambria Math" panose="02040503050406030204" pitchFamily="18" charset="0"/>
                                    </a:rPr>
                                    <m:t>𝑘</m:t>
                                  </m:r>
                                </m:sub>
                              </m:sSub>
                            </m:e>
                          </m:d>
                          <m:r>
                            <a:rPr lang="en-US" altLang="zh-CN" sz="1600" b="0" i="1" smtClean="0">
                              <a:solidFill>
                                <a:srgbClr val="000000"/>
                              </a:solidFill>
                              <a:latin typeface="Cambria Math" panose="02040503050406030204" pitchFamily="18" charset="0"/>
                            </a:rPr>
                            <m:t>=1−</m:t>
                          </m:r>
                          <m:nary>
                            <m:naryPr>
                              <m:chr m:val="∑"/>
                              <m:supHide m:val="on"/>
                              <m:ctrlPr>
                                <a:rPr lang="zh-CN" altLang="en-US" sz="1600" i="1">
                                  <a:solidFill>
                                    <a:srgbClr val="000000"/>
                                  </a:solidFill>
                                  <a:latin typeface="Cambria Math" panose="02040503050406030204" pitchFamily="18" charset="0"/>
                                </a:rPr>
                              </m:ctrlPr>
                            </m:naryPr>
                            <m:sub>
                              <m:r>
                                <m:rPr>
                                  <m:brk m:alnAt="7"/>
                                </m:rPr>
                                <a:rPr lang="en-US" altLang="zh-CN" sz="1600" i="1">
                                  <a:solidFill>
                                    <a:srgbClr val="000000"/>
                                  </a:solidFill>
                                  <a:latin typeface="Cambria Math" panose="02040503050406030204" pitchFamily="18" charset="0"/>
                                </a:rPr>
                                <m:t>𝑘</m:t>
                              </m:r>
                            </m:sub>
                            <m:sup/>
                            <m:e>
                              <m:sSub>
                                <m:sSubPr>
                                  <m:ctrlPr>
                                    <a:rPr lang="en-US" altLang="zh-CN" sz="1600" i="1">
                                      <a:solidFill>
                                        <a:srgbClr val="000000"/>
                                      </a:solidFill>
                                      <a:latin typeface="Cambria Math" panose="02040503050406030204" pitchFamily="18" charset="0"/>
                                    </a:rPr>
                                  </m:ctrlPr>
                                </m:sSubPr>
                                <m:e>
                                  <m:r>
                                    <a:rPr lang="en-US" altLang="zh-CN" sz="1600" i="1">
                                      <a:solidFill>
                                        <a:srgbClr val="000000"/>
                                      </a:solidFill>
                                      <a:latin typeface="Cambria Math" panose="02040503050406030204" pitchFamily="18" charset="0"/>
                                    </a:rPr>
                                    <m:t>𝑝</m:t>
                                  </m:r>
                                </m:e>
                                <m:sub>
                                  <m:r>
                                    <a:rPr lang="en-US" altLang="zh-CN" sz="1600" i="1">
                                      <a:solidFill>
                                        <a:srgbClr val="000000"/>
                                      </a:solidFill>
                                      <a:latin typeface="Cambria Math" panose="02040503050406030204" pitchFamily="18" charset="0"/>
                                    </a:rPr>
                                    <m:t>𝑘</m:t>
                                  </m:r>
                                </m:sub>
                              </m:sSub>
                              <m:r>
                                <a:rPr lang="en-US" altLang="zh-CN" sz="1600" b="0" i="1" baseline="30000" smtClean="0">
                                  <a:solidFill>
                                    <a:srgbClr val="000000"/>
                                  </a:solidFill>
                                  <a:latin typeface="Cambria Math" panose="02040503050406030204" pitchFamily="18" charset="0"/>
                                </a:rPr>
                                <m:t>2</m:t>
                              </m:r>
                            </m:e>
                          </m:nary>
                        </m:e>
                      </m:nary>
                    </m:oMath>
                  </m:oMathPara>
                </a14:m>
                <a:endParaRPr lang="zh-CN" altLang="en-US" sz="1600" dirty="0"/>
              </a:p>
            </p:txBody>
          </p:sp>
        </mc:Choice>
        <mc:Fallback>
          <p:sp>
            <p:nvSpPr>
              <p:cNvPr id="11" name="对象 10">
                <a:extLst>
                  <a:ext uri="{FF2B5EF4-FFF2-40B4-BE49-F238E27FC236}">
                    <a16:creationId xmlns:a16="http://schemas.microsoft.com/office/drawing/2014/main" id="{B7C927F2-100D-52B9-FDD3-5988BAFC97EF}"/>
                  </a:ext>
                </a:extLst>
              </p:cNvPr>
              <p:cNvSpPr txBox="1">
                <a:spLocks noRot="1" noChangeAspect="1" noMove="1" noResize="1" noEditPoints="1" noAdjustHandles="1" noChangeArrowheads="1" noChangeShapeType="1" noTextEdit="1"/>
              </p:cNvSpPr>
              <p:nvPr/>
            </p:nvSpPr>
            <p:spPr>
              <a:xfrm>
                <a:off x="2539788" y="4545905"/>
                <a:ext cx="3836628" cy="719999"/>
              </a:xfrm>
              <a:prstGeom prst="rect">
                <a:avLst/>
              </a:prstGeom>
              <a:blipFill>
                <a:blip r:embed="rId3"/>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813896F-CD33-0518-16C2-22BD7FCBDB69}"/>
              </a:ext>
            </a:extLst>
          </p:cNvPr>
          <p:cNvSpPr>
            <a:spLocks noGrp="1"/>
          </p:cNvSpPr>
          <p:nvPr>
            <p:ph type="sldNum" sz="quarter" idx="12"/>
          </p:nvPr>
        </p:nvSpPr>
        <p:spPr>
          <a:xfrm>
            <a:off x="6457950" y="6361942"/>
            <a:ext cx="2057400" cy="365125"/>
          </a:xfrm>
        </p:spPr>
        <p:txBody>
          <a:bodyPr/>
          <a:lstStyle/>
          <a:p>
            <a:fld id="{80661DEE-55DF-9C4C-9E32-9432A9F8E9FC}" type="slidenum">
              <a:rPr lang="en-US" smtClean="0"/>
              <a:t>69</a:t>
            </a:fld>
            <a:endParaRPr lang="en-US" dirty="0"/>
          </a:p>
        </p:txBody>
      </p:sp>
      <mc:AlternateContent xmlns:mc="http://schemas.openxmlformats.org/markup-compatibility/2006">
        <mc:Choice xmlns:a14="http://schemas.microsoft.com/office/drawing/2010/main" Requires="a14">
          <p:sp>
            <p:nvSpPr>
              <p:cNvPr id="10" name="对象 10">
                <a:extLst>
                  <a:ext uri="{FF2B5EF4-FFF2-40B4-BE49-F238E27FC236}">
                    <a16:creationId xmlns:a16="http://schemas.microsoft.com/office/drawing/2014/main" id="{2DFD088C-99A6-42D3-9E0D-4EC714F372B3}"/>
                  </a:ext>
                </a:extLst>
              </p:cNvPr>
              <p:cNvSpPr txBox="1"/>
              <p:nvPr/>
            </p:nvSpPr>
            <p:spPr>
              <a:xfrm>
                <a:off x="2653686" y="5708381"/>
                <a:ext cx="3836628" cy="71999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sz="1600" b="0" i="0" smtClean="0">
                          <a:solidFill>
                            <a:srgbClr val="000000"/>
                          </a:solidFill>
                          <a:latin typeface="Cambria Math" panose="02040503050406030204" pitchFamily="18" charset="0"/>
                        </a:rPr>
                        <m:t>Gini</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𝐷</m:t>
                      </m:r>
                      <m:r>
                        <a:rPr lang="zh-CN" altLang="en-US" sz="1600" i="1" smtClean="0">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m:t>
                      </m:r>
                      <m:r>
                        <a:rPr lang="en-US" altLang="zh-CN" sz="1600" i="1">
                          <a:solidFill>
                            <a:srgbClr val="000000"/>
                          </a:solidFill>
                          <a:latin typeface="Cambria Math" panose="02040503050406030204" pitchFamily="18" charset="0"/>
                        </a:rPr>
                        <m:t>1−</m:t>
                      </m:r>
                      <m:nary>
                        <m:naryPr>
                          <m:chr m:val="∑"/>
                          <m:supHide m:val="on"/>
                          <m:ctrlPr>
                            <a:rPr lang="zh-CN" altLang="en-US" sz="1600" i="1">
                              <a:solidFill>
                                <a:srgbClr val="000000"/>
                              </a:solidFill>
                              <a:latin typeface="Cambria Math" panose="02040503050406030204" pitchFamily="18" charset="0"/>
                            </a:rPr>
                          </m:ctrlPr>
                        </m:naryPr>
                        <m:sub>
                          <m:r>
                            <m:rPr>
                              <m:brk m:alnAt="7"/>
                            </m:rPr>
                            <a:rPr lang="en-US" altLang="zh-CN" sz="1600" i="1">
                              <a:solidFill>
                                <a:srgbClr val="000000"/>
                              </a:solidFill>
                              <a:latin typeface="Cambria Math" panose="02040503050406030204" pitchFamily="18" charset="0"/>
                            </a:rPr>
                            <m:t>𝑘</m:t>
                          </m:r>
                        </m:sub>
                        <m:sup/>
                        <m:e>
                          <m:sSup>
                            <m:sSupPr>
                              <m:ctrlPr>
                                <a:rPr lang="en-US" altLang="zh-CN" sz="1600" i="1" smtClean="0">
                                  <a:solidFill>
                                    <a:srgbClr val="000000"/>
                                  </a:solidFill>
                                  <a:latin typeface="Cambria Math" panose="02040503050406030204" pitchFamily="18" charset="0"/>
                                </a:rPr>
                              </m:ctrlPr>
                            </m:sSupPr>
                            <m:e>
                              <m:d>
                                <m:dPr>
                                  <m:ctrlPr>
                                    <a:rPr lang="en-US" altLang="zh-CN" sz="1600" i="1">
                                      <a:solidFill>
                                        <a:srgbClr val="000000"/>
                                      </a:solidFill>
                                      <a:latin typeface="Cambria Math" panose="02040503050406030204" pitchFamily="18" charset="0"/>
                                    </a:rPr>
                                  </m:ctrlPr>
                                </m:dPr>
                                <m:e>
                                  <m:f>
                                    <m:fPr>
                                      <m:ctrlPr>
                                        <a:rPr lang="en-US" altLang="zh-CN" sz="1600" i="1">
                                          <a:solidFill>
                                            <a:srgbClr val="000000"/>
                                          </a:solidFill>
                                          <a:latin typeface="Cambria Math" panose="02040503050406030204" pitchFamily="18" charset="0"/>
                                        </a:rPr>
                                      </m:ctrlPr>
                                    </m:fPr>
                                    <m:num>
                                      <m:r>
                                        <a:rPr lang="en-US" altLang="zh-CN" sz="1600" i="1">
                                          <a:solidFill>
                                            <a:srgbClr val="000000"/>
                                          </a:solidFill>
                                          <a:latin typeface="Cambria Math" panose="02040503050406030204" pitchFamily="18" charset="0"/>
                                        </a:rPr>
                                        <m:t>|</m:t>
                                      </m:r>
                                      <m:r>
                                        <a:rPr lang="en-US" altLang="zh-CN" sz="1600" i="1">
                                          <a:solidFill>
                                            <a:srgbClr val="000000"/>
                                          </a:solidFill>
                                          <a:latin typeface="Cambria Math" panose="02040503050406030204" pitchFamily="18" charset="0"/>
                                        </a:rPr>
                                        <m:t>𝐶𝑘</m:t>
                                      </m:r>
                                      <m:r>
                                        <a:rPr lang="en-US" altLang="zh-CN" sz="1600" i="1">
                                          <a:solidFill>
                                            <a:srgbClr val="000000"/>
                                          </a:solidFill>
                                          <a:latin typeface="Cambria Math" panose="02040503050406030204" pitchFamily="18" charset="0"/>
                                        </a:rPr>
                                        <m:t>|</m:t>
                                      </m:r>
                                    </m:num>
                                    <m:den>
                                      <m:r>
                                        <a:rPr lang="en-US" altLang="zh-CN" sz="1600" i="1">
                                          <a:solidFill>
                                            <a:srgbClr val="000000"/>
                                          </a:solidFill>
                                          <a:latin typeface="Cambria Math" panose="02040503050406030204" pitchFamily="18" charset="0"/>
                                        </a:rPr>
                                        <m:t>|</m:t>
                                      </m:r>
                                      <m:r>
                                        <a:rPr lang="en-US" altLang="zh-CN" sz="1600" i="1">
                                          <a:solidFill>
                                            <a:srgbClr val="000000"/>
                                          </a:solidFill>
                                          <a:latin typeface="Cambria Math" panose="02040503050406030204" pitchFamily="18" charset="0"/>
                                        </a:rPr>
                                        <m:t>𝐷</m:t>
                                      </m:r>
                                      <m:r>
                                        <a:rPr lang="en-US" altLang="zh-CN" sz="1600" i="1">
                                          <a:solidFill>
                                            <a:srgbClr val="000000"/>
                                          </a:solidFill>
                                          <a:latin typeface="Cambria Math" panose="02040503050406030204" pitchFamily="18" charset="0"/>
                                        </a:rPr>
                                        <m:t>|</m:t>
                                      </m:r>
                                    </m:den>
                                  </m:f>
                                </m:e>
                              </m:d>
                            </m:e>
                            <m:sup>
                              <m:r>
                                <a:rPr lang="en-US" altLang="zh-CN" sz="1600" b="0" i="1" smtClean="0">
                                  <a:solidFill>
                                    <a:srgbClr val="000000"/>
                                  </a:solidFill>
                                  <a:latin typeface="Cambria Math" panose="02040503050406030204" pitchFamily="18" charset="0"/>
                                </a:rPr>
                                <m:t>2</m:t>
                              </m:r>
                            </m:sup>
                          </m:sSup>
                        </m:e>
                      </m:nary>
                    </m:oMath>
                  </m:oMathPara>
                </a14:m>
                <a:endParaRPr lang="zh-CN" altLang="en-US" sz="1600" dirty="0"/>
              </a:p>
            </p:txBody>
          </p:sp>
        </mc:Choice>
        <mc:Fallback>
          <p:sp>
            <p:nvSpPr>
              <p:cNvPr id="10" name="对象 10">
                <a:extLst>
                  <a:ext uri="{FF2B5EF4-FFF2-40B4-BE49-F238E27FC236}">
                    <a16:creationId xmlns:a16="http://schemas.microsoft.com/office/drawing/2014/main" id="{2DFD088C-99A6-42D3-9E0D-4EC714F372B3}"/>
                  </a:ext>
                </a:extLst>
              </p:cNvPr>
              <p:cNvSpPr txBox="1">
                <a:spLocks noRot="1" noChangeAspect="1" noMove="1" noResize="1" noEditPoints="1" noAdjustHandles="1" noChangeArrowheads="1" noChangeShapeType="1" noTextEdit="1"/>
              </p:cNvSpPr>
              <p:nvPr/>
            </p:nvSpPr>
            <p:spPr>
              <a:xfrm>
                <a:off x="2653686" y="5708381"/>
                <a:ext cx="3836628" cy="719999"/>
              </a:xfrm>
              <a:prstGeom prst="rect">
                <a:avLst/>
              </a:prstGeom>
              <a:blipFill>
                <a:blip r:embed="rId4"/>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3F25A11E-418B-4638-9A19-80DA6ECB8BBA}"/>
              </a:ext>
            </a:extLst>
          </p:cNvPr>
          <p:cNvSpPr/>
          <p:nvPr/>
        </p:nvSpPr>
        <p:spPr>
          <a:xfrm>
            <a:off x="453410" y="2498649"/>
            <a:ext cx="8291137" cy="646331"/>
          </a:xfrm>
          <a:prstGeom prst="rect">
            <a:avLst/>
          </a:prstGeom>
        </p:spPr>
        <p:txBody>
          <a:bodyPr wrap="square">
            <a:spAutoFit/>
          </a:bodyPr>
          <a:lstStyle/>
          <a:p>
            <a:pPr marL="285750" indent="-285750">
              <a:buFont typeface="Arial" panose="020B0604020202020204" pitchFamily="34" charset="0"/>
              <a:buChar char="•"/>
            </a:pPr>
            <a:r>
              <a:rPr lang="en-US" altLang="zh-CN" dirty="0"/>
              <a:t>CART</a:t>
            </a:r>
            <a:r>
              <a:rPr lang="zh-CN" altLang="en-US" dirty="0"/>
              <a:t>分类树用</a:t>
            </a:r>
            <a:r>
              <a:rPr lang="zh-CN" altLang="en-US" b="1" dirty="0">
                <a:solidFill>
                  <a:srgbClr val="0070C0"/>
                </a:solidFill>
              </a:rPr>
              <a:t>基尼指数 </a:t>
            </a:r>
            <a:r>
              <a:rPr lang="en-US" altLang="zh-CN" b="1" dirty="0">
                <a:solidFill>
                  <a:srgbClr val="0070C0"/>
                </a:solidFill>
              </a:rPr>
              <a:t>(Gini index) </a:t>
            </a:r>
            <a:r>
              <a:rPr lang="zh-CN" altLang="en-US" dirty="0"/>
              <a:t>选择最优特征</a:t>
            </a:r>
            <a:r>
              <a:rPr lang="en-US" altLang="zh-CN" dirty="0"/>
              <a:t>, </a:t>
            </a:r>
            <a:r>
              <a:rPr lang="zh-CN" altLang="en-US" dirty="0"/>
              <a:t>同时决定该特征的</a:t>
            </a:r>
            <a:r>
              <a:rPr lang="zh-CN" altLang="en-US" b="1" dirty="0">
                <a:solidFill>
                  <a:srgbClr val="0070C0"/>
                </a:solidFill>
              </a:rPr>
              <a:t>最优二值切分点</a:t>
            </a:r>
            <a:endParaRPr lang="en-GB" altLang="zh-CN" b="1" dirty="0">
              <a:solidFill>
                <a:srgbClr val="0070C0"/>
              </a:solidFill>
            </a:endParaRPr>
          </a:p>
        </p:txBody>
      </p:sp>
    </p:spTree>
    <p:extLst>
      <p:ext uri="{BB962C8B-B14F-4D97-AF65-F5344CB8AC3E}">
        <p14:creationId xmlns:p14="http://schemas.microsoft.com/office/powerpoint/2010/main" val="9433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8F80B300-2D9C-5FD6-432A-4DC354DD78CB}"/>
              </a:ext>
            </a:extLst>
          </p:cNvPr>
          <p:cNvSpPr txBox="1"/>
          <p:nvPr/>
        </p:nvSpPr>
        <p:spPr>
          <a:xfrm>
            <a:off x="259373" y="163952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决策树模型：</a:t>
            </a:r>
            <a:r>
              <a:rPr lang="en-US" altLang="zh-CN"/>
              <a:t>if-then</a:t>
            </a:r>
            <a:r>
              <a:rPr lang="zh-CN" altLang="en-US"/>
              <a:t>规则的视角</a:t>
            </a:r>
            <a:endParaRPr lang="zh-CN" altLang="en-US" dirty="0"/>
          </a:p>
        </p:txBody>
      </p:sp>
      <p:sp>
        <p:nvSpPr>
          <p:cNvPr id="7" name="内容占位符 2">
            <a:extLst>
              <a:ext uri="{FF2B5EF4-FFF2-40B4-BE49-F238E27FC236}">
                <a16:creationId xmlns:a16="http://schemas.microsoft.com/office/drawing/2014/main" id="{181223D6-3520-16B9-8482-086293123F81}"/>
              </a:ext>
            </a:extLst>
          </p:cNvPr>
          <p:cNvSpPr>
            <a:spLocks noGrp="1"/>
          </p:cNvSpPr>
          <p:nvPr>
            <p:ph idx="1"/>
          </p:nvPr>
        </p:nvSpPr>
        <p:spPr>
          <a:xfrm>
            <a:off x="459691" y="2653081"/>
            <a:ext cx="8424936" cy="3409616"/>
          </a:xfrm>
        </p:spPr>
        <p:txBody>
          <a:bodyPr>
            <a:normAutofit fontScale="92500" lnSpcReduction="10000"/>
          </a:bodyPr>
          <a:lstStyle/>
          <a:p>
            <a:pPr>
              <a:lnSpc>
                <a:spcPct val="150000"/>
              </a:lnSpc>
            </a:pPr>
            <a:r>
              <a:rPr lang="zh-CN" altLang="en-US" sz="2400" dirty="0"/>
              <a:t>决策树是一种典型的分类方法</a:t>
            </a:r>
            <a:endParaRPr lang="en-US" altLang="zh-CN" sz="2400" dirty="0"/>
          </a:p>
          <a:p>
            <a:pPr lvl="1">
              <a:lnSpc>
                <a:spcPct val="150000"/>
              </a:lnSpc>
            </a:pPr>
            <a:r>
              <a:rPr lang="zh-CN" altLang="en-US" sz="2000" dirty="0"/>
              <a:t>首先对数据</a:t>
            </a:r>
            <a:r>
              <a:rPr lang="zh-CN" altLang="en-US" sz="2000"/>
              <a:t>进行处理</a:t>
            </a:r>
            <a:r>
              <a:rPr lang="en-US" altLang="zh-CN" sz="2000"/>
              <a:t>, </a:t>
            </a:r>
            <a:r>
              <a:rPr lang="zh-CN" altLang="en-US" sz="2000"/>
              <a:t>利用</a:t>
            </a:r>
            <a:r>
              <a:rPr lang="zh-CN" altLang="en-US" sz="2000" dirty="0"/>
              <a:t>归纳算法生成可读的规则和决策树</a:t>
            </a:r>
            <a:endParaRPr lang="en-US" altLang="zh-CN" sz="2000" dirty="0"/>
          </a:p>
          <a:p>
            <a:pPr lvl="1">
              <a:lnSpc>
                <a:spcPct val="150000"/>
              </a:lnSpc>
            </a:pPr>
            <a:r>
              <a:rPr lang="zh-CN" altLang="en-US" sz="2000" dirty="0"/>
              <a:t>然后使用决策对新数据进行分析</a:t>
            </a:r>
            <a:endParaRPr lang="en-US" altLang="zh-CN" sz="2000" dirty="0"/>
          </a:p>
          <a:p>
            <a:pPr>
              <a:lnSpc>
                <a:spcPct val="150000"/>
              </a:lnSpc>
            </a:pPr>
            <a:r>
              <a:rPr lang="zh-CN" altLang="en-US" sz="2400" dirty="0"/>
              <a:t>本质上是通过一系列规则对数据进行分类的过程</a:t>
            </a:r>
            <a:endParaRPr lang="en-US" altLang="zh-CN" sz="2400" dirty="0"/>
          </a:p>
          <a:p>
            <a:pPr>
              <a:lnSpc>
                <a:spcPct val="150000"/>
              </a:lnSpc>
            </a:pPr>
            <a:r>
              <a:rPr lang="zh-CN" altLang="en-US" sz="2400" dirty="0"/>
              <a:t>可看作</a:t>
            </a:r>
            <a:r>
              <a:rPr lang="en-US" altLang="zh-CN" sz="2400" b="1" dirty="0">
                <a:solidFill>
                  <a:srgbClr val="0070C0"/>
                </a:solidFill>
              </a:rPr>
              <a:t>If-then</a:t>
            </a:r>
            <a:r>
              <a:rPr lang="zh-CN" altLang="en-US" sz="2400" b="1" dirty="0">
                <a:solidFill>
                  <a:srgbClr val="0070C0"/>
                </a:solidFill>
              </a:rPr>
              <a:t>规则的集合</a:t>
            </a:r>
            <a:endParaRPr lang="en-US" altLang="zh-CN" sz="2400" b="1" dirty="0">
              <a:solidFill>
                <a:srgbClr val="0070C0"/>
              </a:solidFill>
            </a:endParaRPr>
          </a:p>
          <a:p>
            <a:pPr>
              <a:lnSpc>
                <a:spcPct val="150000"/>
              </a:lnSpc>
            </a:pPr>
            <a:r>
              <a:rPr lang="en-US" altLang="zh-CN" sz="2400"/>
              <a:t>If-then</a:t>
            </a:r>
            <a:r>
              <a:rPr lang="zh-CN" altLang="en-US" sz="2400"/>
              <a:t>规则</a:t>
            </a:r>
            <a:r>
              <a:rPr lang="en-US" altLang="zh-CN" sz="2400"/>
              <a:t>: </a:t>
            </a:r>
            <a:r>
              <a:rPr lang="zh-CN" altLang="en-US" sz="2400" b="1">
                <a:solidFill>
                  <a:srgbClr val="0070C0"/>
                </a:solidFill>
              </a:rPr>
              <a:t>互斥</a:t>
            </a:r>
            <a:r>
              <a:rPr lang="zh-CN" altLang="en-US" sz="2400" b="1" dirty="0">
                <a:solidFill>
                  <a:srgbClr val="0070C0"/>
                </a:solidFill>
              </a:rPr>
              <a:t>且完备</a:t>
            </a:r>
          </a:p>
        </p:txBody>
      </p:sp>
      <p:sp>
        <p:nvSpPr>
          <p:cNvPr id="2" name="Slide Number Placeholder 5">
            <a:extLst>
              <a:ext uri="{FF2B5EF4-FFF2-40B4-BE49-F238E27FC236}">
                <a16:creationId xmlns:a16="http://schemas.microsoft.com/office/drawing/2014/main" id="{F1F5C1F8-4CF4-E4E9-7A37-364BE9FE762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a:t>
            </a:fld>
            <a:endParaRPr lang="en-US" dirty="0"/>
          </a:p>
        </p:txBody>
      </p:sp>
    </p:spTree>
    <p:extLst>
      <p:ext uri="{BB962C8B-B14F-4D97-AF65-F5344CB8AC3E}">
        <p14:creationId xmlns:p14="http://schemas.microsoft.com/office/powerpoint/2010/main" val="98684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56B632F-5785-13DE-E9EA-DB30B0489CD6}"/>
              </a:ext>
            </a:extLst>
          </p:cNvPr>
          <p:cNvSpPr>
            <a:spLocks noGrp="1"/>
          </p:cNvSpPr>
          <p:nvPr>
            <p:ph idx="1"/>
          </p:nvPr>
        </p:nvSpPr>
        <p:spPr>
          <a:xfrm>
            <a:off x="426431" y="2466664"/>
            <a:ext cx="8291138" cy="4123111"/>
          </a:xfrm>
        </p:spPr>
        <p:txBody>
          <a:bodyPr>
            <a:normAutofit/>
          </a:bodyPr>
          <a:lstStyle/>
          <a:p>
            <a:pPr>
              <a:lnSpc>
                <a:spcPct val="100000"/>
              </a:lnSpc>
            </a:pPr>
            <a:r>
              <a:rPr lang="zh-CN" altLang="en-US" sz="1800" dirty="0">
                <a:ea typeface="等线" panose="02010600030101010101" pitchFamily="2" charset="-122"/>
              </a:rPr>
              <a:t>如果样本集合 </a:t>
            </a:r>
            <a:r>
              <a:rPr lang="en-US" altLang="zh-CN" sz="1800" i="1" dirty="0">
                <a:ea typeface="等线" panose="02010600030101010101" pitchFamily="2" charset="-122"/>
              </a:rPr>
              <a:t>D </a:t>
            </a:r>
            <a:r>
              <a:rPr lang="zh-CN" altLang="en-US" sz="1800" dirty="0">
                <a:ea typeface="等线" panose="02010600030101010101" pitchFamily="2" charset="-122"/>
              </a:rPr>
              <a:t>根据特征 </a:t>
            </a:r>
            <a:r>
              <a:rPr lang="en-US" altLang="zh-CN" sz="1800" i="1" dirty="0">
                <a:ea typeface="等线" panose="02010600030101010101" pitchFamily="2" charset="-122"/>
              </a:rPr>
              <a:t>A </a:t>
            </a:r>
            <a:r>
              <a:rPr lang="zh-CN" altLang="en-US" sz="1800" dirty="0">
                <a:ea typeface="等线" panose="02010600030101010101" pitchFamily="2" charset="-122"/>
              </a:rPr>
              <a:t>是否取某一可能值 </a:t>
            </a:r>
            <a:r>
              <a:rPr lang="en-US" altLang="zh-CN" sz="1800" i="1" dirty="0">
                <a:ea typeface="等线" panose="02010600030101010101" pitchFamily="2" charset="-122"/>
              </a:rPr>
              <a:t>a </a:t>
            </a:r>
            <a:r>
              <a:rPr lang="en-US" altLang="zh-CN" sz="1800" dirty="0"/>
              <a:t>, </a:t>
            </a:r>
            <a:r>
              <a:rPr lang="zh-CN" altLang="en-US" sz="1800" dirty="0">
                <a:ea typeface="等线" panose="02010600030101010101" pitchFamily="2" charset="-122"/>
              </a:rPr>
              <a:t>被划分成  </a:t>
            </a:r>
            <a:r>
              <a:rPr lang="en-US" altLang="zh-CN" sz="1800" i="1" dirty="0">
                <a:ea typeface="等线" panose="02010600030101010101" pitchFamily="2" charset="-122"/>
              </a:rPr>
              <a:t>D</a:t>
            </a:r>
            <a:r>
              <a:rPr lang="en-US" altLang="zh-CN" sz="1800" baseline="-25000" dirty="0">
                <a:ea typeface="等线" panose="02010600030101010101" pitchFamily="2" charset="-122"/>
              </a:rPr>
              <a:t>1 </a:t>
            </a:r>
            <a:r>
              <a:rPr lang="zh-CN" altLang="en-US" sz="1800" dirty="0">
                <a:ea typeface="等线" panose="02010600030101010101" pitchFamily="2" charset="-122"/>
              </a:rPr>
              <a:t>和  </a:t>
            </a:r>
            <a:r>
              <a:rPr lang="en-US" altLang="zh-CN" sz="1800" i="1" dirty="0">
                <a:ea typeface="等线" panose="02010600030101010101" pitchFamily="2" charset="-122"/>
              </a:rPr>
              <a:t>D</a:t>
            </a:r>
            <a:r>
              <a:rPr lang="en-US" altLang="zh-CN" sz="1800" baseline="-25000" dirty="0">
                <a:ea typeface="等线" panose="02010600030101010101" pitchFamily="2" charset="-122"/>
              </a:rPr>
              <a:t>2 </a:t>
            </a:r>
            <a:r>
              <a:rPr lang="zh-CN" altLang="en-US" sz="1800" dirty="0">
                <a:ea typeface="等线" panose="02010600030101010101" pitchFamily="2" charset="-122"/>
              </a:rPr>
              <a:t>两部分</a:t>
            </a:r>
            <a:r>
              <a:rPr lang="en-US" altLang="zh-CN" sz="1800" dirty="0"/>
              <a:t>, </a:t>
            </a:r>
            <a:r>
              <a:rPr lang="zh-CN" altLang="en-US" sz="1800" dirty="0">
                <a:ea typeface="等线" panose="02010600030101010101" pitchFamily="2" charset="-122"/>
              </a:rPr>
              <a:t>即</a:t>
            </a:r>
            <a:endParaRPr lang="en-US" altLang="zh-CN" sz="1800" dirty="0">
              <a:ea typeface="等线" panose="02010600030101010101" pitchFamily="2" charset="-122"/>
            </a:endParaRPr>
          </a:p>
          <a:p>
            <a:pPr>
              <a:lnSpc>
                <a:spcPct val="100000"/>
              </a:lnSpc>
            </a:pPr>
            <a:endParaRPr lang="en-US" altLang="zh-CN" sz="1800" dirty="0">
              <a:ea typeface="等线" panose="02010600030101010101" pitchFamily="2" charset="-122"/>
            </a:endParaRPr>
          </a:p>
          <a:p>
            <a:pPr>
              <a:lnSpc>
                <a:spcPct val="100000"/>
              </a:lnSpc>
            </a:pPr>
            <a:endParaRPr lang="en-US" altLang="zh-CN" sz="1800" dirty="0">
              <a:ea typeface="等线" panose="02010600030101010101" pitchFamily="2" charset="-122"/>
            </a:endParaRPr>
          </a:p>
          <a:p>
            <a:pPr>
              <a:lnSpc>
                <a:spcPct val="100000"/>
              </a:lnSpc>
            </a:pPr>
            <a:r>
              <a:rPr lang="zh-CN" altLang="en-US" sz="1800" dirty="0">
                <a:ea typeface="等线" panose="02010600030101010101" pitchFamily="2" charset="-122"/>
              </a:rPr>
              <a:t>则在</a:t>
            </a:r>
            <a:r>
              <a:rPr lang="zh-CN" altLang="en-US" sz="1800" b="1" dirty="0">
                <a:solidFill>
                  <a:srgbClr val="0070C0"/>
                </a:solidFill>
                <a:ea typeface="等线" panose="02010600030101010101" pitchFamily="2" charset="-122"/>
              </a:rPr>
              <a:t>特征 </a:t>
            </a:r>
            <a:r>
              <a:rPr lang="en-US" altLang="zh-CN" sz="1800" b="1" i="1" dirty="0">
                <a:solidFill>
                  <a:srgbClr val="0070C0"/>
                </a:solidFill>
                <a:ea typeface="等线" panose="02010600030101010101" pitchFamily="2" charset="-122"/>
              </a:rPr>
              <a:t>A </a:t>
            </a:r>
            <a:r>
              <a:rPr lang="zh-CN" altLang="en-US" sz="1800" b="1" dirty="0">
                <a:solidFill>
                  <a:srgbClr val="0070C0"/>
                </a:solidFill>
                <a:ea typeface="等线" panose="02010600030101010101" pitchFamily="2" charset="-122"/>
              </a:rPr>
              <a:t>条件下集合 </a:t>
            </a:r>
            <a:r>
              <a:rPr lang="en-US" altLang="zh-CN" sz="1800" b="1" i="1" dirty="0">
                <a:solidFill>
                  <a:srgbClr val="0070C0"/>
                </a:solidFill>
                <a:ea typeface="等线" panose="02010600030101010101" pitchFamily="2" charset="-122"/>
              </a:rPr>
              <a:t>D </a:t>
            </a:r>
            <a:r>
              <a:rPr lang="zh-CN" altLang="en-US" sz="1800" b="1" dirty="0">
                <a:solidFill>
                  <a:srgbClr val="0070C0"/>
                </a:solidFill>
                <a:ea typeface="等线" panose="02010600030101010101" pitchFamily="2" charset="-122"/>
              </a:rPr>
              <a:t>的</a:t>
            </a:r>
            <a:r>
              <a:rPr lang="zh-CN" altLang="en-US" sz="1800" b="1">
                <a:solidFill>
                  <a:srgbClr val="0070C0"/>
                </a:solidFill>
                <a:ea typeface="等线" panose="02010600030101010101" pitchFamily="2" charset="-122"/>
              </a:rPr>
              <a:t>基尼指数</a:t>
            </a:r>
            <a:r>
              <a:rPr lang="zh-CN" altLang="en-US" sz="1800" dirty="0">
                <a:ea typeface="等线" panose="02010600030101010101" pitchFamily="2" charset="-122"/>
              </a:rPr>
              <a:t>为</a:t>
            </a:r>
            <a:endParaRPr lang="en-US" altLang="zh-CN" sz="1800" dirty="0">
              <a:ea typeface="等线" panose="02010600030101010101" pitchFamily="2" charset="-122"/>
            </a:endParaRPr>
          </a:p>
          <a:p>
            <a:pPr marL="0" indent="0">
              <a:lnSpc>
                <a:spcPct val="100000"/>
              </a:lnSpc>
              <a:buNone/>
            </a:pPr>
            <a:endParaRPr lang="en-US" sz="1800" dirty="0">
              <a:ea typeface="等线" panose="02010600030101010101" pitchFamily="2" charset="-122"/>
            </a:endParaRPr>
          </a:p>
          <a:p>
            <a:pPr marL="0" indent="0">
              <a:lnSpc>
                <a:spcPct val="100000"/>
              </a:lnSpc>
              <a:buNone/>
            </a:pPr>
            <a:endParaRPr lang="en-US" sz="1800" dirty="0">
              <a:ea typeface="等线" panose="02010600030101010101" pitchFamily="2" charset="-122"/>
            </a:endParaRPr>
          </a:p>
        </p:txBody>
      </p:sp>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B7C927F2-100D-52B9-FDD3-5988BAFC97EF}"/>
                  </a:ext>
                </a:extLst>
              </p:cNvPr>
              <p:cNvSpPr txBox="1"/>
              <p:nvPr/>
            </p:nvSpPr>
            <p:spPr>
              <a:xfrm>
                <a:off x="1602238" y="3040878"/>
                <a:ext cx="5810497" cy="41991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𝐷</m:t>
                      </m:r>
                      <m:r>
                        <a:rPr lang="en-US" altLang="zh-CN" b="0" i="1" baseline="-25000" smtClean="0">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m:t>
                      </m:r>
                      <m:d>
                        <m:dPr>
                          <m:begChr m:val="{"/>
                          <m:endChr m:val="}"/>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𝐷</m:t>
                          </m:r>
                          <m:r>
                            <a:rPr lang="en-US" altLang="zh-CN" b="0" i="1" smtClean="0">
                              <a:solidFill>
                                <a:srgbClr val="000000"/>
                              </a:solidFill>
                              <a:latin typeface="Cambria Math" panose="02040503050406030204" pitchFamily="18" charset="0"/>
                              <a:ea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𝐴</m:t>
                          </m:r>
                          <m:d>
                            <m:dPr>
                              <m:ctrlPr>
                                <a:rPr lang="en-US" altLang="zh-CN" b="0" i="1" smtClean="0">
                                  <a:solidFill>
                                    <a:srgbClr val="000000"/>
                                  </a:solidFill>
                                  <a:latin typeface="Cambria Math" panose="02040503050406030204" pitchFamily="18" charset="0"/>
                                  <a:ea typeface="Cambria Math" panose="02040503050406030204" pitchFamily="18" charset="0"/>
                                </a:rPr>
                              </m:ctrlPr>
                            </m:dPr>
                            <m:e>
                              <m:r>
                                <a:rPr lang="en-US" altLang="zh-CN" b="0" i="1" smtClean="0">
                                  <a:solidFill>
                                    <a:srgbClr val="000000"/>
                                  </a:solidFill>
                                  <a:latin typeface="Cambria Math" panose="02040503050406030204" pitchFamily="18" charset="0"/>
                                  <a:ea typeface="Cambria Math" panose="02040503050406030204" pitchFamily="18" charset="0"/>
                                </a:rPr>
                                <m:t>𝑥</m:t>
                              </m:r>
                            </m:e>
                          </m:d>
                          <m:r>
                            <a:rPr lang="en-US" altLang="zh-CN" b="0" i="1" smtClean="0">
                              <a:solidFill>
                                <a:srgbClr val="000000"/>
                              </a:solidFill>
                              <a:latin typeface="Cambria Math" panose="02040503050406030204" pitchFamily="18" charset="0"/>
                              <a:ea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𝑎</m:t>
                          </m:r>
                        </m:e>
                      </m:d>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𝐷</m:t>
                      </m:r>
                      <m:r>
                        <a:rPr lang="en-US" altLang="zh-CN" b="0" i="1" baseline="-25000" smtClean="0">
                          <a:solidFill>
                            <a:srgbClr val="000000"/>
                          </a:solidFill>
                          <a:latin typeface="Cambria Math" panose="02040503050406030204" pitchFamily="18" charset="0"/>
                        </a:rPr>
                        <m:t>2</m:t>
                      </m:r>
                      <m:r>
                        <a:rPr lang="en-US" altLang="zh-CN" b="0" i="1" smtClean="0">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𝐷</m:t>
                      </m:r>
                      <m:r>
                        <a:rPr lang="en-US" altLang="zh-CN" b="0" i="1" baseline="-25000" smtClean="0">
                          <a:solidFill>
                            <a:srgbClr val="000000"/>
                          </a:solidFill>
                          <a:latin typeface="Cambria Math" panose="02040503050406030204" pitchFamily="18" charset="0"/>
                        </a:rPr>
                        <m:t>1</m:t>
                      </m:r>
                    </m:oMath>
                  </m:oMathPara>
                </a14:m>
                <a:endParaRPr lang="zh-CN" altLang="en-US" baseline="-25000"/>
              </a:p>
            </p:txBody>
          </p:sp>
        </mc:Choice>
        <mc:Fallback xmlns="">
          <p:sp>
            <p:nvSpPr>
              <p:cNvPr id="11" name="对象 10">
                <a:extLst>
                  <a:ext uri="{FF2B5EF4-FFF2-40B4-BE49-F238E27FC236}">
                    <a16:creationId xmlns:a16="http://schemas.microsoft.com/office/drawing/2014/main" id="{B7C927F2-100D-52B9-FDD3-5988BAFC97EF}"/>
                  </a:ext>
                </a:extLst>
              </p:cNvPr>
              <p:cNvSpPr txBox="1">
                <a:spLocks noRot="1" noChangeAspect="1" noMove="1" noResize="1" noEditPoints="1" noAdjustHandles="1" noChangeArrowheads="1" noChangeShapeType="1" noTextEdit="1"/>
              </p:cNvSpPr>
              <p:nvPr/>
            </p:nvSpPr>
            <p:spPr>
              <a:xfrm>
                <a:off x="1602238" y="3040878"/>
                <a:ext cx="5810497" cy="419910"/>
              </a:xfrm>
              <a:prstGeom prst="rect">
                <a:avLst/>
              </a:prstGeom>
              <a:blipFill>
                <a:blip r:embed="rId2"/>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6813896F-CD33-0518-16C2-22BD7FCBDB6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70</a:t>
            </a:fld>
            <a:endParaRPr lang="en-US" dirty="0"/>
          </a:p>
        </p:txBody>
      </p:sp>
      <mc:AlternateContent xmlns:mc="http://schemas.openxmlformats.org/markup-compatibility/2006" xmlns:a14="http://schemas.microsoft.com/office/drawing/2010/main">
        <mc:Choice Requires="a14">
          <p:sp>
            <p:nvSpPr>
              <p:cNvPr id="7" name="对象 10">
                <a:extLst>
                  <a:ext uri="{FF2B5EF4-FFF2-40B4-BE49-F238E27FC236}">
                    <a16:creationId xmlns:a16="http://schemas.microsoft.com/office/drawing/2014/main" id="{7FA0828C-6DD3-4990-9B18-A78DBAFCB733}"/>
                  </a:ext>
                </a:extLst>
              </p:cNvPr>
              <p:cNvSpPr txBox="1"/>
              <p:nvPr/>
            </p:nvSpPr>
            <p:spPr>
              <a:xfrm>
                <a:off x="2156974" y="4140636"/>
                <a:ext cx="4548625" cy="719999"/>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rgbClr val="000000"/>
                          </a:solidFill>
                          <a:latin typeface="Cambria Math" panose="02040503050406030204" pitchFamily="18" charset="0"/>
                        </a:rPr>
                        <m:t>𝐺𝑖𝑛𝑖</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𝐴</m:t>
                          </m:r>
                        </m:e>
                      </m:d>
                      <m:r>
                        <a:rPr lang="zh-CN" altLang="en-US" sz="1600" i="1">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b="0" i="1">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1</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a:rPr lang="en-US" altLang="zh-CN" sz="1600" b="0" i="1" smtClean="0">
                          <a:solidFill>
                            <a:srgbClr val="000000"/>
                          </a:solidFill>
                          <a:latin typeface="Cambria Math" panose="02040503050406030204" pitchFamily="18" charset="0"/>
                        </a:rPr>
                        <m:t>𝐺𝑖𝑛𝑖</m:t>
                      </m:r>
                      <m:d>
                        <m:dPr>
                          <m:ctrlPr>
                            <a:rPr lang="en-US" altLang="zh-CN" sz="1600" b="0" i="1" smtClean="0">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i="1" baseline="-25000">
                              <a:solidFill>
                                <a:srgbClr val="000000"/>
                              </a:solidFill>
                              <a:latin typeface="Cambria Math" panose="02040503050406030204" pitchFamily="18" charset="0"/>
                            </a:rPr>
                            <m:t>1</m:t>
                          </m:r>
                        </m:e>
                      </m:d>
                      <m:r>
                        <a:rPr lang="en-US" altLang="zh-CN" sz="1600" b="0" i="1" smtClean="0">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a:rPr lang="en-US" altLang="zh-CN" sz="1600" i="1">
                          <a:solidFill>
                            <a:srgbClr val="000000"/>
                          </a:solidFill>
                          <a:latin typeface="Cambria Math" panose="02040503050406030204" pitchFamily="18" charset="0"/>
                        </a:rPr>
                        <m:t>𝐺𝑖𝑛𝑖</m:t>
                      </m:r>
                      <m:d>
                        <m:dPr>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oMath>
                  </m:oMathPara>
                </a14:m>
                <a:endParaRPr lang="zh-CN" altLang="en-US" sz="1600"/>
              </a:p>
            </p:txBody>
          </p:sp>
        </mc:Choice>
        <mc:Fallback xmlns="">
          <p:sp>
            <p:nvSpPr>
              <p:cNvPr id="7" name="对象 10">
                <a:extLst>
                  <a:ext uri="{FF2B5EF4-FFF2-40B4-BE49-F238E27FC236}">
                    <a16:creationId xmlns:a16="http://schemas.microsoft.com/office/drawing/2014/main" id="{7FA0828C-6DD3-4990-9B18-A78DBAFCB733}"/>
                  </a:ext>
                </a:extLst>
              </p:cNvPr>
              <p:cNvSpPr txBox="1">
                <a:spLocks noRot="1" noChangeAspect="1" noMove="1" noResize="1" noEditPoints="1" noAdjustHandles="1" noChangeArrowheads="1" noChangeShapeType="1" noTextEdit="1"/>
              </p:cNvSpPr>
              <p:nvPr/>
            </p:nvSpPr>
            <p:spPr>
              <a:xfrm>
                <a:off x="2156974" y="4140636"/>
                <a:ext cx="4548625" cy="719999"/>
              </a:xfrm>
              <a:prstGeom prst="rect">
                <a:avLst/>
              </a:prstGeom>
              <a:blipFill>
                <a:blip r:embed="rId3"/>
                <a:stretch>
                  <a:fillRect/>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2F4B706-88C6-48A7-9BBB-D2C15F531717}"/>
              </a:ext>
            </a:extLst>
          </p:cNvPr>
          <p:cNvPicPr>
            <a:picLocks noChangeAspect="1"/>
          </p:cNvPicPr>
          <p:nvPr/>
        </p:nvPicPr>
        <p:blipFill>
          <a:blip r:embed="rId4"/>
          <a:stretch>
            <a:fillRect/>
          </a:stretch>
        </p:blipFill>
        <p:spPr>
          <a:xfrm>
            <a:off x="2546929" y="4941571"/>
            <a:ext cx="3768713" cy="1862056"/>
          </a:xfrm>
          <a:prstGeom prst="rect">
            <a:avLst/>
          </a:prstGeom>
        </p:spPr>
      </p:pic>
      <p:sp>
        <p:nvSpPr>
          <p:cNvPr id="10" name="标题 1">
            <a:extLst>
              <a:ext uri="{FF2B5EF4-FFF2-40B4-BE49-F238E27FC236}">
                <a16:creationId xmlns:a16="http://schemas.microsoft.com/office/drawing/2014/main" id="{F3036EA6-DF7E-4E7C-AAB2-388B0F172DC2}"/>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的生成：分类树</a:t>
            </a:r>
            <a:endParaRPr lang="en-US" altLang="zh-CN" dirty="0">
              <a:solidFill>
                <a:srgbClr val="C00000"/>
              </a:solidFill>
            </a:endParaRPr>
          </a:p>
        </p:txBody>
      </p:sp>
    </p:spTree>
    <p:extLst>
      <p:ext uri="{BB962C8B-B14F-4D97-AF65-F5344CB8AC3E}">
        <p14:creationId xmlns:p14="http://schemas.microsoft.com/office/powerpoint/2010/main" val="152368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0E8CF66E-1B96-DAFD-36F0-BA72C6610BB4}"/>
              </a:ext>
            </a:extLst>
          </p:cNvPr>
          <p:cNvSpPr>
            <a:spLocks noGrp="1"/>
          </p:cNvSpPr>
          <p:nvPr>
            <p:ph idx="1"/>
          </p:nvPr>
        </p:nvSpPr>
        <p:spPr>
          <a:xfrm>
            <a:off x="462739" y="2427979"/>
            <a:ext cx="8224061" cy="4150374"/>
          </a:xfrm>
        </p:spPr>
        <p:txBody>
          <a:bodyPr>
            <a:noAutofit/>
          </a:bodyPr>
          <a:lstStyle/>
          <a:p>
            <a:pPr marL="0" indent="0">
              <a:lnSpc>
                <a:spcPct val="100000"/>
              </a:lnSpc>
              <a:buNone/>
            </a:pPr>
            <a:r>
              <a:rPr lang="en-US" altLang="zh-CN" sz="2400" b="1" dirty="0">
                <a:solidFill>
                  <a:srgbClr val="C00000"/>
                </a:solidFill>
              </a:rPr>
              <a:t>CART</a:t>
            </a:r>
            <a:r>
              <a:rPr lang="zh-CN" altLang="en-US" sz="2400" b="1" dirty="0">
                <a:solidFill>
                  <a:srgbClr val="C00000"/>
                </a:solidFill>
              </a:rPr>
              <a:t>生成算法</a:t>
            </a:r>
            <a:endParaRPr lang="en-US" altLang="zh-CN" sz="2400" b="1" dirty="0">
              <a:solidFill>
                <a:srgbClr val="C00000"/>
              </a:solidFill>
            </a:endParaRPr>
          </a:p>
          <a:p>
            <a:pPr>
              <a:lnSpc>
                <a:spcPct val="100000"/>
              </a:lnSpc>
            </a:pPr>
            <a:r>
              <a:rPr lang="zh-CN" altLang="en-US" sz="1800"/>
              <a:t>输入</a:t>
            </a:r>
            <a:r>
              <a:rPr lang="en-US" altLang="zh-CN" sz="1800"/>
              <a:t>: </a:t>
            </a:r>
            <a:r>
              <a:rPr lang="zh-CN" altLang="en-US" sz="1800"/>
              <a:t>训练</a:t>
            </a:r>
            <a:r>
              <a:rPr lang="zh-CN" altLang="en-US" sz="1800" dirty="0"/>
              <a:t>数据集 </a:t>
            </a:r>
            <a:r>
              <a:rPr lang="en-US" altLang="zh-CN" sz="1800" i="1" dirty="0"/>
              <a:t>D </a:t>
            </a:r>
            <a:r>
              <a:rPr lang="en-US" altLang="zh-CN" sz="1800" dirty="0"/>
              <a:t>,</a:t>
            </a:r>
            <a:r>
              <a:rPr lang="zh-CN" altLang="en-US" sz="1800" dirty="0"/>
              <a:t> 停止计算条件</a:t>
            </a:r>
            <a:endParaRPr lang="en-US" altLang="zh-CN" sz="1800" dirty="0"/>
          </a:p>
          <a:p>
            <a:pPr>
              <a:lnSpc>
                <a:spcPct val="100000"/>
              </a:lnSpc>
            </a:pPr>
            <a:r>
              <a:rPr lang="zh-CN" altLang="en-US" sz="1800"/>
              <a:t>输出</a:t>
            </a:r>
            <a:r>
              <a:rPr lang="en-US" altLang="zh-CN" sz="1800"/>
              <a:t>: CART</a:t>
            </a:r>
            <a:r>
              <a:rPr lang="zh-CN" altLang="en-US" sz="1800" dirty="0"/>
              <a:t>决策树</a:t>
            </a:r>
            <a:endParaRPr lang="en-US" altLang="zh-CN" sz="1800" dirty="0"/>
          </a:p>
          <a:p>
            <a:pPr marL="0" indent="0">
              <a:lnSpc>
                <a:spcPct val="100000"/>
              </a:lnSpc>
              <a:buNone/>
            </a:pPr>
            <a:r>
              <a:rPr lang="zh-CN" altLang="en-US" sz="1800" dirty="0"/>
              <a:t>           从根节点开始</a:t>
            </a:r>
            <a:r>
              <a:rPr lang="en-US" altLang="zh-CN" sz="1800" dirty="0"/>
              <a:t>, </a:t>
            </a:r>
            <a:r>
              <a:rPr lang="zh-CN" altLang="en-US" sz="1800" dirty="0"/>
              <a:t>递归对每个结点操作</a:t>
            </a:r>
            <a:r>
              <a:rPr lang="en-US" altLang="zh-CN" sz="1800" dirty="0"/>
              <a:t>, </a:t>
            </a:r>
            <a:r>
              <a:rPr lang="zh-CN" altLang="en-US" sz="1800" dirty="0"/>
              <a:t>构建二</a:t>
            </a:r>
            <a:r>
              <a:rPr lang="zh-CN" altLang="en-US" sz="1800"/>
              <a:t>叉决策树</a:t>
            </a:r>
            <a:r>
              <a:rPr lang="en-US" altLang="zh-CN" sz="1800"/>
              <a:t>:</a:t>
            </a:r>
            <a:endParaRPr lang="en-US" altLang="zh-CN" sz="1800" dirty="0"/>
          </a:p>
          <a:p>
            <a:pPr marL="0" indent="0">
              <a:lnSpc>
                <a:spcPct val="100000"/>
              </a:lnSpc>
              <a:buNone/>
            </a:pPr>
            <a:r>
              <a:rPr lang="en-US" altLang="zh-CN" sz="1800" dirty="0"/>
              <a:t>     (1</a:t>
            </a:r>
            <a:r>
              <a:rPr lang="en-US" altLang="zh-CN" sz="1800"/>
              <a:t>) </a:t>
            </a:r>
            <a:r>
              <a:rPr lang="zh-CN" altLang="en-US" sz="1800"/>
              <a:t>设</a:t>
            </a:r>
            <a:r>
              <a:rPr lang="zh-CN" altLang="en-US" sz="1800" dirty="0"/>
              <a:t>结点数据集为 </a:t>
            </a:r>
            <a:r>
              <a:rPr lang="en-US" altLang="zh-CN" sz="1800" i="1" dirty="0"/>
              <a:t>D </a:t>
            </a:r>
            <a:r>
              <a:rPr lang="en-US" altLang="zh-CN" sz="1800" dirty="0"/>
              <a:t>, </a:t>
            </a:r>
            <a:r>
              <a:rPr lang="zh-CN" altLang="en-US" sz="1800" dirty="0"/>
              <a:t>对每个特征 </a:t>
            </a:r>
            <a:r>
              <a:rPr lang="en-US" altLang="zh-CN" sz="1800" i="1" dirty="0"/>
              <a:t>A</a:t>
            </a:r>
            <a:r>
              <a:rPr lang="en-US" altLang="zh-CN" sz="1800" dirty="0"/>
              <a:t>, </a:t>
            </a:r>
            <a:r>
              <a:rPr lang="zh-CN" altLang="en-US" sz="1800" dirty="0"/>
              <a:t>对其每个值 </a:t>
            </a:r>
            <a:r>
              <a:rPr lang="en-US" altLang="zh-CN" sz="1800" i="1" dirty="0"/>
              <a:t>a </a:t>
            </a:r>
            <a:r>
              <a:rPr lang="en-US" altLang="zh-CN" sz="1800" dirty="0"/>
              <a:t>, </a:t>
            </a:r>
            <a:r>
              <a:rPr lang="zh-CN" altLang="en-US" sz="1800" dirty="0"/>
              <a:t>根据样本点对 </a:t>
            </a:r>
            <a:r>
              <a:rPr lang="en-US" altLang="zh-CN" sz="1800" i="1" dirty="0"/>
              <a:t>A </a:t>
            </a:r>
            <a:r>
              <a:rPr lang="en-US" altLang="zh-CN" sz="1800" dirty="0"/>
              <a:t>= </a:t>
            </a:r>
            <a:r>
              <a:rPr lang="en-US" altLang="zh-CN" sz="1800" i="1" dirty="0"/>
              <a:t>a </a:t>
            </a:r>
            <a:r>
              <a:rPr lang="zh-CN" altLang="en-US" sz="1800" dirty="0"/>
              <a:t>的</a:t>
            </a:r>
            <a:endParaRPr lang="en-US" altLang="zh-CN" sz="1800" dirty="0"/>
          </a:p>
          <a:p>
            <a:pPr marL="0" indent="0">
              <a:lnSpc>
                <a:spcPct val="100000"/>
              </a:lnSpc>
              <a:buNone/>
            </a:pPr>
            <a:r>
              <a:rPr lang="en-US" altLang="zh-CN" sz="1800" dirty="0"/>
              <a:t>     </a:t>
            </a:r>
            <a:r>
              <a:rPr lang="zh-CN" altLang="en-US" sz="1800"/>
              <a:t>测试为</a:t>
            </a:r>
            <a:r>
              <a:rPr lang="en-US" altLang="zh-CN" sz="1800"/>
              <a:t>“</a:t>
            </a:r>
            <a:r>
              <a:rPr lang="zh-CN" altLang="en-US" sz="1800"/>
              <a:t>是</a:t>
            </a:r>
            <a:r>
              <a:rPr lang="en-US" altLang="zh-CN" sz="1800"/>
              <a:t>”</a:t>
            </a:r>
            <a:r>
              <a:rPr lang="zh-CN" altLang="en-US" sz="1800"/>
              <a:t>或</a:t>
            </a:r>
            <a:r>
              <a:rPr lang="en-US" altLang="zh-CN" sz="1800"/>
              <a:t>“</a:t>
            </a:r>
            <a:r>
              <a:rPr lang="zh-CN" altLang="en-US" sz="1800"/>
              <a:t>否</a:t>
            </a:r>
            <a:r>
              <a:rPr lang="en-US" altLang="zh-CN" sz="1800"/>
              <a:t>” </a:t>
            </a:r>
            <a:r>
              <a:rPr lang="en-US" altLang="zh-CN" sz="1800" dirty="0"/>
              <a:t>, </a:t>
            </a:r>
            <a:r>
              <a:rPr lang="zh-CN" altLang="en-US" sz="1800" dirty="0"/>
              <a:t>将 </a:t>
            </a:r>
            <a:r>
              <a:rPr lang="en-US" altLang="zh-CN" sz="1800" i="1" dirty="0"/>
              <a:t>D </a:t>
            </a:r>
            <a:r>
              <a:rPr lang="zh-CN" altLang="en-US" sz="1800" dirty="0"/>
              <a:t>分为 </a:t>
            </a:r>
            <a:r>
              <a:rPr lang="en-US" altLang="zh-CN" sz="1800" i="1" dirty="0"/>
              <a:t>D</a:t>
            </a:r>
            <a:r>
              <a:rPr lang="en-US" altLang="zh-CN" sz="1800" baseline="-25000" dirty="0"/>
              <a:t>1 </a:t>
            </a:r>
            <a:r>
              <a:rPr lang="en-US" altLang="zh-CN" sz="1800" dirty="0"/>
              <a:t>,</a:t>
            </a:r>
            <a:r>
              <a:rPr lang="zh-CN" altLang="en-US" sz="1800" dirty="0"/>
              <a:t> </a:t>
            </a:r>
            <a:r>
              <a:rPr lang="en-US" altLang="zh-CN" sz="1800" i="1" dirty="0"/>
              <a:t>D</a:t>
            </a:r>
            <a:r>
              <a:rPr lang="en-US" altLang="zh-CN" sz="1800" baseline="-25000" dirty="0"/>
              <a:t>2 </a:t>
            </a:r>
            <a:r>
              <a:rPr lang="en-US" altLang="zh-CN" sz="1800" dirty="0"/>
              <a:t>, </a:t>
            </a:r>
            <a:r>
              <a:rPr lang="zh-CN" altLang="en-US" sz="1800" dirty="0"/>
              <a:t>计算 </a:t>
            </a:r>
            <a:r>
              <a:rPr lang="en-US" altLang="zh-CN" sz="1800" i="1" dirty="0"/>
              <a:t>A </a:t>
            </a:r>
            <a:r>
              <a:rPr lang="en-US" altLang="zh-CN" sz="1800" dirty="0"/>
              <a:t>= </a:t>
            </a:r>
            <a:r>
              <a:rPr lang="en-US" altLang="zh-CN" sz="1800" i="1" dirty="0"/>
              <a:t>a </a:t>
            </a:r>
            <a:r>
              <a:rPr lang="zh-CN" altLang="en-US" sz="1800" dirty="0"/>
              <a:t>的基尼指数</a:t>
            </a:r>
            <a:endParaRPr lang="en-US" altLang="zh-CN" sz="1800" dirty="0"/>
          </a:p>
          <a:p>
            <a:pPr marL="0" indent="0">
              <a:lnSpc>
                <a:spcPct val="100000"/>
              </a:lnSpc>
              <a:buNone/>
            </a:pPr>
            <a:r>
              <a:rPr lang="en-US" altLang="zh-CN" sz="1800" dirty="0"/>
              <a:t>     (2) </a:t>
            </a:r>
            <a:r>
              <a:rPr lang="zh-CN" altLang="en-US" sz="1800" dirty="0"/>
              <a:t>在所有的特征 </a:t>
            </a:r>
            <a:r>
              <a:rPr lang="en-US" altLang="zh-CN" sz="1800" i="1" dirty="0"/>
              <a:t>A </a:t>
            </a:r>
            <a:r>
              <a:rPr lang="zh-CN" altLang="en-US" sz="1800" dirty="0"/>
              <a:t>以及所有可能的切分点 </a:t>
            </a:r>
            <a:r>
              <a:rPr lang="en-US" altLang="zh-CN" sz="1800" i="1" dirty="0"/>
              <a:t>a </a:t>
            </a:r>
            <a:r>
              <a:rPr lang="zh-CN" altLang="en-US" sz="1800" dirty="0"/>
              <a:t>中</a:t>
            </a:r>
            <a:r>
              <a:rPr lang="en-US" altLang="zh-CN" sz="1800" dirty="0"/>
              <a:t>, </a:t>
            </a:r>
            <a:r>
              <a:rPr lang="zh-CN" altLang="en-US" sz="1800" dirty="0"/>
              <a:t>选择基尼指数最小的特征和</a:t>
            </a:r>
            <a:endParaRPr lang="en-US" altLang="zh-CN" sz="1800" dirty="0"/>
          </a:p>
          <a:p>
            <a:pPr marL="0" indent="0">
              <a:lnSpc>
                <a:spcPct val="100000"/>
              </a:lnSpc>
              <a:buNone/>
            </a:pPr>
            <a:r>
              <a:rPr lang="en-US" altLang="zh-CN" sz="1800" dirty="0"/>
              <a:t>     </a:t>
            </a:r>
            <a:r>
              <a:rPr lang="zh-CN" altLang="en-US" sz="1800" dirty="0"/>
              <a:t>切分点</a:t>
            </a:r>
            <a:r>
              <a:rPr lang="en-US" altLang="zh-CN" sz="1800" dirty="0"/>
              <a:t>, </a:t>
            </a:r>
            <a:r>
              <a:rPr lang="zh-CN" altLang="en-US" sz="1800" dirty="0"/>
              <a:t>将数据集分配到两个子结点中</a:t>
            </a:r>
            <a:endParaRPr lang="en-US" altLang="zh-CN" sz="1800" dirty="0"/>
          </a:p>
          <a:p>
            <a:pPr marL="0" indent="0">
              <a:lnSpc>
                <a:spcPct val="100000"/>
              </a:lnSpc>
              <a:buNone/>
            </a:pPr>
            <a:r>
              <a:rPr lang="en-US" altLang="zh-CN" sz="1800" dirty="0"/>
              <a:t>     (3) </a:t>
            </a:r>
            <a:r>
              <a:rPr lang="zh-CN" altLang="en-US" sz="1800" dirty="0"/>
              <a:t>对两个子结点递归调用</a:t>
            </a:r>
            <a:r>
              <a:rPr lang="en-US" altLang="zh-CN" sz="1800" dirty="0"/>
              <a:t>1, 2</a:t>
            </a:r>
            <a:r>
              <a:rPr lang="zh-CN" altLang="en-US" sz="1800" dirty="0"/>
              <a:t>步骤</a:t>
            </a:r>
            <a:r>
              <a:rPr lang="en-US" altLang="zh-CN" sz="1800" dirty="0"/>
              <a:t>, </a:t>
            </a:r>
            <a:r>
              <a:rPr lang="zh-CN" altLang="en-US" sz="1800" dirty="0"/>
              <a:t>直至满足停止条件</a:t>
            </a:r>
            <a:endParaRPr lang="en-US" altLang="zh-CN" sz="1800" dirty="0"/>
          </a:p>
          <a:p>
            <a:pPr marL="0" indent="0">
              <a:lnSpc>
                <a:spcPct val="100000"/>
              </a:lnSpc>
              <a:buNone/>
            </a:pPr>
            <a:r>
              <a:rPr lang="en-US" altLang="zh-CN" sz="1800" dirty="0"/>
              <a:t>     (4) </a:t>
            </a:r>
            <a:r>
              <a:rPr lang="zh-CN" altLang="en-US" sz="1800" dirty="0"/>
              <a:t>生成</a:t>
            </a:r>
            <a:r>
              <a:rPr lang="en-US" altLang="zh-CN" sz="1800" dirty="0"/>
              <a:t>CART</a:t>
            </a:r>
            <a:r>
              <a:rPr lang="zh-CN" altLang="en-US" sz="1800" dirty="0"/>
              <a:t>树</a:t>
            </a:r>
          </a:p>
        </p:txBody>
      </p:sp>
      <p:sp>
        <p:nvSpPr>
          <p:cNvPr id="2" name="Slide Number Placeholder 5">
            <a:extLst>
              <a:ext uri="{FF2B5EF4-FFF2-40B4-BE49-F238E27FC236}">
                <a16:creationId xmlns:a16="http://schemas.microsoft.com/office/drawing/2014/main" id="{AB9B3BB7-A20A-E491-9687-9D06447BA4FE}"/>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71</a:t>
            </a:fld>
            <a:endParaRPr lang="en-US" dirty="0"/>
          </a:p>
        </p:txBody>
      </p:sp>
      <p:sp>
        <p:nvSpPr>
          <p:cNvPr id="5" name="标题 1">
            <a:extLst>
              <a:ext uri="{FF2B5EF4-FFF2-40B4-BE49-F238E27FC236}">
                <a16:creationId xmlns:a16="http://schemas.microsoft.com/office/drawing/2014/main" id="{1A62B624-608D-4966-8C36-6F9CAEF25E11}"/>
              </a:ext>
            </a:extLst>
          </p:cNvPr>
          <p:cNvSpPr txBox="1"/>
          <p:nvPr/>
        </p:nvSpPr>
        <p:spPr>
          <a:xfrm>
            <a:off x="259373" y="1646584"/>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的生成：分类树</a:t>
            </a:r>
            <a:endParaRPr lang="en-US" altLang="zh-CN" dirty="0">
              <a:solidFill>
                <a:srgbClr val="C00000"/>
              </a:solidFill>
            </a:endParaRPr>
          </a:p>
        </p:txBody>
      </p:sp>
    </p:spTree>
    <p:extLst>
      <p:ext uri="{BB962C8B-B14F-4D97-AF65-F5344CB8AC3E}">
        <p14:creationId xmlns:p14="http://schemas.microsoft.com/office/powerpoint/2010/main" val="27034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286935">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aseline="-25000" smtClean="0"/>
                                      <m:t>1</m:t>
                                    </m:r>
                                  </m:e>
                                </m:acc>
                              </m:oMath>
                            </m:oMathPara>
                          </a14:m>
                          <a:endParaRPr lang="zh-CN" altLang="en-US" sz="1600" baseline="-25000"/>
                        </a:p>
                      </a:txBody>
                      <a:tcPr anchor="ct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2</m:t>
                                    </m:r>
                                  </m:e>
                                </m:acc>
                              </m:oMath>
                            </m:oMathPara>
                          </a14:m>
                          <a:endParaRPr lang="zh-CN" altLang="en-US" sz="1600" baseline="-25000"/>
                        </a:p>
                      </a:txBody>
                      <a:tcPr anchor="ct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3</m:t>
                                    </m:r>
                                  </m:e>
                                </m:acc>
                              </m:oMath>
                            </m:oMathPara>
                          </a14:m>
                          <a:endParaRPr lang="zh-CN" altLang="en-US" sz="1600" baseline="-25000"/>
                        </a:p>
                      </a:txBody>
                      <a:tcPr anchor="ct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Choice>
        <mc:Fallback xmlns="">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extLst>
                  <p:ext uri="{D42A27DB-BD31-4B8C-83A1-F6EECF244321}">
                    <p14:modId xmlns:p14="http://schemas.microsoft.com/office/powerpoint/2010/main" val="2106379200"/>
                  </p:ext>
                </p:extLst>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335280">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3352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335280">
                    <a:tc>
                      <a:txBody>
                        <a:bodyPr/>
                        <a:lstStyle/>
                        <a:p>
                          <a:endParaRPr lang="zh-CN"/>
                        </a:p>
                      </a:txBody>
                      <a:tcPr anchor="ctr">
                        <a:blipFill>
                          <a:blip r:embed="rId3"/>
                          <a:stretch>
                            <a:fillRect l="-746" t="-200000" r="-404478" b="-219643"/>
                          </a:stretch>
                        </a:blipFill>
                      </a:tcP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335280">
                    <a:tc>
                      <a:txBody>
                        <a:bodyPr/>
                        <a:lstStyle/>
                        <a:p>
                          <a:endParaRPr lang="zh-CN"/>
                        </a:p>
                      </a:txBody>
                      <a:tcPr anchor="ctr">
                        <a:blipFill>
                          <a:blip r:embed="rId3"/>
                          <a:stretch>
                            <a:fillRect l="-746" t="-305455" r="-404478" b="-123636"/>
                          </a:stretch>
                        </a:blipFill>
                      </a:tcP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335280">
                    <a:tc>
                      <a:txBody>
                        <a:bodyPr/>
                        <a:lstStyle/>
                        <a:p>
                          <a:endParaRPr lang="zh-CN"/>
                        </a:p>
                      </a:txBody>
                      <a:tcPr anchor="ctr">
                        <a:blipFill>
                          <a:blip r:embed="rId3"/>
                          <a:stretch>
                            <a:fillRect l="-746" t="-405455" r="-404478" b="-23636"/>
                          </a:stretch>
                        </a:blipFill>
                      </a:tcP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Fallback>
      </mc:AlternateContent>
      <mc:AlternateContent xmlns:mc="http://schemas.openxmlformats.org/markup-compatibility/2006" xmlns:a14="http://schemas.microsoft.com/office/drawing/2010/main">
        <mc:Choice Requires="a14">
          <p:sp>
            <p:nvSpPr>
              <p:cNvPr id="10" name="对象 10">
                <a:extLst>
                  <a:ext uri="{FF2B5EF4-FFF2-40B4-BE49-F238E27FC236}">
                    <a16:creationId xmlns:a16="http://schemas.microsoft.com/office/drawing/2014/main" id="{65406B7C-E240-441F-8112-5CFEAEEB791D}"/>
                  </a:ext>
                </a:extLst>
              </p:cNvPr>
              <p:cNvSpPr txBox="1"/>
              <p:nvPr/>
            </p:nvSpPr>
            <p:spPr>
              <a:xfrm>
                <a:off x="4595375" y="5010241"/>
                <a:ext cx="4548625" cy="141692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𝐴</m:t>
                          </m:r>
                          <m:r>
                            <a:rPr lang="en-US" altLang="zh-CN" sz="1600" b="0" i="1" baseline="-25000" smtClean="0">
                              <a:solidFill>
                                <a:srgbClr val="000000"/>
                              </a:solidFill>
                              <a:latin typeface="Cambria Math" panose="02040503050406030204" pitchFamily="18" charset="0"/>
                            </a:rPr>
                            <m:t>1</m:t>
                          </m:r>
                        </m:e>
                      </m:d>
                      <m:r>
                        <a:rPr lang="zh-CN" altLang="en-US" sz="1600" i="1">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b="0" i="1">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1</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i="1" baseline="-25000">
                              <a:solidFill>
                                <a:srgbClr val="000000"/>
                              </a:solidFill>
                              <a:latin typeface="Cambria Math" panose="02040503050406030204" pitchFamily="18" charset="0"/>
                            </a:rPr>
                            <m:t>1</m:t>
                          </m:r>
                        </m:e>
                      </m:d>
                      <m:r>
                        <a:rPr lang="en-US" altLang="zh-CN" sz="1600" b="0" i="1" smtClean="0">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i="0">
                          <a:solidFill>
                            <a:srgbClr val="000000"/>
                          </a:solidFill>
                          <a:latin typeface="Cambria Math" panose="02040503050406030204" pitchFamily="18" charset="0"/>
                        </a:rPr>
                        <m:t>Gini</m:t>
                      </m:r>
                      <m:d>
                        <m:dPr>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oMath>
                  </m:oMathPara>
                </a14:m>
                <a:endParaRPr lang="en-US" altLang="zh-CN" sz="1600" i="1" baseline="-250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i="1">
                          <a:solidFill>
                            <a:srgbClr val="000000"/>
                          </a:solidFill>
                          <a:latin typeface="Cambria Math" panose="02040503050406030204" pitchFamily="18" charset="0"/>
                        </a:rPr>
                        <m:t>=</m:t>
                      </m:r>
                      <m:f>
                        <m:fPr>
                          <m:ctrlPr>
                            <a:rPr lang="en-US" altLang="zh-CN" sz="1400" b="0" i="1" smtClean="0">
                              <a:solidFill>
                                <a:srgbClr val="000000"/>
                              </a:solidFill>
                              <a:latin typeface="Cambria Math" panose="02040503050406030204" pitchFamily="18" charset="0"/>
                            </a:rPr>
                          </m:ctrlPr>
                        </m:fPr>
                        <m:num>
                          <m:r>
                            <a:rPr lang="en-US" altLang="zh-CN" sz="1400" i="1">
                              <a:solidFill>
                                <a:srgbClr val="000000"/>
                              </a:solidFill>
                              <a:latin typeface="Cambria Math" panose="02040503050406030204" pitchFamily="18" charset="0"/>
                            </a:rPr>
                            <m:t>5</m:t>
                          </m:r>
                        </m:num>
                        <m:den>
                          <m:r>
                            <a:rPr lang="en-US" altLang="zh-CN" sz="1400" b="0" i="1" smtClean="0">
                              <a:solidFill>
                                <a:srgbClr val="000000"/>
                              </a:solidFill>
                              <a:latin typeface="Cambria Math" panose="02040503050406030204" pitchFamily="18" charset="0"/>
                            </a:rPr>
                            <m:t>15</m:t>
                          </m:r>
                        </m:den>
                      </m:f>
                      <m:d>
                        <m:dPr>
                          <m:ctrlPr>
                            <a:rPr lang="en-US" altLang="zh-CN" sz="1400" b="0" i="1" smtClean="0">
                              <a:solidFill>
                                <a:srgbClr val="000000"/>
                              </a:solidFill>
                              <a:latin typeface="Cambria Math" panose="02040503050406030204" pitchFamily="18" charset="0"/>
                            </a:rPr>
                          </m:ctrlPr>
                        </m:dPr>
                        <m:e>
                          <m:r>
                            <a:rPr lang="en-US" altLang="zh-CN" sz="1400" b="0" i="1" smtClean="0">
                              <a:solidFill>
                                <a:srgbClr val="000000"/>
                              </a:solidFill>
                              <a:latin typeface="Cambria Math" panose="02040503050406030204" pitchFamily="18" charset="0"/>
                            </a:rPr>
                            <m:t>1</m:t>
                          </m:r>
                          <m:r>
                            <a:rPr lang="en-US" altLang="zh-CN" sz="1400" b="0" i="1" smtClean="0">
                              <a:solidFill>
                                <a:srgbClr val="000000"/>
                              </a:solidFill>
                              <a:latin typeface="Cambria Math" panose="02040503050406030204" pitchFamily="18" charset="0"/>
                              <a:ea typeface="Cambria Math" panose="02040503050406030204" pitchFamily="18" charset="0"/>
                            </a:rPr>
                            <m:t>−</m:t>
                          </m:r>
                          <m:sSup>
                            <m:sSupPr>
                              <m:ctrlPr>
                                <a:rPr lang="en-US" altLang="zh-CN" sz="1400" b="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2</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r>
                            <a:rPr lang="en-US" altLang="zh-CN" sz="1400" i="1" smtClean="0">
                              <a:solidFill>
                                <a:srgbClr val="000000"/>
                              </a:solidFill>
                              <a:latin typeface="Cambria Math" panose="02040503050406030204" pitchFamily="18" charset="0"/>
                              <a:ea typeface="Cambria Math" panose="02040503050406030204" pitchFamily="18" charset="0"/>
                            </a:rPr>
                            <m:t>−</m:t>
                          </m:r>
                          <m:sSup>
                            <m:sSupPr>
                              <m:ctrlPr>
                                <a:rPr lang="en-US" altLang="zh-CN" sz="140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3</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e>
                      </m:d>
                      <m:r>
                        <a:rPr lang="en-US" altLang="zh-CN" sz="1400" i="1">
                          <a:solidFill>
                            <a:srgbClr val="000000"/>
                          </a:solidFill>
                          <a:latin typeface="Cambria Math" panose="02040503050406030204" pitchFamily="18" charset="0"/>
                        </a:rPr>
                        <m:t>+</m:t>
                      </m:r>
                      <m:f>
                        <m:fPr>
                          <m:ctrlPr>
                            <a:rPr lang="en-US" altLang="zh-CN" sz="1400" i="1">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10</m:t>
                          </m:r>
                        </m:num>
                        <m:den>
                          <m:r>
                            <a:rPr lang="en-US" altLang="zh-CN" sz="1400" i="1">
                              <a:solidFill>
                                <a:srgbClr val="000000"/>
                              </a:solidFill>
                              <a:latin typeface="Cambria Math" panose="02040503050406030204" pitchFamily="18" charset="0"/>
                            </a:rPr>
                            <m:t>15</m:t>
                          </m:r>
                        </m:den>
                      </m:f>
                      <m:d>
                        <m:dPr>
                          <m:ctrlPr>
                            <a:rPr lang="en-US" altLang="zh-CN" sz="1400" i="1">
                              <a:solidFill>
                                <a:srgbClr val="000000"/>
                              </a:solidFill>
                              <a:latin typeface="Cambria Math" panose="02040503050406030204" pitchFamily="18" charset="0"/>
                            </a:rPr>
                          </m:ctrlPr>
                        </m:dPr>
                        <m:e>
                          <m:r>
                            <a:rPr lang="en-US" altLang="zh-CN" sz="1400" i="1">
                              <a:solidFill>
                                <a:srgbClr val="000000"/>
                              </a:solidFill>
                              <a:latin typeface="Cambria Math" panose="02040503050406030204" pitchFamily="18" charset="0"/>
                            </a:rPr>
                            <m:t>1</m:t>
                          </m:r>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7</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i="1">
                                          <a:solidFill>
                                            <a:srgbClr val="000000"/>
                                          </a:solidFill>
                                          <a:latin typeface="Cambria Math" panose="02040503050406030204" pitchFamily="18" charset="0"/>
                                          <a:ea typeface="Cambria Math" panose="02040503050406030204" pitchFamily="18" charset="0"/>
                                        </a:rPr>
                                        <m:t>3</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e>
                      </m:d>
                    </m:oMath>
                  </m:oMathPara>
                </a14:m>
                <a:endParaRPr lang="en-US" altLang="zh-CN" sz="1600" i="1" dirty="0">
                  <a:solidFill>
                    <a:srgbClr val="00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400" b="0" i="1" smtClean="0">
                          <a:solidFill>
                            <a:srgbClr val="000000"/>
                          </a:solidFill>
                          <a:latin typeface="Cambria Math" panose="02040503050406030204" pitchFamily="18" charset="0"/>
                          <a:ea typeface="Cambria Math" panose="02040503050406030204" pitchFamily="18" charset="0"/>
                        </a:rPr>
                        <m:t>    </m:t>
                      </m:r>
                      <m:r>
                        <a:rPr lang="en-US" altLang="zh-CN" sz="1400" i="1" smtClean="0">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ea typeface="Cambria Math" panose="02040503050406030204" pitchFamily="18" charset="0"/>
                        </a:rPr>
                        <m:t>0.44</m:t>
                      </m:r>
                    </m:oMath>
                  </m:oMathPara>
                </a14:m>
                <a:endParaRPr lang="en-US" altLang="zh-CN" sz="1400"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0" name="对象 10">
                <a:extLst>
                  <a:ext uri="{FF2B5EF4-FFF2-40B4-BE49-F238E27FC236}">
                    <a16:creationId xmlns:a16="http://schemas.microsoft.com/office/drawing/2014/main" id="{65406B7C-E240-441F-8112-5CFEAEEB791D}"/>
                  </a:ext>
                </a:extLst>
              </p:cNvPr>
              <p:cNvSpPr txBox="1">
                <a:spLocks noRot="1" noChangeAspect="1" noMove="1" noResize="1" noEditPoints="1" noAdjustHandles="1" noChangeArrowheads="1" noChangeShapeType="1" noTextEdit="1"/>
              </p:cNvSpPr>
              <p:nvPr/>
            </p:nvSpPr>
            <p:spPr>
              <a:xfrm>
                <a:off x="4595375" y="5010241"/>
                <a:ext cx="4548625" cy="1416928"/>
              </a:xfrm>
              <a:prstGeom prst="rect">
                <a:avLst/>
              </a:prstGeom>
              <a:blipFill>
                <a:blip r:embed="rId4"/>
                <a:stretch>
                  <a:fillRect/>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2615440D-FE31-4EC3-93EC-1C0C49D94903}"/>
              </a:ext>
            </a:extLst>
          </p:cNvPr>
          <p:cNvCxnSpPr>
            <a:cxnSpLocks/>
          </p:cNvCxnSpPr>
          <p:nvPr/>
        </p:nvCxnSpPr>
        <p:spPr>
          <a:xfrm>
            <a:off x="320555" y="4285488"/>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72</a:t>
            </a:fld>
            <a:endParaRPr lang="en-US" dirty="0"/>
          </a:p>
        </p:txBody>
      </p:sp>
      <p:sp>
        <p:nvSpPr>
          <p:cNvPr id="16" name="矩形 15">
            <a:extLst>
              <a:ext uri="{FF2B5EF4-FFF2-40B4-BE49-F238E27FC236}">
                <a16:creationId xmlns:a16="http://schemas.microsoft.com/office/drawing/2014/main" id="{877EBD6C-6135-46D3-A6EA-8BA967084CC4}"/>
              </a:ext>
            </a:extLst>
          </p:cNvPr>
          <p:cNvSpPr/>
          <p:nvPr/>
        </p:nvSpPr>
        <p:spPr>
          <a:xfrm>
            <a:off x="4861560" y="2564213"/>
            <a:ext cx="2069797" cy="369332"/>
          </a:xfrm>
          <a:prstGeom prst="rect">
            <a:avLst/>
          </a:prstGeom>
        </p:spPr>
        <p:txBody>
          <a:bodyPr wrap="none">
            <a:spAutoFit/>
          </a:bodyPr>
          <a:lstStyle/>
          <a:p>
            <a:pPr marL="285750" indent="-285750">
              <a:buFont typeface="Arial" panose="020B0604020202020204" pitchFamily="34" charset="0"/>
              <a:buChar char="•"/>
            </a:pPr>
            <a:r>
              <a:rPr lang="zh-CN" altLang="en-US"/>
              <a:t>求</a:t>
            </a:r>
            <a:r>
              <a:rPr lang="en-US" altLang="zh-CN" i="1"/>
              <a:t>A</a:t>
            </a:r>
            <a:r>
              <a:rPr lang="en-US" altLang="zh-CN" baseline="-25000"/>
              <a:t>1</a:t>
            </a:r>
            <a:r>
              <a:rPr lang="zh-CN" altLang="en-US"/>
              <a:t>最优划分点</a:t>
            </a:r>
          </a:p>
        </p:txBody>
      </p:sp>
      <p:cxnSp>
        <p:nvCxnSpPr>
          <p:cNvPr id="11" name="直接连接符 10">
            <a:extLst>
              <a:ext uri="{FF2B5EF4-FFF2-40B4-BE49-F238E27FC236}">
                <a16:creationId xmlns:a16="http://schemas.microsoft.com/office/drawing/2014/main" id="{2760223D-213D-42C9-BFA8-8CE7D39AA5A2}"/>
              </a:ext>
            </a:extLst>
          </p:cNvPr>
          <p:cNvCxnSpPr>
            <a:cxnSpLocks/>
          </p:cNvCxnSpPr>
          <p:nvPr/>
        </p:nvCxnSpPr>
        <p:spPr>
          <a:xfrm>
            <a:off x="4747775" y="4053840"/>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6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286935">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aseline="-25000" smtClean="0"/>
                                      <m:t>1</m:t>
                                    </m:r>
                                  </m:e>
                                </m:acc>
                              </m:oMath>
                            </m:oMathPara>
                          </a14:m>
                          <a:endParaRPr lang="zh-CN" altLang="en-US" sz="1600" baseline="-25000"/>
                        </a:p>
                      </a:txBody>
                      <a:tcPr anchor="ct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2</m:t>
                                    </m:r>
                                  </m:e>
                                </m:acc>
                              </m:oMath>
                            </m:oMathPara>
                          </a14:m>
                          <a:endParaRPr lang="zh-CN" altLang="en-US" sz="1600" baseline="-25000"/>
                        </a:p>
                      </a:txBody>
                      <a:tcPr anchor="ct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3</m:t>
                                    </m:r>
                                  </m:e>
                                </m:acc>
                              </m:oMath>
                            </m:oMathPara>
                          </a14:m>
                          <a:endParaRPr lang="zh-CN" altLang="en-US" sz="1600" baseline="-25000"/>
                        </a:p>
                      </a:txBody>
                      <a:tcPr anchor="ct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Choice>
        <mc:Fallback xmlns="">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335280">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3352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335280">
                    <a:tc>
                      <a:txBody>
                        <a:bodyPr/>
                        <a:lstStyle/>
                        <a:p>
                          <a:endParaRPr lang="zh-CN"/>
                        </a:p>
                      </a:txBody>
                      <a:tcPr anchor="ctr">
                        <a:blipFill>
                          <a:blip r:embed="rId3"/>
                          <a:stretch>
                            <a:fillRect l="-746" t="-200000" r="-404478" b="-219643"/>
                          </a:stretch>
                        </a:blipFill>
                      </a:tcP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335280">
                    <a:tc>
                      <a:txBody>
                        <a:bodyPr/>
                        <a:lstStyle/>
                        <a:p>
                          <a:endParaRPr lang="zh-CN"/>
                        </a:p>
                      </a:txBody>
                      <a:tcPr anchor="ctr">
                        <a:blipFill>
                          <a:blip r:embed="rId3"/>
                          <a:stretch>
                            <a:fillRect l="-746" t="-305455" r="-404478" b="-123636"/>
                          </a:stretch>
                        </a:blipFill>
                      </a:tcP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335280">
                    <a:tc>
                      <a:txBody>
                        <a:bodyPr/>
                        <a:lstStyle/>
                        <a:p>
                          <a:endParaRPr lang="zh-CN"/>
                        </a:p>
                      </a:txBody>
                      <a:tcPr anchor="ctr">
                        <a:blipFill>
                          <a:blip r:embed="rId3"/>
                          <a:stretch>
                            <a:fillRect l="-746" t="-405455" r="-404478" b="-23636"/>
                          </a:stretch>
                        </a:blipFill>
                      </a:tcP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Fallback>
      </mc:AlternateContent>
      <mc:AlternateContent xmlns:mc="http://schemas.openxmlformats.org/markup-compatibility/2006" xmlns:a14="http://schemas.microsoft.com/office/drawing/2010/main">
        <mc:Choice Requires="a14">
          <p:sp>
            <p:nvSpPr>
              <p:cNvPr id="10" name="对象 10">
                <a:extLst>
                  <a:ext uri="{FF2B5EF4-FFF2-40B4-BE49-F238E27FC236}">
                    <a16:creationId xmlns:a16="http://schemas.microsoft.com/office/drawing/2014/main" id="{65406B7C-E240-441F-8112-5CFEAEEB791D}"/>
                  </a:ext>
                </a:extLst>
              </p:cNvPr>
              <p:cNvSpPr txBox="1"/>
              <p:nvPr/>
            </p:nvSpPr>
            <p:spPr>
              <a:xfrm>
                <a:off x="4595375" y="5010241"/>
                <a:ext cx="4548625" cy="141692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𝐴</m:t>
                          </m:r>
                          <m:r>
                            <a:rPr lang="en-US" altLang="zh-CN" sz="1600" b="0" i="1" baseline="-25000" smtClean="0">
                              <a:solidFill>
                                <a:srgbClr val="000000"/>
                              </a:solidFill>
                              <a:latin typeface="Cambria Math" panose="02040503050406030204" pitchFamily="18" charset="0"/>
                            </a:rPr>
                            <m:t>1</m:t>
                          </m:r>
                        </m:e>
                      </m:d>
                      <m:r>
                        <a:rPr lang="zh-CN" altLang="en-US" sz="1600" i="1">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b="0" i="1">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1</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i="1" baseline="-25000">
                              <a:solidFill>
                                <a:srgbClr val="000000"/>
                              </a:solidFill>
                              <a:latin typeface="Cambria Math" panose="02040503050406030204" pitchFamily="18" charset="0"/>
                            </a:rPr>
                            <m:t>1</m:t>
                          </m:r>
                        </m:e>
                      </m:d>
                      <m:r>
                        <a:rPr lang="en-US" altLang="zh-CN" sz="1600" b="0" i="1" smtClean="0">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i="0">
                          <a:solidFill>
                            <a:srgbClr val="000000"/>
                          </a:solidFill>
                          <a:latin typeface="Cambria Math" panose="02040503050406030204" pitchFamily="18" charset="0"/>
                        </a:rPr>
                        <m:t>Gini</m:t>
                      </m:r>
                      <m:d>
                        <m:dPr>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oMath>
                  </m:oMathPara>
                </a14:m>
                <a:endParaRPr lang="en-US" altLang="zh-CN" sz="1600" i="1" baseline="-250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i="1">
                          <a:solidFill>
                            <a:srgbClr val="000000"/>
                          </a:solidFill>
                          <a:latin typeface="Cambria Math" panose="02040503050406030204" pitchFamily="18" charset="0"/>
                        </a:rPr>
                        <m:t>=</m:t>
                      </m:r>
                      <m:f>
                        <m:fPr>
                          <m:ctrlPr>
                            <a:rPr lang="en-US" altLang="zh-CN" sz="1400" b="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5</m:t>
                          </m:r>
                        </m:num>
                        <m:den>
                          <m:r>
                            <a:rPr lang="en-US" altLang="zh-CN" sz="1400" b="0" i="1" smtClean="0">
                              <a:solidFill>
                                <a:srgbClr val="000000"/>
                              </a:solidFill>
                              <a:latin typeface="Cambria Math" panose="02040503050406030204" pitchFamily="18" charset="0"/>
                            </a:rPr>
                            <m:t>15</m:t>
                          </m:r>
                        </m:den>
                      </m:f>
                      <m:d>
                        <m:dPr>
                          <m:ctrlPr>
                            <a:rPr lang="en-US" altLang="zh-CN" sz="1400" b="0" i="1" smtClean="0">
                              <a:solidFill>
                                <a:srgbClr val="000000"/>
                              </a:solidFill>
                              <a:latin typeface="Cambria Math" panose="02040503050406030204" pitchFamily="18" charset="0"/>
                            </a:rPr>
                          </m:ctrlPr>
                        </m:dPr>
                        <m:e>
                          <m:r>
                            <a:rPr lang="en-US" altLang="zh-CN" sz="1400" b="0" i="1" smtClean="0">
                              <a:solidFill>
                                <a:srgbClr val="000000"/>
                              </a:solidFill>
                              <a:latin typeface="Cambria Math" panose="02040503050406030204" pitchFamily="18" charset="0"/>
                            </a:rPr>
                            <m:t>1</m:t>
                          </m:r>
                          <m:r>
                            <a:rPr lang="en-US" altLang="zh-CN" sz="1400" b="0" i="1" smtClean="0">
                              <a:solidFill>
                                <a:srgbClr val="000000"/>
                              </a:solidFill>
                              <a:latin typeface="Cambria Math" panose="02040503050406030204" pitchFamily="18" charset="0"/>
                              <a:ea typeface="Cambria Math" panose="02040503050406030204" pitchFamily="18" charset="0"/>
                            </a:rPr>
                            <m:t>−</m:t>
                          </m:r>
                          <m:sSup>
                            <m:sSupPr>
                              <m:ctrlPr>
                                <a:rPr lang="en-US" altLang="zh-CN" sz="1400" b="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2</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r>
                            <a:rPr lang="en-US" altLang="zh-CN" sz="1400" i="1" smtClean="0">
                              <a:solidFill>
                                <a:srgbClr val="000000"/>
                              </a:solidFill>
                              <a:latin typeface="Cambria Math" panose="02040503050406030204" pitchFamily="18" charset="0"/>
                              <a:ea typeface="Cambria Math" panose="02040503050406030204" pitchFamily="18" charset="0"/>
                            </a:rPr>
                            <m:t>−</m:t>
                          </m:r>
                          <m:sSup>
                            <m:sSupPr>
                              <m:ctrlPr>
                                <a:rPr lang="en-US" altLang="zh-CN" sz="140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3</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e>
                      </m:d>
                      <m:r>
                        <a:rPr lang="en-US" altLang="zh-CN" sz="1400" i="1">
                          <a:solidFill>
                            <a:srgbClr val="000000"/>
                          </a:solidFill>
                          <a:latin typeface="Cambria Math" panose="02040503050406030204" pitchFamily="18" charset="0"/>
                        </a:rPr>
                        <m:t>+</m:t>
                      </m:r>
                      <m:f>
                        <m:fPr>
                          <m:ctrlPr>
                            <a:rPr lang="en-US" altLang="zh-CN" sz="1400" i="1">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10</m:t>
                          </m:r>
                        </m:num>
                        <m:den>
                          <m:r>
                            <a:rPr lang="en-US" altLang="zh-CN" sz="1400" i="1">
                              <a:solidFill>
                                <a:srgbClr val="000000"/>
                              </a:solidFill>
                              <a:latin typeface="Cambria Math" panose="02040503050406030204" pitchFamily="18" charset="0"/>
                            </a:rPr>
                            <m:t>15</m:t>
                          </m:r>
                        </m:den>
                      </m:f>
                      <m:d>
                        <m:dPr>
                          <m:ctrlPr>
                            <a:rPr lang="en-US" altLang="zh-CN" sz="1400" i="1">
                              <a:solidFill>
                                <a:srgbClr val="000000"/>
                              </a:solidFill>
                              <a:latin typeface="Cambria Math" panose="02040503050406030204" pitchFamily="18" charset="0"/>
                            </a:rPr>
                          </m:ctrlPr>
                        </m:dPr>
                        <m:e>
                          <m:r>
                            <a:rPr lang="en-US" altLang="zh-CN" sz="1400" i="1">
                              <a:solidFill>
                                <a:srgbClr val="000000"/>
                              </a:solidFill>
                              <a:latin typeface="Cambria Math" panose="02040503050406030204" pitchFamily="18" charset="0"/>
                            </a:rPr>
                            <m:t>1</m:t>
                          </m:r>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4</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6</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e>
                      </m:d>
                    </m:oMath>
                  </m:oMathPara>
                </a14:m>
                <a:endParaRPr lang="en-US" altLang="zh-CN" sz="1600" i="1" dirty="0">
                  <a:solidFill>
                    <a:srgbClr val="00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400" b="0" i="1" smtClean="0">
                          <a:solidFill>
                            <a:srgbClr val="000000"/>
                          </a:solidFill>
                          <a:latin typeface="Cambria Math" panose="02040503050406030204" pitchFamily="18" charset="0"/>
                          <a:ea typeface="Cambria Math" panose="02040503050406030204" pitchFamily="18" charset="0"/>
                        </a:rPr>
                        <m:t>    </m:t>
                      </m:r>
                      <m:r>
                        <a:rPr lang="en-US" altLang="zh-CN" sz="1400" i="1" smtClean="0">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ea typeface="Cambria Math" panose="02040503050406030204" pitchFamily="18" charset="0"/>
                        </a:rPr>
                        <m:t>0.48</m:t>
                      </m:r>
                    </m:oMath>
                  </m:oMathPara>
                </a14:m>
                <a:endParaRPr lang="en-US" altLang="zh-CN" sz="1400"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0" name="对象 10">
                <a:extLst>
                  <a:ext uri="{FF2B5EF4-FFF2-40B4-BE49-F238E27FC236}">
                    <a16:creationId xmlns:a16="http://schemas.microsoft.com/office/drawing/2014/main" id="{65406B7C-E240-441F-8112-5CFEAEEB791D}"/>
                  </a:ext>
                </a:extLst>
              </p:cNvPr>
              <p:cNvSpPr txBox="1">
                <a:spLocks noRot="1" noChangeAspect="1" noMove="1" noResize="1" noEditPoints="1" noAdjustHandles="1" noChangeArrowheads="1" noChangeShapeType="1" noTextEdit="1"/>
              </p:cNvSpPr>
              <p:nvPr/>
            </p:nvSpPr>
            <p:spPr>
              <a:xfrm>
                <a:off x="4595375" y="5010241"/>
                <a:ext cx="4548625" cy="1416928"/>
              </a:xfrm>
              <a:prstGeom prst="rect">
                <a:avLst/>
              </a:prstGeom>
              <a:blipFill>
                <a:blip r:embed="rId4"/>
                <a:stretch>
                  <a:fillRect/>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2615440D-FE31-4EC3-93EC-1C0C49D94903}"/>
              </a:ext>
            </a:extLst>
          </p:cNvPr>
          <p:cNvCxnSpPr>
            <a:cxnSpLocks/>
          </p:cNvCxnSpPr>
          <p:nvPr/>
        </p:nvCxnSpPr>
        <p:spPr>
          <a:xfrm>
            <a:off x="4770120" y="4381500"/>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73</a:t>
            </a:fld>
            <a:endParaRPr lang="en-US" dirty="0"/>
          </a:p>
        </p:txBody>
      </p:sp>
      <p:sp>
        <p:nvSpPr>
          <p:cNvPr id="11" name="矩形 10">
            <a:extLst>
              <a:ext uri="{FF2B5EF4-FFF2-40B4-BE49-F238E27FC236}">
                <a16:creationId xmlns:a16="http://schemas.microsoft.com/office/drawing/2014/main" id="{221AF1A9-7B8A-4363-B9CE-4617DA26AAE4}"/>
              </a:ext>
            </a:extLst>
          </p:cNvPr>
          <p:cNvSpPr/>
          <p:nvPr/>
        </p:nvSpPr>
        <p:spPr>
          <a:xfrm>
            <a:off x="4861560" y="2564213"/>
            <a:ext cx="2069797" cy="369332"/>
          </a:xfrm>
          <a:prstGeom prst="rect">
            <a:avLst/>
          </a:prstGeom>
        </p:spPr>
        <p:txBody>
          <a:bodyPr wrap="none">
            <a:spAutoFit/>
          </a:bodyPr>
          <a:lstStyle/>
          <a:p>
            <a:pPr marL="285750" indent="-285750">
              <a:buFont typeface="Arial" panose="020B0604020202020204" pitchFamily="34" charset="0"/>
              <a:buChar char="•"/>
            </a:pPr>
            <a:r>
              <a:rPr lang="zh-CN" altLang="en-US"/>
              <a:t>求</a:t>
            </a:r>
            <a:r>
              <a:rPr lang="en-US" altLang="zh-CN" i="1"/>
              <a:t>A</a:t>
            </a:r>
            <a:r>
              <a:rPr lang="en-US" altLang="zh-CN" baseline="-25000"/>
              <a:t>1</a:t>
            </a:r>
            <a:r>
              <a:rPr lang="zh-CN" altLang="en-US"/>
              <a:t>最优划分点</a:t>
            </a:r>
          </a:p>
        </p:txBody>
      </p:sp>
      <p:cxnSp>
        <p:nvCxnSpPr>
          <p:cNvPr id="13" name="直接连接符 12">
            <a:extLst>
              <a:ext uri="{FF2B5EF4-FFF2-40B4-BE49-F238E27FC236}">
                <a16:creationId xmlns:a16="http://schemas.microsoft.com/office/drawing/2014/main" id="{C07095A9-46E6-4F4E-B837-F23798F7D9E8}"/>
              </a:ext>
            </a:extLst>
          </p:cNvPr>
          <p:cNvCxnSpPr>
            <a:cxnSpLocks/>
          </p:cNvCxnSpPr>
          <p:nvPr/>
        </p:nvCxnSpPr>
        <p:spPr>
          <a:xfrm>
            <a:off x="4770120" y="4046220"/>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899C828-01BB-4595-8C6D-663CA89F8537}"/>
              </a:ext>
            </a:extLst>
          </p:cNvPr>
          <p:cNvCxnSpPr>
            <a:cxnSpLocks/>
          </p:cNvCxnSpPr>
          <p:nvPr/>
        </p:nvCxnSpPr>
        <p:spPr>
          <a:xfrm>
            <a:off x="297180" y="5070348"/>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BB78049-C407-422C-812D-961840F1F4C9}"/>
              </a:ext>
            </a:extLst>
          </p:cNvPr>
          <p:cNvCxnSpPr>
            <a:cxnSpLocks/>
          </p:cNvCxnSpPr>
          <p:nvPr/>
        </p:nvCxnSpPr>
        <p:spPr>
          <a:xfrm>
            <a:off x="320555" y="4271772"/>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46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286935">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aseline="-25000" smtClean="0"/>
                                      <m:t>1</m:t>
                                    </m:r>
                                  </m:e>
                                </m:acc>
                              </m:oMath>
                            </m:oMathPara>
                          </a14:m>
                          <a:endParaRPr lang="zh-CN" altLang="en-US" sz="1600" baseline="-25000"/>
                        </a:p>
                      </a:txBody>
                      <a:tcPr anchor="ct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2</m:t>
                                    </m:r>
                                  </m:e>
                                </m:acc>
                              </m:oMath>
                            </m:oMathPara>
                          </a14:m>
                          <a:endParaRPr lang="zh-CN" altLang="en-US" sz="1600" baseline="-25000"/>
                        </a:p>
                      </a:txBody>
                      <a:tcPr anchor="ct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286935">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1600" b="0" i="1" smtClean="0">
                                        <a:solidFill>
                                          <a:srgbClr val="000000"/>
                                        </a:solidFill>
                                        <a:latin typeface="Cambria Math" panose="02040503050406030204" pitchFamily="18" charset="0"/>
                                      </a:rPr>
                                    </m:ctrlPr>
                                  </m:accPr>
                                  <m:e>
                                    <m:r>
                                      <m:rPr>
                                        <m:nor/>
                                      </m:rPr>
                                      <a:rPr lang="en-US" altLang="zh-CN" sz="1600" i="1" smtClean="0"/>
                                      <m:t>D</m:t>
                                    </m:r>
                                    <m:r>
                                      <m:rPr>
                                        <m:nor/>
                                      </m:rPr>
                                      <a:rPr lang="en-US" altLang="zh-CN" sz="1600" b="0" i="0" baseline="-25000" smtClean="0"/>
                                      <m:t>3</m:t>
                                    </m:r>
                                  </m:e>
                                </m:acc>
                              </m:oMath>
                            </m:oMathPara>
                          </a14:m>
                          <a:endParaRPr lang="zh-CN" altLang="en-US" sz="1600" baseline="-25000"/>
                        </a:p>
                      </a:txBody>
                      <a:tcPr anchor="ct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Choice>
        <mc:Fallback xmlns="">
          <p:graphicFrame>
            <p:nvGraphicFramePr>
              <p:cNvPr id="9" name="表格 8">
                <a:extLst>
                  <a:ext uri="{FF2B5EF4-FFF2-40B4-BE49-F238E27FC236}">
                    <a16:creationId xmlns:a16="http://schemas.microsoft.com/office/drawing/2014/main" id="{FB84365A-7588-4390-A61F-AEE8C115C7F5}"/>
                  </a:ext>
                </a:extLst>
              </p:cNvPr>
              <p:cNvGraphicFramePr>
                <a:graphicFrameLocks noGrp="1"/>
              </p:cNvGraphicFramePr>
              <p:nvPr/>
            </p:nvGraphicFramePr>
            <p:xfrm>
              <a:off x="4861560" y="3041360"/>
              <a:ext cx="4091940" cy="1676400"/>
            </p:xfrm>
            <a:graphic>
              <a:graphicData uri="http://schemas.openxmlformats.org/drawingml/2006/table">
                <a:tbl>
                  <a:tblPr firstRow="1" bandRow="1">
                    <a:tableStyleId>{5C22544A-7EE6-4342-B048-85BDC9FD1C3A}</a:tableStyleId>
                  </a:tblPr>
                  <a:tblGrid>
                    <a:gridCol w="818388">
                      <a:extLst>
                        <a:ext uri="{9D8B030D-6E8A-4147-A177-3AD203B41FA5}">
                          <a16:colId xmlns:a16="http://schemas.microsoft.com/office/drawing/2014/main" val="4106751732"/>
                        </a:ext>
                      </a:extLst>
                    </a:gridCol>
                    <a:gridCol w="818388">
                      <a:extLst>
                        <a:ext uri="{9D8B030D-6E8A-4147-A177-3AD203B41FA5}">
                          <a16:colId xmlns:a16="http://schemas.microsoft.com/office/drawing/2014/main" val="715050226"/>
                        </a:ext>
                      </a:extLst>
                    </a:gridCol>
                    <a:gridCol w="818388">
                      <a:extLst>
                        <a:ext uri="{9D8B030D-6E8A-4147-A177-3AD203B41FA5}">
                          <a16:colId xmlns:a16="http://schemas.microsoft.com/office/drawing/2014/main" val="131415888"/>
                        </a:ext>
                      </a:extLst>
                    </a:gridCol>
                    <a:gridCol w="818388">
                      <a:extLst>
                        <a:ext uri="{9D8B030D-6E8A-4147-A177-3AD203B41FA5}">
                          <a16:colId xmlns:a16="http://schemas.microsoft.com/office/drawing/2014/main" val="103263908"/>
                        </a:ext>
                      </a:extLst>
                    </a:gridCol>
                    <a:gridCol w="818388">
                      <a:extLst>
                        <a:ext uri="{9D8B030D-6E8A-4147-A177-3AD203B41FA5}">
                          <a16:colId xmlns:a16="http://schemas.microsoft.com/office/drawing/2014/main" val="2590049207"/>
                        </a:ext>
                      </a:extLst>
                    </a:gridCol>
                  </a:tblGrid>
                  <a:tr h="335280">
                    <a:tc rowSpan="2">
                      <a:txBody>
                        <a:bodyPr/>
                        <a:lstStyle/>
                        <a:p>
                          <a:pPr algn="ctr"/>
                          <a:r>
                            <a:rPr lang="en-US" altLang="zh-CN" sz="1600" i="1"/>
                            <a:t>D</a:t>
                          </a:r>
                          <a:r>
                            <a:rPr lang="en-US" altLang="zh-CN" sz="1600"/>
                            <a:t>|</a:t>
                          </a:r>
                          <a:r>
                            <a:rPr lang="en-US" altLang="zh-CN" sz="1600" i="1"/>
                            <a:t>A</a:t>
                          </a:r>
                          <a:r>
                            <a:rPr lang="en-US" altLang="zh-CN" sz="1600" baseline="-25000"/>
                            <a:t>1</a:t>
                          </a:r>
                          <a:endParaRPr lang="zh-CN" altLang="en-US" sz="1600" baseline="-25000"/>
                        </a:p>
                      </a:txBody>
                      <a:tcPr anchor="ctr"/>
                    </a:tc>
                    <a:tc rowSpan="2">
                      <a:txBody>
                        <a:bodyPr/>
                        <a:lstStyle/>
                        <a:p>
                          <a:pPr algn="ctr"/>
                          <a:r>
                            <a:rPr lang="en-US" altLang="zh-CN" sz="1600" i="1"/>
                            <a:t>A</a:t>
                          </a:r>
                          <a:r>
                            <a:rPr lang="en-US" altLang="zh-CN" sz="1600" baseline="-25000"/>
                            <a:t>1</a:t>
                          </a:r>
                          <a:r>
                            <a:rPr lang="en-US" altLang="zh-CN" sz="1600"/>
                            <a:t>=</a:t>
                          </a:r>
                          <a:r>
                            <a:rPr lang="zh-CN" altLang="en-US" sz="1600"/>
                            <a:t>？</a:t>
                          </a:r>
                        </a:p>
                      </a:txBody>
                      <a:tcPr anchor="ctr"/>
                    </a:tc>
                    <a:tc rowSpan="2">
                      <a:txBody>
                        <a:bodyPr/>
                        <a:lstStyle/>
                        <a:p>
                          <a:pPr algn="ctr"/>
                          <a:r>
                            <a:rPr lang="zh-CN" altLang="en-US" sz="1600"/>
                            <a:t>个数</a:t>
                          </a:r>
                        </a:p>
                      </a:txBody>
                      <a:tcPr anchor="ctr"/>
                    </a:tc>
                    <a:tc gridSpan="2">
                      <a:txBody>
                        <a:bodyPr/>
                        <a:lstStyle/>
                        <a:p>
                          <a:pPr algn="ctr"/>
                          <a:r>
                            <a:rPr lang="zh-CN" altLang="en-US" sz="1600"/>
                            <a:t>类别</a:t>
                          </a:r>
                        </a:p>
                      </a:txBody>
                      <a:tcPr anchor="ctr"/>
                    </a:tc>
                    <a:tc hMerge="1">
                      <a:txBody>
                        <a:bodyPr/>
                        <a:lstStyle/>
                        <a:p>
                          <a:endParaRPr lang="zh-CN" altLang="en-US"/>
                        </a:p>
                      </a:txBody>
                      <a:tcPr/>
                    </a:tc>
                    <a:extLst>
                      <a:ext uri="{0D108BD9-81ED-4DB2-BD59-A6C34878D82A}">
                        <a16:rowId xmlns:a16="http://schemas.microsoft.com/office/drawing/2014/main" val="3431486512"/>
                      </a:ext>
                    </a:extLst>
                  </a:tr>
                  <a:tr h="33528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r>
                            <a:rPr lang="zh-CN" altLang="en-US" sz="1600"/>
                            <a:t>否</a:t>
                          </a:r>
                        </a:p>
                      </a:txBody>
                      <a:tcPr anchor="ctr"/>
                    </a:tc>
                    <a:tc>
                      <a:txBody>
                        <a:bodyPr/>
                        <a:lstStyle/>
                        <a:p>
                          <a:pPr algn="ctr"/>
                          <a:r>
                            <a:rPr lang="zh-CN" altLang="en-US" sz="1600"/>
                            <a:t>是</a:t>
                          </a:r>
                        </a:p>
                      </a:txBody>
                      <a:tcPr anchor="ctr"/>
                    </a:tc>
                    <a:extLst>
                      <a:ext uri="{0D108BD9-81ED-4DB2-BD59-A6C34878D82A}">
                        <a16:rowId xmlns:a16="http://schemas.microsoft.com/office/drawing/2014/main" val="3745252784"/>
                      </a:ext>
                    </a:extLst>
                  </a:tr>
                  <a:tr h="335280">
                    <a:tc>
                      <a:txBody>
                        <a:bodyPr/>
                        <a:lstStyle/>
                        <a:p>
                          <a:endParaRPr lang="zh-CN"/>
                        </a:p>
                      </a:txBody>
                      <a:tcPr anchor="ctr">
                        <a:blipFill>
                          <a:blip r:embed="rId3"/>
                          <a:stretch>
                            <a:fillRect l="-746" t="-200000" r="-404478" b="-219643"/>
                          </a:stretch>
                        </a:blipFill>
                      </a:tcPr>
                    </a:tc>
                    <a:tc>
                      <a:txBody>
                        <a:bodyPr/>
                        <a:lstStyle/>
                        <a:p>
                          <a:pPr algn="ctr"/>
                          <a:r>
                            <a:rPr lang="zh-CN" altLang="en-US" sz="1600"/>
                            <a:t>青年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3</a:t>
                          </a:r>
                          <a:endParaRPr lang="zh-CN" altLang="en-US" sz="1600"/>
                        </a:p>
                      </a:txBody>
                      <a:tcPr anchor="ctr"/>
                    </a:tc>
                    <a:tc>
                      <a:txBody>
                        <a:bodyPr/>
                        <a:lstStyle/>
                        <a:p>
                          <a:pPr algn="ctr"/>
                          <a:r>
                            <a:rPr lang="en-US" altLang="zh-CN" sz="1600"/>
                            <a:t>2</a:t>
                          </a:r>
                          <a:endParaRPr lang="zh-CN" altLang="en-US" sz="1600"/>
                        </a:p>
                      </a:txBody>
                      <a:tcPr anchor="ctr"/>
                    </a:tc>
                    <a:extLst>
                      <a:ext uri="{0D108BD9-81ED-4DB2-BD59-A6C34878D82A}">
                        <a16:rowId xmlns:a16="http://schemas.microsoft.com/office/drawing/2014/main" val="3783634452"/>
                      </a:ext>
                    </a:extLst>
                  </a:tr>
                  <a:tr h="335280">
                    <a:tc>
                      <a:txBody>
                        <a:bodyPr/>
                        <a:lstStyle/>
                        <a:p>
                          <a:endParaRPr lang="zh-CN"/>
                        </a:p>
                      </a:txBody>
                      <a:tcPr anchor="ctr">
                        <a:blipFill>
                          <a:blip r:embed="rId3"/>
                          <a:stretch>
                            <a:fillRect l="-746" t="-305455" r="-404478" b="-123636"/>
                          </a:stretch>
                        </a:blipFill>
                      </a:tcPr>
                    </a:tc>
                    <a:tc>
                      <a:txBody>
                        <a:bodyPr/>
                        <a:lstStyle/>
                        <a:p>
                          <a:pPr algn="ctr"/>
                          <a:r>
                            <a:rPr lang="zh-CN" altLang="en-US" sz="1600"/>
                            <a:t>中年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2</a:t>
                          </a:r>
                          <a:endParaRPr lang="zh-CN" altLang="en-US" sz="1600"/>
                        </a:p>
                      </a:txBody>
                      <a:tcPr anchor="ctr"/>
                    </a:tc>
                    <a:tc>
                      <a:txBody>
                        <a:bodyPr/>
                        <a:lstStyle/>
                        <a:p>
                          <a:pPr algn="ctr"/>
                          <a:r>
                            <a:rPr lang="en-US" altLang="zh-CN" sz="1600"/>
                            <a:t>3</a:t>
                          </a:r>
                          <a:endParaRPr lang="zh-CN" altLang="en-US" sz="1600"/>
                        </a:p>
                      </a:txBody>
                      <a:tcPr anchor="ctr"/>
                    </a:tc>
                    <a:extLst>
                      <a:ext uri="{0D108BD9-81ED-4DB2-BD59-A6C34878D82A}">
                        <a16:rowId xmlns:a16="http://schemas.microsoft.com/office/drawing/2014/main" val="83165891"/>
                      </a:ext>
                    </a:extLst>
                  </a:tr>
                  <a:tr h="335280">
                    <a:tc>
                      <a:txBody>
                        <a:bodyPr/>
                        <a:lstStyle/>
                        <a:p>
                          <a:endParaRPr lang="zh-CN"/>
                        </a:p>
                      </a:txBody>
                      <a:tcPr anchor="ctr">
                        <a:blipFill>
                          <a:blip r:embed="rId3"/>
                          <a:stretch>
                            <a:fillRect l="-746" t="-405455" r="-404478" b="-23636"/>
                          </a:stretch>
                        </a:blipFill>
                      </a:tcPr>
                    </a:tc>
                    <a:tc>
                      <a:txBody>
                        <a:bodyPr/>
                        <a:lstStyle/>
                        <a:p>
                          <a:pPr algn="ctr"/>
                          <a:r>
                            <a:rPr lang="zh-CN" altLang="en-US" sz="1600"/>
                            <a:t>老年</a:t>
                          </a:r>
                        </a:p>
                      </a:txBody>
                      <a:tcPr anchor="ctr"/>
                    </a:tc>
                    <a:tc>
                      <a:txBody>
                        <a:bodyPr/>
                        <a:lstStyle/>
                        <a:p>
                          <a:pPr algn="ctr"/>
                          <a:r>
                            <a:rPr lang="en-US" altLang="zh-CN" sz="1600"/>
                            <a:t>5</a:t>
                          </a:r>
                          <a:endParaRPr lang="zh-CN" altLang="en-US" sz="1600"/>
                        </a:p>
                      </a:txBody>
                      <a:tcPr anchor="ctr"/>
                    </a:tc>
                    <a:tc>
                      <a:txBody>
                        <a:bodyPr/>
                        <a:lstStyle/>
                        <a:p>
                          <a:pPr algn="ctr"/>
                          <a:r>
                            <a:rPr lang="en-US" altLang="zh-CN" sz="1600"/>
                            <a:t>1</a:t>
                          </a:r>
                          <a:endParaRPr lang="zh-CN" altLang="en-US" sz="1600"/>
                        </a:p>
                      </a:txBody>
                      <a:tcPr anchor="ctr"/>
                    </a:tc>
                    <a:tc>
                      <a:txBody>
                        <a:bodyPr/>
                        <a:lstStyle/>
                        <a:p>
                          <a:pPr algn="ctr"/>
                          <a:r>
                            <a:rPr lang="en-US" altLang="zh-CN" sz="1600"/>
                            <a:t>4</a:t>
                          </a:r>
                          <a:endParaRPr lang="zh-CN" altLang="en-US" sz="1600"/>
                        </a:p>
                      </a:txBody>
                      <a:tcPr anchor="ctr"/>
                    </a:tc>
                    <a:extLst>
                      <a:ext uri="{0D108BD9-81ED-4DB2-BD59-A6C34878D82A}">
                        <a16:rowId xmlns:a16="http://schemas.microsoft.com/office/drawing/2014/main" val="422196971"/>
                      </a:ext>
                    </a:extLst>
                  </a:tr>
                </a:tbl>
              </a:graphicData>
            </a:graphic>
          </p:graphicFrame>
        </mc:Fallback>
      </mc:AlternateContent>
      <mc:AlternateContent xmlns:mc="http://schemas.openxmlformats.org/markup-compatibility/2006" xmlns:a14="http://schemas.microsoft.com/office/drawing/2010/main">
        <mc:Choice Requires="a14">
          <p:sp>
            <p:nvSpPr>
              <p:cNvPr id="10" name="对象 10">
                <a:extLst>
                  <a:ext uri="{FF2B5EF4-FFF2-40B4-BE49-F238E27FC236}">
                    <a16:creationId xmlns:a16="http://schemas.microsoft.com/office/drawing/2014/main" id="{65406B7C-E240-441F-8112-5CFEAEEB791D}"/>
                  </a:ext>
                </a:extLst>
              </p:cNvPr>
              <p:cNvSpPr txBox="1"/>
              <p:nvPr/>
            </p:nvSpPr>
            <p:spPr>
              <a:xfrm>
                <a:off x="4595375" y="5010241"/>
                <a:ext cx="4548625" cy="141692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𝐴</m:t>
                          </m:r>
                          <m:r>
                            <a:rPr lang="en-US" altLang="zh-CN" sz="1600" b="0" i="1" baseline="-25000" smtClean="0">
                              <a:solidFill>
                                <a:srgbClr val="000000"/>
                              </a:solidFill>
                              <a:latin typeface="Cambria Math" panose="02040503050406030204" pitchFamily="18" charset="0"/>
                            </a:rPr>
                            <m:t>1</m:t>
                          </m:r>
                        </m:e>
                      </m:d>
                      <m:r>
                        <a:rPr lang="zh-CN" altLang="en-US" sz="1600" i="1">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b="0" i="1">
                                  <a:solidFill>
                                    <a:srgbClr val="000000"/>
                                  </a:solidFill>
                                  <a:latin typeface="Cambria Math" panose="02040503050406030204" pitchFamily="18" charset="0"/>
                                </a:rPr>
                              </m:ctrlPr>
                            </m:dPr>
                            <m:e>
                              <m:r>
                                <a:rPr lang="en-US" altLang="zh-CN" sz="1600" b="0" i="1" smtClean="0">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1</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b="0" i="0" smtClean="0">
                          <a:solidFill>
                            <a:srgbClr val="000000"/>
                          </a:solidFill>
                          <a:latin typeface="Cambria Math" panose="02040503050406030204" pitchFamily="18" charset="0"/>
                        </a:rPr>
                        <m:t>Gini</m:t>
                      </m:r>
                      <m:d>
                        <m:dPr>
                          <m:ctrlPr>
                            <a:rPr lang="en-US" altLang="zh-CN" sz="1600" b="0" i="1" smtClean="0">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i="1" baseline="-25000">
                              <a:solidFill>
                                <a:srgbClr val="000000"/>
                              </a:solidFill>
                              <a:latin typeface="Cambria Math" panose="02040503050406030204" pitchFamily="18" charset="0"/>
                            </a:rPr>
                            <m:t>1</m:t>
                          </m:r>
                        </m:e>
                      </m:d>
                      <m:r>
                        <a:rPr lang="en-US" altLang="zh-CN" sz="1600" b="0" i="1" smtClean="0">
                          <a:solidFill>
                            <a:srgbClr val="000000"/>
                          </a:solidFill>
                          <a:latin typeface="Cambria Math" panose="02040503050406030204" pitchFamily="18" charset="0"/>
                        </a:rPr>
                        <m:t>+</m:t>
                      </m:r>
                      <m:f>
                        <m:fPr>
                          <m:ctrlPr>
                            <a:rPr lang="en-US" altLang="zh-CN" sz="1600" i="1">
                              <a:solidFill>
                                <a:srgbClr val="000000"/>
                              </a:solidFill>
                              <a:latin typeface="Cambria Math" panose="02040503050406030204" pitchFamily="18" charset="0"/>
                            </a:rPr>
                          </m:ctrlPr>
                        </m:fPr>
                        <m:num>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num>
                        <m:den>
                          <m:d>
                            <m:dPr>
                              <m:begChr m:val="|"/>
                              <m:endChr m:val="|"/>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e>
                          </m:d>
                        </m:den>
                      </m:f>
                      <m:r>
                        <m:rPr>
                          <m:sty m:val="p"/>
                        </m:rPr>
                        <a:rPr lang="en-US" altLang="zh-CN" sz="1600" i="0">
                          <a:solidFill>
                            <a:srgbClr val="000000"/>
                          </a:solidFill>
                          <a:latin typeface="Cambria Math" panose="02040503050406030204" pitchFamily="18" charset="0"/>
                        </a:rPr>
                        <m:t>Gini</m:t>
                      </m:r>
                      <m:d>
                        <m:dPr>
                          <m:ctrlPr>
                            <a:rPr lang="en-US" altLang="zh-CN" sz="1600" i="1">
                              <a:solidFill>
                                <a:srgbClr val="000000"/>
                              </a:solidFill>
                              <a:latin typeface="Cambria Math" panose="02040503050406030204" pitchFamily="18" charset="0"/>
                            </a:rPr>
                          </m:ctrlPr>
                        </m:dPr>
                        <m:e>
                          <m:r>
                            <a:rPr lang="en-US" altLang="zh-CN" sz="1600" i="1">
                              <a:solidFill>
                                <a:srgbClr val="000000"/>
                              </a:solidFill>
                              <a:latin typeface="Cambria Math" panose="02040503050406030204" pitchFamily="18" charset="0"/>
                            </a:rPr>
                            <m:t>𝐷</m:t>
                          </m:r>
                          <m:r>
                            <a:rPr lang="en-US" altLang="zh-CN" sz="1600" b="0" i="1" baseline="-25000" smtClean="0">
                              <a:solidFill>
                                <a:srgbClr val="000000"/>
                              </a:solidFill>
                              <a:latin typeface="Cambria Math" panose="02040503050406030204" pitchFamily="18" charset="0"/>
                            </a:rPr>
                            <m:t>2</m:t>
                          </m:r>
                        </m:e>
                      </m:d>
                    </m:oMath>
                  </m:oMathPara>
                </a14:m>
                <a:endParaRPr lang="en-US" altLang="zh-CN" sz="1600" i="1" baseline="-250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i="1">
                          <a:solidFill>
                            <a:srgbClr val="000000"/>
                          </a:solidFill>
                          <a:latin typeface="Cambria Math" panose="02040503050406030204" pitchFamily="18" charset="0"/>
                        </a:rPr>
                        <m:t>=</m:t>
                      </m:r>
                      <m:f>
                        <m:fPr>
                          <m:ctrlPr>
                            <a:rPr lang="en-US" altLang="zh-CN" sz="1400" b="0" i="1" smtClean="0">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5</m:t>
                          </m:r>
                        </m:num>
                        <m:den>
                          <m:r>
                            <a:rPr lang="en-US" altLang="zh-CN" sz="1400" b="0" i="1" smtClean="0">
                              <a:solidFill>
                                <a:srgbClr val="000000"/>
                              </a:solidFill>
                              <a:latin typeface="Cambria Math" panose="02040503050406030204" pitchFamily="18" charset="0"/>
                            </a:rPr>
                            <m:t>15</m:t>
                          </m:r>
                        </m:den>
                      </m:f>
                      <m:d>
                        <m:dPr>
                          <m:ctrlPr>
                            <a:rPr lang="en-US" altLang="zh-CN" sz="1400" b="0" i="1" smtClean="0">
                              <a:solidFill>
                                <a:srgbClr val="000000"/>
                              </a:solidFill>
                              <a:latin typeface="Cambria Math" panose="02040503050406030204" pitchFamily="18" charset="0"/>
                            </a:rPr>
                          </m:ctrlPr>
                        </m:dPr>
                        <m:e>
                          <m:r>
                            <a:rPr lang="en-US" altLang="zh-CN" sz="1400" b="0" i="1" smtClean="0">
                              <a:solidFill>
                                <a:srgbClr val="000000"/>
                              </a:solidFill>
                              <a:latin typeface="Cambria Math" panose="02040503050406030204" pitchFamily="18" charset="0"/>
                            </a:rPr>
                            <m:t>1</m:t>
                          </m:r>
                          <m:r>
                            <a:rPr lang="en-US" altLang="zh-CN" sz="1400" b="0" i="1" smtClean="0">
                              <a:solidFill>
                                <a:srgbClr val="000000"/>
                              </a:solidFill>
                              <a:latin typeface="Cambria Math" panose="02040503050406030204" pitchFamily="18" charset="0"/>
                              <a:ea typeface="Cambria Math" panose="02040503050406030204" pitchFamily="18" charset="0"/>
                            </a:rPr>
                            <m:t>−</m:t>
                          </m:r>
                          <m:sSup>
                            <m:sSupPr>
                              <m:ctrlPr>
                                <a:rPr lang="en-US" altLang="zh-CN" sz="1400" b="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1</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r>
                            <a:rPr lang="en-US" altLang="zh-CN" sz="1400" i="1" smtClean="0">
                              <a:solidFill>
                                <a:srgbClr val="000000"/>
                              </a:solidFill>
                              <a:latin typeface="Cambria Math" panose="02040503050406030204" pitchFamily="18" charset="0"/>
                              <a:ea typeface="Cambria Math" panose="02040503050406030204" pitchFamily="18" charset="0"/>
                            </a:rPr>
                            <m:t>−</m:t>
                          </m:r>
                          <m:sSup>
                            <m:sSupPr>
                              <m:ctrlPr>
                                <a:rPr lang="en-US" altLang="zh-CN" sz="1400" i="1" smtClean="0">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4</m:t>
                                      </m:r>
                                    </m:num>
                                    <m:den>
                                      <m:r>
                                        <a:rPr lang="en-US" altLang="zh-CN" sz="1400" b="0" i="1" smtClean="0">
                                          <a:solidFill>
                                            <a:srgbClr val="000000"/>
                                          </a:solidFill>
                                          <a:latin typeface="Cambria Math" panose="02040503050406030204" pitchFamily="18" charset="0"/>
                                          <a:ea typeface="Cambria Math" panose="02040503050406030204" pitchFamily="18" charset="0"/>
                                        </a:rPr>
                                        <m:t>5</m:t>
                                      </m:r>
                                    </m:den>
                                  </m:f>
                                </m:e>
                              </m:d>
                            </m:e>
                            <m:sup>
                              <m:r>
                                <a:rPr lang="en-US" altLang="zh-CN" sz="1400" b="0" i="1" smtClean="0">
                                  <a:solidFill>
                                    <a:srgbClr val="000000"/>
                                  </a:solidFill>
                                  <a:latin typeface="Cambria Math" panose="02040503050406030204" pitchFamily="18" charset="0"/>
                                  <a:ea typeface="Cambria Math" panose="02040503050406030204" pitchFamily="18" charset="0"/>
                                </a:rPr>
                                <m:t>2</m:t>
                              </m:r>
                            </m:sup>
                          </m:sSup>
                        </m:e>
                      </m:d>
                      <m:r>
                        <a:rPr lang="en-US" altLang="zh-CN" sz="1400" i="1">
                          <a:solidFill>
                            <a:srgbClr val="000000"/>
                          </a:solidFill>
                          <a:latin typeface="Cambria Math" panose="02040503050406030204" pitchFamily="18" charset="0"/>
                        </a:rPr>
                        <m:t>+</m:t>
                      </m:r>
                      <m:f>
                        <m:fPr>
                          <m:ctrlPr>
                            <a:rPr lang="en-US" altLang="zh-CN" sz="1400" i="1">
                              <a:solidFill>
                                <a:srgbClr val="000000"/>
                              </a:solidFill>
                              <a:latin typeface="Cambria Math" panose="02040503050406030204" pitchFamily="18" charset="0"/>
                            </a:rPr>
                          </m:ctrlPr>
                        </m:fPr>
                        <m:num>
                          <m:r>
                            <a:rPr lang="en-US" altLang="zh-CN" sz="1400" b="0" i="1" smtClean="0">
                              <a:solidFill>
                                <a:srgbClr val="000000"/>
                              </a:solidFill>
                              <a:latin typeface="Cambria Math" panose="02040503050406030204" pitchFamily="18" charset="0"/>
                            </a:rPr>
                            <m:t>10</m:t>
                          </m:r>
                        </m:num>
                        <m:den>
                          <m:r>
                            <a:rPr lang="en-US" altLang="zh-CN" sz="1400" i="1">
                              <a:solidFill>
                                <a:srgbClr val="000000"/>
                              </a:solidFill>
                              <a:latin typeface="Cambria Math" panose="02040503050406030204" pitchFamily="18" charset="0"/>
                            </a:rPr>
                            <m:t>15</m:t>
                          </m:r>
                        </m:den>
                      </m:f>
                      <m:d>
                        <m:dPr>
                          <m:ctrlPr>
                            <a:rPr lang="en-US" altLang="zh-CN" sz="1400" i="1">
                              <a:solidFill>
                                <a:srgbClr val="000000"/>
                              </a:solidFill>
                              <a:latin typeface="Cambria Math" panose="02040503050406030204" pitchFamily="18" charset="0"/>
                            </a:rPr>
                          </m:ctrlPr>
                        </m:dPr>
                        <m:e>
                          <m:r>
                            <a:rPr lang="en-US" altLang="zh-CN" sz="1400" i="1">
                              <a:solidFill>
                                <a:srgbClr val="000000"/>
                              </a:solidFill>
                              <a:latin typeface="Cambria Math" panose="02040503050406030204" pitchFamily="18" charset="0"/>
                            </a:rPr>
                            <m:t>1</m:t>
                          </m:r>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5</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r>
                            <a:rPr lang="en-US" altLang="zh-CN" sz="1400" i="1">
                              <a:solidFill>
                                <a:srgbClr val="000000"/>
                              </a:solidFill>
                              <a:latin typeface="Cambria Math" panose="02040503050406030204" pitchFamily="18" charset="0"/>
                              <a:ea typeface="Cambria Math" panose="02040503050406030204" pitchFamily="18" charset="0"/>
                            </a:rPr>
                            <m:t>−</m:t>
                          </m:r>
                          <m:sSup>
                            <m:sSupPr>
                              <m:ctrlPr>
                                <a:rPr lang="en-US" altLang="zh-CN" sz="1400" i="1">
                                  <a:solidFill>
                                    <a:srgbClr val="000000"/>
                                  </a:solidFill>
                                  <a:latin typeface="Cambria Math" panose="02040503050406030204" pitchFamily="18" charset="0"/>
                                  <a:ea typeface="Cambria Math" panose="02040503050406030204" pitchFamily="18" charset="0"/>
                                </a:rPr>
                              </m:ctrlPr>
                            </m:sSupPr>
                            <m:e>
                              <m:d>
                                <m:dPr>
                                  <m:ctrlPr>
                                    <a:rPr lang="en-US" altLang="zh-CN" sz="1400" i="1">
                                      <a:solidFill>
                                        <a:srgbClr val="000000"/>
                                      </a:solidFill>
                                      <a:latin typeface="Cambria Math" panose="02040503050406030204" pitchFamily="18" charset="0"/>
                                      <a:ea typeface="Cambria Math" panose="02040503050406030204" pitchFamily="18" charset="0"/>
                                    </a:rPr>
                                  </m:ctrlPr>
                                </m:dPr>
                                <m:e>
                                  <m:f>
                                    <m:fPr>
                                      <m:ctrlPr>
                                        <a:rPr lang="en-US" altLang="zh-CN" sz="1400" i="1">
                                          <a:solidFill>
                                            <a:srgbClr val="000000"/>
                                          </a:solidFill>
                                          <a:latin typeface="Cambria Math" panose="02040503050406030204" pitchFamily="18" charset="0"/>
                                          <a:ea typeface="Cambria Math" panose="02040503050406030204" pitchFamily="18" charset="0"/>
                                        </a:rPr>
                                      </m:ctrlPr>
                                    </m:fPr>
                                    <m:num>
                                      <m:r>
                                        <a:rPr lang="en-US" altLang="zh-CN" sz="1400" b="0" i="1" smtClean="0">
                                          <a:solidFill>
                                            <a:srgbClr val="000000"/>
                                          </a:solidFill>
                                          <a:latin typeface="Cambria Math" panose="02040503050406030204" pitchFamily="18" charset="0"/>
                                          <a:ea typeface="Cambria Math" panose="02040503050406030204" pitchFamily="18" charset="0"/>
                                        </a:rPr>
                                        <m:t>5</m:t>
                                      </m:r>
                                    </m:num>
                                    <m:den>
                                      <m:r>
                                        <a:rPr lang="en-US" altLang="zh-CN" sz="1400" b="0" i="1" smtClean="0">
                                          <a:solidFill>
                                            <a:srgbClr val="000000"/>
                                          </a:solidFill>
                                          <a:latin typeface="Cambria Math" panose="02040503050406030204" pitchFamily="18" charset="0"/>
                                          <a:ea typeface="Cambria Math" panose="02040503050406030204" pitchFamily="18" charset="0"/>
                                        </a:rPr>
                                        <m:t>10</m:t>
                                      </m:r>
                                    </m:den>
                                  </m:f>
                                </m:e>
                              </m:d>
                            </m:e>
                            <m:sup>
                              <m:r>
                                <a:rPr lang="en-US" altLang="zh-CN" sz="1400" i="1">
                                  <a:solidFill>
                                    <a:srgbClr val="000000"/>
                                  </a:solidFill>
                                  <a:latin typeface="Cambria Math" panose="02040503050406030204" pitchFamily="18" charset="0"/>
                                  <a:ea typeface="Cambria Math" panose="02040503050406030204" pitchFamily="18" charset="0"/>
                                </a:rPr>
                                <m:t>2</m:t>
                              </m:r>
                            </m:sup>
                          </m:sSup>
                        </m:e>
                      </m:d>
                    </m:oMath>
                  </m:oMathPara>
                </a14:m>
                <a:endParaRPr lang="en-US" altLang="zh-CN" sz="1600" i="1" dirty="0">
                  <a:solidFill>
                    <a:srgbClr val="00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400" b="0" i="1" smtClean="0">
                          <a:solidFill>
                            <a:srgbClr val="000000"/>
                          </a:solidFill>
                          <a:latin typeface="Cambria Math" panose="02040503050406030204" pitchFamily="18" charset="0"/>
                          <a:ea typeface="Cambria Math" panose="02040503050406030204" pitchFamily="18" charset="0"/>
                        </a:rPr>
                        <m:t>    </m:t>
                      </m:r>
                      <m:r>
                        <a:rPr lang="en-US" altLang="zh-CN" sz="1400" i="1" smtClean="0">
                          <a:solidFill>
                            <a:srgbClr val="000000"/>
                          </a:solidFill>
                          <a:latin typeface="Cambria Math" panose="02040503050406030204" pitchFamily="18" charset="0"/>
                          <a:ea typeface="Cambria Math" panose="02040503050406030204" pitchFamily="18" charset="0"/>
                        </a:rPr>
                        <m:t>=</m:t>
                      </m:r>
                      <m:r>
                        <a:rPr lang="en-US" altLang="zh-CN" sz="1400" b="0" i="1" smtClean="0">
                          <a:solidFill>
                            <a:srgbClr val="000000"/>
                          </a:solidFill>
                          <a:latin typeface="Cambria Math" panose="02040503050406030204" pitchFamily="18" charset="0"/>
                          <a:ea typeface="Cambria Math" panose="02040503050406030204" pitchFamily="18" charset="0"/>
                        </a:rPr>
                        <m:t>0.44</m:t>
                      </m:r>
                    </m:oMath>
                  </m:oMathPara>
                </a14:m>
                <a:endParaRPr lang="en-US" altLang="zh-CN" sz="1400"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0" name="对象 10">
                <a:extLst>
                  <a:ext uri="{FF2B5EF4-FFF2-40B4-BE49-F238E27FC236}">
                    <a16:creationId xmlns:a16="http://schemas.microsoft.com/office/drawing/2014/main" id="{65406B7C-E240-441F-8112-5CFEAEEB791D}"/>
                  </a:ext>
                </a:extLst>
              </p:cNvPr>
              <p:cNvSpPr txBox="1">
                <a:spLocks noRot="1" noChangeAspect="1" noMove="1" noResize="1" noEditPoints="1" noAdjustHandles="1" noChangeArrowheads="1" noChangeShapeType="1" noTextEdit="1"/>
              </p:cNvSpPr>
              <p:nvPr/>
            </p:nvSpPr>
            <p:spPr>
              <a:xfrm>
                <a:off x="4595375" y="5010241"/>
                <a:ext cx="4548625" cy="1416928"/>
              </a:xfrm>
              <a:prstGeom prst="rect">
                <a:avLst/>
              </a:prstGeom>
              <a:blipFill>
                <a:blip r:embed="rId4"/>
                <a:stretch>
                  <a:fillRect/>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2615440D-FE31-4EC3-93EC-1C0C49D94903}"/>
              </a:ext>
            </a:extLst>
          </p:cNvPr>
          <p:cNvCxnSpPr>
            <a:cxnSpLocks/>
          </p:cNvCxnSpPr>
          <p:nvPr/>
        </p:nvCxnSpPr>
        <p:spPr>
          <a:xfrm>
            <a:off x="4770120" y="4381500"/>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74</a:t>
            </a:fld>
            <a:endParaRPr lang="en-US" dirty="0"/>
          </a:p>
        </p:txBody>
      </p:sp>
      <p:sp>
        <p:nvSpPr>
          <p:cNvPr id="11" name="矩形 10">
            <a:extLst>
              <a:ext uri="{FF2B5EF4-FFF2-40B4-BE49-F238E27FC236}">
                <a16:creationId xmlns:a16="http://schemas.microsoft.com/office/drawing/2014/main" id="{221AF1A9-7B8A-4363-B9CE-4617DA26AAE4}"/>
              </a:ext>
            </a:extLst>
          </p:cNvPr>
          <p:cNvSpPr/>
          <p:nvPr/>
        </p:nvSpPr>
        <p:spPr>
          <a:xfrm>
            <a:off x="4861560" y="2564213"/>
            <a:ext cx="2069797" cy="369332"/>
          </a:xfrm>
          <a:prstGeom prst="rect">
            <a:avLst/>
          </a:prstGeom>
        </p:spPr>
        <p:txBody>
          <a:bodyPr wrap="none">
            <a:spAutoFit/>
          </a:bodyPr>
          <a:lstStyle/>
          <a:p>
            <a:pPr marL="285750" indent="-285750">
              <a:buFont typeface="Arial" panose="020B0604020202020204" pitchFamily="34" charset="0"/>
              <a:buChar char="•"/>
            </a:pPr>
            <a:r>
              <a:rPr lang="zh-CN" altLang="en-US"/>
              <a:t>求</a:t>
            </a:r>
            <a:r>
              <a:rPr lang="en-US" altLang="zh-CN" i="1"/>
              <a:t>A</a:t>
            </a:r>
            <a:r>
              <a:rPr lang="en-US" altLang="zh-CN" baseline="-25000"/>
              <a:t>1</a:t>
            </a:r>
            <a:r>
              <a:rPr lang="zh-CN" altLang="en-US"/>
              <a:t>最优划分点</a:t>
            </a:r>
          </a:p>
        </p:txBody>
      </p:sp>
      <p:cxnSp>
        <p:nvCxnSpPr>
          <p:cNvPr id="13" name="直接连接符 12">
            <a:extLst>
              <a:ext uri="{FF2B5EF4-FFF2-40B4-BE49-F238E27FC236}">
                <a16:creationId xmlns:a16="http://schemas.microsoft.com/office/drawing/2014/main" id="{04E4802D-6DB7-4213-B0E5-ADC88F2D1813}"/>
              </a:ext>
            </a:extLst>
          </p:cNvPr>
          <p:cNvCxnSpPr>
            <a:cxnSpLocks/>
          </p:cNvCxnSpPr>
          <p:nvPr/>
        </p:nvCxnSpPr>
        <p:spPr>
          <a:xfrm>
            <a:off x="320555" y="5070348"/>
            <a:ext cx="427482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31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mc:AlternateContent xmlns:mc="http://schemas.openxmlformats.org/markup-compatibility/2006" xmlns:a14="http://schemas.microsoft.com/office/drawing/2010/main">
        <mc:Choice Requires="a14">
          <p:sp>
            <p:nvSpPr>
              <p:cNvPr id="10" name="对象 10">
                <a:extLst>
                  <a:ext uri="{FF2B5EF4-FFF2-40B4-BE49-F238E27FC236}">
                    <a16:creationId xmlns:a16="http://schemas.microsoft.com/office/drawing/2014/main" id="{65406B7C-E240-441F-8112-5CFEAEEB791D}"/>
                  </a:ext>
                </a:extLst>
              </p:cNvPr>
              <p:cNvSpPr txBox="1"/>
              <p:nvPr/>
            </p:nvSpPr>
            <p:spPr>
              <a:xfrm>
                <a:off x="5250695" y="3090952"/>
                <a:ext cx="2323585" cy="3651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0000"/>
                          </a:solidFill>
                          <a:latin typeface="Cambria Math" panose="02040503050406030204" pitchFamily="18" charset="0"/>
                        </a:rPr>
                        <m:t>Gini</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𝐷</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𝐴</m:t>
                          </m:r>
                          <m:r>
                            <a:rPr lang="en-US" altLang="zh-CN" b="0" i="1" baseline="-25000" smtClean="0">
                              <a:solidFill>
                                <a:srgbClr val="000000"/>
                              </a:solidFill>
                              <a:latin typeface="Cambria Math" panose="02040503050406030204" pitchFamily="18" charset="0"/>
                            </a:rPr>
                            <m:t>1</m:t>
                          </m:r>
                        </m:e>
                      </m:d>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0.44</m:t>
                      </m:r>
                    </m:oMath>
                  </m:oMathPara>
                </a14:m>
                <a:endParaRPr lang="en-US" altLang="zh-CN"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0" name="对象 10">
                <a:extLst>
                  <a:ext uri="{FF2B5EF4-FFF2-40B4-BE49-F238E27FC236}">
                    <a16:creationId xmlns:a16="http://schemas.microsoft.com/office/drawing/2014/main" id="{65406B7C-E240-441F-8112-5CFEAEEB791D}"/>
                  </a:ext>
                </a:extLst>
              </p:cNvPr>
              <p:cNvSpPr txBox="1">
                <a:spLocks noRot="1" noChangeAspect="1" noMove="1" noResize="1" noEditPoints="1" noAdjustHandles="1" noChangeArrowheads="1" noChangeShapeType="1" noTextEdit="1"/>
              </p:cNvSpPr>
              <p:nvPr/>
            </p:nvSpPr>
            <p:spPr>
              <a:xfrm>
                <a:off x="5250695" y="3090952"/>
                <a:ext cx="2323585" cy="365125"/>
              </a:xfrm>
              <a:prstGeom prst="rect">
                <a:avLst/>
              </a:prstGeom>
              <a:blipFill>
                <a:blip r:embed="rId3"/>
                <a:stretch>
                  <a:fillRect/>
                </a:stretch>
              </a:blipFill>
            </p:spPr>
            <p:txBody>
              <a:bodyPr/>
              <a:lstStyle/>
              <a:p>
                <a:r>
                  <a:rPr lang="zh-CN" altLang="en-US">
                    <a:noFill/>
                  </a:rPr>
                  <a:t> </a:t>
                </a:r>
              </a:p>
            </p:txBody>
          </p:sp>
        </mc:Fallback>
      </mc:AlternateContent>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75</a:t>
            </a:fld>
            <a:endParaRPr lang="en-US" dirty="0"/>
          </a:p>
        </p:txBody>
      </p:sp>
      <p:sp>
        <p:nvSpPr>
          <p:cNvPr id="11" name="矩形 10">
            <a:extLst>
              <a:ext uri="{FF2B5EF4-FFF2-40B4-BE49-F238E27FC236}">
                <a16:creationId xmlns:a16="http://schemas.microsoft.com/office/drawing/2014/main" id="{221AF1A9-7B8A-4363-B9CE-4617DA26AAE4}"/>
              </a:ext>
            </a:extLst>
          </p:cNvPr>
          <p:cNvSpPr/>
          <p:nvPr/>
        </p:nvSpPr>
        <p:spPr>
          <a:xfrm>
            <a:off x="5154985" y="2684097"/>
            <a:ext cx="3082895" cy="369332"/>
          </a:xfrm>
          <a:prstGeom prst="rect">
            <a:avLst/>
          </a:prstGeom>
        </p:spPr>
        <p:txBody>
          <a:bodyPr wrap="none">
            <a:spAutoFit/>
          </a:bodyPr>
          <a:lstStyle/>
          <a:p>
            <a:pPr marL="285750" indent="-285750">
              <a:buFont typeface="Arial" panose="020B0604020202020204" pitchFamily="34" charset="0"/>
              <a:buChar char="•"/>
            </a:pPr>
            <a:r>
              <a:rPr lang="en-US" altLang="zh-CN" i="1"/>
              <a:t>A</a:t>
            </a:r>
            <a:r>
              <a:rPr lang="en-US" altLang="zh-CN" baseline="-25000"/>
              <a:t>1</a:t>
            </a:r>
            <a:r>
              <a:rPr lang="zh-CN" altLang="en-US"/>
              <a:t>最优划分点：青年</a:t>
            </a:r>
            <a:r>
              <a:rPr lang="en-US" altLang="zh-CN"/>
              <a:t>/</a:t>
            </a:r>
            <a:r>
              <a:rPr lang="zh-CN" altLang="en-US"/>
              <a:t>老年</a:t>
            </a:r>
          </a:p>
        </p:txBody>
      </p:sp>
      <mc:AlternateContent xmlns:mc="http://schemas.openxmlformats.org/markup-compatibility/2006" xmlns:a14="http://schemas.microsoft.com/office/drawing/2010/main">
        <mc:Choice Requires="a14">
          <p:sp>
            <p:nvSpPr>
              <p:cNvPr id="14" name="对象 10">
                <a:extLst>
                  <a:ext uri="{FF2B5EF4-FFF2-40B4-BE49-F238E27FC236}">
                    <a16:creationId xmlns:a16="http://schemas.microsoft.com/office/drawing/2014/main" id="{DE97DEDE-810C-411E-9BA5-A18275F37CEB}"/>
                  </a:ext>
                </a:extLst>
              </p:cNvPr>
              <p:cNvSpPr txBox="1"/>
              <p:nvPr/>
            </p:nvSpPr>
            <p:spPr>
              <a:xfrm>
                <a:off x="5250695" y="4057647"/>
                <a:ext cx="2323585" cy="3651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0000"/>
                          </a:solidFill>
                          <a:latin typeface="Cambria Math" panose="02040503050406030204" pitchFamily="18" charset="0"/>
                        </a:rPr>
                        <m:t>Gini</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𝐷</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𝐴</m:t>
                          </m:r>
                          <m:r>
                            <a:rPr lang="en-US" altLang="zh-CN" b="0" i="1" baseline="-25000" smtClean="0">
                              <a:solidFill>
                                <a:srgbClr val="000000"/>
                              </a:solidFill>
                              <a:latin typeface="Cambria Math" panose="02040503050406030204" pitchFamily="18" charset="0"/>
                            </a:rPr>
                            <m:t>2</m:t>
                          </m:r>
                        </m:e>
                      </m:d>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0.32</m:t>
                      </m:r>
                    </m:oMath>
                  </m:oMathPara>
                </a14:m>
                <a:endParaRPr lang="en-US" altLang="zh-CN"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4" name="对象 10">
                <a:extLst>
                  <a:ext uri="{FF2B5EF4-FFF2-40B4-BE49-F238E27FC236}">
                    <a16:creationId xmlns:a16="http://schemas.microsoft.com/office/drawing/2014/main" id="{DE97DEDE-810C-411E-9BA5-A18275F37CEB}"/>
                  </a:ext>
                </a:extLst>
              </p:cNvPr>
              <p:cNvSpPr txBox="1">
                <a:spLocks noRot="1" noChangeAspect="1" noMove="1" noResize="1" noEditPoints="1" noAdjustHandles="1" noChangeArrowheads="1" noChangeShapeType="1" noTextEdit="1"/>
              </p:cNvSpPr>
              <p:nvPr/>
            </p:nvSpPr>
            <p:spPr>
              <a:xfrm>
                <a:off x="5250695" y="4057647"/>
                <a:ext cx="2323585" cy="365125"/>
              </a:xfrm>
              <a:prstGeom prst="rect">
                <a:avLst/>
              </a:prstGeom>
              <a:blipFill>
                <a:blip r:embed="rId4"/>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97D9FEE8-A6B5-4AAC-BC93-510BA9EF5581}"/>
              </a:ext>
            </a:extLst>
          </p:cNvPr>
          <p:cNvSpPr/>
          <p:nvPr/>
        </p:nvSpPr>
        <p:spPr>
          <a:xfrm>
            <a:off x="5154985" y="3650792"/>
            <a:ext cx="2159566" cy="369332"/>
          </a:xfrm>
          <a:prstGeom prst="rect">
            <a:avLst/>
          </a:prstGeom>
        </p:spPr>
        <p:txBody>
          <a:bodyPr wrap="none">
            <a:spAutoFit/>
          </a:bodyPr>
          <a:lstStyle/>
          <a:p>
            <a:pPr marL="285750" indent="-285750">
              <a:buFont typeface="Arial" panose="020B0604020202020204" pitchFamily="34" charset="0"/>
              <a:buChar char="•"/>
            </a:pPr>
            <a:r>
              <a:rPr lang="en-US" altLang="zh-CN" i="1"/>
              <a:t>A</a:t>
            </a:r>
            <a:r>
              <a:rPr lang="en-US" altLang="zh-CN" baseline="-25000"/>
              <a:t>2</a:t>
            </a:r>
            <a:r>
              <a:rPr lang="zh-CN" altLang="en-US"/>
              <a:t>最优划分点：</a:t>
            </a:r>
            <a:r>
              <a:rPr lang="en-US" altLang="zh-CN"/>
              <a:t>\</a:t>
            </a:r>
            <a:endParaRPr lang="zh-CN" altLang="en-US"/>
          </a:p>
        </p:txBody>
      </p:sp>
      <mc:AlternateContent xmlns:mc="http://schemas.openxmlformats.org/markup-compatibility/2006" xmlns:a14="http://schemas.microsoft.com/office/drawing/2010/main">
        <mc:Choice Requires="a14">
          <p:sp>
            <p:nvSpPr>
              <p:cNvPr id="17" name="对象 10">
                <a:extLst>
                  <a:ext uri="{FF2B5EF4-FFF2-40B4-BE49-F238E27FC236}">
                    <a16:creationId xmlns:a16="http://schemas.microsoft.com/office/drawing/2014/main" id="{32CAE411-92FB-4D36-AC17-AA93091274AD}"/>
                  </a:ext>
                </a:extLst>
              </p:cNvPr>
              <p:cNvSpPr txBox="1"/>
              <p:nvPr/>
            </p:nvSpPr>
            <p:spPr>
              <a:xfrm>
                <a:off x="5250695" y="5019894"/>
                <a:ext cx="2323585" cy="3651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0000"/>
                          </a:solidFill>
                          <a:latin typeface="Cambria Math" panose="02040503050406030204" pitchFamily="18" charset="0"/>
                        </a:rPr>
                        <m:t>Gini</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𝐷</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𝐴</m:t>
                          </m:r>
                          <m:r>
                            <a:rPr lang="en-US" altLang="zh-CN" b="0" i="1" baseline="-25000" smtClean="0">
                              <a:solidFill>
                                <a:srgbClr val="000000"/>
                              </a:solidFill>
                              <a:latin typeface="Cambria Math" panose="02040503050406030204" pitchFamily="18" charset="0"/>
                            </a:rPr>
                            <m:t>3</m:t>
                          </m:r>
                        </m:e>
                      </m:d>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0.27</m:t>
                      </m:r>
                    </m:oMath>
                  </m:oMathPara>
                </a14:m>
                <a:endParaRPr lang="en-US" altLang="zh-CN"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7" name="对象 10">
                <a:extLst>
                  <a:ext uri="{FF2B5EF4-FFF2-40B4-BE49-F238E27FC236}">
                    <a16:creationId xmlns:a16="http://schemas.microsoft.com/office/drawing/2014/main" id="{32CAE411-92FB-4D36-AC17-AA93091274AD}"/>
                  </a:ext>
                </a:extLst>
              </p:cNvPr>
              <p:cNvSpPr txBox="1">
                <a:spLocks noRot="1" noChangeAspect="1" noMove="1" noResize="1" noEditPoints="1" noAdjustHandles="1" noChangeArrowheads="1" noChangeShapeType="1" noTextEdit="1"/>
              </p:cNvSpPr>
              <p:nvPr/>
            </p:nvSpPr>
            <p:spPr>
              <a:xfrm>
                <a:off x="5250695" y="5019894"/>
                <a:ext cx="2323585" cy="365125"/>
              </a:xfrm>
              <a:prstGeom prst="rect">
                <a:avLst/>
              </a:prstGeom>
              <a:blipFill>
                <a:blip r:embed="rId5"/>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6CE7E272-BA47-496E-84EF-3A872415E8C6}"/>
              </a:ext>
            </a:extLst>
          </p:cNvPr>
          <p:cNvSpPr/>
          <p:nvPr/>
        </p:nvSpPr>
        <p:spPr>
          <a:xfrm>
            <a:off x="5154985" y="4613039"/>
            <a:ext cx="2159566" cy="369332"/>
          </a:xfrm>
          <a:prstGeom prst="rect">
            <a:avLst/>
          </a:prstGeom>
        </p:spPr>
        <p:txBody>
          <a:bodyPr wrap="none">
            <a:spAutoFit/>
          </a:bodyPr>
          <a:lstStyle/>
          <a:p>
            <a:pPr marL="285750" indent="-285750">
              <a:buFont typeface="Arial" panose="020B0604020202020204" pitchFamily="34" charset="0"/>
              <a:buChar char="•"/>
            </a:pPr>
            <a:r>
              <a:rPr lang="en-US" altLang="zh-CN" i="1"/>
              <a:t>A</a:t>
            </a:r>
            <a:r>
              <a:rPr lang="en-US" altLang="zh-CN" baseline="-25000"/>
              <a:t>3</a:t>
            </a:r>
            <a:r>
              <a:rPr lang="zh-CN" altLang="en-US"/>
              <a:t>最优划分点：</a:t>
            </a:r>
            <a:r>
              <a:rPr lang="en-US" altLang="zh-CN"/>
              <a:t>\</a:t>
            </a:r>
            <a:endParaRPr lang="zh-CN" altLang="en-US"/>
          </a:p>
        </p:txBody>
      </p:sp>
      <mc:AlternateContent xmlns:mc="http://schemas.openxmlformats.org/markup-compatibility/2006" xmlns:a14="http://schemas.microsoft.com/office/drawing/2010/main">
        <mc:Choice Requires="a14">
          <p:sp>
            <p:nvSpPr>
              <p:cNvPr id="19" name="对象 10">
                <a:extLst>
                  <a:ext uri="{FF2B5EF4-FFF2-40B4-BE49-F238E27FC236}">
                    <a16:creationId xmlns:a16="http://schemas.microsoft.com/office/drawing/2014/main" id="{DDB36FD8-B19C-474C-88F9-F312297834AC}"/>
                  </a:ext>
                </a:extLst>
              </p:cNvPr>
              <p:cNvSpPr txBox="1"/>
              <p:nvPr/>
            </p:nvSpPr>
            <p:spPr>
              <a:xfrm>
                <a:off x="5250695" y="5881590"/>
                <a:ext cx="2323585" cy="365125"/>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0000"/>
                          </a:solidFill>
                          <a:latin typeface="Cambria Math" panose="02040503050406030204" pitchFamily="18" charset="0"/>
                        </a:rPr>
                        <m:t>Gini</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𝐷</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𝐴</m:t>
                          </m:r>
                          <m:r>
                            <a:rPr lang="en-US" altLang="zh-CN" b="0" i="1" baseline="-25000" smtClean="0">
                              <a:solidFill>
                                <a:srgbClr val="000000"/>
                              </a:solidFill>
                              <a:latin typeface="Cambria Math" panose="02040503050406030204" pitchFamily="18" charset="0"/>
                            </a:rPr>
                            <m:t>4</m:t>
                          </m:r>
                        </m:e>
                      </m:d>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ea typeface="Cambria Math" panose="02040503050406030204" pitchFamily="18" charset="0"/>
                        </a:rPr>
                        <m:t>0.32</m:t>
                      </m:r>
                    </m:oMath>
                  </m:oMathPara>
                </a14:m>
                <a:endParaRPr lang="en-US" altLang="zh-CN" dirty="0">
                  <a:solidFill>
                    <a:srgbClr val="000000"/>
                  </a:solidFill>
                </a:endParaRPr>
              </a:p>
              <a:p>
                <a:endParaRPr lang="en-US" altLang="zh-CN" sz="1600" dirty="0"/>
              </a:p>
              <a:p>
                <a:endParaRPr lang="en-US" altLang="zh-CN" sz="1600" dirty="0"/>
              </a:p>
              <a:p>
                <a:endParaRPr lang="zh-CN" altLang="en-US" sz="1600" dirty="0"/>
              </a:p>
            </p:txBody>
          </p:sp>
        </mc:Choice>
        <mc:Fallback xmlns="">
          <p:sp>
            <p:nvSpPr>
              <p:cNvPr id="19" name="对象 10">
                <a:extLst>
                  <a:ext uri="{FF2B5EF4-FFF2-40B4-BE49-F238E27FC236}">
                    <a16:creationId xmlns:a16="http://schemas.microsoft.com/office/drawing/2014/main" id="{DDB36FD8-B19C-474C-88F9-F312297834AC}"/>
                  </a:ext>
                </a:extLst>
              </p:cNvPr>
              <p:cNvSpPr txBox="1">
                <a:spLocks noRot="1" noChangeAspect="1" noMove="1" noResize="1" noEditPoints="1" noAdjustHandles="1" noChangeArrowheads="1" noChangeShapeType="1" noTextEdit="1"/>
              </p:cNvSpPr>
              <p:nvPr/>
            </p:nvSpPr>
            <p:spPr>
              <a:xfrm>
                <a:off x="5250695" y="5881590"/>
                <a:ext cx="2323585" cy="365125"/>
              </a:xfrm>
              <a:prstGeom prst="rect">
                <a:avLst/>
              </a:prstGeom>
              <a:blipFill>
                <a:blip r:embed="rId6"/>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6D229F81-6488-43B7-9553-915DF616C939}"/>
              </a:ext>
            </a:extLst>
          </p:cNvPr>
          <p:cNvSpPr/>
          <p:nvPr/>
        </p:nvSpPr>
        <p:spPr>
          <a:xfrm>
            <a:off x="5154985" y="5474735"/>
            <a:ext cx="2531462" cy="369332"/>
          </a:xfrm>
          <a:prstGeom prst="rect">
            <a:avLst/>
          </a:prstGeom>
        </p:spPr>
        <p:txBody>
          <a:bodyPr wrap="none">
            <a:spAutoFit/>
          </a:bodyPr>
          <a:lstStyle/>
          <a:p>
            <a:pPr marL="285750" indent="-285750">
              <a:buFont typeface="Arial" panose="020B0604020202020204" pitchFamily="34" charset="0"/>
              <a:buChar char="•"/>
            </a:pPr>
            <a:r>
              <a:rPr lang="en-US" altLang="zh-CN" i="1"/>
              <a:t>A</a:t>
            </a:r>
            <a:r>
              <a:rPr lang="en-US" altLang="zh-CN" baseline="-25000"/>
              <a:t>4</a:t>
            </a:r>
            <a:r>
              <a:rPr lang="zh-CN" altLang="en-US"/>
              <a:t>最优划分点：一般</a:t>
            </a:r>
          </a:p>
        </p:txBody>
      </p:sp>
      <p:sp>
        <p:nvSpPr>
          <p:cNvPr id="3" name="矩形: 圆角 2">
            <a:extLst>
              <a:ext uri="{FF2B5EF4-FFF2-40B4-BE49-F238E27FC236}">
                <a16:creationId xmlns:a16="http://schemas.microsoft.com/office/drawing/2014/main" id="{79ED5DBD-923F-492E-BE3F-42456EC50757}"/>
              </a:ext>
            </a:extLst>
          </p:cNvPr>
          <p:cNvSpPr/>
          <p:nvPr/>
        </p:nvSpPr>
        <p:spPr>
          <a:xfrm>
            <a:off x="5073041" y="4613039"/>
            <a:ext cx="3363823" cy="793750"/>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B912B18E-2537-4D92-99E9-54D89DA03211}"/>
              </a:ext>
            </a:extLst>
          </p:cNvPr>
          <p:cNvSpPr/>
          <p:nvPr/>
        </p:nvSpPr>
        <p:spPr>
          <a:xfrm>
            <a:off x="2211395" y="3299275"/>
            <a:ext cx="958526" cy="26067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63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P spid="16" grpId="0"/>
      <p:bldP spid="17" grpId="0"/>
      <p:bldP spid="18" grpId="0"/>
      <p:bldP spid="19" grpId="0"/>
      <p:bldP spid="20" grpId="0"/>
      <p:bldP spid="3" grpId="0" animBg="1"/>
      <p:bldP spid="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zh-CN" altLang="en-US" sz="2400"/>
          </a:p>
          <a:p>
            <a:pPr marL="0" indent="0">
              <a:lnSpc>
                <a:spcPct val="100000"/>
              </a:lnSpc>
              <a:buNone/>
            </a:pP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76</a:t>
            </a:fld>
            <a:endParaRPr lang="en-US" dirty="0"/>
          </a:p>
        </p:txBody>
      </p:sp>
      <p:sp>
        <p:nvSpPr>
          <p:cNvPr id="4" name="椭圆 3">
            <a:extLst>
              <a:ext uri="{FF2B5EF4-FFF2-40B4-BE49-F238E27FC236}">
                <a16:creationId xmlns:a16="http://schemas.microsoft.com/office/drawing/2014/main" id="{84197752-9509-4F26-AB6E-567C9358EC07}"/>
              </a:ext>
            </a:extLst>
          </p:cNvPr>
          <p:cNvSpPr/>
          <p:nvPr/>
        </p:nvSpPr>
        <p:spPr>
          <a:xfrm>
            <a:off x="5846133" y="2912352"/>
            <a:ext cx="1805940" cy="5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有自己的房子</a:t>
            </a:r>
          </a:p>
        </p:txBody>
      </p:sp>
      <p:sp>
        <p:nvSpPr>
          <p:cNvPr id="5" name="矩形 4">
            <a:extLst>
              <a:ext uri="{FF2B5EF4-FFF2-40B4-BE49-F238E27FC236}">
                <a16:creationId xmlns:a16="http://schemas.microsoft.com/office/drawing/2014/main" id="{4AFB7745-85B1-4DE2-8AC3-0A827482F7AD}"/>
              </a:ext>
            </a:extLst>
          </p:cNvPr>
          <p:cNvSpPr/>
          <p:nvPr/>
        </p:nvSpPr>
        <p:spPr>
          <a:xfrm>
            <a:off x="5334000" y="4205052"/>
            <a:ext cx="906780" cy="45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是</a:t>
            </a:r>
          </a:p>
        </p:txBody>
      </p:sp>
      <p:cxnSp>
        <p:nvCxnSpPr>
          <p:cNvPr id="9" name="直接连接符 8">
            <a:extLst>
              <a:ext uri="{FF2B5EF4-FFF2-40B4-BE49-F238E27FC236}">
                <a16:creationId xmlns:a16="http://schemas.microsoft.com/office/drawing/2014/main" id="{4AF89D44-4866-4ED9-87A7-FC62D70223F1}"/>
              </a:ext>
            </a:extLst>
          </p:cNvPr>
          <p:cNvCxnSpPr>
            <a:stCxn id="4" idx="4"/>
            <a:endCxn id="5" idx="0"/>
          </p:cNvCxnSpPr>
          <p:nvPr/>
        </p:nvCxnSpPr>
        <p:spPr>
          <a:xfrm flipH="1">
            <a:off x="5787390" y="3490788"/>
            <a:ext cx="961713" cy="7142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20CEB71-6D19-4D05-893D-C36E29FADEF3}"/>
              </a:ext>
            </a:extLst>
          </p:cNvPr>
          <p:cNvCxnSpPr>
            <a:cxnSpLocks/>
            <a:stCxn id="4" idx="4"/>
            <a:endCxn id="22" idx="0"/>
          </p:cNvCxnSpPr>
          <p:nvPr/>
        </p:nvCxnSpPr>
        <p:spPr>
          <a:xfrm>
            <a:off x="6749103" y="3490788"/>
            <a:ext cx="954405" cy="6992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2E4BA5D8-CC6A-459D-9E16-54A4CF45CF3E}"/>
              </a:ext>
            </a:extLst>
          </p:cNvPr>
          <p:cNvSpPr/>
          <p:nvPr/>
        </p:nvSpPr>
        <p:spPr>
          <a:xfrm>
            <a:off x="6825303" y="4190052"/>
            <a:ext cx="1756410" cy="51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a:t>
            </a:r>
          </a:p>
        </p:txBody>
      </p:sp>
      <p:sp>
        <p:nvSpPr>
          <p:cNvPr id="27" name="矩形 26">
            <a:extLst>
              <a:ext uri="{FF2B5EF4-FFF2-40B4-BE49-F238E27FC236}">
                <a16:creationId xmlns:a16="http://schemas.microsoft.com/office/drawing/2014/main" id="{2FCCC467-5F4D-4403-9388-C5F81A5EB4F9}"/>
              </a:ext>
            </a:extLst>
          </p:cNvPr>
          <p:cNvSpPr/>
          <p:nvPr/>
        </p:nvSpPr>
        <p:spPr>
          <a:xfrm>
            <a:off x="5862568" y="3587429"/>
            <a:ext cx="364202" cy="307777"/>
          </a:xfrm>
          <a:prstGeom prst="rect">
            <a:avLst/>
          </a:prstGeom>
        </p:spPr>
        <p:txBody>
          <a:bodyPr wrap="none">
            <a:spAutoFit/>
          </a:bodyPr>
          <a:lstStyle/>
          <a:p>
            <a:r>
              <a:rPr lang="zh-CN" altLang="en-US" sz="1400" b="1" dirty="0"/>
              <a:t>是</a:t>
            </a:r>
          </a:p>
        </p:txBody>
      </p:sp>
      <p:sp>
        <p:nvSpPr>
          <p:cNvPr id="28" name="矩形 27">
            <a:extLst>
              <a:ext uri="{FF2B5EF4-FFF2-40B4-BE49-F238E27FC236}">
                <a16:creationId xmlns:a16="http://schemas.microsoft.com/office/drawing/2014/main" id="{89F2F90A-0664-4437-B723-1585648FEDC1}"/>
              </a:ext>
            </a:extLst>
          </p:cNvPr>
          <p:cNvSpPr/>
          <p:nvPr/>
        </p:nvSpPr>
        <p:spPr>
          <a:xfrm>
            <a:off x="7259244" y="3587429"/>
            <a:ext cx="364202" cy="307777"/>
          </a:xfrm>
          <a:prstGeom prst="rect">
            <a:avLst/>
          </a:prstGeom>
        </p:spPr>
        <p:txBody>
          <a:bodyPr wrap="none">
            <a:spAutoFit/>
          </a:bodyPr>
          <a:lstStyle/>
          <a:p>
            <a:r>
              <a:rPr lang="zh-CN" altLang="en-US" sz="1400" b="1" dirty="0"/>
              <a:t>否</a:t>
            </a:r>
          </a:p>
        </p:txBody>
      </p:sp>
      <p:sp>
        <p:nvSpPr>
          <p:cNvPr id="13" name="矩形: 圆角 12">
            <a:extLst>
              <a:ext uri="{FF2B5EF4-FFF2-40B4-BE49-F238E27FC236}">
                <a16:creationId xmlns:a16="http://schemas.microsoft.com/office/drawing/2014/main" id="{6DC415AC-D73F-4BF8-98A2-41F7733771B6}"/>
              </a:ext>
            </a:extLst>
          </p:cNvPr>
          <p:cNvSpPr/>
          <p:nvPr/>
        </p:nvSpPr>
        <p:spPr>
          <a:xfrm>
            <a:off x="2211395" y="3299275"/>
            <a:ext cx="958526" cy="260671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517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88CCB-C982-4E39-B1DC-63D819B2E24F}"/>
              </a:ext>
            </a:extLst>
          </p:cNvPr>
          <p:cNvSpPr txBox="1"/>
          <p:nvPr/>
        </p:nvSpPr>
        <p:spPr>
          <a:xfrm>
            <a:off x="259373" y="165268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生成算法</a:t>
            </a:r>
            <a:endParaRPr lang="zh-CN" altLang="en-US" dirty="0"/>
          </a:p>
        </p:txBody>
      </p:sp>
      <p:sp>
        <p:nvSpPr>
          <p:cNvPr id="7" name="内容占位符 2">
            <a:extLst>
              <a:ext uri="{FF2B5EF4-FFF2-40B4-BE49-F238E27FC236}">
                <a16:creationId xmlns:a16="http://schemas.microsoft.com/office/drawing/2014/main" id="{2F4EE01F-721C-4298-93DC-061708240741}"/>
              </a:ext>
            </a:extLst>
          </p:cNvPr>
          <p:cNvSpPr>
            <a:spLocks noGrp="1"/>
          </p:cNvSpPr>
          <p:nvPr>
            <p:ph idx="1"/>
          </p:nvPr>
        </p:nvSpPr>
        <p:spPr>
          <a:xfrm>
            <a:off x="462739" y="2520184"/>
            <a:ext cx="8277401" cy="3933956"/>
          </a:xfrm>
        </p:spPr>
        <p:txBody>
          <a:bodyPr>
            <a:noAutofit/>
          </a:bodyPr>
          <a:lstStyle/>
          <a:p>
            <a:pPr marL="0" indent="0">
              <a:lnSpc>
                <a:spcPct val="100000"/>
              </a:lnSpc>
              <a:buNone/>
            </a:pPr>
            <a:r>
              <a:rPr lang="zh-CN" altLang="en-US" sz="2400" b="1">
                <a:solidFill>
                  <a:srgbClr val="C00000"/>
                </a:solidFill>
              </a:rPr>
              <a:t>例</a:t>
            </a:r>
            <a:endParaRPr lang="zh-CN" altLang="en-US" sz="2400"/>
          </a:p>
          <a:p>
            <a:pPr marL="0" indent="0">
              <a:lnSpc>
                <a:spcPct val="100000"/>
              </a:lnSpc>
              <a:buNone/>
            </a:pPr>
            <a:endParaRPr lang="en-US" altLang="zh-CN" sz="2400" b="1">
              <a:solidFill>
                <a:srgbClr val="C00000"/>
              </a:solidFill>
            </a:endParaRPr>
          </a:p>
        </p:txBody>
      </p:sp>
      <p:pic>
        <p:nvPicPr>
          <p:cNvPr id="8" name="图片 7">
            <a:extLst>
              <a:ext uri="{FF2B5EF4-FFF2-40B4-BE49-F238E27FC236}">
                <a16:creationId xmlns:a16="http://schemas.microsoft.com/office/drawing/2014/main" id="{A9A7C3AD-85BA-4174-AF11-F93EC28AC8C3}"/>
              </a:ext>
            </a:extLst>
          </p:cNvPr>
          <p:cNvPicPr>
            <a:picLocks noChangeAspect="1"/>
          </p:cNvPicPr>
          <p:nvPr/>
        </p:nvPicPr>
        <p:blipFill>
          <a:blip r:embed="rId2"/>
          <a:stretch>
            <a:fillRect/>
          </a:stretch>
        </p:blipFill>
        <p:spPr>
          <a:xfrm>
            <a:off x="260754" y="2935920"/>
            <a:ext cx="4387446" cy="2970073"/>
          </a:xfrm>
          <a:prstGeom prst="rect">
            <a:avLst/>
          </a:prstGeom>
        </p:spPr>
      </p:pic>
      <p:sp>
        <p:nvSpPr>
          <p:cNvPr id="15" name="Slide Number Placeholder 5">
            <a:extLst>
              <a:ext uri="{FF2B5EF4-FFF2-40B4-BE49-F238E27FC236}">
                <a16:creationId xmlns:a16="http://schemas.microsoft.com/office/drawing/2014/main" id="{A762CE1A-ED42-49A6-870B-2F60D2AA6C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77</a:t>
            </a:fld>
            <a:endParaRPr lang="en-US" dirty="0"/>
          </a:p>
        </p:txBody>
      </p:sp>
      <p:sp>
        <p:nvSpPr>
          <p:cNvPr id="4" name="椭圆 3">
            <a:extLst>
              <a:ext uri="{FF2B5EF4-FFF2-40B4-BE49-F238E27FC236}">
                <a16:creationId xmlns:a16="http://schemas.microsoft.com/office/drawing/2014/main" id="{84197752-9509-4F26-AB6E-567C9358EC07}"/>
              </a:ext>
            </a:extLst>
          </p:cNvPr>
          <p:cNvSpPr/>
          <p:nvPr/>
        </p:nvSpPr>
        <p:spPr>
          <a:xfrm>
            <a:off x="5843997" y="2914596"/>
            <a:ext cx="1805940" cy="5784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有自己的房子</a:t>
            </a:r>
          </a:p>
        </p:txBody>
      </p:sp>
      <p:sp>
        <p:nvSpPr>
          <p:cNvPr id="5" name="矩形 4">
            <a:extLst>
              <a:ext uri="{FF2B5EF4-FFF2-40B4-BE49-F238E27FC236}">
                <a16:creationId xmlns:a16="http://schemas.microsoft.com/office/drawing/2014/main" id="{4AFB7745-85B1-4DE2-8AC3-0A827482F7AD}"/>
              </a:ext>
            </a:extLst>
          </p:cNvPr>
          <p:cNvSpPr/>
          <p:nvPr/>
        </p:nvSpPr>
        <p:spPr>
          <a:xfrm>
            <a:off x="5334000" y="4207002"/>
            <a:ext cx="906780" cy="45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是</a:t>
            </a:r>
          </a:p>
        </p:txBody>
      </p:sp>
      <p:cxnSp>
        <p:nvCxnSpPr>
          <p:cNvPr id="9" name="直接连接符 8">
            <a:extLst>
              <a:ext uri="{FF2B5EF4-FFF2-40B4-BE49-F238E27FC236}">
                <a16:creationId xmlns:a16="http://schemas.microsoft.com/office/drawing/2014/main" id="{4AF89D44-4866-4ED9-87A7-FC62D70223F1}"/>
              </a:ext>
            </a:extLst>
          </p:cNvPr>
          <p:cNvCxnSpPr>
            <a:stCxn id="4" idx="4"/>
            <a:endCxn id="5" idx="0"/>
          </p:cNvCxnSpPr>
          <p:nvPr/>
        </p:nvCxnSpPr>
        <p:spPr>
          <a:xfrm flipH="1">
            <a:off x="5787390" y="3493032"/>
            <a:ext cx="959577" cy="7139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20CEB71-6D19-4D05-893D-C36E29FADEF3}"/>
              </a:ext>
            </a:extLst>
          </p:cNvPr>
          <p:cNvCxnSpPr>
            <a:cxnSpLocks/>
            <a:stCxn id="4" idx="4"/>
            <a:endCxn id="22" idx="0"/>
          </p:cNvCxnSpPr>
          <p:nvPr/>
        </p:nvCxnSpPr>
        <p:spPr>
          <a:xfrm>
            <a:off x="6746967" y="3493032"/>
            <a:ext cx="954405" cy="6992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2E4BA5D8-CC6A-459D-9E16-54A4CF45CF3E}"/>
              </a:ext>
            </a:extLst>
          </p:cNvPr>
          <p:cNvSpPr/>
          <p:nvPr/>
        </p:nvSpPr>
        <p:spPr>
          <a:xfrm>
            <a:off x="6823167" y="4192296"/>
            <a:ext cx="1756410" cy="51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t>有工作</a:t>
            </a:r>
          </a:p>
        </p:txBody>
      </p:sp>
      <p:sp>
        <p:nvSpPr>
          <p:cNvPr id="27" name="矩形 26">
            <a:extLst>
              <a:ext uri="{FF2B5EF4-FFF2-40B4-BE49-F238E27FC236}">
                <a16:creationId xmlns:a16="http://schemas.microsoft.com/office/drawing/2014/main" id="{2FCCC467-5F4D-4403-9388-C5F81A5EB4F9}"/>
              </a:ext>
            </a:extLst>
          </p:cNvPr>
          <p:cNvSpPr/>
          <p:nvPr/>
        </p:nvSpPr>
        <p:spPr>
          <a:xfrm>
            <a:off x="5861759" y="3588629"/>
            <a:ext cx="364202" cy="307777"/>
          </a:xfrm>
          <a:prstGeom prst="rect">
            <a:avLst/>
          </a:prstGeom>
        </p:spPr>
        <p:txBody>
          <a:bodyPr wrap="none">
            <a:spAutoFit/>
          </a:bodyPr>
          <a:lstStyle/>
          <a:p>
            <a:r>
              <a:rPr lang="zh-CN" altLang="en-US" sz="1400" b="1" dirty="0"/>
              <a:t>是</a:t>
            </a:r>
          </a:p>
        </p:txBody>
      </p:sp>
      <p:sp>
        <p:nvSpPr>
          <p:cNvPr id="28" name="矩形 27">
            <a:extLst>
              <a:ext uri="{FF2B5EF4-FFF2-40B4-BE49-F238E27FC236}">
                <a16:creationId xmlns:a16="http://schemas.microsoft.com/office/drawing/2014/main" id="{89F2F90A-0664-4437-B723-1585648FEDC1}"/>
              </a:ext>
            </a:extLst>
          </p:cNvPr>
          <p:cNvSpPr/>
          <p:nvPr/>
        </p:nvSpPr>
        <p:spPr>
          <a:xfrm>
            <a:off x="7256174" y="3590289"/>
            <a:ext cx="364202" cy="307777"/>
          </a:xfrm>
          <a:prstGeom prst="rect">
            <a:avLst/>
          </a:prstGeom>
        </p:spPr>
        <p:txBody>
          <a:bodyPr wrap="none">
            <a:spAutoFit/>
          </a:bodyPr>
          <a:lstStyle/>
          <a:p>
            <a:r>
              <a:rPr lang="zh-CN" altLang="en-US" sz="1400" b="1" dirty="0"/>
              <a:t>否</a:t>
            </a:r>
          </a:p>
        </p:txBody>
      </p:sp>
      <p:cxnSp>
        <p:nvCxnSpPr>
          <p:cNvPr id="13" name="直接连接符 12">
            <a:extLst>
              <a:ext uri="{FF2B5EF4-FFF2-40B4-BE49-F238E27FC236}">
                <a16:creationId xmlns:a16="http://schemas.microsoft.com/office/drawing/2014/main" id="{720DEB6C-9824-4F5B-ABE1-D9E38DED613A}"/>
              </a:ext>
            </a:extLst>
          </p:cNvPr>
          <p:cNvCxnSpPr>
            <a:cxnSpLocks/>
            <a:stCxn id="22" idx="4"/>
            <a:endCxn id="24" idx="0"/>
          </p:cNvCxnSpPr>
          <p:nvPr/>
        </p:nvCxnSpPr>
        <p:spPr>
          <a:xfrm flipH="1">
            <a:off x="6808880" y="4710696"/>
            <a:ext cx="892492" cy="70892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3EEC71-BC8B-41F1-8421-F1653968B7EA}"/>
              </a:ext>
            </a:extLst>
          </p:cNvPr>
          <p:cNvCxnSpPr>
            <a:cxnSpLocks/>
            <a:stCxn id="22" idx="4"/>
            <a:endCxn id="25" idx="0"/>
          </p:cNvCxnSpPr>
          <p:nvPr/>
        </p:nvCxnSpPr>
        <p:spPr>
          <a:xfrm>
            <a:off x="7701372" y="4710696"/>
            <a:ext cx="878205" cy="6989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088529D-876D-4DB2-9585-BA62B6C08356}"/>
              </a:ext>
            </a:extLst>
          </p:cNvPr>
          <p:cNvSpPr/>
          <p:nvPr/>
        </p:nvSpPr>
        <p:spPr>
          <a:xfrm>
            <a:off x="6746967" y="4819532"/>
            <a:ext cx="364202" cy="307777"/>
          </a:xfrm>
          <a:prstGeom prst="rect">
            <a:avLst/>
          </a:prstGeom>
        </p:spPr>
        <p:txBody>
          <a:bodyPr wrap="none">
            <a:spAutoFit/>
          </a:bodyPr>
          <a:lstStyle/>
          <a:p>
            <a:r>
              <a:rPr lang="zh-CN" altLang="en-US" sz="1400" b="1" dirty="0"/>
              <a:t>是</a:t>
            </a:r>
          </a:p>
        </p:txBody>
      </p:sp>
      <p:sp>
        <p:nvSpPr>
          <p:cNvPr id="17" name="矩形 16">
            <a:extLst>
              <a:ext uri="{FF2B5EF4-FFF2-40B4-BE49-F238E27FC236}">
                <a16:creationId xmlns:a16="http://schemas.microsoft.com/office/drawing/2014/main" id="{A48B29B5-62DF-481A-8ADD-39ABA3AF5FA3}"/>
              </a:ext>
            </a:extLst>
          </p:cNvPr>
          <p:cNvSpPr/>
          <p:nvPr/>
        </p:nvSpPr>
        <p:spPr>
          <a:xfrm>
            <a:off x="8119335" y="4817686"/>
            <a:ext cx="364202" cy="307777"/>
          </a:xfrm>
          <a:prstGeom prst="rect">
            <a:avLst/>
          </a:prstGeom>
        </p:spPr>
        <p:txBody>
          <a:bodyPr wrap="none">
            <a:spAutoFit/>
          </a:bodyPr>
          <a:lstStyle/>
          <a:p>
            <a:r>
              <a:rPr lang="zh-CN" altLang="en-US" sz="1400" b="1"/>
              <a:t>否</a:t>
            </a:r>
          </a:p>
        </p:txBody>
      </p:sp>
      <p:sp>
        <p:nvSpPr>
          <p:cNvPr id="24" name="矩形 23">
            <a:extLst>
              <a:ext uri="{FF2B5EF4-FFF2-40B4-BE49-F238E27FC236}">
                <a16:creationId xmlns:a16="http://schemas.microsoft.com/office/drawing/2014/main" id="{ABBFBBAF-43F7-48DE-AF1A-D440E5A39812}"/>
              </a:ext>
            </a:extLst>
          </p:cNvPr>
          <p:cNvSpPr/>
          <p:nvPr/>
        </p:nvSpPr>
        <p:spPr>
          <a:xfrm>
            <a:off x="6355490" y="5419617"/>
            <a:ext cx="906780" cy="45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是</a:t>
            </a:r>
          </a:p>
        </p:txBody>
      </p:sp>
      <p:sp>
        <p:nvSpPr>
          <p:cNvPr id="25" name="矩形 24">
            <a:extLst>
              <a:ext uri="{FF2B5EF4-FFF2-40B4-BE49-F238E27FC236}">
                <a16:creationId xmlns:a16="http://schemas.microsoft.com/office/drawing/2014/main" id="{41727659-B62F-4A42-8148-49CDB5AFA316}"/>
              </a:ext>
            </a:extLst>
          </p:cNvPr>
          <p:cNvSpPr/>
          <p:nvPr/>
        </p:nvSpPr>
        <p:spPr>
          <a:xfrm>
            <a:off x="8126187" y="5409644"/>
            <a:ext cx="906780" cy="452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否</a:t>
            </a:r>
          </a:p>
        </p:txBody>
      </p:sp>
    </p:spTree>
    <p:extLst>
      <p:ext uri="{BB962C8B-B14F-4D97-AF65-F5344CB8AC3E}">
        <p14:creationId xmlns:p14="http://schemas.microsoft.com/office/powerpoint/2010/main" val="1934601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99CB193-7453-800F-356E-B158CB977F72}"/>
              </a:ext>
            </a:extLst>
          </p:cNvPr>
          <p:cNvSpPr txBox="1"/>
          <p:nvPr/>
        </p:nvSpPr>
        <p:spPr>
          <a:xfrm>
            <a:off x="259372" y="1651962"/>
            <a:ext cx="7886700"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b="1" dirty="0">
                <a:solidFill>
                  <a:schemeClr val="accent1">
                    <a:lumMod val="50000"/>
                  </a:schemeClr>
                </a:solidFill>
                <a:latin typeface="+mn-ea"/>
                <a:ea typeface="+mn-ea"/>
              </a:rPr>
              <a:t>CART</a:t>
            </a:r>
            <a:r>
              <a:rPr lang="zh-CN" altLang="en-US" sz="3200" b="1">
                <a:solidFill>
                  <a:schemeClr val="accent1">
                    <a:lumMod val="50000"/>
                  </a:schemeClr>
                </a:solidFill>
                <a:latin typeface="+mn-ea"/>
                <a:ea typeface="+mn-ea"/>
              </a:rPr>
              <a:t>的生成：回归树</a:t>
            </a:r>
            <a:endParaRPr lang="zh-CN" altLang="en-US" sz="3200" b="1" dirty="0">
              <a:solidFill>
                <a:schemeClr val="accent1">
                  <a:lumMod val="50000"/>
                </a:schemeClr>
              </a:solidFill>
              <a:latin typeface="+mn-ea"/>
              <a:ea typeface="+mn-ea"/>
            </a:endParaRPr>
          </a:p>
        </p:txBody>
      </p:sp>
      <p:sp>
        <p:nvSpPr>
          <p:cNvPr id="5" name="内容占位符 2">
            <a:extLst>
              <a:ext uri="{FF2B5EF4-FFF2-40B4-BE49-F238E27FC236}">
                <a16:creationId xmlns:a16="http://schemas.microsoft.com/office/drawing/2014/main" id="{65187D98-75FB-5632-F40E-40264FE59AFD}"/>
              </a:ext>
            </a:extLst>
          </p:cNvPr>
          <p:cNvSpPr>
            <a:spLocks noGrp="1"/>
          </p:cNvSpPr>
          <p:nvPr>
            <p:ph idx="1"/>
          </p:nvPr>
        </p:nvSpPr>
        <p:spPr>
          <a:xfrm>
            <a:off x="532588" y="2546350"/>
            <a:ext cx="8256789" cy="4060826"/>
          </a:xfrm>
        </p:spPr>
        <p:txBody>
          <a:bodyPr>
            <a:normAutofit/>
          </a:bodyPr>
          <a:lstStyle/>
          <a:p>
            <a:pPr>
              <a:lnSpc>
                <a:spcPct val="110000"/>
              </a:lnSpc>
            </a:pPr>
            <a:r>
              <a:rPr lang="zh-CN" altLang="en-US" sz="2000" dirty="0"/>
              <a:t>设</a:t>
            </a:r>
            <a:r>
              <a:rPr lang="en-US" altLang="zh-CN" sz="2000" i="1" dirty="0"/>
              <a:t>Y</a:t>
            </a:r>
            <a:r>
              <a:rPr lang="zh-CN" altLang="en-US" sz="2000" dirty="0"/>
              <a:t>是连续变量</a:t>
            </a:r>
            <a:r>
              <a:rPr lang="en-US" altLang="zh-CN" sz="2000" dirty="0"/>
              <a:t>, </a:t>
            </a:r>
            <a:r>
              <a:rPr lang="zh-CN" altLang="en-US" sz="2000" dirty="0"/>
              <a:t>给定训练</a:t>
            </a:r>
            <a:r>
              <a:rPr lang="zh-CN" altLang="en-US" sz="2000"/>
              <a:t>数据集</a:t>
            </a:r>
            <a:r>
              <a:rPr lang="en-US" altLang="zh-CN" sz="2000"/>
              <a:t>:</a:t>
            </a:r>
            <a:endParaRPr lang="en-US" altLang="zh-CN" sz="2000" dirty="0"/>
          </a:p>
          <a:p>
            <a:pPr>
              <a:lnSpc>
                <a:spcPct val="110000"/>
              </a:lnSpc>
              <a:spcAft>
                <a:spcPts val="600"/>
              </a:spcAft>
            </a:pPr>
            <a:endParaRPr lang="en-US" altLang="zh-CN" sz="2000" dirty="0"/>
          </a:p>
          <a:p>
            <a:pPr>
              <a:lnSpc>
                <a:spcPct val="110000"/>
              </a:lnSpc>
              <a:spcAft>
                <a:spcPts val="600"/>
              </a:spcAft>
            </a:pPr>
            <a:r>
              <a:rPr lang="zh-CN" altLang="en-US" sz="2000" dirty="0"/>
              <a:t>假设已将输入空间划分为 </a:t>
            </a:r>
            <a:r>
              <a:rPr lang="en-US" altLang="zh-CN" sz="2000" i="1" dirty="0"/>
              <a:t>M </a:t>
            </a:r>
            <a:r>
              <a:rPr lang="zh-CN" altLang="en-US" sz="2000" dirty="0"/>
              <a:t>个单元 </a:t>
            </a:r>
            <a:r>
              <a:rPr lang="en-US" altLang="zh-CN" sz="2000" i="1" dirty="0"/>
              <a:t>R</a:t>
            </a:r>
            <a:r>
              <a:rPr lang="en-US" altLang="zh-CN" sz="2000" baseline="-25000" dirty="0"/>
              <a:t>1</a:t>
            </a:r>
            <a:r>
              <a:rPr lang="en-US" altLang="zh-CN" sz="2000" dirty="0"/>
              <a:t>, </a:t>
            </a:r>
            <a:r>
              <a:rPr lang="en-US" altLang="zh-CN" sz="2000" i="1" dirty="0"/>
              <a:t>R</a:t>
            </a:r>
            <a:r>
              <a:rPr lang="en-US" altLang="zh-CN" sz="2000" baseline="-25000" dirty="0"/>
              <a:t>2</a:t>
            </a:r>
            <a:r>
              <a:rPr lang="en-US" altLang="zh-CN" sz="2000" dirty="0"/>
              <a:t>,..., </a:t>
            </a:r>
            <a:r>
              <a:rPr lang="en-US" altLang="zh-CN" sz="2000" i="1" dirty="0"/>
              <a:t>R</a:t>
            </a:r>
            <a:r>
              <a:rPr lang="en-US" altLang="zh-CN" sz="2000" i="1" baseline="-25000" dirty="0"/>
              <a:t>m</a:t>
            </a:r>
            <a:r>
              <a:rPr lang="en-US" altLang="zh-CN" sz="2000" baseline="-25000" dirty="0"/>
              <a:t> </a:t>
            </a:r>
            <a:r>
              <a:rPr lang="en-US" altLang="zh-CN" sz="2000" dirty="0"/>
              <a:t>, </a:t>
            </a:r>
            <a:r>
              <a:rPr lang="zh-CN" altLang="en-US" sz="2000" dirty="0"/>
              <a:t>并且每个单元 </a:t>
            </a:r>
            <a:r>
              <a:rPr lang="en-US" altLang="zh-CN" sz="2000" i="1" dirty="0"/>
              <a:t>R</a:t>
            </a:r>
            <a:r>
              <a:rPr lang="en-US" altLang="zh-CN" sz="2000" i="1" baseline="-25000" dirty="0"/>
              <a:t>m</a:t>
            </a:r>
            <a:r>
              <a:rPr lang="en-US" altLang="zh-CN" sz="2000" baseline="-25000" dirty="0"/>
              <a:t> </a:t>
            </a:r>
            <a:r>
              <a:rPr lang="zh-CN" altLang="en-US" sz="2000" dirty="0"/>
              <a:t>上有一个固定的输出</a:t>
            </a:r>
            <a:r>
              <a:rPr lang="en-US" altLang="zh-CN" sz="2000" i="1" dirty="0"/>
              <a:t>C</a:t>
            </a:r>
            <a:r>
              <a:rPr lang="en-US" altLang="zh-CN" sz="2000" i="1" baseline="-25000" dirty="0"/>
              <a:t>m</a:t>
            </a:r>
            <a:r>
              <a:rPr lang="en-US" altLang="zh-CN" sz="2000" dirty="0"/>
              <a:t>, </a:t>
            </a:r>
            <a:r>
              <a:rPr lang="zh-CN" altLang="en-US" sz="2000" dirty="0"/>
              <a:t>回归</a:t>
            </a:r>
            <a:r>
              <a:rPr lang="zh-CN" altLang="en-US" sz="2000"/>
              <a:t>树表示为</a:t>
            </a:r>
            <a:r>
              <a:rPr lang="en-US" altLang="zh-CN" sz="2000"/>
              <a:t>:</a:t>
            </a:r>
            <a:endParaRPr lang="en-US" altLang="zh-CN" sz="2000" dirty="0"/>
          </a:p>
          <a:p>
            <a:pPr>
              <a:lnSpc>
                <a:spcPct val="110000"/>
              </a:lnSpc>
              <a:spcBef>
                <a:spcPts val="600"/>
              </a:spcBef>
            </a:pPr>
            <a:endParaRPr lang="en-US" altLang="zh-CN" sz="2000" dirty="0"/>
          </a:p>
          <a:p>
            <a:pPr>
              <a:lnSpc>
                <a:spcPct val="110000"/>
              </a:lnSpc>
              <a:spcBef>
                <a:spcPts val="600"/>
              </a:spcBef>
            </a:pPr>
            <a:endParaRPr lang="en-US" altLang="zh-CN" sz="2000" dirty="0"/>
          </a:p>
          <a:p>
            <a:pPr>
              <a:lnSpc>
                <a:spcPct val="110000"/>
              </a:lnSpc>
              <a:spcBef>
                <a:spcPts val="600"/>
              </a:spcBef>
            </a:pPr>
            <a:r>
              <a:rPr lang="zh-CN" altLang="en-US" sz="2000" dirty="0"/>
              <a:t>平方误差表示预测误差</a:t>
            </a:r>
            <a:r>
              <a:rPr lang="en-US" altLang="zh-CN" sz="2000" dirty="0"/>
              <a:t>, </a:t>
            </a:r>
            <a:r>
              <a:rPr lang="zh-CN" altLang="en-US" sz="2000" dirty="0"/>
              <a:t>用平方误差                               最小准则求解每个单元上的最优</a:t>
            </a:r>
            <a:r>
              <a:rPr lang="zh-CN" altLang="en-US" sz="2000"/>
              <a:t>输出值</a:t>
            </a:r>
            <a:r>
              <a:rPr lang="en-US" altLang="zh-CN" sz="2000"/>
              <a:t>:</a:t>
            </a:r>
            <a:endParaRPr lang="en-US" altLang="zh-CN" sz="2000" dirty="0"/>
          </a:p>
          <a:p>
            <a:pPr>
              <a:lnSpc>
                <a:spcPct val="110000"/>
              </a:lnSpc>
            </a:pPr>
            <a:r>
              <a:rPr lang="en-US" altLang="zh-CN" sz="2000" i="1" dirty="0"/>
              <a:t>R</a:t>
            </a:r>
            <a:r>
              <a:rPr lang="en-US" altLang="zh-CN" sz="2000" baseline="-25000" dirty="0"/>
              <a:t>m</a:t>
            </a:r>
            <a:r>
              <a:rPr lang="zh-CN" altLang="en-US" sz="2000" dirty="0"/>
              <a:t>上的</a:t>
            </a:r>
            <a:r>
              <a:rPr lang="en-US" altLang="zh-CN" sz="2000" i="1" dirty="0"/>
              <a:t>C</a:t>
            </a:r>
            <a:r>
              <a:rPr lang="en-US" altLang="zh-CN" sz="2000" i="1" baseline="-25000" dirty="0"/>
              <a:t>m</a:t>
            </a:r>
            <a:r>
              <a:rPr lang="zh-CN" altLang="en-US" sz="2000"/>
              <a:t>的最优值</a:t>
            </a:r>
            <a:r>
              <a:rPr lang="en-US" altLang="zh-CN" sz="2000"/>
              <a:t>:</a:t>
            </a:r>
            <a:endParaRPr kumimoji="1" lang="zh-CN" altLang="en-US" sz="2000" dirty="0"/>
          </a:p>
        </p:txBody>
      </p:sp>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A841FE49-77D7-AACE-A8A7-CCD4D2B26147}"/>
                  </a:ext>
                </a:extLst>
              </p:cNvPr>
              <p:cNvSpPr txBox="1"/>
              <p:nvPr/>
            </p:nvSpPr>
            <p:spPr>
              <a:xfrm>
                <a:off x="2727987" y="3005491"/>
                <a:ext cx="4093437" cy="369211"/>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pitchFamily="18" charset="0"/>
                        </a:rPr>
                        <m:t>𝐷</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𝑁</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𝑁</m:t>
                          </m:r>
                        </m:sub>
                      </m:sSub>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0" name="对象 9">
                <a:extLst>
                  <a:ext uri="{FF2B5EF4-FFF2-40B4-BE49-F238E27FC236}">
                    <a16:creationId xmlns:a16="http://schemas.microsoft.com/office/drawing/2014/main" id="{A841FE49-77D7-AACE-A8A7-CCD4D2B26147}"/>
                  </a:ext>
                </a:extLst>
              </p:cNvPr>
              <p:cNvSpPr txBox="1">
                <a:spLocks noRot="1" noChangeAspect="1" noMove="1" noResize="1" noEditPoints="1" noAdjustHandles="1" noChangeArrowheads="1" noChangeShapeType="1" noTextEdit="1"/>
              </p:cNvSpPr>
              <p:nvPr/>
            </p:nvSpPr>
            <p:spPr>
              <a:xfrm>
                <a:off x="2727987" y="3005491"/>
                <a:ext cx="4093437" cy="369211"/>
              </a:xfrm>
              <a:prstGeom prst="rect">
                <a:avLst/>
              </a:prstGeom>
              <a:blipFill>
                <a:blip r:embed="rId2"/>
                <a:stretch>
                  <a:fillRect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877F02CE-CA2F-475C-F518-11C9AA31FB47}"/>
                  </a:ext>
                </a:extLst>
              </p:cNvPr>
              <p:cNvSpPr txBox="1"/>
              <p:nvPr/>
            </p:nvSpPr>
            <p:spPr>
              <a:xfrm>
                <a:off x="3140794" y="4269090"/>
                <a:ext cx="2651760" cy="696124"/>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𝑀</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𝑚</m:t>
                              </m:r>
                            </m:sub>
                          </m:sSub>
                        </m:e>
                      </m:nary>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1" name="对象 10">
                <a:extLst>
                  <a:ext uri="{FF2B5EF4-FFF2-40B4-BE49-F238E27FC236}">
                    <a16:creationId xmlns:a16="http://schemas.microsoft.com/office/drawing/2014/main" id="{877F02CE-CA2F-475C-F518-11C9AA31FB47}"/>
                  </a:ext>
                </a:extLst>
              </p:cNvPr>
              <p:cNvSpPr txBox="1">
                <a:spLocks noRot="1" noChangeAspect="1" noMove="1" noResize="1" noEditPoints="1" noAdjustHandles="1" noChangeArrowheads="1" noChangeShapeType="1" noTextEdit="1"/>
              </p:cNvSpPr>
              <p:nvPr/>
            </p:nvSpPr>
            <p:spPr>
              <a:xfrm>
                <a:off x="3140794" y="4269090"/>
                <a:ext cx="2651760" cy="696124"/>
              </a:xfrm>
              <a:prstGeom prst="rect">
                <a:avLst/>
              </a:prstGeom>
              <a:blipFill>
                <a:blip r:embed="rId3"/>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AA5095FA-17E9-3966-D397-FFDE87654D6B}"/>
                  </a:ext>
                </a:extLst>
              </p:cNvPr>
              <p:cNvSpPr txBox="1"/>
              <p:nvPr/>
            </p:nvSpPr>
            <p:spPr>
              <a:xfrm>
                <a:off x="4660982" y="5088920"/>
                <a:ext cx="1999488" cy="696124"/>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sz="1600" i="1">
                              <a:solidFill>
                                <a:srgbClr val="000000"/>
                              </a:solidFill>
                              <a:latin typeface="Cambria Math" panose="02040503050406030204" pitchFamily="18" charset="0"/>
                            </a:rPr>
                          </m:ctrlPr>
                        </m:naryPr>
                        <m:sub>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𝑅</m:t>
                              </m:r>
                            </m:e>
                            <m:sub>
                              <m:r>
                                <a:rPr lang="zh-CN" altLang="en-US" sz="1600" i="1">
                                  <a:solidFill>
                                    <a:srgbClr val="000000"/>
                                  </a:solidFill>
                                  <a:latin typeface="Cambria Math" panose="02040503050406030204" pitchFamily="18" charset="0"/>
                                </a:rPr>
                                <m:t>𝑚</m:t>
                              </m:r>
                            </m:sub>
                          </m:sSub>
                        </m:sub>
                        <m:sup/>
                        <m:e>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𝑦</m:t>
                              </m:r>
                            </m:e>
                            <m:sub>
                              <m:r>
                                <a:rPr lang="zh-CN" altLang="en-US" sz="1600" i="1">
                                  <a:solidFill>
                                    <a:srgbClr val="000000"/>
                                  </a:solidFill>
                                  <a:latin typeface="Cambria Math" panose="02040503050406030204" pitchFamily="18" charset="0"/>
                                </a:rPr>
                                <m:t>𝑖</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𝑓</m:t>
                          </m:r>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𝑖</m:t>
                              </m:r>
                            </m:sub>
                          </m:sSub>
                        </m:e>
                      </m:nary>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1">
                              <a:solidFill>
                                <a:srgbClr val="000000"/>
                              </a:solidFill>
                              <a:latin typeface="Cambria Math" panose="02040503050406030204" pitchFamily="18" charset="0"/>
                            </a:rPr>
                            <m:t>2</m:t>
                          </m:r>
                        </m:sup>
                      </m:sSup>
                    </m:oMath>
                  </m:oMathPara>
                </a14:m>
                <a:endParaRPr lang="zh-CN" altLang="en-US" sz="1600" dirty="0"/>
              </a:p>
            </p:txBody>
          </p:sp>
        </mc:Choice>
        <mc:Fallback xmlns="">
          <p:sp>
            <p:nvSpPr>
              <p:cNvPr id="12" name="对象 11">
                <a:extLst>
                  <a:ext uri="{FF2B5EF4-FFF2-40B4-BE49-F238E27FC236}">
                    <a16:creationId xmlns:a16="http://schemas.microsoft.com/office/drawing/2014/main" id="{AA5095FA-17E9-3966-D397-FFDE87654D6B}"/>
                  </a:ext>
                </a:extLst>
              </p:cNvPr>
              <p:cNvSpPr txBox="1">
                <a:spLocks noRot="1" noChangeAspect="1" noMove="1" noResize="1" noEditPoints="1" noAdjustHandles="1" noChangeArrowheads="1" noChangeShapeType="1" noTextEdit="1"/>
              </p:cNvSpPr>
              <p:nvPr/>
            </p:nvSpPr>
            <p:spPr>
              <a:xfrm>
                <a:off x="4660982" y="5088920"/>
                <a:ext cx="1999488" cy="6961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7E9CCCBF-166C-0A62-0A02-7BF267751BAD}"/>
                  </a:ext>
                </a:extLst>
              </p:cNvPr>
              <p:cNvSpPr txBox="1"/>
              <p:nvPr/>
            </p:nvSpPr>
            <p:spPr>
              <a:xfrm>
                <a:off x="3011242" y="6003408"/>
                <a:ext cx="3014859" cy="44061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𝑐</m:t>
                              </m:r>
                            </m:e>
                          </m:acc>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𝑎𝑣𝑒</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3" name="对象 12">
                <a:extLst>
                  <a:ext uri="{FF2B5EF4-FFF2-40B4-BE49-F238E27FC236}">
                    <a16:creationId xmlns:a16="http://schemas.microsoft.com/office/drawing/2014/main" id="{7E9CCCBF-166C-0A62-0A02-7BF267751BAD}"/>
                  </a:ext>
                </a:extLst>
              </p:cNvPr>
              <p:cNvSpPr txBox="1">
                <a:spLocks noRot="1" noChangeAspect="1" noMove="1" noResize="1" noEditPoints="1" noAdjustHandles="1" noChangeArrowheads="1" noChangeShapeType="1" noTextEdit="1"/>
              </p:cNvSpPr>
              <p:nvPr/>
            </p:nvSpPr>
            <p:spPr>
              <a:xfrm>
                <a:off x="3011242" y="6003408"/>
                <a:ext cx="3014859" cy="440612"/>
              </a:xfrm>
              <a:prstGeom prst="rect">
                <a:avLst/>
              </a:prstGeom>
              <a:blipFill>
                <a:blip r:embed="rId5"/>
                <a:stretch>
                  <a:fillRect t="-5556" b="-4167"/>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13C40D02-7AE4-DF41-7248-B7544EC01541}"/>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78</a:t>
            </a:fld>
            <a:endParaRPr lang="en-US" dirty="0"/>
          </a:p>
        </p:txBody>
      </p:sp>
    </p:spTree>
    <p:extLst>
      <p:ext uri="{BB962C8B-B14F-4D97-AF65-F5344CB8AC3E}">
        <p14:creationId xmlns:p14="http://schemas.microsoft.com/office/powerpoint/2010/main" val="27181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5D905BE-D9E9-52CF-23A3-C3CABBC40969}"/>
              </a:ext>
            </a:extLst>
          </p:cNvPr>
          <p:cNvSpPr txBox="1"/>
          <p:nvPr/>
        </p:nvSpPr>
        <p:spPr>
          <a:xfrm>
            <a:off x="259373" y="165023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dirty="0"/>
              <a:t>CART</a:t>
            </a:r>
            <a:r>
              <a:rPr lang="zh-CN" altLang="en-US"/>
              <a:t>的生成：回归树</a:t>
            </a:r>
            <a:endParaRPr lang="zh-CN" altLang="en-US" dirty="0"/>
          </a:p>
        </p:txBody>
      </p:sp>
      <mc:AlternateContent xmlns:mc="http://schemas.openxmlformats.org/markup-compatibility/2006">
        <mc:Choice xmlns:a14="http://schemas.microsoft.com/office/drawing/2010/main" Requires="a14">
          <p:sp>
            <p:nvSpPr>
              <p:cNvPr id="6" name="内容占位符 2">
                <a:extLst>
                  <a:ext uri="{FF2B5EF4-FFF2-40B4-BE49-F238E27FC236}">
                    <a16:creationId xmlns:a16="http://schemas.microsoft.com/office/drawing/2014/main" id="{D09C6414-D3D6-CD21-9485-6968550BBE9D}"/>
                  </a:ext>
                </a:extLst>
              </p:cNvPr>
              <p:cNvSpPr>
                <a:spLocks noGrp="1"/>
              </p:cNvSpPr>
              <p:nvPr>
                <p:ph idx="1"/>
              </p:nvPr>
            </p:nvSpPr>
            <p:spPr>
              <a:xfrm>
                <a:off x="411940" y="2476473"/>
                <a:ext cx="8472688" cy="4274847"/>
              </a:xfrm>
            </p:spPr>
            <p:txBody>
              <a:bodyPr>
                <a:normAutofit lnSpcReduction="10000"/>
              </a:bodyPr>
              <a:lstStyle/>
              <a:p>
                <a:pPr>
                  <a:lnSpc>
                    <a:spcPct val="110000"/>
                  </a:lnSpc>
                </a:pPr>
                <a:r>
                  <a:rPr lang="zh-CN" altLang="en-US" sz="2200" dirty="0"/>
                  <a:t>问题</a:t>
                </a:r>
                <a:r>
                  <a:rPr lang="en-US" altLang="zh-CN" sz="2200" dirty="0"/>
                  <a:t>: </a:t>
                </a:r>
                <a:r>
                  <a:rPr lang="zh-CN" altLang="en-US" sz="2200" dirty="0"/>
                  <a:t>如何对输入空间进行划分</a:t>
                </a:r>
                <a:r>
                  <a:rPr lang="en-US" altLang="zh-CN" sz="2200" dirty="0"/>
                  <a:t>?</a:t>
                </a:r>
              </a:p>
              <a:p>
                <a:pPr>
                  <a:lnSpc>
                    <a:spcPct val="110000"/>
                  </a:lnSpc>
                </a:pPr>
                <a:r>
                  <a:rPr lang="zh-CN" altLang="en-US" sz="2200" dirty="0"/>
                  <a:t>启发式</a:t>
                </a:r>
                <a:r>
                  <a:rPr lang="en-US" altLang="zh-CN" sz="2200" dirty="0"/>
                  <a:t>: </a:t>
                </a:r>
                <a:r>
                  <a:rPr lang="zh-CN" altLang="en-US" sz="2200" dirty="0"/>
                  <a:t>选择第 </a:t>
                </a:r>
                <a:r>
                  <a:rPr lang="en-US" altLang="zh-CN" sz="2200" i="1" dirty="0"/>
                  <a:t>j </a:t>
                </a:r>
                <a:r>
                  <a:rPr lang="zh-CN" altLang="en-US" sz="2200" dirty="0"/>
                  <a:t>个变量 </a:t>
                </a:r>
                <a14:m>
                  <m:oMath xmlns:m="http://schemas.openxmlformats.org/officeDocument/2006/math">
                    <m:sSup>
                      <m:sSupPr>
                        <m:ctrlPr>
                          <a:rPr lang="en-US" altLang="zh-CN" sz="2200" b="0" i="1" dirty="0" smtClean="0">
                            <a:latin typeface="Cambria Math" panose="02040503050406030204" pitchFamily="18" charset="0"/>
                          </a:rPr>
                        </m:ctrlPr>
                      </m:sSupPr>
                      <m:e>
                        <m:r>
                          <a:rPr lang="en-US" altLang="zh-CN" sz="2200" b="0" i="1" dirty="0" smtClean="0">
                            <a:latin typeface="Cambria Math" panose="02040503050406030204" pitchFamily="18" charset="0"/>
                          </a:rPr>
                          <m:t>𝑥</m:t>
                        </m:r>
                      </m:e>
                      <m:sup>
                        <m:r>
                          <a:rPr lang="en-US" altLang="zh-CN" sz="2200" b="0" i="1" dirty="0" smtClean="0">
                            <a:latin typeface="Cambria Math" panose="02040503050406030204" pitchFamily="18" charset="0"/>
                          </a:rPr>
                          <m:t>(</m:t>
                        </m:r>
                        <m:r>
                          <a:rPr lang="en-US" altLang="zh-CN" sz="2200" b="0" i="1" dirty="0" smtClean="0">
                            <a:latin typeface="Cambria Math" panose="02040503050406030204" pitchFamily="18" charset="0"/>
                          </a:rPr>
                          <m:t>𝑗</m:t>
                        </m:r>
                        <m:r>
                          <a:rPr lang="en-US" altLang="zh-CN" sz="2200" b="0" i="1" dirty="0" smtClean="0">
                            <a:latin typeface="Cambria Math" panose="02040503050406030204" pitchFamily="18" charset="0"/>
                          </a:rPr>
                          <m:t>)</m:t>
                        </m:r>
                      </m:sup>
                    </m:sSup>
                  </m:oMath>
                </a14:m>
                <a:r>
                  <a:rPr lang="zh-CN" altLang="en-US" sz="2200" dirty="0"/>
                  <a:t>和它取的值 </a:t>
                </a:r>
                <a:r>
                  <a:rPr lang="en-US" altLang="zh-CN" sz="2200" i="1" dirty="0"/>
                  <a:t>s </a:t>
                </a:r>
                <a:r>
                  <a:rPr lang="en-US" altLang="zh-CN" sz="2200" dirty="0"/>
                  <a:t>,</a:t>
                </a:r>
                <a:r>
                  <a:rPr lang="en-US" altLang="zh-CN" sz="2200" i="1" dirty="0"/>
                  <a:t> </a:t>
                </a:r>
                <a:r>
                  <a:rPr lang="zh-CN" altLang="en-US" sz="2200" dirty="0"/>
                  <a:t>作为切分变量和切分点</a:t>
                </a:r>
                <a:r>
                  <a:rPr lang="en-US" altLang="zh-CN" sz="2200" dirty="0"/>
                  <a:t>, </a:t>
                </a:r>
                <a:r>
                  <a:rPr lang="zh-CN" altLang="en-US" sz="2200" dirty="0"/>
                  <a:t>定义两个区域</a:t>
                </a:r>
                <a:r>
                  <a:rPr lang="en-US" altLang="zh-CN" sz="2200" dirty="0"/>
                  <a:t>:</a:t>
                </a:r>
              </a:p>
              <a:p>
                <a:pPr>
                  <a:lnSpc>
                    <a:spcPct val="110000"/>
                  </a:lnSpc>
                </a:pPr>
                <a:endParaRPr lang="en-US" altLang="zh-CN" sz="2200" dirty="0"/>
              </a:p>
              <a:p>
                <a:pPr>
                  <a:lnSpc>
                    <a:spcPct val="110000"/>
                  </a:lnSpc>
                </a:pPr>
                <a:r>
                  <a:rPr lang="zh-CN" altLang="en-US" sz="2200" dirty="0"/>
                  <a:t>然后寻找最优切分变量和切分点</a:t>
                </a:r>
                <a:r>
                  <a:rPr lang="en-US" altLang="zh-CN" sz="2200" dirty="0"/>
                  <a:t>:</a:t>
                </a:r>
              </a:p>
              <a:p>
                <a:pPr>
                  <a:lnSpc>
                    <a:spcPct val="110000"/>
                  </a:lnSpc>
                </a:pPr>
                <a:endParaRPr lang="en-US" altLang="zh-CN" sz="2200" dirty="0"/>
              </a:p>
              <a:p>
                <a:pPr>
                  <a:lnSpc>
                    <a:spcPct val="110000"/>
                  </a:lnSpc>
                </a:pPr>
                <a:endParaRPr lang="en-US" altLang="zh-CN" sz="2200" dirty="0"/>
              </a:p>
              <a:p>
                <a:pPr>
                  <a:lnSpc>
                    <a:spcPct val="110000"/>
                  </a:lnSpc>
                </a:pPr>
                <a:r>
                  <a:rPr lang="zh-CN" altLang="en-US" sz="2200" dirty="0"/>
                  <a:t>有</a:t>
                </a:r>
                <a:r>
                  <a:rPr lang="en-US" altLang="zh-CN" sz="2200" dirty="0"/>
                  <a:t>:</a:t>
                </a:r>
              </a:p>
              <a:p>
                <a:pPr>
                  <a:lnSpc>
                    <a:spcPct val="110000"/>
                  </a:lnSpc>
                </a:pPr>
                <a:r>
                  <a:rPr lang="zh-CN" altLang="en-US" sz="2200" dirty="0"/>
                  <a:t>再对两个区域重复上述划分</a:t>
                </a:r>
                <a:r>
                  <a:rPr lang="en-US" altLang="zh-CN" sz="2400" dirty="0"/>
                  <a:t>, </a:t>
                </a:r>
                <a:r>
                  <a:rPr lang="zh-CN" altLang="en-US" sz="2200" dirty="0"/>
                  <a:t>直到满足停止条件</a:t>
                </a:r>
              </a:p>
            </p:txBody>
          </p:sp>
        </mc:Choice>
        <mc:Fallback>
          <p:sp>
            <p:nvSpPr>
              <p:cNvPr id="6" name="内容占位符 2">
                <a:extLst>
                  <a:ext uri="{FF2B5EF4-FFF2-40B4-BE49-F238E27FC236}">
                    <a16:creationId xmlns:a16="http://schemas.microsoft.com/office/drawing/2014/main" id="{D09C6414-D3D6-CD21-9485-6968550BBE9D}"/>
                  </a:ext>
                </a:extLst>
              </p:cNvPr>
              <p:cNvSpPr>
                <a:spLocks noGrp="1" noRot="1" noChangeAspect="1" noMove="1" noResize="1" noEditPoints="1" noAdjustHandles="1" noChangeArrowheads="1" noChangeShapeType="1" noTextEdit="1"/>
              </p:cNvSpPr>
              <p:nvPr>
                <p:ph idx="1"/>
              </p:nvPr>
            </p:nvSpPr>
            <p:spPr>
              <a:xfrm>
                <a:off x="411940" y="2476473"/>
                <a:ext cx="8472688" cy="4274847"/>
              </a:xfrm>
              <a:blipFill>
                <a:blip r:embed="rId2"/>
                <a:stretch>
                  <a:fillRect l="-864" t="-997" r="-8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对象 11">
                <a:extLst>
                  <a:ext uri="{FF2B5EF4-FFF2-40B4-BE49-F238E27FC236}">
                    <a16:creationId xmlns:a16="http://schemas.microsoft.com/office/drawing/2014/main" id="{897B820D-1AA5-4F09-D4E0-30EA7DC15887}"/>
                  </a:ext>
                </a:extLst>
              </p:cNvPr>
              <p:cNvSpPr txBox="1"/>
              <p:nvPr/>
            </p:nvSpPr>
            <p:spPr>
              <a:xfrm>
                <a:off x="1605965" y="3723022"/>
                <a:ext cx="6120384" cy="43075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和</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sup>
                      </m:sSup>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12" name="对象 11">
                <a:extLst>
                  <a:ext uri="{FF2B5EF4-FFF2-40B4-BE49-F238E27FC236}">
                    <a16:creationId xmlns:a16="http://schemas.microsoft.com/office/drawing/2014/main" id="{897B820D-1AA5-4F09-D4E0-30EA7DC15887}"/>
                  </a:ext>
                </a:extLst>
              </p:cNvPr>
              <p:cNvSpPr txBox="1">
                <a:spLocks noRot="1" noChangeAspect="1" noMove="1" noResize="1" noEditPoints="1" noAdjustHandles="1" noChangeArrowheads="1" noChangeShapeType="1" noTextEdit="1"/>
              </p:cNvSpPr>
              <p:nvPr/>
            </p:nvSpPr>
            <p:spPr>
              <a:xfrm>
                <a:off x="1605965" y="3723022"/>
                <a:ext cx="6120384" cy="430758"/>
              </a:xfrm>
              <a:prstGeom prst="rect">
                <a:avLst/>
              </a:prstGeom>
              <a:blipFill>
                <a:blip r:embed="rId3"/>
                <a:stretch>
                  <a:fillRect b="-1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对象 21">
                <a:extLst>
                  <a:ext uri="{FF2B5EF4-FFF2-40B4-BE49-F238E27FC236}">
                    <a16:creationId xmlns:a16="http://schemas.microsoft.com/office/drawing/2014/main" id="{E12A420E-9487-3C8A-BACF-91BC8FD80D0F}"/>
                  </a:ext>
                </a:extLst>
              </p:cNvPr>
              <p:cNvSpPr txBox="1"/>
              <p:nvPr/>
            </p:nvSpPr>
            <p:spPr>
              <a:xfrm>
                <a:off x="1135146" y="5622185"/>
                <a:ext cx="6504431" cy="452377"/>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𝑐</m:t>
                              </m:r>
                            </m:e>
                          </m:acc>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𝑎𝑣𝑒</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和</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𝑐</m:t>
                              </m:r>
                            </m:e>
                          </m:acc>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𝑎𝑣𝑒</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oMath>
                  </m:oMathPara>
                </a14:m>
                <a:endParaRPr lang="zh-CN" altLang="en-US" sz="2000" dirty="0"/>
              </a:p>
            </p:txBody>
          </p:sp>
        </mc:Choice>
        <mc:Fallback>
          <p:sp>
            <p:nvSpPr>
              <p:cNvPr id="22" name="对象 21">
                <a:extLst>
                  <a:ext uri="{FF2B5EF4-FFF2-40B4-BE49-F238E27FC236}">
                    <a16:creationId xmlns:a16="http://schemas.microsoft.com/office/drawing/2014/main" id="{E12A420E-9487-3C8A-BACF-91BC8FD80D0F}"/>
                  </a:ext>
                </a:extLst>
              </p:cNvPr>
              <p:cNvSpPr txBox="1">
                <a:spLocks noRot="1" noChangeAspect="1" noMove="1" noResize="1" noEditPoints="1" noAdjustHandles="1" noChangeArrowheads="1" noChangeShapeType="1" noTextEdit="1"/>
              </p:cNvSpPr>
              <p:nvPr/>
            </p:nvSpPr>
            <p:spPr>
              <a:xfrm>
                <a:off x="1135146" y="5622185"/>
                <a:ext cx="6504431" cy="452377"/>
              </a:xfrm>
              <a:prstGeom prst="rect">
                <a:avLst/>
              </a:prstGeom>
              <a:blipFill>
                <a:blip r:embed="rId4"/>
                <a:stretch>
                  <a:fillRect t="-5405" b="-27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对象 22">
                <a:extLst>
                  <a:ext uri="{FF2B5EF4-FFF2-40B4-BE49-F238E27FC236}">
                    <a16:creationId xmlns:a16="http://schemas.microsoft.com/office/drawing/2014/main" id="{47CEB8F1-ABEF-23CA-6C70-1E618EAB450C}"/>
                  </a:ext>
                </a:extLst>
              </p:cNvPr>
              <p:cNvSpPr txBox="1"/>
              <p:nvPr/>
            </p:nvSpPr>
            <p:spPr>
              <a:xfrm>
                <a:off x="1469136" y="4615159"/>
                <a:ext cx="4749446" cy="835723"/>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limLow>
                        <m:limLowPr>
                          <m:ctrlPr>
                            <a:rPr lang="zh-CN" altLang="en-US" sz="2000" i="1">
                              <a:solidFill>
                                <a:srgbClr val="000000"/>
                              </a:solidFill>
                              <a:latin typeface="Cambria Math" panose="02040503050406030204" pitchFamily="18" charset="0"/>
                            </a:rPr>
                          </m:ctrlPr>
                        </m:limLowPr>
                        <m:e>
                          <m:r>
                            <m:rPr>
                              <m:sty m:val="p"/>
                            </m:rPr>
                            <a:rPr lang="zh-CN" altLang="en-US" sz="2000" i="0">
                              <a:solidFill>
                                <a:srgbClr val="000000"/>
                              </a:solidFill>
                              <a:latin typeface="Cambria Math" panose="02040503050406030204" pitchFamily="18" charset="0"/>
                            </a:rPr>
                            <m:t>min</m:t>
                          </m:r>
                        </m:e>
                        <m:lim>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lim>
                      </m:limLow>
                      <m:d>
                        <m:dPr>
                          <m:begChr m:val="["/>
                          <m:endChr m:val="]"/>
                          <m:ctrlPr>
                            <a:rPr lang="zh-CN" altLang="en-US" sz="2000" i="1">
                              <a:solidFill>
                                <a:srgbClr val="000000"/>
                              </a:solidFill>
                              <a:latin typeface="Cambria Math" panose="02040503050406030204" pitchFamily="18" charset="0"/>
                            </a:rPr>
                          </m:ctrlPr>
                        </m:dPr>
                        <m:e>
                          <m:limLow>
                            <m:limLowPr>
                              <m:ctrlPr>
                                <a:rPr lang="zh-CN" altLang="en-US" sz="2000" i="1">
                                  <a:solidFill>
                                    <a:srgbClr val="000000"/>
                                  </a:solidFill>
                                  <a:latin typeface="Cambria Math" panose="02040503050406030204" pitchFamily="18" charset="0"/>
                                </a:rPr>
                              </m:ctrlPr>
                            </m:limLowPr>
                            <m:e>
                              <m:r>
                                <m:rPr>
                                  <m:sty m:val="p"/>
                                </m:rPr>
                                <a:rPr lang="zh-CN" altLang="en-US" sz="2000" i="0">
                                  <a:solidFill>
                                    <a:srgbClr val="000000"/>
                                  </a:solidFill>
                                  <a:latin typeface="Cambria Math" panose="02040503050406030204" pitchFamily="18" charset="0"/>
                                </a:rPr>
                                <m:t>min</m:t>
                              </m:r>
                            </m:e>
                            <m:lim>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lim>
                          </m:limLow>
                          <m:nary>
                            <m:naryPr>
                              <m:chr m:val="∑"/>
                              <m:supHide m:val="on"/>
                              <m:ctrlPr>
                                <a:rPr lang="zh-CN" altLang="en-US" sz="2000" i="1">
                                  <a:solidFill>
                                    <a:srgbClr val="000000"/>
                                  </a:solidFill>
                                  <a:latin typeface="Cambria Math" panose="02040503050406030204" pitchFamily="18" charset="0"/>
                                </a:rPr>
                              </m:ctrlPr>
                            </m:naryPr>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sub>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limLow>
                                <m:limLowPr>
                                  <m:ctrlPr>
                                    <a:rPr lang="zh-CN" altLang="en-US" sz="2000" i="1">
                                      <a:solidFill>
                                        <a:srgbClr val="000000"/>
                                      </a:solidFill>
                                      <a:latin typeface="Cambria Math" panose="02040503050406030204" pitchFamily="18" charset="0"/>
                                    </a:rPr>
                                  </m:ctrlPr>
                                </m:limLowPr>
                                <m:e>
                                  <m:r>
                                    <m:rPr>
                                      <m:sty m:val="p"/>
                                    </m:rPr>
                                    <a:rPr lang="zh-CN" altLang="en-US" sz="2000" i="0">
                                      <a:solidFill>
                                        <a:srgbClr val="000000"/>
                                      </a:solidFill>
                                      <a:latin typeface="Cambria Math" panose="02040503050406030204" pitchFamily="18" charset="0"/>
                                    </a:rPr>
                                    <m:t>min</m:t>
                                  </m:r>
                                </m:e>
                                <m:lim>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lim>
                              </m:limLow>
                              <m:nary>
                                <m:naryPr>
                                  <m:chr m:val="∑"/>
                                  <m:supHide m:val="on"/>
                                  <m:ctrlPr>
                                    <a:rPr lang="zh-CN" altLang="en-US" sz="2000" i="1">
                                      <a:solidFill>
                                        <a:srgbClr val="000000"/>
                                      </a:solidFill>
                                      <a:latin typeface="Cambria Math" panose="02040503050406030204" pitchFamily="18" charset="0"/>
                                    </a:rPr>
                                  </m:ctrlPr>
                                </m:naryPr>
                                <m: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𝑗</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𝑠</m:t>
                                  </m:r>
                                  <m:r>
                                    <a:rPr lang="zh-CN" altLang="en-US" sz="2000" i="1">
                                      <a:solidFill>
                                        <a:srgbClr val="000000"/>
                                      </a:solidFill>
                                      <a:latin typeface="Cambria Math" panose="02040503050406030204" pitchFamily="18" charset="0"/>
                                    </a:rPr>
                                    <m:t>)</m:t>
                                  </m:r>
                                </m:sub>
                                <m:sup/>
                                <m:e>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𝑦</m:t>
                                      </m:r>
                                    </m:e>
                                    <m:sub>
                                      <m:r>
                                        <a:rPr lang="zh-CN" altLang="en-US" sz="2000" i="1">
                                          <a:solidFill>
                                            <a:srgbClr val="000000"/>
                                          </a:solidFill>
                                          <a:latin typeface="Cambria Math" panose="02040503050406030204" pitchFamily="18" charset="0"/>
                                        </a:rPr>
                                        <m:t>𝑖</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2</m:t>
                                      </m:r>
                                    </m:sup>
                                  </m:sSup>
                                </m:e>
                              </m:nary>
                            </m:e>
                          </m:nary>
                        </m:e>
                      </m:d>
                    </m:oMath>
                  </m:oMathPara>
                </a14:m>
                <a:endParaRPr lang="zh-CN" altLang="en-US" sz="2000" dirty="0"/>
              </a:p>
            </p:txBody>
          </p:sp>
        </mc:Choice>
        <mc:Fallback>
          <p:sp>
            <p:nvSpPr>
              <p:cNvPr id="23" name="对象 22">
                <a:extLst>
                  <a:ext uri="{FF2B5EF4-FFF2-40B4-BE49-F238E27FC236}">
                    <a16:creationId xmlns:a16="http://schemas.microsoft.com/office/drawing/2014/main" id="{47CEB8F1-ABEF-23CA-6C70-1E618EAB450C}"/>
                  </a:ext>
                </a:extLst>
              </p:cNvPr>
              <p:cNvSpPr txBox="1">
                <a:spLocks noRot="1" noChangeAspect="1" noMove="1" noResize="1" noEditPoints="1" noAdjustHandles="1" noChangeArrowheads="1" noChangeShapeType="1" noTextEdit="1"/>
              </p:cNvSpPr>
              <p:nvPr/>
            </p:nvSpPr>
            <p:spPr>
              <a:xfrm>
                <a:off x="1469136" y="4615159"/>
                <a:ext cx="4749446" cy="835723"/>
              </a:xfrm>
              <a:prstGeom prst="rect">
                <a:avLst/>
              </a:prstGeom>
              <a:blipFill>
                <a:blip r:embed="rId5"/>
                <a:stretch>
                  <a:fillRect r="-24134" b="-730"/>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B6B61892-2A77-71BD-F484-109CDEE5084B}"/>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79</a:t>
            </a:fld>
            <a:endParaRPr lang="en-US" dirty="0"/>
          </a:p>
        </p:txBody>
      </p:sp>
    </p:spTree>
    <p:extLst>
      <p:ext uri="{BB962C8B-B14F-4D97-AF65-F5344CB8AC3E}">
        <p14:creationId xmlns:p14="http://schemas.microsoft.com/office/powerpoint/2010/main" val="344240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5AEB2AF-8869-4B40-9675-DC34929E4E7C}"/>
              </a:ext>
            </a:extLst>
          </p:cNvPr>
          <p:cNvSpPr txBox="1"/>
          <p:nvPr/>
        </p:nvSpPr>
        <p:spPr>
          <a:xfrm>
            <a:off x="259373" y="163952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zh-CN" altLang="en-US" dirty="0"/>
              <a:t>决策树模型：</a:t>
            </a:r>
            <a:r>
              <a:rPr lang="en-US" altLang="zh-CN"/>
              <a:t>if-then</a:t>
            </a:r>
            <a:r>
              <a:rPr lang="zh-CN" altLang="en-US"/>
              <a:t>规则的视角</a:t>
            </a:r>
            <a:endParaRPr lang="zh-CN" altLang="en-US" dirty="0"/>
          </a:p>
        </p:txBody>
      </p:sp>
      <p:sp>
        <p:nvSpPr>
          <p:cNvPr id="5" name="内容占位符 2">
            <a:extLst>
              <a:ext uri="{FF2B5EF4-FFF2-40B4-BE49-F238E27FC236}">
                <a16:creationId xmlns:a16="http://schemas.microsoft.com/office/drawing/2014/main" id="{534609FD-368C-4F4B-A45A-A8E579E7DAFE}"/>
              </a:ext>
            </a:extLst>
          </p:cNvPr>
          <p:cNvSpPr>
            <a:spLocks noGrp="1"/>
          </p:cNvSpPr>
          <p:nvPr>
            <p:ph idx="1"/>
          </p:nvPr>
        </p:nvSpPr>
        <p:spPr>
          <a:xfrm>
            <a:off x="459691" y="2519495"/>
            <a:ext cx="8424936" cy="3930291"/>
          </a:xfrm>
        </p:spPr>
        <p:txBody>
          <a:bodyPr>
            <a:normAutofit/>
          </a:bodyPr>
          <a:lstStyle/>
          <a:p>
            <a:pPr>
              <a:lnSpc>
                <a:spcPct val="150000"/>
              </a:lnSpc>
            </a:pPr>
            <a:r>
              <a:rPr lang="zh-CN" altLang="en-US" dirty="0"/>
              <a:t>伪算法</a:t>
            </a:r>
            <a:endParaRPr lang="en-US" altLang="zh-CN" dirty="0"/>
          </a:p>
          <a:p>
            <a:pPr lvl="1">
              <a:lnSpc>
                <a:spcPct val="150000"/>
              </a:lnSpc>
            </a:pPr>
            <a:r>
              <a:rPr lang="zh-CN" altLang="en-US" dirty="0"/>
              <a:t>构建根结点</a:t>
            </a:r>
            <a:endParaRPr lang="en-US" altLang="zh-CN" dirty="0"/>
          </a:p>
          <a:p>
            <a:pPr lvl="1">
              <a:lnSpc>
                <a:spcPct val="150000"/>
              </a:lnSpc>
            </a:pPr>
            <a:r>
              <a:rPr lang="zh-CN" altLang="en-US" dirty="0"/>
              <a:t>选择特征</a:t>
            </a:r>
            <a:r>
              <a:rPr lang="en-US" altLang="zh-CN" dirty="0"/>
              <a:t>, </a:t>
            </a:r>
            <a:r>
              <a:rPr lang="zh-CN" altLang="en-US" dirty="0"/>
              <a:t>分割数据集</a:t>
            </a:r>
            <a:endParaRPr lang="en-US" altLang="zh-CN" dirty="0"/>
          </a:p>
          <a:p>
            <a:pPr lvl="1">
              <a:lnSpc>
                <a:spcPct val="150000"/>
              </a:lnSpc>
            </a:pPr>
            <a:r>
              <a:rPr lang="zh-CN" altLang="en-US" dirty="0"/>
              <a:t>若子集被基本正确分类</a:t>
            </a:r>
            <a:r>
              <a:rPr lang="en-US" altLang="zh-CN" dirty="0"/>
              <a:t>, </a:t>
            </a:r>
            <a:r>
              <a:rPr lang="zh-CN" altLang="en-US" dirty="0"/>
              <a:t>构建叶结点</a:t>
            </a:r>
            <a:r>
              <a:rPr lang="en-US" altLang="zh-CN" dirty="0"/>
              <a:t>, </a:t>
            </a:r>
            <a:r>
              <a:rPr lang="zh-CN" altLang="en-US" dirty="0"/>
              <a:t>否则</a:t>
            </a:r>
            <a:r>
              <a:rPr lang="en-US" altLang="zh-CN" dirty="0"/>
              <a:t>, </a:t>
            </a:r>
            <a:r>
              <a:rPr lang="zh-CN" altLang="en-US" dirty="0"/>
              <a:t>继续选择新的特征</a:t>
            </a:r>
            <a:endParaRPr lang="en-US" altLang="zh-CN" dirty="0"/>
          </a:p>
          <a:p>
            <a:pPr lvl="1">
              <a:lnSpc>
                <a:spcPct val="150000"/>
              </a:lnSpc>
            </a:pPr>
            <a:r>
              <a:rPr lang="zh-CN" altLang="en-US" dirty="0">
                <a:solidFill>
                  <a:srgbClr val="C00000"/>
                </a:solidFill>
              </a:rPr>
              <a:t>重复以上步骤</a:t>
            </a:r>
            <a:r>
              <a:rPr lang="en-US" altLang="zh-CN" dirty="0"/>
              <a:t>, </a:t>
            </a:r>
            <a:r>
              <a:rPr lang="zh-CN" altLang="en-US" dirty="0"/>
              <a:t>直至所有训练数据子集被正确分类</a:t>
            </a:r>
            <a:endParaRPr lang="en-US" altLang="zh-CN" dirty="0"/>
          </a:p>
        </p:txBody>
      </p:sp>
      <p:sp>
        <p:nvSpPr>
          <p:cNvPr id="6" name="Slide Number Placeholder 5">
            <a:extLst>
              <a:ext uri="{FF2B5EF4-FFF2-40B4-BE49-F238E27FC236}">
                <a16:creationId xmlns:a16="http://schemas.microsoft.com/office/drawing/2014/main" id="{E5968071-57AE-4768-A9B5-E34B9EF681A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a:t>
            </a:fld>
            <a:endParaRPr lang="en-US" dirty="0"/>
          </a:p>
        </p:txBody>
      </p:sp>
    </p:spTree>
    <p:extLst>
      <p:ext uri="{BB962C8B-B14F-4D97-AF65-F5344CB8AC3E}">
        <p14:creationId xmlns:p14="http://schemas.microsoft.com/office/powerpoint/2010/main" val="6077533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51E0D2E-CA8F-D283-2D3F-96748B8E94BC}"/>
                  </a:ext>
                </a:extLst>
              </p:cNvPr>
              <p:cNvSpPr txBox="1"/>
              <p:nvPr/>
            </p:nvSpPr>
            <p:spPr>
              <a:xfrm>
                <a:off x="431800" y="2333214"/>
                <a:ext cx="8083550" cy="3973395"/>
              </a:xfrm>
              <a:prstGeom prst="rect">
                <a:avLst/>
              </a:prstGeom>
              <a:noFill/>
            </p:spPr>
            <p:txBody>
              <a:bodyPr wrap="square" rtlCol="0">
                <a:spAutoFit/>
              </a:bodyPr>
              <a:lstStyle/>
              <a:p>
                <a:pPr>
                  <a:lnSpc>
                    <a:spcPct val="150000"/>
                  </a:lnSpc>
                </a:pPr>
                <a:r>
                  <a:rPr lang="zh-CN" altLang="en-US" sz="2400" b="1" dirty="0">
                    <a:solidFill>
                      <a:srgbClr val="C00000"/>
                    </a:solidFill>
                  </a:rPr>
                  <a:t>最小二乘回归树生成算法</a:t>
                </a:r>
              </a:p>
              <a:p>
                <a:pPr marL="342900" indent="-342900">
                  <a:lnSpc>
                    <a:spcPct val="150000"/>
                  </a:lnSpc>
                  <a:buFont typeface="Arial" panose="020B0604020202020204" pitchFamily="34" charset="0"/>
                  <a:buChar char="•"/>
                </a:pPr>
                <a:r>
                  <a:rPr lang="zh-CN" altLang="en-US" dirty="0"/>
                  <a:t>输入</a:t>
                </a:r>
                <a:r>
                  <a:rPr lang="en-US" altLang="zh-CN" dirty="0"/>
                  <a:t>: </a:t>
                </a:r>
                <a:r>
                  <a:rPr lang="zh-CN" altLang="en-US" dirty="0"/>
                  <a:t>训练数据集</a:t>
                </a:r>
                <a14:m>
                  <m:oMath xmlns:m="http://schemas.openxmlformats.org/officeDocument/2006/math">
                    <m:r>
                      <a:rPr lang="en-US" altLang="zh-CN" dirty="0">
                        <a:latin typeface="Cambria Math" panose="02040503050406030204" pitchFamily="18" charset="0"/>
                      </a:rPr>
                      <m:t>𝐷</m:t>
                    </m:r>
                  </m:oMath>
                </a14:m>
                <a:endParaRPr lang="en-US" altLang="zh-CN" dirty="0"/>
              </a:p>
              <a:p>
                <a:pPr marL="342900" indent="-342900">
                  <a:lnSpc>
                    <a:spcPct val="150000"/>
                  </a:lnSpc>
                  <a:buFont typeface="Arial" panose="020B0604020202020204" pitchFamily="34" charset="0"/>
                  <a:buChar char="•"/>
                </a:pPr>
                <a:r>
                  <a:rPr lang="zh-CN" altLang="en-US" dirty="0"/>
                  <a:t>输出</a:t>
                </a:r>
                <a:r>
                  <a:rPr lang="en-US" altLang="zh-CN" dirty="0"/>
                  <a:t>: </a:t>
                </a:r>
                <a:r>
                  <a:rPr lang="zh-CN" altLang="en-US" dirty="0"/>
                  <a:t>回归树</a:t>
                </a:r>
                <a14:m>
                  <m:oMath xmlns:m="http://schemas.openxmlformats.org/officeDocument/2006/math">
                    <m:r>
                      <a:rPr lang="en-US" altLang="zh-CN"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dirty="0">
                            <a:latin typeface="Cambria Math" panose="02040503050406030204" pitchFamily="18" charset="0"/>
                          </a:rPr>
                          <m:t>𝑥</m:t>
                        </m:r>
                      </m:e>
                    </m:d>
                  </m:oMath>
                </a14:m>
                <a:endParaRPr lang="en-US" altLang="zh-CN" dirty="0"/>
              </a:p>
              <a:p>
                <a:pPr>
                  <a:lnSpc>
                    <a:spcPct val="150000"/>
                  </a:lnSpc>
                </a:pPr>
                <a:r>
                  <a:rPr lang="zh-CN" altLang="en-US" dirty="0"/>
                  <a:t>       在训练数据集所在的输入空间中</a:t>
                </a:r>
                <a:r>
                  <a:rPr lang="en-US" altLang="zh-CN" dirty="0"/>
                  <a:t>, </a:t>
                </a:r>
                <a:r>
                  <a:rPr lang="zh-CN" altLang="en-US" dirty="0"/>
                  <a:t>递归地将每个区域划分为两个子区域并 决定每个子区域上的输出值</a:t>
                </a:r>
                <a:r>
                  <a:rPr lang="en-US" altLang="zh-CN" dirty="0"/>
                  <a:t>, </a:t>
                </a:r>
                <a:r>
                  <a:rPr lang="zh-CN" altLang="en-US" dirty="0"/>
                  <a:t>构建二叉决策树</a:t>
                </a:r>
                <a:r>
                  <a:rPr lang="en-US" altLang="zh-CN" dirty="0"/>
                  <a:t>:</a:t>
                </a:r>
              </a:p>
              <a:p>
                <a:pPr>
                  <a:lnSpc>
                    <a:spcPct val="150000"/>
                  </a:lnSpc>
                </a:pPr>
                <a:r>
                  <a:rPr lang="en-US" altLang="zh-CN" dirty="0"/>
                  <a:t>      (1) </a:t>
                </a:r>
                <a:r>
                  <a:rPr lang="zh-CN" altLang="en-US" dirty="0"/>
                  <a:t>选择最优切分变量 </a:t>
                </a:r>
                <a14:m>
                  <m:oMath xmlns:m="http://schemas.openxmlformats.org/officeDocument/2006/math">
                    <m:r>
                      <a:rPr lang="en-US" altLang="zh-CN" i="1" dirty="0" smtClean="0">
                        <a:latin typeface="Cambria Math" panose="02040503050406030204" pitchFamily="18" charset="0"/>
                      </a:rPr>
                      <m:t>𝑗</m:t>
                    </m:r>
                  </m:oMath>
                </a14:m>
                <a:r>
                  <a:rPr lang="zh-CN" altLang="en-US" dirty="0"/>
                  <a:t> 与切分点</a:t>
                </a:r>
                <a14:m>
                  <m:oMath xmlns:m="http://schemas.openxmlformats.org/officeDocument/2006/math">
                    <m:r>
                      <a:rPr lang="en-US" altLang="zh-CN" b="0" i="0" dirty="0" smtClean="0">
                        <a:latin typeface="Cambria Math" panose="02040503050406030204" pitchFamily="18" charset="0"/>
                      </a:rPr>
                      <m:t> </m:t>
                    </m:r>
                    <m:r>
                      <a:rPr lang="en-US" altLang="zh-CN" i="1" dirty="0" smtClean="0">
                        <a:latin typeface="Cambria Math" panose="02040503050406030204" pitchFamily="18" charset="0"/>
                      </a:rPr>
                      <m:t>𝑠</m:t>
                    </m:r>
                  </m:oMath>
                </a14:m>
                <a:r>
                  <a:rPr lang="en-US" altLang="zh-CN" dirty="0"/>
                  <a:t> , </a:t>
                </a:r>
                <a:r>
                  <a:rPr lang="zh-CN" altLang="en-US" dirty="0"/>
                  <a:t>求解</a:t>
                </a:r>
                <a:endParaRPr lang="en-US" altLang="zh-CN" dirty="0"/>
              </a:p>
              <a:p>
                <a:pPr marL="342900" indent="-342900">
                  <a:lnSpc>
                    <a:spcPct val="150000"/>
                  </a:lnSpc>
                  <a:buFont typeface="Arial" panose="020B0604020202020204" pitchFamily="34" charset="0"/>
                  <a:buChar char="•"/>
                </a:pPr>
                <a:endParaRPr lang="en-US" altLang="zh-CN" dirty="0"/>
              </a:p>
              <a:p>
                <a:pPr marL="342900" indent="-342900">
                  <a:lnSpc>
                    <a:spcPct val="150000"/>
                  </a:lnSpc>
                  <a:buFont typeface="Arial" panose="020B0604020202020204" pitchFamily="34" charset="0"/>
                  <a:buChar char="•"/>
                </a:pPr>
                <a:endParaRPr lang="en-US" altLang="zh-CN" dirty="0"/>
              </a:p>
              <a:p>
                <a:pPr>
                  <a:lnSpc>
                    <a:spcPct val="150000"/>
                  </a:lnSpc>
                </a:pPr>
                <a:r>
                  <a:rPr lang="zh-CN" altLang="en-US" dirty="0"/>
                  <a:t>      达到最小值的对 </a:t>
                </a:r>
                <a14:m>
                  <m:oMath xmlns:m="http://schemas.openxmlformats.org/officeDocument/2006/math">
                    <m:r>
                      <a:rPr lang="en-US" altLang="zh-CN" i="1" dirty="0">
                        <a:latin typeface="Cambria Math" panose="02040503050406030204" pitchFamily="18" charset="0"/>
                      </a:rPr>
                      <m:t>(</m:t>
                    </m:r>
                    <m:r>
                      <a:rPr lang="en-US" altLang="zh-CN" i="1" dirty="0" err="1" smtClean="0">
                        <a:latin typeface="Cambria Math" panose="02040503050406030204" pitchFamily="18" charset="0"/>
                      </a:rPr>
                      <m:t>𝑗</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smtClean="0">
                        <a:latin typeface="Cambria Math" panose="02040503050406030204" pitchFamily="18" charset="0"/>
                      </a:rPr>
                      <m:t>)</m:t>
                    </m:r>
                  </m:oMath>
                </a14:m>
                <a:endParaRPr lang="en-US" altLang="zh-CN" dirty="0"/>
              </a:p>
            </p:txBody>
          </p:sp>
        </mc:Choice>
        <mc:Fallback xmlns="">
          <p:sp>
            <p:nvSpPr>
              <p:cNvPr id="8" name="文本框 7">
                <a:extLst>
                  <a:ext uri="{FF2B5EF4-FFF2-40B4-BE49-F238E27FC236}">
                    <a16:creationId xmlns:a16="http://schemas.microsoft.com/office/drawing/2014/main" id="{A51E0D2E-CA8F-D283-2D3F-96748B8E94BC}"/>
                  </a:ext>
                </a:extLst>
              </p:cNvPr>
              <p:cNvSpPr txBox="1">
                <a:spLocks noRot="1" noChangeAspect="1" noMove="1" noResize="1" noEditPoints="1" noAdjustHandles="1" noChangeArrowheads="1" noChangeShapeType="1" noTextEdit="1"/>
              </p:cNvSpPr>
              <p:nvPr/>
            </p:nvSpPr>
            <p:spPr>
              <a:xfrm>
                <a:off x="431800" y="2333214"/>
                <a:ext cx="8083550" cy="3973395"/>
              </a:xfrm>
              <a:prstGeom prst="rect">
                <a:avLst/>
              </a:prstGeom>
              <a:blipFill>
                <a:blip r:embed="rId2"/>
                <a:stretch>
                  <a:fillRect l="-1207" b="-3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对象 14">
                <a:extLst>
                  <a:ext uri="{FF2B5EF4-FFF2-40B4-BE49-F238E27FC236}">
                    <a16:creationId xmlns:a16="http://schemas.microsoft.com/office/drawing/2014/main" id="{A6CB9D57-E471-169A-3A55-84E0B2AFD15E}"/>
                  </a:ext>
                </a:extLst>
              </p:cNvPr>
              <p:cNvSpPr txBox="1"/>
              <p:nvPr/>
            </p:nvSpPr>
            <p:spPr>
              <a:xfrm>
                <a:off x="1579249" y="4999990"/>
                <a:ext cx="5985502" cy="77901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limLow>
                        <m:limLowPr>
                          <m:ctrlPr>
                            <a:rPr lang="zh-CN" altLang="en-US" i="1">
                              <a:solidFill>
                                <a:srgbClr val="000000"/>
                              </a:solidFill>
                              <a:latin typeface="Cambria Math" panose="02040503050406030204" pitchFamily="18" charset="0"/>
                            </a:rPr>
                          </m:ctrlPr>
                        </m:limLowPr>
                        <m:e>
                          <m:r>
                            <m:rPr>
                              <m:sty m:val="p"/>
                            </m:rPr>
                            <a:rPr lang="zh-CN" altLang="en-US" i="0">
                              <a:solidFill>
                                <a:srgbClr val="000000"/>
                              </a:solidFill>
                              <a:latin typeface="Cambria Math" panose="02040503050406030204" pitchFamily="18" charset="0"/>
                            </a:rPr>
                            <m:t>min</m:t>
                          </m:r>
                        </m:e>
                        <m:lim>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lim>
                      </m:limLow>
                      <m:d>
                        <m:dPr>
                          <m:begChr m:val="["/>
                          <m:endChr m:val="]"/>
                          <m:ctrlPr>
                            <a:rPr lang="zh-CN" altLang="en-US" i="1">
                              <a:solidFill>
                                <a:srgbClr val="000000"/>
                              </a:solidFill>
                              <a:latin typeface="Cambria Math" panose="02040503050406030204" pitchFamily="18" charset="0"/>
                            </a:rPr>
                          </m:ctrlPr>
                        </m:dPr>
                        <m:e>
                          <m:limLow>
                            <m:limLowPr>
                              <m:ctrlPr>
                                <a:rPr lang="zh-CN" altLang="en-US" i="1">
                                  <a:solidFill>
                                    <a:srgbClr val="000000"/>
                                  </a:solidFill>
                                  <a:latin typeface="Cambria Math" panose="02040503050406030204" pitchFamily="18" charset="0"/>
                                </a:rPr>
                              </m:ctrlPr>
                            </m:limLowPr>
                            <m:e>
                              <m:r>
                                <m:rPr>
                                  <m:sty m:val="p"/>
                                </m:rPr>
                                <a:rPr lang="zh-CN" altLang="en-US" i="0">
                                  <a:solidFill>
                                    <a:srgbClr val="000000"/>
                                  </a:solidFill>
                                  <a:latin typeface="Cambria Math" panose="02040503050406030204" pitchFamily="18" charset="0"/>
                                </a:rPr>
                                <m:t>min</m:t>
                              </m:r>
                            </m:e>
                            <m:li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1</m:t>
                                  </m:r>
                                </m:sub>
                              </m:sSub>
                            </m:lim>
                          </m:limLow>
                          <m:nary>
                            <m:naryPr>
                              <m:chr m:val="∑"/>
                              <m:supHide m:val="on"/>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ub>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1</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limLow>
                                <m:limLowPr>
                                  <m:ctrlPr>
                                    <a:rPr lang="zh-CN" altLang="en-US" i="1">
                                      <a:solidFill>
                                        <a:srgbClr val="000000"/>
                                      </a:solidFill>
                                      <a:latin typeface="Cambria Math" panose="02040503050406030204" pitchFamily="18" charset="0"/>
                                    </a:rPr>
                                  </m:ctrlPr>
                                </m:limLowPr>
                                <m:e>
                                  <m:r>
                                    <m:rPr>
                                      <m:sty m:val="p"/>
                                    </m:rPr>
                                    <a:rPr lang="zh-CN" altLang="en-US" i="0">
                                      <a:solidFill>
                                        <a:srgbClr val="000000"/>
                                      </a:solidFill>
                                      <a:latin typeface="Cambria Math" panose="02040503050406030204" pitchFamily="18" charset="0"/>
                                    </a:rPr>
                                    <m:t>min</m:t>
                                  </m:r>
                                </m:e>
                                <m:li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2</m:t>
                                      </m:r>
                                    </m:sub>
                                  </m:sSub>
                                </m:lim>
                              </m:limLow>
                              <m:nary>
                                <m:naryPr>
                                  <m:chr m:val="∑"/>
                                  <m:supHide m:val="on"/>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ub>
                                <m:sup/>
                                <m:e>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𝑐</m:t>
                                      </m:r>
                                    </m:e>
                                    <m:sub>
                                      <m:r>
                                        <a:rPr lang="zh-CN" altLang="en-US" i="1">
                                          <a:solidFill>
                                            <a:srgbClr val="000000"/>
                                          </a:solidFill>
                                          <a:latin typeface="Cambria Math" panose="02040503050406030204" pitchFamily="18" charset="0"/>
                                        </a:rPr>
                                        <m:t>2</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r>
                                        <a:rPr lang="zh-CN" altLang="en-US" i="1">
                                          <a:solidFill>
                                            <a:srgbClr val="000000"/>
                                          </a:solidFill>
                                          <a:latin typeface="Cambria Math" panose="02040503050406030204" pitchFamily="18" charset="0"/>
                                        </a:rPr>
                                        <m:t>2</m:t>
                                      </m:r>
                                    </m:sup>
                                  </m:sSup>
                                </m:e>
                              </m:nary>
                            </m:e>
                          </m:nary>
                        </m:e>
                      </m:d>
                    </m:oMath>
                  </m:oMathPara>
                </a14:m>
                <a:endParaRPr lang="zh-CN" altLang="en-US" dirty="0"/>
              </a:p>
            </p:txBody>
          </p:sp>
        </mc:Choice>
        <mc:Fallback>
          <p:sp>
            <p:nvSpPr>
              <p:cNvPr id="15" name="对象 14">
                <a:extLst>
                  <a:ext uri="{FF2B5EF4-FFF2-40B4-BE49-F238E27FC236}">
                    <a16:creationId xmlns:a16="http://schemas.microsoft.com/office/drawing/2014/main" id="{A6CB9D57-E471-169A-3A55-84E0B2AFD15E}"/>
                  </a:ext>
                </a:extLst>
              </p:cNvPr>
              <p:cNvSpPr txBox="1">
                <a:spLocks noRot="1" noChangeAspect="1" noMove="1" noResize="1" noEditPoints="1" noAdjustHandles="1" noChangeArrowheads="1" noChangeShapeType="1" noTextEdit="1"/>
              </p:cNvSpPr>
              <p:nvPr/>
            </p:nvSpPr>
            <p:spPr>
              <a:xfrm>
                <a:off x="1579249" y="4999990"/>
                <a:ext cx="5985502" cy="779018"/>
              </a:xfrm>
              <a:prstGeom prst="rect">
                <a:avLst/>
              </a:prstGeom>
              <a:blipFill>
                <a:blip r:embed="rId3"/>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1006581B-FA6B-3DB4-CA48-D45CA338078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80</a:t>
            </a:fld>
            <a:endParaRPr lang="en-US" dirty="0"/>
          </a:p>
        </p:txBody>
      </p:sp>
      <p:sp>
        <p:nvSpPr>
          <p:cNvPr id="7" name="标题 1">
            <a:extLst>
              <a:ext uri="{FF2B5EF4-FFF2-40B4-BE49-F238E27FC236}">
                <a16:creationId xmlns:a16="http://schemas.microsoft.com/office/drawing/2014/main" id="{53D46855-0AC9-433C-94B0-7539A8F1F1A1}"/>
              </a:ext>
            </a:extLst>
          </p:cNvPr>
          <p:cNvSpPr txBox="1"/>
          <p:nvPr/>
        </p:nvSpPr>
        <p:spPr>
          <a:xfrm>
            <a:off x="259373" y="1650231"/>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dirty="0"/>
              <a:t>CART</a:t>
            </a:r>
            <a:r>
              <a:rPr lang="zh-CN" altLang="en-US" dirty="0"/>
              <a:t>的生成：回归树</a:t>
            </a:r>
          </a:p>
        </p:txBody>
      </p:sp>
    </p:spTree>
    <p:extLst>
      <p:ext uri="{BB962C8B-B14F-4D97-AF65-F5344CB8AC3E}">
        <p14:creationId xmlns:p14="http://schemas.microsoft.com/office/powerpoint/2010/main" val="87527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F15B57F-857B-1051-BC61-C4C7CD0EC3E7}"/>
              </a:ext>
            </a:extLst>
          </p:cNvPr>
          <p:cNvSpPr txBox="1"/>
          <p:nvPr/>
        </p:nvSpPr>
        <p:spPr>
          <a:xfrm>
            <a:off x="259373" y="1641765"/>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dirty="0"/>
              <a:t>CART</a:t>
            </a:r>
            <a:r>
              <a:rPr lang="zh-CN" altLang="en-US"/>
              <a:t>的生成：回归树</a:t>
            </a:r>
            <a:endParaRPr lang="zh-CN" altLang="en-US" dirty="0"/>
          </a:p>
        </p:txBody>
      </p:sp>
      <p:sp>
        <p:nvSpPr>
          <p:cNvPr id="5" name="内容占位符 2">
            <a:extLst>
              <a:ext uri="{FF2B5EF4-FFF2-40B4-BE49-F238E27FC236}">
                <a16:creationId xmlns:a16="http://schemas.microsoft.com/office/drawing/2014/main" id="{F8623753-84D3-EA5F-C8B9-C88F1BF8F34F}"/>
              </a:ext>
            </a:extLst>
          </p:cNvPr>
          <p:cNvSpPr>
            <a:spLocks noGrp="1"/>
          </p:cNvSpPr>
          <p:nvPr>
            <p:ph idx="1"/>
          </p:nvPr>
        </p:nvSpPr>
        <p:spPr>
          <a:xfrm>
            <a:off x="441603" y="2462294"/>
            <a:ext cx="8424936" cy="5373216"/>
          </a:xfrm>
        </p:spPr>
        <p:txBody>
          <a:bodyPr>
            <a:normAutofit/>
          </a:bodyPr>
          <a:lstStyle/>
          <a:p>
            <a:pPr marL="0" indent="0">
              <a:lnSpc>
                <a:spcPct val="100000"/>
              </a:lnSpc>
              <a:buNone/>
            </a:pPr>
            <a:r>
              <a:rPr lang="zh-CN" altLang="en-US" sz="2400" b="1" dirty="0">
                <a:solidFill>
                  <a:srgbClr val="C00000"/>
                </a:solidFill>
              </a:rPr>
              <a:t>最小二乘回归树生成算法</a:t>
            </a:r>
          </a:p>
        </p:txBody>
      </p:sp>
      <p:sp>
        <p:nvSpPr>
          <p:cNvPr id="2" name="Slide Number Placeholder 5">
            <a:extLst>
              <a:ext uri="{FF2B5EF4-FFF2-40B4-BE49-F238E27FC236}">
                <a16:creationId xmlns:a16="http://schemas.microsoft.com/office/drawing/2014/main" id="{A1173ACF-1043-58A3-FF79-BAE30D262DD3}"/>
              </a:ext>
            </a:extLst>
          </p:cNvPr>
          <p:cNvSpPr>
            <a:spLocks noGrp="1"/>
          </p:cNvSpPr>
          <p:nvPr>
            <p:ph type="sldNum" sz="quarter" idx="12"/>
          </p:nvPr>
        </p:nvSpPr>
        <p:spPr/>
        <p:txBody>
          <a:bodyPr/>
          <a:lstStyle/>
          <a:p>
            <a:fld id="{80661DEE-55DF-9C4C-9E32-9432A9F8E9FC}" type="slidenum">
              <a:rPr lang="en-US" smtClean="0"/>
              <a:t>81</a:t>
            </a:fld>
            <a:endParaRPr 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D404A4D-BE64-BE42-015A-3CDF14CA142D}"/>
                  </a:ext>
                </a:extLst>
              </p:cNvPr>
              <p:cNvSpPr txBox="1"/>
              <p:nvPr/>
            </p:nvSpPr>
            <p:spPr>
              <a:xfrm>
                <a:off x="822301" y="3044279"/>
                <a:ext cx="7874000" cy="3693319"/>
              </a:xfrm>
              <a:prstGeom prst="rect">
                <a:avLst/>
              </a:prstGeom>
              <a:noFill/>
            </p:spPr>
            <p:txBody>
              <a:bodyPr wrap="square" rtlCol="0">
                <a:spAutoFit/>
              </a:bodyPr>
              <a:lstStyle/>
              <a:p>
                <a:r>
                  <a:rPr lang="en-US" altLang="zh-CN" dirty="0"/>
                  <a:t>(2) </a:t>
                </a:r>
                <a:r>
                  <a:rPr lang="zh-CN" altLang="en-US" dirty="0"/>
                  <a:t>用选定的对 </a:t>
                </a:r>
                <a14:m>
                  <m:oMath xmlns:m="http://schemas.openxmlformats.org/officeDocument/2006/math">
                    <m:d>
                      <m:dPr>
                        <m:ctrlPr>
                          <a:rPr lang="en-US" altLang="zh-CN" i="1" dirty="0">
                            <a:latin typeface="Cambria Math" panose="02040503050406030204" pitchFamily="18" charset="0"/>
                          </a:rPr>
                        </m:ctrlPr>
                      </m:dPr>
                      <m:e>
                        <m:r>
                          <a:rPr lang="en-US" altLang="zh-CN" dirty="0" err="1">
                            <a:latin typeface="Cambria Math" panose="02040503050406030204" pitchFamily="18" charset="0"/>
                          </a:rPr>
                          <m:t>𝑗</m:t>
                        </m:r>
                        <m:r>
                          <a:rPr lang="en-US" altLang="zh-CN" dirty="0" err="1">
                            <a:latin typeface="Cambria Math" panose="02040503050406030204" pitchFamily="18" charset="0"/>
                          </a:rPr>
                          <m:t>,</m:t>
                        </m:r>
                        <m:r>
                          <a:rPr lang="en-US" altLang="zh-CN" dirty="0" err="1">
                            <a:latin typeface="Cambria Math" panose="02040503050406030204" pitchFamily="18" charset="0"/>
                          </a:rPr>
                          <m:t>𝑠</m:t>
                        </m:r>
                      </m:e>
                    </m:d>
                  </m:oMath>
                </a14:m>
                <a:r>
                  <a:rPr lang="zh-CN" altLang="en-US" dirty="0"/>
                  <a:t> 划分区域并决定相应的</a:t>
                </a:r>
                <a:r>
                  <a:rPr lang="zh-CN" altLang="en-US"/>
                  <a:t>输出值</a:t>
                </a:r>
                <a:r>
                  <a:rPr lang="en-US" altLang="zh-CN"/>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50000"/>
                  </a:lnSpc>
                </a:pPr>
                <a:r>
                  <a:rPr lang="en-US" altLang="zh-CN" dirty="0"/>
                  <a:t>(3)  </a:t>
                </a:r>
                <a:r>
                  <a:rPr lang="zh-CN" altLang="en-US" dirty="0"/>
                  <a:t>继续对两个子区域调用步骤</a:t>
                </a:r>
                <a:r>
                  <a:rPr lang="en-US" altLang="zh-CN" dirty="0"/>
                  <a:t>(1), (2) </a:t>
                </a:r>
                <a:r>
                  <a:rPr lang="zh-CN" altLang="en-US" dirty="0"/>
                  <a:t>直至满足停止条件</a:t>
                </a:r>
                <a:endParaRPr lang="en-US" altLang="zh-CN" dirty="0"/>
              </a:p>
              <a:p>
                <a:pPr>
                  <a:lnSpc>
                    <a:spcPct val="150000"/>
                  </a:lnSpc>
                </a:pPr>
                <a:r>
                  <a:rPr lang="en-US" altLang="zh-CN" dirty="0"/>
                  <a:t>(4)  </a:t>
                </a:r>
                <a:r>
                  <a:rPr lang="zh-CN" altLang="en-US" dirty="0"/>
                  <a:t>将输入空间划分为 </a:t>
                </a:r>
                <a:r>
                  <a:rPr lang="en-US" altLang="zh-CN" i="1" dirty="0"/>
                  <a:t>M </a:t>
                </a:r>
                <a:r>
                  <a:rPr lang="zh-CN" altLang="en-US" dirty="0"/>
                  <a:t>个区域</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2</m:t>
                        </m:r>
                      </m:sub>
                    </m:sSub>
                  </m:oMath>
                </a14:m>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b="0" i="1" smtClean="0">
                            <a:latin typeface="Cambria Math" panose="02040503050406030204" pitchFamily="18" charset="0"/>
                          </a:rPr>
                          <m:t>𝑀</m:t>
                        </m:r>
                      </m:sub>
                    </m:sSub>
                    <m:r>
                      <m:rPr>
                        <m:nor/>
                      </m:rPr>
                      <a:rPr lang="en-US" altLang="zh-CN" dirty="0"/>
                      <m:t>,</m:t>
                    </m:r>
                  </m:oMath>
                </a14:m>
                <a:r>
                  <a:rPr lang="zh-CN" altLang="en-US" dirty="0"/>
                  <a:t> </a:t>
                </a:r>
                <a:r>
                  <a:rPr lang="zh-CN" altLang="en-US"/>
                  <a:t>生成决策树</a:t>
                </a:r>
                <a:r>
                  <a:rPr lang="en-US" altLang="zh-CN"/>
                  <a:t>:</a:t>
                </a:r>
                <a:endParaRPr lang="en-US" altLang="zh-CN" dirty="0"/>
              </a:p>
              <a:p>
                <a:endParaRPr lang="en-US" altLang="zh-CN" dirty="0"/>
              </a:p>
              <a:p>
                <a:endParaRPr lang="en-US" altLang="zh-CN" dirty="0"/>
              </a:p>
              <a:p>
                <a:endParaRPr lang="en-US" altLang="zh-CN" dirty="0"/>
              </a:p>
              <a:p>
                <a:r>
                  <a:rPr lang="en-US" altLang="zh-CN" dirty="0"/>
                  <a:t>                            </a:t>
                </a:r>
                <a:endParaRPr lang="zh-CN" altLang="en-US" dirty="0"/>
              </a:p>
            </p:txBody>
          </p:sp>
        </mc:Choice>
        <mc:Fallback xmlns="">
          <p:sp>
            <p:nvSpPr>
              <p:cNvPr id="7" name="文本框 6">
                <a:extLst>
                  <a:ext uri="{FF2B5EF4-FFF2-40B4-BE49-F238E27FC236}">
                    <a16:creationId xmlns:a16="http://schemas.microsoft.com/office/drawing/2014/main" id="{BD404A4D-BE64-BE42-015A-3CDF14CA142D}"/>
                  </a:ext>
                </a:extLst>
              </p:cNvPr>
              <p:cNvSpPr txBox="1">
                <a:spLocks noRot="1" noChangeAspect="1" noMove="1" noResize="1" noEditPoints="1" noAdjustHandles="1" noChangeArrowheads="1" noChangeShapeType="1" noTextEdit="1"/>
              </p:cNvSpPr>
              <p:nvPr/>
            </p:nvSpPr>
            <p:spPr>
              <a:xfrm>
                <a:off x="822301" y="3044279"/>
                <a:ext cx="7874000" cy="3693319"/>
              </a:xfrm>
              <a:prstGeom prst="rect">
                <a:avLst/>
              </a:prstGeom>
              <a:blipFill>
                <a:blip r:embed="rId2"/>
                <a:stretch>
                  <a:fillRect l="-697" t="-8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对象 7">
                <a:extLst>
                  <a:ext uri="{FF2B5EF4-FFF2-40B4-BE49-F238E27FC236}">
                    <a16:creationId xmlns:a16="http://schemas.microsoft.com/office/drawing/2014/main" id="{73DC643A-11EE-4785-C59B-8A9A81E51EBE}"/>
                  </a:ext>
                </a:extLst>
              </p:cNvPr>
              <p:cNvSpPr txBox="1"/>
              <p:nvPr/>
            </p:nvSpPr>
            <p:spPr>
              <a:xfrm>
                <a:off x="1778349" y="3498480"/>
                <a:ext cx="5367846" cy="1053760"/>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𝑥</m:t>
                          </m:r>
                        </m:e>
                        <m: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&gt;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oMath>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𝑐</m:t>
                              </m:r>
                            </m:e>
                          </m:acc>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𝑚</m:t>
                              </m:r>
                            </m:sub>
                          </m:sSub>
                        </m:den>
                      </m:f>
                      <m:nary>
                        <m:naryPr>
                          <m:chr m:val="∑"/>
                          <m:supHide m:val="on"/>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sub>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e>
                      </m:nary>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r>
                        <m:rPr>
                          <m:nor/>
                        </m:rPr>
                        <a:rPr lang="en-US" altLang="zh-CN" b="0" i="0" smtClean="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=1,2</m:t>
                      </m:r>
                    </m:oMath>
                  </m:oMathPara>
                </a14:m>
                <a:endParaRPr lang="zh-CN" altLang="en-US" dirty="0"/>
              </a:p>
            </p:txBody>
          </p:sp>
        </mc:Choice>
        <mc:Fallback xmlns="">
          <p:sp>
            <p:nvSpPr>
              <p:cNvPr id="8" name="对象 7">
                <a:extLst>
                  <a:ext uri="{FF2B5EF4-FFF2-40B4-BE49-F238E27FC236}">
                    <a16:creationId xmlns:a16="http://schemas.microsoft.com/office/drawing/2014/main" id="{73DC643A-11EE-4785-C59B-8A9A81E51EBE}"/>
                  </a:ext>
                </a:extLst>
              </p:cNvPr>
              <p:cNvSpPr txBox="1">
                <a:spLocks noRot="1" noChangeAspect="1" noMove="1" noResize="1" noEditPoints="1" noAdjustHandles="1" noChangeArrowheads="1" noChangeShapeType="1" noTextEdit="1"/>
              </p:cNvSpPr>
              <p:nvPr/>
            </p:nvSpPr>
            <p:spPr>
              <a:xfrm>
                <a:off x="1778349" y="3498480"/>
                <a:ext cx="5367846" cy="105376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对象 9">
                <a:extLst>
                  <a:ext uri="{FF2B5EF4-FFF2-40B4-BE49-F238E27FC236}">
                    <a16:creationId xmlns:a16="http://schemas.microsoft.com/office/drawing/2014/main" id="{ECA711EA-C638-9652-9E14-CE4444CBF319}"/>
                  </a:ext>
                </a:extLst>
              </p:cNvPr>
              <p:cNvSpPr txBox="1"/>
              <p:nvPr/>
            </p:nvSpPr>
            <p:spPr>
              <a:xfrm>
                <a:off x="2840331" y="5669134"/>
                <a:ext cx="3026757" cy="684096"/>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𝑀</m:t>
                          </m:r>
                        </m:sup>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𝑐</m:t>
                                  </m:r>
                                </m:e>
                              </m:acc>
                            </m:e>
                            <m:sub>
                              <m:r>
                                <a:rPr lang="zh-CN" altLang="en-US" i="1">
                                  <a:solidFill>
                                    <a:srgbClr val="000000"/>
                                  </a:solidFill>
                                  <a:latin typeface="Cambria Math" panose="02040503050406030204" pitchFamily="18" charset="0"/>
                                </a:rPr>
                                <m:t>𝑚</m:t>
                              </m:r>
                            </m:sub>
                          </m:sSub>
                        </m:e>
                      </m:nary>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𝑅</m:t>
                          </m:r>
                        </m:e>
                        <m:sub>
                          <m:r>
                            <a:rPr lang="zh-CN" altLang="en-US" i="1">
                              <a:solidFill>
                                <a:srgbClr val="000000"/>
                              </a:solidFill>
                              <a:latin typeface="Cambria Math" panose="02040503050406030204" pitchFamily="18" charset="0"/>
                            </a:rPr>
                            <m:t>𝑚</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0" name="对象 9">
                <a:extLst>
                  <a:ext uri="{FF2B5EF4-FFF2-40B4-BE49-F238E27FC236}">
                    <a16:creationId xmlns:a16="http://schemas.microsoft.com/office/drawing/2014/main" id="{ECA711EA-C638-9652-9E14-CE4444CBF319}"/>
                  </a:ext>
                </a:extLst>
              </p:cNvPr>
              <p:cNvSpPr txBox="1">
                <a:spLocks noRot="1" noChangeAspect="1" noMove="1" noResize="1" noEditPoints="1" noAdjustHandles="1" noChangeArrowheads="1" noChangeShapeType="1" noTextEdit="1"/>
              </p:cNvSpPr>
              <p:nvPr/>
            </p:nvSpPr>
            <p:spPr>
              <a:xfrm>
                <a:off x="2840331" y="5669134"/>
                <a:ext cx="3026757" cy="684096"/>
              </a:xfrm>
              <a:prstGeom prst="rect">
                <a:avLst/>
              </a:prstGeom>
              <a:blipFill>
                <a:blip r:embed="rId5"/>
                <a:stretch>
                  <a:fillRect b="-196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364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C1F49F2-BEEF-6BD4-0633-08E4EF28D9DE}"/>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
        <p:nvSpPr>
          <p:cNvPr id="5" name="内容占位符 2">
            <a:extLst>
              <a:ext uri="{FF2B5EF4-FFF2-40B4-BE49-F238E27FC236}">
                <a16:creationId xmlns:a16="http://schemas.microsoft.com/office/drawing/2014/main" id="{73C85143-EBD0-7EC8-A909-CE2FE9F05809}"/>
              </a:ext>
            </a:extLst>
          </p:cNvPr>
          <p:cNvSpPr>
            <a:spLocks noGrp="1"/>
          </p:cNvSpPr>
          <p:nvPr>
            <p:ph idx="1"/>
          </p:nvPr>
        </p:nvSpPr>
        <p:spPr>
          <a:xfrm>
            <a:off x="575432" y="2747962"/>
            <a:ext cx="8080888" cy="3335846"/>
          </a:xfrm>
        </p:spPr>
        <p:txBody>
          <a:bodyPr>
            <a:normAutofit/>
          </a:bodyPr>
          <a:lstStyle/>
          <a:p>
            <a:pPr>
              <a:lnSpc>
                <a:spcPct val="150000"/>
              </a:lnSpc>
            </a:pPr>
            <a:r>
              <a:rPr lang="zh-CN" altLang="en-US" sz="2400" dirty="0"/>
              <a:t>两步剪枝</a:t>
            </a:r>
            <a:endParaRPr lang="en-US" altLang="zh-CN" sz="2400" dirty="0"/>
          </a:p>
          <a:p>
            <a:pPr marL="0" indent="0">
              <a:lnSpc>
                <a:spcPct val="150000"/>
              </a:lnSpc>
              <a:buNone/>
            </a:pPr>
            <a:r>
              <a:rPr lang="en-US" altLang="zh-CN" sz="2000" dirty="0"/>
              <a:t>(</a:t>
            </a:r>
            <a:r>
              <a:rPr lang="zh-CN" altLang="zh-CN" sz="2000" dirty="0"/>
              <a:t>1</a:t>
            </a:r>
            <a:r>
              <a:rPr lang="en-US" altLang="zh-CN" sz="2000" dirty="0"/>
              <a:t>)  </a:t>
            </a:r>
            <a:r>
              <a:rPr lang="zh-CN" altLang="en-US" sz="2000" dirty="0"/>
              <a:t>从生成算法产生的决策树 </a:t>
            </a:r>
            <a:r>
              <a:rPr lang="en-US" altLang="zh-CN" sz="2000" i="1" dirty="0"/>
              <a:t>T</a:t>
            </a:r>
            <a:r>
              <a:rPr lang="en-US" altLang="zh-CN" sz="2000" baseline="-25000" dirty="0"/>
              <a:t>0 </a:t>
            </a:r>
            <a:r>
              <a:rPr lang="zh-CN" altLang="en-US" sz="2000" dirty="0"/>
              <a:t>底端开始不断剪枝</a:t>
            </a:r>
            <a:r>
              <a:rPr lang="en-US" altLang="zh-CN" sz="2000" dirty="0"/>
              <a:t>, </a:t>
            </a:r>
            <a:r>
              <a:rPr lang="zh-CN" altLang="en-US" sz="2000" dirty="0"/>
              <a:t>直到 </a:t>
            </a:r>
            <a:r>
              <a:rPr lang="en-US" altLang="zh-CN" sz="2000" i="1" dirty="0"/>
              <a:t>T</a:t>
            </a:r>
            <a:r>
              <a:rPr lang="en-US" altLang="zh-CN" sz="2000" baseline="-25000" dirty="0"/>
              <a:t>0 </a:t>
            </a:r>
            <a:r>
              <a:rPr lang="zh-CN" altLang="en-US" sz="2000" dirty="0"/>
              <a:t>的根结点</a:t>
            </a:r>
            <a:r>
              <a:rPr lang="en-US" altLang="zh-CN" sz="2000" dirty="0"/>
              <a:t>, </a:t>
            </a:r>
            <a:r>
              <a:rPr lang="zh-CN" altLang="en-US" sz="2000" dirty="0"/>
              <a:t>形成</a:t>
            </a:r>
            <a:r>
              <a:rPr lang="zh-CN" altLang="en-US" sz="2000" b="1" dirty="0">
                <a:solidFill>
                  <a:srgbClr val="0070C0"/>
                </a:solidFill>
              </a:rPr>
              <a:t>子树序列 </a:t>
            </a:r>
            <a:r>
              <a:rPr lang="en-US" altLang="zh-CN" sz="2000" dirty="0"/>
              <a:t>{</a:t>
            </a:r>
            <a:r>
              <a:rPr lang="en-US" altLang="zh-CN" sz="2000" i="1" dirty="0"/>
              <a:t>T</a:t>
            </a:r>
            <a:r>
              <a:rPr lang="en-US" altLang="zh-CN" sz="2000" baseline="-25000" dirty="0"/>
              <a:t>0 </a:t>
            </a:r>
            <a:r>
              <a:rPr lang="en-US" altLang="zh-CN" sz="2000" dirty="0"/>
              <a:t>,</a:t>
            </a:r>
            <a:r>
              <a:rPr lang="en-US" altLang="zh-CN" sz="2000" i="1" dirty="0"/>
              <a:t> T</a:t>
            </a:r>
            <a:r>
              <a:rPr lang="en-US" altLang="zh-CN" sz="2000" baseline="-25000" dirty="0"/>
              <a:t>1</a:t>
            </a:r>
            <a:r>
              <a:rPr lang="en-US" altLang="zh-CN" sz="2000" dirty="0"/>
              <a:t>,</a:t>
            </a:r>
            <a:r>
              <a:rPr lang="en-US" altLang="zh-CN" sz="2000" baseline="-25000" dirty="0"/>
              <a:t> </a:t>
            </a:r>
            <a:r>
              <a:rPr lang="en-US" altLang="zh-CN" sz="2000" dirty="0"/>
              <a:t>…, </a:t>
            </a:r>
            <a:r>
              <a:rPr lang="en-US" altLang="zh-CN" sz="2000" i="1" dirty="0"/>
              <a:t>T</a:t>
            </a:r>
            <a:r>
              <a:rPr lang="en-US" altLang="zh-CN" sz="2000" i="1" baseline="-25000" dirty="0"/>
              <a:t>n</a:t>
            </a:r>
            <a:r>
              <a:rPr lang="en-US" altLang="zh-CN" sz="2000" dirty="0"/>
              <a:t>}</a:t>
            </a:r>
          </a:p>
          <a:p>
            <a:pPr marL="0" indent="0">
              <a:lnSpc>
                <a:spcPct val="150000"/>
              </a:lnSpc>
              <a:buNone/>
            </a:pPr>
            <a:r>
              <a:rPr lang="en-US" altLang="zh-CN" sz="2000" dirty="0"/>
              <a:t>(</a:t>
            </a:r>
            <a:r>
              <a:rPr lang="zh-CN" altLang="zh-CN" sz="2000" dirty="0"/>
              <a:t>2</a:t>
            </a:r>
            <a:r>
              <a:rPr lang="en-US" altLang="zh-CN" sz="2000" dirty="0"/>
              <a:t>) </a:t>
            </a:r>
            <a:r>
              <a:rPr lang="zh-CN" altLang="en-US" sz="2000" dirty="0"/>
              <a:t>通过</a:t>
            </a:r>
            <a:r>
              <a:rPr lang="zh-CN" altLang="en-US" sz="2000" b="1" dirty="0">
                <a:solidFill>
                  <a:srgbClr val="0070C0"/>
                </a:solidFill>
              </a:rPr>
              <a:t>交叉验证法</a:t>
            </a:r>
            <a:r>
              <a:rPr lang="zh-CN" altLang="en-US" sz="2000" dirty="0"/>
              <a:t>在</a:t>
            </a:r>
            <a:r>
              <a:rPr lang="zh-CN" altLang="en-US" sz="2000" b="1" dirty="0">
                <a:solidFill>
                  <a:srgbClr val="C00000"/>
                </a:solidFill>
              </a:rPr>
              <a:t>独立的</a:t>
            </a:r>
            <a:r>
              <a:rPr lang="zh-CN" altLang="en-US" sz="2000" dirty="0"/>
              <a:t>验证数据集上对子树序列进行测试</a:t>
            </a:r>
            <a:r>
              <a:rPr lang="en-US" altLang="zh-CN" sz="2000" dirty="0"/>
              <a:t>, </a:t>
            </a:r>
            <a:r>
              <a:rPr lang="zh-CN" altLang="en-US" sz="2000" dirty="0"/>
              <a:t>从中选择最优子树</a:t>
            </a:r>
          </a:p>
        </p:txBody>
      </p:sp>
      <p:sp>
        <p:nvSpPr>
          <p:cNvPr id="2" name="Slide Number Placeholder 5">
            <a:extLst>
              <a:ext uri="{FF2B5EF4-FFF2-40B4-BE49-F238E27FC236}">
                <a16:creationId xmlns:a16="http://schemas.microsoft.com/office/drawing/2014/main" id="{40978FA1-3893-7A83-292B-3D58729D8427}"/>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82</a:t>
            </a:fld>
            <a:endParaRPr lang="en-US" dirty="0"/>
          </a:p>
        </p:txBody>
      </p:sp>
    </p:spTree>
    <p:extLst>
      <p:ext uri="{BB962C8B-B14F-4D97-AF65-F5344CB8AC3E}">
        <p14:creationId xmlns:p14="http://schemas.microsoft.com/office/powerpoint/2010/main" val="16719851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56601CC8-88A9-929A-3003-A5D45582728F}"/>
                  </a:ext>
                </a:extLst>
              </p:cNvPr>
              <p:cNvSpPr>
                <a:spLocks noGrp="1"/>
              </p:cNvSpPr>
              <p:nvPr>
                <p:ph idx="1"/>
              </p:nvPr>
            </p:nvSpPr>
            <p:spPr>
              <a:xfrm>
                <a:off x="556382" y="2582721"/>
                <a:ext cx="8428868" cy="3948374"/>
              </a:xfrm>
            </p:spPr>
            <p:txBody>
              <a:bodyPr>
                <a:normAutofit/>
              </a:bodyPr>
              <a:lstStyle/>
              <a:p>
                <a:pPr marL="0" indent="0">
                  <a:lnSpc>
                    <a:spcPct val="100000"/>
                  </a:lnSpc>
                  <a:buNone/>
                </a:pPr>
                <a:r>
                  <a:rPr lang="en-US" altLang="zh-CN" sz="2200" dirty="0"/>
                  <a:t>(1) </a:t>
                </a:r>
                <a:r>
                  <a:rPr lang="zh-CN" altLang="en-US" sz="2200" b="1" dirty="0"/>
                  <a:t>剪枝</a:t>
                </a:r>
                <a:r>
                  <a:rPr lang="en-US" altLang="zh-CN" sz="2200" b="1" dirty="0"/>
                  <a:t>, </a:t>
                </a:r>
                <a:r>
                  <a:rPr lang="zh-CN" altLang="en-US" sz="2200" b="1" dirty="0"/>
                  <a:t>形成子树序列</a:t>
                </a:r>
                <a:endParaRPr lang="en-US" altLang="zh-CN" sz="2200" b="1" dirty="0"/>
              </a:p>
              <a:p>
                <a:pPr lvl="1">
                  <a:lnSpc>
                    <a:spcPct val="100000"/>
                  </a:lnSpc>
                </a:pPr>
                <a:r>
                  <a:rPr lang="zh-CN" altLang="en-US" dirty="0"/>
                  <a:t>剪枝过程中</a:t>
                </a:r>
                <a:r>
                  <a:rPr lang="en-US" altLang="zh-CN" dirty="0"/>
                  <a:t>, </a:t>
                </a:r>
                <a:r>
                  <a:rPr lang="zh-CN" altLang="en-US" dirty="0"/>
                  <a:t>计算子树的损失函数</a:t>
                </a:r>
                <a:r>
                  <a:rPr lang="en-US" altLang="zh-CN" dirty="0"/>
                  <a:t>:</a:t>
                </a:r>
              </a:p>
              <a:p>
                <a:pPr lvl="1">
                  <a:lnSpc>
                    <a:spcPct val="100000"/>
                  </a:lnSpc>
                </a:pPr>
                <a:endParaRPr lang="en-US" altLang="zh-CN" dirty="0"/>
              </a:p>
              <a:p>
                <a:pPr lvl="1">
                  <a:lnSpc>
                    <a:spcPct val="100000"/>
                  </a:lnSpc>
                </a:pPr>
                <a:r>
                  <a:rPr lang="zh-CN" altLang="zh-CN" dirty="0"/>
                  <a:t> </a:t>
                </a:r>
                <a:r>
                  <a:rPr lang="zh-CN" altLang="en-US" dirty="0"/>
                  <a:t>对固定的 </a:t>
                </a:r>
                <a:r>
                  <a:rPr lang="en-US" altLang="zh-CN" i="1" dirty="0"/>
                  <a:t>α </a:t>
                </a:r>
                <a:r>
                  <a:rPr lang="zh-CN" altLang="en-US" dirty="0"/>
                  <a:t>一定存在损失函数最小的子树</a:t>
                </a:r>
                <a:r>
                  <a:rPr lang="en-US" altLang="zh-CN" dirty="0"/>
                  <a:t>, </a:t>
                </a:r>
                <a:r>
                  <a:rPr lang="zh-CN" altLang="en-US" dirty="0"/>
                  <a:t>表示为 </a:t>
                </a:r>
                <a:r>
                  <a:rPr lang="en-US" altLang="zh-CN" i="1" dirty="0"/>
                  <a:t>T</a:t>
                </a:r>
                <a:r>
                  <a:rPr lang="en-US" altLang="zh-CN" i="1" baseline="-25000" dirty="0"/>
                  <a:t>α </a:t>
                </a:r>
                <a:endParaRPr lang="en-US" altLang="zh-CN" dirty="0"/>
              </a:p>
              <a:p>
                <a:pPr lvl="2">
                  <a:lnSpc>
                    <a:spcPct val="100000"/>
                  </a:lnSpc>
                </a:pPr>
                <a:r>
                  <a:rPr lang="zh-CN" altLang="en-US" sz="2400" dirty="0"/>
                  <a:t> </a:t>
                </a:r>
                <a:r>
                  <a:rPr lang="en-US" altLang="zh-CN" sz="2400" i="1" dirty="0"/>
                  <a:t>α </a:t>
                </a:r>
                <a:r>
                  <a:rPr lang="zh-CN" altLang="en-US" sz="2400" dirty="0"/>
                  <a:t>变大时</a:t>
                </a:r>
                <a:r>
                  <a:rPr lang="en-US" altLang="zh-CN" sz="2400" dirty="0"/>
                  <a:t>, </a:t>
                </a:r>
                <a:r>
                  <a:rPr lang="zh-CN" altLang="en-US" sz="2400" dirty="0"/>
                  <a:t>最优子树 </a:t>
                </a:r>
                <a:r>
                  <a:rPr lang="en-US" altLang="zh-CN" sz="2400" i="1" dirty="0"/>
                  <a:t>T</a:t>
                </a:r>
                <a:r>
                  <a:rPr lang="en-US" altLang="zh-CN" sz="2400" i="1" baseline="-25000" dirty="0"/>
                  <a:t>α</a:t>
                </a:r>
                <a:r>
                  <a:rPr lang="en-US" altLang="zh-CN" sz="2400" i="1" dirty="0"/>
                  <a:t> </a:t>
                </a:r>
                <a:r>
                  <a:rPr lang="zh-CN" altLang="en-US" sz="2400" dirty="0"/>
                  <a:t>偏小</a:t>
                </a:r>
                <a:endParaRPr lang="en-US" altLang="zh-CN" sz="2400" dirty="0"/>
              </a:p>
              <a:p>
                <a:pPr lvl="2">
                  <a:lnSpc>
                    <a:spcPct val="100000"/>
                  </a:lnSpc>
                </a:pPr>
                <a:r>
                  <a:rPr lang="zh-CN" altLang="zh-CN" sz="2400" dirty="0"/>
                  <a:t> </a:t>
                </a:r>
                <a:r>
                  <a:rPr lang="en-US" altLang="zh-CN" sz="2400" i="1" dirty="0"/>
                  <a:t>α </a:t>
                </a:r>
                <a:r>
                  <a:rPr lang="en-US" altLang="zh-CN" sz="2400" dirty="0"/>
                  <a:t>= 0 </a:t>
                </a:r>
                <a:r>
                  <a:rPr lang="zh-CN" altLang="en-US" sz="2400" dirty="0"/>
                  <a:t>时</a:t>
                </a:r>
                <a:r>
                  <a:rPr lang="en-US" altLang="zh-CN" sz="2400" dirty="0"/>
                  <a:t>, </a:t>
                </a:r>
                <a:r>
                  <a:rPr lang="zh-CN" altLang="en-US" sz="2400" dirty="0"/>
                  <a:t>整体树 </a:t>
                </a:r>
                <a:r>
                  <a:rPr lang="en-US" altLang="zh-CN" sz="2400" i="1" dirty="0"/>
                  <a:t>T </a:t>
                </a:r>
                <a:r>
                  <a:rPr lang="zh-CN" altLang="en-US" sz="2400" dirty="0"/>
                  <a:t>最优</a:t>
                </a:r>
                <a:r>
                  <a:rPr lang="en-US" altLang="zh-CN" sz="2400" dirty="0"/>
                  <a:t>; </a:t>
                </a:r>
                <a:r>
                  <a:rPr lang="en-US" altLang="zh-CN" sz="2400" i="1" dirty="0"/>
                  <a:t> α </a:t>
                </a:r>
                <a:r>
                  <a:rPr lang="zh-CN" altLang="en-US" sz="2400" dirty="0"/>
                  <a:t>趋近无穷大</a:t>
                </a:r>
                <a:r>
                  <a:rPr lang="en-US" altLang="zh-CN" sz="2400" dirty="0"/>
                  <a:t>, </a:t>
                </a:r>
                <a:r>
                  <a:rPr lang="zh-CN" altLang="en-US" sz="2400" dirty="0"/>
                  <a:t>单结点最优</a:t>
                </a:r>
                <a:endParaRPr lang="en-US" altLang="zh-CN" sz="2400" dirty="0"/>
              </a:p>
              <a:p>
                <a:pPr lvl="1">
                  <a:lnSpc>
                    <a:spcPct val="100000"/>
                  </a:lnSpc>
                </a:pPr>
                <a:r>
                  <a:rPr lang="zh-CN" altLang="en-US" dirty="0"/>
                  <a:t>将 </a:t>
                </a:r>
                <a:r>
                  <a:rPr lang="en-US" altLang="zh-CN" i="1" dirty="0"/>
                  <a:t>α </a:t>
                </a:r>
                <a:r>
                  <a:rPr lang="zh-CN" altLang="en-US" dirty="0"/>
                  <a:t>从小增大</a:t>
                </a:r>
                <a:r>
                  <a:rPr lang="en-US" altLang="zh-CN" dirty="0"/>
                  <a:t>, </a:t>
                </a:r>
                <a14:m>
                  <m:oMath xmlns:m="http://schemas.openxmlformats.org/officeDocument/2006/math">
                    <m:r>
                      <a:rPr lang="zh-CN" altLang="en-US" i="1">
                        <a:solidFill>
                          <a:srgbClr val="000000"/>
                        </a:solidFill>
                        <a:latin typeface="Cambria Math" panose="02040503050406030204" pitchFamily="18" charset="0"/>
                      </a:rPr>
                      <m:t>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&lt;⋯&lt;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&lt;+∞</m:t>
                    </m:r>
                  </m:oMath>
                </a14:m>
                <a:endParaRPr lang="en-US" altLang="zh-CN" dirty="0"/>
              </a:p>
              <a:p>
                <a:pPr lvl="1">
                  <a:lnSpc>
                    <a:spcPct val="100000"/>
                  </a:lnSpc>
                </a:pPr>
                <a:r>
                  <a:rPr lang="zh-CN" altLang="en-US" dirty="0"/>
                  <a:t>对应最优子树序列</a:t>
                </a:r>
                <a14:m>
                  <m:oMath xmlns:m="http://schemas.openxmlformats.org/officeDocument/2006/math">
                    <m:r>
                      <a:rPr lang="en-US" altLang="zh-CN" b="0" i="0" smtClean="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oMath>
                </a14:m>
                <a:endParaRPr lang="zh-CN" altLang="en-US" dirty="0"/>
              </a:p>
              <a:p>
                <a:pPr>
                  <a:lnSpc>
                    <a:spcPct val="100000"/>
                  </a:lnSpc>
                </a:pPr>
                <a:endParaRPr lang="en-US" altLang="zh-CN" sz="2200" dirty="0"/>
              </a:p>
            </p:txBody>
          </p:sp>
        </mc:Choice>
        <mc:Fallback>
          <p:sp>
            <p:nvSpPr>
              <p:cNvPr id="5" name="内容占位符 2">
                <a:extLst>
                  <a:ext uri="{FF2B5EF4-FFF2-40B4-BE49-F238E27FC236}">
                    <a16:creationId xmlns:a16="http://schemas.microsoft.com/office/drawing/2014/main" id="{56601CC8-88A9-929A-3003-A5D45582728F}"/>
                  </a:ext>
                </a:extLst>
              </p:cNvPr>
              <p:cNvSpPr>
                <a:spLocks noGrp="1" noRot="1" noChangeAspect="1" noMove="1" noResize="1" noEditPoints="1" noAdjustHandles="1" noChangeArrowheads="1" noChangeShapeType="1" noTextEdit="1"/>
              </p:cNvSpPr>
              <p:nvPr>
                <p:ph idx="1"/>
              </p:nvPr>
            </p:nvSpPr>
            <p:spPr>
              <a:xfrm>
                <a:off x="556382" y="2582721"/>
                <a:ext cx="8428868" cy="3948374"/>
              </a:xfrm>
              <a:blipFill>
                <a:blip r:embed="rId2"/>
                <a:stretch>
                  <a:fillRect l="-940" t="-10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对象 6">
                <a:extLst>
                  <a:ext uri="{FF2B5EF4-FFF2-40B4-BE49-F238E27FC236}">
                    <a16:creationId xmlns:a16="http://schemas.microsoft.com/office/drawing/2014/main" id="{10A0AAEA-2E9E-69DF-A1BE-F3E0829CCDEE}"/>
                  </a:ext>
                </a:extLst>
              </p:cNvPr>
              <p:cNvSpPr txBox="1"/>
              <p:nvPr/>
            </p:nvSpPr>
            <p:spPr>
              <a:xfrm>
                <a:off x="2911640" y="3435943"/>
                <a:ext cx="3117303" cy="44513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𝑇</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𝑇</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𝛼</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𝑇</m:t>
                          </m:r>
                        </m:e>
                      </m:d>
                    </m:oMath>
                  </m:oMathPara>
                </a14:m>
                <a:endParaRPr lang="zh-CN" altLang="en-US" sz="2200" dirty="0"/>
              </a:p>
            </p:txBody>
          </p:sp>
        </mc:Choice>
        <mc:Fallback>
          <p:sp>
            <p:nvSpPr>
              <p:cNvPr id="7" name="对象 6">
                <a:extLst>
                  <a:ext uri="{FF2B5EF4-FFF2-40B4-BE49-F238E27FC236}">
                    <a16:creationId xmlns:a16="http://schemas.microsoft.com/office/drawing/2014/main" id="{10A0AAEA-2E9E-69DF-A1BE-F3E0829CCDEE}"/>
                  </a:ext>
                </a:extLst>
              </p:cNvPr>
              <p:cNvSpPr txBox="1">
                <a:spLocks noRot="1" noChangeAspect="1" noMove="1" noResize="1" noEditPoints="1" noAdjustHandles="1" noChangeArrowheads="1" noChangeShapeType="1" noTextEdit="1"/>
              </p:cNvSpPr>
              <p:nvPr/>
            </p:nvSpPr>
            <p:spPr>
              <a:xfrm>
                <a:off x="2911640" y="3435943"/>
                <a:ext cx="3117303" cy="445132"/>
              </a:xfrm>
              <a:prstGeom prst="rect">
                <a:avLst/>
              </a:prstGeom>
              <a:blipFill>
                <a:blip r:embed="rId3"/>
                <a:stretch>
                  <a:fillRect b="-12329"/>
                </a:stretch>
              </a:blipFill>
            </p:spPr>
            <p:txBody>
              <a:bodyPr/>
              <a:lstStyle/>
              <a:p>
                <a:r>
                  <a:rPr lang="zh-CN" altLang="en-US">
                    <a:noFill/>
                  </a:rPr>
                  <a:t> </a:t>
                </a:r>
              </a:p>
            </p:txBody>
          </p:sp>
        </mc:Fallback>
      </mc:AlternateContent>
      <p:sp>
        <p:nvSpPr>
          <p:cNvPr id="8" name="对象 7">
            <a:extLst>
              <a:ext uri="{FF2B5EF4-FFF2-40B4-BE49-F238E27FC236}">
                <a16:creationId xmlns:a16="http://schemas.microsoft.com/office/drawing/2014/main" id="{06A9973E-21DA-E828-CCE8-861A2835374B}"/>
              </a:ext>
            </a:extLst>
          </p:cNvPr>
          <p:cNvSpPr txBox="1"/>
          <p:nvPr/>
        </p:nvSpPr>
        <p:spPr>
          <a:xfrm>
            <a:off x="2843569" y="5498297"/>
            <a:ext cx="3035300" cy="376238"/>
          </a:xfrm>
          <a:prstGeom prst="rect">
            <a:avLst/>
          </a:prstGeom>
        </p:spPr>
        <p:txBody>
          <a:bodyPr>
            <a:noAutofit/>
          </a:bodyPr>
          <a:lstStyle/>
          <a:p>
            <a:endParaRPr lang="zh-CN" altLang="en-US" dirty="0"/>
          </a:p>
        </p:txBody>
      </p:sp>
      <p:sp>
        <p:nvSpPr>
          <p:cNvPr id="9" name="对象 8">
            <a:extLst>
              <a:ext uri="{FF2B5EF4-FFF2-40B4-BE49-F238E27FC236}">
                <a16:creationId xmlns:a16="http://schemas.microsoft.com/office/drawing/2014/main" id="{B40B9106-BE11-0CED-7C82-C1940475A1D0}"/>
              </a:ext>
            </a:extLst>
          </p:cNvPr>
          <p:cNvSpPr txBox="1"/>
          <p:nvPr/>
        </p:nvSpPr>
        <p:spPr>
          <a:xfrm>
            <a:off x="3191244" y="5744412"/>
            <a:ext cx="1750060" cy="376237"/>
          </a:xfrm>
          <a:prstGeom prst="rect">
            <a:avLst/>
          </a:prstGeom>
        </p:spPr>
        <p:txBody>
          <a:bodyPr>
            <a:noAutofit/>
          </a:bodyPr>
          <a:lstStyle/>
          <a:p>
            <a:endParaRPr lang="zh-CN" altLang="en-US" sz="2000" dirty="0"/>
          </a:p>
        </p:txBody>
      </p:sp>
      <p:sp>
        <p:nvSpPr>
          <p:cNvPr id="2" name="Slide Number Placeholder 5">
            <a:extLst>
              <a:ext uri="{FF2B5EF4-FFF2-40B4-BE49-F238E27FC236}">
                <a16:creationId xmlns:a16="http://schemas.microsoft.com/office/drawing/2014/main" id="{45F4052B-A88A-E671-C61C-7B0750B4CA2D}"/>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83</a:t>
            </a:fld>
            <a:endParaRPr lang="en-US" dirty="0"/>
          </a:p>
        </p:txBody>
      </p:sp>
      <p:sp>
        <p:nvSpPr>
          <p:cNvPr id="11" name="标题 1">
            <a:extLst>
              <a:ext uri="{FF2B5EF4-FFF2-40B4-BE49-F238E27FC236}">
                <a16:creationId xmlns:a16="http://schemas.microsoft.com/office/drawing/2014/main" id="{236A1DF9-E1FC-42D8-8020-C18DB1FBDA42}"/>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Tree>
    <p:extLst>
      <p:ext uri="{BB962C8B-B14F-4D97-AF65-F5344CB8AC3E}">
        <p14:creationId xmlns:p14="http://schemas.microsoft.com/office/powerpoint/2010/main" val="636119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4B1A6744-6920-A3FB-ABCF-609E320434C0}"/>
              </a:ext>
            </a:extLst>
          </p:cNvPr>
          <p:cNvSpPr>
            <a:spLocks noGrp="1"/>
          </p:cNvSpPr>
          <p:nvPr>
            <p:ph idx="1"/>
          </p:nvPr>
        </p:nvSpPr>
        <p:spPr>
          <a:xfrm>
            <a:off x="583223" y="2559050"/>
            <a:ext cx="6988009" cy="4103878"/>
          </a:xfrm>
        </p:spPr>
        <p:txBody>
          <a:bodyPr>
            <a:normAutofit/>
          </a:bodyPr>
          <a:lstStyle/>
          <a:p>
            <a:pPr>
              <a:lnSpc>
                <a:spcPct val="100000"/>
              </a:lnSpc>
            </a:pPr>
            <a:r>
              <a:rPr lang="zh-CN" altLang="en-US" sz="2200" dirty="0"/>
              <a:t>具体</a:t>
            </a:r>
            <a:r>
              <a:rPr lang="en-US" altLang="zh-CN" sz="2200" dirty="0"/>
              <a:t>: </a:t>
            </a:r>
            <a:r>
              <a:rPr lang="zh-CN" altLang="en-US" sz="2200" dirty="0"/>
              <a:t>从 </a:t>
            </a:r>
            <a:r>
              <a:rPr lang="en-US" altLang="zh-CN" sz="2200" i="1" dirty="0"/>
              <a:t>T</a:t>
            </a:r>
            <a:r>
              <a:rPr lang="en-US" altLang="zh-CN" sz="2200" baseline="-25000" dirty="0"/>
              <a:t>0 </a:t>
            </a:r>
            <a:r>
              <a:rPr lang="zh-CN" altLang="en-US" sz="2200" dirty="0"/>
              <a:t>开始剪枝</a:t>
            </a:r>
            <a:r>
              <a:rPr lang="en-US" altLang="zh-CN" sz="2200" dirty="0"/>
              <a:t>, </a:t>
            </a:r>
            <a:r>
              <a:rPr lang="zh-CN" altLang="en-US" sz="2200" dirty="0"/>
              <a:t>以 </a:t>
            </a:r>
            <a:r>
              <a:rPr lang="en-US" altLang="zh-CN" sz="2200" i="1" dirty="0"/>
              <a:t>t </a:t>
            </a:r>
            <a:r>
              <a:rPr lang="zh-CN" altLang="en-US" sz="2200" dirty="0"/>
              <a:t>为单结点树的损失函数：</a:t>
            </a:r>
            <a:endParaRPr lang="en-US" altLang="zh-CN" sz="2200" dirty="0"/>
          </a:p>
          <a:p>
            <a:pPr>
              <a:lnSpc>
                <a:spcPct val="100000"/>
              </a:lnSpc>
            </a:pPr>
            <a:endParaRPr lang="en-US" altLang="zh-CN" sz="2200" dirty="0"/>
          </a:p>
          <a:p>
            <a:pPr>
              <a:lnSpc>
                <a:spcPct val="100000"/>
              </a:lnSpc>
            </a:pPr>
            <a:r>
              <a:rPr lang="zh-CN" altLang="en-US" sz="2200" dirty="0"/>
              <a:t>以 </a:t>
            </a:r>
            <a:r>
              <a:rPr lang="en-US" altLang="zh-CN" sz="2200" i="1" dirty="0"/>
              <a:t>t </a:t>
            </a:r>
            <a:r>
              <a:rPr lang="zh-CN" altLang="en-US" sz="2200" dirty="0"/>
              <a:t>为根结点的子树 </a:t>
            </a:r>
            <a:r>
              <a:rPr lang="en-US" altLang="zh-CN" sz="2200" i="1" dirty="0"/>
              <a:t>T</a:t>
            </a:r>
            <a:r>
              <a:rPr lang="en-US" altLang="zh-CN" sz="2200" i="1" baseline="-25000" dirty="0"/>
              <a:t>t </a:t>
            </a:r>
            <a:r>
              <a:rPr lang="zh-CN" altLang="en-US" sz="2200" dirty="0"/>
              <a:t>的损失函数</a:t>
            </a:r>
            <a:r>
              <a:rPr lang="en-US" altLang="zh-CN" sz="2200" dirty="0"/>
              <a:t>:</a:t>
            </a:r>
          </a:p>
          <a:p>
            <a:pPr>
              <a:lnSpc>
                <a:spcPct val="100000"/>
              </a:lnSpc>
            </a:pPr>
            <a:endParaRPr lang="en-US" altLang="zh-CN" sz="2200" dirty="0"/>
          </a:p>
          <a:p>
            <a:pPr>
              <a:lnSpc>
                <a:spcPct val="100000"/>
              </a:lnSpc>
            </a:pPr>
            <a:r>
              <a:rPr lang="zh-CN" altLang="en-US" sz="2200" dirty="0"/>
              <a:t>当 </a:t>
            </a:r>
            <a:r>
              <a:rPr lang="en-US" altLang="zh-CN" sz="2200" i="1" dirty="0"/>
              <a:t>α </a:t>
            </a:r>
            <a:r>
              <a:rPr lang="en-US" altLang="zh-CN" sz="2200" dirty="0"/>
              <a:t>= 0 </a:t>
            </a:r>
            <a:r>
              <a:rPr lang="zh-CN" altLang="en-US" sz="2200" dirty="0"/>
              <a:t>及 </a:t>
            </a:r>
            <a:r>
              <a:rPr lang="en-US" altLang="zh-CN" sz="2200" i="1" dirty="0"/>
              <a:t>α </a:t>
            </a:r>
            <a:r>
              <a:rPr lang="zh-CN" altLang="en-US" sz="2200" dirty="0"/>
              <a:t>很小时</a:t>
            </a:r>
            <a:r>
              <a:rPr lang="en-US" altLang="zh-CN" sz="2200" dirty="0"/>
              <a:t>, </a:t>
            </a:r>
          </a:p>
          <a:p>
            <a:pPr>
              <a:lnSpc>
                <a:spcPct val="100000"/>
              </a:lnSpc>
            </a:pPr>
            <a:r>
              <a:rPr lang="zh-CN" altLang="en-US" sz="2200" dirty="0"/>
              <a:t>不断增大 </a:t>
            </a:r>
            <a:r>
              <a:rPr lang="en-US" altLang="zh-CN" sz="2200" i="1" dirty="0"/>
              <a:t>α </a:t>
            </a:r>
            <a:r>
              <a:rPr lang="en-US" altLang="zh-CN" sz="2200" dirty="0"/>
              <a:t>, </a:t>
            </a:r>
            <a:r>
              <a:rPr lang="zh-CN" altLang="en-US" sz="2200" dirty="0"/>
              <a:t>当</a:t>
            </a:r>
            <a:endParaRPr lang="en-US" altLang="zh-CN" sz="2200" dirty="0"/>
          </a:p>
          <a:p>
            <a:pPr marL="0" indent="0">
              <a:lnSpc>
                <a:spcPct val="100000"/>
              </a:lnSpc>
              <a:buNone/>
            </a:pPr>
            <a:r>
              <a:rPr lang="en-US" altLang="zh-CN" sz="2200" i="1" dirty="0"/>
              <a:t>    T</a:t>
            </a:r>
            <a:r>
              <a:rPr lang="en-US" altLang="zh-CN" sz="2200" i="1" baseline="-25000" dirty="0"/>
              <a:t>t  </a:t>
            </a:r>
            <a:r>
              <a:rPr lang="zh-CN" altLang="en-US" sz="2200" dirty="0"/>
              <a:t>与 </a:t>
            </a:r>
            <a:r>
              <a:rPr lang="en-US" altLang="zh-CN" sz="2200" i="1" dirty="0"/>
              <a:t>t </a:t>
            </a:r>
            <a:r>
              <a:rPr lang="zh-CN" altLang="en-US" sz="2200" dirty="0"/>
              <a:t>有相同损失函数值</a:t>
            </a:r>
            <a:r>
              <a:rPr lang="en-US" altLang="zh-CN" sz="2200" dirty="0"/>
              <a:t>, </a:t>
            </a:r>
            <a:r>
              <a:rPr lang="zh-CN" altLang="en-US" sz="2200" dirty="0"/>
              <a:t>但 </a:t>
            </a:r>
            <a:r>
              <a:rPr lang="en-US" altLang="zh-CN" sz="2200" i="1" dirty="0"/>
              <a:t>t </a:t>
            </a:r>
            <a:r>
              <a:rPr lang="zh-CN" altLang="en-US" sz="2200" dirty="0"/>
              <a:t>结点更少</a:t>
            </a:r>
            <a:r>
              <a:rPr lang="en-US" altLang="zh-CN" sz="2200" dirty="0"/>
              <a:t>, </a:t>
            </a:r>
            <a:r>
              <a:rPr lang="zh-CN" altLang="en-US" sz="2200" dirty="0"/>
              <a:t>所以剪枝 </a:t>
            </a:r>
            <a:r>
              <a:rPr lang="en-US" altLang="zh-CN" sz="2200" i="1" dirty="0"/>
              <a:t>T</a:t>
            </a:r>
            <a:r>
              <a:rPr lang="en-US" altLang="zh-CN" sz="2200" i="1" baseline="-25000" dirty="0"/>
              <a:t>t </a:t>
            </a:r>
            <a:endParaRPr lang="en-US" altLang="zh-CN" sz="2200" dirty="0"/>
          </a:p>
        </p:txBody>
      </p:sp>
      <mc:AlternateContent xmlns:mc="http://schemas.openxmlformats.org/markup-compatibility/2006" xmlns:a14="http://schemas.microsoft.com/office/drawing/2010/main">
        <mc:Choice Requires="a14">
          <p:sp>
            <p:nvSpPr>
              <p:cNvPr id="2" name="对象 1">
                <a:extLst>
                  <a:ext uri="{FF2B5EF4-FFF2-40B4-BE49-F238E27FC236}">
                    <a16:creationId xmlns:a16="http://schemas.microsoft.com/office/drawing/2014/main" id="{9F917094-BFC5-57C3-149C-96A439EFE570}"/>
                  </a:ext>
                </a:extLst>
              </p:cNvPr>
              <p:cNvSpPr txBox="1"/>
              <p:nvPr/>
            </p:nvSpPr>
            <p:spPr>
              <a:xfrm>
                <a:off x="3187246" y="3012831"/>
                <a:ext cx="2537150" cy="38665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𝛼</m:t>
                      </m:r>
                    </m:oMath>
                  </m:oMathPara>
                </a14:m>
                <a:endParaRPr lang="zh-CN" altLang="en-US" sz="2200" dirty="0"/>
              </a:p>
            </p:txBody>
          </p:sp>
        </mc:Choice>
        <mc:Fallback xmlns="">
          <p:sp>
            <p:nvSpPr>
              <p:cNvPr id="2" name="对象 1">
                <a:extLst>
                  <a:ext uri="{FF2B5EF4-FFF2-40B4-BE49-F238E27FC236}">
                    <a16:creationId xmlns:a16="http://schemas.microsoft.com/office/drawing/2014/main" id="{9F917094-BFC5-57C3-149C-96A439EFE570}"/>
                  </a:ext>
                </a:extLst>
              </p:cNvPr>
              <p:cNvSpPr txBox="1">
                <a:spLocks noRot="1" noChangeAspect="1" noMove="1" noResize="1" noEditPoints="1" noAdjustHandles="1" noChangeArrowheads="1" noChangeShapeType="1" noTextEdit="1"/>
              </p:cNvSpPr>
              <p:nvPr/>
            </p:nvSpPr>
            <p:spPr>
              <a:xfrm>
                <a:off x="3187246" y="3012831"/>
                <a:ext cx="2537150" cy="386652"/>
              </a:xfrm>
              <a:prstGeom prst="rect">
                <a:avLst/>
              </a:prstGeom>
              <a:blipFill>
                <a:blip r:embed="rId2"/>
                <a:stretch>
                  <a:fillRect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对象 2">
                <a:extLst>
                  <a:ext uri="{FF2B5EF4-FFF2-40B4-BE49-F238E27FC236}">
                    <a16:creationId xmlns:a16="http://schemas.microsoft.com/office/drawing/2014/main" id="{72F91B82-3801-207F-630F-B0FF603CC3F3}"/>
                  </a:ext>
                </a:extLst>
              </p:cNvPr>
              <p:cNvSpPr txBox="1"/>
              <p:nvPr/>
            </p:nvSpPr>
            <p:spPr>
              <a:xfrm>
                <a:off x="2892728" y="3890945"/>
                <a:ext cx="3048478" cy="43565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𝛼</m:t>
                      </m:r>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e>
                      </m:d>
                    </m:oMath>
                  </m:oMathPara>
                </a14:m>
                <a:endParaRPr lang="zh-CN" altLang="en-US" sz="2200" dirty="0"/>
              </a:p>
            </p:txBody>
          </p:sp>
        </mc:Choice>
        <mc:Fallback xmlns="">
          <p:sp>
            <p:nvSpPr>
              <p:cNvPr id="3" name="对象 2">
                <a:extLst>
                  <a:ext uri="{FF2B5EF4-FFF2-40B4-BE49-F238E27FC236}">
                    <a16:creationId xmlns:a16="http://schemas.microsoft.com/office/drawing/2014/main" id="{72F91B82-3801-207F-630F-B0FF603CC3F3}"/>
                  </a:ext>
                </a:extLst>
              </p:cNvPr>
              <p:cNvSpPr txBox="1">
                <a:spLocks noRot="1" noChangeAspect="1" noMove="1" noResize="1" noEditPoints="1" noAdjustHandles="1" noChangeArrowheads="1" noChangeShapeType="1" noTextEdit="1"/>
              </p:cNvSpPr>
              <p:nvPr/>
            </p:nvSpPr>
            <p:spPr>
              <a:xfrm>
                <a:off x="2892728" y="3890945"/>
                <a:ext cx="3048478" cy="435658"/>
              </a:xfrm>
              <a:prstGeom prst="rect">
                <a:avLst/>
              </a:prstGeom>
              <a:blipFill>
                <a:blip r:embed="rId3"/>
                <a:stretch>
                  <a:fillRect b="-13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对象 10">
                <a:extLst>
                  <a:ext uri="{FF2B5EF4-FFF2-40B4-BE49-F238E27FC236}">
                    <a16:creationId xmlns:a16="http://schemas.microsoft.com/office/drawing/2014/main" id="{8A89CCBA-D75D-38B2-75E0-2A26A99D4F4D}"/>
                  </a:ext>
                </a:extLst>
              </p:cNvPr>
              <p:cNvSpPr txBox="1"/>
              <p:nvPr/>
            </p:nvSpPr>
            <p:spPr>
              <a:xfrm>
                <a:off x="3376194" y="4385626"/>
                <a:ext cx="2081547" cy="36293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)&lt;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1" name="对象 10">
                <a:extLst>
                  <a:ext uri="{FF2B5EF4-FFF2-40B4-BE49-F238E27FC236}">
                    <a16:creationId xmlns:a16="http://schemas.microsoft.com/office/drawing/2014/main" id="{8A89CCBA-D75D-38B2-75E0-2A26A99D4F4D}"/>
                  </a:ext>
                </a:extLst>
              </p:cNvPr>
              <p:cNvSpPr txBox="1">
                <a:spLocks noRot="1" noChangeAspect="1" noMove="1" noResize="1" noEditPoints="1" noAdjustHandles="1" noChangeArrowheads="1" noChangeShapeType="1" noTextEdit="1"/>
              </p:cNvSpPr>
              <p:nvPr/>
            </p:nvSpPr>
            <p:spPr>
              <a:xfrm>
                <a:off x="3376194" y="4385626"/>
                <a:ext cx="2081547" cy="362938"/>
              </a:xfrm>
              <a:prstGeom prst="rect">
                <a:avLst/>
              </a:prstGeom>
              <a:blipFill>
                <a:blip r:embed="rId4"/>
                <a:stretch>
                  <a:fillRect b="-3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11">
                <a:extLst>
                  <a:ext uri="{FF2B5EF4-FFF2-40B4-BE49-F238E27FC236}">
                    <a16:creationId xmlns:a16="http://schemas.microsoft.com/office/drawing/2014/main" id="{8AB426A8-9F01-75DA-E424-7E7099320A2A}"/>
                  </a:ext>
                </a:extLst>
              </p:cNvPr>
              <p:cNvSpPr txBox="1"/>
              <p:nvPr/>
            </p:nvSpPr>
            <p:spPr>
              <a:xfrm>
                <a:off x="3334130" y="4843504"/>
                <a:ext cx="2165676" cy="379128"/>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𝐶</m:t>
                          </m:r>
                        </m:e>
                        <m:sub>
                          <m:r>
                            <a:rPr lang="zh-CN" altLang="en-US" sz="2200" i="1">
                              <a:solidFill>
                                <a:srgbClr val="000000"/>
                              </a:solidFill>
                              <a:latin typeface="Cambria Math" panose="02040503050406030204" pitchFamily="18" charset="0"/>
                            </a:rPr>
                            <m:t>𝛼</m:t>
                          </m:r>
                        </m:sub>
                      </m:sSub>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2" name="对象 11">
                <a:extLst>
                  <a:ext uri="{FF2B5EF4-FFF2-40B4-BE49-F238E27FC236}">
                    <a16:creationId xmlns:a16="http://schemas.microsoft.com/office/drawing/2014/main" id="{8AB426A8-9F01-75DA-E424-7E7099320A2A}"/>
                  </a:ext>
                </a:extLst>
              </p:cNvPr>
              <p:cNvSpPr txBox="1">
                <a:spLocks noRot="1" noChangeAspect="1" noMove="1" noResize="1" noEditPoints="1" noAdjustHandles="1" noChangeArrowheads="1" noChangeShapeType="1" noTextEdit="1"/>
              </p:cNvSpPr>
              <p:nvPr/>
            </p:nvSpPr>
            <p:spPr>
              <a:xfrm>
                <a:off x="3334130" y="4843504"/>
                <a:ext cx="2165676" cy="379128"/>
              </a:xfrm>
              <a:prstGeom prst="rect">
                <a:avLst/>
              </a:prstGeom>
              <a:blipFill>
                <a:blip r:embed="rId5"/>
                <a:stretch>
                  <a:fillRect b="-322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对象 12">
                <a:extLst>
                  <a:ext uri="{FF2B5EF4-FFF2-40B4-BE49-F238E27FC236}">
                    <a16:creationId xmlns:a16="http://schemas.microsoft.com/office/drawing/2014/main" id="{0CE188A7-A94B-C6F0-1C76-FDC08D9F0F07}"/>
                  </a:ext>
                </a:extLst>
              </p:cNvPr>
              <p:cNvSpPr txBox="1"/>
              <p:nvPr/>
            </p:nvSpPr>
            <p:spPr>
              <a:xfrm>
                <a:off x="3148554" y="5820776"/>
                <a:ext cx="2351252" cy="72855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𝛼</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m:t>
                          </m:r>
                        </m:num>
                        <m:den>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e>
                          </m:d>
                          <m:r>
                            <a:rPr lang="zh-CN" altLang="en-US" sz="2200" i="1">
                              <a:solidFill>
                                <a:srgbClr val="000000"/>
                              </a:solidFill>
                              <a:latin typeface="Cambria Math" panose="02040503050406030204" pitchFamily="18" charset="0"/>
                            </a:rPr>
                            <m:t>−1</m:t>
                          </m:r>
                        </m:den>
                      </m:f>
                    </m:oMath>
                  </m:oMathPara>
                </a14:m>
                <a:endParaRPr lang="zh-CN" altLang="en-US" sz="2200" dirty="0"/>
              </a:p>
            </p:txBody>
          </p:sp>
        </mc:Choice>
        <mc:Fallback xmlns="">
          <p:sp>
            <p:nvSpPr>
              <p:cNvPr id="13" name="对象 12">
                <a:extLst>
                  <a:ext uri="{FF2B5EF4-FFF2-40B4-BE49-F238E27FC236}">
                    <a16:creationId xmlns:a16="http://schemas.microsoft.com/office/drawing/2014/main" id="{0CE188A7-A94B-C6F0-1C76-FDC08D9F0F07}"/>
                  </a:ext>
                </a:extLst>
              </p:cNvPr>
              <p:cNvSpPr txBox="1">
                <a:spLocks noRot="1" noChangeAspect="1" noMove="1" noResize="1" noEditPoints="1" noAdjustHandles="1" noChangeArrowheads="1" noChangeShapeType="1" noTextEdit="1"/>
              </p:cNvSpPr>
              <p:nvPr/>
            </p:nvSpPr>
            <p:spPr>
              <a:xfrm>
                <a:off x="3148554" y="5820776"/>
                <a:ext cx="2351252" cy="728552"/>
              </a:xfrm>
              <a:prstGeom prst="rect">
                <a:avLst/>
              </a:prstGeom>
              <a:blipFill>
                <a:blip r:embed="rId6"/>
                <a:stretch>
                  <a:fillRect b="-2521"/>
                </a:stretch>
              </a:blipFill>
            </p:spPr>
            <p:txBody>
              <a:bodyPr/>
              <a:lstStyle/>
              <a:p>
                <a:r>
                  <a:rPr lang="zh-CN" altLang="en-US">
                    <a:noFill/>
                  </a:rPr>
                  <a:t> </a:t>
                </a:r>
              </a:p>
            </p:txBody>
          </p:sp>
        </mc:Fallback>
      </mc:AlternateContent>
      <p:sp>
        <p:nvSpPr>
          <p:cNvPr id="6" name="Slide Number Placeholder 5">
            <a:extLst>
              <a:ext uri="{FF2B5EF4-FFF2-40B4-BE49-F238E27FC236}">
                <a16:creationId xmlns:a16="http://schemas.microsoft.com/office/drawing/2014/main" id="{B0B4DC24-51D7-5B87-1381-5D2E37D34F23}"/>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84</a:t>
            </a:fld>
            <a:endParaRPr lang="en-US" dirty="0"/>
          </a:p>
        </p:txBody>
      </p:sp>
      <p:sp>
        <p:nvSpPr>
          <p:cNvPr id="10" name="标题 1">
            <a:extLst>
              <a:ext uri="{FF2B5EF4-FFF2-40B4-BE49-F238E27FC236}">
                <a16:creationId xmlns:a16="http://schemas.microsoft.com/office/drawing/2014/main" id="{CC12EC31-659B-44FD-BC3F-CA7049815041}"/>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Tree>
    <p:extLst>
      <p:ext uri="{BB962C8B-B14F-4D97-AF65-F5344CB8AC3E}">
        <p14:creationId xmlns:p14="http://schemas.microsoft.com/office/powerpoint/2010/main" val="33206418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A2D9920B-06B9-20FB-3FAE-6452392270DD}"/>
                  </a:ext>
                </a:extLst>
              </p:cNvPr>
              <p:cNvSpPr>
                <a:spLocks noGrp="1"/>
              </p:cNvSpPr>
              <p:nvPr>
                <p:ph idx="1"/>
              </p:nvPr>
            </p:nvSpPr>
            <p:spPr>
              <a:xfrm>
                <a:off x="418353" y="2621922"/>
                <a:ext cx="8424936" cy="5373216"/>
              </a:xfrm>
            </p:spPr>
            <p:txBody>
              <a:bodyPr>
                <a:normAutofit/>
              </a:bodyPr>
              <a:lstStyle/>
              <a:p>
                <a:pPr>
                  <a:lnSpc>
                    <a:spcPct val="100000"/>
                  </a:lnSpc>
                </a:pPr>
                <a:r>
                  <a:rPr lang="zh-CN" altLang="en-US" sz="2200" dirty="0"/>
                  <a:t>对 </a:t>
                </a:r>
                <a:r>
                  <a:rPr lang="en-US" altLang="zh-CN" sz="2200" i="1" dirty="0"/>
                  <a:t>T</a:t>
                </a:r>
                <a:r>
                  <a:rPr lang="en-US" altLang="zh-CN" sz="2200" baseline="-25000" dirty="0"/>
                  <a:t>0 </a:t>
                </a:r>
                <a:r>
                  <a:rPr lang="zh-CN" altLang="en-US" sz="2200" dirty="0"/>
                  <a:t>中每个内部结点 </a:t>
                </a:r>
                <a:r>
                  <a:rPr lang="en-US" altLang="zh-CN" sz="2200" i="1" dirty="0"/>
                  <a:t>t</a:t>
                </a:r>
                <a:r>
                  <a:rPr lang="en-US" altLang="zh-CN" sz="2200"/>
                  <a:t>, </a:t>
                </a:r>
                <a:r>
                  <a:rPr lang="zh-CN" altLang="en-US" sz="2200"/>
                  <a:t>计算</a:t>
                </a:r>
                <a:r>
                  <a:rPr lang="en-US" altLang="zh-CN" sz="2200"/>
                  <a:t>:</a:t>
                </a:r>
                <a:endParaRPr lang="en-US" altLang="zh-CN" sz="2200" dirty="0"/>
              </a:p>
              <a:p>
                <a:pPr>
                  <a:lnSpc>
                    <a:spcPct val="100000"/>
                  </a:lnSpc>
                </a:pPr>
                <a:endParaRPr lang="en-US" altLang="zh-CN" sz="2200" dirty="0"/>
              </a:p>
              <a:p>
                <a:pPr>
                  <a:lnSpc>
                    <a:spcPct val="100000"/>
                  </a:lnSpc>
                </a:pPr>
                <a:endParaRPr lang="en-US" altLang="zh-CN" sz="2200" dirty="0"/>
              </a:p>
              <a:p>
                <a:pPr>
                  <a:lnSpc>
                    <a:spcPct val="100000"/>
                  </a:lnSpc>
                </a:pPr>
                <a:endParaRPr lang="en-US" altLang="zh-CN" sz="2200" dirty="0"/>
              </a:p>
              <a:p>
                <a:pPr>
                  <a:lnSpc>
                    <a:spcPct val="100000"/>
                  </a:lnSpc>
                </a:pPr>
                <a:r>
                  <a:rPr lang="zh-CN" altLang="en-US" sz="2200" dirty="0"/>
                  <a:t>在 </a:t>
                </a:r>
                <a:r>
                  <a:rPr lang="en-US" altLang="zh-CN" sz="2200" i="1" dirty="0"/>
                  <a:t>T</a:t>
                </a:r>
                <a:r>
                  <a:rPr lang="en-US" altLang="zh-CN" sz="2200" baseline="-25000" dirty="0"/>
                  <a:t>0 </a:t>
                </a:r>
                <a:r>
                  <a:rPr lang="zh-CN" altLang="en-US" sz="2200" dirty="0"/>
                  <a:t>中剪去 </a:t>
                </a:r>
                <a14:m>
                  <m:oMath xmlns:m="http://schemas.openxmlformats.org/officeDocument/2006/math">
                    <m:r>
                      <a:rPr lang="zh-CN" altLang="en-US" sz="2200" i="1">
                        <a:solidFill>
                          <a:srgbClr val="000000"/>
                        </a:solidFill>
                        <a:latin typeface="Cambria Math" panose="02040503050406030204" pitchFamily="18" charset="0"/>
                      </a:rPr>
                      <m:t>𝑔</m:t>
                    </m:r>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𝑡</m:t>
                        </m:r>
                      </m:e>
                    </m:d>
                    <m:r>
                      <a:rPr lang="en-US" altLang="zh-CN" sz="2200" b="0" i="1" smtClean="0">
                        <a:solidFill>
                          <a:srgbClr val="000000"/>
                        </a:solidFill>
                        <a:latin typeface="Cambria Math" panose="02040503050406030204" pitchFamily="18" charset="0"/>
                      </a:rPr>
                      <m:t> </m:t>
                    </m:r>
                  </m:oMath>
                </a14:m>
                <a:r>
                  <a:rPr lang="zh-CN" altLang="en-US" sz="2200" dirty="0"/>
                  <a:t>最小的 </a:t>
                </a:r>
                <a:r>
                  <a:rPr lang="en-US" altLang="zh-CN" sz="2200" i="1" dirty="0"/>
                  <a:t>T</a:t>
                </a:r>
                <a:r>
                  <a:rPr lang="en-US" altLang="zh-CN" sz="2200" i="1" baseline="-25000" dirty="0"/>
                  <a:t>t</a:t>
                </a:r>
                <a:r>
                  <a:rPr lang="en-US" altLang="zh-CN" sz="2200" baseline="-25000" dirty="0"/>
                  <a:t> </a:t>
                </a:r>
                <a:r>
                  <a:rPr lang="en-US" altLang="zh-CN" sz="2200" dirty="0"/>
                  <a:t>, </a:t>
                </a:r>
                <a:r>
                  <a:rPr lang="zh-CN" altLang="en-US" sz="2200" dirty="0"/>
                  <a:t>将得到的子树作为 </a:t>
                </a:r>
                <a:r>
                  <a:rPr lang="en-US" altLang="zh-CN" sz="2200" i="1" dirty="0"/>
                  <a:t>T</a:t>
                </a:r>
                <a:r>
                  <a:rPr lang="en-US" altLang="zh-CN" sz="2200" baseline="-25000" dirty="0"/>
                  <a:t>1  </a:t>
                </a:r>
                <a:r>
                  <a:rPr lang="en-US" altLang="zh-CN" sz="2200" dirty="0"/>
                  <a:t>, </a:t>
                </a:r>
                <a:r>
                  <a:rPr lang="zh-CN" altLang="en-US" sz="2200" dirty="0"/>
                  <a:t>同时将最小的</a:t>
                </a:r>
                <a14:m>
                  <m:oMath xmlns:m="http://schemas.openxmlformats.org/officeDocument/2006/math">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oMath>
                </a14:m>
                <a:r>
                  <a:rPr lang="zh-CN" altLang="en-US" sz="2200" dirty="0"/>
                  <a:t> 设为 </a:t>
                </a:r>
                <a:r>
                  <a:rPr lang="en-US" altLang="zh-CN" sz="2200" i="1" dirty="0"/>
                  <a:t>α</a:t>
                </a:r>
                <a:r>
                  <a:rPr lang="en-US" altLang="zh-CN" sz="2200" baseline="-25000" dirty="0"/>
                  <a:t>1 </a:t>
                </a:r>
                <a:r>
                  <a:rPr lang="en-US" altLang="zh-CN" sz="2200" dirty="0"/>
                  <a:t>, </a:t>
                </a:r>
                <a:r>
                  <a:rPr lang="en-US" altLang="zh-CN" sz="2200" i="1" dirty="0"/>
                  <a:t>T</a:t>
                </a:r>
                <a:r>
                  <a:rPr lang="en-US" altLang="zh-CN" sz="2200" baseline="-25000" dirty="0"/>
                  <a:t>1 </a:t>
                </a:r>
                <a:r>
                  <a:rPr lang="zh-CN" altLang="en-US" sz="2200" dirty="0"/>
                  <a:t>为区间 </a:t>
                </a:r>
                <a:r>
                  <a:rPr lang="en-US" altLang="zh-CN" sz="2200" dirty="0"/>
                  <a:t>[</a:t>
                </a:r>
                <a:r>
                  <a:rPr lang="en-US" altLang="zh-CN" sz="2200" i="1" dirty="0"/>
                  <a:t>α</a:t>
                </a:r>
                <a:r>
                  <a:rPr lang="en-US" altLang="zh-CN" sz="2200" baseline="-25000" dirty="0"/>
                  <a:t>1</a:t>
                </a:r>
                <a:r>
                  <a:rPr lang="en-US" altLang="zh-CN" sz="2200" dirty="0"/>
                  <a:t>,</a:t>
                </a:r>
                <a:r>
                  <a:rPr lang="en-US" altLang="zh-CN" sz="2200" i="1" dirty="0"/>
                  <a:t> α</a:t>
                </a:r>
                <a:r>
                  <a:rPr lang="en-US" altLang="zh-CN" sz="2200" baseline="-25000" dirty="0"/>
                  <a:t>2</a:t>
                </a:r>
                <a:r>
                  <a:rPr lang="en-US" altLang="zh-CN" sz="2200" dirty="0"/>
                  <a:t>)</a:t>
                </a:r>
                <a:r>
                  <a:rPr lang="zh-CN" altLang="en-US" sz="2200" dirty="0"/>
                  <a:t> 的最优子树</a:t>
                </a:r>
                <a:endParaRPr lang="en-US" altLang="zh-CN" sz="2200" dirty="0"/>
              </a:p>
              <a:p>
                <a:pPr>
                  <a:lnSpc>
                    <a:spcPct val="100000"/>
                  </a:lnSpc>
                </a:pPr>
                <a:endParaRPr lang="en-US" altLang="zh-CN" sz="2200" dirty="0"/>
              </a:p>
              <a:p>
                <a:pPr>
                  <a:lnSpc>
                    <a:spcPct val="100000"/>
                  </a:lnSpc>
                </a:pPr>
                <a:r>
                  <a:rPr lang="zh-CN" altLang="en-US" sz="2200" dirty="0"/>
                  <a:t>如此剪枝下去</a:t>
                </a:r>
                <a:r>
                  <a:rPr lang="en-US" altLang="zh-CN" sz="2200" dirty="0"/>
                  <a:t>, </a:t>
                </a:r>
                <a:r>
                  <a:rPr lang="zh-CN" altLang="en-US" sz="2200" dirty="0"/>
                  <a:t>直到根节点</a:t>
                </a:r>
                <a:r>
                  <a:rPr lang="en-US" altLang="zh-CN" sz="2200" dirty="0"/>
                  <a:t>, </a:t>
                </a:r>
                <a:r>
                  <a:rPr lang="zh-CN" altLang="en-US" sz="2200" dirty="0"/>
                  <a:t>不断增加 </a:t>
                </a:r>
                <a:r>
                  <a:rPr lang="en-US" altLang="zh-CN" sz="2200" i="1" dirty="0"/>
                  <a:t>α </a:t>
                </a:r>
                <a:r>
                  <a:rPr lang="zh-CN" altLang="en-US" sz="2200" dirty="0"/>
                  <a:t>的值</a:t>
                </a:r>
                <a:r>
                  <a:rPr lang="en-US" altLang="zh-CN" sz="2200" dirty="0"/>
                  <a:t>, </a:t>
                </a:r>
                <a:r>
                  <a:rPr lang="zh-CN" altLang="en-US" sz="2200" dirty="0"/>
                  <a:t>产生新的区间</a:t>
                </a:r>
                <a:endParaRPr lang="en-US" altLang="zh-CN" sz="2200" dirty="0"/>
              </a:p>
            </p:txBody>
          </p:sp>
        </mc:Choice>
        <mc:Fallback xmlns="">
          <p:sp>
            <p:nvSpPr>
              <p:cNvPr id="5" name="内容占位符 2">
                <a:extLst>
                  <a:ext uri="{FF2B5EF4-FFF2-40B4-BE49-F238E27FC236}">
                    <a16:creationId xmlns:a16="http://schemas.microsoft.com/office/drawing/2014/main" id="{A2D9920B-06B9-20FB-3FAE-6452392270DD}"/>
                  </a:ext>
                </a:extLst>
              </p:cNvPr>
              <p:cNvSpPr>
                <a:spLocks noGrp="1" noRot="1" noChangeAspect="1" noMove="1" noResize="1" noEditPoints="1" noAdjustHandles="1" noChangeArrowheads="1" noChangeShapeType="1" noTextEdit="1"/>
              </p:cNvSpPr>
              <p:nvPr>
                <p:ph idx="1"/>
              </p:nvPr>
            </p:nvSpPr>
            <p:spPr>
              <a:xfrm>
                <a:off x="418353" y="2621922"/>
                <a:ext cx="8424936" cy="5373216"/>
              </a:xfrm>
              <a:blipFill>
                <a:blip r:embed="rId2"/>
                <a:stretch>
                  <a:fillRect l="-868" t="-7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对象 6">
                <a:extLst>
                  <a:ext uri="{FF2B5EF4-FFF2-40B4-BE49-F238E27FC236}">
                    <a16:creationId xmlns:a16="http://schemas.microsoft.com/office/drawing/2014/main" id="{7432B45F-6574-899A-AF92-C56A6535391A}"/>
                  </a:ext>
                </a:extLst>
              </p:cNvPr>
              <p:cNvSpPr txBox="1"/>
              <p:nvPr/>
            </p:nvSpPr>
            <p:spPr>
              <a:xfrm>
                <a:off x="3124721" y="3327229"/>
                <a:ext cx="2800591" cy="746042"/>
              </a:xfrm>
              <a:prstGeom prst="rect">
                <a:avLst/>
              </a:prstGeom>
            </p:spPr>
            <p:txBody>
              <a:bodyPr>
                <a:noAutofit/>
              </a:bodyPr>
              <a:lstStyle/>
              <a:p>
                <a:pPr/>
                <a14:m>
                  <m:oMathPara xmlns:m="http://schemas.openxmlformats.org/officeDocument/2006/math">
                    <m:oMathParaPr>
                      <m:jc m:val="centerGroup"/>
                    </m:oMathParaPr>
                    <m:oMath xmlns:m="http://schemas.openxmlformats.org/officeDocument/2006/math">
                      <m:r>
                        <a:rPr lang="zh-CN" altLang="en-US" sz="2200" i="1">
                          <a:solidFill>
                            <a:srgbClr val="000000"/>
                          </a:solidFill>
                          <a:latin typeface="Cambria Math" panose="02040503050406030204" pitchFamily="18" charset="0"/>
                        </a:rPr>
                        <m:t>𝑔</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f>
                        <m:fPr>
                          <m:ctrlPr>
                            <a:rPr lang="zh-CN" altLang="en-US" sz="2200" i="1">
                              <a:solidFill>
                                <a:srgbClr val="000000"/>
                              </a:solidFill>
                              <a:latin typeface="Cambria Math" panose="02040503050406030204" pitchFamily="18" charset="0"/>
                            </a:rPr>
                          </m:ctrlPr>
                        </m:fPr>
                        <m:num>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𝑡</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𝐶</m:t>
                          </m:r>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r>
                            <a:rPr lang="zh-CN" altLang="en-US" sz="2200" i="1">
                              <a:solidFill>
                                <a:srgbClr val="000000"/>
                              </a:solidFill>
                              <a:latin typeface="Cambria Math" panose="02040503050406030204" pitchFamily="18" charset="0"/>
                            </a:rPr>
                            <m:t>)</m:t>
                          </m:r>
                        </m:num>
                        <m:den>
                          <m:d>
                            <m:dPr>
                              <m:begChr m:val="|"/>
                              <m:endChr m:val="|"/>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𝑡</m:t>
                                  </m:r>
                                </m:sub>
                              </m:sSub>
                            </m:e>
                          </m:d>
                          <m:r>
                            <a:rPr lang="zh-CN" altLang="en-US" sz="2200" i="1">
                              <a:solidFill>
                                <a:srgbClr val="000000"/>
                              </a:solidFill>
                              <a:latin typeface="Cambria Math" panose="02040503050406030204" pitchFamily="18" charset="0"/>
                            </a:rPr>
                            <m:t>−1</m:t>
                          </m:r>
                        </m:den>
                      </m:f>
                    </m:oMath>
                  </m:oMathPara>
                </a14:m>
                <a:endParaRPr lang="zh-CN" altLang="en-US" sz="2200" dirty="0"/>
              </a:p>
            </p:txBody>
          </p:sp>
        </mc:Choice>
        <mc:Fallback xmlns="">
          <p:sp>
            <p:nvSpPr>
              <p:cNvPr id="7" name="对象 6">
                <a:extLst>
                  <a:ext uri="{FF2B5EF4-FFF2-40B4-BE49-F238E27FC236}">
                    <a16:creationId xmlns:a16="http://schemas.microsoft.com/office/drawing/2014/main" id="{7432B45F-6574-899A-AF92-C56A6535391A}"/>
                  </a:ext>
                </a:extLst>
              </p:cNvPr>
              <p:cNvSpPr txBox="1">
                <a:spLocks noRot="1" noChangeAspect="1" noMove="1" noResize="1" noEditPoints="1" noAdjustHandles="1" noChangeArrowheads="1" noChangeShapeType="1" noTextEdit="1"/>
              </p:cNvSpPr>
              <p:nvPr/>
            </p:nvSpPr>
            <p:spPr>
              <a:xfrm>
                <a:off x="3124721" y="3327229"/>
                <a:ext cx="2800591" cy="746042"/>
              </a:xfrm>
              <a:prstGeom prst="rect">
                <a:avLst/>
              </a:prstGeom>
              <a:blipFill>
                <a:blip r:embed="rId3"/>
                <a:stretch>
                  <a:fillRect/>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47DE3502-0B6C-CAB5-5147-1CA977E5DF79}"/>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85</a:t>
            </a:fld>
            <a:endParaRPr lang="en-US" dirty="0"/>
          </a:p>
        </p:txBody>
      </p:sp>
      <p:sp>
        <p:nvSpPr>
          <p:cNvPr id="6" name="标题 1">
            <a:extLst>
              <a:ext uri="{FF2B5EF4-FFF2-40B4-BE49-F238E27FC236}">
                <a16:creationId xmlns:a16="http://schemas.microsoft.com/office/drawing/2014/main" id="{AD6AB3DD-6368-4BF0-A53A-6620B7143E5A}"/>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Tree>
    <p:extLst>
      <p:ext uri="{BB962C8B-B14F-4D97-AF65-F5344CB8AC3E}">
        <p14:creationId xmlns:p14="http://schemas.microsoft.com/office/powerpoint/2010/main" val="19783660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CA926205-2108-CE9B-83F0-7495CAF1D10E}"/>
                  </a:ext>
                </a:extLst>
              </p:cNvPr>
              <p:cNvSpPr>
                <a:spLocks noGrp="1"/>
              </p:cNvSpPr>
              <p:nvPr>
                <p:ph idx="1"/>
              </p:nvPr>
            </p:nvSpPr>
            <p:spPr>
              <a:xfrm>
                <a:off x="589468" y="3111396"/>
                <a:ext cx="7841300" cy="2368908"/>
              </a:xfrm>
            </p:spPr>
            <p:txBody>
              <a:bodyPr>
                <a:normAutofit/>
              </a:bodyPr>
              <a:lstStyle/>
              <a:p>
                <a:pPr marL="0" indent="0">
                  <a:buNone/>
                </a:pPr>
                <a:r>
                  <a:rPr lang="en-US" altLang="zh-CN" sz="2200" dirty="0"/>
                  <a:t>(2) </a:t>
                </a:r>
                <a:r>
                  <a:rPr lang="zh-CN" altLang="en-US" sz="2200" dirty="0"/>
                  <a:t>在剪枝得到的子树序列 </a:t>
                </a:r>
                <a14:m>
                  <m:oMath xmlns:m="http://schemas.openxmlformats.org/officeDocument/2006/math">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0</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𝑇</m:t>
                        </m:r>
                      </m:e>
                      <m:sub>
                        <m:r>
                          <a:rPr lang="zh-CN" altLang="en-US" sz="2200" i="1">
                            <a:solidFill>
                              <a:srgbClr val="000000"/>
                            </a:solidFill>
                            <a:latin typeface="Cambria Math" panose="02040503050406030204" pitchFamily="18" charset="0"/>
                          </a:rPr>
                          <m:t>𝑛</m:t>
                        </m:r>
                      </m:sub>
                    </m:sSub>
                  </m:oMath>
                </a14:m>
                <a:r>
                  <a:rPr lang="zh-CN" altLang="en-US" sz="2200" dirty="0"/>
                  <a:t> 中通过交叉验证选取最优子树 </a:t>
                </a:r>
                <a:r>
                  <a:rPr lang="en-US" altLang="zh-CN" sz="2200" i="1" dirty="0"/>
                  <a:t>T</a:t>
                </a:r>
                <a:r>
                  <a:rPr lang="en-US" altLang="zh-CN" sz="2200" i="1" baseline="-25000" dirty="0"/>
                  <a:t>α</a:t>
                </a:r>
                <a:endParaRPr lang="en-US" altLang="zh-CN" sz="2200" dirty="0"/>
              </a:p>
              <a:p>
                <a:endParaRPr lang="en-US" altLang="zh-CN" sz="2200" dirty="0"/>
              </a:p>
              <a:p>
                <a:pPr lvl="1"/>
                <a:r>
                  <a:rPr lang="zh-CN" altLang="en-US" sz="2200" dirty="0"/>
                  <a:t>或者利用独立的验证数据集</a:t>
                </a:r>
                <a:r>
                  <a:rPr lang="en-US" altLang="zh-CN" sz="2200" dirty="0"/>
                  <a:t>, </a:t>
                </a:r>
                <a:r>
                  <a:rPr lang="zh-CN" altLang="en-US" sz="2200" dirty="0"/>
                  <a:t>选取最优决策树</a:t>
                </a:r>
                <a:endParaRPr lang="en-US" altLang="zh-CN" sz="2200" dirty="0"/>
              </a:p>
            </p:txBody>
          </p:sp>
        </mc:Choice>
        <mc:Fallback>
          <p:sp>
            <p:nvSpPr>
              <p:cNvPr id="5" name="内容占位符 2">
                <a:extLst>
                  <a:ext uri="{FF2B5EF4-FFF2-40B4-BE49-F238E27FC236}">
                    <a16:creationId xmlns:a16="http://schemas.microsoft.com/office/drawing/2014/main" id="{CA926205-2108-CE9B-83F0-7495CAF1D10E}"/>
                  </a:ext>
                </a:extLst>
              </p:cNvPr>
              <p:cNvSpPr>
                <a:spLocks noGrp="1" noRot="1" noChangeAspect="1" noMove="1" noResize="1" noEditPoints="1" noAdjustHandles="1" noChangeArrowheads="1" noChangeShapeType="1" noTextEdit="1"/>
              </p:cNvSpPr>
              <p:nvPr>
                <p:ph idx="1"/>
              </p:nvPr>
            </p:nvSpPr>
            <p:spPr>
              <a:xfrm>
                <a:off x="589468" y="3111396"/>
                <a:ext cx="7841300" cy="2368908"/>
              </a:xfrm>
              <a:blipFill>
                <a:blip r:embed="rId2"/>
                <a:stretch>
                  <a:fillRect l="-1011" t="-3085"/>
                </a:stretch>
              </a:blipFill>
            </p:spPr>
            <p:txBody>
              <a:bodyPr/>
              <a:lstStyle/>
              <a:p>
                <a:r>
                  <a:rPr lang="zh-CN" altLang="en-US">
                    <a:noFill/>
                  </a:rPr>
                  <a:t> </a:t>
                </a:r>
              </a:p>
            </p:txBody>
          </p:sp>
        </mc:Fallback>
      </mc:AlternateContent>
      <p:sp>
        <p:nvSpPr>
          <p:cNvPr id="2" name="Slide Number Placeholder 5">
            <a:extLst>
              <a:ext uri="{FF2B5EF4-FFF2-40B4-BE49-F238E27FC236}">
                <a16:creationId xmlns:a16="http://schemas.microsoft.com/office/drawing/2014/main" id="{9C6AA40F-76A8-68D7-6F77-AFF10C094EA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86</a:t>
            </a:fld>
            <a:endParaRPr lang="en-US" dirty="0"/>
          </a:p>
        </p:txBody>
      </p:sp>
      <p:sp>
        <p:nvSpPr>
          <p:cNvPr id="6" name="标题 1">
            <a:extLst>
              <a:ext uri="{FF2B5EF4-FFF2-40B4-BE49-F238E27FC236}">
                <a16:creationId xmlns:a16="http://schemas.microsoft.com/office/drawing/2014/main" id="{BB4351F4-9CBB-425E-80A9-AEA7A4D1BF23}"/>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
        <p:nvSpPr>
          <p:cNvPr id="8" name="对象 8">
            <a:extLst>
              <a:ext uri="{FF2B5EF4-FFF2-40B4-BE49-F238E27FC236}">
                <a16:creationId xmlns:a16="http://schemas.microsoft.com/office/drawing/2014/main" id="{4B6DDF64-78C4-4899-A0DD-AD2B42BCB7F5}"/>
              </a:ext>
            </a:extLst>
          </p:cNvPr>
          <p:cNvSpPr txBox="1"/>
          <p:nvPr/>
        </p:nvSpPr>
        <p:spPr>
          <a:xfrm>
            <a:off x="3191244" y="5744412"/>
            <a:ext cx="1750060" cy="376237"/>
          </a:xfrm>
          <a:prstGeom prst="rect">
            <a:avLst/>
          </a:prstGeom>
        </p:spPr>
        <p:txBody>
          <a:bodyPr>
            <a:noAutofit/>
          </a:bodyPr>
          <a:lstStyle/>
          <a:p>
            <a:endParaRPr lang="zh-CN" altLang="en-US" sz="2000" dirty="0"/>
          </a:p>
        </p:txBody>
      </p:sp>
    </p:spTree>
    <p:extLst>
      <p:ext uri="{BB962C8B-B14F-4D97-AF65-F5344CB8AC3E}">
        <p14:creationId xmlns:p14="http://schemas.microsoft.com/office/powerpoint/2010/main" val="27254653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C6AA40F-76A8-68D7-6F77-AFF10C094EA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87</a:t>
            </a:fld>
            <a:endParaRPr lang="en-US" dirty="0"/>
          </a:p>
        </p:txBody>
      </p:sp>
      <p:sp>
        <p:nvSpPr>
          <p:cNvPr id="6" name="标题 1">
            <a:extLst>
              <a:ext uri="{FF2B5EF4-FFF2-40B4-BE49-F238E27FC236}">
                <a16:creationId xmlns:a16="http://schemas.microsoft.com/office/drawing/2014/main" id="{BB4351F4-9CBB-425E-80A9-AEA7A4D1BF23}"/>
              </a:ext>
            </a:extLst>
          </p:cNvPr>
          <p:cNvSpPr txBox="1"/>
          <p:nvPr/>
        </p:nvSpPr>
        <p:spPr>
          <a:xfrm>
            <a:off x="195072" y="1503213"/>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dirty="0"/>
              <a:t>CART</a:t>
            </a:r>
            <a:r>
              <a:rPr lang="zh-CN" altLang="en-US" dirty="0"/>
              <a:t>的剪枝</a:t>
            </a:r>
          </a:p>
        </p:txBody>
      </p:sp>
      <p:sp>
        <p:nvSpPr>
          <p:cNvPr id="8" name="对象 8">
            <a:extLst>
              <a:ext uri="{FF2B5EF4-FFF2-40B4-BE49-F238E27FC236}">
                <a16:creationId xmlns:a16="http://schemas.microsoft.com/office/drawing/2014/main" id="{4B6DDF64-78C4-4899-A0DD-AD2B42BCB7F5}"/>
              </a:ext>
            </a:extLst>
          </p:cNvPr>
          <p:cNvSpPr txBox="1"/>
          <p:nvPr/>
        </p:nvSpPr>
        <p:spPr>
          <a:xfrm>
            <a:off x="3191244" y="5744412"/>
            <a:ext cx="1750060" cy="376237"/>
          </a:xfrm>
          <a:prstGeom prst="rect">
            <a:avLst/>
          </a:prstGeom>
        </p:spPr>
        <p:txBody>
          <a:bodyPr>
            <a:noAutofit/>
          </a:bodyPr>
          <a:lstStyle/>
          <a:p>
            <a:endParaRPr lang="zh-CN" altLang="en-US" sz="2000"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E44D994-F8E2-4FEA-BDE0-E202FC386A1A}"/>
                  </a:ext>
                </a:extLst>
              </p:cNvPr>
              <p:cNvSpPr txBox="1"/>
              <p:nvPr/>
            </p:nvSpPr>
            <p:spPr>
              <a:xfrm>
                <a:off x="431800" y="2128593"/>
                <a:ext cx="8517128" cy="4231543"/>
              </a:xfrm>
              <a:prstGeom prst="rect">
                <a:avLst/>
              </a:prstGeom>
              <a:noFill/>
            </p:spPr>
            <p:txBody>
              <a:bodyPr wrap="square" rtlCol="0">
                <a:spAutoFit/>
              </a:bodyPr>
              <a:lstStyle/>
              <a:p>
                <a:pPr>
                  <a:lnSpc>
                    <a:spcPct val="150000"/>
                  </a:lnSpc>
                </a:pPr>
                <a:r>
                  <a:rPr lang="en-US" altLang="zh-CN" sz="2400" b="1" dirty="0">
                    <a:solidFill>
                      <a:srgbClr val="C00000"/>
                    </a:solidFill>
                  </a:rPr>
                  <a:t>CART</a:t>
                </a:r>
                <a:r>
                  <a:rPr lang="zh-CN" altLang="en-US" sz="2400" b="1" dirty="0">
                    <a:solidFill>
                      <a:srgbClr val="C00000"/>
                    </a:solidFill>
                  </a:rPr>
                  <a:t>剪枝算法</a:t>
                </a:r>
              </a:p>
              <a:p>
                <a:pPr marL="342900" indent="-342900">
                  <a:lnSpc>
                    <a:spcPct val="150000"/>
                  </a:lnSpc>
                  <a:buFont typeface="Arial" panose="020B0604020202020204" pitchFamily="34" charset="0"/>
                  <a:buChar char="•"/>
                </a:pPr>
                <a:r>
                  <a:rPr lang="zh-CN" altLang="en-US" dirty="0"/>
                  <a:t>输入</a:t>
                </a:r>
                <a:r>
                  <a:rPr lang="en-US" altLang="zh-CN" dirty="0"/>
                  <a:t>: CART</a:t>
                </a:r>
                <a:r>
                  <a:rPr lang="zh-CN" altLang="en-US" dirty="0"/>
                  <a:t>算法生成的决策树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0</m:t>
                        </m:r>
                      </m:sub>
                    </m:sSub>
                  </m:oMath>
                </a14:m>
                <a:endParaRPr lang="en-US" altLang="zh-CN" dirty="0"/>
              </a:p>
              <a:p>
                <a:pPr marL="342900" indent="-342900">
                  <a:lnSpc>
                    <a:spcPct val="150000"/>
                  </a:lnSpc>
                  <a:buFont typeface="Arial" panose="020B0604020202020204" pitchFamily="34" charset="0"/>
                  <a:buChar char="•"/>
                </a:pPr>
                <a:r>
                  <a:rPr lang="zh-CN" altLang="en-US" dirty="0"/>
                  <a:t>输出</a:t>
                </a:r>
                <a:r>
                  <a:rPr lang="en-US" altLang="zh-CN" dirty="0"/>
                  <a:t>: </a:t>
                </a:r>
                <a:r>
                  <a:rPr lang="zh-CN" altLang="en-US" dirty="0"/>
                  <a:t>最优决策树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en-US" altLang="zh-CN" i="1">
                            <a:solidFill>
                              <a:srgbClr val="000000"/>
                            </a:solidFill>
                            <a:latin typeface="Cambria Math" panose="02040503050406030204" pitchFamily="18" charset="0"/>
                          </a:rPr>
                          <m:t>𝛼</m:t>
                        </m:r>
                      </m:sub>
                    </m:sSub>
                  </m:oMath>
                </a14:m>
                <a:endParaRPr lang="en-US" altLang="zh-CN" dirty="0"/>
              </a:p>
              <a:p>
                <a:pPr>
                  <a:lnSpc>
                    <a:spcPct val="150000"/>
                  </a:lnSpc>
                </a:pPr>
                <a:r>
                  <a:rPr lang="en-US" altLang="zh-CN" dirty="0"/>
                  <a:t>      (1) </a:t>
                </a:r>
                <a:r>
                  <a:rPr lang="zh-CN" altLang="en-US" dirty="0"/>
                  <a:t>设 </a:t>
                </a:r>
                <a14:m>
                  <m:oMath xmlns:m="http://schemas.openxmlformats.org/officeDocument/2006/math">
                    <m:r>
                      <a:rPr lang="en-US" altLang="zh-CN" i="1" dirty="0">
                        <a:solidFill>
                          <a:srgbClr val="000000"/>
                        </a:solidFill>
                        <a:latin typeface="Cambria Math" panose="02040503050406030204" pitchFamily="18" charset="0"/>
                      </a:rPr>
                      <m:t>𝑘</m:t>
                    </m:r>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0</m:t>
                    </m:r>
                    <m:r>
                      <a:rPr lang="en-US" altLang="zh-CN" i="1">
                        <a:solidFill>
                          <a:srgbClr val="000000"/>
                        </a:solidFill>
                        <a:latin typeface="Cambria Math" panose="02040503050406030204" pitchFamily="18" charset="0"/>
                      </a:rPr>
                      <m:t> </m:t>
                    </m:r>
                  </m:oMath>
                </a14:m>
                <a:r>
                  <a:rPr lang="en-US" altLang="zh-CN" dirty="0"/>
                  <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𝑇</m:t>
                        </m:r>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0</m:t>
                        </m:r>
                      </m:sub>
                    </m:sSub>
                  </m:oMath>
                </a14:m>
                <a:endParaRPr lang="en-US" altLang="zh-CN" dirty="0"/>
              </a:p>
              <a:p>
                <a:pPr>
                  <a:lnSpc>
                    <a:spcPct val="150000"/>
                  </a:lnSpc>
                </a:pPr>
                <a:r>
                  <a:rPr lang="en-US" altLang="zh-CN" dirty="0"/>
                  <a:t>      (2) </a:t>
                </a:r>
                <a:r>
                  <a:rPr lang="zh-CN" altLang="en-US" dirty="0"/>
                  <a:t>设 </a:t>
                </a:r>
                <a14:m>
                  <m:oMath xmlns:m="http://schemas.openxmlformats.org/officeDocument/2006/math">
                    <m:r>
                      <a:rPr lang="en-US" altLang="zh-CN" i="1" dirty="0">
                        <a:solidFill>
                          <a:srgbClr val="000000"/>
                        </a:solidFill>
                        <a:latin typeface="Cambria Math" panose="02040503050406030204" pitchFamily="18" charset="0"/>
                      </a:rPr>
                      <m:t>𝛼</m:t>
                    </m:r>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m:t>
                    </m:r>
                    <m:r>
                      <a:rPr lang="en-US" altLang="zh-CN" i="1" smtClean="0">
                        <a:solidFill>
                          <a:srgbClr val="000000"/>
                        </a:solidFill>
                        <a:latin typeface="Cambria Math" panose="02040503050406030204" pitchFamily="18" charset="0"/>
                        <a:ea typeface="Cambria Math" panose="02040503050406030204" pitchFamily="18" charset="0"/>
                      </a:rPr>
                      <m:t>∞</m:t>
                    </m:r>
                  </m:oMath>
                </a14:m>
                <a:endParaRPr lang="en-US" altLang="zh-CN" dirty="0">
                  <a:solidFill>
                    <a:srgbClr val="000000"/>
                  </a:solidFill>
                  <a:ea typeface="Cambria Math" panose="02040503050406030204" pitchFamily="18" charset="0"/>
                </a:endParaRPr>
              </a:p>
              <a:p>
                <a:pPr>
                  <a:lnSpc>
                    <a:spcPct val="150000"/>
                  </a:lnSpc>
                </a:pPr>
                <a:r>
                  <a:rPr lang="en-US" altLang="zh-CN" dirty="0"/>
                  <a:t>      (3) </a:t>
                </a:r>
                <a:r>
                  <a:rPr lang="zh-CN" altLang="en-US" dirty="0"/>
                  <a:t>自下而上地对各内部结点 </a:t>
                </a:r>
                <a:r>
                  <a:rPr lang="en-US" altLang="zh-CN" i="1" dirty="0"/>
                  <a:t>t</a:t>
                </a:r>
                <a:r>
                  <a:rPr lang="en-US" altLang="zh-CN" dirty="0"/>
                  <a:t> </a:t>
                </a:r>
                <a:r>
                  <a:rPr lang="zh-CN" altLang="en-US" dirty="0"/>
                  <a:t>计算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𝐶</m:t>
                        </m:r>
                      </m:e>
                      <m:sub>
                        <m:r>
                          <a:rPr lang="en-US" altLang="zh-CN" b="0" i="1" smtClean="0">
                            <a:solidFill>
                              <a:srgbClr val="000000"/>
                            </a:solidFill>
                            <a:latin typeface="Cambria Math" panose="02040503050406030204" pitchFamily="18" charset="0"/>
                          </a:rPr>
                          <m:t>𝑇</m:t>
                        </m:r>
                        <m:r>
                          <a:rPr lang="en-US" altLang="zh-CN" b="0" i="1" baseline="-25000" smtClean="0">
                            <a:solidFill>
                              <a:srgbClr val="000000"/>
                            </a:solidFill>
                            <a:latin typeface="Cambria Math" panose="02040503050406030204" pitchFamily="18" charset="0"/>
                          </a:rPr>
                          <m:t>𝑡</m:t>
                        </m:r>
                      </m:sub>
                    </m:sSub>
                  </m:oMath>
                </a14:m>
                <a:r>
                  <a:rPr lang="en-US" altLang="zh-CN" dirty="0"/>
                  <a:t>,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𝑇</m:t>
                        </m:r>
                      </m:e>
                      <m:sub>
                        <m:r>
                          <a:rPr lang="en-US" altLang="zh-CN" b="0" i="1" smtClean="0">
                            <a:solidFill>
                              <a:srgbClr val="000000"/>
                            </a:solidFill>
                            <a:latin typeface="Cambria Math" panose="02040503050406030204" pitchFamily="18" charset="0"/>
                          </a:rPr>
                          <m:t>𝑡</m:t>
                        </m:r>
                      </m:sub>
                    </m:sSub>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及</m:t>
                    </m:r>
                  </m:oMath>
                </a14:m>
                <a:endParaRPr lang="en-US" altLang="zh-CN" dirty="0"/>
              </a:p>
              <a:p>
                <a:pPr>
                  <a:lnSpc>
                    <a:spcPct val="150000"/>
                  </a:lnSpc>
                </a:pPr>
                <a14:m>
                  <m:oMathPara xmlns:m="http://schemas.openxmlformats.org/officeDocument/2006/math">
                    <m:oMathParaPr>
                      <m:jc m:val="centerGroup"/>
                    </m:oMathParaPr>
                    <m:oMath xmlns:m="http://schemas.openxmlformats.org/officeDocument/2006/math">
                      <m:r>
                        <a:rPr lang="zh-CN" altLang="en-US" sz="1600" i="1">
                          <a:solidFill>
                            <a:srgbClr val="000000"/>
                          </a:solidFill>
                          <a:latin typeface="Cambria Math" panose="02040503050406030204" pitchFamily="18" charset="0"/>
                        </a:rPr>
                        <m:t>𝑔</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𝐶</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𝐶</m:t>
                          </m:r>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𝑇</m:t>
                              </m:r>
                            </m:e>
                            <m:sub>
                              <m:r>
                                <a:rPr lang="zh-CN" altLang="en-US" sz="1600" i="1">
                                  <a:solidFill>
                                    <a:srgbClr val="000000"/>
                                  </a:solidFill>
                                  <a:latin typeface="Cambria Math" panose="02040503050406030204" pitchFamily="18" charset="0"/>
                                </a:rPr>
                                <m:t>𝑡</m:t>
                              </m:r>
                            </m:sub>
                          </m:sSub>
                          <m:r>
                            <a:rPr lang="zh-CN" altLang="en-US" sz="1600" i="1">
                              <a:solidFill>
                                <a:srgbClr val="000000"/>
                              </a:solidFill>
                              <a:latin typeface="Cambria Math" panose="02040503050406030204" pitchFamily="18" charset="0"/>
                            </a:rPr>
                            <m:t>)</m:t>
                          </m:r>
                        </m:num>
                        <m:den>
                          <m:d>
                            <m:dPr>
                              <m:begChr m:val="|"/>
                              <m:endChr m:val="|"/>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𝑇</m:t>
                                  </m:r>
                                </m:e>
                                <m:sub>
                                  <m:r>
                                    <a:rPr lang="zh-CN" altLang="en-US" sz="1600" i="1">
                                      <a:solidFill>
                                        <a:srgbClr val="000000"/>
                                      </a:solidFill>
                                      <a:latin typeface="Cambria Math" panose="02040503050406030204" pitchFamily="18" charset="0"/>
                                    </a:rPr>
                                    <m:t>𝑡</m:t>
                                  </m:r>
                                </m:sub>
                              </m:sSub>
                            </m:e>
                          </m:d>
                          <m:r>
                            <a:rPr lang="zh-CN" altLang="en-US" sz="1600" i="1">
                              <a:solidFill>
                                <a:srgbClr val="000000"/>
                              </a:solidFill>
                              <a:latin typeface="Cambria Math" panose="02040503050406030204" pitchFamily="18" charset="0"/>
                            </a:rPr>
                            <m:t>−1</m:t>
                          </m:r>
                        </m:den>
                      </m:f>
                    </m:oMath>
                  </m:oMathPara>
                </a14:m>
                <a:endParaRPr lang="en-US" altLang="zh-CN" dirty="0"/>
              </a:p>
              <a:p>
                <a:pPr algn="ctr">
                  <a:lnSpc>
                    <a:spcPct val="150000"/>
                  </a:lnSpc>
                </a:pPr>
                <a14:m>
                  <m:oMathPara xmlns:m="http://schemas.openxmlformats.org/officeDocument/2006/math">
                    <m:oMathParaPr>
                      <m:jc m:val="centerGroup"/>
                    </m:oMathParaPr>
                    <m:oMath xmlns:m="http://schemas.openxmlformats.org/officeDocument/2006/math">
                      <m:r>
                        <a:rPr lang="en-US" altLang="zh-CN" sz="1600" i="1" dirty="0">
                          <a:solidFill>
                            <a:srgbClr val="000000"/>
                          </a:solidFill>
                          <a:latin typeface="Cambria Math" panose="02040503050406030204" pitchFamily="18" charset="0"/>
                        </a:rPr>
                        <m:t>𝛼</m:t>
                      </m:r>
                      <m:r>
                        <a:rPr lang="en-US" altLang="zh-CN" sz="1600" b="0" i="1" dirty="0" smtClean="0">
                          <a:solidFill>
                            <a:srgbClr val="000000"/>
                          </a:solidFill>
                          <a:latin typeface="Cambria Math" panose="02040503050406030204" pitchFamily="18" charset="0"/>
                        </a:rPr>
                        <m:t>=</m:t>
                      </m:r>
                      <m:r>
                        <m:rPr>
                          <m:sty m:val="p"/>
                        </m:rPr>
                        <a:rPr lang="en-US" altLang="zh-CN" sz="1600" b="0" i="0" dirty="0" smtClean="0">
                          <a:solidFill>
                            <a:srgbClr val="000000"/>
                          </a:solidFill>
                          <a:latin typeface="Cambria Math" panose="02040503050406030204" pitchFamily="18" charset="0"/>
                        </a:rPr>
                        <m:t>min</m:t>
                      </m:r>
                      <m:r>
                        <a:rPr lang="en-US" altLang="zh-CN" sz="1600" b="0" i="1" dirty="0" smtClean="0">
                          <a:solidFill>
                            <a:srgbClr val="000000"/>
                          </a:solidFill>
                          <a:latin typeface="Cambria Math" panose="02040503050406030204" pitchFamily="18" charset="0"/>
                        </a:rPr>
                        <m:t>⁡(</m:t>
                      </m:r>
                      <m:r>
                        <a:rPr lang="en-US" altLang="zh-CN" sz="1600" i="1" dirty="0">
                          <a:solidFill>
                            <a:srgbClr val="000000"/>
                          </a:solidFill>
                          <a:latin typeface="Cambria Math" panose="02040503050406030204" pitchFamily="18" charset="0"/>
                        </a:rPr>
                        <m:t>𝛼</m:t>
                      </m:r>
                      <m:r>
                        <m:rPr>
                          <m:nor/>
                        </m:rPr>
                        <a:rPr lang="en-US" altLang="zh-CN" sz="1600" dirty="0"/>
                        <m:t>, </m:t>
                      </m:r>
                      <m:r>
                        <a:rPr lang="zh-CN" altLang="en-US" sz="1600" i="1">
                          <a:solidFill>
                            <a:srgbClr val="000000"/>
                          </a:solidFill>
                          <a:latin typeface="Cambria Math" panose="02040503050406030204" pitchFamily="18" charset="0"/>
                        </a:rPr>
                        <m:t>𝑔</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𝑡</m:t>
                      </m:r>
                      <m:r>
                        <a:rPr lang="zh-CN" altLang="en-US" sz="1600" i="1">
                          <a:solidFill>
                            <a:srgbClr val="000000"/>
                          </a:solidFill>
                          <a:latin typeface="Cambria Math" panose="02040503050406030204" pitchFamily="18" charset="0"/>
                        </a:rPr>
                        <m:t>))</m:t>
                      </m:r>
                    </m:oMath>
                  </m:oMathPara>
                </a14:m>
                <a:endParaRPr lang="en-US" altLang="zh-CN" sz="1600" dirty="0"/>
              </a:p>
              <a:p>
                <a:pPr>
                  <a:lnSpc>
                    <a:spcPct val="150000"/>
                  </a:lnSpc>
                </a:pPr>
                <a:r>
                  <a:rPr lang="en-US" altLang="zh-CN" dirty="0"/>
                  <a:t>      (4) </a:t>
                </a:r>
                <a:r>
                  <a:rPr lang="zh-CN" altLang="en-US" dirty="0"/>
                  <a:t>对 </a:t>
                </a:r>
                <a14:m>
                  <m:oMath xmlns:m="http://schemas.openxmlformats.org/officeDocument/2006/math">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𝑡</m:t>
                    </m:r>
                    <m:r>
                      <a:rPr lang="zh-CN" altLang="en-US" i="1">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𝛼</m:t>
                    </m:r>
                  </m:oMath>
                </a14:m>
                <a:r>
                  <a:rPr lang="en-US" altLang="zh-CN" dirty="0"/>
                  <a:t> </a:t>
                </a:r>
                <a:r>
                  <a:rPr lang="zh-CN" altLang="en-US" dirty="0"/>
                  <a:t>的内部结点进行剪枝</a:t>
                </a:r>
                <a:r>
                  <a:rPr lang="en-US" altLang="zh-CN" dirty="0"/>
                  <a:t>, </a:t>
                </a:r>
                <a:r>
                  <a:rPr lang="zh-CN" altLang="en-US" dirty="0"/>
                  <a:t>并对叶结点以多数表结法确定类</a:t>
                </a:r>
                <a:r>
                  <a:rPr lang="en-US" altLang="zh-CN" dirty="0"/>
                  <a:t>, </a:t>
                </a:r>
                <a:r>
                  <a:rPr lang="zh-CN" altLang="en-US" dirty="0"/>
                  <a:t>得到树 </a:t>
                </a:r>
                <a:r>
                  <a:rPr lang="en-US" altLang="zh-CN" i="1" dirty="0"/>
                  <a:t>T</a:t>
                </a:r>
              </a:p>
            </p:txBody>
          </p:sp>
        </mc:Choice>
        <mc:Fallback>
          <p:sp>
            <p:nvSpPr>
              <p:cNvPr id="9" name="文本框 8">
                <a:extLst>
                  <a:ext uri="{FF2B5EF4-FFF2-40B4-BE49-F238E27FC236}">
                    <a16:creationId xmlns:a16="http://schemas.microsoft.com/office/drawing/2014/main" id="{4E44D994-F8E2-4FEA-BDE0-E202FC386A1A}"/>
                  </a:ext>
                </a:extLst>
              </p:cNvPr>
              <p:cNvSpPr txBox="1">
                <a:spLocks noRot="1" noChangeAspect="1" noMove="1" noResize="1" noEditPoints="1" noAdjustHandles="1" noChangeArrowheads="1" noChangeShapeType="1" noTextEdit="1"/>
              </p:cNvSpPr>
              <p:nvPr/>
            </p:nvSpPr>
            <p:spPr>
              <a:xfrm>
                <a:off x="431800" y="2128593"/>
                <a:ext cx="8517128" cy="4231543"/>
              </a:xfrm>
              <a:prstGeom prst="rect">
                <a:avLst/>
              </a:prstGeom>
              <a:blipFill>
                <a:blip r:embed="rId2"/>
                <a:stretch>
                  <a:fillRect l="-1145" b="-14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7398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C6AA40F-76A8-68D7-6F77-AFF10C094EA5}"/>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88</a:t>
            </a:fld>
            <a:endParaRPr lang="en-US" dirty="0"/>
          </a:p>
        </p:txBody>
      </p:sp>
      <p:sp>
        <p:nvSpPr>
          <p:cNvPr id="6" name="标题 1">
            <a:extLst>
              <a:ext uri="{FF2B5EF4-FFF2-40B4-BE49-F238E27FC236}">
                <a16:creationId xmlns:a16="http://schemas.microsoft.com/office/drawing/2014/main" id="{BB4351F4-9CBB-425E-80A9-AEA7A4D1BF23}"/>
              </a:ext>
            </a:extLst>
          </p:cNvPr>
          <p:cNvSpPr txBox="1"/>
          <p:nvPr/>
        </p:nvSpPr>
        <p:spPr>
          <a:xfrm>
            <a:off x="259373" y="165268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CART</a:t>
            </a:r>
            <a:r>
              <a:rPr lang="zh-CN" altLang="en-US"/>
              <a:t>的剪枝</a:t>
            </a:r>
            <a:endParaRPr lang="zh-CN" altLang="en-US" dirty="0"/>
          </a:p>
        </p:txBody>
      </p:sp>
      <p:sp>
        <p:nvSpPr>
          <p:cNvPr id="8" name="对象 8">
            <a:extLst>
              <a:ext uri="{FF2B5EF4-FFF2-40B4-BE49-F238E27FC236}">
                <a16:creationId xmlns:a16="http://schemas.microsoft.com/office/drawing/2014/main" id="{4B6DDF64-78C4-4899-A0DD-AD2B42BCB7F5}"/>
              </a:ext>
            </a:extLst>
          </p:cNvPr>
          <p:cNvSpPr txBox="1"/>
          <p:nvPr/>
        </p:nvSpPr>
        <p:spPr>
          <a:xfrm>
            <a:off x="3191244" y="5744412"/>
            <a:ext cx="1750060" cy="376237"/>
          </a:xfrm>
          <a:prstGeom prst="rect">
            <a:avLst/>
          </a:prstGeom>
        </p:spPr>
        <p:txBody>
          <a:bodyPr>
            <a:noAutofit/>
          </a:bodyPr>
          <a:lstStyle/>
          <a:p>
            <a:endParaRPr lang="zh-CN" altLang="en-US" sz="20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E44D994-F8E2-4FEA-BDE0-E202FC386A1A}"/>
                  </a:ext>
                </a:extLst>
              </p:cNvPr>
              <p:cNvSpPr txBox="1"/>
              <p:nvPr/>
            </p:nvSpPr>
            <p:spPr>
              <a:xfrm>
                <a:off x="431800" y="2307370"/>
                <a:ext cx="8517128" cy="2265236"/>
              </a:xfrm>
              <a:prstGeom prst="rect">
                <a:avLst/>
              </a:prstGeom>
              <a:noFill/>
            </p:spPr>
            <p:txBody>
              <a:bodyPr wrap="square" rtlCol="0">
                <a:spAutoFit/>
              </a:bodyPr>
              <a:lstStyle/>
              <a:p>
                <a:pPr>
                  <a:lnSpc>
                    <a:spcPct val="150000"/>
                  </a:lnSpc>
                </a:pPr>
                <a:r>
                  <a:rPr lang="en-US" altLang="zh-CN" sz="2400" b="1" dirty="0">
                    <a:solidFill>
                      <a:srgbClr val="C00000"/>
                    </a:solidFill>
                  </a:rPr>
                  <a:t>CART</a:t>
                </a:r>
                <a:r>
                  <a:rPr lang="zh-CN" altLang="en-US" sz="2400" b="1" dirty="0">
                    <a:solidFill>
                      <a:srgbClr val="C00000"/>
                    </a:solidFill>
                  </a:rPr>
                  <a:t>剪枝算法</a:t>
                </a:r>
              </a:p>
              <a:p>
                <a:pPr>
                  <a:lnSpc>
                    <a:spcPct val="150000"/>
                  </a:lnSpc>
                </a:pPr>
                <a:r>
                  <a:rPr lang="en-US" altLang="zh-CN" dirty="0"/>
                  <a:t>      </a:t>
                </a:r>
              </a:p>
              <a:p>
                <a:pPr>
                  <a:lnSpc>
                    <a:spcPct val="150000"/>
                  </a:lnSpc>
                </a:pPr>
                <a:r>
                  <a:rPr lang="en-US" altLang="zh-CN" dirty="0"/>
                  <a:t>      (5)  </a:t>
                </a:r>
                <a14:m>
                  <m:oMath xmlns:m="http://schemas.openxmlformats.org/officeDocument/2006/math">
                    <m:r>
                      <a:rPr lang="en-US" altLang="zh-CN" i="1" dirty="0">
                        <a:solidFill>
                          <a:srgbClr val="000000"/>
                        </a:solidFill>
                        <a:latin typeface="Cambria Math" panose="02040503050406030204" pitchFamily="18" charset="0"/>
                      </a:rPr>
                      <m:t>𝑘</m:t>
                    </m:r>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r>
                      <a:rPr lang="en-US" altLang="zh-CN" b="0" i="1" smtClean="0">
                        <a:solidFill>
                          <a:srgbClr val="000000"/>
                        </a:solidFill>
                        <a:latin typeface="Cambria Math" panose="02040503050406030204" pitchFamily="18" charset="0"/>
                      </a:rPr>
                      <m:t>+1 </m:t>
                    </m:r>
                  </m:oMath>
                </a14:m>
                <a:r>
                  <a:rPr lang="en-US" altLang="zh-CN" dirty="0"/>
                  <a:t>, </a:t>
                </a:r>
                <a14:m>
                  <m:oMath xmlns:m="http://schemas.openxmlformats.org/officeDocument/2006/math">
                    <m:r>
                      <a:rPr lang="en-US" altLang="zh-CN" i="1" dirty="0">
                        <a:solidFill>
                          <a:srgbClr val="000000"/>
                        </a:solidFill>
                        <a:latin typeface="Cambria Math" panose="02040503050406030204" pitchFamily="18" charset="0"/>
                      </a:rPr>
                      <m:t>𝛼</m:t>
                    </m:r>
                    <m:r>
                      <a:rPr lang="en-US" altLang="zh-CN" b="0" i="1" baseline="-25000" dirty="0" smtClean="0">
                        <a:solidFill>
                          <a:srgbClr val="000000"/>
                        </a:solidFill>
                        <a:latin typeface="Cambria Math" panose="02040503050406030204" pitchFamily="18" charset="0"/>
                      </a:rPr>
                      <m:t>𝑘</m:t>
                    </m:r>
                    <m:r>
                      <a:rPr lang="en-US" altLang="zh-CN" b="0" i="1" dirty="0" smtClean="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𝛼</m:t>
                    </m:r>
                  </m:oMath>
                </a14:m>
                <a:r>
                  <a:rPr lang="en-US" altLang="zh-CN" dirty="0"/>
                  <a:t>, </a:t>
                </a:r>
                <a14:m>
                  <m:oMath xmlns:m="http://schemas.openxmlformats.org/officeDocument/2006/math">
                    <m:r>
                      <a:rPr lang="en-US" altLang="zh-CN" b="0" i="1" dirty="0" smtClean="0">
                        <a:solidFill>
                          <a:srgbClr val="000000"/>
                        </a:solidFill>
                        <a:latin typeface="Cambria Math" panose="02040503050406030204" pitchFamily="18" charset="0"/>
                      </a:rPr>
                      <m:t>𝑇</m:t>
                    </m:r>
                    <m:r>
                      <a:rPr lang="en-US" altLang="zh-CN" i="1" baseline="-25000" dirty="0">
                        <a:solidFill>
                          <a:srgbClr val="000000"/>
                        </a:solidFill>
                        <a:latin typeface="Cambria Math" panose="02040503050406030204" pitchFamily="18" charset="0"/>
                      </a:rPr>
                      <m:t>𝑘</m:t>
                    </m:r>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𝑇</m:t>
                    </m:r>
                  </m:oMath>
                </a14:m>
                <a:endParaRPr lang="en-US" altLang="zh-CN" i="1" dirty="0"/>
              </a:p>
              <a:p>
                <a:pPr>
                  <a:lnSpc>
                    <a:spcPct val="150000"/>
                  </a:lnSpc>
                </a:pPr>
                <a:r>
                  <a:rPr lang="en-US" altLang="zh-CN" dirty="0"/>
                  <a:t>      (6)  </a:t>
                </a:r>
                <a:r>
                  <a:rPr lang="zh-CN" altLang="en-US" dirty="0"/>
                  <a:t>如果 </a:t>
                </a:r>
                <a14:m>
                  <m:oMath xmlns:m="http://schemas.openxmlformats.org/officeDocument/2006/math">
                    <m:r>
                      <a:rPr lang="en-US" altLang="zh-CN" i="1" dirty="0">
                        <a:solidFill>
                          <a:srgbClr val="000000"/>
                        </a:solidFill>
                        <a:latin typeface="Cambria Math" panose="02040503050406030204" pitchFamily="18" charset="0"/>
                      </a:rPr>
                      <m:t>𝑇</m:t>
                    </m:r>
                    <m:r>
                      <a:rPr lang="en-US" altLang="zh-CN" i="1" baseline="-25000" dirty="0">
                        <a:solidFill>
                          <a:srgbClr val="000000"/>
                        </a:solidFill>
                        <a:latin typeface="Cambria Math" panose="02040503050406030204" pitchFamily="18" charset="0"/>
                      </a:rPr>
                      <m:t>𝑘</m:t>
                    </m:r>
                  </m:oMath>
                </a14:m>
                <a:r>
                  <a:rPr lang="zh-CN" altLang="en-US" dirty="0"/>
                  <a:t> 不是由根结点及两个叶结点构成的数</a:t>
                </a:r>
                <a:r>
                  <a:rPr lang="en-US" altLang="zh-CN" dirty="0"/>
                  <a:t>, </a:t>
                </a:r>
                <a:r>
                  <a:rPr lang="zh-CN" altLang="en-US" dirty="0"/>
                  <a:t>回到步骤</a:t>
                </a:r>
                <a:r>
                  <a:rPr lang="en-US" altLang="zh-CN" dirty="0"/>
                  <a:t>(2); </a:t>
                </a:r>
                <a:r>
                  <a:rPr lang="zh-CN" altLang="en-US" dirty="0"/>
                  <a:t>否则</a:t>
                </a:r>
                <a:r>
                  <a:rPr lang="en-US" altLang="zh-CN" dirty="0"/>
                  <a:t>, </a:t>
                </a:r>
                <a:r>
                  <a:rPr lang="zh-CN" altLang="en-US" dirty="0"/>
                  <a:t>令</a:t>
                </a:r>
                <a14:m>
                  <m:oMath xmlns:m="http://schemas.openxmlformats.org/officeDocument/2006/math">
                    <m:r>
                      <a:rPr lang="en-US" altLang="zh-CN" i="1" dirty="0">
                        <a:solidFill>
                          <a:srgbClr val="000000"/>
                        </a:solidFill>
                        <a:latin typeface="Cambria Math" panose="02040503050406030204" pitchFamily="18" charset="0"/>
                      </a:rPr>
                      <m:t>𝑇</m:t>
                    </m:r>
                    <m:r>
                      <a:rPr lang="en-US" altLang="zh-CN" i="1" baseline="-25000" dirty="0">
                        <a:solidFill>
                          <a:srgbClr val="000000"/>
                        </a:solidFill>
                        <a:latin typeface="Cambria Math" panose="02040503050406030204" pitchFamily="18" charset="0"/>
                      </a:rPr>
                      <m:t>𝑘</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𝑇𝑛</m:t>
                    </m:r>
                  </m:oMath>
                </a14:m>
                <a:endParaRPr lang="en-US" altLang="zh-CN" b="0" baseline="-25000" dirty="0">
                  <a:solidFill>
                    <a:srgbClr val="000000"/>
                  </a:solidFill>
                </a:endParaRPr>
              </a:p>
              <a:p>
                <a:pPr>
                  <a:lnSpc>
                    <a:spcPct val="150000"/>
                  </a:lnSpc>
                </a:pPr>
                <a:r>
                  <a:rPr lang="en-US" altLang="zh-CN" dirty="0"/>
                  <a:t>      (7)  </a:t>
                </a:r>
                <a:r>
                  <a:rPr lang="zh-CN" altLang="en-US" dirty="0"/>
                  <a:t>采用交叉验证法在子树序列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zh-CN" altLang="en-US" i="1">
                            <a:solidFill>
                              <a:srgbClr val="000000"/>
                            </a:solidFill>
                            <a:latin typeface="Cambria Math" panose="02040503050406030204" pitchFamily="18" charset="0"/>
                          </a:rPr>
                          <m:t>𝑛</m:t>
                        </m:r>
                      </m:sub>
                    </m:sSub>
                  </m:oMath>
                </a14:m>
                <a:r>
                  <a:rPr lang="en-US" altLang="zh-CN" dirty="0"/>
                  <a:t> </a:t>
                </a:r>
                <a:r>
                  <a:rPr lang="zh-CN" altLang="en-US" dirty="0"/>
                  <a:t>中选取最优子树 </a:t>
                </a:r>
                <a14:m>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en-US" altLang="zh-CN" i="1">
                            <a:solidFill>
                              <a:srgbClr val="000000"/>
                            </a:solidFill>
                            <a:latin typeface="Cambria Math" panose="02040503050406030204" pitchFamily="18" charset="0"/>
                          </a:rPr>
                          <m:t>𝛼</m:t>
                        </m:r>
                      </m:sub>
                    </m:sSub>
                  </m:oMath>
                </a14:m>
                <a:endParaRPr lang="en-US" altLang="zh-CN" dirty="0"/>
              </a:p>
            </p:txBody>
          </p:sp>
        </mc:Choice>
        <mc:Fallback xmlns="">
          <p:sp>
            <p:nvSpPr>
              <p:cNvPr id="9" name="文本框 8">
                <a:extLst>
                  <a:ext uri="{FF2B5EF4-FFF2-40B4-BE49-F238E27FC236}">
                    <a16:creationId xmlns:a16="http://schemas.microsoft.com/office/drawing/2014/main" id="{4E44D994-F8E2-4FEA-BDE0-E202FC386A1A}"/>
                  </a:ext>
                </a:extLst>
              </p:cNvPr>
              <p:cNvSpPr txBox="1">
                <a:spLocks noRot="1" noChangeAspect="1" noMove="1" noResize="1" noEditPoints="1" noAdjustHandles="1" noChangeArrowheads="1" noChangeShapeType="1" noTextEdit="1"/>
              </p:cNvSpPr>
              <p:nvPr/>
            </p:nvSpPr>
            <p:spPr>
              <a:xfrm>
                <a:off x="431800" y="2307370"/>
                <a:ext cx="8517128" cy="2265236"/>
              </a:xfrm>
              <a:prstGeom prst="rect">
                <a:avLst/>
              </a:prstGeom>
              <a:blipFill>
                <a:blip r:embed="rId2"/>
                <a:stretch>
                  <a:fillRect l="-1145" b="-3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61176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2E94AF8E-3870-A916-F4DE-B361C02A4A26}"/>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89</a:t>
            </a:fld>
            <a:endParaRPr lang="en-US" dirty="0"/>
          </a:p>
        </p:txBody>
      </p:sp>
      <p:sp>
        <p:nvSpPr>
          <p:cNvPr id="2" name="标题 1">
            <a:extLst>
              <a:ext uri="{FF2B5EF4-FFF2-40B4-BE49-F238E27FC236}">
                <a16:creationId xmlns:a16="http://schemas.microsoft.com/office/drawing/2014/main" id="{2FE0AF93-75E8-7F70-EAE5-1369D6C2C2DB}"/>
              </a:ext>
            </a:extLst>
          </p:cNvPr>
          <p:cNvSpPr>
            <a:spLocks noGrp="1"/>
          </p:cNvSpPr>
          <p:nvPr>
            <p:ph type="title"/>
          </p:nvPr>
        </p:nvSpPr>
        <p:spPr>
          <a:xfrm>
            <a:off x="244795" y="1759233"/>
            <a:ext cx="7886700" cy="994172"/>
          </a:xfrm>
        </p:spPr>
        <p:txBody>
          <a:bodyPr>
            <a:normAutofit/>
          </a:bodyPr>
          <a:lstStyle/>
          <a:p>
            <a:r>
              <a:rPr lang="zh-CN" altLang="en-US" sz="3200" b="1" dirty="0">
                <a:solidFill>
                  <a:schemeClr val="accent1">
                    <a:lumMod val="50000"/>
                  </a:schemeClr>
                </a:solidFill>
                <a:latin typeface="+mn-ea"/>
                <a:ea typeface="+mn-ea"/>
              </a:rPr>
              <a:t>提纲</a:t>
            </a:r>
          </a:p>
        </p:txBody>
      </p:sp>
      <p:sp>
        <p:nvSpPr>
          <p:cNvPr id="11" name="内容占位符 2">
            <a:extLst>
              <a:ext uri="{FF2B5EF4-FFF2-40B4-BE49-F238E27FC236}">
                <a16:creationId xmlns:a16="http://schemas.microsoft.com/office/drawing/2014/main" id="{C94C3E97-6DD4-0769-A9EF-7039BF93911D}"/>
              </a:ext>
            </a:extLst>
          </p:cNvPr>
          <p:cNvSpPr>
            <a:spLocks noGrp="1"/>
          </p:cNvSpPr>
          <p:nvPr>
            <p:ph idx="1"/>
          </p:nvPr>
        </p:nvSpPr>
        <p:spPr>
          <a:xfrm>
            <a:off x="406769" y="2707391"/>
            <a:ext cx="5765846" cy="3263504"/>
          </a:xfrm>
        </p:spPr>
        <p:txBody>
          <a:bodyPr>
            <a:normAutofit lnSpcReduction="10000"/>
          </a:bodyPr>
          <a:lstStyle/>
          <a:p>
            <a:pPr>
              <a:lnSpc>
                <a:spcPct val="150000"/>
              </a:lnSpc>
            </a:pPr>
            <a:r>
              <a:rPr lang="zh-CN" altLang="en-US" sz="2400" dirty="0"/>
              <a:t>决策树模型</a:t>
            </a:r>
            <a:endParaRPr lang="en-US" altLang="zh-CN" sz="2400" dirty="0"/>
          </a:p>
          <a:p>
            <a:pPr>
              <a:lnSpc>
                <a:spcPct val="150000"/>
              </a:lnSpc>
            </a:pPr>
            <a:r>
              <a:rPr lang="zh-CN" altLang="en-US" sz="2400" dirty="0"/>
              <a:t>决策树学习</a:t>
            </a:r>
            <a:endParaRPr lang="en-US" altLang="zh-CN" sz="2400" dirty="0"/>
          </a:p>
          <a:p>
            <a:pPr>
              <a:lnSpc>
                <a:spcPct val="150000"/>
              </a:lnSpc>
            </a:pPr>
            <a:r>
              <a:rPr lang="zh-CN" altLang="en-US" sz="2400" dirty="0"/>
              <a:t>决策树生成算法</a:t>
            </a:r>
            <a:endParaRPr lang="en-US" altLang="zh-CN" sz="2400" dirty="0"/>
          </a:p>
          <a:p>
            <a:pPr>
              <a:lnSpc>
                <a:spcPct val="150000"/>
              </a:lnSpc>
            </a:pPr>
            <a:r>
              <a:rPr lang="zh-CN" altLang="en-US" sz="2400" dirty="0"/>
              <a:t>决策树</a:t>
            </a:r>
            <a:r>
              <a:rPr lang="zh-CN" altLang="en-US" sz="2400"/>
              <a:t>剪枝算法</a:t>
            </a:r>
            <a:endParaRPr lang="en-US" altLang="zh-CN" sz="2400"/>
          </a:p>
          <a:p>
            <a:pPr>
              <a:lnSpc>
                <a:spcPct val="150000"/>
              </a:lnSpc>
            </a:pPr>
            <a:r>
              <a:rPr lang="en-US" altLang="zh-CN" sz="2400"/>
              <a:t>*</a:t>
            </a:r>
            <a:r>
              <a:rPr lang="zh-CN" altLang="en-US" sz="2400"/>
              <a:t>随机森林</a:t>
            </a:r>
            <a:endParaRPr lang="zh-CN" altLang="en-US" sz="2400" dirty="0"/>
          </a:p>
        </p:txBody>
      </p:sp>
      <p:sp>
        <p:nvSpPr>
          <p:cNvPr id="3" name="矩形 2">
            <a:extLst>
              <a:ext uri="{FF2B5EF4-FFF2-40B4-BE49-F238E27FC236}">
                <a16:creationId xmlns:a16="http://schemas.microsoft.com/office/drawing/2014/main" id="{BC483362-3ED9-487D-8171-82E75CE5DA2D}"/>
              </a:ext>
            </a:extLst>
          </p:cNvPr>
          <p:cNvSpPr/>
          <p:nvPr/>
        </p:nvSpPr>
        <p:spPr>
          <a:xfrm>
            <a:off x="2215902" y="3434870"/>
            <a:ext cx="2797561" cy="461665"/>
          </a:xfrm>
          <a:prstGeom prst="rect">
            <a:avLst/>
          </a:prstGeom>
        </p:spPr>
        <p:txBody>
          <a:bodyPr wrap="none">
            <a:spAutoFit/>
          </a:bodyPr>
          <a:lstStyle/>
          <a:p>
            <a:r>
              <a:rPr lang="en-US" altLang="zh-CN" sz="2400" dirty="0"/>
              <a:t>: </a:t>
            </a:r>
            <a:r>
              <a:rPr lang="zh-CN" altLang="en-US" sz="2400" b="1" dirty="0">
                <a:solidFill>
                  <a:srgbClr val="0070C0"/>
                </a:solidFill>
              </a:rPr>
              <a:t>特征选择</a:t>
            </a:r>
            <a:r>
              <a:rPr lang="zh-CN" altLang="en-US" sz="2400" dirty="0"/>
              <a:t>与</a:t>
            </a:r>
            <a:r>
              <a:rPr lang="zh-CN" altLang="en-US" sz="2400" b="1" dirty="0">
                <a:solidFill>
                  <a:srgbClr val="0070C0"/>
                </a:solidFill>
              </a:rPr>
              <a:t>信息熵</a:t>
            </a:r>
            <a:endParaRPr lang="zh-CN" altLang="en-US" sz="2400" dirty="0"/>
          </a:p>
        </p:txBody>
      </p:sp>
      <p:sp>
        <p:nvSpPr>
          <p:cNvPr id="4" name="矩形 3">
            <a:extLst>
              <a:ext uri="{FF2B5EF4-FFF2-40B4-BE49-F238E27FC236}">
                <a16:creationId xmlns:a16="http://schemas.microsoft.com/office/drawing/2014/main" id="{143B5E27-D878-4832-9D84-8C0DB05C88BE}"/>
              </a:ext>
            </a:extLst>
          </p:cNvPr>
          <p:cNvSpPr/>
          <p:nvPr/>
        </p:nvSpPr>
        <p:spPr>
          <a:xfrm>
            <a:off x="2825641" y="4085111"/>
            <a:ext cx="1468672" cy="461665"/>
          </a:xfrm>
          <a:prstGeom prst="rect">
            <a:avLst/>
          </a:prstGeom>
        </p:spPr>
        <p:txBody>
          <a:bodyPr wrap="none">
            <a:spAutoFit/>
          </a:bodyPr>
          <a:lstStyle/>
          <a:p>
            <a:r>
              <a:rPr lang="en-US" altLang="zh-CN" sz="2400"/>
              <a:t>: </a:t>
            </a:r>
            <a:r>
              <a:rPr lang="en-US" altLang="zh-CN" sz="2400" b="1">
                <a:solidFill>
                  <a:srgbClr val="C00000"/>
                </a:solidFill>
              </a:rPr>
              <a:t>ID3</a:t>
            </a:r>
            <a:r>
              <a:rPr lang="en-US" altLang="zh-CN" sz="2400" dirty="0"/>
              <a:t>, </a:t>
            </a:r>
            <a:r>
              <a:rPr lang="en-US" altLang="zh-CN" sz="2400" b="1" dirty="0">
                <a:solidFill>
                  <a:srgbClr val="C00000"/>
                </a:solidFill>
              </a:rPr>
              <a:t>C4.5</a:t>
            </a:r>
            <a:endParaRPr lang="zh-CN" altLang="en-US" sz="2400" dirty="0"/>
          </a:p>
        </p:txBody>
      </p:sp>
      <p:sp>
        <p:nvSpPr>
          <p:cNvPr id="5" name="矩形 4">
            <a:extLst>
              <a:ext uri="{FF2B5EF4-FFF2-40B4-BE49-F238E27FC236}">
                <a16:creationId xmlns:a16="http://schemas.microsoft.com/office/drawing/2014/main" id="{FA191C9E-D49F-4358-877F-3C32CC032FE6}"/>
              </a:ext>
            </a:extLst>
          </p:cNvPr>
          <p:cNvSpPr/>
          <p:nvPr/>
        </p:nvSpPr>
        <p:spPr>
          <a:xfrm>
            <a:off x="2825641" y="4720971"/>
            <a:ext cx="3453381" cy="461665"/>
          </a:xfrm>
          <a:prstGeom prst="rect">
            <a:avLst/>
          </a:prstGeom>
        </p:spPr>
        <p:txBody>
          <a:bodyPr wrap="none">
            <a:spAutoFit/>
          </a:bodyPr>
          <a:lstStyle/>
          <a:p>
            <a:r>
              <a:rPr lang="en-US" altLang="zh-CN" sz="2400"/>
              <a:t>: *</a:t>
            </a:r>
            <a:r>
              <a:rPr lang="zh-CN" altLang="en-US" sz="2400"/>
              <a:t>预剪枝</a:t>
            </a:r>
            <a:r>
              <a:rPr lang="en-US" altLang="zh-CN" sz="2400"/>
              <a:t>, *</a:t>
            </a:r>
            <a:r>
              <a:rPr lang="zh-CN" altLang="en-US" sz="2400"/>
              <a:t>后剪枝</a:t>
            </a:r>
            <a:r>
              <a:rPr lang="en-US" altLang="zh-CN" sz="2400"/>
              <a:t>, </a:t>
            </a:r>
            <a:r>
              <a:rPr lang="en-US" altLang="zh-CN" sz="2400" b="1">
                <a:solidFill>
                  <a:srgbClr val="C00000"/>
                </a:solidFill>
              </a:rPr>
              <a:t>CART</a:t>
            </a:r>
            <a:endParaRPr lang="zh-CN" altLang="en-US" sz="2400" dirty="0"/>
          </a:p>
        </p:txBody>
      </p:sp>
    </p:spTree>
    <p:extLst>
      <p:ext uri="{BB962C8B-B14F-4D97-AF65-F5344CB8AC3E}">
        <p14:creationId xmlns:p14="http://schemas.microsoft.com/office/powerpoint/2010/main" val="246880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46CCF331-20A3-A9B1-F0FB-7002C8A937F7}"/>
              </a:ext>
            </a:extLst>
          </p:cNvPr>
          <p:cNvSpPr>
            <a:spLocks noGrp="1"/>
          </p:cNvSpPr>
          <p:nvPr>
            <p:ph idx="1"/>
          </p:nvPr>
        </p:nvSpPr>
        <p:spPr>
          <a:xfrm>
            <a:off x="475356" y="2545942"/>
            <a:ext cx="8039994" cy="3910267"/>
          </a:xfrm>
        </p:spPr>
        <p:txBody>
          <a:bodyPr>
            <a:normAutofit fontScale="92500" lnSpcReduction="10000"/>
          </a:bodyPr>
          <a:lstStyle/>
          <a:p>
            <a:pPr>
              <a:lnSpc>
                <a:spcPct val="110000"/>
              </a:lnSpc>
            </a:pPr>
            <a:r>
              <a:rPr lang="en-US" altLang="zh-CN" sz="2000" dirty="0"/>
              <a:t>CLS (Concept Learning System) </a:t>
            </a:r>
            <a:r>
              <a:rPr lang="zh-CN" altLang="en-US" sz="2000" dirty="0"/>
              <a:t>算法</a:t>
            </a:r>
          </a:p>
          <a:p>
            <a:pPr lvl="1">
              <a:lnSpc>
                <a:spcPct val="110000"/>
              </a:lnSpc>
            </a:pPr>
            <a:r>
              <a:rPr lang="en-US" altLang="zh-CN" sz="2000" dirty="0"/>
              <a:t>CLS</a:t>
            </a:r>
            <a:r>
              <a:rPr lang="zh-CN" altLang="en-US" sz="2000" dirty="0"/>
              <a:t>算法是早期的决策树学习算法</a:t>
            </a:r>
            <a:r>
              <a:rPr lang="en-US" altLang="zh-CN" sz="2000" dirty="0"/>
              <a:t>, </a:t>
            </a:r>
            <a:r>
              <a:rPr lang="zh-CN" altLang="en-US" sz="2000" dirty="0"/>
              <a:t>是许多决策树学习算法的基础</a:t>
            </a:r>
            <a:endParaRPr lang="en-US" altLang="zh-CN" sz="2000" dirty="0"/>
          </a:p>
          <a:p>
            <a:pPr>
              <a:lnSpc>
                <a:spcPct val="110000"/>
              </a:lnSpc>
            </a:pPr>
            <a:r>
              <a:rPr lang="en-US" altLang="zh-CN" sz="2000" dirty="0"/>
              <a:t>CLS</a:t>
            </a:r>
            <a:r>
              <a:rPr lang="zh-CN" altLang="en-US" sz="2000" dirty="0"/>
              <a:t>基本思想</a:t>
            </a:r>
          </a:p>
          <a:p>
            <a:pPr lvl="1">
              <a:lnSpc>
                <a:spcPct val="110000"/>
              </a:lnSpc>
            </a:pPr>
            <a:r>
              <a:rPr lang="zh-CN" altLang="en-US" sz="2000" dirty="0"/>
              <a:t>从一棵空</a:t>
            </a:r>
            <a:r>
              <a:rPr lang="zh-CN" altLang="en-US" sz="2000"/>
              <a:t>决策树开始</a:t>
            </a:r>
            <a:r>
              <a:rPr lang="en-US" altLang="zh-CN" sz="2000"/>
              <a:t>, </a:t>
            </a:r>
            <a:r>
              <a:rPr lang="zh-CN" altLang="en-US" sz="2000"/>
              <a:t>选择</a:t>
            </a:r>
            <a:r>
              <a:rPr lang="zh-CN" altLang="en-US" sz="2000" dirty="0"/>
              <a:t>某一属性（分类属性）作为</a:t>
            </a:r>
            <a:r>
              <a:rPr lang="zh-CN" altLang="en-US" sz="2000"/>
              <a:t>测试属性</a:t>
            </a:r>
            <a:r>
              <a:rPr lang="en-US" altLang="zh-CN" sz="2000"/>
              <a:t>, </a:t>
            </a:r>
            <a:r>
              <a:rPr lang="zh-CN" altLang="en-US" sz="2000"/>
              <a:t>该</a:t>
            </a:r>
            <a:r>
              <a:rPr lang="zh-CN" altLang="en-US" sz="2000" dirty="0"/>
              <a:t>测试属性对应决策树中的决策结点</a:t>
            </a:r>
            <a:endParaRPr lang="en-US" altLang="zh-CN" sz="2000" dirty="0"/>
          </a:p>
          <a:p>
            <a:pPr lvl="1">
              <a:lnSpc>
                <a:spcPct val="110000"/>
              </a:lnSpc>
            </a:pPr>
            <a:r>
              <a:rPr lang="zh-CN" altLang="en-US" sz="2000" dirty="0"/>
              <a:t>根据该属性的值</a:t>
            </a:r>
            <a:r>
              <a:rPr lang="zh-CN" altLang="en-US" sz="2000"/>
              <a:t>的不同</a:t>
            </a:r>
            <a:r>
              <a:rPr lang="en-US" altLang="zh-CN" sz="2000"/>
              <a:t>, </a:t>
            </a:r>
            <a:r>
              <a:rPr lang="zh-CN" altLang="en-US" sz="2000"/>
              <a:t>可</a:t>
            </a:r>
            <a:r>
              <a:rPr lang="zh-CN" altLang="en-US" sz="2000" dirty="0"/>
              <a:t>将训练样本分成相应</a:t>
            </a:r>
            <a:r>
              <a:rPr lang="zh-CN" altLang="en-US" sz="2000"/>
              <a:t>的子集</a:t>
            </a:r>
            <a:r>
              <a:rPr lang="en-US" altLang="zh-CN" sz="2000"/>
              <a:t>:</a:t>
            </a:r>
            <a:endParaRPr lang="en-US" altLang="zh-CN" sz="2000" dirty="0"/>
          </a:p>
          <a:p>
            <a:pPr lvl="2">
              <a:lnSpc>
                <a:spcPct val="110000"/>
              </a:lnSpc>
            </a:pPr>
            <a:r>
              <a:rPr lang="zh-CN" altLang="en-US" dirty="0"/>
              <a:t>如果该子集</a:t>
            </a:r>
            <a:r>
              <a:rPr lang="zh-CN" altLang="en-US"/>
              <a:t>为空</a:t>
            </a:r>
            <a:r>
              <a:rPr lang="en-US" altLang="zh-CN"/>
              <a:t>, </a:t>
            </a:r>
            <a:r>
              <a:rPr lang="zh-CN" altLang="en-US"/>
              <a:t>或</a:t>
            </a:r>
            <a:r>
              <a:rPr lang="zh-CN" altLang="en-US" dirty="0"/>
              <a:t>该子集中的样本属于同一</a:t>
            </a:r>
            <a:r>
              <a:rPr lang="zh-CN" altLang="en-US"/>
              <a:t>个类</a:t>
            </a:r>
            <a:r>
              <a:rPr lang="en-US" altLang="zh-CN"/>
              <a:t>, </a:t>
            </a:r>
            <a:r>
              <a:rPr lang="zh-CN" altLang="en-US"/>
              <a:t>则</a:t>
            </a:r>
            <a:r>
              <a:rPr lang="zh-CN" altLang="en-US" dirty="0"/>
              <a:t>该子集为叶结点</a:t>
            </a:r>
            <a:endParaRPr lang="en-US" altLang="zh-CN" dirty="0"/>
          </a:p>
          <a:p>
            <a:pPr lvl="2">
              <a:lnSpc>
                <a:spcPct val="110000"/>
              </a:lnSpc>
            </a:pPr>
            <a:r>
              <a:rPr lang="zh-CN" altLang="en-US" dirty="0"/>
              <a:t>否则该子集对应于决策树的</a:t>
            </a:r>
            <a:r>
              <a:rPr lang="zh-CN" altLang="en-US"/>
              <a:t>内部结点</a:t>
            </a:r>
            <a:r>
              <a:rPr lang="en-US" altLang="zh-CN"/>
              <a:t>, </a:t>
            </a:r>
            <a:r>
              <a:rPr lang="zh-CN" altLang="en-US"/>
              <a:t>即测试结点</a:t>
            </a:r>
            <a:r>
              <a:rPr lang="en-US" altLang="zh-CN"/>
              <a:t>, </a:t>
            </a:r>
            <a:r>
              <a:rPr lang="zh-CN" altLang="en-US"/>
              <a:t>需要</a:t>
            </a:r>
            <a:r>
              <a:rPr lang="zh-CN" altLang="en-US" dirty="0"/>
              <a:t>选择一个新的分类属性对该子集</a:t>
            </a:r>
            <a:r>
              <a:rPr lang="zh-CN" altLang="en-US"/>
              <a:t>进行划分</a:t>
            </a:r>
            <a:r>
              <a:rPr lang="en-US" altLang="zh-CN"/>
              <a:t>, </a:t>
            </a:r>
            <a:r>
              <a:rPr lang="zh-CN" altLang="en-US"/>
              <a:t>直到</a:t>
            </a:r>
            <a:r>
              <a:rPr lang="zh-CN" altLang="en-US" dirty="0"/>
              <a:t>所有的子集都为空或者属于同一类</a:t>
            </a:r>
          </a:p>
        </p:txBody>
      </p:sp>
      <p:sp>
        <p:nvSpPr>
          <p:cNvPr id="2" name="Slide Number Placeholder 5">
            <a:extLst>
              <a:ext uri="{FF2B5EF4-FFF2-40B4-BE49-F238E27FC236}">
                <a16:creationId xmlns:a16="http://schemas.microsoft.com/office/drawing/2014/main" id="{F0067A7F-B6D2-77E8-455A-13890305DCDC}"/>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a:t>
            </a:fld>
            <a:endParaRPr lang="en-US" dirty="0"/>
          </a:p>
        </p:txBody>
      </p:sp>
      <p:sp>
        <p:nvSpPr>
          <p:cNvPr id="5" name="标题 1">
            <a:extLst>
              <a:ext uri="{FF2B5EF4-FFF2-40B4-BE49-F238E27FC236}">
                <a16:creationId xmlns:a16="http://schemas.microsoft.com/office/drawing/2014/main" id="{FBDA2E45-180D-402F-B9F8-A6FF90EC235A}"/>
              </a:ext>
            </a:extLst>
          </p:cNvPr>
          <p:cNvSpPr txBox="1"/>
          <p:nvPr/>
        </p:nvSpPr>
        <p:spPr>
          <a:xfrm>
            <a:off x="259373" y="1634392"/>
            <a:ext cx="7886700" cy="994172"/>
          </a:xfrm>
          <a:prstGeom prst="rect">
            <a:avLst/>
          </a:prstGeom>
        </p:spPr>
        <p:txBody>
          <a:bodyPr vert="horz" lIns="68580" tIns="34290" rIns="68580" bIns="34290" rtlCol="0" anchor="ctr">
            <a:normAutofit/>
          </a:bodyPr>
          <a:lstStyle>
            <a:defPPr>
              <a:defRPr lang="en-US"/>
            </a:defPPr>
            <a:lvl1pPr defTabSz="914400">
              <a:lnSpc>
                <a:spcPct val="90000"/>
              </a:lnSpc>
              <a:spcBef>
                <a:spcPct val="0"/>
              </a:spcBef>
              <a:buNone/>
              <a:defRPr sz="3200" b="1">
                <a:solidFill>
                  <a:schemeClr val="accent1">
                    <a:lumMod val="50000"/>
                  </a:schemeClr>
                </a:solidFill>
                <a:latin typeface="+mn-ea"/>
                <a:cs typeface="+mj-cs"/>
              </a:defRPr>
            </a:lvl1pPr>
          </a:lstStyle>
          <a:p>
            <a:r>
              <a:rPr lang="en-US" altLang="zh-CN"/>
              <a:t>If-then</a:t>
            </a:r>
            <a:r>
              <a:rPr lang="zh-CN" altLang="en-US"/>
              <a:t>规则的直接应用</a:t>
            </a:r>
            <a:r>
              <a:rPr lang="en-US" altLang="zh-CN"/>
              <a:t>: CLS</a:t>
            </a:r>
            <a:r>
              <a:rPr lang="zh-CN" altLang="en-US" dirty="0"/>
              <a:t>算法</a:t>
            </a:r>
          </a:p>
        </p:txBody>
      </p:sp>
    </p:spTree>
    <p:extLst>
      <p:ext uri="{BB962C8B-B14F-4D97-AF65-F5344CB8AC3E}">
        <p14:creationId xmlns:p14="http://schemas.microsoft.com/office/powerpoint/2010/main" val="25270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51438"/>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集成学习 </a:t>
            </a:r>
            <a:r>
              <a:rPr lang="en-US" altLang="zh-CN" sz="3200" b="1">
                <a:solidFill>
                  <a:schemeClr val="accent1">
                    <a:lumMod val="50000"/>
                  </a:schemeClr>
                </a:solidFill>
                <a:latin typeface="+mn-lt"/>
                <a:ea typeface="+mn-ea"/>
              </a:rPr>
              <a:t>(Ensemble learning) </a:t>
            </a:r>
            <a:r>
              <a:rPr lang="zh-CN" altLang="en-US" sz="3200" b="1">
                <a:solidFill>
                  <a:schemeClr val="accent1">
                    <a:lumMod val="50000"/>
                  </a:schemeClr>
                </a:solidFill>
                <a:latin typeface="+mn-lt"/>
                <a:ea typeface="+mn-ea"/>
              </a:rPr>
              <a:t>简介</a:t>
            </a:r>
            <a:r>
              <a:rPr lang="en-US" altLang="zh-CN" sz="3200" b="1">
                <a:solidFill>
                  <a:schemeClr val="accent1">
                    <a:lumMod val="50000"/>
                  </a:schemeClr>
                </a:solidFill>
                <a:latin typeface="+mn-lt"/>
                <a:ea typeface="+mn-ea"/>
              </a:rPr>
              <a:t> </a:t>
            </a:r>
            <a:endParaRPr lang="zh-CN" altLang="en-US" sz="3200" b="1" dirty="0">
              <a:solidFill>
                <a:schemeClr val="accent1">
                  <a:lumMod val="50000"/>
                </a:schemeClr>
              </a:solidFill>
              <a:latin typeface="+mn-lt"/>
              <a:ea typeface="+mn-ea"/>
            </a:endParaRPr>
          </a:p>
        </p:txBody>
      </p:sp>
      <p:sp>
        <p:nvSpPr>
          <p:cNvPr id="5" name="内容占位符 2">
            <a:extLst>
              <a:ext uri="{FF2B5EF4-FFF2-40B4-BE49-F238E27FC236}">
                <a16:creationId xmlns:a16="http://schemas.microsoft.com/office/drawing/2014/main" id="{FEF64790-671E-EB7B-538D-7D7F5B585D01}"/>
              </a:ext>
            </a:extLst>
          </p:cNvPr>
          <p:cNvSpPr>
            <a:spLocks noGrp="1"/>
          </p:cNvSpPr>
          <p:nvPr>
            <p:ph idx="1"/>
          </p:nvPr>
        </p:nvSpPr>
        <p:spPr>
          <a:xfrm>
            <a:off x="361899" y="2566795"/>
            <a:ext cx="8225381" cy="3789556"/>
          </a:xfrm>
        </p:spPr>
        <p:txBody>
          <a:bodyPr>
            <a:normAutofit/>
          </a:bodyPr>
          <a:lstStyle/>
          <a:p>
            <a:pPr>
              <a:lnSpc>
                <a:spcPct val="110000"/>
              </a:lnSpc>
            </a:pPr>
            <a:r>
              <a:rPr lang="en-US" altLang="zh-CN" sz="2200" dirty="0"/>
              <a:t>“</a:t>
            </a:r>
            <a:r>
              <a:rPr lang="zh-CN" altLang="en-US" sz="2200" dirty="0"/>
              <a:t>三个臭皮匠</a:t>
            </a:r>
            <a:r>
              <a:rPr lang="en-US" altLang="zh-CN" sz="2200" dirty="0"/>
              <a:t>, </a:t>
            </a:r>
            <a:r>
              <a:rPr lang="zh-CN" altLang="en-US" sz="2200" dirty="0"/>
              <a:t>顶个诸葛亮</a:t>
            </a:r>
            <a:r>
              <a:rPr lang="en-US" altLang="zh-CN" sz="2200" dirty="0"/>
              <a:t>”</a:t>
            </a:r>
          </a:p>
          <a:p>
            <a:pPr>
              <a:lnSpc>
                <a:spcPct val="110000"/>
              </a:lnSpc>
            </a:pPr>
            <a:endParaRPr lang="en-US" altLang="zh-CN" sz="2200" dirty="0"/>
          </a:p>
          <a:p>
            <a:pPr>
              <a:lnSpc>
                <a:spcPct val="110000"/>
              </a:lnSpc>
            </a:pPr>
            <a:endParaRPr lang="en-US" altLang="zh-CN" sz="2200" dirty="0"/>
          </a:p>
          <a:p>
            <a:pPr>
              <a:lnSpc>
                <a:spcPct val="110000"/>
              </a:lnSpc>
            </a:pPr>
            <a:endParaRPr lang="en-US" altLang="zh-CN" sz="2200" dirty="0"/>
          </a:p>
          <a:p>
            <a:pPr>
              <a:lnSpc>
                <a:spcPct val="110000"/>
              </a:lnSpc>
            </a:pPr>
            <a:endParaRPr lang="en-US" altLang="zh-CN" sz="2200" dirty="0"/>
          </a:p>
          <a:p>
            <a:pPr>
              <a:lnSpc>
                <a:spcPct val="110000"/>
              </a:lnSpc>
            </a:pPr>
            <a:endParaRPr lang="en-US" altLang="zh-CN" sz="2200" dirty="0"/>
          </a:p>
          <a:p>
            <a:pPr>
              <a:lnSpc>
                <a:spcPct val="110000"/>
              </a:lnSpc>
            </a:pPr>
            <a:r>
              <a:rPr lang="zh-CN" altLang="en-US" sz="2200" dirty="0"/>
              <a:t>集成学习</a:t>
            </a:r>
            <a:r>
              <a:rPr lang="en-US" altLang="zh-CN" sz="2200" dirty="0"/>
              <a:t>, </a:t>
            </a:r>
            <a:r>
              <a:rPr lang="zh-CN" altLang="en-US" sz="2200" dirty="0"/>
              <a:t>或基于委员会的学习 </a:t>
            </a:r>
            <a:r>
              <a:rPr lang="en-US" altLang="zh-CN" sz="2200" dirty="0"/>
              <a:t>(committee-based learning) </a:t>
            </a:r>
            <a:r>
              <a:rPr lang="zh-CN" altLang="en-US" sz="2200" dirty="0"/>
              <a:t>通过</a:t>
            </a:r>
            <a:r>
              <a:rPr lang="zh-CN" altLang="en-US" sz="2200" b="1" dirty="0">
                <a:solidFill>
                  <a:srgbClr val="0070C0"/>
                </a:solidFill>
              </a:rPr>
              <a:t>构建</a:t>
            </a:r>
            <a:r>
              <a:rPr lang="zh-CN" altLang="en-US" sz="2200" b="1" dirty="0">
                <a:solidFill>
                  <a:srgbClr val="C00000"/>
                </a:solidFill>
              </a:rPr>
              <a:t> </a:t>
            </a:r>
            <a:r>
              <a:rPr lang="en-US" altLang="zh-CN" sz="2200" b="1" dirty="0">
                <a:solidFill>
                  <a:srgbClr val="C00000"/>
                </a:solidFill>
              </a:rPr>
              <a:t>(?) </a:t>
            </a:r>
            <a:r>
              <a:rPr lang="zh-CN" altLang="en-US" sz="2200" b="1" dirty="0">
                <a:solidFill>
                  <a:srgbClr val="0070C0"/>
                </a:solidFill>
              </a:rPr>
              <a:t>并结合</a:t>
            </a:r>
            <a:r>
              <a:rPr lang="zh-CN" altLang="en-US" sz="2200" b="1" dirty="0">
                <a:solidFill>
                  <a:srgbClr val="C00000"/>
                </a:solidFill>
              </a:rPr>
              <a:t> </a:t>
            </a:r>
            <a:r>
              <a:rPr lang="en-US" altLang="zh-CN" sz="2200" b="1" dirty="0">
                <a:solidFill>
                  <a:srgbClr val="C00000"/>
                </a:solidFill>
              </a:rPr>
              <a:t>(?) </a:t>
            </a:r>
            <a:r>
              <a:rPr lang="zh-CN" altLang="en-US" sz="2200" b="1" dirty="0">
                <a:solidFill>
                  <a:srgbClr val="0070C0"/>
                </a:solidFill>
              </a:rPr>
              <a:t>多个学习器</a:t>
            </a:r>
            <a:r>
              <a:rPr lang="zh-CN" altLang="en-US" sz="2200" dirty="0"/>
              <a:t>来完成学习任务</a:t>
            </a: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90</a:t>
            </a:fld>
            <a:endParaRPr lang="en-US" dirty="0"/>
          </a:p>
        </p:txBody>
      </p:sp>
      <p:pic>
        <p:nvPicPr>
          <p:cNvPr id="3" name="图片 2">
            <a:extLst>
              <a:ext uri="{FF2B5EF4-FFF2-40B4-BE49-F238E27FC236}">
                <a16:creationId xmlns:a16="http://schemas.microsoft.com/office/drawing/2014/main" id="{DDB825FE-9E7B-4B40-BA19-532BBE410570}"/>
              </a:ext>
            </a:extLst>
          </p:cNvPr>
          <p:cNvPicPr>
            <a:picLocks noChangeAspect="1"/>
          </p:cNvPicPr>
          <p:nvPr/>
        </p:nvPicPr>
        <p:blipFill>
          <a:blip r:embed="rId2"/>
          <a:stretch>
            <a:fillRect/>
          </a:stretch>
        </p:blipFill>
        <p:spPr>
          <a:xfrm>
            <a:off x="560181" y="3203394"/>
            <a:ext cx="3603388" cy="1974656"/>
          </a:xfrm>
          <a:prstGeom prst="rect">
            <a:avLst/>
          </a:prstGeom>
        </p:spPr>
      </p:pic>
      <p:pic>
        <p:nvPicPr>
          <p:cNvPr id="6" name="图片 5">
            <a:extLst>
              <a:ext uri="{FF2B5EF4-FFF2-40B4-BE49-F238E27FC236}">
                <a16:creationId xmlns:a16="http://schemas.microsoft.com/office/drawing/2014/main" id="{CA4FFED6-670A-491C-B5E3-17E5C40EC4B3}"/>
              </a:ext>
            </a:extLst>
          </p:cNvPr>
          <p:cNvPicPr>
            <a:picLocks noChangeAspect="1"/>
          </p:cNvPicPr>
          <p:nvPr/>
        </p:nvPicPr>
        <p:blipFill>
          <a:blip r:embed="rId3"/>
          <a:stretch>
            <a:fillRect/>
          </a:stretch>
        </p:blipFill>
        <p:spPr>
          <a:xfrm>
            <a:off x="4434020" y="3203394"/>
            <a:ext cx="4153260" cy="1882303"/>
          </a:xfrm>
          <a:prstGeom prst="rect">
            <a:avLst/>
          </a:prstGeom>
        </p:spPr>
      </p:pic>
    </p:spTree>
    <p:extLst>
      <p:ext uri="{BB962C8B-B14F-4D97-AF65-F5344CB8AC3E}">
        <p14:creationId xmlns:p14="http://schemas.microsoft.com/office/powerpoint/2010/main" val="10480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集成学习方法</a:t>
            </a:r>
            <a:r>
              <a:rPr lang="en-US" altLang="zh-CN" sz="3200" b="1">
                <a:solidFill>
                  <a:schemeClr val="accent1">
                    <a:lumMod val="50000"/>
                  </a:schemeClr>
                </a:solidFill>
                <a:latin typeface="+mn-lt"/>
                <a:ea typeface="+mn-ea"/>
              </a:rPr>
              <a:t> </a:t>
            </a:r>
            <a:endParaRPr lang="zh-CN" altLang="en-US" sz="3200" b="1" dirty="0">
              <a:solidFill>
                <a:schemeClr val="accent1">
                  <a:lumMod val="50000"/>
                </a:schemeClr>
              </a:solidFill>
              <a:latin typeface="+mn-lt"/>
              <a:ea typeface="+mn-ea"/>
            </a:endParaRPr>
          </a:p>
        </p:txBody>
      </p:sp>
      <p:sp>
        <p:nvSpPr>
          <p:cNvPr id="5" name="内容占位符 2">
            <a:extLst>
              <a:ext uri="{FF2B5EF4-FFF2-40B4-BE49-F238E27FC236}">
                <a16:creationId xmlns:a16="http://schemas.microsoft.com/office/drawing/2014/main" id="{FEF64790-671E-EB7B-538D-7D7F5B585D01}"/>
              </a:ext>
            </a:extLst>
          </p:cNvPr>
          <p:cNvSpPr>
            <a:spLocks noGrp="1"/>
          </p:cNvSpPr>
          <p:nvPr>
            <p:ph idx="1"/>
          </p:nvPr>
        </p:nvSpPr>
        <p:spPr>
          <a:xfrm>
            <a:off x="361899" y="2675851"/>
            <a:ext cx="8416542" cy="615317"/>
          </a:xfrm>
        </p:spPr>
        <p:txBody>
          <a:bodyPr>
            <a:normAutofit/>
          </a:bodyPr>
          <a:lstStyle/>
          <a:p>
            <a:pPr>
              <a:lnSpc>
                <a:spcPct val="110000"/>
              </a:lnSpc>
            </a:pPr>
            <a:r>
              <a:rPr lang="zh-CN" altLang="en-US" sz="2200"/>
              <a:t> 依据个体学习器的生成方式</a:t>
            </a:r>
            <a:r>
              <a:rPr lang="en-US" altLang="zh-CN" sz="2200"/>
              <a:t>, </a:t>
            </a:r>
            <a:r>
              <a:rPr lang="zh-CN" altLang="en-US" sz="2200"/>
              <a:t>集成学习方法大致可分为</a:t>
            </a:r>
            <a:r>
              <a:rPr lang="zh-CN" altLang="en-US" sz="2200" b="1">
                <a:solidFill>
                  <a:srgbClr val="0070C0"/>
                </a:solidFill>
              </a:rPr>
              <a:t>两大类</a:t>
            </a:r>
            <a:endParaRPr lang="en-US" altLang="zh-CN" sz="2200" b="1">
              <a:solidFill>
                <a:srgbClr val="0070C0"/>
              </a:solidFill>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91</a:t>
            </a:fld>
            <a:endParaRPr lang="en-US" dirty="0"/>
          </a:p>
        </p:txBody>
      </p:sp>
      <p:sp>
        <p:nvSpPr>
          <p:cNvPr id="7" name="矩形 6">
            <a:extLst>
              <a:ext uri="{FF2B5EF4-FFF2-40B4-BE49-F238E27FC236}">
                <a16:creationId xmlns:a16="http://schemas.microsoft.com/office/drawing/2014/main" id="{1B10F7DC-4481-4B53-BA48-3BFC1DE54A84}"/>
              </a:ext>
            </a:extLst>
          </p:cNvPr>
          <p:cNvSpPr/>
          <p:nvPr/>
        </p:nvSpPr>
        <p:spPr>
          <a:xfrm>
            <a:off x="361899" y="3400224"/>
            <a:ext cx="8318805" cy="105625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200"/>
              <a:t>个体学习器不存在强依赖关系、可同时生成的</a:t>
            </a:r>
            <a:r>
              <a:rPr lang="zh-CN" altLang="en-US" sz="2200" b="1">
                <a:solidFill>
                  <a:srgbClr val="C00000"/>
                </a:solidFill>
              </a:rPr>
              <a:t>并行化</a:t>
            </a:r>
            <a:r>
              <a:rPr lang="zh-CN" altLang="en-US" sz="2200"/>
              <a:t>方法</a:t>
            </a:r>
            <a:endParaRPr lang="en-US" altLang="zh-CN" sz="2200"/>
          </a:p>
          <a:p>
            <a:pPr marL="285750" indent="-285750">
              <a:lnSpc>
                <a:spcPct val="150000"/>
              </a:lnSpc>
              <a:buFont typeface="Arial" panose="020B0604020202020204" pitchFamily="34" charset="0"/>
              <a:buChar char="•"/>
            </a:pPr>
            <a:r>
              <a:rPr lang="zh-CN" altLang="en-US" sz="2200"/>
              <a:t>代表</a:t>
            </a:r>
            <a:r>
              <a:rPr lang="en-US" altLang="zh-CN" sz="2200"/>
              <a:t>: </a:t>
            </a:r>
            <a:r>
              <a:rPr lang="en-US" altLang="zh-CN" sz="2200" b="1">
                <a:solidFill>
                  <a:srgbClr val="0070C0"/>
                </a:solidFill>
              </a:rPr>
              <a:t>Bagging </a:t>
            </a:r>
            <a:r>
              <a:rPr lang="en-US" altLang="zh-CN" sz="2200"/>
              <a:t>(bootstrap aggregation); </a:t>
            </a:r>
            <a:r>
              <a:rPr lang="zh-CN" altLang="en-US" sz="2200"/>
              <a:t>随机森林 </a:t>
            </a:r>
            <a:r>
              <a:rPr lang="en-US" altLang="zh-CN" sz="2200"/>
              <a:t>(RF)</a:t>
            </a:r>
            <a:endParaRPr lang="zh-CN" altLang="en-US" sz="2200"/>
          </a:p>
        </p:txBody>
      </p:sp>
      <p:sp>
        <p:nvSpPr>
          <p:cNvPr id="58" name="矩形 57">
            <a:extLst>
              <a:ext uri="{FF2B5EF4-FFF2-40B4-BE49-F238E27FC236}">
                <a16:creationId xmlns:a16="http://schemas.microsoft.com/office/drawing/2014/main" id="{E8852956-6F1B-4C09-8A91-6E14EE9D1F5A}"/>
              </a:ext>
            </a:extLst>
          </p:cNvPr>
          <p:cNvSpPr/>
          <p:nvPr/>
        </p:nvSpPr>
        <p:spPr>
          <a:xfrm>
            <a:off x="361899" y="4622252"/>
            <a:ext cx="7910374" cy="105625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200"/>
              <a:t>个体学习器存在强依赖关系</a:t>
            </a:r>
            <a:r>
              <a:rPr lang="en-US" altLang="zh-CN" sz="2200"/>
              <a:t>, </a:t>
            </a:r>
            <a:r>
              <a:rPr lang="zh-CN" altLang="en-US" sz="2200"/>
              <a:t>必须串行生成的</a:t>
            </a:r>
            <a:r>
              <a:rPr lang="zh-CN" altLang="en-US" sz="2200" b="1">
                <a:solidFill>
                  <a:srgbClr val="C00000"/>
                </a:solidFill>
              </a:rPr>
              <a:t>序列化</a:t>
            </a:r>
            <a:r>
              <a:rPr lang="zh-CN" altLang="en-US" sz="2200"/>
              <a:t>方法</a:t>
            </a:r>
            <a:endParaRPr lang="en-US" altLang="zh-CN" sz="2200"/>
          </a:p>
          <a:p>
            <a:pPr marL="285750" indent="-285750">
              <a:lnSpc>
                <a:spcPct val="150000"/>
              </a:lnSpc>
              <a:buFont typeface="Arial" panose="020B0604020202020204" pitchFamily="34" charset="0"/>
              <a:buChar char="•"/>
            </a:pPr>
            <a:r>
              <a:rPr lang="zh-CN" altLang="en-US" sz="2200"/>
              <a:t>代表</a:t>
            </a:r>
            <a:r>
              <a:rPr lang="en-US" altLang="zh-CN" sz="2200"/>
              <a:t>: </a:t>
            </a:r>
            <a:r>
              <a:rPr lang="en-US" altLang="zh-CN" sz="2200" b="1">
                <a:solidFill>
                  <a:srgbClr val="0070C0"/>
                </a:solidFill>
              </a:rPr>
              <a:t>Boosting</a:t>
            </a:r>
            <a:r>
              <a:rPr lang="en-US" altLang="zh-CN" sz="2200"/>
              <a:t>, </a:t>
            </a:r>
            <a:r>
              <a:rPr lang="zh-CN" altLang="en-US" sz="2200"/>
              <a:t>如</a:t>
            </a:r>
            <a:r>
              <a:rPr lang="en-US" altLang="zh-CN" sz="2200"/>
              <a:t>AdaBoost</a:t>
            </a:r>
          </a:p>
        </p:txBody>
      </p:sp>
    </p:spTree>
    <p:extLst>
      <p:ext uri="{BB962C8B-B14F-4D97-AF65-F5344CB8AC3E}">
        <p14:creationId xmlns:p14="http://schemas.microsoft.com/office/powerpoint/2010/main" val="10391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集成学习方法</a:t>
            </a:r>
            <a:r>
              <a:rPr lang="en-US" altLang="zh-CN" sz="3200" b="1">
                <a:solidFill>
                  <a:schemeClr val="accent1">
                    <a:lumMod val="50000"/>
                  </a:schemeClr>
                </a:solidFill>
                <a:latin typeface="+mn-lt"/>
                <a:ea typeface="+mn-ea"/>
              </a:rPr>
              <a:t>: </a:t>
            </a:r>
            <a:r>
              <a:rPr lang="zh-CN" altLang="en-US" sz="3200" b="1">
                <a:solidFill>
                  <a:schemeClr val="accent1">
                    <a:lumMod val="50000"/>
                  </a:schemeClr>
                </a:solidFill>
                <a:latin typeface="+mn-lt"/>
                <a:ea typeface="+mn-ea"/>
              </a:rPr>
              <a:t>并行化</a:t>
            </a:r>
            <a:r>
              <a:rPr lang="en-US" altLang="zh-CN" sz="3200" b="1">
                <a:solidFill>
                  <a:schemeClr val="accent1">
                    <a:lumMod val="50000"/>
                  </a:schemeClr>
                </a:solidFill>
                <a:latin typeface="+mn-lt"/>
                <a:ea typeface="+mn-ea"/>
              </a:rPr>
              <a:t> </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92</a:t>
            </a:fld>
            <a:endParaRPr lang="en-US" dirty="0"/>
          </a:p>
        </p:txBody>
      </p:sp>
      <p:sp>
        <p:nvSpPr>
          <p:cNvPr id="7" name="矩形 6">
            <a:extLst>
              <a:ext uri="{FF2B5EF4-FFF2-40B4-BE49-F238E27FC236}">
                <a16:creationId xmlns:a16="http://schemas.microsoft.com/office/drawing/2014/main" id="{1B10F7DC-4481-4B53-BA48-3BFC1DE54A84}"/>
              </a:ext>
            </a:extLst>
          </p:cNvPr>
          <p:cNvSpPr/>
          <p:nvPr/>
        </p:nvSpPr>
        <p:spPr>
          <a:xfrm>
            <a:off x="368078" y="2445210"/>
            <a:ext cx="8416541" cy="207114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200" dirty="0"/>
              <a:t>代表</a:t>
            </a:r>
            <a:r>
              <a:rPr lang="en-US" altLang="zh-CN" sz="2200" dirty="0"/>
              <a:t>: </a:t>
            </a:r>
            <a:r>
              <a:rPr lang="en-US" altLang="zh-CN" sz="2200" b="1" dirty="0">
                <a:solidFill>
                  <a:srgbClr val="0070C0"/>
                </a:solidFill>
              </a:rPr>
              <a:t>Bagging </a:t>
            </a:r>
            <a:r>
              <a:rPr lang="en-US" altLang="zh-CN" sz="2200" dirty="0"/>
              <a:t>(bootstrap aggregation); </a:t>
            </a:r>
            <a:r>
              <a:rPr lang="zh-CN" altLang="en-US" sz="2200" dirty="0"/>
              <a:t>随机森林 </a:t>
            </a:r>
            <a:r>
              <a:rPr lang="en-US" altLang="zh-CN" sz="2200" dirty="0"/>
              <a:t>(RF)</a:t>
            </a:r>
          </a:p>
          <a:p>
            <a:pPr marL="285750" indent="-285750">
              <a:lnSpc>
                <a:spcPct val="150000"/>
              </a:lnSpc>
              <a:buFont typeface="Arial" panose="020B0604020202020204" pitchFamily="34" charset="0"/>
              <a:buChar char="•"/>
            </a:pPr>
            <a:r>
              <a:rPr lang="zh-CN" altLang="en-US" sz="2200" dirty="0">
                <a:solidFill>
                  <a:srgbClr val="141314"/>
                </a:solidFill>
              </a:rPr>
              <a:t>主要关注降低</a:t>
            </a:r>
            <a:r>
              <a:rPr lang="zh-CN" altLang="en-US" sz="2200" b="1" dirty="0">
                <a:solidFill>
                  <a:srgbClr val="0070C0"/>
                </a:solidFill>
              </a:rPr>
              <a:t>方差</a:t>
            </a:r>
            <a:r>
              <a:rPr lang="en-US" altLang="zh-CN" sz="2200" dirty="0"/>
              <a:t>——</a:t>
            </a:r>
            <a:r>
              <a:rPr lang="zh-CN" altLang="en-US" sz="2200" dirty="0"/>
              <a:t>需要基学习器较强 </a:t>
            </a:r>
            <a:r>
              <a:rPr lang="en-US" altLang="zh-CN" sz="2200" dirty="0"/>
              <a:t>(</a:t>
            </a:r>
            <a:r>
              <a:rPr lang="zh-CN" altLang="en-US" sz="2200" dirty="0"/>
              <a:t>倾向过拟合</a:t>
            </a:r>
            <a:r>
              <a:rPr lang="en-US" altLang="zh-CN" sz="2200" dirty="0"/>
              <a:t>), </a:t>
            </a:r>
            <a:r>
              <a:rPr lang="zh-CN" altLang="en-US" sz="2200" dirty="0"/>
              <a:t>如无剪枝决策树、神经网络</a:t>
            </a:r>
            <a:endParaRPr lang="en-US" altLang="zh-CN" sz="2200" dirty="0"/>
          </a:p>
          <a:p>
            <a:pPr marL="285750" indent="-285750">
              <a:lnSpc>
                <a:spcPct val="150000"/>
              </a:lnSpc>
              <a:buFont typeface="Arial" panose="020B0604020202020204" pitchFamily="34" charset="0"/>
              <a:buChar char="•"/>
            </a:pPr>
            <a:endParaRPr lang="zh-CN" altLang="en-US" sz="2200" dirty="0"/>
          </a:p>
        </p:txBody>
      </p:sp>
      <p:sp>
        <p:nvSpPr>
          <p:cNvPr id="8" name="文本框 7">
            <a:extLst>
              <a:ext uri="{FF2B5EF4-FFF2-40B4-BE49-F238E27FC236}">
                <a16:creationId xmlns:a16="http://schemas.microsoft.com/office/drawing/2014/main" id="{808DC4B0-6801-4412-84D7-4702F9F4715B}"/>
              </a:ext>
            </a:extLst>
          </p:cNvPr>
          <p:cNvSpPr txBox="1"/>
          <p:nvPr/>
        </p:nvSpPr>
        <p:spPr>
          <a:xfrm>
            <a:off x="5639045" y="4056061"/>
            <a:ext cx="1415086" cy="369332"/>
          </a:xfrm>
          <a:prstGeom prst="rect">
            <a:avLst/>
          </a:prstGeom>
          <a:noFill/>
        </p:spPr>
        <p:txBody>
          <a:bodyPr wrap="square" rtlCol="0">
            <a:spAutoFit/>
          </a:bodyPr>
          <a:lstStyle/>
          <a:p>
            <a:pPr algn="ctr"/>
            <a:r>
              <a:rPr lang="zh-CN" altLang="en-US"/>
              <a:t>原始数据集</a:t>
            </a:r>
          </a:p>
        </p:txBody>
      </p:sp>
      <p:sp>
        <p:nvSpPr>
          <p:cNvPr id="9" name="文本框 8">
            <a:extLst>
              <a:ext uri="{FF2B5EF4-FFF2-40B4-BE49-F238E27FC236}">
                <a16:creationId xmlns:a16="http://schemas.microsoft.com/office/drawing/2014/main" id="{B38EA3EF-285D-4F93-9E91-B18B9800AB89}"/>
              </a:ext>
            </a:extLst>
          </p:cNvPr>
          <p:cNvSpPr txBox="1"/>
          <p:nvPr/>
        </p:nvSpPr>
        <p:spPr>
          <a:xfrm>
            <a:off x="5376103" y="5429344"/>
            <a:ext cx="1023935" cy="369332"/>
          </a:xfrm>
          <a:prstGeom prst="rect">
            <a:avLst/>
          </a:prstGeom>
          <a:noFill/>
        </p:spPr>
        <p:txBody>
          <a:bodyPr wrap="square" rtlCol="0">
            <a:spAutoFit/>
          </a:bodyPr>
          <a:lstStyle/>
          <a:p>
            <a:pPr algn="ctr"/>
            <a:r>
              <a:rPr lang="zh-CN" altLang="en-US"/>
              <a:t>学习器</a:t>
            </a:r>
            <a:r>
              <a:rPr lang="en-US" altLang="zh-CN"/>
              <a:t>2</a:t>
            </a:r>
            <a:endParaRPr lang="zh-CN" altLang="en-US"/>
          </a:p>
        </p:txBody>
      </p:sp>
      <p:sp>
        <p:nvSpPr>
          <p:cNvPr id="10" name="文本框 9">
            <a:extLst>
              <a:ext uri="{FF2B5EF4-FFF2-40B4-BE49-F238E27FC236}">
                <a16:creationId xmlns:a16="http://schemas.microsoft.com/office/drawing/2014/main" id="{466BF53C-B059-4ABD-A611-895C130DF667}"/>
              </a:ext>
            </a:extLst>
          </p:cNvPr>
          <p:cNvSpPr txBox="1"/>
          <p:nvPr/>
        </p:nvSpPr>
        <p:spPr>
          <a:xfrm>
            <a:off x="5376103" y="4729287"/>
            <a:ext cx="1023935" cy="369332"/>
          </a:xfrm>
          <a:prstGeom prst="rect">
            <a:avLst/>
          </a:prstGeom>
          <a:noFill/>
        </p:spPr>
        <p:txBody>
          <a:bodyPr wrap="square" rtlCol="0">
            <a:spAutoFit/>
          </a:bodyPr>
          <a:lstStyle/>
          <a:p>
            <a:pPr algn="ctr"/>
            <a:r>
              <a:rPr lang="zh-CN" altLang="en-US"/>
              <a:t>采样集</a:t>
            </a:r>
            <a:r>
              <a:rPr lang="en-US" altLang="zh-CN"/>
              <a:t>2</a:t>
            </a:r>
            <a:endParaRPr lang="zh-CN" altLang="en-US"/>
          </a:p>
        </p:txBody>
      </p:sp>
      <p:sp>
        <p:nvSpPr>
          <p:cNvPr id="11" name="文本框 10">
            <a:extLst>
              <a:ext uri="{FF2B5EF4-FFF2-40B4-BE49-F238E27FC236}">
                <a16:creationId xmlns:a16="http://schemas.microsoft.com/office/drawing/2014/main" id="{C552A9DA-D1ED-4764-BCC5-BD774E75E801}"/>
              </a:ext>
            </a:extLst>
          </p:cNvPr>
          <p:cNvSpPr txBox="1"/>
          <p:nvPr/>
        </p:nvSpPr>
        <p:spPr>
          <a:xfrm>
            <a:off x="7444582" y="4735412"/>
            <a:ext cx="1070768" cy="369332"/>
          </a:xfrm>
          <a:prstGeom prst="rect">
            <a:avLst/>
          </a:prstGeom>
          <a:noFill/>
        </p:spPr>
        <p:txBody>
          <a:bodyPr wrap="square" rtlCol="0">
            <a:spAutoFit/>
          </a:bodyPr>
          <a:lstStyle/>
          <a:p>
            <a:pPr algn="ctr"/>
            <a:r>
              <a:rPr lang="zh-CN" altLang="en-US"/>
              <a:t>采样集</a:t>
            </a:r>
            <a:r>
              <a:rPr lang="en-US" altLang="zh-CN" i="1"/>
              <a:t>M</a:t>
            </a:r>
            <a:endParaRPr lang="zh-CN" altLang="en-US" i="1"/>
          </a:p>
        </p:txBody>
      </p:sp>
      <p:sp>
        <p:nvSpPr>
          <p:cNvPr id="12" name="文本框 11">
            <a:extLst>
              <a:ext uri="{FF2B5EF4-FFF2-40B4-BE49-F238E27FC236}">
                <a16:creationId xmlns:a16="http://schemas.microsoft.com/office/drawing/2014/main" id="{A6D895D2-ECD8-47B8-A390-22084F36F0B9}"/>
              </a:ext>
            </a:extLst>
          </p:cNvPr>
          <p:cNvSpPr txBox="1"/>
          <p:nvPr/>
        </p:nvSpPr>
        <p:spPr>
          <a:xfrm>
            <a:off x="3815527" y="5425272"/>
            <a:ext cx="1023935" cy="369332"/>
          </a:xfrm>
          <a:prstGeom prst="rect">
            <a:avLst/>
          </a:prstGeom>
          <a:noFill/>
        </p:spPr>
        <p:txBody>
          <a:bodyPr wrap="square" rtlCol="0">
            <a:spAutoFit/>
          </a:bodyPr>
          <a:lstStyle/>
          <a:p>
            <a:pPr algn="ctr"/>
            <a:r>
              <a:rPr lang="zh-CN" altLang="en-US"/>
              <a:t>学习器</a:t>
            </a:r>
            <a:r>
              <a:rPr lang="en-US" altLang="zh-CN"/>
              <a:t>1</a:t>
            </a:r>
            <a:endParaRPr lang="zh-CN" altLang="en-US"/>
          </a:p>
        </p:txBody>
      </p:sp>
      <p:sp>
        <p:nvSpPr>
          <p:cNvPr id="13" name="文本框 12">
            <a:extLst>
              <a:ext uri="{FF2B5EF4-FFF2-40B4-BE49-F238E27FC236}">
                <a16:creationId xmlns:a16="http://schemas.microsoft.com/office/drawing/2014/main" id="{BB41D03E-5A0E-41F3-BE1B-33BE21668CC4}"/>
              </a:ext>
            </a:extLst>
          </p:cNvPr>
          <p:cNvSpPr txBox="1"/>
          <p:nvPr/>
        </p:nvSpPr>
        <p:spPr>
          <a:xfrm>
            <a:off x="3815527" y="4735412"/>
            <a:ext cx="1023935" cy="369332"/>
          </a:xfrm>
          <a:prstGeom prst="rect">
            <a:avLst/>
          </a:prstGeom>
          <a:noFill/>
        </p:spPr>
        <p:txBody>
          <a:bodyPr wrap="square" rtlCol="0">
            <a:spAutoFit/>
          </a:bodyPr>
          <a:lstStyle/>
          <a:p>
            <a:pPr algn="ctr"/>
            <a:r>
              <a:rPr lang="zh-CN" altLang="en-US"/>
              <a:t>采样集</a:t>
            </a:r>
            <a:r>
              <a:rPr lang="en-US" altLang="zh-CN"/>
              <a:t>1</a:t>
            </a:r>
            <a:endParaRPr lang="zh-CN" altLang="en-US"/>
          </a:p>
        </p:txBody>
      </p:sp>
      <p:sp>
        <p:nvSpPr>
          <p:cNvPr id="14" name="文本框 13">
            <a:extLst>
              <a:ext uri="{FF2B5EF4-FFF2-40B4-BE49-F238E27FC236}">
                <a16:creationId xmlns:a16="http://schemas.microsoft.com/office/drawing/2014/main" id="{1811BC16-1A79-4ACD-8DCA-705D667BD0E9}"/>
              </a:ext>
            </a:extLst>
          </p:cNvPr>
          <p:cNvSpPr txBox="1"/>
          <p:nvPr/>
        </p:nvSpPr>
        <p:spPr>
          <a:xfrm>
            <a:off x="7444581" y="5405972"/>
            <a:ext cx="1070769" cy="369332"/>
          </a:xfrm>
          <a:prstGeom prst="rect">
            <a:avLst/>
          </a:prstGeom>
          <a:noFill/>
        </p:spPr>
        <p:txBody>
          <a:bodyPr wrap="square" rtlCol="0">
            <a:spAutoFit/>
          </a:bodyPr>
          <a:lstStyle/>
          <a:p>
            <a:pPr algn="ctr"/>
            <a:r>
              <a:rPr lang="zh-CN" altLang="en-US"/>
              <a:t>学习器</a:t>
            </a:r>
            <a:r>
              <a:rPr lang="en-US" altLang="zh-CN" i="1"/>
              <a:t>M</a:t>
            </a:r>
            <a:endParaRPr lang="zh-CN" altLang="en-US" i="1"/>
          </a:p>
        </p:txBody>
      </p:sp>
      <p:sp>
        <p:nvSpPr>
          <p:cNvPr id="15" name="文本框 14">
            <a:extLst>
              <a:ext uri="{FF2B5EF4-FFF2-40B4-BE49-F238E27FC236}">
                <a16:creationId xmlns:a16="http://schemas.microsoft.com/office/drawing/2014/main" id="{76D78E2F-7A3B-49B3-A381-109E341421AA}"/>
              </a:ext>
            </a:extLst>
          </p:cNvPr>
          <p:cNvSpPr txBox="1"/>
          <p:nvPr/>
        </p:nvSpPr>
        <p:spPr>
          <a:xfrm>
            <a:off x="6627154" y="5393518"/>
            <a:ext cx="766532" cy="369332"/>
          </a:xfrm>
          <a:prstGeom prst="rect">
            <a:avLst/>
          </a:prstGeom>
          <a:noFill/>
        </p:spPr>
        <p:txBody>
          <a:bodyPr wrap="square" rtlCol="0">
            <a:spAutoFit/>
          </a:bodyPr>
          <a:lstStyle/>
          <a:p>
            <a:r>
              <a:rPr lang="en-US" altLang="zh-CN"/>
              <a:t>……</a:t>
            </a:r>
            <a:endParaRPr lang="zh-CN" altLang="en-US"/>
          </a:p>
        </p:txBody>
      </p:sp>
      <p:sp>
        <p:nvSpPr>
          <p:cNvPr id="16" name="文本框 15">
            <a:extLst>
              <a:ext uri="{FF2B5EF4-FFF2-40B4-BE49-F238E27FC236}">
                <a16:creationId xmlns:a16="http://schemas.microsoft.com/office/drawing/2014/main" id="{A9A79F6A-0BAD-49B6-B593-8999F5748C58}"/>
              </a:ext>
            </a:extLst>
          </p:cNvPr>
          <p:cNvSpPr txBox="1"/>
          <p:nvPr/>
        </p:nvSpPr>
        <p:spPr>
          <a:xfrm>
            <a:off x="6627154" y="4682016"/>
            <a:ext cx="766532" cy="369332"/>
          </a:xfrm>
          <a:prstGeom prst="rect">
            <a:avLst/>
          </a:prstGeom>
          <a:noFill/>
        </p:spPr>
        <p:txBody>
          <a:bodyPr wrap="square" rtlCol="0">
            <a:spAutoFit/>
          </a:bodyPr>
          <a:lstStyle/>
          <a:p>
            <a:r>
              <a:rPr lang="en-US" altLang="zh-CN"/>
              <a:t>……</a:t>
            </a:r>
            <a:endParaRPr lang="zh-CN" altLang="en-US"/>
          </a:p>
        </p:txBody>
      </p:sp>
      <p:sp>
        <p:nvSpPr>
          <p:cNvPr id="17" name="文本框 16">
            <a:extLst>
              <a:ext uri="{FF2B5EF4-FFF2-40B4-BE49-F238E27FC236}">
                <a16:creationId xmlns:a16="http://schemas.microsoft.com/office/drawing/2014/main" id="{7701114D-EB76-48D3-AEC6-53A74E7EE165}"/>
              </a:ext>
            </a:extLst>
          </p:cNvPr>
          <p:cNvSpPr txBox="1"/>
          <p:nvPr/>
        </p:nvSpPr>
        <p:spPr>
          <a:xfrm>
            <a:off x="5584556" y="6351361"/>
            <a:ext cx="1415086" cy="369332"/>
          </a:xfrm>
          <a:prstGeom prst="rect">
            <a:avLst/>
          </a:prstGeom>
          <a:noFill/>
        </p:spPr>
        <p:txBody>
          <a:bodyPr wrap="square" rtlCol="0">
            <a:spAutoFit/>
          </a:bodyPr>
          <a:lstStyle/>
          <a:p>
            <a:pPr algn="ctr"/>
            <a:r>
              <a:rPr lang="zh-CN" altLang="en-US"/>
              <a:t>最终结果</a:t>
            </a:r>
          </a:p>
        </p:txBody>
      </p:sp>
      <p:cxnSp>
        <p:nvCxnSpPr>
          <p:cNvPr id="6" name="直接箭头连接符 5">
            <a:extLst>
              <a:ext uri="{FF2B5EF4-FFF2-40B4-BE49-F238E27FC236}">
                <a16:creationId xmlns:a16="http://schemas.microsoft.com/office/drawing/2014/main" id="{5B32B00D-3043-4D81-A51E-2FBA454E0290}"/>
              </a:ext>
            </a:extLst>
          </p:cNvPr>
          <p:cNvCxnSpPr>
            <a:cxnSpLocks/>
            <a:stCxn id="8" idx="2"/>
          </p:cNvCxnSpPr>
          <p:nvPr/>
        </p:nvCxnSpPr>
        <p:spPr>
          <a:xfrm flipH="1">
            <a:off x="4296918" y="4425393"/>
            <a:ext cx="2049670" cy="25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3244F5C-B8DD-4449-9C30-AA4AE997ACA7}"/>
              </a:ext>
            </a:extLst>
          </p:cNvPr>
          <p:cNvCxnSpPr>
            <a:cxnSpLocks/>
            <a:stCxn id="8" idx="2"/>
            <a:endCxn id="10" idx="0"/>
          </p:cNvCxnSpPr>
          <p:nvPr/>
        </p:nvCxnSpPr>
        <p:spPr>
          <a:xfrm flipH="1">
            <a:off x="5888071" y="4425393"/>
            <a:ext cx="458517" cy="303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2DD55F5-2858-4F56-930A-AD2FAB6296C4}"/>
              </a:ext>
            </a:extLst>
          </p:cNvPr>
          <p:cNvCxnSpPr>
            <a:cxnSpLocks/>
            <a:stCxn id="8" idx="2"/>
            <a:endCxn id="11" idx="0"/>
          </p:cNvCxnSpPr>
          <p:nvPr/>
        </p:nvCxnSpPr>
        <p:spPr>
          <a:xfrm>
            <a:off x="6346588" y="4425393"/>
            <a:ext cx="1633378" cy="310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8F82EB4-EB26-4005-B4CD-5EDFC970A263}"/>
              </a:ext>
            </a:extLst>
          </p:cNvPr>
          <p:cNvCxnSpPr>
            <a:cxnSpLocks/>
            <a:stCxn id="13" idx="2"/>
            <a:endCxn id="12" idx="0"/>
          </p:cNvCxnSpPr>
          <p:nvPr/>
        </p:nvCxnSpPr>
        <p:spPr>
          <a:xfrm>
            <a:off x="4327495" y="5104744"/>
            <a:ext cx="0" cy="320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C05D3BE-98AE-4775-B20C-5056C0FAA12A}"/>
              </a:ext>
            </a:extLst>
          </p:cNvPr>
          <p:cNvCxnSpPr>
            <a:cxnSpLocks/>
            <a:stCxn id="10" idx="2"/>
            <a:endCxn id="9" idx="0"/>
          </p:cNvCxnSpPr>
          <p:nvPr/>
        </p:nvCxnSpPr>
        <p:spPr>
          <a:xfrm>
            <a:off x="5888071" y="5098619"/>
            <a:ext cx="0" cy="330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ABFFBCE-6310-4FE4-BBE0-B701A31BC3F1}"/>
              </a:ext>
            </a:extLst>
          </p:cNvPr>
          <p:cNvCxnSpPr>
            <a:cxnSpLocks/>
            <a:stCxn id="11" idx="2"/>
            <a:endCxn id="14" idx="0"/>
          </p:cNvCxnSpPr>
          <p:nvPr/>
        </p:nvCxnSpPr>
        <p:spPr>
          <a:xfrm>
            <a:off x="7979966" y="5104744"/>
            <a:ext cx="0" cy="301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00717F1B-2FF1-470D-A7A6-9CBEE42B3577}"/>
              </a:ext>
            </a:extLst>
          </p:cNvPr>
          <p:cNvCxnSpPr>
            <a:cxnSpLocks/>
            <a:stCxn id="12" idx="2"/>
            <a:endCxn id="17" idx="0"/>
          </p:cNvCxnSpPr>
          <p:nvPr/>
        </p:nvCxnSpPr>
        <p:spPr>
          <a:xfrm>
            <a:off x="4327495" y="5794604"/>
            <a:ext cx="1964604" cy="556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D2341D8-26E5-4C8C-9EE8-2BE10CAE2C99}"/>
              </a:ext>
            </a:extLst>
          </p:cNvPr>
          <p:cNvCxnSpPr>
            <a:cxnSpLocks/>
            <a:stCxn id="9" idx="2"/>
            <a:endCxn id="17" idx="0"/>
          </p:cNvCxnSpPr>
          <p:nvPr/>
        </p:nvCxnSpPr>
        <p:spPr>
          <a:xfrm>
            <a:off x="5888071" y="5798676"/>
            <a:ext cx="404028" cy="552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CB384A05-2647-498F-9412-FBEA8D0E13BF}"/>
              </a:ext>
            </a:extLst>
          </p:cNvPr>
          <p:cNvCxnSpPr>
            <a:cxnSpLocks/>
            <a:stCxn id="14" idx="2"/>
            <a:endCxn id="17" idx="0"/>
          </p:cNvCxnSpPr>
          <p:nvPr/>
        </p:nvCxnSpPr>
        <p:spPr>
          <a:xfrm flipH="1">
            <a:off x="6292099" y="5775304"/>
            <a:ext cx="1687867" cy="576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98C916EF-B213-411D-83A5-740715C0ACF8}"/>
              </a:ext>
            </a:extLst>
          </p:cNvPr>
          <p:cNvSpPr/>
          <p:nvPr/>
        </p:nvSpPr>
        <p:spPr>
          <a:xfrm>
            <a:off x="793394" y="4640738"/>
            <a:ext cx="2339102" cy="1143839"/>
          </a:xfrm>
          <a:prstGeom prst="rect">
            <a:avLst/>
          </a:prstGeom>
        </p:spPr>
        <p:txBody>
          <a:bodyPr wrap="none">
            <a:spAutoFit/>
          </a:bodyPr>
          <a:lstStyle/>
          <a:p>
            <a:pPr>
              <a:lnSpc>
                <a:spcPct val="150000"/>
              </a:lnSpc>
            </a:pPr>
            <a:r>
              <a:rPr lang="en-US" altLang="zh-CN" sz="2400" dirty="0" err="1"/>
              <a:t>Boostrap</a:t>
            </a:r>
            <a:r>
              <a:rPr lang="zh-CN" altLang="en-US" sz="2400" dirty="0"/>
              <a:t>抽样</a:t>
            </a:r>
            <a:r>
              <a:rPr lang="en-US" altLang="zh-CN" sz="2400" dirty="0"/>
              <a:t>:</a:t>
            </a:r>
          </a:p>
          <a:p>
            <a:pPr>
              <a:lnSpc>
                <a:spcPct val="150000"/>
              </a:lnSpc>
            </a:pPr>
            <a:r>
              <a:rPr lang="zh-CN" altLang="en-US" sz="2400" b="1" dirty="0">
                <a:solidFill>
                  <a:srgbClr val="0070C0"/>
                </a:solidFill>
              </a:rPr>
              <a:t>有放回</a:t>
            </a:r>
            <a:r>
              <a:rPr lang="zh-CN" altLang="en-US" sz="2400" dirty="0"/>
              <a:t>随机抽样</a:t>
            </a:r>
          </a:p>
        </p:txBody>
      </p:sp>
    </p:spTree>
    <p:extLst>
      <p:ext uri="{BB962C8B-B14F-4D97-AF65-F5344CB8AC3E}">
        <p14:creationId xmlns:p14="http://schemas.microsoft.com/office/powerpoint/2010/main" val="42342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5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2D4F0F93-B219-4F45-8CD1-BF8F9FCC44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4232246" y="4692927"/>
            <a:ext cx="4260248" cy="1931013"/>
          </a:xfrm>
          <a:prstGeom prst="rect">
            <a:avLst/>
          </a:prstGeom>
        </p:spPr>
      </p:pic>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集成学习方法</a:t>
            </a:r>
            <a:r>
              <a:rPr lang="en-US" altLang="zh-CN" sz="3200" b="1">
                <a:solidFill>
                  <a:schemeClr val="accent1">
                    <a:lumMod val="50000"/>
                  </a:schemeClr>
                </a:solidFill>
                <a:latin typeface="+mn-lt"/>
                <a:ea typeface="+mn-ea"/>
              </a:rPr>
              <a:t>: </a:t>
            </a:r>
            <a:r>
              <a:rPr lang="zh-CN" altLang="en-US" sz="3200" b="1">
                <a:solidFill>
                  <a:schemeClr val="accent1">
                    <a:lumMod val="50000"/>
                  </a:schemeClr>
                </a:solidFill>
                <a:latin typeface="+mn-lt"/>
                <a:ea typeface="+mn-ea"/>
              </a:rPr>
              <a:t>并行化 </a:t>
            </a:r>
            <a:r>
              <a:rPr lang="en-US" altLang="zh-CN" sz="3200" b="1">
                <a:solidFill>
                  <a:schemeClr val="accent1">
                    <a:lumMod val="50000"/>
                  </a:schemeClr>
                </a:solidFill>
                <a:latin typeface="+mn-lt"/>
                <a:ea typeface="+mn-ea"/>
              </a:rPr>
              <a:t> </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93</a:t>
            </a:fld>
            <a:endParaRPr lang="en-US" dirty="0"/>
          </a:p>
        </p:txBody>
      </p:sp>
      <p:sp>
        <p:nvSpPr>
          <p:cNvPr id="7" name="矩形 6">
            <a:extLst>
              <a:ext uri="{FF2B5EF4-FFF2-40B4-BE49-F238E27FC236}">
                <a16:creationId xmlns:a16="http://schemas.microsoft.com/office/drawing/2014/main" id="{1B10F7DC-4481-4B53-BA48-3BFC1DE54A84}"/>
              </a:ext>
            </a:extLst>
          </p:cNvPr>
          <p:cNvSpPr/>
          <p:nvPr/>
        </p:nvSpPr>
        <p:spPr>
          <a:xfrm>
            <a:off x="361899" y="2391342"/>
            <a:ext cx="8318805" cy="308687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200" dirty="0"/>
              <a:t>Bagging</a:t>
            </a:r>
            <a:r>
              <a:rPr lang="zh-CN" altLang="en-US" sz="2200" dirty="0"/>
              <a:t>原理</a:t>
            </a:r>
            <a:endParaRPr lang="en-US" altLang="zh-CN" sz="2200" dirty="0"/>
          </a:p>
          <a:p>
            <a:pPr>
              <a:lnSpc>
                <a:spcPct val="150000"/>
              </a:lnSpc>
            </a:pPr>
            <a:r>
              <a:rPr lang="zh-CN" altLang="en-US" sz="2200" dirty="0">
                <a:solidFill>
                  <a:srgbClr val="141314"/>
                </a:solidFill>
              </a:rPr>
              <a:t>    假设生成了</a:t>
            </a:r>
            <a:r>
              <a:rPr lang="en-US" altLang="zh-CN" sz="2200" dirty="0">
                <a:solidFill>
                  <a:srgbClr val="141314"/>
                </a:solidFill>
              </a:rPr>
              <a:t> </a:t>
            </a:r>
            <a:r>
              <a:rPr lang="en-US" altLang="zh-CN" sz="2200" i="1" dirty="0">
                <a:solidFill>
                  <a:srgbClr val="141314"/>
                </a:solidFill>
              </a:rPr>
              <a:t>M </a:t>
            </a:r>
            <a:r>
              <a:rPr lang="zh-CN" altLang="en-US" sz="2200" dirty="0">
                <a:solidFill>
                  <a:srgbClr val="141314"/>
                </a:solidFill>
              </a:rPr>
              <a:t>个 </a:t>
            </a:r>
            <a:r>
              <a:rPr lang="en-US" altLang="zh-CN" sz="2200" dirty="0">
                <a:solidFill>
                  <a:srgbClr val="141314"/>
                </a:solidFill>
              </a:rPr>
              <a:t>bootstrap </a:t>
            </a:r>
            <a:r>
              <a:rPr lang="zh-CN" altLang="en-US" sz="2200" dirty="0">
                <a:solidFill>
                  <a:srgbClr val="141314"/>
                </a:solidFill>
              </a:rPr>
              <a:t>数据集</a:t>
            </a:r>
            <a:r>
              <a:rPr lang="en-US" altLang="zh-CN" sz="2200" dirty="0">
                <a:solidFill>
                  <a:srgbClr val="141314"/>
                </a:solidFill>
              </a:rPr>
              <a:t>,  bagging</a:t>
            </a:r>
            <a:r>
              <a:rPr lang="zh-CN" altLang="en-US" sz="2200" dirty="0">
                <a:solidFill>
                  <a:srgbClr val="141314"/>
                </a:solidFill>
              </a:rPr>
              <a:t>的输出</a:t>
            </a:r>
            <a:r>
              <a:rPr lang="en-US" altLang="zh-CN" sz="2200" dirty="0">
                <a:solidFill>
                  <a:srgbClr val="141314"/>
                </a:solidFill>
              </a:rPr>
              <a:t>:</a:t>
            </a:r>
          </a:p>
          <a:p>
            <a:pPr>
              <a:lnSpc>
                <a:spcPct val="150000"/>
              </a:lnSpc>
            </a:pPr>
            <a:endParaRPr lang="en-US" altLang="zh-CN" sz="2200" dirty="0">
              <a:solidFill>
                <a:srgbClr val="141314"/>
              </a:solidFill>
            </a:endParaRPr>
          </a:p>
          <a:p>
            <a:pPr>
              <a:lnSpc>
                <a:spcPct val="150000"/>
              </a:lnSpc>
            </a:pPr>
            <a:endParaRPr lang="en-US" altLang="zh-CN" sz="2200" dirty="0">
              <a:solidFill>
                <a:srgbClr val="141314"/>
              </a:solidFill>
            </a:endParaRPr>
          </a:p>
          <a:p>
            <a:pPr>
              <a:lnSpc>
                <a:spcPct val="150000"/>
              </a:lnSpc>
            </a:pPr>
            <a:r>
              <a:rPr lang="zh-CN" altLang="en-US" sz="2200" dirty="0">
                <a:solidFill>
                  <a:srgbClr val="141314"/>
                </a:solidFill>
              </a:rPr>
              <a:t>    令                                             </a:t>
            </a:r>
            <a:r>
              <a:rPr lang="en-US" altLang="zh-CN" sz="2200" dirty="0">
                <a:solidFill>
                  <a:srgbClr val="141314"/>
                </a:solidFill>
              </a:rPr>
              <a:t>, </a:t>
            </a:r>
            <a:r>
              <a:rPr lang="zh-CN" altLang="en-US" sz="2200" dirty="0">
                <a:solidFill>
                  <a:srgbClr val="141314"/>
                </a:solidFill>
              </a:rPr>
              <a:t>有</a:t>
            </a:r>
            <a:r>
              <a:rPr lang="en-US" altLang="zh-CN" sz="2200" dirty="0">
                <a:solidFill>
                  <a:srgbClr val="141314"/>
                </a:solidFill>
              </a:rPr>
              <a:t>: </a:t>
            </a:r>
            <a:endParaRPr lang="zh-CN" altLang="en-US" sz="2200" dirty="0"/>
          </a:p>
          <a:p>
            <a:pPr marL="285750" indent="-285750">
              <a:lnSpc>
                <a:spcPct val="150000"/>
              </a:lnSpc>
              <a:buFont typeface="Arial" panose="020B0604020202020204" pitchFamily="34" charset="0"/>
              <a:buChar char="•"/>
            </a:pPr>
            <a:endParaRPr lang="zh-CN" altLang="en-US" sz="2200" dirty="0"/>
          </a:p>
        </p:txBody>
      </p:sp>
      <p:pic>
        <p:nvPicPr>
          <p:cNvPr id="21" name="图片 20">
            <a:extLst>
              <a:ext uri="{FF2B5EF4-FFF2-40B4-BE49-F238E27FC236}">
                <a16:creationId xmlns:a16="http://schemas.microsoft.com/office/drawing/2014/main" id="{3B30A051-FEEC-473A-A6C7-18751AA3A6B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tretch>
            <a:fillRect/>
          </a:stretch>
        </p:blipFill>
        <p:spPr>
          <a:xfrm>
            <a:off x="1027030" y="4506363"/>
            <a:ext cx="2730252" cy="445562"/>
          </a:xfrm>
          <a:prstGeom prst="rect">
            <a:avLst/>
          </a:prstGeom>
        </p:spPr>
      </p:pic>
      <p:pic>
        <p:nvPicPr>
          <p:cNvPr id="22" name="图片 21">
            <a:extLst>
              <a:ext uri="{FF2B5EF4-FFF2-40B4-BE49-F238E27FC236}">
                <a16:creationId xmlns:a16="http://schemas.microsoft.com/office/drawing/2014/main" id="{3B91A423-9ADA-451C-A1ED-DD4B6F365AB4}"/>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contrast="-40000"/>
                    </a14:imgEffect>
                  </a14:imgLayer>
                </a14:imgProps>
              </a:ext>
            </a:extLst>
          </a:blip>
          <a:stretch>
            <a:fillRect/>
          </a:stretch>
        </p:blipFill>
        <p:spPr>
          <a:xfrm>
            <a:off x="922869" y="5271998"/>
            <a:ext cx="2741357" cy="834326"/>
          </a:xfrm>
          <a:prstGeom prst="rect">
            <a:avLst/>
          </a:prstGeom>
        </p:spPr>
      </p:pic>
      <p:pic>
        <p:nvPicPr>
          <p:cNvPr id="24" name="图片 23">
            <a:extLst>
              <a:ext uri="{FF2B5EF4-FFF2-40B4-BE49-F238E27FC236}">
                <a16:creationId xmlns:a16="http://schemas.microsoft.com/office/drawing/2014/main" id="{60C949A7-B628-4738-BFB0-33911200B30E}"/>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25000"/>
                    </a14:imgEffect>
                    <a14:imgEffect>
                      <a14:brightnessContrast contrast="-40000"/>
                    </a14:imgEffect>
                  </a14:imgLayer>
                </a14:imgProps>
              </a:ext>
            </a:extLst>
          </a:blip>
          <a:stretch>
            <a:fillRect/>
          </a:stretch>
        </p:blipFill>
        <p:spPr>
          <a:xfrm>
            <a:off x="2891303" y="3483495"/>
            <a:ext cx="3148406" cy="944521"/>
          </a:xfrm>
          <a:prstGeom prst="rect">
            <a:avLst/>
          </a:prstGeom>
        </p:spPr>
      </p:pic>
    </p:spTree>
    <p:extLst>
      <p:ext uri="{BB962C8B-B14F-4D97-AF65-F5344CB8AC3E}">
        <p14:creationId xmlns:p14="http://schemas.microsoft.com/office/powerpoint/2010/main" val="29917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集成学习方法</a:t>
            </a:r>
            <a:r>
              <a:rPr lang="en-US" altLang="zh-CN" sz="3200" b="1">
                <a:solidFill>
                  <a:schemeClr val="accent1">
                    <a:lumMod val="50000"/>
                  </a:schemeClr>
                </a:solidFill>
                <a:latin typeface="+mn-lt"/>
                <a:ea typeface="+mn-ea"/>
              </a:rPr>
              <a:t>: </a:t>
            </a:r>
            <a:r>
              <a:rPr lang="zh-CN" altLang="en-US" sz="3200" b="1">
                <a:solidFill>
                  <a:schemeClr val="accent1">
                    <a:lumMod val="50000"/>
                  </a:schemeClr>
                </a:solidFill>
                <a:latin typeface="+mn-lt"/>
                <a:ea typeface="+mn-ea"/>
              </a:rPr>
              <a:t>并行化 </a:t>
            </a:r>
            <a:r>
              <a:rPr lang="en-US" altLang="zh-CN" sz="3200" b="1">
                <a:solidFill>
                  <a:schemeClr val="accent1">
                    <a:lumMod val="50000"/>
                  </a:schemeClr>
                </a:solidFill>
                <a:latin typeface="+mn-lt"/>
                <a:ea typeface="+mn-ea"/>
              </a:rPr>
              <a:t> </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94</a:t>
            </a:fld>
            <a:endParaRPr lang="en-US" dirty="0"/>
          </a:p>
        </p:txBody>
      </p:sp>
      <p:sp>
        <p:nvSpPr>
          <p:cNvPr id="7" name="矩形 6">
            <a:extLst>
              <a:ext uri="{FF2B5EF4-FFF2-40B4-BE49-F238E27FC236}">
                <a16:creationId xmlns:a16="http://schemas.microsoft.com/office/drawing/2014/main" id="{1B10F7DC-4481-4B53-BA48-3BFC1DE54A84}"/>
              </a:ext>
            </a:extLst>
          </p:cNvPr>
          <p:cNvSpPr/>
          <p:nvPr/>
        </p:nvSpPr>
        <p:spPr>
          <a:xfrm>
            <a:off x="361899" y="2639053"/>
            <a:ext cx="8318805" cy="359534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200" dirty="0"/>
              <a:t>Bagging</a:t>
            </a:r>
            <a:r>
              <a:rPr lang="zh-CN" altLang="en-US" sz="2200" dirty="0"/>
              <a:t>原理</a:t>
            </a:r>
            <a:endParaRPr lang="en-US" altLang="zh-CN" sz="2200" dirty="0"/>
          </a:p>
          <a:p>
            <a:pPr>
              <a:lnSpc>
                <a:spcPct val="150000"/>
              </a:lnSpc>
            </a:pPr>
            <a:r>
              <a:rPr lang="zh-CN" altLang="en-US" sz="2200" dirty="0">
                <a:solidFill>
                  <a:srgbClr val="141314"/>
                </a:solidFill>
              </a:rPr>
              <a:t>    若</a:t>
            </a:r>
            <a:endParaRPr lang="en-US" altLang="zh-CN" sz="2200" dirty="0">
              <a:solidFill>
                <a:srgbClr val="141314"/>
              </a:solidFill>
            </a:endParaRPr>
          </a:p>
          <a:p>
            <a:pPr>
              <a:lnSpc>
                <a:spcPct val="150000"/>
              </a:lnSpc>
            </a:pPr>
            <a:endParaRPr lang="en-US" altLang="zh-CN" sz="2200" dirty="0">
              <a:solidFill>
                <a:srgbClr val="141314"/>
              </a:solidFill>
            </a:endParaRPr>
          </a:p>
          <a:p>
            <a:pPr>
              <a:lnSpc>
                <a:spcPct val="150000"/>
              </a:lnSpc>
            </a:pPr>
            <a:r>
              <a:rPr lang="zh-CN" altLang="en-US" sz="2200" dirty="0">
                <a:solidFill>
                  <a:srgbClr val="141314"/>
                </a:solidFill>
              </a:rPr>
              <a:t>    则有</a:t>
            </a:r>
            <a:endParaRPr lang="en-US" altLang="zh-CN" sz="2200" dirty="0">
              <a:solidFill>
                <a:srgbClr val="141314"/>
              </a:solidFill>
            </a:endParaRPr>
          </a:p>
          <a:p>
            <a:pPr>
              <a:lnSpc>
                <a:spcPct val="150000"/>
              </a:lnSpc>
            </a:pPr>
            <a:endParaRPr lang="en-US" altLang="zh-CN" sz="2200" dirty="0">
              <a:solidFill>
                <a:srgbClr val="141314"/>
              </a:solidFill>
            </a:endParaRPr>
          </a:p>
          <a:p>
            <a:pPr marL="342900" indent="-342900">
              <a:lnSpc>
                <a:spcPct val="150000"/>
              </a:lnSpc>
              <a:buFont typeface="Arial" panose="020B0604020202020204" pitchFamily="34" charset="0"/>
              <a:buChar char="•"/>
            </a:pPr>
            <a:r>
              <a:rPr lang="zh-CN" altLang="en-US" sz="2200" dirty="0">
                <a:solidFill>
                  <a:srgbClr val="141314"/>
                </a:solidFill>
              </a:rPr>
              <a:t>以上结论假设所有学习器独立、无关联</a:t>
            </a:r>
            <a:r>
              <a:rPr lang="en-US" altLang="zh-CN" sz="2200" dirty="0">
                <a:solidFill>
                  <a:srgbClr val="141314"/>
                </a:solidFill>
              </a:rPr>
              <a:t>, </a:t>
            </a:r>
            <a:r>
              <a:rPr lang="zh-CN" altLang="en-US" sz="2200" dirty="0">
                <a:solidFill>
                  <a:srgbClr val="141314"/>
                </a:solidFill>
              </a:rPr>
              <a:t>一般不满足</a:t>
            </a:r>
            <a:endParaRPr lang="en-US" altLang="zh-CN" sz="2200" dirty="0">
              <a:solidFill>
                <a:srgbClr val="141314"/>
              </a:solidFill>
            </a:endParaRPr>
          </a:p>
          <a:p>
            <a:pPr marL="342900" indent="-342900">
              <a:lnSpc>
                <a:spcPct val="150000"/>
              </a:lnSpc>
              <a:buFont typeface="Arial" panose="020B0604020202020204" pitchFamily="34" charset="0"/>
              <a:buChar char="•"/>
            </a:pPr>
            <a:r>
              <a:rPr lang="en-US" altLang="zh-CN" sz="2200" dirty="0">
                <a:solidFill>
                  <a:srgbClr val="141314"/>
                </a:solidFill>
              </a:rPr>
              <a:t>Bagging: “</a:t>
            </a:r>
            <a:r>
              <a:rPr lang="zh-CN" altLang="en-US" sz="2200" dirty="0">
                <a:solidFill>
                  <a:srgbClr val="141314"/>
                </a:solidFill>
              </a:rPr>
              <a:t>样本扰动</a:t>
            </a:r>
            <a:r>
              <a:rPr lang="en-US" altLang="zh-CN" sz="2200" dirty="0">
                <a:solidFill>
                  <a:srgbClr val="141314"/>
                </a:solidFill>
              </a:rPr>
              <a:t>”; </a:t>
            </a:r>
            <a:r>
              <a:rPr lang="zh-CN" altLang="en-US" sz="2200" dirty="0">
                <a:solidFill>
                  <a:srgbClr val="141314"/>
                </a:solidFill>
              </a:rPr>
              <a:t>随机森林</a:t>
            </a:r>
            <a:r>
              <a:rPr lang="en-US" altLang="zh-CN" sz="2200" dirty="0">
                <a:solidFill>
                  <a:srgbClr val="141314"/>
                </a:solidFill>
              </a:rPr>
              <a:t>: </a:t>
            </a:r>
            <a:r>
              <a:rPr lang="zh-CN" altLang="en-US" sz="2200" dirty="0">
                <a:solidFill>
                  <a:srgbClr val="141314"/>
                </a:solidFill>
              </a:rPr>
              <a:t>引入</a:t>
            </a:r>
            <a:r>
              <a:rPr lang="en-US" altLang="zh-CN" sz="2200" dirty="0">
                <a:solidFill>
                  <a:srgbClr val="141314"/>
                </a:solidFill>
              </a:rPr>
              <a:t>“</a:t>
            </a:r>
            <a:r>
              <a:rPr lang="zh-CN" altLang="en-US" sz="2200" dirty="0">
                <a:solidFill>
                  <a:srgbClr val="141314"/>
                </a:solidFill>
              </a:rPr>
              <a:t>属性扰动</a:t>
            </a:r>
            <a:r>
              <a:rPr lang="en-US" altLang="zh-CN" sz="2200" dirty="0">
                <a:solidFill>
                  <a:srgbClr val="141314"/>
                </a:solidFill>
              </a:rPr>
              <a:t>”</a:t>
            </a:r>
          </a:p>
        </p:txBody>
      </p:sp>
      <p:pic>
        <p:nvPicPr>
          <p:cNvPr id="3" name="图片 2">
            <a:extLst>
              <a:ext uri="{FF2B5EF4-FFF2-40B4-BE49-F238E27FC236}">
                <a16:creationId xmlns:a16="http://schemas.microsoft.com/office/drawing/2014/main" id="{C93B726B-DF9D-4B8A-9D90-675829B7509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2856923" y="3416695"/>
            <a:ext cx="4088199" cy="854370"/>
          </a:xfrm>
          <a:prstGeom prst="rect">
            <a:avLst/>
          </a:prstGeom>
        </p:spPr>
      </p:pic>
      <p:pic>
        <p:nvPicPr>
          <p:cNvPr id="5" name="图片 4">
            <a:extLst>
              <a:ext uri="{FF2B5EF4-FFF2-40B4-BE49-F238E27FC236}">
                <a16:creationId xmlns:a16="http://schemas.microsoft.com/office/drawing/2014/main" id="{9FC56F51-3E49-45C0-8D34-CB3AC2ADA13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rcRect t="24902"/>
          <a:stretch/>
        </p:blipFill>
        <p:spPr>
          <a:xfrm>
            <a:off x="3337239" y="4615249"/>
            <a:ext cx="1858650" cy="549273"/>
          </a:xfrm>
          <a:prstGeom prst="rect">
            <a:avLst/>
          </a:prstGeom>
        </p:spPr>
      </p:pic>
      <p:grpSp>
        <p:nvGrpSpPr>
          <p:cNvPr id="15" name="组合 14">
            <a:extLst>
              <a:ext uri="{FF2B5EF4-FFF2-40B4-BE49-F238E27FC236}">
                <a16:creationId xmlns:a16="http://schemas.microsoft.com/office/drawing/2014/main" id="{2B708A71-B0DA-4147-8DE6-D488E939EDB9}"/>
              </a:ext>
            </a:extLst>
          </p:cNvPr>
          <p:cNvGrpSpPr/>
          <p:nvPr/>
        </p:nvGrpSpPr>
        <p:grpSpPr>
          <a:xfrm>
            <a:off x="6063134" y="1881387"/>
            <a:ext cx="2847032" cy="1358620"/>
            <a:chOff x="5876544" y="1786916"/>
            <a:chExt cx="2847032" cy="1358620"/>
          </a:xfrm>
        </p:grpSpPr>
        <p:grpSp>
          <p:nvGrpSpPr>
            <p:cNvPr id="10" name="组合 9">
              <a:extLst>
                <a:ext uri="{FF2B5EF4-FFF2-40B4-BE49-F238E27FC236}">
                  <a16:creationId xmlns:a16="http://schemas.microsoft.com/office/drawing/2014/main" id="{7690382D-1EA7-4F72-A733-AED0F195ADA4}"/>
                </a:ext>
              </a:extLst>
            </p:cNvPr>
            <p:cNvGrpSpPr/>
            <p:nvPr/>
          </p:nvGrpSpPr>
          <p:grpSpPr>
            <a:xfrm>
              <a:off x="5952688" y="1786916"/>
              <a:ext cx="2770888" cy="1276976"/>
              <a:chOff x="5952688" y="1786916"/>
              <a:chExt cx="2770888" cy="1276976"/>
            </a:xfrm>
          </p:grpSpPr>
          <p:pic>
            <p:nvPicPr>
              <p:cNvPr id="9" name="图片 8">
                <a:extLst>
                  <a:ext uri="{FF2B5EF4-FFF2-40B4-BE49-F238E27FC236}">
                    <a16:creationId xmlns:a16="http://schemas.microsoft.com/office/drawing/2014/main" id="{4D898A09-F123-45A0-A88F-31766AB3A2EC}"/>
                  </a:ext>
                </a:extLst>
              </p:cNvPr>
              <p:cNvPicPr>
                <a:picLocks noChangeAspect="1"/>
              </p:cNvPicPr>
              <p:nvPr/>
            </p:nvPicPr>
            <p:blipFill>
              <a:blip r:embed="rId6"/>
              <a:stretch>
                <a:fillRect/>
              </a:stretch>
            </p:blipFill>
            <p:spPr>
              <a:xfrm>
                <a:off x="5952688" y="2322258"/>
                <a:ext cx="2770888" cy="741634"/>
              </a:xfrm>
              <a:prstGeom prst="rect">
                <a:avLst/>
              </a:prstGeom>
            </p:spPr>
          </p:pic>
          <p:pic>
            <p:nvPicPr>
              <p:cNvPr id="8" name="图片 7">
                <a:extLst>
                  <a:ext uri="{FF2B5EF4-FFF2-40B4-BE49-F238E27FC236}">
                    <a16:creationId xmlns:a16="http://schemas.microsoft.com/office/drawing/2014/main" id="{AE750CE0-FAB5-4502-B045-FDA94260D04F}"/>
                  </a:ext>
                </a:extLst>
              </p:cNvPr>
              <p:cNvPicPr>
                <a:picLocks noChangeAspect="1"/>
              </p:cNvPicPr>
              <p:nvPr/>
            </p:nvPicPr>
            <p:blipFill>
              <a:blip r:embed="rId7"/>
              <a:stretch>
                <a:fillRect/>
              </a:stretch>
            </p:blipFill>
            <p:spPr>
              <a:xfrm>
                <a:off x="6021048" y="1786916"/>
                <a:ext cx="1970808" cy="595622"/>
              </a:xfrm>
              <a:prstGeom prst="rect">
                <a:avLst/>
              </a:prstGeom>
            </p:spPr>
          </p:pic>
        </p:grpSp>
        <p:sp>
          <p:nvSpPr>
            <p:cNvPr id="14" name="矩形 13">
              <a:extLst>
                <a:ext uri="{FF2B5EF4-FFF2-40B4-BE49-F238E27FC236}">
                  <a16:creationId xmlns:a16="http://schemas.microsoft.com/office/drawing/2014/main" id="{2C63DB87-D792-45C7-A26F-5D0B912EBF83}"/>
                </a:ext>
              </a:extLst>
            </p:cNvPr>
            <p:cNvSpPr/>
            <p:nvPr/>
          </p:nvSpPr>
          <p:spPr>
            <a:xfrm>
              <a:off x="5876544" y="1786916"/>
              <a:ext cx="2847032" cy="13586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2283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随机森林 </a:t>
            </a:r>
            <a:r>
              <a:rPr lang="en-US" altLang="zh-CN" sz="3200" b="1">
                <a:solidFill>
                  <a:schemeClr val="accent1">
                    <a:lumMod val="50000"/>
                  </a:schemeClr>
                </a:solidFill>
                <a:latin typeface="+mn-lt"/>
                <a:ea typeface="+mn-ea"/>
              </a:rPr>
              <a:t>(Random forests)</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95</a:t>
            </a:fld>
            <a:endParaRPr lang="en-US" dirty="0"/>
          </a:p>
        </p:txBody>
      </p:sp>
      <p:sp>
        <p:nvSpPr>
          <p:cNvPr id="7" name="矩形 6">
            <a:extLst>
              <a:ext uri="{FF2B5EF4-FFF2-40B4-BE49-F238E27FC236}">
                <a16:creationId xmlns:a16="http://schemas.microsoft.com/office/drawing/2014/main" id="{1B10F7DC-4481-4B53-BA48-3BFC1DE54A84}"/>
              </a:ext>
            </a:extLst>
          </p:cNvPr>
          <p:cNvSpPr/>
          <p:nvPr/>
        </p:nvSpPr>
        <p:spPr>
          <a:xfrm>
            <a:off x="361899" y="2639053"/>
            <a:ext cx="8318805" cy="3446585"/>
          </a:xfrm>
          <a:prstGeom prst="rect">
            <a:avLst/>
          </a:prstGeom>
        </p:spPr>
        <p:txBody>
          <a:bodyPr wrap="square">
            <a:spAutoFit/>
          </a:bodyPr>
          <a:lstStyle/>
          <a:p>
            <a:pPr marL="285750" indent="-285750">
              <a:lnSpc>
                <a:spcPct val="125000"/>
              </a:lnSpc>
              <a:buFont typeface="Arial" panose="020B0604020202020204" pitchFamily="34" charset="0"/>
              <a:buChar char="•"/>
            </a:pPr>
            <a:r>
              <a:rPr lang="en-US" altLang="zh-CN" sz="2200" b="1">
                <a:solidFill>
                  <a:srgbClr val="0070C0"/>
                </a:solidFill>
              </a:rPr>
              <a:t>Decorrelating bagged trees</a:t>
            </a:r>
          </a:p>
          <a:p>
            <a:pPr marL="285750" indent="-285750">
              <a:lnSpc>
                <a:spcPct val="125000"/>
              </a:lnSpc>
              <a:buFont typeface="Arial" panose="020B0604020202020204" pitchFamily="34" charset="0"/>
              <a:buChar char="•"/>
            </a:pPr>
            <a:r>
              <a:rPr lang="en-US" altLang="zh-CN" sz="2200"/>
              <a:t>Build a number of decision trees on bootstrapped training samples  </a:t>
            </a:r>
          </a:p>
          <a:p>
            <a:pPr marL="285750" indent="-285750">
              <a:lnSpc>
                <a:spcPct val="125000"/>
              </a:lnSpc>
              <a:buFont typeface="Arial" panose="020B0604020202020204" pitchFamily="34" charset="0"/>
              <a:buChar char="•"/>
            </a:pPr>
            <a:r>
              <a:rPr lang="en-US" altLang="zh-CN" sz="2200"/>
              <a:t>When building these decision trees, each time a split in a tree is considered:  </a:t>
            </a:r>
          </a:p>
          <a:p>
            <a:pPr>
              <a:lnSpc>
                <a:spcPct val="125000"/>
              </a:lnSpc>
            </a:pPr>
            <a:r>
              <a:rPr lang="en-US" altLang="zh-CN" sz="2200"/>
              <a:t>    - A random sample of </a:t>
            </a:r>
            <a:r>
              <a:rPr lang="en-US" altLang="zh-CN" sz="2200" i="1"/>
              <a:t>m</a:t>
            </a:r>
            <a:r>
              <a:rPr lang="en-US" altLang="zh-CN" sz="2200"/>
              <a:t> predictors is chosen as split candidates from </a:t>
            </a:r>
          </a:p>
          <a:p>
            <a:pPr>
              <a:lnSpc>
                <a:spcPct val="125000"/>
              </a:lnSpc>
            </a:pPr>
            <a:r>
              <a:rPr lang="en-US" altLang="zh-CN" sz="2200"/>
              <a:t>      the full set of </a:t>
            </a:r>
            <a:r>
              <a:rPr lang="en-US" altLang="zh-CN" sz="2200" i="1"/>
              <a:t>p</a:t>
            </a:r>
            <a:r>
              <a:rPr lang="en-US" altLang="zh-CN" sz="2200"/>
              <a:t> predictors </a:t>
            </a:r>
          </a:p>
          <a:p>
            <a:pPr>
              <a:lnSpc>
                <a:spcPct val="125000"/>
              </a:lnSpc>
            </a:pPr>
            <a:r>
              <a:rPr lang="en-US" altLang="zh-CN" sz="2200"/>
              <a:t>    - A fresh sample of </a:t>
            </a:r>
            <a:r>
              <a:rPr lang="en-US" altLang="zh-CN" sz="2200" i="1"/>
              <a:t>m</a:t>
            </a:r>
            <a:r>
              <a:rPr lang="en-US" altLang="zh-CN" sz="2200"/>
              <a:t> predictors is taken at each split</a:t>
            </a:r>
          </a:p>
          <a:p>
            <a:pPr>
              <a:lnSpc>
                <a:spcPct val="125000"/>
              </a:lnSpc>
            </a:pPr>
            <a:r>
              <a:rPr lang="en-US" altLang="zh-CN" sz="2200"/>
              <a:t>    - Typically choose </a:t>
            </a:r>
            <a:r>
              <a:rPr lang="en-US" altLang="zh-CN" sz="2200" b="1" i="1">
                <a:solidFill>
                  <a:srgbClr val="0070C0"/>
                </a:solidFill>
              </a:rPr>
              <a:t>m</a:t>
            </a:r>
            <a:r>
              <a:rPr lang="en-US" altLang="zh-CN" sz="2200" b="1">
                <a:solidFill>
                  <a:srgbClr val="0070C0"/>
                </a:solidFill>
              </a:rPr>
              <a:t> ≈ </a:t>
            </a:r>
            <a:r>
              <a:rPr lang="en-US" altLang="zh-CN" sz="2200" b="1" i="1">
                <a:solidFill>
                  <a:srgbClr val="0070C0"/>
                </a:solidFill>
              </a:rPr>
              <a:t>p</a:t>
            </a:r>
            <a:r>
              <a:rPr lang="en-US" altLang="zh-CN" sz="2200" b="1" baseline="30000">
                <a:solidFill>
                  <a:srgbClr val="0070C0"/>
                </a:solidFill>
              </a:rPr>
              <a:t>1/2</a:t>
            </a:r>
            <a:r>
              <a:rPr lang="zh-CN" altLang="en-US" sz="2200" b="1">
                <a:solidFill>
                  <a:srgbClr val="0070C0"/>
                </a:solidFill>
              </a:rPr>
              <a:t>   </a:t>
            </a:r>
            <a:endParaRPr lang="en-US" altLang="zh-CN" sz="2200" b="1" dirty="0">
              <a:solidFill>
                <a:srgbClr val="0070C0"/>
              </a:solidFill>
            </a:endParaRPr>
          </a:p>
        </p:txBody>
      </p:sp>
    </p:spTree>
    <p:extLst>
      <p:ext uri="{BB962C8B-B14F-4D97-AF65-F5344CB8AC3E}">
        <p14:creationId xmlns:p14="http://schemas.microsoft.com/office/powerpoint/2010/main" val="30237531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7590ECF-61AB-8A30-0C79-F165ADC0AB8E}"/>
              </a:ext>
            </a:extLst>
          </p:cNvPr>
          <p:cNvSpPr txBox="1"/>
          <p:nvPr/>
        </p:nvSpPr>
        <p:spPr>
          <a:xfrm>
            <a:off x="170739" y="1645342"/>
            <a:ext cx="8416541"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a:solidFill>
                  <a:schemeClr val="accent1">
                    <a:lumMod val="50000"/>
                  </a:schemeClr>
                </a:solidFill>
                <a:latin typeface="+mn-lt"/>
                <a:ea typeface="+mn-ea"/>
              </a:rPr>
              <a:t>随机森林</a:t>
            </a:r>
            <a:endParaRPr lang="zh-CN" altLang="en-US" sz="3200" b="1" dirty="0">
              <a:solidFill>
                <a:schemeClr val="accent1">
                  <a:lumMod val="50000"/>
                </a:schemeClr>
              </a:solidFill>
              <a:latin typeface="+mn-lt"/>
              <a:ea typeface="+mn-ea"/>
            </a:endParaRPr>
          </a:p>
        </p:txBody>
      </p:sp>
      <p:sp>
        <p:nvSpPr>
          <p:cNvPr id="2" name="Slide Number Placeholder 5">
            <a:extLst>
              <a:ext uri="{FF2B5EF4-FFF2-40B4-BE49-F238E27FC236}">
                <a16:creationId xmlns:a16="http://schemas.microsoft.com/office/drawing/2014/main" id="{8D9C62E9-FD0F-3381-2570-0FCE560A890A}"/>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96</a:t>
            </a:fld>
            <a:endParaRPr lang="en-US" dirty="0"/>
          </a:p>
        </p:txBody>
      </p:sp>
      <p:pic>
        <p:nvPicPr>
          <p:cNvPr id="3" name="图片 2">
            <a:extLst>
              <a:ext uri="{FF2B5EF4-FFF2-40B4-BE49-F238E27FC236}">
                <a16:creationId xmlns:a16="http://schemas.microsoft.com/office/drawing/2014/main" id="{AD295D74-9DEA-4CBD-8480-B6BC49C0CCDA}"/>
              </a:ext>
            </a:extLst>
          </p:cNvPr>
          <p:cNvPicPr>
            <a:picLocks noChangeAspect="1"/>
          </p:cNvPicPr>
          <p:nvPr/>
        </p:nvPicPr>
        <p:blipFill rotWithShape="1">
          <a:blip r:embed="rId2"/>
          <a:srcRect l="3986" t="6441" r="3326" b="3854"/>
          <a:stretch/>
        </p:blipFill>
        <p:spPr>
          <a:xfrm>
            <a:off x="246864" y="2486821"/>
            <a:ext cx="4878374" cy="4110456"/>
          </a:xfrm>
          <a:prstGeom prst="rect">
            <a:avLst/>
          </a:prstGeom>
        </p:spPr>
      </p:pic>
      <p:sp>
        <p:nvSpPr>
          <p:cNvPr id="5" name="矩形 4">
            <a:extLst>
              <a:ext uri="{FF2B5EF4-FFF2-40B4-BE49-F238E27FC236}">
                <a16:creationId xmlns:a16="http://schemas.microsoft.com/office/drawing/2014/main" id="{59CEF1F3-D267-4218-82B6-B71CB60B4774}"/>
              </a:ext>
            </a:extLst>
          </p:cNvPr>
          <p:cNvSpPr/>
          <p:nvPr/>
        </p:nvSpPr>
        <p:spPr>
          <a:xfrm>
            <a:off x="5443027" y="2653821"/>
            <a:ext cx="3144253" cy="3785652"/>
          </a:xfrm>
          <a:prstGeom prst="rect">
            <a:avLst/>
          </a:prstGeom>
        </p:spPr>
        <p:txBody>
          <a:bodyPr wrap="square">
            <a:spAutoFit/>
          </a:bodyPr>
          <a:lstStyle/>
          <a:p>
            <a:pPr marL="342900" indent="-342900">
              <a:buFont typeface="Arial" panose="020B0604020202020204" pitchFamily="34" charset="0"/>
              <a:buChar char="•"/>
            </a:pPr>
            <a:r>
              <a:rPr lang="en-US" altLang="zh-CN" sz="2000"/>
              <a:t>Random forests is a substantial modification of bagging that builds a large collection of de-correlated trees, and then averages them</a:t>
            </a:r>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en-US" altLang="zh-CN" sz="2000"/>
              <a:t>On many problems the performance of random forests is very similar to boosting, and they are simpler to train and tune</a:t>
            </a:r>
            <a:endParaRPr lang="zh-CN" altLang="en-US" sz="2000"/>
          </a:p>
        </p:txBody>
      </p:sp>
    </p:spTree>
    <p:extLst>
      <p:ext uri="{BB962C8B-B14F-4D97-AF65-F5344CB8AC3E}">
        <p14:creationId xmlns:p14="http://schemas.microsoft.com/office/powerpoint/2010/main" val="26797986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F0AC52DB-B0B1-4AC7-AFCF-38E2A1544555}"/>
              </a:ext>
            </a:extLst>
          </p:cNvPr>
          <p:cNvSpPr>
            <a:spLocks noGrp="1"/>
          </p:cNvSpPr>
          <p:nvPr>
            <p:ph idx="1"/>
          </p:nvPr>
        </p:nvSpPr>
        <p:spPr>
          <a:xfrm>
            <a:off x="434829" y="1987826"/>
            <a:ext cx="7506631" cy="4435653"/>
          </a:xfrm>
        </p:spPr>
        <p:txBody>
          <a:bodyPr>
            <a:normAutofit/>
          </a:bodyPr>
          <a:lstStyle/>
          <a:p>
            <a:pPr marL="0" indent="0">
              <a:lnSpc>
                <a:spcPct val="110000"/>
              </a:lnSpc>
              <a:buNone/>
            </a:pPr>
            <a:r>
              <a:rPr lang="zh-CN" altLang="en-US" sz="3200" b="1" dirty="0">
                <a:solidFill>
                  <a:schemeClr val="accent1">
                    <a:lumMod val="50000"/>
                  </a:schemeClr>
                </a:solidFill>
                <a:latin typeface="+mn-ea"/>
                <a:cs typeface="+mj-cs"/>
              </a:rPr>
              <a:t>作业</a:t>
            </a:r>
            <a:endParaRPr lang="en-US" altLang="zh-CN" sz="3200" b="1" dirty="0">
              <a:solidFill>
                <a:schemeClr val="accent1">
                  <a:lumMod val="50000"/>
                </a:schemeClr>
              </a:solidFill>
              <a:latin typeface="+mn-ea"/>
              <a:cs typeface="+mj-cs"/>
            </a:endParaRPr>
          </a:p>
          <a:p>
            <a:pPr>
              <a:lnSpc>
                <a:spcPct val="110000"/>
              </a:lnSpc>
            </a:pPr>
            <a:r>
              <a:rPr lang="en-US" altLang="zh-CN" dirty="0"/>
              <a:t>《</a:t>
            </a:r>
            <a:r>
              <a:rPr lang="zh-CN" altLang="en-US" dirty="0"/>
              <a:t>统计学习方法</a:t>
            </a:r>
            <a:r>
              <a:rPr lang="en-US" altLang="zh-CN"/>
              <a:t>》5.2, 5.4</a:t>
            </a:r>
            <a:endParaRPr lang="en-US" altLang="zh-CN" dirty="0"/>
          </a:p>
          <a:p>
            <a:pPr>
              <a:lnSpc>
                <a:spcPct val="110000"/>
              </a:lnSpc>
            </a:pPr>
            <a:r>
              <a:rPr lang="en-US" altLang="zh-CN" dirty="0"/>
              <a:t>《</a:t>
            </a:r>
            <a:r>
              <a:rPr lang="zh-CN" altLang="en-US" dirty="0"/>
              <a:t>机器学习</a:t>
            </a:r>
            <a:r>
              <a:rPr lang="en-US" altLang="zh-CN" dirty="0"/>
              <a:t>》4.2</a:t>
            </a:r>
          </a:p>
          <a:p>
            <a:pPr marL="0" indent="0">
              <a:lnSpc>
                <a:spcPct val="110000"/>
              </a:lnSpc>
              <a:buNone/>
            </a:pPr>
            <a:endParaRPr lang="en-US" altLang="zh-CN" dirty="0"/>
          </a:p>
          <a:p>
            <a:pPr>
              <a:lnSpc>
                <a:spcPct val="110000"/>
              </a:lnSpc>
            </a:pPr>
            <a:endParaRPr lang="en-US" altLang="zh-CN" dirty="0"/>
          </a:p>
          <a:p>
            <a:pPr marL="0" indent="0">
              <a:lnSpc>
                <a:spcPct val="110000"/>
              </a:lnSpc>
              <a:buNone/>
            </a:pPr>
            <a:endParaRPr lang="en-US" altLang="zh-CN" b="1" dirty="0"/>
          </a:p>
        </p:txBody>
      </p:sp>
      <p:sp>
        <p:nvSpPr>
          <p:cNvPr id="7" name="Slide Number Placeholder 5">
            <a:extLst>
              <a:ext uri="{FF2B5EF4-FFF2-40B4-BE49-F238E27FC236}">
                <a16:creationId xmlns:a16="http://schemas.microsoft.com/office/drawing/2014/main" id="{0898ECED-EF09-4C4E-B815-9A89D897C440}"/>
              </a:ext>
            </a:extLst>
          </p:cNvPr>
          <p:cNvSpPr>
            <a:spLocks noGrp="1"/>
          </p:cNvSpPr>
          <p:nvPr>
            <p:ph type="sldNum" sz="quarter" idx="12"/>
          </p:nvPr>
        </p:nvSpPr>
        <p:spPr>
          <a:xfrm>
            <a:off x="6457950" y="6356351"/>
            <a:ext cx="2057400" cy="365125"/>
          </a:xfrm>
        </p:spPr>
        <p:txBody>
          <a:bodyPr/>
          <a:lstStyle/>
          <a:p>
            <a:fld id="{80661DEE-55DF-9C4C-9E32-9432A9F8E9FC}" type="slidenum">
              <a:rPr lang="en-US" smtClean="0"/>
              <a:t>97</a:t>
            </a:fld>
            <a:endParaRPr lang="en-US"/>
          </a:p>
        </p:txBody>
      </p:sp>
    </p:spTree>
    <p:extLst>
      <p:ext uri="{BB962C8B-B14F-4D97-AF65-F5344CB8AC3E}">
        <p14:creationId xmlns:p14="http://schemas.microsoft.com/office/powerpoint/2010/main" val="204514659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4928</TotalTime>
  <Words>8521</Words>
  <Application>Microsoft Office PowerPoint</Application>
  <PresentationFormat>全屏显示(4:3)</PresentationFormat>
  <Paragraphs>2272</Paragraphs>
  <Slides>97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97</vt:i4>
      </vt:variant>
    </vt:vector>
  </HeadingPairs>
  <TitlesOfParts>
    <vt:vector size="109" baseType="lpstr">
      <vt:lpstr>October Condensed Tamil</vt:lpstr>
      <vt:lpstr>等线</vt:lpstr>
      <vt:lpstr>华文新魏</vt:lpstr>
      <vt:lpstr>微软雅黑</vt:lpstr>
      <vt:lpstr>微软雅黑</vt:lpstr>
      <vt:lpstr>Arial</vt:lpstr>
      <vt:lpstr>Calibri</vt:lpstr>
      <vt:lpstr>Calibri Light</vt:lpstr>
      <vt:lpstr>Cambria Math</vt:lpstr>
      <vt:lpstr>Times New Roman</vt:lpstr>
      <vt:lpstr>Wingdings</vt:lpstr>
      <vt:lpstr>Office Theme</vt:lpstr>
      <vt:lpstr>PowerPoint 演示文稿</vt:lpstr>
      <vt:lpstr>小复习</vt:lpstr>
      <vt:lpstr>机器学习十大经典算法(初学者)</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大数据机器学习</dc:title>
  <dc:creator>Xingyu Chen</dc:creator>
  <cp:lastModifiedBy>haitao zhao</cp:lastModifiedBy>
  <cp:revision>59</cp:revision>
  <dcterms:created xsi:type="dcterms:W3CDTF">2019-08-27T19:51:00Z</dcterms:created>
  <dcterms:modified xsi:type="dcterms:W3CDTF">2023-10-17T12:58:33Z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