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4"/>
  </p:sldMasterIdLst>
  <p:notesMasterIdLst>
    <p:notesMasterId r:id="rId20"/>
  </p:notesMasterIdLst>
  <p:handoutMasterIdLst>
    <p:handoutMasterId r:id="rId21"/>
  </p:handoutMasterIdLst>
  <p:sldIdLst>
    <p:sldId id="2134805918" r:id="rId5"/>
    <p:sldId id="2134805919" r:id="rId6"/>
    <p:sldId id="2134805920" r:id="rId7"/>
    <p:sldId id="2134805930" r:id="rId8"/>
    <p:sldId id="2134805931" r:id="rId9"/>
    <p:sldId id="2134805932" r:id="rId10"/>
    <p:sldId id="2134805939" r:id="rId11"/>
    <p:sldId id="2134805933" r:id="rId12"/>
    <p:sldId id="2134805941" r:id="rId13"/>
    <p:sldId id="2134805942" r:id="rId14"/>
    <p:sldId id="2134805935" r:id="rId15"/>
    <p:sldId id="2134805936" r:id="rId16"/>
    <p:sldId id="2134805937" r:id="rId17"/>
    <p:sldId id="2134805938" r:id="rId18"/>
    <p:sldId id="2134805921"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41">
          <p15:clr>
            <a:srgbClr val="A4A3A4"/>
          </p15:clr>
        </p15:guide>
        <p15:guide id="2" orient="horz" pos="133">
          <p15:clr>
            <a:srgbClr val="A4A3A4"/>
          </p15:clr>
        </p15:guide>
        <p15:guide id="3" orient="horz" pos="756">
          <p15:clr>
            <a:srgbClr val="A4A3A4"/>
          </p15:clr>
        </p15:guide>
        <p15:guide id="4" orient="horz" pos="612">
          <p15:clr>
            <a:srgbClr val="A4A3A4"/>
          </p15:clr>
        </p15:guide>
        <p15:guide id="5" pos="144">
          <p15:clr>
            <a:srgbClr val="A4A3A4"/>
          </p15:clr>
        </p15:guide>
        <p15:guide id="6" pos="5616">
          <p15:clr>
            <a:srgbClr val="A4A3A4"/>
          </p15:clr>
        </p15:guide>
        <p15:guide id="7" pos="2880">
          <p15:clr>
            <a:srgbClr val="A4A3A4"/>
          </p15:clr>
        </p15:guide>
        <p15:guide id="8" pos="646">
          <p15:clr>
            <a:srgbClr val="A4A3A4"/>
          </p15:clr>
        </p15:guide>
        <p15:guide id="9" orient="horz" pos="147">
          <p15:clr>
            <a:srgbClr val="A4A3A4"/>
          </p15:clr>
        </p15:guide>
        <p15:guide id="10" orient="horz" pos="28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1CB"/>
    <a:srgbClr val="5EBCE1"/>
    <a:srgbClr val="BEFBD7"/>
    <a:srgbClr val="00183C"/>
    <a:srgbClr val="33383F"/>
    <a:srgbClr val="FECF00"/>
    <a:srgbClr val="099C45"/>
    <a:srgbClr val="FF7014"/>
    <a:srgbClr val="6DD579"/>
    <a:srgbClr val="C1F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14"/>
      </p:cViewPr>
      <p:guideLst>
        <p:guide orient="horz" pos="2741"/>
        <p:guide orient="horz" pos="133"/>
        <p:guide orient="horz" pos="756"/>
        <p:guide orient="horz" pos="612"/>
        <p:guide pos="144"/>
        <p:guide pos="5616"/>
        <p:guide pos="2880"/>
        <p:guide pos="646"/>
        <p:guide orient="horz" pos="147"/>
        <p:guide orient="horz" pos="289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1D0313-F1C1-4BE6-A903-24D8C0A87064}" type="datetimeFigureOut">
              <a:rPr lang="en-US" smtClean="0"/>
              <a:t>1/27/2025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E69A0D-136B-4D35-8372-B141A6D4B63A}" type="slidenum">
              <a:rPr lang="en-US" smtClean="0"/>
              <a:t>‹#›</a:t>
            </a:fld>
            <a:endParaRPr lang="en-US"/>
          </a:p>
        </p:txBody>
      </p:sp>
    </p:spTree>
    <p:extLst>
      <p:ext uri="{BB962C8B-B14F-4D97-AF65-F5344CB8AC3E}">
        <p14:creationId xmlns:p14="http://schemas.microsoft.com/office/powerpoint/2010/main" val="3161100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2216B-A306-4191-9607-65EF0B473D4A}" type="datetimeFigureOut">
              <a:rPr lang="en-US" smtClean="0"/>
              <a:t>1/26/2025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2FE03-0128-49A4-9C8E-FA8E5C6BCA0C}" type="slidenum">
              <a:rPr lang="en-US" smtClean="0"/>
              <a:t>‹#›</a:t>
            </a:fld>
            <a:endParaRPr lang="en-US"/>
          </a:p>
        </p:txBody>
      </p:sp>
    </p:spTree>
    <p:extLst>
      <p:ext uri="{BB962C8B-B14F-4D97-AF65-F5344CB8AC3E}">
        <p14:creationId xmlns:p14="http://schemas.microsoft.com/office/powerpoint/2010/main" val="334825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1</a:t>
            </a:fld>
            <a:endParaRPr lang="en-US"/>
          </a:p>
        </p:txBody>
      </p:sp>
    </p:spTree>
    <p:extLst>
      <p:ext uri="{BB962C8B-B14F-4D97-AF65-F5344CB8AC3E}">
        <p14:creationId xmlns:p14="http://schemas.microsoft.com/office/powerpoint/2010/main" val="59728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Highlight Key Feature – {Talking points on the highlighted key feature here}</a:t>
            </a:r>
          </a:p>
        </p:txBody>
      </p:sp>
      <p:sp>
        <p:nvSpPr>
          <p:cNvPr id="4" name="Slide Number Placeholder 3"/>
          <p:cNvSpPr>
            <a:spLocks noGrp="1"/>
          </p:cNvSpPr>
          <p:nvPr>
            <p:ph type="sldNum" sz="quarter" idx="5"/>
          </p:nvPr>
        </p:nvSpPr>
        <p:spPr/>
        <p:txBody>
          <a:bodyPr/>
          <a:lstStyle/>
          <a:p>
            <a:fld id="{B3F2FE03-0128-49A4-9C8E-FA8E5C6BCA0C}" type="slidenum">
              <a:rPr lang="en-US" smtClean="0"/>
              <a:t>4</a:t>
            </a:fld>
            <a:endParaRPr lang="en-US"/>
          </a:p>
        </p:txBody>
      </p:sp>
    </p:spTree>
    <p:extLst>
      <p:ext uri="{BB962C8B-B14F-4D97-AF65-F5344CB8AC3E}">
        <p14:creationId xmlns:p14="http://schemas.microsoft.com/office/powerpoint/2010/main" val="268691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D73B-0B01-144B-722C-7BD6F61009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D5F6CD-5D85-D139-DCC9-E419A87670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6D4711-7B39-F03D-A379-42A77DAC3BAA}"/>
              </a:ext>
            </a:extLst>
          </p:cNvPr>
          <p:cNvSpPr>
            <a:spLocks noGrp="1"/>
          </p:cNvSpPr>
          <p:nvPr>
            <p:ph type="body" idx="1"/>
          </p:nvPr>
        </p:nvSpPr>
        <p:spPr/>
        <p:txBody>
          <a:bodyPr/>
          <a:lstStyle/>
          <a:p>
            <a:r>
              <a:rPr lang="en-US">
                <a:ea typeface="Calibri"/>
                <a:cs typeface="Calibri"/>
              </a:rPr>
              <a:t>Highlight Key Feature – {Talking points on the highlighted key feature here}</a:t>
            </a:r>
          </a:p>
        </p:txBody>
      </p:sp>
      <p:sp>
        <p:nvSpPr>
          <p:cNvPr id="4" name="Slide Number Placeholder 3">
            <a:extLst>
              <a:ext uri="{FF2B5EF4-FFF2-40B4-BE49-F238E27FC236}">
                <a16:creationId xmlns:a16="http://schemas.microsoft.com/office/drawing/2014/main" id="{062CEAB4-7331-39B4-0656-38F57CE0CC19}"/>
              </a:ext>
            </a:extLst>
          </p:cNvPr>
          <p:cNvSpPr>
            <a:spLocks noGrp="1"/>
          </p:cNvSpPr>
          <p:nvPr>
            <p:ph type="sldNum" sz="quarter" idx="5"/>
          </p:nvPr>
        </p:nvSpPr>
        <p:spPr/>
        <p:txBody>
          <a:bodyPr/>
          <a:lstStyle/>
          <a:p>
            <a:fld id="{B3F2FE03-0128-49A4-9C8E-FA8E5C6BCA0C}" type="slidenum">
              <a:rPr lang="en-US" smtClean="0"/>
              <a:t>6</a:t>
            </a:fld>
            <a:endParaRPr lang="en-US"/>
          </a:p>
        </p:txBody>
      </p:sp>
    </p:spTree>
    <p:extLst>
      <p:ext uri="{BB962C8B-B14F-4D97-AF65-F5344CB8AC3E}">
        <p14:creationId xmlns:p14="http://schemas.microsoft.com/office/powerpoint/2010/main" val="33998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AF853-CFC3-C09A-B1D5-13D2634AE6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5D327A-CDDB-0972-0EB6-A1AEE96170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791C57-CF52-53DA-F9DC-23F148C345A4}"/>
              </a:ext>
            </a:extLst>
          </p:cNvPr>
          <p:cNvSpPr>
            <a:spLocks noGrp="1"/>
          </p:cNvSpPr>
          <p:nvPr>
            <p:ph type="body" idx="1"/>
          </p:nvPr>
        </p:nvSpPr>
        <p:spPr/>
        <p:txBody>
          <a:bodyPr/>
          <a:lstStyle/>
          <a:p>
            <a:r>
              <a:rPr lang="en-US">
                <a:ea typeface="Calibri"/>
                <a:cs typeface="Calibri"/>
              </a:rPr>
              <a:t>Highlight Key Feature – {Talking points on the highlighted key feature here}</a:t>
            </a:r>
          </a:p>
        </p:txBody>
      </p:sp>
      <p:sp>
        <p:nvSpPr>
          <p:cNvPr id="4" name="Slide Number Placeholder 3">
            <a:extLst>
              <a:ext uri="{FF2B5EF4-FFF2-40B4-BE49-F238E27FC236}">
                <a16:creationId xmlns:a16="http://schemas.microsoft.com/office/drawing/2014/main" id="{DA24BA82-3744-E4DD-2A5E-B94EEB103CE2}"/>
              </a:ext>
            </a:extLst>
          </p:cNvPr>
          <p:cNvSpPr>
            <a:spLocks noGrp="1"/>
          </p:cNvSpPr>
          <p:nvPr>
            <p:ph type="sldNum" sz="quarter" idx="5"/>
          </p:nvPr>
        </p:nvSpPr>
        <p:spPr/>
        <p:txBody>
          <a:bodyPr/>
          <a:lstStyle/>
          <a:p>
            <a:fld id="{B3F2FE03-0128-49A4-9C8E-FA8E5C6BCA0C}" type="slidenum">
              <a:rPr lang="en-US" smtClean="0"/>
              <a:t>7</a:t>
            </a:fld>
            <a:endParaRPr lang="en-US"/>
          </a:p>
        </p:txBody>
      </p:sp>
    </p:spTree>
    <p:extLst>
      <p:ext uri="{BB962C8B-B14F-4D97-AF65-F5344CB8AC3E}">
        <p14:creationId xmlns:p14="http://schemas.microsoft.com/office/powerpoint/2010/main" val="219730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28FDF-A39B-DA89-A59C-BB6A00598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B6EC63-BE8F-1C82-D630-95ACC6160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7E3DB9-809E-3729-2FA8-AF37C59B7DED}"/>
              </a:ext>
            </a:extLst>
          </p:cNvPr>
          <p:cNvSpPr>
            <a:spLocks noGrp="1"/>
          </p:cNvSpPr>
          <p:nvPr>
            <p:ph type="body" idx="1"/>
          </p:nvPr>
        </p:nvSpPr>
        <p:spPr/>
        <p:txBody>
          <a:bodyPr/>
          <a:lstStyle/>
          <a:p>
            <a:r>
              <a:rPr lang="en-US">
                <a:ea typeface="Calibri"/>
                <a:cs typeface="Calibri"/>
              </a:rPr>
              <a:t>Highlight Key Feature – {Talking points on the highlighted key feature here}</a:t>
            </a:r>
          </a:p>
        </p:txBody>
      </p:sp>
      <p:sp>
        <p:nvSpPr>
          <p:cNvPr id="4" name="Slide Number Placeholder 3">
            <a:extLst>
              <a:ext uri="{FF2B5EF4-FFF2-40B4-BE49-F238E27FC236}">
                <a16:creationId xmlns:a16="http://schemas.microsoft.com/office/drawing/2014/main" id="{C425EFD3-8023-0D54-FCCA-45A50F60FD23}"/>
              </a:ext>
            </a:extLst>
          </p:cNvPr>
          <p:cNvSpPr>
            <a:spLocks noGrp="1"/>
          </p:cNvSpPr>
          <p:nvPr>
            <p:ph type="sldNum" sz="quarter" idx="5"/>
          </p:nvPr>
        </p:nvSpPr>
        <p:spPr/>
        <p:txBody>
          <a:bodyPr/>
          <a:lstStyle/>
          <a:p>
            <a:fld id="{B3F2FE03-0128-49A4-9C8E-FA8E5C6BCA0C}" type="slidenum">
              <a:rPr lang="en-US" smtClean="0"/>
              <a:t>9</a:t>
            </a:fld>
            <a:endParaRPr lang="en-US"/>
          </a:p>
        </p:txBody>
      </p:sp>
    </p:spTree>
    <p:extLst>
      <p:ext uri="{BB962C8B-B14F-4D97-AF65-F5344CB8AC3E}">
        <p14:creationId xmlns:p14="http://schemas.microsoft.com/office/powerpoint/2010/main" val="8142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5ED07-4C3A-1356-DE41-2BDF1F000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1108D-12B6-97BA-52A5-FB32EC03B8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CA41D3-FEB5-86E6-A7F8-3DCA1F3ED9B5}"/>
              </a:ext>
            </a:extLst>
          </p:cNvPr>
          <p:cNvSpPr>
            <a:spLocks noGrp="1"/>
          </p:cNvSpPr>
          <p:nvPr>
            <p:ph type="body" idx="1"/>
          </p:nvPr>
        </p:nvSpPr>
        <p:spPr/>
        <p:txBody>
          <a:bodyPr/>
          <a:lstStyle/>
          <a:p>
            <a:r>
              <a:rPr lang="en-US">
                <a:ea typeface="Calibri"/>
                <a:cs typeface="Calibri"/>
              </a:rPr>
              <a:t>Highlight Key Feature – {Talking points on the highlighted key feature here}</a:t>
            </a:r>
          </a:p>
        </p:txBody>
      </p:sp>
      <p:sp>
        <p:nvSpPr>
          <p:cNvPr id="4" name="Slide Number Placeholder 3">
            <a:extLst>
              <a:ext uri="{FF2B5EF4-FFF2-40B4-BE49-F238E27FC236}">
                <a16:creationId xmlns:a16="http://schemas.microsoft.com/office/drawing/2014/main" id="{569AD197-AC0B-58FC-2F8B-8D216CCD8603}"/>
              </a:ext>
            </a:extLst>
          </p:cNvPr>
          <p:cNvSpPr>
            <a:spLocks noGrp="1"/>
          </p:cNvSpPr>
          <p:nvPr>
            <p:ph type="sldNum" sz="quarter" idx="5"/>
          </p:nvPr>
        </p:nvSpPr>
        <p:spPr/>
        <p:txBody>
          <a:bodyPr/>
          <a:lstStyle/>
          <a:p>
            <a:fld id="{B3F2FE03-0128-49A4-9C8E-FA8E5C6BCA0C}" type="slidenum">
              <a:rPr lang="en-US" smtClean="0"/>
              <a:t>10</a:t>
            </a:fld>
            <a:endParaRPr lang="en-US"/>
          </a:p>
        </p:txBody>
      </p:sp>
    </p:spTree>
    <p:extLst>
      <p:ext uri="{BB962C8B-B14F-4D97-AF65-F5344CB8AC3E}">
        <p14:creationId xmlns:p14="http://schemas.microsoft.com/office/powerpoint/2010/main" val="3330102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F8F8D-DD8F-A57A-B4BE-690CC729E8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AA0BC-4441-DF48-59E0-8DB16B2E07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30A2D-BFED-0F31-DC13-B5FCDF775BB7}"/>
              </a:ext>
            </a:extLst>
          </p:cNvPr>
          <p:cNvSpPr>
            <a:spLocks noGrp="1"/>
          </p:cNvSpPr>
          <p:nvPr>
            <p:ph type="body" idx="1"/>
          </p:nvPr>
        </p:nvSpPr>
        <p:spPr/>
        <p:txBody>
          <a:bodyPr/>
          <a:lstStyle/>
          <a:p>
            <a:r>
              <a:rPr lang="en-US">
                <a:ea typeface="Calibri"/>
                <a:cs typeface="Calibri"/>
              </a:rPr>
              <a:t>Highlight Key Feature – {Talking points on the highlighted key feature here}</a:t>
            </a:r>
          </a:p>
        </p:txBody>
      </p:sp>
      <p:sp>
        <p:nvSpPr>
          <p:cNvPr id="4" name="Slide Number Placeholder 3">
            <a:extLst>
              <a:ext uri="{FF2B5EF4-FFF2-40B4-BE49-F238E27FC236}">
                <a16:creationId xmlns:a16="http://schemas.microsoft.com/office/drawing/2014/main" id="{7F533636-4146-79B4-59CB-12BA67D1E134}"/>
              </a:ext>
            </a:extLst>
          </p:cNvPr>
          <p:cNvSpPr>
            <a:spLocks noGrp="1"/>
          </p:cNvSpPr>
          <p:nvPr>
            <p:ph type="sldNum" sz="quarter" idx="5"/>
          </p:nvPr>
        </p:nvSpPr>
        <p:spPr/>
        <p:txBody>
          <a:bodyPr/>
          <a:lstStyle/>
          <a:p>
            <a:fld id="{B3F2FE03-0128-49A4-9C8E-FA8E5C6BCA0C}" type="slidenum">
              <a:rPr lang="en-US" smtClean="0"/>
              <a:t>12</a:t>
            </a:fld>
            <a:endParaRPr lang="en-US"/>
          </a:p>
        </p:txBody>
      </p:sp>
    </p:spTree>
    <p:extLst>
      <p:ext uri="{BB962C8B-B14F-4D97-AF65-F5344CB8AC3E}">
        <p14:creationId xmlns:p14="http://schemas.microsoft.com/office/powerpoint/2010/main" val="216275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D5AFA-5B34-F5E2-1E19-E3222A4728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4F9142-55B5-7DA3-4789-C26DE200B7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1EEA18-930C-93C8-D6FE-C26BB0892479}"/>
              </a:ext>
            </a:extLst>
          </p:cNvPr>
          <p:cNvSpPr>
            <a:spLocks noGrp="1"/>
          </p:cNvSpPr>
          <p:nvPr>
            <p:ph type="body" idx="1"/>
          </p:nvPr>
        </p:nvSpPr>
        <p:spPr/>
        <p:txBody>
          <a:bodyPr/>
          <a:lstStyle/>
          <a:p>
            <a:r>
              <a:rPr lang="en-US">
                <a:ea typeface="Calibri"/>
                <a:cs typeface="Calibri"/>
              </a:rPr>
              <a:t>Highlight Key Feature – {Talking points on the highlighted key feature here}</a:t>
            </a:r>
          </a:p>
        </p:txBody>
      </p:sp>
      <p:sp>
        <p:nvSpPr>
          <p:cNvPr id="4" name="Slide Number Placeholder 3">
            <a:extLst>
              <a:ext uri="{FF2B5EF4-FFF2-40B4-BE49-F238E27FC236}">
                <a16:creationId xmlns:a16="http://schemas.microsoft.com/office/drawing/2014/main" id="{E1E4A362-9F9E-5CBD-8490-E61CFC3F7E39}"/>
              </a:ext>
            </a:extLst>
          </p:cNvPr>
          <p:cNvSpPr>
            <a:spLocks noGrp="1"/>
          </p:cNvSpPr>
          <p:nvPr>
            <p:ph type="sldNum" sz="quarter" idx="5"/>
          </p:nvPr>
        </p:nvSpPr>
        <p:spPr/>
        <p:txBody>
          <a:bodyPr/>
          <a:lstStyle/>
          <a:p>
            <a:fld id="{B3F2FE03-0128-49A4-9C8E-FA8E5C6BCA0C}" type="slidenum">
              <a:rPr lang="en-US" smtClean="0"/>
              <a:t>14</a:t>
            </a:fld>
            <a:endParaRPr lang="en-US"/>
          </a:p>
        </p:txBody>
      </p:sp>
    </p:spTree>
    <p:extLst>
      <p:ext uri="{BB962C8B-B14F-4D97-AF65-F5344CB8AC3E}">
        <p14:creationId xmlns:p14="http://schemas.microsoft.com/office/powerpoint/2010/main" val="1071657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FEC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FF701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3636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621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577482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endParaRPr lang="en-US"/>
          </a:p>
        </p:txBody>
      </p:sp>
      <p:sp>
        <p:nvSpPr>
          <p:cNvPr id="3" name="Title 2"/>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7D5DD806-9FE4-AC4E-B9D4-8913BF0B590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21302BA2-6531-7445-A1E5-60ED01D06EA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81D86ED2-CB0F-0444-B76E-1ADE4FEE8A48}"/>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70276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Right Imag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228601" y="227012"/>
            <a:ext cx="4118020" cy="738463"/>
          </a:xfrm>
        </p:spPr>
        <p:txBody>
          <a:bodyPr vert="horz" lIns="0" tIns="0" rIns="0" bIns="0" rtlCol="0" anchor="t">
            <a:noAutofit/>
          </a:bodyPr>
          <a:lstStyle>
            <a:lvl1pPr>
              <a:defRPr lang="en-US" dirty="0"/>
            </a:lvl1pPr>
          </a:lstStyle>
          <a:p>
            <a:pPr lvl="0"/>
            <a:r>
              <a:rPr lang="en-US"/>
              <a:t>Click to edit Master title style</a:t>
            </a:r>
          </a:p>
        </p:txBody>
      </p:sp>
      <p:sp>
        <p:nvSpPr>
          <p:cNvPr id="7" name="Picture Placeholder 2"/>
          <p:cNvSpPr>
            <a:spLocks noGrp="1"/>
          </p:cNvSpPr>
          <p:nvPr>
            <p:ph type="pic" sz="quarter" idx="14" hasCustomPrompt="1"/>
          </p:nvPr>
        </p:nvSpPr>
        <p:spPr>
          <a:xfrm>
            <a:off x="4572000" y="-1"/>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Slide Number Placeholder 2"/>
          <p:cNvSpPr>
            <a:spLocks noGrp="1"/>
          </p:cNvSpPr>
          <p:nvPr>
            <p:ph type="sldNum" sz="quarter" idx="15"/>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D9334249-5A4B-0546-B37E-8B0AF0A4757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E9C20657-34A2-4F43-AA67-C8AC1346F67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6BD810FA-186B-6F47-B26B-38202C803911}"/>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23431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4CD5-E279-E243-BE05-2675F8E10961}"/>
              </a:ext>
            </a:extLst>
          </p:cNvPr>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5CFF883-5C2C-F940-92D6-9F2722AF85EE}"/>
              </a:ext>
            </a:extLst>
          </p:cNvPr>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26114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5" name="Picture Placeholder 2"/>
          <p:cNvSpPr>
            <a:spLocks noGrp="1"/>
          </p:cNvSpPr>
          <p:nvPr>
            <p:ph type="pic" sz="quarter" idx="18" hasCustomPrompt="1"/>
          </p:nvPr>
        </p:nvSpPr>
        <p:spPr>
          <a:xfrm>
            <a:off x="0" y="-1"/>
            <a:ext cx="9144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7" name="Picture 6">
            <a:extLst>
              <a:ext uri="{FF2B5EF4-FFF2-40B4-BE49-F238E27FC236}">
                <a16:creationId xmlns:a16="http://schemas.microsoft.com/office/drawing/2014/main" id="{EE7DBB88-E4E1-B844-8BEA-9289135A25F7}"/>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53FB9951-1191-CD46-A32C-2BE699512EC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2D824B13-173A-BE42-9D27-600A2B4EC4D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896901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Image with Title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9" name="Picture Placeholder 2"/>
          <p:cNvSpPr>
            <a:spLocks noGrp="1"/>
          </p:cNvSpPr>
          <p:nvPr>
            <p:ph type="pic" sz="quarter" idx="21" hasCustomPrompt="1"/>
          </p:nvPr>
        </p:nvSpPr>
        <p:spPr>
          <a:xfrm>
            <a:off x="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0" name="Picture Placeholder 2"/>
          <p:cNvSpPr>
            <a:spLocks noGrp="1"/>
          </p:cNvSpPr>
          <p:nvPr>
            <p:ph type="pic" sz="quarter" idx="22" hasCustomPrompt="1"/>
          </p:nvPr>
        </p:nvSpPr>
        <p:spPr>
          <a:xfrm>
            <a:off x="4572000" y="-1"/>
            <a:ext cx="4572000" cy="229393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23" hasCustomPrompt="1"/>
          </p:nvPr>
        </p:nvSpPr>
        <p:spPr>
          <a:xfrm>
            <a:off x="4572000" y="2293937"/>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4" hasCustomPrompt="1"/>
          </p:nvPr>
        </p:nvSpPr>
        <p:spPr>
          <a:xfrm>
            <a:off x="0" y="0"/>
            <a:ext cx="4572000" cy="2293938"/>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C72E11C0-58CD-6744-BDBC-058702283FBB}"/>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55C0707-D2D4-D74A-BBD8-A3F7243CFBE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Slide Number Placeholder 6">
            <a:extLst>
              <a:ext uri="{FF2B5EF4-FFF2-40B4-BE49-F238E27FC236}">
                <a16:creationId xmlns:a16="http://schemas.microsoft.com/office/drawing/2014/main" id="{A4D421CA-83F7-A345-808E-33157A5B68B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47716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Images with Captions ">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Picture Placeholder 2"/>
          <p:cNvSpPr>
            <a:spLocks noGrp="1"/>
          </p:cNvSpPr>
          <p:nvPr>
            <p:ph type="pic" sz="quarter" idx="13" hasCustomPrompt="1"/>
          </p:nvPr>
        </p:nvSpPr>
        <p:spPr>
          <a:xfrm>
            <a:off x="0" y="-1"/>
            <a:ext cx="3048000" cy="4587876"/>
          </a:xfrm>
        </p:spPr>
        <p:txBody>
          <a:bodyPr vert="horz" lIns="0" tIns="1371600" rIns="0" bIns="1371600" rtlCol="0" anchor="t">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1" name="Picture Placeholder 2"/>
          <p:cNvSpPr>
            <a:spLocks noGrp="1"/>
          </p:cNvSpPr>
          <p:nvPr>
            <p:ph type="pic" sz="quarter" idx="14" hasCustomPrompt="1"/>
          </p:nvPr>
        </p:nvSpPr>
        <p:spPr>
          <a:xfrm>
            <a:off x="3048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sp>
        <p:nvSpPr>
          <p:cNvPr id="12" name="Picture Placeholder 2"/>
          <p:cNvSpPr>
            <a:spLocks noGrp="1"/>
          </p:cNvSpPr>
          <p:nvPr>
            <p:ph type="pic" sz="quarter" idx="15" hasCustomPrompt="1"/>
          </p:nvPr>
        </p:nvSpPr>
        <p:spPr>
          <a:xfrm>
            <a:off x="6096000" y="-1"/>
            <a:ext cx="3048000" cy="4587876"/>
          </a:xfrm>
        </p:spPr>
        <p:txBody>
          <a:bodyPr vert="horz" lIns="0" tIns="1371600" rIns="0" bIns="1371600" rtlCol="0">
            <a:normAutofit/>
          </a:bodyPr>
          <a:lstStyle>
            <a:lvl1pPr marL="287338" indent="-287338" algn="ctr">
              <a:buClr>
                <a:schemeClr val="bg1"/>
              </a:buClr>
              <a:buFont typeface="Century Gothic" panose="020B0502020202020204" pitchFamily="34" charset="0"/>
              <a:buChar char=" "/>
              <a:defRPr lang="en-US" dirty="0"/>
            </a:lvl1pPr>
          </a:lstStyle>
          <a:p>
            <a:pPr marL="0" lvl="0" indent="0" algn="ctr">
              <a:buNone/>
            </a:pPr>
            <a:r>
              <a:rPr lang="en-US"/>
              <a:t> </a:t>
            </a:r>
          </a:p>
        </p:txBody>
      </p:sp>
      <p:pic>
        <p:nvPicPr>
          <p:cNvPr id="8" name="Picture 7">
            <a:extLst>
              <a:ext uri="{FF2B5EF4-FFF2-40B4-BE49-F238E27FC236}">
                <a16:creationId xmlns:a16="http://schemas.microsoft.com/office/drawing/2014/main" id="{65A47B36-4F3B-8941-B986-04E4191A734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F4736B2-ACE2-0D4A-AC31-39B9943C55E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F05FFF5A-B44B-534A-A827-3E6E6F0470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64376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 Content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5" name="Content Placeholder 2"/>
          <p:cNvSpPr>
            <a:spLocks noGrp="1"/>
          </p:cNvSpPr>
          <p:nvPr>
            <p:ph idx="13"/>
          </p:nvPr>
        </p:nvSpPr>
        <p:spPr>
          <a:xfrm>
            <a:off x="4705350" y="1200149"/>
            <a:ext cx="421005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87151349-52E3-0948-BA53-1DB65816B994}"/>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8" name="Rectangle 7">
            <a:extLst>
              <a:ext uri="{FF2B5EF4-FFF2-40B4-BE49-F238E27FC236}">
                <a16:creationId xmlns:a16="http://schemas.microsoft.com/office/drawing/2014/main" id="{EB904614-6E23-F647-A38B-3B697A471D4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6">
            <a:extLst>
              <a:ext uri="{FF2B5EF4-FFF2-40B4-BE49-F238E27FC236}">
                <a16:creationId xmlns:a16="http://schemas.microsoft.com/office/drawing/2014/main" id="{78899E9D-4501-6D46-A934-5262FEC9958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3369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with Righ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49"/>
            <a:ext cx="4826000" cy="315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5419724"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a:xfrm>
            <a:off x="228600" y="233363"/>
            <a:ext cx="4840357" cy="732112"/>
          </a:xfrm>
        </p:spPr>
        <p:txBody>
          <a:bodyPr/>
          <a:lstStyle/>
          <a:p>
            <a:r>
              <a:rPr lang="en-US"/>
              <a:t>Click to edit Master title style</a:t>
            </a:r>
          </a:p>
        </p:txBody>
      </p:sp>
      <p:pic>
        <p:nvPicPr>
          <p:cNvPr id="8" name="Picture 7">
            <a:extLst>
              <a:ext uri="{FF2B5EF4-FFF2-40B4-BE49-F238E27FC236}">
                <a16:creationId xmlns:a16="http://schemas.microsoft.com/office/drawing/2014/main" id="{7D50B5C3-5D1E-394F-8A27-BC4812E46F62}"/>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E9B1BC26-BA6E-5349-84EC-71E7F4BBFDF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B51FE9A9-8329-B74D-879B-901673E487C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36514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561975"/>
            <a:ext cx="8477250" cy="458152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462735" y="911452"/>
            <a:ext cx="1402397" cy="503553"/>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526257" y="3971302"/>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526257" y="4305178"/>
            <a:ext cx="2794397" cy="260747"/>
          </a:xfrm>
        </p:spPr>
        <p:txBody>
          <a:bodyPr>
            <a:normAutofit/>
          </a:bodyPr>
          <a:lstStyle>
            <a:lvl1pPr>
              <a:defRPr sz="18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3050873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with Left Image">
    <p:spTree>
      <p:nvGrpSpPr>
        <p:cNvPr id="1" name=""/>
        <p:cNvGrpSpPr/>
        <p:nvPr/>
      </p:nvGrpSpPr>
      <p:grpSpPr>
        <a:xfrm>
          <a:off x="0" y="0"/>
          <a:ext cx="0" cy="0"/>
          <a:chOff x="0" y="0"/>
          <a:chExt cx="0" cy="0"/>
        </a:xfrm>
      </p:grpSpPr>
      <p:sp>
        <p:nvSpPr>
          <p:cNvPr id="2" name="Title 1"/>
          <p:cNvSpPr>
            <a:spLocks noGrp="1"/>
          </p:cNvSpPr>
          <p:nvPr>
            <p:ph type="title"/>
          </p:nvPr>
        </p:nvSpPr>
        <p:spPr>
          <a:xfrm>
            <a:off x="4089400" y="227012"/>
            <a:ext cx="4826000" cy="738463"/>
          </a:xfrm>
        </p:spPr>
        <p:txBody>
          <a:bodyPr/>
          <a:lstStyle/>
          <a:p>
            <a:r>
              <a:rPr lang="en-US"/>
              <a:t>Click to edit Master title style</a:t>
            </a:r>
          </a:p>
        </p:txBody>
      </p:sp>
      <p:sp>
        <p:nvSpPr>
          <p:cNvPr id="3" name="Content Placeholder 2"/>
          <p:cNvSpPr>
            <a:spLocks noGrp="1"/>
          </p:cNvSpPr>
          <p:nvPr>
            <p:ph idx="1"/>
          </p:nvPr>
        </p:nvSpPr>
        <p:spPr>
          <a:xfrm>
            <a:off x="4089400" y="1200150"/>
            <a:ext cx="4826000" cy="315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7" name="Picture Placeholder 2"/>
          <p:cNvSpPr>
            <a:spLocks noGrp="1"/>
          </p:cNvSpPr>
          <p:nvPr>
            <p:ph type="pic" sz="quarter" idx="14" hasCustomPrompt="1"/>
          </p:nvPr>
        </p:nvSpPr>
        <p:spPr>
          <a:xfrm>
            <a:off x="0" y="-1"/>
            <a:ext cx="3724275"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8" name="Picture 7">
            <a:extLst>
              <a:ext uri="{FF2B5EF4-FFF2-40B4-BE49-F238E27FC236}">
                <a16:creationId xmlns:a16="http://schemas.microsoft.com/office/drawing/2014/main" id="{931F3D1C-CBFB-9043-BD79-228B1CAD289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DD39B163-C57E-1C42-9B78-19D6E74BE4DA}"/>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78DD5B52-C222-134B-B6F0-80142C77053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337624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with Bottom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0151"/>
            <a:ext cx="8686800" cy="1466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5A70D442-B9FB-491C-A565-5BE8A85F6285}" type="slidenum">
              <a:rPr lang="en-US" smtClean="0"/>
              <a:t>‹#›</a:t>
            </a:fld>
            <a:endParaRPr lang="en-US"/>
          </a:p>
        </p:txBody>
      </p:sp>
      <p:sp>
        <p:nvSpPr>
          <p:cNvPr id="8" name="Picture Placeholder 2"/>
          <p:cNvSpPr>
            <a:spLocks noGrp="1"/>
          </p:cNvSpPr>
          <p:nvPr>
            <p:ph type="pic" sz="quarter" idx="14" hasCustomPrompt="1"/>
          </p:nvPr>
        </p:nvSpPr>
        <p:spPr>
          <a:xfrm>
            <a:off x="0" y="2857499"/>
            <a:ext cx="9144000" cy="17303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4" name="Title 3"/>
          <p:cNvSpPr>
            <a:spLocks noGrp="1"/>
          </p:cNvSpPr>
          <p:nvPr>
            <p:ph type="title"/>
          </p:nvPr>
        </p:nvSpPr>
        <p:spPr/>
        <p:txBody>
          <a:bodyPr/>
          <a:lstStyle/>
          <a:p>
            <a:r>
              <a:rPr lang="en-US"/>
              <a:t>Click to edit Master title style</a:t>
            </a:r>
          </a:p>
        </p:txBody>
      </p:sp>
      <p:pic>
        <p:nvPicPr>
          <p:cNvPr id="7" name="Picture 6">
            <a:extLst>
              <a:ext uri="{FF2B5EF4-FFF2-40B4-BE49-F238E27FC236}">
                <a16:creationId xmlns:a16="http://schemas.microsoft.com/office/drawing/2014/main" id="{C8A1AE82-83F7-284C-8C14-FC5A1362408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92D385E7-349D-6A45-BC38-9968F2E996DE}"/>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6">
            <a:extLst>
              <a:ext uri="{FF2B5EF4-FFF2-40B4-BE49-F238E27FC236}">
                <a16:creationId xmlns:a16="http://schemas.microsoft.com/office/drawing/2014/main" id="{2DE45B4F-1170-174A-8803-4EECDF4748CA}"/>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098579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0" y="0"/>
            <a:ext cx="9144000" cy="4587875"/>
          </a:xfrm>
        </p:spPr>
        <p:txBody>
          <a:bodyPr/>
          <a:lstStyle>
            <a:lvl1pPr marL="0" indent="0">
              <a:buNone/>
              <a:defRPr baseline="0"/>
            </a:lvl1pPr>
          </a:lstStyle>
          <a:p>
            <a:r>
              <a:rPr lang="en-US"/>
              <a:t> </a:t>
            </a:r>
          </a:p>
        </p:txBody>
      </p:sp>
      <p:sp>
        <p:nvSpPr>
          <p:cNvPr id="2" name="Slide Number Placeholder 1"/>
          <p:cNvSpPr>
            <a:spLocks noGrp="1"/>
          </p:cNvSpPr>
          <p:nvPr>
            <p:ph type="sldNum" sz="quarter" idx="11"/>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AC4E8412-4D93-2045-AE54-6B03DED7CE90}"/>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6" name="Rectangle 5">
            <a:extLst>
              <a:ext uri="{FF2B5EF4-FFF2-40B4-BE49-F238E27FC236}">
                <a16:creationId xmlns:a16="http://schemas.microsoft.com/office/drawing/2014/main" id="{9B5A5E5F-5439-0D45-872B-1589B5652794}"/>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Slide Number Placeholder 6">
            <a:extLst>
              <a:ext uri="{FF2B5EF4-FFF2-40B4-BE49-F238E27FC236}">
                <a16:creationId xmlns:a16="http://schemas.microsoft.com/office/drawing/2014/main" id="{EF47EFB3-C85F-A940-808C-E1574CBB993C}"/>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4036174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 Image Row">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199072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375285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5514975"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7277100" y="1200150"/>
            <a:ext cx="1638300" cy="1638300"/>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9" name="Picture 8">
            <a:extLst>
              <a:ext uri="{FF2B5EF4-FFF2-40B4-BE49-F238E27FC236}">
                <a16:creationId xmlns:a16="http://schemas.microsoft.com/office/drawing/2014/main" id="{2B666BD7-AF6F-0745-AEC1-C3B040FDFFB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5" name="Rectangle 14">
            <a:extLst>
              <a:ext uri="{FF2B5EF4-FFF2-40B4-BE49-F238E27FC236}">
                <a16:creationId xmlns:a16="http://schemas.microsoft.com/office/drawing/2014/main" id="{BCD46C1C-8535-3B48-AF04-482E0ECA2C02}"/>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16CDE034-9BCF-264C-A9AB-503B9460BF1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996629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6179743"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6179743"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6179743"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600"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600" y="2294732"/>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600"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3204172" y="1200150"/>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3204172" y="2296731"/>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3204172" y="3389313"/>
            <a:ext cx="958026" cy="958026"/>
          </a:xfrm>
          <a:prstGeom prst="ellipse">
            <a:avLst/>
          </a:prstGeo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Title 2"/>
          <p:cNvSpPr>
            <a:spLocks noGrp="1"/>
          </p:cNvSpPr>
          <p:nvPr>
            <p:ph type="title"/>
          </p:nvPr>
        </p:nvSpPr>
        <p:spPr/>
        <p:txBody>
          <a:bodyPr/>
          <a:lstStyle/>
          <a:p>
            <a:r>
              <a:rPr lang="en-US"/>
              <a:t>Click to edit Master title style</a:t>
            </a:r>
          </a:p>
        </p:txBody>
      </p:sp>
      <p:pic>
        <p:nvPicPr>
          <p:cNvPr id="15" name="Picture 14">
            <a:extLst>
              <a:ext uri="{FF2B5EF4-FFF2-40B4-BE49-F238E27FC236}">
                <a16:creationId xmlns:a16="http://schemas.microsoft.com/office/drawing/2014/main" id="{EB78B19D-0DF6-7443-8398-3A4F0ADA859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6" name="Rectangle 15">
            <a:extLst>
              <a:ext uri="{FF2B5EF4-FFF2-40B4-BE49-F238E27FC236}">
                <a16:creationId xmlns:a16="http://schemas.microsoft.com/office/drawing/2014/main" id="{B9EE1551-1D54-E54E-9696-C4F9563F9AB0}"/>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Slide Number Placeholder 6">
            <a:extLst>
              <a:ext uri="{FF2B5EF4-FFF2-40B4-BE49-F238E27FC236}">
                <a16:creationId xmlns:a16="http://schemas.microsoft.com/office/drawing/2014/main" id="{3F027AAD-2019-9744-9D17-FF58007559A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301098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Right Image with Title">
    <p:spTree>
      <p:nvGrpSpPr>
        <p:cNvPr id="1" name=""/>
        <p:cNvGrpSpPr/>
        <p:nvPr/>
      </p:nvGrpSpPr>
      <p:grpSpPr>
        <a:xfrm>
          <a:off x="0" y="0"/>
          <a:ext cx="0" cy="0"/>
          <a:chOff x="0" y="0"/>
          <a:chExt cx="0" cy="0"/>
        </a:xfrm>
      </p:grpSpPr>
      <p:sp>
        <p:nvSpPr>
          <p:cNvPr id="4" name="Picture Placeholder 2"/>
          <p:cNvSpPr>
            <a:spLocks noGrp="1"/>
          </p:cNvSpPr>
          <p:nvPr>
            <p:ph type="pic" sz="quarter" idx="14" hasCustomPrompt="1"/>
          </p:nvPr>
        </p:nvSpPr>
        <p:spPr>
          <a:xfrm>
            <a:off x="0" y="0"/>
            <a:ext cx="4572000" cy="4587875"/>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Slide Number Placeholder 1"/>
          <p:cNvSpPr>
            <a:spLocks noGrp="1"/>
          </p:cNvSpPr>
          <p:nvPr>
            <p:ph type="sldNum" sz="quarter" idx="15"/>
          </p:nvPr>
        </p:nvSpPr>
        <p:spPr/>
        <p:txBody>
          <a:bodyPr/>
          <a:lstStyle/>
          <a:p>
            <a:fld id="{5A70D442-B9FB-491C-A565-5BE8A85F6285}" type="slidenum">
              <a:rPr lang="en-US" smtClean="0"/>
              <a:pPr/>
              <a:t>‹#›</a:t>
            </a:fld>
            <a:endParaRPr lang="en-US"/>
          </a:p>
        </p:txBody>
      </p:sp>
      <p:pic>
        <p:nvPicPr>
          <p:cNvPr id="6" name="Picture 5">
            <a:extLst>
              <a:ext uri="{FF2B5EF4-FFF2-40B4-BE49-F238E27FC236}">
                <a16:creationId xmlns:a16="http://schemas.microsoft.com/office/drawing/2014/main" id="{787FC5D9-26A0-6547-A8D3-5BC490D40308}"/>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7" name="Rectangle 6">
            <a:extLst>
              <a:ext uri="{FF2B5EF4-FFF2-40B4-BE49-F238E27FC236}">
                <a16:creationId xmlns:a16="http://schemas.microsoft.com/office/drawing/2014/main" id="{CF1411FD-B764-304C-97B2-6AB28B315F85}"/>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lide Number Placeholder 6">
            <a:extLst>
              <a:ext uri="{FF2B5EF4-FFF2-40B4-BE49-F238E27FC236}">
                <a16:creationId xmlns:a16="http://schemas.microsoft.com/office/drawing/2014/main" id="{5918B481-69AE-2545-9702-5EFC67DF1B03}"/>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20855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4210050" cy="485775"/>
          </a:xfrm>
          <a:prstGeom prst="round2SameRect">
            <a:avLst>
              <a:gd name="adj1" fmla="val 23195"/>
              <a:gd name="adj2" fmla="val 0"/>
            </a:avLst>
          </a:prstGeom>
          <a:solidFill>
            <a:schemeClr val="accent1"/>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10" name="Text Placeholder 3"/>
          <p:cNvSpPr>
            <a:spLocks noGrp="1"/>
          </p:cNvSpPr>
          <p:nvPr>
            <p:ph type="body" sz="quarter" idx="17" hasCustomPrompt="1"/>
          </p:nvPr>
        </p:nvSpPr>
        <p:spPr>
          <a:xfrm>
            <a:off x="4705350" y="1200150"/>
            <a:ext cx="4210050" cy="485775"/>
          </a:xfrm>
          <a:prstGeom prst="round2SameRect">
            <a:avLst>
              <a:gd name="adj1" fmla="val 25372"/>
              <a:gd name="adj2" fmla="val 0"/>
            </a:avLst>
          </a:prstGeom>
          <a:solidFill>
            <a:schemeClr val="accent2"/>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6" name="Content Placeholder 5"/>
          <p:cNvSpPr>
            <a:spLocks noGrp="1"/>
          </p:cNvSpPr>
          <p:nvPr>
            <p:ph sz="quarter" idx="18"/>
          </p:nvPr>
        </p:nvSpPr>
        <p:spPr>
          <a:xfrm>
            <a:off x="228600" y="1685926"/>
            <a:ext cx="420624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defRPr sz="1600"/>
            </a:lvl1pPr>
            <a:lvl2pPr marL="569913" indent="-220663">
              <a:defRPr sz="1400"/>
            </a:lvl2pPr>
            <a:lvl3pPr marL="855663" indent="-168275">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3" name="Content Placeholder 5"/>
          <p:cNvSpPr>
            <a:spLocks noGrp="1"/>
          </p:cNvSpPr>
          <p:nvPr>
            <p:ph sz="quarter" idx="19"/>
          </p:nvPr>
        </p:nvSpPr>
        <p:spPr>
          <a:xfrm>
            <a:off x="4709160" y="1685926"/>
            <a:ext cx="420624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2"/>
              </a:buClr>
              <a:defRPr sz="1600"/>
            </a:lvl1pPr>
            <a:lvl2pPr marL="569913" indent="-220663">
              <a:buClr>
                <a:schemeClr val="accent2"/>
              </a:buClr>
              <a:defRPr sz="1400"/>
            </a:lvl2pPr>
            <a:lvl3pPr marL="855663" indent="-168275">
              <a:buClr>
                <a:schemeClr val="accent2"/>
              </a:buCl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8" name="Picture 7">
            <a:extLst>
              <a:ext uri="{FF2B5EF4-FFF2-40B4-BE49-F238E27FC236}">
                <a16:creationId xmlns:a16="http://schemas.microsoft.com/office/drawing/2014/main" id="{9FB329DF-5AF9-9D40-8562-2DB79EDAC98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9" name="Rectangle 8">
            <a:extLst>
              <a:ext uri="{FF2B5EF4-FFF2-40B4-BE49-F238E27FC236}">
                <a16:creationId xmlns:a16="http://schemas.microsoft.com/office/drawing/2014/main" id="{442C2A0F-6D06-6D4E-86A3-73958B2A53B6}"/>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C2433F8-68F4-384F-A29F-05059D630E06}"/>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39585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3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0" y="1200150"/>
            <a:ext cx="2743200" cy="484632"/>
          </a:xfrm>
          <a:prstGeom prst="round2SameRect">
            <a:avLst>
              <a:gd name="adj1" fmla="val 25392"/>
              <a:gd name="adj2" fmla="val 0"/>
            </a:avLst>
          </a:prstGeom>
          <a:solidFill>
            <a:schemeClr val="accent1"/>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3200400" y="1200150"/>
            <a:ext cx="2743200" cy="484632"/>
          </a:xfrm>
          <a:prstGeom prst="round2SameRect">
            <a:avLst>
              <a:gd name="adj1" fmla="val 27573"/>
              <a:gd name="adj2" fmla="val 0"/>
            </a:avLst>
          </a:prstGeom>
          <a:solidFill>
            <a:schemeClr val="accent2"/>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6172200" y="1200150"/>
            <a:ext cx="2743200" cy="484632"/>
          </a:xfrm>
          <a:prstGeom prst="round2SameRect">
            <a:avLst>
              <a:gd name="adj1" fmla="val 27573"/>
              <a:gd name="adj2" fmla="val 0"/>
            </a:avLst>
          </a:prstGeom>
          <a:solidFill>
            <a:schemeClr val="accent5"/>
          </a:solidFill>
        </p:spPr>
        <p:txBody>
          <a:bodyPr bIns="91440" anchor="ctr">
            <a:normAutofit/>
          </a:bodyPr>
          <a:lstStyle>
            <a:lvl1pPr marL="0" indent="0" algn="ctr">
              <a:buNone/>
              <a:defRPr sz="1800">
                <a:solidFill>
                  <a:schemeClr val="bg1"/>
                </a:solidFill>
                <a:latin typeface="Futura PT Bold" panose="020B0902020204020203" pitchFamily="34" charset="0"/>
              </a:defRPr>
            </a:lvl1pPr>
          </a:lstStyle>
          <a:p>
            <a:pPr lvl="0"/>
            <a:r>
              <a:rPr lang="en-US"/>
              <a:t>Column Title</a:t>
            </a:r>
          </a:p>
        </p:txBody>
      </p:sp>
      <p:sp>
        <p:nvSpPr>
          <p:cNvPr id="10" name="Content Placeholder 5"/>
          <p:cNvSpPr>
            <a:spLocks noGrp="1"/>
          </p:cNvSpPr>
          <p:nvPr>
            <p:ph sz="quarter" idx="21"/>
          </p:nvPr>
        </p:nvSpPr>
        <p:spPr>
          <a:xfrm>
            <a:off x="228600" y="1685926"/>
            <a:ext cx="2743200" cy="2665412"/>
          </a:xfrm>
          <a:prstGeom prst="round2SameRect">
            <a:avLst>
              <a:gd name="adj1" fmla="val 0"/>
              <a:gd name="adj2" fmla="val 5156"/>
            </a:avLst>
          </a:prstGeom>
          <a:solidFill>
            <a:schemeClr val="tx2">
              <a:alpha val="10196"/>
            </a:schemeClr>
          </a:solidFill>
        </p:spPr>
        <p:txBody>
          <a:bodyPr lIns="91440" tIns="91440" rIns="91440" bIns="91440">
            <a:normAutofit/>
          </a:bodyPr>
          <a:lstStyle>
            <a:lvl1pPr marL="227013" indent="-227013">
              <a:defRPr sz="1400"/>
            </a:lvl1pPr>
            <a:lvl2pPr marL="569913" indent="-220663">
              <a:defRPr sz="1200"/>
            </a:lvl2pPr>
            <a:lvl3pPr marL="855663" indent="-168275">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4" name="Content Placeholder 5"/>
          <p:cNvSpPr>
            <a:spLocks noGrp="1"/>
          </p:cNvSpPr>
          <p:nvPr>
            <p:ph sz="quarter" idx="22"/>
          </p:nvPr>
        </p:nvSpPr>
        <p:spPr>
          <a:xfrm>
            <a:off x="3200400" y="1685926"/>
            <a:ext cx="2743200" cy="2665412"/>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227013" indent="-227013">
              <a:buClr>
                <a:schemeClr val="accent2"/>
              </a:buClr>
              <a:defRPr sz="1400"/>
            </a:lvl1pPr>
            <a:lvl2pPr marL="569913" indent="-220663">
              <a:buClr>
                <a:schemeClr val="accent2"/>
              </a:buClr>
              <a:defRPr sz="1200"/>
            </a:lvl2pPr>
            <a:lvl3pPr marL="855663" indent="-168275">
              <a:buClr>
                <a:schemeClr val="accent2"/>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5" name="Content Placeholder 5"/>
          <p:cNvSpPr>
            <a:spLocks noGrp="1"/>
          </p:cNvSpPr>
          <p:nvPr>
            <p:ph sz="quarter" idx="23"/>
          </p:nvPr>
        </p:nvSpPr>
        <p:spPr>
          <a:xfrm>
            <a:off x="6172200" y="1685926"/>
            <a:ext cx="2743200" cy="2665412"/>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227013" indent="-227013">
              <a:buClr>
                <a:schemeClr val="accent3"/>
              </a:buClr>
              <a:defRPr sz="1400"/>
            </a:lvl1pPr>
            <a:lvl2pPr marL="569913" indent="-220663">
              <a:buClr>
                <a:schemeClr val="accent3"/>
              </a:buClr>
              <a:defRPr sz="1200"/>
            </a:lvl2pPr>
            <a:lvl3pPr marL="855663" indent="-168275">
              <a:buClr>
                <a:schemeClr val="accent3"/>
              </a:buClr>
              <a:defRPr sz="11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EDAB6BED-FFA8-3A40-A141-0CBD2109E95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CE62251C-9351-5949-B6CE-314040BE893B}"/>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lide Number Placeholder 6">
            <a:extLst>
              <a:ext uri="{FF2B5EF4-FFF2-40B4-BE49-F238E27FC236}">
                <a16:creationId xmlns:a16="http://schemas.microsoft.com/office/drawing/2014/main" id="{64FECE0D-485E-CA47-8535-4105AB146A7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67832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4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228601" y="1200150"/>
            <a:ext cx="2047874" cy="484632"/>
          </a:xfrm>
          <a:prstGeom prst="round2SameRect">
            <a:avLst>
              <a:gd name="adj1" fmla="val 23211"/>
              <a:gd name="adj2" fmla="val 0"/>
            </a:avLst>
          </a:prstGeom>
          <a:solidFill>
            <a:schemeClr val="accent1"/>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6" name="Text Placeholder 3"/>
          <p:cNvSpPr>
            <a:spLocks noGrp="1"/>
          </p:cNvSpPr>
          <p:nvPr>
            <p:ph type="body" sz="quarter" idx="14" hasCustomPrompt="1"/>
          </p:nvPr>
        </p:nvSpPr>
        <p:spPr>
          <a:xfrm>
            <a:off x="2441576" y="1200150"/>
            <a:ext cx="2047874" cy="484632"/>
          </a:xfrm>
          <a:prstGeom prst="round2SameRect">
            <a:avLst>
              <a:gd name="adj1" fmla="val 21030"/>
              <a:gd name="adj2" fmla="val 0"/>
            </a:avLst>
          </a:prstGeom>
          <a:solidFill>
            <a:schemeClr val="accent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1" name="Text Placeholder 3"/>
          <p:cNvSpPr>
            <a:spLocks noGrp="1"/>
          </p:cNvSpPr>
          <p:nvPr>
            <p:ph type="body" sz="quarter" idx="18" hasCustomPrompt="1"/>
          </p:nvPr>
        </p:nvSpPr>
        <p:spPr>
          <a:xfrm>
            <a:off x="4654551" y="1200150"/>
            <a:ext cx="2047874" cy="484632"/>
          </a:xfrm>
          <a:prstGeom prst="round2SameRect">
            <a:avLst>
              <a:gd name="adj1" fmla="val 25392"/>
              <a:gd name="adj2" fmla="val 0"/>
            </a:avLst>
          </a:prstGeom>
          <a:solidFill>
            <a:schemeClr val="tx2"/>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4" name="Text Placeholder 3"/>
          <p:cNvSpPr>
            <a:spLocks noGrp="1"/>
          </p:cNvSpPr>
          <p:nvPr>
            <p:ph type="body" sz="quarter" idx="22" hasCustomPrompt="1"/>
          </p:nvPr>
        </p:nvSpPr>
        <p:spPr>
          <a:xfrm>
            <a:off x="6867526" y="1200150"/>
            <a:ext cx="2047874" cy="484632"/>
          </a:xfrm>
          <a:prstGeom prst="round2SameRect">
            <a:avLst>
              <a:gd name="adj1" fmla="val 25392"/>
              <a:gd name="adj2" fmla="val 0"/>
            </a:avLst>
          </a:prstGeom>
          <a:solidFill>
            <a:schemeClr val="accent4"/>
          </a:solidFill>
        </p:spPr>
        <p:txBody>
          <a:bodyPr bIns="91440" anchor="ctr">
            <a:normAutofit/>
          </a:bodyPr>
          <a:lstStyle>
            <a:lvl1pPr marL="0" indent="0" algn="ctr">
              <a:buNone/>
              <a:defRPr sz="1600">
                <a:solidFill>
                  <a:schemeClr val="bg1"/>
                </a:solidFill>
                <a:latin typeface="Futura PT Bold" panose="020B0902020204020203" pitchFamily="34" charset="0"/>
              </a:defRPr>
            </a:lvl1pPr>
          </a:lstStyle>
          <a:p>
            <a:pPr lvl="0"/>
            <a:r>
              <a:rPr lang="en-US"/>
              <a:t>Column Title</a:t>
            </a:r>
          </a:p>
        </p:txBody>
      </p:sp>
      <p:sp>
        <p:nvSpPr>
          <p:cNvPr id="15" name="Content Placeholder 5"/>
          <p:cNvSpPr>
            <a:spLocks noGrp="1"/>
          </p:cNvSpPr>
          <p:nvPr>
            <p:ph sz="quarter" idx="21"/>
          </p:nvPr>
        </p:nvSpPr>
        <p:spPr>
          <a:xfrm>
            <a:off x="228601" y="1685926"/>
            <a:ext cx="2048256" cy="2665412"/>
          </a:xfrm>
          <a:prstGeom prst="round2SameRect">
            <a:avLst>
              <a:gd name="adj1" fmla="val 0"/>
              <a:gd name="adj2" fmla="val 5161"/>
            </a:avLst>
          </a:prstGeom>
          <a:solidFill>
            <a:schemeClr val="tx2">
              <a:alpha val="10196"/>
            </a:schemeClr>
          </a:solidFill>
        </p:spPr>
        <p:txBody>
          <a:bodyPr lIns="91440" tIns="91440" rIns="91440" bIns="91440">
            <a:normAutofit/>
          </a:bodyPr>
          <a:lstStyle>
            <a:lvl1pPr marL="227013" indent="-227013">
              <a:defRPr sz="1200"/>
            </a:lvl1pPr>
            <a:lvl2pPr marL="569913" indent="-220663">
              <a:defRPr sz="1100"/>
            </a:lvl2pPr>
            <a:lvl3pPr marL="855663" indent="-168275">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6" name="Content Placeholder 5"/>
          <p:cNvSpPr>
            <a:spLocks noGrp="1"/>
          </p:cNvSpPr>
          <p:nvPr>
            <p:ph sz="quarter" idx="23"/>
          </p:nvPr>
        </p:nvSpPr>
        <p:spPr>
          <a:xfrm>
            <a:off x="2441449"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2"/>
              </a:buClr>
              <a:defRPr sz="1200"/>
            </a:lvl1pPr>
            <a:lvl2pPr marL="569913" indent="-220663">
              <a:buClr>
                <a:schemeClr val="accent2"/>
              </a:buClr>
              <a:defRPr sz="1100"/>
            </a:lvl2pPr>
            <a:lvl3pPr marL="855663" indent="-168275">
              <a:buClr>
                <a:schemeClr val="accent2"/>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7" name="Content Placeholder 5"/>
          <p:cNvSpPr>
            <a:spLocks noGrp="1"/>
          </p:cNvSpPr>
          <p:nvPr>
            <p:ph sz="quarter" idx="24"/>
          </p:nvPr>
        </p:nvSpPr>
        <p:spPr>
          <a:xfrm>
            <a:off x="4654297" y="1685926"/>
            <a:ext cx="2048256" cy="2665412"/>
          </a:xfrm>
          <a:prstGeom prst="round2SameRect">
            <a:avLst>
              <a:gd name="adj1" fmla="val 0"/>
              <a:gd name="adj2" fmla="val 6193"/>
            </a:avLst>
          </a:prstGeom>
          <a:solidFill>
            <a:schemeClr val="tx2">
              <a:alpha val="10196"/>
            </a:schemeClr>
          </a:solidFill>
        </p:spPr>
        <p:txBody>
          <a:bodyPr lIns="91440" tIns="91440" rIns="91440" bIns="91440">
            <a:normAutofit/>
          </a:bodyPr>
          <a:lstStyle>
            <a:lvl1pPr marL="227013" indent="-227013">
              <a:buClr>
                <a:schemeClr val="accent3"/>
              </a:buClr>
              <a:defRPr sz="1200"/>
            </a:lvl1pPr>
            <a:lvl2pPr marL="569913" indent="-220663">
              <a:buClr>
                <a:schemeClr val="accent3"/>
              </a:buClr>
              <a:defRPr sz="1100"/>
            </a:lvl2pPr>
            <a:lvl3pPr marL="855663" indent="-168275">
              <a:buClr>
                <a:schemeClr val="accent3"/>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8" name="Content Placeholder 5"/>
          <p:cNvSpPr>
            <a:spLocks noGrp="1"/>
          </p:cNvSpPr>
          <p:nvPr>
            <p:ph sz="quarter" idx="25"/>
          </p:nvPr>
        </p:nvSpPr>
        <p:spPr>
          <a:xfrm>
            <a:off x="6867144" y="1685926"/>
            <a:ext cx="2048256" cy="2665412"/>
          </a:xfrm>
          <a:prstGeom prst="round2SameRect">
            <a:avLst>
              <a:gd name="adj1" fmla="val 0"/>
              <a:gd name="adj2" fmla="val 6709"/>
            </a:avLst>
          </a:prstGeom>
          <a:solidFill>
            <a:schemeClr val="tx2">
              <a:alpha val="10196"/>
            </a:schemeClr>
          </a:solidFill>
        </p:spPr>
        <p:txBody>
          <a:bodyPr lIns="91440" tIns="91440" rIns="91440" bIns="91440">
            <a:normAutofit/>
          </a:bodyPr>
          <a:lstStyle>
            <a:lvl1pPr marL="227013" indent="-227013">
              <a:buClr>
                <a:schemeClr val="accent4"/>
              </a:buClr>
              <a:defRPr sz="1200"/>
            </a:lvl1pPr>
            <a:lvl2pPr marL="569913" indent="-220663">
              <a:buClr>
                <a:schemeClr val="accent4"/>
              </a:buClr>
              <a:defRPr sz="1100"/>
            </a:lvl2pPr>
            <a:lvl3pPr marL="855663" indent="-168275">
              <a:buClr>
                <a:schemeClr val="accent4"/>
              </a:buClr>
              <a:defRPr sz="105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12" name="Picture 11">
            <a:extLst>
              <a:ext uri="{FF2B5EF4-FFF2-40B4-BE49-F238E27FC236}">
                <a16:creationId xmlns:a16="http://schemas.microsoft.com/office/drawing/2014/main" id="{3E3E37F1-60C1-EC41-A242-ED5C2B24A82D}"/>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3" name="Rectangle 12">
            <a:extLst>
              <a:ext uri="{FF2B5EF4-FFF2-40B4-BE49-F238E27FC236}">
                <a16:creationId xmlns:a16="http://schemas.microsoft.com/office/drawing/2014/main" id="{57147C17-5FB3-674F-B83C-113CAD35DFB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Slide Number Placeholder 6">
            <a:extLst>
              <a:ext uri="{FF2B5EF4-FFF2-40B4-BE49-F238E27FC236}">
                <a16:creationId xmlns:a16="http://schemas.microsoft.com/office/drawing/2014/main" id="{BBD2CE86-5934-EF47-A668-708D85E5CBFD}"/>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123856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29" name="Picture Placeholder 2"/>
          <p:cNvSpPr>
            <a:spLocks noGrp="1"/>
          </p:cNvSpPr>
          <p:nvPr>
            <p:ph type="pic" sz="quarter" idx="19" hasCustomPrompt="1"/>
          </p:nvPr>
        </p:nvSpPr>
        <p:spPr>
          <a:xfrm>
            <a:off x="5552664" y="1955462"/>
            <a:ext cx="1616207" cy="215494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8" name="Picture Placeholder 2"/>
          <p:cNvSpPr>
            <a:spLocks noGrp="1"/>
          </p:cNvSpPr>
          <p:nvPr>
            <p:ph type="pic" sz="quarter" idx="18" hasCustomPrompt="1"/>
          </p:nvPr>
        </p:nvSpPr>
        <p:spPr>
          <a:xfrm>
            <a:off x="899241" y="1429970"/>
            <a:ext cx="4118321" cy="257005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1" name="Picture Placeholder 2"/>
          <p:cNvSpPr>
            <a:spLocks noGrp="1"/>
          </p:cNvSpPr>
          <p:nvPr>
            <p:ph type="pic" sz="quarter" idx="20" hasCustomPrompt="1"/>
          </p:nvPr>
        </p:nvSpPr>
        <p:spPr>
          <a:xfrm>
            <a:off x="7596984" y="2731663"/>
            <a:ext cx="757559" cy="1346772"/>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 name="Title 1"/>
          <p:cNvSpPr>
            <a:spLocks noGrp="1"/>
          </p:cNvSpPr>
          <p:nvPr>
            <p:ph type="title"/>
          </p:nvPr>
        </p:nvSpPr>
        <p:spPr/>
        <p:txBody>
          <a:bodyPr/>
          <a:lstStyle/>
          <a:p>
            <a:r>
              <a:rPr lang="en-US"/>
              <a:t>Click to edit Master title style</a:t>
            </a:r>
          </a:p>
        </p:txBody>
      </p:sp>
      <p:pic>
        <p:nvPicPr>
          <p:cNvPr id="16" name="Picture 15">
            <a:extLst>
              <a:ext uri="{FF2B5EF4-FFF2-40B4-BE49-F238E27FC236}">
                <a16:creationId xmlns:a16="http://schemas.microsoft.com/office/drawing/2014/main" id="{0026CF36-6E70-0D46-8DB1-1D863645519F}"/>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7" name="Rectangle 16">
            <a:extLst>
              <a:ext uri="{FF2B5EF4-FFF2-40B4-BE49-F238E27FC236}">
                <a16:creationId xmlns:a16="http://schemas.microsoft.com/office/drawing/2014/main" id="{E0B9A8FF-FAA4-4948-8404-79CEBAF38A0F}"/>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Slide Number Placeholder 6">
            <a:extLst>
              <a:ext uri="{FF2B5EF4-FFF2-40B4-BE49-F238E27FC236}">
                <a16:creationId xmlns:a16="http://schemas.microsoft.com/office/drawing/2014/main" id="{74D59918-796A-7446-BF81-D94578B0CB32}"/>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77535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49368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1877667" y="526801"/>
            <a:ext cx="5388667" cy="3372201"/>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A9B13996-1E68-DC44-88E3-4CF8FAF4C80A}"/>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C6AEF15-25F7-8E4C-A150-881EC0794E9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F6E9C888-9553-1D45-81D9-8A55A7BFC355}"/>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4958713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8" name="Rectangle 7"/>
          <p:cNvSpPr/>
          <p:nvPr/>
        </p:nvSpPr>
        <p:spPr>
          <a:xfrm>
            <a:off x="0" y="0"/>
            <a:ext cx="152400" cy="1276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997768" y="233364"/>
            <a:ext cx="7148464" cy="4302162"/>
            <a:chOff x="773898" y="382213"/>
            <a:chExt cx="7596204" cy="4571625"/>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898" y="4742822"/>
              <a:ext cx="7596204" cy="21101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3899" y="382213"/>
              <a:ext cx="7596203" cy="4370657"/>
            </a:xfrm>
            <a:prstGeom prst="rect">
              <a:avLst/>
            </a:prstGeom>
          </p:spPr>
        </p:pic>
      </p:grpSp>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3" name="Media Placeholder 2">
            <a:extLst>
              <a:ext uri="{FF2B5EF4-FFF2-40B4-BE49-F238E27FC236}">
                <a16:creationId xmlns:a16="http://schemas.microsoft.com/office/drawing/2014/main" id="{307DA171-E6E6-EF41-9A1C-25BC6CCB62AA}"/>
              </a:ext>
            </a:extLst>
          </p:cNvPr>
          <p:cNvSpPr>
            <a:spLocks noGrp="1"/>
          </p:cNvSpPr>
          <p:nvPr>
            <p:ph type="media" sz="quarter" idx="19"/>
          </p:nvPr>
        </p:nvSpPr>
        <p:spPr>
          <a:xfrm>
            <a:off x="1955586" y="453358"/>
            <a:ext cx="5232827" cy="3519288"/>
          </a:xfrm>
        </p:spPr>
        <p:txBody>
          <a:bodyPr/>
          <a:lstStyle/>
          <a:p>
            <a:endParaRPr lang="en-US"/>
          </a:p>
        </p:txBody>
      </p:sp>
      <p:pic>
        <p:nvPicPr>
          <p:cNvPr id="9" name="Picture 8">
            <a:extLst>
              <a:ext uri="{FF2B5EF4-FFF2-40B4-BE49-F238E27FC236}">
                <a16:creationId xmlns:a16="http://schemas.microsoft.com/office/drawing/2014/main" id="{9A72B97F-A8B4-9643-BF59-BC4549FE6103}"/>
              </a:ext>
            </a:extLst>
          </p:cNvPr>
          <p:cNvPicPr>
            <a:picLocks noChangeAspect="1"/>
          </p:cNvPicPr>
          <p:nvPr userDrawn="1"/>
        </p:nvPicPr>
        <p:blipFill rotWithShape="1">
          <a:blip r:embed="rId4"/>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D2E32B6-3275-784F-9088-B424F82E7A5D}"/>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A20F389D-38A8-2142-A791-0F6E33AB382E}"/>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0349900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70D442-B9FB-491C-A565-5BE8A85F6285}" type="slidenum">
              <a:rPr lang="en-US" smtClean="0"/>
              <a:t>‹#›</a:t>
            </a:fld>
            <a:endParaRPr lang="en-US"/>
          </a:p>
        </p:txBody>
      </p:sp>
      <p:sp>
        <p:nvSpPr>
          <p:cNvPr id="12" name="Picture Placeholder 2"/>
          <p:cNvSpPr>
            <a:spLocks noGrp="1"/>
          </p:cNvSpPr>
          <p:nvPr>
            <p:ph type="pic" sz="quarter" idx="18" hasCustomPrompt="1"/>
          </p:nvPr>
        </p:nvSpPr>
        <p:spPr>
          <a:xfrm>
            <a:off x="2206103" y="506132"/>
            <a:ext cx="4748046" cy="3561034"/>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pic>
        <p:nvPicPr>
          <p:cNvPr id="9" name="Picture 8">
            <a:extLst>
              <a:ext uri="{FF2B5EF4-FFF2-40B4-BE49-F238E27FC236}">
                <a16:creationId xmlns:a16="http://schemas.microsoft.com/office/drawing/2014/main" id="{58722DA6-2C9A-A84D-8CFD-76A47981C789}"/>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0" name="Rectangle 9">
            <a:extLst>
              <a:ext uri="{FF2B5EF4-FFF2-40B4-BE49-F238E27FC236}">
                <a16:creationId xmlns:a16="http://schemas.microsoft.com/office/drawing/2014/main" id="{D7248702-E2D3-7A44-9A82-E9CD14F3F943}"/>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6">
            <a:extLst>
              <a:ext uri="{FF2B5EF4-FFF2-40B4-BE49-F238E27FC236}">
                <a16:creationId xmlns:a16="http://schemas.microsoft.com/office/drawing/2014/main" id="{24D9D2BF-59EE-C346-B011-E306196DC3D9}"/>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98221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5 Image Row">
    <p:spTree>
      <p:nvGrpSpPr>
        <p:cNvPr id="1" name=""/>
        <p:cNvGrpSpPr/>
        <p:nvPr/>
      </p:nvGrpSpPr>
      <p:grpSpPr>
        <a:xfrm>
          <a:off x="0" y="0"/>
          <a:ext cx="0" cy="0"/>
          <a:chOff x="0" y="0"/>
          <a:chExt cx="0" cy="0"/>
        </a:xfrm>
      </p:grpSpPr>
      <p:sp>
        <p:nvSpPr>
          <p:cNvPr id="28" name="Picture Placeholder 2"/>
          <p:cNvSpPr>
            <a:spLocks noGrp="1"/>
          </p:cNvSpPr>
          <p:nvPr>
            <p:ph type="pic" sz="quarter" idx="24" hasCustomPrompt="1"/>
          </p:nvPr>
        </p:nvSpPr>
        <p:spPr>
          <a:xfrm>
            <a:off x="4700014"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9" name="Picture Placeholder 2"/>
          <p:cNvSpPr>
            <a:spLocks noGrp="1"/>
          </p:cNvSpPr>
          <p:nvPr>
            <p:ph type="pic" sz="quarter" idx="25" hasCustomPrompt="1"/>
          </p:nvPr>
        </p:nvSpPr>
        <p:spPr>
          <a:xfrm>
            <a:off x="4700014"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0" name="Picture Placeholder 2"/>
          <p:cNvSpPr>
            <a:spLocks noGrp="1"/>
          </p:cNvSpPr>
          <p:nvPr>
            <p:ph type="pic" sz="quarter" idx="26" hasCustomPrompt="1"/>
          </p:nvPr>
        </p:nvSpPr>
        <p:spPr>
          <a:xfrm>
            <a:off x="4700014"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10" name="Picture Placeholder 2"/>
          <p:cNvSpPr>
            <a:spLocks noGrp="1"/>
          </p:cNvSpPr>
          <p:nvPr>
            <p:ph type="pic" sz="quarter" idx="18" hasCustomPrompt="1"/>
          </p:nvPr>
        </p:nvSpPr>
        <p:spPr>
          <a:xfrm>
            <a:off x="228598"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1" name="Picture Placeholder 2"/>
          <p:cNvSpPr>
            <a:spLocks noGrp="1"/>
          </p:cNvSpPr>
          <p:nvPr>
            <p:ph type="pic" sz="quarter" idx="19" hasCustomPrompt="1"/>
          </p:nvPr>
        </p:nvSpPr>
        <p:spPr>
          <a:xfrm>
            <a:off x="228598"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2" name="Picture Placeholder 2"/>
          <p:cNvSpPr>
            <a:spLocks noGrp="1"/>
          </p:cNvSpPr>
          <p:nvPr>
            <p:ph type="pic" sz="quarter" idx="20" hasCustomPrompt="1"/>
          </p:nvPr>
        </p:nvSpPr>
        <p:spPr>
          <a:xfrm>
            <a:off x="228598" y="3509351"/>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3" name="Picture Placeholder 2"/>
          <p:cNvSpPr>
            <a:spLocks noGrp="1"/>
          </p:cNvSpPr>
          <p:nvPr>
            <p:ph type="pic" sz="quarter" idx="21" hasCustomPrompt="1"/>
          </p:nvPr>
        </p:nvSpPr>
        <p:spPr>
          <a:xfrm>
            <a:off x="2464306"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4" name="Picture Placeholder 2"/>
          <p:cNvSpPr>
            <a:spLocks noGrp="1"/>
          </p:cNvSpPr>
          <p:nvPr>
            <p:ph type="pic" sz="quarter" idx="22" hasCustomPrompt="1"/>
          </p:nvPr>
        </p:nvSpPr>
        <p:spPr>
          <a:xfrm>
            <a:off x="2464306"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27" name="Picture Placeholder 2"/>
          <p:cNvSpPr>
            <a:spLocks noGrp="1"/>
          </p:cNvSpPr>
          <p:nvPr>
            <p:ph type="pic" sz="quarter" idx="23" hasCustomPrompt="1"/>
          </p:nvPr>
        </p:nvSpPr>
        <p:spPr>
          <a:xfrm>
            <a:off x="2464306"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5" name="Picture Placeholder 2"/>
          <p:cNvSpPr>
            <a:spLocks noGrp="1"/>
          </p:cNvSpPr>
          <p:nvPr>
            <p:ph type="pic" sz="quarter" idx="27" hasCustomPrompt="1"/>
          </p:nvPr>
        </p:nvSpPr>
        <p:spPr>
          <a:xfrm>
            <a:off x="6935723" y="1200150"/>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6" name="Picture Placeholder 2"/>
          <p:cNvSpPr>
            <a:spLocks noGrp="1"/>
          </p:cNvSpPr>
          <p:nvPr>
            <p:ph type="pic" sz="quarter" idx="28" hasCustomPrompt="1"/>
          </p:nvPr>
        </p:nvSpPr>
        <p:spPr>
          <a:xfrm>
            <a:off x="6935723" y="2295732"/>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17" name="Picture Placeholder 2"/>
          <p:cNvSpPr>
            <a:spLocks noGrp="1"/>
          </p:cNvSpPr>
          <p:nvPr>
            <p:ph type="pic" sz="quarter" idx="29" hasCustomPrompt="1"/>
          </p:nvPr>
        </p:nvSpPr>
        <p:spPr>
          <a:xfrm>
            <a:off x="6935723" y="3506237"/>
            <a:ext cx="1979677" cy="841987"/>
          </a:xfrm>
        </p:spPr>
        <p:txBody>
          <a:bodyPr vert="horz" lIns="0" tIns="0" rIns="0" bIns="0" rtlCol="0">
            <a:normAutofit/>
          </a:bodyPr>
          <a:lstStyle>
            <a:lvl1pPr marL="287338" indent="-28733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7" name="Title 6"/>
          <p:cNvSpPr>
            <a:spLocks noGrp="1"/>
          </p:cNvSpPr>
          <p:nvPr>
            <p:ph type="title"/>
          </p:nvPr>
        </p:nvSpPr>
        <p:spPr/>
        <p:txBody>
          <a:bodyPr/>
          <a:lstStyle/>
          <a:p>
            <a:r>
              <a:rPr lang="en-US"/>
              <a:t>Click to edit Master title style</a:t>
            </a:r>
          </a:p>
        </p:txBody>
      </p:sp>
      <p:pic>
        <p:nvPicPr>
          <p:cNvPr id="18" name="Picture 17">
            <a:extLst>
              <a:ext uri="{FF2B5EF4-FFF2-40B4-BE49-F238E27FC236}">
                <a16:creationId xmlns:a16="http://schemas.microsoft.com/office/drawing/2014/main" id="{E0F79C2C-2703-E94E-A828-C4E6C8E15F0C}"/>
              </a:ext>
            </a:extLst>
          </p:cNvPr>
          <p:cNvPicPr>
            <a:picLocks noChangeAspect="1"/>
          </p:cNvPicPr>
          <p:nvPr userDrawn="1"/>
        </p:nvPicPr>
        <p:blipFill rotWithShape="1">
          <a:blip r:embed="rId2"/>
          <a:srcRect l="4334" t="9546" r="3294" b="28937"/>
          <a:stretch/>
        </p:blipFill>
        <p:spPr>
          <a:xfrm>
            <a:off x="210829" y="4641274"/>
            <a:ext cx="1074253" cy="354044"/>
          </a:xfrm>
          <a:prstGeom prst="rect">
            <a:avLst/>
          </a:prstGeom>
        </p:spPr>
      </p:pic>
      <p:sp>
        <p:nvSpPr>
          <p:cNvPr id="19" name="Rectangle 18">
            <a:extLst>
              <a:ext uri="{FF2B5EF4-FFF2-40B4-BE49-F238E27FC236}">
                <a16:creationId xmlns:a16="http://schemas.microsoft.com/office/drawing/2014/main" id="{069A5AF9-C6E6-4C4E-ADC0-FC86DAC3FB68}"/>
              </a:ext>
            </a:extLst>
          </p:cNvPr>
          <p:cNvSpPr/>
          <p:nvPr userDrawn="1"/>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Slide Number Placeholder 6">
            <a:extLst>
              <a:ext uri="{FF2B5EF4-FFF2-40B4-BE49-F238E27FC236}">
                <a16:creationId xmlns:a16="http://schemas.microsoft.com/office/drawing/2014/main" id="{E17CE277-7525-C34E-BAA1-882B69943B6F}"/>
              </a:ext>
            </a:extLst>
          </p:cNvPr>
          <p:cNvSpPr txBox="1">
            <a:spLocks/>
          </p:cNvSpPr>
          <p:nvPr userDrawn="1"/>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286505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text, device, gauge, meter&#10;&#10;Description automatically generated">
            <a:extLst>
              <a:ext uri="{FF2B5EF4-FFF2-40B4-BE49-F238E27FC236}">
                <a16:creationId xmlns:a16="http://schemas.microsoft.com/office/drawing/2014/main" id="{48AA636C-40B0-C84B-BA6A-ABF01F2128AD}"/>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433956" y="1908688"/>
            <a:ext cx="2484432" cy="892074"/>
          </a:xfrm>
          <a:prstGeom prst="rect">
            <a:avLst/>
          </a:prstGeom>
        </p:spPr>
      </p:pic>
    </p:spTree>
    <p:extLst>
      <p:ext uri="{BB962C8B-B14F-4D97-AF65-F5344CB8AC3E}">
        <p14:creationId xmlns:p14="http://schemas.microsoft.com/office/powerpoint/2010/main" val="40139809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72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9144000" cy="5143500"/>
          </a:xfrm>
          <a:prstGeom prst="rect">
            <a:avLst/>
          </a:prstGeom>
          <a:solidFill>
            <a:srgbClr val="2CA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283266"/>
            <a:ext cx="8863220" cy="4860235"/>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0741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759976" y="4643686"/>
            <a:ext cx="885023" cy="317782"/>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526235" y="1842326"/>
            <a:ext cx="6039046" cy="1820850"/>
          </a:xfrm>
        </p:spPr>
        <p:txBody>
          <a:bodyPr>
            <a:normAutofit/>
          </a:bodyPr>
          <a:lstStyle>
            <a:lvl1pPr>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6913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350000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9144000" cy="798990"/>
          </a:xfrm>
          <a:prstGeom prst="rect">
            <a:avLst/>
          </a:prstGeom>
          <a:solidFill>
            <a:srgbClr val="001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251037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fault layout">
    <p:bg>
      <p:bgPr>
        <a:solidFill>
          <a:srgbClr val="00183C"/>
        </a:solidFill>
        <a:effectLst/>
      </p:bgPr>
    </p:bg>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211723"/>
            <a:ext cx="8722343" cy="347690"/>
          </a:xfrm>
        </p:spPr>
        <p:txBody>
          <a:bodyPr wrap="square" anchor="ctr">
            <a:noAutofit/>
          </a:bodyPr>
          <a:lstStyle>
            <a:lvl1pPr algn="l">
              <a:defRPr sz="2550" b="1">
                <a:solidFill>
                  <a:schemeClr val="bg1"/>
                </a:solidFill>
                <a:latin typeface="+mj-lt"/>
              </a:defRPr>
            </a:lvl1pPr>
          </a:lstStyle>
          <a:p>
            <a:r>
              <a:rPr lang="en-US"/>
              <a:t>Click to edit Master title style</a:t>
            </a:r>
          </a:p>
        </p:txBody>
      </p:sp>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FF7014"/>
          </a:solidFill>
          <a:ln>
            <a:solidFill>
              <a:srgbClr val="FF7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solidFill>
                  <a:srgbClr val="5EBCE1"/>
                </a:solidFill>
              </a:rPr>
              <a:pPr/>
              <a:t>‹#›</a:t>
            </a:fld>
            <a:endParaRPr lang="en-US" sz="1050">
              <a:solidFill>
                <a:srgbClr val="5EBCE1"/>
              </a:solidFill>
            </a:endParaRPr>
          </a:p>
        </p:txBody>
      </p:sp>
      <p:pic>
        <p:nvPicPr>
          <p:cNvPr id="9" name="Picture 8">
            <a:extLst>
              <a:ext uri="{FF2B5EF4-FFF2-40B4-BE49-F238E27FC236}">
                <a16:creationId xmlns:a16="http://schemas.microsoft.com/office/drawing/2014/main" id="{6A41D14A-4CC6-6748-B6EE-52A3ACF3C75A}"/>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Tree>
    <p:extLst>
      <p:ext uri="{BB962C8B-B14F-4D97-AF65-F5344CB8AC3E}">
        <p14:creationId xmlns:p14="http://schemas.microsoft.com/office/powerpoint/2010/main" val="101164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Default layout">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210829" y="371476"/>
            <a:ext cx="8722343" cy="347690"/>
          </a:xfrm>
        </p:spPr>
        <p:txBody>
          <a:bodyPr wrap="square" anchor="ctr">
            <a:noAutofit/>
          </a:bodyPr>
          <a:lstStyle>
            <a:lvl1pPr algn="l">
              <a:defRPr sz="2550" b="1">
                <a:solidFill>
                  <a:srgbClr val="FF7014"/>
                </a:solidFill>
                <a:latin typeface="+mj-lt"/>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88975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fault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0B06BD-B8DD-42E5-9FB7-F08ADECA4C01}"/>
              </a:ext>
            </a:extLst>
          </p:cNvPr>
          <p:cNvSpPr/>
          <p:nvPr/>
        </p:nvSpPr>
        <p:spPr>
          <a:xfrm>
            <a:off x="0" y="0"/>
            <a:ext cx="266461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itle 1">
            <a:extLst>
              <a:ext uri="{FF2B5EF4-FFF2-40B4-BE49-F238E27FC236}">
                <a16:creationId xmlns:a16="http://schemas.microsoft.com/office/drawing/2014/main" id="{9701A796-59E3-4949-A35C-6E4BB7764757}"/>
              </a:ext>
            </a:extLst>
          </p:cNvPr>
          <p:cNvSpPr>
            <a:spLocks noGrp="1"/>
          </p:cNvSpPr>
          <p:nvPr>
            <p:ph type="title"/>
          </p:nvPr>
        </p:nvSpPr>
        <p:spPr>
          <a:xfrm>
            <a:off x="196542" y="2224060"/>
            <a:ext cx="2360921" cy="347690"/>
          </a:xfrm>
        </p:spPr>
        <p:txBody>
          <a:bodyPr wrap="square" anchor="ctr">
            <a:noAutofit/>
          </a:bodyPr>
          <a:lstStyle>
            <a:lvl1pPr algn="l">
              <a:defRPr sz="3300" b="1">
                <a:solidFill>
                  <a:schemeClr val="bg1"/>
                </a:solidFill>
                <a:latin typeface="FUTURA MEDIUM" panose="020B0602020204020303" pitchFamily="34" charset="-79"/>
                <a:cs typeface="FUTURA MEDIUM" panose="020B0602020204020303" pitchFamily="34" charset="-79"/>
              </a:defRPr>
            </a:lvl1pPr>
          </a:lstStyle>
          <a:p>
            <a:r>
              <a:rPr lang="en-US"/>
              <a:t>Click to edit Master title style</a:t>
            </a:r>
          </a:p>
        </p:txBody>
      </p:sp>
      <p:pic>
        <p:nvPicPr>
          <p:cNvPr id="80" name="Picture 79">
            <a:extLst>
              <a:ext uri="{FF2B5EF4-FFF2-40B4-BE49-F238E27FC236}">
                <a16:creationId xmlns:a16="http://schemas.microsoft.com/office/drawing/2014/main" id="{1FED9AF6-9F70-4CFD-98AE-72A0BC0C09D8}"/>
              </a:ext>
            </a:extLst>
          </p:cNvPr>
          <p:cNvPicPr>
            <a:picLocks noChangeAspect="1"/>
          </p:cNvPicPr>
          <p:nvPr/>
        </p:nvPicPr>
        <p:blipFill rotWithShape="1">
          <a:blip r:embed="rId2">
            <a:biLevel thresh="25000"/>
          </a:blip>
          <a:srcRect l="4334" t="9546" r="3294" b="28937"/>
          <a:stretch/>
        </p:blipFill>
        <p:spPr>
          <a:xfrm>
            <a:off x="210829" y="4641274"/>
            <a:ext cx="1074253" cy="354044"/>
          </a:xfrm>
          <a:prstGeom prst="rect">
            <a:avLst/>
          </a:prstGeom>
        </p:spPr>
      </p:pic>
      <p:sp>
        <p:nvSpPr>
          <p:cNvPr id="106" name="Rectangle 105">
            <a:extLst>
              <a:ext uri="{FF2B5EF4-FFF2-40B4-BE49-F238E27FC236}">
                <a16:creationId xmlns:a16="http://schemas.microsoft.com/office/drawing/2014/main" id="{DBA6BBD2-CBA6-4FF9-A508-D93BFECFD067}"/>
              </a:ext>
            </a:extLst>
          </p:cNvPr>
          <p:cNvSpPr/>
          <p:nvPr/>
        </p:nvSpPr>
        <p:spPr>
          <a:xfrm flipV="1">
            <a:off x="8601076" y="4859907"/>
            <a:ext cx="332096" cy="13716"/>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Slide Number Placeholder 6">
            <a:extLst>
              <a:ext uri="{FF2B5EF4-FFF2-40B4-BE49-F238E27FC236}">
                <a16:creationId xmlns:a16="http://schemas.microsoft.com/office/drawing/2014/main" id="{00F64003-7CEF-4B02-83E8-08AEC7C9E953}"/>
              </a:ext>
            </a:extLst>
          </p:cNvPr>
          <p:cNvSpPr txBox="1">
            <a:spLocks/>
          </p:cNvSpPr>
          <p:nvPr/>
        </p:nvSpPr>
        <p:spPr>
          <a:xfrm>
            <a:off x="8601076" y="4922044"/>
            <a:ext cx="332096" cy="221456"/>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050" smtClean="0"/>
              <a:pPr/>
              <a:t>‹#›</a:t>
            </a:fld>
            <a:endParaRPr lang="en-US" sz="1050"/>
          </a:p>
        </p:txBody>
      </p:sp>
    </p:spTree>
    <p:extLst>
      <p:ext uri="{BB962C8B-B14F-4D97-AF65-F5344CB8AC3E}">
        <p14:creationId xmlns:p14="http://schemas.microsoft.com/office/powerpoint/2010/main" val="17828185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68FD6CA-F67D-49D7-9BAD-BC54B1AB4F1E}"/>
              </a:ext>
            </a:extLst>
          </p:cNvPr>
          <p:cNvSpPr>
            <a:spLocks noGrp="1"/>
          </p:cNvSpPr>
          <p:nvPr>
            <p:ph type="title"/>
          </p:nvPr>
        </p:nvSpPr>
        <p:spPr>
          <a:xfrm>
            <a:off x="457200" y="205979"/>
            <a:ext cx="8229600" cy="857250"/>
          </a:xfrm>
          <a:prstGeom prst="rect">
            <a:avLst/>
          </a:prstGeom>
        </p:spPr>
        <p:txBody>
          <a:bodyPr vert="horz" lIns="0" tIns="0" rIns="0" bIns="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50022670-3AC1-4F37-8A49-1C44DC49CD95}"/>
              </a:ext>
            </a:extLst>
          </p:cNvPr>
          <p:cNvSpPr>
            <a:spLocks noGrp="1"/>
          </p:cNvSpPr>
          <p:nvPr>
            <p:ph type="body" idx="1"/>
          </p:nvPr>
        </p:nvSpPr>
        <p:spPr>
          <a:xfrm>
            <a:off x="457200" y="1200151"/>
            <a:ext cx="8229600" cy="33944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9440809"/>
      </p:ext>
    </p:extLst>
  </p:cSld>
  <p:clrMap bg1="lt1" tx1="dk1" bg2="lt2" tx2="dk2" accent1="accent1" accent2="accent2" accent3="accent3" accent4="accent4" accent5="accent5" accent6="accent6" hlink="hlink" folHlink="folHlink"/>
  <p:sldLayoutIdLst>
    <p:sldLayoutId id="2147483813" r:id="rId1"/>
    <p:sldLayoutId id="2147483857" r:id="rId2"/>
    <p:sldLayoutId id="2147483819" r:id="rId3"/>
    <p:sldLayoutId id="2147483815" r:id="rId4"/>
    <p:sldLayoutId id="2147483821" r:id="rId5"/>
    <p:sldLayoutId id="2147483822" r:id="rId6"/>
    <p:sldLayoutId id="2147483823" r:id="rId7"/>
    <p:sldLayoutId id="2147483824" r:id="rId8"/>
    <p:sldLayoutId id="2147483825" r:id="rId9"/>
    <p:sldLayoutId id="2147483826" r:id="rId10"/>
    <p:sldLayoutId id="2147483827" r:id="rId11"/>
    <p:sldLayoutId id="2147483829" r:id="rId12"/>
    <p:sldLayoutId id="2147483831" r:id="rId13"/>
    <p:sldLayoutId id="2147483832" r:id="rId14"/>
    <p:sldLayoutId id="2147483833" r:id="rId15"/>
    <p:sldLayoutId id="2147483834" r:id="rId16"/>
    <p:sldLayoutId id="2147483835"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46" r:id="rId27"/>
    <p:sldLayoutId id="2147483847" r:id="rId28"/>
    <p:sldLayoutId id="2147483850" r:id="rId29"/>
    <p:sldLayoutId id="2147483851" r:id="rId30"/>
    <p:sldLayoutId id="2147483852" r:id="rId31"/>
    <p:sldLayoutId id="2147483853" r:id="rId32"/>
    <p:sldLayoutId id="2147483855" r:id="rId33"/>
    <p:sldLayoutId id="2147483828" r:id="rId34"/>
    <p:sldLayoutId id="2147483858" r:id="rId35"/>
  </p:sldLayoutIdLst>
  <p:hf sldNum="0" hdr="0" ftr="0" dt="0"/>
  <p:txStyles>
    <p:titleStyle>
      <a:lvl1pPr algn="l" defTabSz="685800" rtl="0" eaLnBrk="1" latinLnBrk="0" hangingPunct="1">
        <a:lnSpc>
          <a:spcPct val="90000"/>
        </a:lnSpc>
        <a:spcBef>
          <a:spcPct val="0"/>
        </a:spcBef>
        <a:buNone/>
        <a:defRPr sz="2250" b="1" kern="1200">
          <a:solidFill>
            <a:schemeClr val="accent1"/>
          </a:solidFill>
          <a:latin typeface="FUTURA MEDIUM" panose="020B0602020204020303" pitchFamily="34" charset="-79"/>
          <a:ea typeface="+mj-ea"/>
          <a:cs typeface="FUTURA MEDIUM" panose="020B0602020204020303" pitchFamily="34" charset="-79"/>
        </a:defRPr>
      </a:lvl1pPr>
    </p:titleStyle>
    <p:body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tx2"/>
          </a:solidFill>
          <a:latin typeface="Futura Medium" panose="020B0602020204020303" pitchFamily="34" charset="-79"/>
          <a:ea typeface="+mn-ea"/>
          <a:cs typeface="Futura Medium" panose="020B0602020204020303" pitchFamily="34" charset="-79"/>
        </a:defRPr>
      </a:lvl1pPr>
      <a:lvl2pPr marL="260747" indent="-260747" algn="l" defTabSz="685800" rtl="0" eaLnBrk="1" latinLnBrk="0" hangingPunct="1">
        <a:lnSpc>
          <a:spcPct val="90000"/>
        </a:lnSpc>
        <a:spcBef>
          <a:spcPts val="375"/>
        </a:spcBef>
        <a:buFont typeface="Arial" panose="020B0604020202020204"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2pPr>
      <a:lvl3pPr marL="511969" indent="-251222" algn="l" defTabSz="685800" rtl="0" eaLnBrk="1" latinLnBrk="0" hangingPunct="1">
        <a:lnSpc>
          <a:spcPct val="90000"/>
        </a:lnSpc>
        <a:spcBef>
          <a:spcPts val="375"/>
        </a:spcBef>
        <a:buFont typeface="Futura PT Light" panose="020B0402020204020303" pitchFamily="34" charset="0"/>
        <a:buChar char="−"/>
        <a:defRPr sz="1200" kern="1200">
          <a:solidFill>
            <a:schemeClr val="tx2"/>
          </a:solidFill>
          <a:latin typeface="Futura Medium" panose="020B0602020204020303" pitchFamily="34" charset="-79"/>
          <a:ea typeface="+mn-ea"/>
          <a:cs typeface="Futura Medium" panose="020B0602020204020303" pitchFamily="34" charset="-79"/>
        </a:defRPr>
      </a:lvl3pPr>
      <a:lvl4pPr marL="685800" indent="-173831" algn="l" defTabSz="685800" rtl="0" eaLnBrk="1" latinLnBrk="0" hangingPunct="1">
        <a:lnSpc>
          <a:spcPct val="90000"/>
        </a:lnSpc>
        <a:spcBef>
          <a:spcPts val="375"/>
        </a:spcBef>
        <a:buFont typeface="Courier New" panose="02070309020205020404" pitchFamily="49" charset="0"/>
        <a:buChar char="o"/>
        <a:defRPr sz="1200" kern="1200">
          <a:solidFill>
            <a:schemeClr val="tx2"/>
          </a:solidFill>
          <a:latin typeface="Futura Medium" panose="020B0602020204020303" pitchFamily="34" charset="-79"/>
          <a:ea typeface="+mn-ea"/>
          <a:cs typeface="Futura Medium" panose="020B0602020204020303" pitchFamily="34" charset="-79"/>
        </a:defRPr>
      </a:lvl4pPr>
      <a:lvl5pPr marL="859631" indent="-173831" algn="l" defTabSz="685800" rtl="0" eaLnBrk="1" latinLnBrk="0" hangingPunct="1">
        <a:lnSpc>
          <a:spcPct val="90000"/>
        </a:lnSpc>
        <a:spcBef>
          <a:spcPts val="375"/>
        </a:spcBef>
        <a:buFont typeface="Wingdings" panose="05000000000000000000" pitchFamily="2" charset="2"/>
        <a:buChar char="v"/>
        <a:defRPr sz="1200" kern="1200">
          <a:solidFill>
            <a:schemeClr val="tx2"/>
          </a:solidFill>
          <a:latin typeface="Futura Medium" panose="020B0602020204020303" pitchFamily="34" charset="-79"/>
          <a:ea typeface="+mn-ea"/>
          <a:cs typeface="Futura Medium" panose="020B0602020204020303" pitchFamily="34" charset="-79"/>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1427-3FEB-B646-AA5F-55ABE602A8CD}"/>
              </a:ext>
            </a:extLst>
          </p:cNvPr>
          <p:cNvSpPr>
            <a:spLocks noGrp="1"/>
          </p:cNvSpPr>
          <p:nvPr>
            <p:ph type="title"/>
          </p:nvPr>
        </p:nvSpPr>
        <p:spPr>
          <a:xfrm>
            <a:off x="555172" y="1842326"/>
            <a:ext cx="6219900" cy="1820850"/>
          </a:xfrm>
        </p:spPr>
        <p:txBody>
          <a:bodyPr/>
          <a:lstStyle/>
          <a:p>
            <a:r>
              <a:rPr lang="en-US">
                <a:latin typeface="Futura PT Bold"/>
                <a:cs typeface="FUTURA MEDIUM"/>
              </a:rPr>
              <a:t>LLMs</a:t>
            </a:r>
            <a:endParaRPr lang="en-US" b="0" dirty="0">
              <a:latin typeface="Futura PT Bold"/>
              <a:cs typeface="FUTURA MEDIUM"/>
            </a:endParaRPr>
          </a:p>
          <a:p>
            <a:endParaRPr lang="en-US" dirty="0"/>
          </a:p>
        </p:txBody>
      </p:sp>
    </p:spTree>
    <p:extLst>
      <p:ext uri="{BB962C8B-B14F-4D97-AF65-F5344CB8AC3E}">
        <p14:creationId xmlns:p14="http://schemas.microsoft.com/office/powerpoint/2010/main" val="392014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35500-43E3-21A3-12CB-4E325DA1FCA2}"/>
            </a:ext>
          </a:extLst>
        </p:cNvPr>
        <p:cNvGrpSpPr/>
        <p:nvPr/>
      </p:nvGrpSpPr>
      <p:grpSpPr>
        <a:xfrm>
          <a:off x="0" y="0"/>
          <a:ext cx="0" cy="0"/>
          <a:chOff x="0" y="0"/>
          <a:chExt cx="0" cy="0"/>
        </a:xfrm>
      </p:grpSpPr>
      <p:sp>
        <p:nvSpPr>
          <p:cNvPr id="11" name="Text Placeholder 1">
            <a:extLst>
              <a:ext uri="{FF2B5EF4-FFF2-40B4-BE49-F238E27FC236}">
                <a16:creationId xmlns:a16="http://schemas.microsoft.com/office/drawing/2014/main" id="{A99EE8C9-7BEA-D6DA-55BC-FFDA32201F94}"/>
              </a:ext>
            </a:extLst>
          </p:cNvPr>
          <p:cNvSpPr>
            <a:spLocks noGrp="1"/>
          </p:cNvSpPr>
          <p:nvPr>
            <p:ph type="body" sz="quarter" idx="13"/>
          </p:nvPr>
        </p:nvSpPr>
        <p:spPr>
          <a:xfrm>
            <a:off x="228600" y="1200150"/>
            <a:ext cx="4210050" cy="485775"/>
          </a:xfrm>
        </p:spPr>
        <p:txBody>
          <a:bodyPr/>
          <a:lstStyle/>
          <a:p>
            <a:r>
              <a:rPr lang="en-US" dirty="0">
                <a:latin typeface="Arial"/>
                <a:cs typeface="Arial"/>
              </a:rPr>
              <a:t>The Even Less Basic…</a:t>
            </a:r>
          </a:p>
        </p:txBody>
      </p:sp>
      <p:sp>
        <p:nvSpPr>
          <p:cNvPr id="13" name="Text Placeholder 2">
            <a:extLst>
              <a:ext uri="{FF2B5EF4-FFF2-40B4-BE49-F238E27FC236}">
                <a16:creationId xmlns:a16="http://schemas.microsoft.com/office/drawing/2014/main" id="{2F699E0E-CD4E-DC47-EA11-F7713628749C}"/>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And The Fun Stuff.</a:t>
            </a:r>
            <a:endParaRPr lang="en-US" dirty="0"/>
          </a:p>
        </p:txBody>
      </p:sp>
      <p:sp>
        <p:nvSpPr>
          <p:cNvPr id="3" name="Content Placeholder 2">
            <a:extLst>
              <a:ext uri="{FF2B5EF4-FFF2-40B4-BE49-F238E27FC236}">
                <a16:creationId xmlns:a16="http://schemas.microsoft.com/office/drawing/2014/main" id="{2F9FB779-C4F7-29F0-4171-E06EC38747D5}"/>
              </a:ext>
            </a:extLst>
          </p:cNvPr>
          <p:cNvSpPr>
            <a:spLocks noGrp="1"/>
          </p:cNvSpPr>
          <p:nvPr>
            <p:ph sz="quarter" idx="19"/>
          </p:nvPr>
        </p:nvSpPr>
        <p:spPr>
          <a:xfrm>
            <a:off x="4709160" y="1685926"/>
            <a:ext cx="4206240" cy="2665412"/>
          </a:xfrm>
        </p:spPr>
        <p:txBody>
          <a:bodyPr vert="horz" lIns="0" tIns="0" rIns="0" bIns="0" rtlCol="0" anchor="t">
            <a:normAutofit fontScale="62500" lnSpcReduction="20000"/>
          </a:bodyPr>
          <a:lstStyle/>
          <a:p>
            <a:pPr marL="227013" lvl="1" indent="-227013">
              <a:lnSpc>
                <a:spcPct val="110000"/>
              </a:lnSpc>
              <a:spcBef>
                <a:spcPts val="750"/>
              </a:spcBef>
              <a:buNone/>
            </a:pPr>
            <a:r>
              <a:rPr lang="en-US" sz="1900" dirty="0"/>
              <a:t>Iterative prompting allows you to refine your prompt by observing the AIs response, and adjusting the input for clarity or detail until the model produces the desired result.</a:t>
            </a:r>
          </a:p>
          <a:p>
            <a:pPr marL="227013" lvl="1" indent="-227013">
              <a:lnSpc>
                <a:spcPct val="110000"/>
              </a:lnSpc>
              <a:spcBef>
                <a:spcPts val="750"/>
              </a:spcBef>
              <a:buNone/>
            </a:pPr>
            <a:r>
              <a:rPr lang="en-US" sz="1900" dirty="0"/>
              <a:t>Temperature settings control how creative or deterministic the responses will be. Higher temperatures excel at story-telling or brainstorming, while low temperatures are best for tasks which require high accuracy.</a:t>
            </a:r>
          </a:p>
          <a:p>
            <a:pPr marL="227013" lvl="1" indent="-227013">
              <a:lnSpc>
                <a:spcPct val="110000"/>
              </a:lnSpc>
              <a:spcBef>
                <a:spcPts val="750"/>
              </a:spcBef>
              <a:buNone/>
            </a:pPr>
            <a:r>
              <a:rPr lang="en-US" sz="1900" dirty="0"/>
              <a:t>Prompt chaining aids AIs ability to handle complex workflows by breaking down large tasks into smaller sub-tasks. Prompting the model with each sub-task, then using the output as a component of the input for the next sub-task.</a:t>
            </a:r>
          </a:p>
        </p:txBody>
      </p:sp>
      <p:sp>
        <p:nvSpPr>
          <p:cNvPr id="2" name="Title 1">
            <a:extLst>
              <a:ext uri="{FF2B5EF4-FFF2-40B4-BE49-F238E27FC236}">
                <a16:creationId xmlns:a16="http://schemas.microsoft.com/office/drawing/2014/main" id="{687325F3-39F5-B3A3-2336-420CE74B88FA}"/>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Prompt Design and Engineering</a:t>
            </a:r>
            <a:endParaRPr lang="en-US" sz="1400" dirty="0">
              <a:latin typeface="Arial"/>
              <a:cs typeface="Arial"/>
            </a:endParaRPr>
          </a:p>
        </p:txBody>
      </p:sp>
      <p:sp>
        <p:nvSpPr>
          <p:cNvPr id="5" name="Content Placeholder 4">
            <a:extLst>
              <a:ext uri="{FF2B5EF4-FFF2-40B4-BE49-F238E27FC236}">
                <a16:creationId xmlns:a16="http://schemas.microsoft.com/office/drawing/2014/main" id="{1B100AEC-11A1-A51F-9825-812600B6BD60}"/>
              </a:ext>
            </a:extLst>
          </p:cNvPr>
          <p:cNvSpPr>
            <a:spLocks noGrp="1"/>
          </p:cNvSpPr>
          <p:nvPr>
            <p:ph sz="quarter" idx="18"/>
          </p:nvPr>
        </p:nvSpPr>
        <p:spPr/>
        <p:txBody>
          <a:bodyPr>
            <a:normAutofit/>
          </a:bodyPr>
          <a:lstStyle/>
          <a:p>
            <a:r>
              <a:rPr lang="en-US" dirty="0"/>
              <a:t>Chain-Of-Thought prompting requires the AI to explicitly outline its reasoning or asks it to “think step-by-step” though a problem.</a:t>
            </a:r>
          </a:p>
          <a:p>
            <a:r>
              <a:rPr lang="en-US" dirty="0"/>
              <a:t>Bias awareness allows us to frame a prompt to avoid or purposefully introduce bias in a response. </a:t>
            </a:r>
          </a:p>
          <a:p>
            <a:r>
              <a:rPr lang="en-US" dirty="0"/>
              <a:t>Few-Shot with In-Context Learning adds examples (context) for the AI to infer (to learn) a desired result or format.</a:t>
            </a:r>
          </a:p>
        </p:txBody>
      </p:sp>
      <p:sp>
        <p:nvSpPr>
          <p:cNvPr id="4" name="TextBox 3">
            <a:extLst>
              <a:ext uri="{FF2B5EF4-FFF2-40B4-BE49-F238E27FC236}">
                <a16:creationId xmlns:a16="http://schemas.microsoft.com/office/drawing/2014/main" id="{F9E2F549-3671-D41D-509B-F47329FC4898}"/>
              </a:ext>
            </a:extLst>
          </p:cNvPr>
          <p:cNvSpPr txBox="1"/>
          <p:nvPr/>
        </p:nvSpPr>
        <p:spPr>
          <a:xfrm>
            <a:off x="1979428" y="4291190"/>
            <a:ext cx="6935972" cy="646331"/>
          </a:xfrm>
          <a:prstGeom prst="rect">
            <a:avLst/>
          </a:prstGeom>
          <a:noFill/>
        </p:spPr>
        <p:txBody>
          <a:bodyPr wrap="square" rtlCol="0">
            <a:spAutoFit/>
          </a:bodyPr>
          <a:lstStyle/>
          <a:p>
            <a:r>
              <a:rPr lang="en-US" dirty="0"/>
              <a:t>Prompt Engineering: the practice of developing and optimizing prompts to efficiently use language models.</a:t>
            </a:r>
          </a:p>
        </p:txBody>
      </p:sp>
    </p:spTree>
    <p:extLst>
      <p:ext uri="{BB962C8B-B14F-4D97-AF65-F5344CB8AC3E}">
        <p14:creationId xmlns:p14="http://schemas.microsoft.com/office/powerpoint/2010/main" val="189507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E678E-F454-83D4-0C6A-7AD3C2096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9A387E-E90C-8A29-13E3-741705071718}"/>
              </a:ext>
            </a:extLst>
          </p:cNvPr>
          <p:cNvSpPr>
            <a:spLocks noGrp="1"/>
          </p:cNvSpPr>
          <p:nvPr>
            <p:ph type="title"/>
          </p:nvPr>
        </p:nvSpPr>
        <p:spPr/>
        <p:txBody>
          <a:bodyPr anchor="t">
            <a:normAutofit/>
          </a:bodyPr>
          <a:lstStyle/>
          <a:p>
            <a:r>
              <a:rPr lang="en-US" dirty="0">
                <a:cs typeface="FUTURA MEDIUM"/>
              </a:rPr>
              <a:t>Hands On!!</a:t>
            </a:r>
            <a:endParaRPr lang="en-US" dirty="0"/>
          </a:p>
        </p:txBody>
      </p:sp>
      <p:pic>
        <p:nvPicPr>
          <p:cNvPr id="3" name="Graphic 2">
            <a:extLst>
              <a:ext uri="{FF2B5EF4-FFF2-40B4-BE49-F238E27FC236}">
                <a16:creationId xmlns:a16="http://schemas.microsoft.com/office/drawing/2014/main" id="{C904B22A-D118-5FAB-DA03-3C59AD022B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0" y="2381523"/>
            <a:ext cx="338180" cy="380453"/>
          </a:xfrm>
          <a:prstGeom prst="rect">
            <a:avLst/>
          </a:prstGeom>
        </p:spPr>
      </p:pic>
    </p:spTree>
    <p:extLst>
      <p:ext uri="{BB962C8B-B14F-4D97-AF65-F5344CB8AC3E}">
        <p14:creationId xmlns:p14="http://schemas.microsoft.com/office/powerpoint/2010/main" val="372010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3E972-6B71-CBFD-E500-ED74F5CC80E8}"/>
            </a:ext>
          </a:extLst>
        </p:cNvPr>
        <p:cNvGrpSpPr/>
        <p:nvPr/>
      </p:nvGrpSpPr>
      <p:grpSpPr>
        <a:xfrm>
          <a:off x="0" y="0"/>
          <a:ext cx="0" cy="0"/>
          <a:chOff x="0" y="0"/>
          <a:chExt cx="0" cy="0"/>
        </a:xfrm>
      </p:grpSpPr>
      <p:sp>
        <p:nvSpPr>
          <p:cNvPr id="11" name="Text Placeholder 1">
            <a:extLst>
              <a:ext uri="{FF2B5EF4-FFF2-40B4-BE49-F238E27FC236}">
                <a16:creationId xmlns:a16="http://schemas.microsoft.com/office/drawing/2014/main" id="{DA9E69FD-001A-538D-D673-0B955409A110}"/>
              </a:ext>
            </a:extLst>
          </p:cNvPr>
          <p:cNvSpPr>
            <a:spLocks noGrp="1"/>
          </p:cNvSpPr>
          <p:nvPr>
            <p:ph type="body" sz="quarter" idx="13"/>
          </p:nvPr>
        </p:nvSpPr>
        <p:spPr>
          <a:xfrm>
            <a:off x="228600" y="1200150"/>
            <a:ext cx="4210050" cy="485775"/>
          </a:xfrm>
        </p:spPr>
        <p:txBody>
          <a:bodyPr/>
          <a:lstStyle/>
          <a:p>
            <a:r>
              <a:rPr lang="en-US" dirty="0">
                <a:latin typeface="Arial"/>
                <a:cs typeface="Arial"/>
              </a:rPr>
              <a:t> </a:t>
            </a:r>
          </a:p>
        </p:txBody>
      </p:sp>
      <p:sp>
        <p:nvSpPr>
          <p:cNvPr id="13" name="Text Placeholder 2">
            <a:extLst>
              <a:ext uri="{FF2B5EF4-FFF2-40B4-BE49-F238E27FC236}">
                <a16:creationId xmlns:a16="http://schemas.microsoft.com/office/drawing/2014/main" id="{C1C9A9FC-9EEB-1771-277C-F9C8C9ECBC60}"/>
              </a:ext>
            </a:extLst>
          </p:cNvPr>
          <p:cNvSpPr>
            <a:spLocks noGrp="1"/>
          </p:cNvSpPr>
          <p:nvPr>
            <p:ph type="body" sz="quarter" idx="17"/>
          </p:nvPr>
        </p:nvSpPr>
        <p:spPr>
          <a:xfrm>
            <a:off x="4705350" y="1200150"/>
            <a:ext cx="4210050" cy="485775"/>
          </a:xfrm>
        </p:spPr>
        <p:txBody>
          <a:bodyPr/>
          <a:lstStyle/>
          <a:p>
            <a:r>
              <a:rPr lang="en-US">
                <a:latin typeface="Futura PT Bold"/>
                <a:cs typeface="Arial"/>
              </a:rPr>
              <a:t>Overview</a:t>
            </a:r>
            <a:endParaRPr lang="en-US"/>
          </a:p>
        </p:txBody>
      </p:sp>
      <p:sp>
        <p:nvSpPr>
          <p:cNvPr id="3" name="Content Placeholder 2">
            <a:extLst>
              <a:ext uri="{FF2B5EF4-FFF2-40B4-BE49-F238E27FC236}">
                <a16:creationId xmlns:a16="http://schemas.microsoft.com/office/drawing/2014/main" id="{2F792471-F1FF-0518-0663-0159180C75C0}"/>
              </a:ext>
            </a:extLst>
          </p:cNvPr>
          <p:cNvSpPr>
            <a:spLocks noGrp="1"/>
          </p:cNvSpPr>
          <p:nvPr>
            <p:ph sz="quarter" idx="19"/>
          </p:nvPr>
        </p:nvSpPr>
        <p:spPr>
          <a:xfrm>
            <a:off x="4709160" y="1685926"/>
            <a:ext cx="4206240" cy="2665412"/>
          </a:xfrm>
        </p:spPr>
        <p:txBody>
          <a:bodyPr vert="horz" lIns="0" tIns="0" rIns="0" bIns="0" rtlCol="0" anchor="t">
            <a:normAutofit fontScale="92500"/>
          </a:bodyPr>
          <a:lstStyle/>
          <a:p>
            <a:pPr marL="171450" indent="-171450">
              <a:buChar char="•"/>
            </a:pPr>
            <a:r>
              <a:rPr lang="en-US" b="1" u="sng" dirty="0">
                <a:latin typeface="Arial"/>
                <a:cs typeface="Arial"/>
              </a:rPr>
              <a:t>Access: </a:t>
            </a:r>
            <a:r>
              <a:rPr lang="en-US" dirty="0">
                <a:latin typeface="Arial"/>
                <a:cs typeface="Arial"/>
              </a:rPr>
              <a:t>Each group should verify that there is access to the required tools within the group.</a:t>
            </a:r>
          </a:p>
          <a:p>
            <a:pPr marL="171450" indent="-171450">
              <a:buChar char="•"/>
            </a:pPr>
            <a:r>
              <a:rPr lang="en-US" sz="1600" b="1" u="sng" dirty="0">
                <a:latin typeface="Arial"/>
                <a:cs typeface="Arial"/>
              </a:rPr>
              <a:t>Prompts:</a:t>
            </a:r>
            <a:r>
              <a:rPr lang="en-US" sz="1600" dirty="0">
                <a:latin typeface="Arial"/>
                <a:cs typeface="Arial"/>
              </a:rPr>
              <a:t> Using the provided prompts as a starting point, experiment with different prompting techniques. </a:t>
            </a:r>
            <a:br>
              <a:rPr lang="en-US" sz="1600" dirty="0">
                <a:latin typeface="Arial"/>
                <a:cs typeface="Arial"/>
              </a:rPr>
            </a:br>
            <a:r>
              <a:rPr lang="en-US" sz="1600" dirty="0">
                <a:latin typeface="Arial"/>
                <a:cs typeface="Arial"/>
              </a:rPr>
              <a:t>	</a:t>
            </a:r>
            <a:r>
              <a:rPr lang="en-US" dirty="0">
                <a:latin typeface="Arial"/>
                <a:cs typeface="Arial"/>
              </a:rPr>
              <a:t>Testing both AIs, try at least 5 different prompts, with at least 4 variations or additional different techniques for each prompt</a:t>
            </a:r>
            <a:endParaRPr lang="en-US" sz="1600" dirty="0">
              <a:latin typeface="Arial"/>
              <a:cs typeface="Arial"/>
            </a:endParaRPr>
          </a:p>
          <a:p>
            <a:pPr marL="171450" indent="-171450">
              <a:buChar char="•"/>
            </a:pPr>
            <a:r>
              <a:rPr lang="en-US" b="1" u="sng" dirty="0">
                <a:latin typeface="Arial"/>
                <a:cs typeface="Arial"/>
              </a:rPr>
              <a:t>Results:</a:t>
            </a:r>
            <a:r>
              <a:rPr lang="en-US" dirty="0">
                <a:latin typeface="Arial"/>
                <a:cs typeface="Arial"/>
              </a:rPr>
              <a:t> Track outputs from each prompt, noting any techniques your group leveraged and any notable results you gathered.</a:t>
            </a:r>
            <a:endParaRPr lang="en-US" sz="1600" b="1" u="sng" dirty="0">
              <a:latin typeface="Arial"/>
              <a:cs typeface="Arial"/>
            </a:endParaRPr>
          </a:p>
          <a:p>
            <a:pPr marL="431800" lvl="1" indent="-171450">
              <a:buFont typeface="Courier New" panose="020B0604020202020204" pitchFamily="34" charset="0"/>
              <a:buChar char="o"/>
            </a:pPr>
            <a:endParaRPr lang="en-US" sz="1600" dirty="0">
              <a:latin typeface="Arial"/>
              <a:cs typeface="Arial"/>
            </a:endParaRPr>
          </a:p>
          <a:p>
            <a:pPr marL="431800" lvl="1" indent="-171450">
              <a:buFont typeface="Courier New" panose="020B0604020202020204" pitchFamily="34" charset="0"/>
              <a:buChar char="o"/>
            </a:pPr>
            <a:endParaRPr lang="en-US" sz="1800" dirty="0">
              <a:latin typeface="Arial"/>
              <a:cs typeface="Arial"/>
            </a:endParaRPr>
          </a:p>
        </p:txBody>
      </p:sp>
      <p:sp>
        <p:nvSpPr>
          <p:cNvPr id="2" name="Title 1">
            <a:extLst>
              <a:ext uri="{FF2B5EF4-FFF2-40B4-BE49-F238E27FC236}">
                <a16:creationId xmlns:a16="http://schemas.microsoft.com/office/drawing/2014/main" id="{EB5C9990-8A34-23B2-AAE1-7ED4F77048EA}"/>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Hands On!!</a:t>
            </a:r>
            <a:endParaRPr lang="en-US" sz="1400" dirty="0">
              <a:latin typeface="Arial"/>
              <a:cs typeface="Arial"/>
            </a:endParaRPr>
          </a:p>
        </p:txBody>
      </p:sp>
      <p:sp>
        <p:nvSpPr>
          <p:cNvPr id="5" name="Content Placeholder 4">
            <a:extLst>
              <a:ext uri="{FF2B5EF4-FFF2-40B4-BE49-F238E27FC236}">
                <a16:creationId xmlns:a16="http://schemas.microsoft.com/office/drawing/2014/main" id="{CEEFDCD0-9827-ACD8-0904-3749763345A2}"/>
              </a:ext>
            </a:extLst>
          </p:cNvPr>
          <p:cNvSpPr>
            <a:spLocks noGrp="1"/>
          </p:cNvSpPr>
          <p:nvPr>
            <p:ph sz="quarter" idx="18"/>
          </p:nvPr>
        </p:nvSpPr>
        <p:spPr/>
        <p:txBody>
          <a:bodyPr/>
          <a:lstStyle/>
          <a:p>
            <a:r>
              <a:rPr lang="en-US" dirty="0"/>
              <a:t>Pair-Programming: a development technique where one member of a pair is the “driver” and writes the required code while the other member is the “navigator”, directing next steps, providing research, and allowing the “driver” to stay focused on the immediate task of writing.</a:t>
            </a:r>
          </a:p>
        </p:txBody>
      </p:sp>
    </p:spTree>
    <p:extLst>
      <p:ext uri="{BB962C8B-B14F-4D97-AF65-F5344CB8AC3E}">
        <p14:creationId xmlns:p14="http://schemas.microsoft.com/office/powerpoint/2010/main" val="270345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5AC73-0451-0862-9E73-C3D039EA6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DBF2A6-295E-E238-00C3-E357E16228E0}"/>
              </a:ext>
            </a:extLst>
          </p:cNvPr>
          <p:cNvSpPr>
            <a:spLocks noGrp="1"/>
          </p:cNvSpPr>
          <p:nvPr>
            <p:ph type="title"/>
          </p:nvPr>
        </p:nvSpPr>
        <p:spPr/>
        <p:txBody>
          <a:bodyPr anchor="t">
            <a:normAutofit/>
          </a:bodyPr>
          <a:lstStyle/>
          <a:p>
            <a:r>
              <a:rPr lang="en-US" dirty="0">
                <a:cs typeface="FUTURA MEDIUM"/>
              </a:rPr>
              <a:t>Summary</a:t>
            </a:r>
            <a:endParaRPr lang="en-US" dirty="0"/>
          </a:p>
        </p:txBody>
      </p:sp>
      <p:pic>
        <p:nvPicPr>
          <p:cNvPr id="3" name="Graphic 2">
            <a:extLst>
              <a:ext uri="{FF2B5EF4-FFF2-40B4-BE49-F238E27FC236}">
                <a16:creationId xmlns:a16="http://schemas.microsoft.com/office/drawing/2014/main" id="{73D0EB66-943E-3CB6-D098-CBD0D62611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2038" y="2372298"/>
            <a:ext cx="338180" cy="380453"/>
          </a:xfrm>
          <a:prstGeom prst="rect">
            <a:avLst/>
          </a:prstGeom>
        </p:spPr>
      </p:pic>
    </p:spTree>
    <p:extLst>
      <p:ext uri="{BB962C8B-B14F-4D97-AF65-F5344CB8AC3E}">
        <p14:creationId xmlns:p14="http://schemas.microsoft.com/office/powerpoint/2010/main" val="323932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DDED5-C678-85BD-07A1-2F5BAE65AF17}"/>
            </a:ext>
          </a:extLst>
        </p:cNvPr>
        <p:cNvGrpSpPr/>
        <p:nvPr/>
      </p:nvGrpSpPr>
      <p:grpSpPr>
        <a:xfrm>
          <a:off x="0" y="0"/>
          <a:ext cx="0" cy="0"/>
          <a:chOff x="0" y="0"/>
          <a:chExt cx="0" cy="0"/>
        </a:xfrm>
      </p:grpSpPr>
      <p:sp>
        <p:nvSpPr>
          <p:cNvPr id="11" name="Text Placeholder 1">
            <a:extLst>
              <a:ext uri="{FF2B5EF4-FFF2-40B4-BE49-F238E27FC236}">
                <a16:creationId xmlns:a16="http://schemas.microsoft.com/office/drawing/2014/main" id="{851B3209-8642-CAC5-CBE7-32EB720D486D}"/>
              </a:ext>
            </a:extLst>
          </p:cNvPr>
          <p:cNvSpPr>
            <a:spLocks noGrp="1"/>
          </p:cNvSpPr>
          <p:nvPr>
            <p:ph type="body" sz="quarter" idx="13"/>
          </p:nvPr>
        </p:nvSpPr>
        <p:spPr>
          <a:xfrm>
            <a:off x="339069" y="957696"/>
            <a:ext cx="8465861" cy="485775"/>
          </a:xfrm>
        </p:spPr>
        <p:txBody>
          <a:bodyPr/>
          <a:lstStyle/>
          <a:p>
            <a:r>
              <a:rPr lang="en-US" dirty="0">
                <a:latin typeface="Arial"/>
                <a:cs typeface="Arial"/>
              </a:rPr>
              <a:t>Take Aways?</a:t>
            </a:r>
          </a:p>
        </p:txBody>
      </p:sp>
      <p:sp>
        <p:nvSpPr>
          <p:cNvPr id="2" name="Title 1">
            <a:extLst>
              <a:ext uri="{FF2B5EF4-FFF2-40B4-BE49-F238E27FC236}">
                <a16:creationId xmlns:a16="http://schemas.microsoft.com/office/drawing/2014/main" id="{0345E8B7-A7B1-2E1D-F8F5-C01F60D75C0B}"/>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Summary</a:t>
            </a:r>
            <a:endParaRPr lang="en-US" sz="1400" dirty="0">
              <a:latin typeface="Arial"/>
              <a:cs typeface="Arial"/>
            </a:endParaRPr>
          </a:p>
        </p:txBody>
      </p:sp>
      <p:sp>
        <p:nvSpPr>
          <p:cNvPr id="5" name="Content Placeholder 4">
            <a:extLst>
              <a:ext uri="{FF2B5EF4-FFF2-40B4-BE49-F238E27FC236}">
                <a16:creationId xmlns:a16="http://schemas.microsoft.com/office/drawing/2014/main" id="{68EE05E4-3FC3-D250-935B-8EF3FBF1D1BD}"/>
              </a:ext>
            </a:extLst>
          </p:cNvPr>
          <p:cNvSpPr>
            <a:spLocks noGrp="1"/>
          </p:cNvSpPr>
          <p:nvPr>
            <p:ph sz="quarter" idx="18"/>
          </p:nvPr>
        </p:nvSpPr>
        <p:spPr>
          <a:xfrm>
            <a:off x="346730" y="1443471"/>
            <a:ext cx="8458200" cy="3073110"/>
          </a:xfrm>
        </p:spPr>
        <p:txBody>
          <a:bodyPr/>
          <a:lstStyle/>
          <a:p>
            <a:r>
              <a:rPr lang="en-US" dirty="0"/>
              <a:t>What prompts did you provide to the AI?</a:t>
            </a:r>
          </a:p>
          <a:p>
            <a:r>
              <a:rPr lang="en-US" dirty="0"/>
              <a:t>What differences did you see in outputs?</a:t>
            </a:r>
          </a:p>
          <a:p>
            <a:r>
              <a:rPr lang="en-US" dirty="0"/>
              <a:t>What techniques did you leverage to develop your prompt?</a:t>
            </a:r>
          </a:p>
          <a:p>
            <a:r>
              <a:rPr lang="en-US" dirty="0"/>
              <a:t>What changed to the outputs due to those developments?</a:t>
            </a:r>
          </a:p>
          <a:p>
            <a:endParaRPr lang="en-US" dirty="0"/>
          </a:p>
        </p:txBody>
      </p:sp>
    </p:spTree>
    <p:extLst>
      <p:ext uri="{BB962C8B-B14F-4D97-AF65-F5344CB8AC3E}">
        <p14:creationId xmlns:p14="http://schemas.microsoft.com/office/powerpoint/2010/main" val="298363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399E-17D7-F6BC-CCA5-133C156D31BF}"/>
              </a:ext>
            </a:extLst>
          </p:cNvPr>
          <p:cNvSpPr>
            <a:spLocks noGrp="1"/>
          </p:cNvSpPr>
          <p:nvPr>
            <p:ph type="title"/>
          </p:nvPr>
        </p:nvSpPr>
        <p:spPr/>
        <p:txBody>
          <a:bodyPr/>
          <a:lstStyle/>
          <a:p>
            <a:r>
              <a:rPr lang="en-US">
                <a:cs typeface="FUTURA MEDIUM"/>
              </a:rPr>
              <a:t>Thank You!</a:t>
            </a:r>
            <a:endParaRPr lang="en-US"/>
          </a:p>
        </p:txBody>
      </p:sp>
    </p:spTree>
    <p:extLst>
      <p:ext uri="{BB962C8B-B14F-4D97-AF65-F5344CB8AC3E}">
        <p14:creationId xmlns:p14="http://schemas.microsoft.com/office/powerpoint/2010/main" val="345200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Futura PT Bold"/>
                <a:cs typeface="FUTURA MEDIUM"/>
              </a:rPr>
              <a:t>Agenda</a:t>
            </a:r>
          </a:p>
        </p:txBody>
      </p:sp>
      <p:sp>
        <p:nvSpPr>
          <p:cNvPr id="7" name="Picture Placeholder 6"/>
          <p:cNvSpPr>
            <a:spLocks noGrp="1"/>
          </p:cNvSpPr>
          <p:nvPr>
            <p:ph type="pic" sz="quarter" idx="14"/>
          </p:nvPr>
        </p:nvSpPr>
        <p:spPr>
          <a:xfrm>
            <a:off x="4836317" y="225778"/>
            <a:ext cx="4079082" cy="4580732"/>
          </a:xfrm>
          <a:prstGeom prst="round2DiagRect">
            <a:avLst/>
          </a:prstGeom>
          <a:blipFill dpi="0" rotWithShape="1">
            <a:blip r:embed="rId2">
              <a:extLst>
                <a:ext uri="{28A0092B-C50C-407E-A947-70E740481C1C}">
                  <a14:useLocalDpi xmlns:a14="http://schemas.microsoft.com/office/drawing/2010/main" val="0"/>
                </a:ext>
              </a:extLst>
            </a:blip>
            <a:srcRect/>
            <a:stretch>
              <a:fillRect l="-35660" r="-14860"/>
            </a:stretch>
          </a:blipFill>
        </p:spPr>
        <p:txBody>
          <a:bodyPr/>
          <a:lstStyle/>
          <a:p>
            <a:endParaRPr lang="en-US"/>
          </a:p>
        </p:txBody>
      </p:sp>
      <p:grpSp>
        <p:nvGrpSpPr>
          <p:cNvPr id="20" name="Group 19">
            <a:extLst>
              <a:ext uri="{FF2B5EF4-FFF2-40B4-BE49-F238E27FC236}">
                <a16:creationId xmlns:a16="http://schemas.microsoft.com/office/drawing/2014/main" id="{230B757E-9EC2-4B7F-967F-1F074D131CE3}"/>
              </a:ext>
            </a:extLst>
          </p:cNvPr>
          <p:cNvGrpSpPr/>
          <p:nvPr/>
        </p:nvGrpSpPr>
        <p:grpSpPr>
          <a:xfrm>
            <a:off x="921565" y="770243"/>
            <a:ext cx="2972011" cy="461470"/>
            <a:chOff x="2892462" y="351983"/>
            <a:chExt cx="4139727" cy="454328"/>
          </a:xfrm>
        </p:grpSpPr>
        <p:grpSp>
          <p:nvGrpSpPr>
            <p:cNvPr id="21" name="Group 20">
              <a:extLst>
                <a:ext uri="{FF2B5EF4-FFF2-40B4-BE49-F238E27FC236}">
                  <a16:creationId xmlns:a16="http://schemas.microsoft.com/office/drawing/2014/main" id="{557F2F10-C8C0-41B8-BE3E-F2FD4935B052}"/>
                </a:ext>
              </a:extLst>
            </p:cNvPr>
            <p:cNvGrpSpPr/>
            <p:nvPr/>
          </p:nvGrpSpPr>
          <p:grpSpPr>
            <a:xfrm>
              <a:off x="2892462" y="351983"/>
              <a:ext cx="611505" cy="454328"/>
              <a:chOff x="4358640" y="844549"/>
              <a:chExt cx="815340" cy="605770"/>
            </a:xfrm>
          </p:grpSpPr>
          <p:sp>
            <p:nvSpPr>
              <p:cNvPr id="24" name="Rectangle: Rounded Corners 23">
                <a:extLst>
                  <a:ext uri="{FF2B5EF4-FFF2-40B4-BE49-F238E27FC236}">
                    <a16:creationId xmlns:a16="http://schemas.microsoft.com/office/drawing/2014/main" id="{BCC326A3-9CF6-45D5-BF35-B3386C6DFC8C}"/>
                  </a:ext>
                </a:extLst>
              </p:cNvPr>
              <p:cNvSpPr/>
              <p:nvPr/>
            </p:nvSpPr>
            <p:spPr>
              <a:xfrm>
                <a:off x="4358640" y="844549"/>
                <a:ext cx="815340" cy="457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25" name="TextBox 24">
                <a:extLst>
                  <a:ext uri="{FF2B5EF4-FFF2-40B4-BE49-F238E27FC236}">
                    <a16:creationId xmlns:a16="http://schemas.microsoft.com/office/drawing/2014/main" id="{5F5A6D55-F2B5-4457-9B57-EBCFF020ADD2}"/>
                  </a:ext>
                </a:extLst>
              </p:cNvPr>
              <p:cNvSpPr txBox="1"/>
              <p:nvPr/>
            </p:nvSpPr>
            <p:spPr>
              <a:xfrm>
                <a:off x="4515252" y="927100"/>
                <a:ext cx="494495"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01</a:t>
                </a:r>
              </a:p>
            </p:txBody>
          </p:sp>
        </p:grpSp>
        <p:sp>
          <p:nvSpPr>
            <p:cNvPr id="23" name="TextBox 22">
              <a:extLst>
                <a:ext uri="{FF2B5EF4-FFF2-40B4-BE49-F238E27FC236}">
                  <a16:creationId xmlns:a16="http://schemas.microsoft.com/office/drawing/2014/main" id="{62E9B6E1-7420-4F5C-A89A-7C6EAEF8CB63}"/>
                </a:ext>
              </a:extLst>
            </p:cNvPr>
            <p:cNvSpPr txBox="1"/>
            <p:nvPr/>
          </p:nvSpPr>
          <p:spPr>
            <a:xfrm>
              <a:off x="3980152" y="463110"/>
              <a:ext cx="3052037" cy="272712"/>
            </a:xfrm>
            <a:prstGeom prst="rect">
              <a:avLst/>
            </a:prstGeom>
            <a:noFill/>
          </p:spPr>
          <p:txBody>
            <a:bodyPr wrap="square" lIns="0" tIns="0" rIns="0" bIns="0" rtlCol="0" anchor="t">
              <a:spAutoFit/>
            </a:bodyPr>
            <a:lstStyle/>
            <a:p>
              <a:r>
                <a:rPr lang="en-US" b="1" dirty="0" err="1">
                  <a:solidFill>
                    <a:srgbClr val="33383F"/>
                  </a:solidFill>
                  <a:latin typeface="Apercu (Body)"/>
                </a:rPr>
                <a:t>GenAI</a:t>
              </a:r>
              <a:r>
                <a:rPr lang="en-US" b="1" dirty="0">
                  <a:solidFill>
                    <a:srgbClr val="33383F"/>
                  </a:solidFill>
                  <a:latin typeface="Apercu (Body)"/>
                </a:rPr>
                <a:t> and NLP</a:t>
              </a:r>
              <a:endParaRPr lang="en-US" dirty="0">
                <a:latin typeface="Apercu (Body)"/>
              </a:endParaRPr>
            </a:p>
          </p:txBody>
        </p:sp>
      </p:grpSp>
      <p:grpSp>
        <p:nvGrpSpPr>
          <p:cNvPr id="26" name="Group 25">
            <a:extLst>
              <a:ext uri="{FF2B5EF4-FFF2-40B4-BE49-F238E27FC236}">
                <a16:creationId xmlns:a16="http://schemas.microsoft.com/office/drawing/2014/main" id="{1862D3A7-7D5C-4CB5-850E-7CDA713837C0}"/>
              </a:ext>
            </a:extLst>
          </p:cNvPr>
          <p:cNvGrpSpPr/>
          <p:nvPr/>
        </p:nvGrpSpPr>
        <p:grpSpPr>
          <a:xfrm>
            <a:off x="921565" y="1416139"/>
            <a:ext cx="3018530" cy="454328"/>
            <a:chOff x="2892462" y="1121329"/>
            <a:chExt cx="4267930" cy="454328"/>
          </a:xfrm>
        </p:grpSpPr>
        <p:grpSp>
          <p:nvGrpSpPr>
            <p:cNvPr id="39" name="Group 38">
              <a:extLst>
                <a:ext uri="{FF2B5EF4-FFF2-40B4-BE49-F238E27FC236}">
                  <a16:creationId xmlns:a16="http://schemas.microsoft.com/office/drawing/2014/main" id="{D046BB3F-3EC9-465E-8365-DDEADB9EA212}"/>
                </a:ext>
              </a:extLst>
            </p:cNvPr>
            <p:cNvGrpSpPr/>
            <p:nvPr/>
          </p:nvGrpSpPr>
          <p:grpSpPr>
            <a:xfrm>
              <a:off x="2892462" y="1121329"/>
              <a:ext cx="611505" cy="454328"/>
              <a:chOff x="4358640" y="844549"/>
              <a:chExt cx="815340" cy="605770"/>
            </a:xfrm>
          </p:grpSpPr>
          <p:sp>
            <p:nvSpPr>
              <p:cNvPr id="41" name="Rectangle: Rounded Corners 40">
                <a:extLst>
                  <a:ext uri="{FF2B5EF4-FFF2-40B4-BE49-F238E27FC236}">
                    <a16:creationId xmlns:a16="http://schemas.microsoft.com/office/drawing/2014/main" id="{C7F9C50E-0FF6-4707-A04E-5AF3F2262257}"/>
                  </a:ext>
                </a:extLst>
              </p:cNvPr>
              <p:cNvSpPr/>
              <p:nvPr/>
            </p:nvSpPr>
            <p:spPr>
              <a:xfrm>
                <a:off x="4358640" y="844549"/>
                <a:ext cx="815340"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2" name="TextBox 41">
                <a:extLst>
                  <a:ext uri="{FF2B5EF4-FFF2-40B4-BE49-F238E27FC236}">
                    <a16:creationId xmlns:a16="http://schemas.microsoft.com/office/drawing/2014/main" id="{962BF9C3-183F-4B9A-8982-2798407DE747}"/>
                  </a:ext>
                </a:extLst>
              </p:cNvPr>
              <p:cNvSpPr txBox="1"/>
              <p:nvPr/>
            </p:nvSpPr>
            <p:spPr>
              <a:xfrm>
                <a:off x="4504139" y="927100"/>
                <a:ext cx="516723"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02</a:t>
                </a:r>
              </a:p>
            </p:txBody>
          </p:sp>
        </p:grpSp>
        <p:sp>
          <p:nvSpPr>
            <p:cNvPr id="40" name="TextBox 39">
              <a:extLst>
                <a:ext uri="{FF2B5EF4-FFF2-40B4-BE49-F238E27FC236}">
                  <a16:creationId xmlns:a16="http://schemas.microsoft.com/office/drawing/2014/main" id="{8F0E10C9-E34C-418A-9D97-348164150FB1}"/>
                </a:ext>
              </a:extLst>
            </p:cNvPr>
            <p:cNvSpPr txBox="1"/>
            <p:nvPr/>
          </p:nvSpPr>
          <p:spPr>
            <a:xfrm>
              <a:off x="3997332" y="1237034"/>
              <a:ext cx="3163060" cy="276999"/>
            </a:xfrm>
            <a:prstGeom prst="rect">
              <a:avLst/>
            </a:prstGeom>
            <a:noFill/>
          </p:spPr>
          <p:txBody>
            <a:bodyPr wrap="square" lIns="0" tIns="0" rIns="0" bIns="0" rtlCol="0" anchor="t">
              <a:spAutoFit/>
            </a:bodyPr>
            <a:lstStyle/>
            <a:p>
              <a:r>
                <a:rPr lang="en-US" b="1" dirty="0">
                  <a:solidFill>
                    <a:srgbClr val="33383F"/>
                  </a:solidFill>
                  <a:ea typeface="+mn-lt"/>
                  <a:cs typeface="+mn-lt"/>
                </a:rPr>
                <a:t>LLMs and Text</a:t>
              </a:r>
              <a:endParaRPr lang="en-US" dirty="0"/>
            </a:p>
          </p:txBody>
        </p:sp>
      </p:grpSp>
      <p:grpSp>
        <p:nvGrpSpPr>
          <p:cNvPr id="43" name="Group 42">
            <a:extLst>
              <a:ext uri="{FF2B5EF4-FFF2-40B4-BE49-F238E27FC236}">
                <a16:creationId xmlns:a16="http://schemas.microsoft.com/office/drawing/2014/main" id="{FD69BFD3-72F5-4696-A4B5-D10D702C9EB9}"/>
              </a:ext>
            </a:extLst>
          </p:cNvPr>
          <p:cNvGrpSpPr/>
          <p:nvPr/>
        </p:nvGrpSpPr>
        <p:grpSpPr>
          <a:xfrm>
            <a:off x="921564" y="2053957"/>
            <a:ext cx="3027448" cy="565834"/>
            <a:chOff x="2892460" y="2776537"/>
            <a:chExt cx="3648626" cy="565834"/>
          </a:xfrm>
        </p:grpSpPr>
        <p:grpSp>
          <p:nvGrpSpPr>
            <p:cNvPr id="44" name="Group 43">
              <a:extLst>
                <a:ext uri="{FF2B5EF4-FFF2-40B4-BE49-F238E27FC236}">
                  <a16:creationId xmlns:a16="http://schemas.microsoft.com/office/drawing/2014/main" id="{3DAB7F45-F802-4F75-9E8F-6B03A3021FB4}"/>
                </a:ext>
              </a:extLst>
            </p:cNvPr>
            <p:cNvGrpSpPr/>
            <p:nvPr/>
          </p:nvGrpSpPr>
          <p:grpSpPr>
            <a:xfrm>
              <a:off x="2892460" y="2776537"/>
              <a:ext cx="543758" cy="454328"/>
              <a:chOff x="4358640" y="844549"/>
              <a:chExt cx="725011" cy="605770"/>
            </a:xfrm>
          </p:grpSpPr>
          <p:sp>
            <p:nvSpPr>
              <p:cNvPr id="46" name="Rectangle: Rounded Corners 45">
                <a:extLst>
                  <a:ext uri="{FF2B5EF4-FFF2-40B4-BE49-F238E27FC236}">
                    <a16:creationId xmlns:a16="http://schemas.microsoft.com/office/drawing/2014/main" id="{18C768E1-1112-490D-9D13-D57E23819BA2}"/>
                  </a:ext>
                </a:extLst>
              </p:cNvPr>
              <p:cNvSpPr/>
              <p:nvPr/>
            </p:nvSpPr>
            <p:spPr>
              <a:xfrm>
                <a:off x="4358640" y="844549"/>
                <a:ext cx="725011" cy="4571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7" name="TextBox 46">
                <a:extLst>
                  <a:ext uri="{FF2B5EF4-FFF2-40B4-BE49-F238E27FC236}">
                    <a16:creationId xmlns:a16="http://schemas.microsoft.com/office/drawing/2014/main" id="{CA81778A-3A05-4D09-A65A-ECCF266087B0}"/>
                  </a:ext>
                </a:extLst>
              </p:cNvPr>
              <p:cNvSpPr txBox="1"/>
              <p:nvPr/>
            </p:nvSpPr>
            <p:spPr>
              <a:xfrm>
                <a:off x="4501744" y="927100"/>
                <a:ext cx="521511" cy="523219"/>
              </a:xfrm>
              <a:prstGeom prst="rect">
                <a:avLst/>
              </a:prstGeom>
              <a:noFill/>
            </p:spPr>
            <p:txBody>
              <a:bodyPr wrap="none" lIns="0" tIns="0" rIns="0" bIns="0" rtlCol="0">
                <a:spAutoFit/>
              </a:bodyPr>
              <a:lstStyle/>
              <a:p>
                <a:pPr algn="ctr"/>
                <a:r>
                  <a:rPr lang="en-US" sz="2550" b="1">
                    <a:latin typeface="Futura PT Heavy" panose="020B0802020204020303" pitchFamily="34" charset="0"/>
                  </a:rPr>
                  <a:t>03</a:t>
                </a:r>
              </a:p>
            </p:txBody>
          </p:sp>
        </p:grpSp>
        <p:sp>
          <p:nvSpPr>
            <p:cNvPr id="45" name="TextBox 44">
              <a:extLst>
                <a:ext uri="{FF2B5EF4-FFF2-40B4-BE49-F238E27FC236}">
                  <a16:creationId xmlns:a16="http://schemas.microsoft.com/office/drawing/2014/main" id="{ED202FBA-1855-4291-8F3D-D382BE959925}"/>
                </a:ext>
              </a:extLst>
            </p:cNvPr>
            <p:cNvSpPr txBox="1"/>
            <p:nvPr/>
          </p:nvSpPr>
          <p:spPr>
            <a:xfrm>
              <a:off x="3840735" y="2788373"/>
              <a:ext cx="2700351" cy="553998"/>
            </a:xfrm>
            <a:prstGeom prst="rect">
              <a:avLst/>
            </a:prstGeom>
            <a:noFill/>
          </p:spPr>
          <p:txBody>
            <a:bodyPr wrap="square" lIns="0" tIns="0" rIns="0" bIns="0" rtlCol="0" anchor="t">
              <a:spAutoFit/>
            </a:bodyPr>
            <a:lstStyle/>
            <a:p>
              <a:r>
                <a:rPr lang="en-US" b="1" dirty="0">
                  <a:solidFill>
                    <a:srgbClr val="33383F"/>
                  </a:solidFill>
                  <a:ea typeface="+mn-lt"/>
                  <a:cs typeface="+mn-lt"/>
                </a:rPr>
                <a:t>Prompt Design and Engineering</a:t>
              </a:r>
              <a:endParaRPr lang="en-US" dirty="0"/>
            </a:p>
          </p:txBody>
        </p:sp>
      </p:grpSp>
      <p:grpSp>
        <p:nvGrpSpPr>
          <p:cNvPr id="2" name="Group 1">
            <a:extLst>
              <a:ext uri="{FF2B5EF4-FFF2-40B4-BE49-F238E27FC236}">
                <a16:creationId xmlns:a16="http://schemas.microsoft.com/office/drawing/2014/main" id="{FFC5F9AD-0605-F528-46F5-7445EF2AD707}"/>
              </a:ext>
            </a:extLst>
          </p:cNvPr>
          <p:cNvGrpSpPr/>
          <p:nvPr/>
        </p:nvGrpSpPr>
        <p:grpSpPr>
          <a:xfrm>
            <a:off x="990149" y="2735659"/>
            <a:ext cx="3372410" cy="295361"/>
            <a:chOff x="2975118" y="2838445"/>
            <a:chExt cx="4064366" cy="413041"/>
          </a:xfrm>
        </p:grpSpPr>
        <p:sp>
          <p:nvSpPr>
            <p:cNvPr id="8" name="TextBox 7">
              <a:extLst>
                <a:ext uri="{FF2B5EF4-FFF2-40B4-BE49-F238E27FC236}">
                  <a16:creationId xmlns:a16="http://schemas.microsoft.com/office/drawing/2014/main" id="{C861FED1-2840-001D-1126-2EF4D26EC9A9}"/>
                </a:ext>
              </a:extLst>
            </p:cNvPr>
            <p:cNvSpPr txBox="1"/>
            <p:nvPr/>
          </p:nvSpPr>
          <p:spPr>
            <a:xfrm>
              <a:off x="2975118" y="2838445"/>
              <a:ext cx="440477" cy="392416"/>
            </a:xfrm>
            <a:prstGeom prst="rect">
              <a:avLst/>
            </a:prstGeom>
            <a:noFill/>
          </p:spPr>
          <p:txBody>
            <a:bodyPr wrap="none" lIns="0" tIns="0" rIns="0" bIns="0" rtlCol="0" anchor="t">
              <a:spAutoFit/>
            </a:bodyPr>
            <a:lstStyle/>
            <a:p>
              <a:pPr algn="ctr"/>
              <a:r>
                <a:rPr lang="en-US" sz="2550" b="1">
                  <a:latin typeface="Futura PT Heavy"/>
                </a:rPr>
                <a:t>04</a:t>
              </a:r>
              <a:endParaRPr lang="en-US" sz="2550" b="1">
                <a:latin typeface="Futura PT Heavy" panose="020B0802020204020303" pitchFamily="34" charset="0"/>
              </a:endParaRPr>
            </a:p>
          </p:txBody>
        </p:sp>
        <p:sp>
          <p:nvSpPr>
            <p:cNvPr id="4" name="TextBox 3">
              <a:extLst>
                <a:ext uri="{FF2B5EF4-FFF2-40B4-BE49-F238E27FC236}">
                  <a16:creationId xmlns:a16="http://schemas.microsoft.com/office/drawing/2014/main" id="{4BB607B0-53E1-577B-D266-9487E991F55E}"/>
                </a:ext>
              </a:extLst>
            </p:cNvPr>
            <p:cNvSpPr txBox="1"/>
            <p:nvPr/>
          </p:nvSpPr>
          <p:spPr>
            <a:xfrm>
              <a:off x="3831784" y="2864123"/>
              <a:ext cx="3207700" cy="387363"/>
            </a:xfrm>
            <a:prstGeom prst="rect">
              <a:avLst/>
            </a:prstGeom>
            <a:noFill/>
          </p:spPr>
          <p:txBody>
            <a:bodyPr wrap="square" lIns="0" tIns="0" rIns="0" bIns="0" rtlCol="0" anchor="t">
              <a:spAutoFit/>
            </a:bodyPr>
            <a:lstStyle/>
            <a:p>
              <a:r>
                <a:rPr lang="en-US" b="1" dirty="0">
                  <a:solidFill>
                    <a:srgbClr val="33383F"/>
                  </a:solidFill>
                  <a:ea typeface="+mn-lt"/>
                  <a:cs typeface="+mn-lt"/>
                </a:rPr>
                <a:t>Hands On!!</a:t>
              </a:r>
              <a:endParaRPr lang="en-US" dirty="0"/>
            </a:p>
          </p:txBody>
        </p:sp>
      </p:grpSp>
      <p:sp>
        <p:nvSpPr>
          <p:cNvPr id="16" name="TextBox 15">
            <a:extLst>
              <a:ext uri="{FF2B5EF4-FFF2-40B4-BE49-F238E27FC236}">
                <a16:creationId xmlns:a16="http://schemas.microsoft.com/office/drawing/2014/main" id="{3B1CBBC1-9AE3-4CEA-20C3-E733CFADBEF8}"/>
              </a:ext>
            </a:extLst>
          </p:cNvPr>
          <p:cNvSpPr txBox="1"/>
          <p:nvPr/>
        </p:nvSpPr>
        <p:spPr>
          <a:xfrm>
            <a:off x="1701881" y="3366148"/>
            <a:ext cx="2247131" cy="553998"/>
          </a:xfrm>
          <a:prstGeom prst="rect">
            <a:avLst/>
          </a:prstGeom>
          <a:noFill/>
        </p:spPr>
        <p:txBody>
          <a:bodyPr wrap="square" lIns="0" tIns="0" rIns="0" bIns="0" rtlCol="0" anchor="t">
            <a:spAutoFit/>
          </a:bodyPr>
          <a:lstStyle/>
          <a:p>
            <a:r>
              <a:rPr lang="en-US" b="1" dirty="0">
                <a:solidFill>
                  <a:srgbClr val="33383F"/>
                </a:solidFill>
                <a:ea typeface="+mn-lt"/>
                <a:cs typeface="+mn-lt"/>
              </a:rPr>
              <a:t>Summary</a:t>
            </a:r>
            <a:endParaRPr lang="en-US" dirty="0"/>
          </a:p>
          <a:p>
            <a:endParaRPr lang="en-US" b="1" dirty="0">
              <a:solidFill>
                <a:srgbClr val="33383F"/>
              </a:solidFill>
              <a:latin typeface="Futura PT Heavy"/>
            </a:endParaRPr>
          </a:p>
        </p:txBody>
      </p:sp>
      <p:sp>
        <p:nvSpPr>
          <p:cNvPr id="31" name="Rectangle: Rounded Corners 30">
            <a:extLst>
              <a:ext uri="{FF2B5EF4-FFF2-40B4-BE49-F238E27FC236}">
                <a16:creationId xmlns:a16="http://schemas.microsoft.com/office/drawing/2014/main" id="{E73CFDD6-631E-6ED2-D9AB-8F7B14EBBCAD}"/>
              </a:ext>
            </a:extLst>
          </p:cNvPr>
          <p:cNvSpPr/>
          <p:nvPr/>
        </p:nvSpPr>
        <p:spPr>
          <a:xfrm>
            <a:off x="922005" y="2701629"/>
            <a:ext cx="432492" cy="34289"/>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32" name="Rectangle: Rounded Corners 31">
            <a:extLst>
              <a:ext uri="{FF2B5EF4-FFF2-40B4-BE49-F238E27FC236}">
                <a16:creationId xmlns:a16="http://schemas.microsoft.com/office/drawing/2014/main" id="{502DD0D8-6E96-D6DE-2C4F-6D0145792103}"/>
              </a:ext>
            </a:extLst>
          </p:cNvPr>
          <p:cNvSpPr/>
          <p:nvPr/>
        </p:nvSpPr>
        <p:spPr>
          <a:xfrm>
            <a:off x="922005" y="3330722"/>
            <a:ext cx="432492" cy="34289"/>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34" name="TextBox 33">
            <a:extLst>
              <a:ext uri="{FF2B5EF4-FFF2-40B4-BE49-F238E27FC236}">
                <a16:creationId xmlns:a16="http://schemas.microsoft.com/office/drawing/2014/main" id="{BB416016-1952-39E8-12F7-B3F319D1FA5C}"/>
              </a:ext>
            </a:extLst>
          </p:cNvPr>
          <p:cNvSpPr txBox="1"/>
          <p:nvPr/>
        </p:nvSpPr>
        <p:spPr>
          <a:xfrm>
            <a:off x="991921" y="3348804"/>
            <a:ext cx="365485" cy="392415"/>
          </a:xfrm>
          <a:prstGeom prst="rect">
            <a:avLst/>
          </a:prstGeom>
          <a:noFill/>
        </p:spPr>
        <p:txBody>
          <a:bodyPr wrap="none" lIns="0" tIns="0" rIns="0" bIns="0" rtlCol="0" anchor="t">
            <a:spAutoFit/>
          </a:bodyPr>
          <a:lstStyle/>
          <a:p>
            <a:pPr algn="ctr"/>
            <a:r>
              <a:rPr lang="en-US" sz="2550" b="1">
                <a:latin typeface="Futura PT Heavy"/>
              </a:rPr>
              <a:t>05</a:t>
            </a:r>
            <a:endParaRPr lang="en-US" sz="2550" b="1">
              <a:latin typeface="Futura PT Heavy" panose="020B0802020204020303" pitchFamily="34" charset="0"/>
            </a:endParaRPr>
          </a:p>
        </p:txBody>
      </p:sp>
    </p:spTree>
    <p:extLst>
      <p:ext uri="{BB962C8B-B14F-4D97-AF65-F5344CB8AC3E}">
        <p14:creationId xmlns:p14="http://schemas.microsoft.com/office/powerpoint/2010/main" val="220607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err="1">
                <a:cs typeface="FUTURA MEDIUM"/>
              </a:rPr>
              <a:t>GenAI</a:t>
            </a:r>
            <a:r>
              <a:rPr lang="en-US" dirty="0">
                <a:cs typeface="FUTURA MEDIUM"/>
              </a:rPr>
              <a:t> and NLP</a:t>
            </a: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6874" y="2381523"/>
            <a:ext cx="338180" cy="380453"/>
          </a:xfrm>
          <a:prstGeom prst="rect">
            <a:avLst/>
          </a:prstGeom>
        </p:spPr>
      </p:pic>
    </p:spTree>
    <p:extLst>
      <p:ext uri="{BB962C8B-B14F-4D97-AF65-F5344CB8AC3E}">
        <p14:creationId xmlns:p14="http://schemas.microsoft.com/office/powerpoint/2010/main" val="246400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457200" y="205979"/>
            <a:ext cx="8229600" cy="857250"/>
          </a:xfrm>
        </p:spPr>
        <p:txBody>
          <a:bodyPr anchor="ctr">
            <a:normAutofit/>
          </a:bodyPr>
          <a:lstStyle/>
          <a:p>
            <a:r>
              <a:rPr lang="en-US" dirty="0" err="1">
                <a:latin typeface="Arial"/>
                <a:cs typeface="Arial"/>
              </a:rPr>
              <a:t>GenAI</a:t>
            </a:r>
            <a:r>
              <a:rPr lang="en-US" dirty="0">
                <a:latin typeface="Arial"/>
                <a:cs typeface="Arial"/>
              </a:rPr>
              <a:t> and NLP</a:t>
            </a:r>
            <a:endParaRPr lang="en-US" sz="1400" dirty="0">
              <a:latin typeface="Arial"/>
              <a:cs typeface="Arial"/>
            </a:endParaRPr>
          </a:p>
        </p:txBody>
      </p:sp>
      <p:sp>
        <p:nvSpPr>
          <p:cNvPr id="15" name="Rectangle: Rounded Corners 14">
            <a:extLst>
              <a:ext uri="{FF2B5EF4-FFF2-40B4-BE49-F238E27FC236}">
                <a16:creationId xmlns:a16="http://schemas.microsoft.com/office/drawing/2014/main" id="{FB47CCAC-B7A9-837F-3F69-0BCCE8C322CB}"/>
              </a:ext>
            </a:extLst>
          </p:cNvPr>
          <p:cNvSpPr/>
          <p:nvPr/>
        </p:nvSpPr>
        <p:spPr>
          <a:xfrm>
            <a:off x="353291" y="990599"/>
            <a:ext cx="4287982" cy="1163783"/>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a:t>
            </a:r>
            <a:r>
              <a:rPr lang="en-US" dirty="0" err="1"/>
              <a:t>erative</a:t>
            </a:r>
            <a:r>
              <a:rPr lang="en-US" dirty="0"/>
              <a:t>)AI: Any AI model that generate new original content.</a:t>
            </a:r>
          </a:p>
        </p:txBody>
      </p:sp>
      <p:sp>
        <p:nvSpPr>
          <p:cNvPr id="17" name="Rectangle: Rounded Corners 16">
            <a:extLst>
              <a:ext uri="{FF2B5EF4-FFF2-40B4-BE49-F238E27FC236}">
                <a16:creationId xmlns:a16="http://schemas.microsoft.com/office/drawing/2014/main" id="{BF476CFB-FC58-98AF-BDBC-B2DAF3B10F1E}"/>
              </a:ext>
            </a:extLst>
          </p:cNvPr>
          <p:cNvSpPr/>
          <p:nvPr/>
        </p:nvSpPr>
        <p:spPr>
          <a:xfrm>
            <a:off x="353290" y="2417616"/>
            <a:ext cx="8333509" cy="1579419"/>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Large Language Models: Deep learning models trained on massive (petabyte scale) amounts of text data to understand and generate human-like text.</a:t>
            </a:r>
          </a:p>
        </p:txBody>
      </p:sp>
      <p:sp>
        <p:nvSpPr>
          <p:cNvPr id="16" name="Rectangle: Rounded Corners 15">
            <a:extLst>
              <a:ext uri="{FF2B5EF4-FFF2-40B4-BE49-F238E27FC236}">
                <a16:creationId xmlns:a16="http://schemas.microsoft.com/office/drawing/2014/main" id="{379586DD-89BA-A11B-F37B-B42FE66CA2C2}"/>
              </a:ext>
            </a:extLst>
          </p:cNvPr>
          <p:cNvSpPr/>
          <p:nvPr/>
        </p:nvSpPr>
        <p:spPr>
          <a:xfrm>
            <a:off x="4246416" y="1146465"/>
            <a:ext cx="3927764" cy="1745673"/>
          </a:xfrm>
          <a:prstGeom prst="roundRect">
            <a:avLst/>
          </a:prstGeom>
          <a:solidFill>
            <a:srgbClr val="0741CB">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Natural Language Processing: A subfield of AI focusing on enabling machines to understand, interpret, and interact with human language in a meaningful way.</a:t>
            </a:r>
          </a:p>
        </p:txBody>
      </p:sp>
      <p:sp>
        <p:nvSpPr>
          <p:cNvPr id="18" name="Rectangle: Rounded Corners 17">
            <a:extLst>
              <a:ext uri="{FF2B5EF4-FFF2-40B4-BE49-F238E27FC236}">
                <a16:creationId xmlns:a16="http://schemas.microsoft.com/office/drawing/2014/main" id="{BED1E2CD-DEE6-E4B9-7B9D-2E6E0BDBF591}"/>
              </a:ext>
            </a:extLst>
          </p:cNvPr>
          <p:cNvSpPr/>
          <p:nvPr/>
        </p:nvSpPr>
        <p:spPr>
          <a:xfrm>
            <a:off x="1115291" y="3664527"/>
            <a:ext cx="4946073" cy="9490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Prompting: Designing effective inputs to guide AI models (especially LLMs) to produce the desired output.</a:t>
            </a:r>
          </a:p>
        </p:txBody>
      </p:sp>
    </p:spTree>
    <p:extLst>
      <p:ext uri="{BB962C8B-B14F-4D97-AF65-F5344CB8AC3E}">
        <p14:creationId xmlns:p14="http://schemas.microsoft.com/office/powerpoint/2010/main" val="97257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6"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556EC-AD3C-BD1D-CDD0-BD9A7C781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9798F-CF2D-E583-FFED-6FF5B31ADE6D}"/>
              </a:ext>
            </a:extLst>
          </p:cNvPr>
          <p:cNvSpPr>
            <a:spLocks noGrp="1"/>
          </p:cNvSpPr>
          <p:nvPr>
            <p:ph type="title"/>
          </p:nvPr>
        </p:nvSpPr>
        <p:spPr/>
        <p:txBody>
          <a:bodyPr anchor="t">
            <a:normAutofit/>
          </a:bodyPr>
          <a:lstStyle/>
          <a:p>
            <a:r>
              <a:rPr lang="en-US" dirty="0">
                <a:cs typeface="FUTURA MEDIUM"/>
              </a:rPr>
              <a:t>LLMs and Text</a:t>
            </a:r>
            <a:endParaRPr lang="en-US" dirty="0"/>
          </a:p>
        </p:txBody>
      </p:sp>
      <p:pic>
        <p:nvPicPr>
          <p:cNvPr id="3" name="Graphic 2">
            <a:extLst>
              <a:ext uri="{FF2B5EF4-FFF2-40B4-BE49-F238E27FC236}">
                <a16:creationId xmlns:a16="http://schemas.microsoft.com/office/drawing/2014/main" id="{27403006-3194-E9AC-F7FA-10B902ACDD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7547" y="2381523"/>
            <a:ext cx="338180" cy="380453"/>
          </a:xfrm>
          <a:prstGeom prst="rect">
            <a:avLst/>
          </a:prstGeom>
        </p:spPr>
      </p:pic>
    </p:spTree>
    <p:extLst>
      <p:ext uri="{BB962C8B-B14F-4D97-AF65-F5344CB8AC3E}">
        <p14:creationId xmlns:p14="http://schemas.microsoft.com/office/powerpoint/2010/main" val="153303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9AFCB-191A-39A1-7611-1611B87ED48F}"/>
            </a:ext>
          </a:extLst>
        </p:cNvPr>
        <p:cNvGrpSpPr/>
        <p:nvPr/>
      </p:nvGrpSpPr>
      <p:grpSpPr>
        <a:xfrm>
          <a:off x="0" y="0"/>
          <a:ext cx="0" cy="0"/>
          <a:chOff x="0" y="0"/>
          <a:chExt cx="0" cy="0"/>
        </a:xfrm>
      </p:grpSpPr>
      <p:sp>
        <p:nvSpPr>
          <p:cNvPr id="11" name="Text Placeholder 1">
            <a:extLst>
              <a:ext uri="{FF2B5EF4-FFF2-40B4-BE49-F238E27FC236}">
                <a16:creationId xmlns:a16="http://schemas.microsoft.com/office/drawing/2014/main" id="{32F00D07-3EBF-EF65-98BA-CB4E43CBB801}"/>
              </a:ext>
            </a:extLst>
          </p:cNvPr>
          <p:cNvSpPr>
            <a:spLocks noGrp="1"/>
          </p:cNvSpPr>
          <p:nvPr>
            <p:ph type="body" sz="quarter" idx="13"/>
          </p:nvPr>
        </p:nvSpPr>
        <p:spPr>
          <a:xfrm>
            <a:off x="228600" y="1200150"/>
            <a:ext cx="4210050" cy="485775"/>
          </a:xfrm>
        </p:spPr>
        <p:txBody>
          <a:bodyPr/>
          <a:lstStyle/>
          <a:p>
            <a:r>
              <a:rPr lang="en-US" dirty="0">
                <a:latin typeface="Arial"/>
                <a:cs typeface="Arial"/>
              </a:rPr>
              <a:t>How to…</a:t>
            </a:r>
          </a:p>
        </p:txBody>
      </p:sp>
      <p:sp>
        <p:nvSpPr>
          <p:cNvPr id="13" name="Text Placeholder 2">
            <a:extLst>
              <a:ext uri="{FF2B5EF4-FFF2-40B4-BE49-F238E27FC236}">
                <a16:creationId xmlns:a16="http://schemas.microsoft.com/office/drawing/2014/main" id="{FAD66314-2555-DAB0-E98B-44039DCCA9A4}"/>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…make it work</a:t>
            </a:r>
            <a:endParaRPr lang="en-US" dirty="0"/>
          </a:p>
        </p:txBody>
      </p:sp>
      <p:sp>
        <p:nvSpPr>
          <p:cNvPr id="3" name="Content Placeholder 2">
            <a:extLst>
              <a:ext uri="{FF2B5EF4-FFF2-40B4-BE49-F238E27FC236}">
                <a16:creationId xmlns:a16="http://schemas.microsoft.com/office/drawing/2014/main" id="{B0254202-CB4E-7DD5-B0EF-7C2628E6E295}"/>
              </a:ext>
            </a:extLst>
          </p:cNvPr>
          <p:cNvSpPr>
            <a:spLocks noGrp="1"/>
          </p:cNvSpPr>
          <p:nvPr>
            <p:ph sz="quarter" idx="19"/>
          </p:nvPr>
        </p:nvSpPr>
        <p:spPr>
          <a:xfrm>
            <a:off x="4709160" y="1685926"/>
            <a:ext cx="4206240" cy="2665412"/>
          </a:xfrm>
        </p:spPr>
        <p:txBody>
          <a:bodyPr vert="horz" lIns="0" tIns="0" rIns="0" bIns="0" rtlCol="0" anchor="t">
            <a:normAutofit lnSpcReduction="10000"/>
          </a:bodyPr>
          <a:lstStyle/>
          <a:p>
            <a:pPr marL="260350" lvl="1" indent="0">
              <a:buNone/>
            </a:pPr>
            <a:endParaRPr lang="en-US" sz="1600" dirty="0">
              <a:latin typeface="Arial"/>
            </a:endParaRPr>
          </a:p>
          <a:p>
            <a:pPr marL="260350" lvl="1" indent="0">
              <a:buNone/>
            </a:pPr>
            <a:r>
              <a:rPr lang="en-US" sz="1600" dirty="0">
                <a:latin typeface="Arial"/>
                <a:cs typeface="Arial"/>
              </a:rPr>
              <a:t>Encoder Only – Best for understanding tasks, like text classification or sentiment analysis.</a:t>
            </a:r>
          </a:p>
          <a:p>
            <a:pPr marL="260350" lvl="1" indent="0">
              <a:buNone/>
            </a:pPr>
            <a:endParaRPr lang="en-US" sz="1600" dirty="0">
              <a:latin typeface="Arial"/>
              <a:cs typeface="Arial"/>
            </a:endParaRPr>
          </a:p>
          <a:p>
            <a:pPr marL="260350" lvl="1" indent="0">
              <a:buNone/>
            </a:pPr>
            <a:r>
              <a:rPr lang="en-US" sz="1600" dirty="0">
                <a:latin typeface="Arial"/>
                <a:cs typeface="Arial"/>
              </a:rPr>
              <a:t>Decoder Only – Best for generative tasks like creative writing or coding.</a:t>
            </a:r>
          </a:p>
          <a:p>
            <a:pPr marL="260350" lvl="1" indent="0">
              <a:buNone/>
            </a:pPr>
            <a:endParaRPr lang="en-US" sz="1600" dirty="0">
              <a:latin typeface="Arial"/>
              <a:cs typeface="Arial"/>
            </a:endParaRPr>
          </a:p>
          <a:p>
            <a:pPr marL="260350" lvl="1" indent="0">
              <a:buNone/>
            </a:pPr>
            <a:r>
              <a:rPr lang="en-US" sz="1600" dirty="0">
                <a:latin typeface="Arial"/>
                <a:cs typeface="Arial"/>
              </a:rPr>
              <a:t>Encoder-Decoder – Best for understanding and generative tasks, like summarization or translations</a:t>
            </a:r>
          </a:p>
        </p:txBody>
      </p:sp>
      <p:sp>
        <p:nvSpPr>
          <p:cNvPr id="2" name="Title 1">
            <a:extLst>
              <a:ext uri="{FF2B5EF4-FFF2-40B4-BE49-F238E27FC236}">
                <a16:creationId xmlns:a16="http://schemas.microsoft.com/office/drawing/2014/main" id="{2F7D6696-6AF0-4384-1742-986A7829C69D}"/>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LLMs and Text</a:t>
            </a:r>
            <a:endParaRPr lang="en-US" sz="1400" dirty="0">
              <a:latin typeface="Arial"/>
              <a:cs typeface="Arial"/>
            </a:endParaRPr>
          </a:p>
        </p:txBody>
      </p:sp>
      <p:sp>
        <p:nvSpPr>
          <p:cNvPr id="5" name="Content Placeholder 4">
            <a:extLst>
              <a:ext uri="{FF2B5EF4-FFF2-40B4-BE49-F238E27FC236}">
                <a16:creationId xmlns:a16="http://schemas.microsoft.com/office/drawing/2014/main" id="{32559519-2EDF-C328-8083-877C1E31FEA9}"/>
              </a:ext>
            </a:extLst>
          </p:cNvPr>
          <p:cNvSpPr>
            <a:spLocks noGrp="1"/>
          </p:cNvSpPr>
          <p:nvPr>
            <p:ph sz="quarter" idx="18"/>
          </p:nvPr>
        </p:nvSpPr>
        <p:spPr/>
        <p:txBody>
          <a:bodyPr>
            <a:normAutofit lnSpcReduction="10000"/>
          </a:bodyPr>
          <a:lstStyle/>
          <a:p>
            <a:r>
              <a:rPr lang="en-US" dirty="0"/>
              <a:t>Most LLMs use a Transformer architecture.</a:t>
            </a:r>
          </a:p>
          <a:p>
            <a:r>
              <a:rPr lang="en-US" dirty="0"/>
              <a:t>Transformers are a type of Neural Network  that use self-attention to identify importance. Self-attention allows for parallel input producing faster processing and long-range dependencies.</a:t>
            </a:r>
          </a:p>
          <a:p>
            <a:r>
              <a:rPr lang="en-US" dirty="0"/>
              <a:t>Transformers have Encoders which process an input and analyzes the relationships between words, and Decoders which generate a series of tokens/words. </a:t>
            </a:r>
          </a:p>
        </p:txBody>
      </p:sp>
    </p:spTree>
    <p:extLst>
      <p:ext uri="{BB962C8B-B14F-4D97-AF65-F5344CB8AC3E}">
        <p14:creationId xmlns:p14="http://schemas.microsoft.com/office/powerpoint/2010/main" val="395241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33621-EF04-F806-3E3A-BD52DC2E9400}"/>
            </a:ext>
          </a:extLst>
        </p:cNvPr>
        <p:cNvGrpSpPr/>
        <p:nvPr/>
      </p:nvGrpSpPr>
      <p:grpSpPr>
        <a:xfrm>
          <a:off x="0" y="0"/>
          <a:ext cx="0" cy="0"/>
          <a:chOff x="0" y="0"/>
          <a:chExt cx="0" cy="0"/>
        </a:xfrm>
      </p:grpSpPr>
      <p:sp>
        <p:nvSpPr>
          <p:cNvPr id="11" name="Text Placeholder 1">
            <a:extLst>
              <a:ext uri="{FF2B5EF4-FFF2-40B4-BE49-F238E27FC236}">
                <a16:creationId xmlns:a16="http://schemas.microsoft.com/office/drawing/2014/main" id="{3698A202-A968-7365-8526-50F9EA6C9EFE}"/>
              </a:ext>
            </a:extLst>
          </p:cNvPr>
          <p:cNvSpPr>
            <a:spLocks noGrp="1"/>
          </p:cNvSpPr>
          <p:nvPr>
            <p:ph type="body" sz="quarter" idx="13"/>
          </p:nvPr>
        </p:nvSpPr>
        <p:spPr>
          <a:xfrm>
            <a:off x="228600" y="1200150"/>
            <a:ext cx="4210050" cy="485775"/>
          </a:xfrm>
        </p:spPr>
        <p:txBody>
          <a:bodyPr/>
          <a:lstStyle/>
          <a:p>
            <a:r>
              <a:rPr lang="en-US" dirty="0">
                <a:latin typeface="Arial"/>
                <a:cs typeface="Arial"/>
              </a:rPr>
              <a:t>What does…</a:t>
            </a:r>
          </a:p>
        </p:txBody>
      </p:sp>
      <p:sp>
        <p:nvSpPr>
          <p:cNvPr id="13" name="Text Placeholder 2">
            <a:extLst>
              <a:ext uri="{FF2B5EF4-FFF2-40B4-BE49-F238E27FC236}">
                <a16:creationId xmlns:a16="http://schemas.microsoft.com/office/drawing/2014/main" id="{AEA1DA57-CC8B-971A-06D1-D26706D055E3}"/>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 it all mean?</a:t>
            </a:r>
            <a:endParaRPr lang="en-US" dirty="0"/>
          </a:p>
        </p:txBody>
      </p:sp>
      <p:sp>
        <p:nvSpPr>
          <p:cNvPr id="3" name="Content Placeholder 2">
            <a:extLst>
              <a:ext uri="{FF2B5EF4-FFF2-40B4-BE49-F238E27FC236}">
                <a16:creationId xmlns:a16="http://schemas.microsoft.com/office/drawing/2014/main" id="{8FAEDFD5-C2ED-EFE2-A1F9-EC64BC08CE87}"/>
              </a:ext>
            </a:extLst>
          </p:cNvPr>
          <p:cNvSpPr>
            <a:spLocks noGrp="1"/>
          </p:cNvSpPr>
          <p:nvPr>
            <p:ph sz="quarter" idx="19"/>
          </p:nvPr>
        </p:nvSpPr>
        <p:spPr>
          <a:xfrm>
            <a:off x="4709160" y="1685926"/>
            <a:ext cx="4206240" cy="2665412"/>
          </a:xfrm>
        </p:spPr>
        <p:txBody>
          <a:bodyPr vert="horz" lIns="0" tIns="0" rIns="0" bIns="0" rtlCol="0" anchor="t">
            <a:normAutofit fontScale="92500" lnSpcReduction="20000"/>
          </a:bodyPr>
          <a:lstStyle/>
          <a:p>
            <a:pPr marL="260350" lvl="1" indent="0">
              <a:buNone/>
            </a:pPr>
            <a:endParaRPr lang="en-US" sz="1600" dirty="0">
              <a:latin typeface="Arial"/>
            </a:endParaRPr>
          </a:p>
          <a:p>
            <a:pPr marL="260350" lvl="1" indent="0">
              <a:buNone/>
            </a:pPr>
            <a:r>
              <a:rPr lang="en-US" sz="1600" dirty="0">
                <a:latin typeface="Arial"/>
                <a:cs typeface="Arial"/>
              </a:rPr>
              <a:t>Instruction-Tuned LLMs are fine-tuned to allow the AI to follow an explicit instruction and generate concise, relevant, task-specific results. These LLMs will likely have greater accuracy and relevance for tasks like summarization or analyzing sentiment.</a:t>
            </a:r>
          </a:p>
          <a:p>
            <a:pPr marL="260350" lvl="1" indent="0">
              <a:buNone/>
            </a:pPr>
            <a:endParaRPr lang="en-US" sz="1600" dirty="0">
              <a:latin typeface="Arial"/>
              <a:cs typeface="Arial"/>
            </a:endParaRPr>
          </a:p>
          <a:p>
            <a:pPr marL="260350" lvl="1" indent="0">
              <a:buNone/>
            </a:pPr>
            <a:r>
              <a:rPr lang="en-US" sz="1600" dirty="0">
                <a:latin typeface="Arial"/>
                <a:cs typeface="Arial"/>
              </a:rPr>
              <a:t>Dialogue-Tuned LLMs are optimized further (on top of Instruction-Tuned models) for conversation. Making them more capable of engaging in natural and coherent interactions with users. These are best suited to tasks like chat-bots or customer service which prioritize interaction.</a:t>
            </a:r>
          </a:p>
        </p:txBody>
      </p:sp>
      <p:sp>
        <p:nvSpPr>
          <p:cNvPr id="2" name="Title 1">
            <a:extLst>
              <a:ext uri="{FF2B5EF4-FFF2-40B4-BE49-F238E27FC236}">
                <a16:creationId xmlns:a16="http://schemas.microsoft.com/office/drawing/2014/main" id="{9DCFBE63-0D03-3548-C21F-2420D6B1D6D0}"/>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LLMs and Text</a:t>
            </a:r>
            <a:endParaRPr lang="en-US" sz="1400" dirty="0">
              <a:latin typeface="Arial"/>
              <a:cs typeface="Arial"/>
            </a:endParaRPr>
          </a:p>
        </p:txBody>
      </p:sp>
      <p:sp>
        <p:nvSpPr>
          <p:cNvPr id="5" name="Content Placeholder 4">
            <a:extLst>
              <a:ext uri="{FF2B5EF4-FFF2-40B4-BE49-F238E27FC236}">
                <a16:creationId xmlns:a16="http://schemas.microsoft.com/office/drawing/2014/main" id="{9B0B1E4C-0EEE-6D6E-2086-F04B869FFDA7}"/>
              </a:ext>
            </a:extLst>
          </p:cNvPr>
          <p:cNvSpPr>
            <a:spLocks noGrp="1"/>
          </p:cNvSpPr>
          <p:nvPr>
            <p:ph sz="quarter" idx="18"/>
          </p:nvPr>
        </p:nvSpPr>
        <p:spPr/>
        <p:txBody>
          <a:bodyPr>
            <a:normAutofit fontScale="92500" lnSpcReduction="20000"/>
          </a:bodyPr>
          <a:lstStyle/>
          <a:p>
            <a:r>
              <a:rPr lang="en-US" dirty="0"/>
              <a:t>LLMs will (generally) fall into one of three types: Generic, Instruction-Tuned, or Dialogue-Tuned.</a:t>
            </a:r>
          </a:p>
          <a:p>
            <a:r>
              <a:rPr lang="en-US" dirty="0"/>
              <a:t>Generic LLMs are trained without specific optimization. They are designed to predict the next word in a sequence based on the context. Generic LLMs lack task-specific alignment (so may have trouble following detailed instructions) or be a bit verbose. The trade off is their broad general knowledge (based on all of their training data) and their ability to perform a wider variety of tasks (which requires careful prompting).</a:t>
            </a:r>
          </a:p>
        </p:txBody>
      </p:sp>
    </p:spTree>
    <p:extLst>
      <p:ext uri="{BB962C8B-B14F-4D97-AF65-F5344CB8AC3E}">
        <p14:creationId xmlns:p14="http://schemas.microsoft.com/office/powerpoint/2010/main" val="342633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26ABA-9E4C-6A82-7ABE-666AB855BD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99A58D-CC7A-D92C-9E33-E30E7257E762}"/>
              </a:ext>
            </a:extLst>
          </p:cNvPr>
          <p:cNvSpPr>
            <a:spLocks noGrp="1"/>
          </p:cNvSpPr>
          <p:nvPr>
            <p:ph type="title"/>
          </p:nvPr>
        </p:nvSpPr>
        <p:spPr/>
        <p:txBody>
          <a:bodyPr anchor="t">
            <a:normAutofit/>
          </a:bodyPr>
          <a:lstStyle/>
          <a:p>
            <a:r>
              <a:rPr lang="en-US" dirty="0">
                <a:cs typeface="FUTURA MEDIUM"/>
              </a:rPr>
              <a:t>Prompt Design and Engineering</a:t>
            </a:r>
            <a:endParaRPr lang="en-US" dirty="0"/>
          </a:p>
        </p:txBody>
      </p:sp>
      <p:pic>
        <p:nvPicPr>
          <p:cNvPr id="3" name="Graphic 2">
            <a:extLst>
              <a:ext uri="{FF2B5EF4-FFF2-40B4-BE49-F238E27FC236}">
                <a16:creationId xmlns:a16="http://schemas.microsoft.com/office/drawing/2014/main" id="{9660809A-6424-5EBD-C599-2CE86162DD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7101" y="3282723"/>
            <a:ext cx="338180" cy="380453"/>
          </a:xfrm>
          <a:prstGeom prst="rect">
            <a:avLst/>
          </a:prstGeom>
        </p:spPr>
      </p:pic>
    </p:spTree>
    <p:extLst>
      <p:ext uri="{BB962C8B-B14F-4D97-AF65-F5344CB8AC3E}">
        <p14:creationId xmlns:p14="http://schemas.microsoft.com/office/powerpoint/2010/main" val="154620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ED7B9-CBE8-BCD7-DB61-3BEBA5695D57}"/>
            </a:ext>
          </a:extLst>
        </p:cNvPr>
        <p:cNvGrpSpPr/>
        <p:nvPr/>
      </p:nvGrpSpPr>
      <p:grpSpPr>
        <a:xfrm>
          <a:off x="0" y="0"/>
          <a:ext cx="0" cy="0"/>
          <a:chOff x="0" y="0"/>
          <a:chExt cx="0" cy="0"/>
        </a:xfrm>
      </p:grpSpPr>
      <p:sp>
        <p:nvSpPr>
          <p:cNvPr id="11" name="Text Placeholder 1">
            <a:extLst>
              <a:ext uri="{FF2B5EF4-FFF2-40B4-BE49-F238E27FC236}">
                <a16:creationId xmlns:a16="http://schemas.microsoft.com/office/drawing/2014/main" id="{F34346A5-D0DE-1329-FAF6-C8F7FE1969B7}"/>
              </a:ext>
            </a:extLst>
          </p:cNvPr>
          <p:cNvSpPr>
            <a:spLocks noGrp="1"/>
          </p:cNvSpPr>
          <p:nvPr>
            <p:ph type="body" sz="quarter" idx="13"/>
          </p:nvPr>
        </p:nvSpPr>
        <p:spPr>
          <a:xfrm>
            <a:off x="228600" y="1200150"/>
            <a:ext cx="4210050" cy="485775"/>
          </a:xfrm>
        </p:spPr>
        <p:txBody>
          <a:bodyPr/>
          <a:lstStyle/>
          <a:p>
            <a:r>
              <a:rPr lang="en-US" dirty="0">
                <a:latin typeface="Arial"/>
                <a:cs typeface="Arial"/>
              </a:rPr>
              <a:t>The Basics</a:t>
            </a:r>
          </a:p>
        </p:txBody>
      </p:sp>
      <p:sp>
        <p:nvSpPr>
          <p:cNvPr id="13" name="Text Placeholder 2">
            <a:extLst>
              <a:ext uri="{FF2B5EF4-FFF2-40B4-BE49-F238E27FC236}">
                <a16:creationId xmlns:a16="http://schemas.microsoft.com/office/drawing/2014/main" id="{BD3BF41F-D60B-E156-81AD-32340F44AE80}"/>
              </a:ext>
            </a:extLst>
          </p:cNvPr>
          <p:cNvSpPr>
            <a:spLocks noGrp="1"/>
          </p:cNvSpPr>
          <p:nvPr>
            <p:ph type="body" sz="quarter" idx="17"/>
          </p:nvPr>
        </p:nvSpPr>
        <p:spPr>
          <a:xfrm>
            <a:off x="4705350" y="1200150"/>
            <a:ext cx="4210050" cy="485775"/>
          </a:xfrm>
        </p:spPr>
        <p:txBody>
          <a:bodyPr/>
          <a:lstStyle/>
          <a:p>
            <a:r>
              <a:rPr lang="en-US" dirty="0">
                <a:latin typeface="Futura PT Bold"/>
                <a:cs typeface="Arial"/>
              </a:rPr>
              <a:t>The Not-So Basic</a:t>
            </a:r>
            <a:endParaRPr lang="en-US" dirty="0"/>
          </a:p>
        </p:txBody>
      </p:sp>
      <p:sp>
        <p:nvSpPr>
          <p:cNvPr id="3" name="Content Placeholder 2">
            <a:extLst>
              <a:ext uri="{FF2B5EF4-FFF2-40B4-BE49-F238E27FC236}">
                <a16:creationId xmlns:a16="http://schemas.microsoft.com/office/drawing/2014/main" id="{32AD0A72-657F-4115-38C3-EF840B25204A}"/>
              </a:ext>
            </a:extLst>
          </p:cNvPr>
          <p:cNvSpPr>
            <a:spLocks noGrp="1"/>
          </p:cNvSpPr>
          <p:nvPr>
            <p:ph sz="quarter" idx="19"/>
          </p:nvPr>
        </p:nvSpPr>
        <p:spPr>
          <a:xfrm>
            <a:off x="4709160" y="1685926"/>
            <a:ext cx="4206240" cy="2665412"/>
          </a:xfrm>
        </p:spPr>
        <p:txBody>
          <a:bodyPr vert="horz" lIns="0" tIns="0" rIns="0" bIns="0" rtlCol="0" anchor="t">
            <a:normAutofit/>
          </a:bodyPr>
          <a:lstStyle/>
          <a:p>
            <a:pPr marL="227013" lvl="1" indent="-227013">
              <a:lnSpc>
                <a:spcPct val="80000"/>
              </a:lnSpc>
              <a:spcBef>
                <a:spcPts val="750"/>
              </a:spcBef>
              <a:buNone/>
            </a:pPr>
            <a:r>
              <a:rPr lang="en-US" sz="1500" dirty="0"/>
              <a:t>Few-Shot prompting includes a few examples in the prompt to guide the AI on how to complete a task.</a:t>
            </a:r>
          </a:p>
          <a:p>
            <a:pPr marL="227013" lvl="1" indent="-227013">
              <a:lnSpc>
                <a:spcPct val="80000"/>
              </a:lnSpc>
              <a:spcBef>
                <a:spcPts val="750"/>
              </a:spcBef>
              <a:buNone/>
            </a:pPr>
            <a:r>
              <a:rPr lang="en-US" sz="1500" dirty="0"/>
              <a:t>Instruction prompting includes providing clear, specific, detailed instructions about what you want it to do. </a:t>
            </a:r>
          </a:p>
          <a:p>
            <a:pPr marL="227013" lvl="1" indent="-227013">
              <a:lnSpc>
                <a:spcPct val="80000"/>
              </a:lnSpc>
              <a:spcBef>
                <a:spcPts val="750"/>
              </a:spcBef>
              <a:buNone/>
            </a:pPr>
            <a:r>
              <a:rPr lang="en-US" sz="1500" dirty="0"/>
              <a:t>Role prompting involves assigning a role or persona to the AI to guide its behavior and outputs</a:t>
            </a:r>
          </a:p>
        </p:txBody>
      </p:sp>
      <p:sp>
        <p:nvSpPr>
          <p:cNvPr id="2" name="Title 1">
            <a:extLst>
              <a:ext uri="{FF2B5EF4-FFF2-40B4-BE49-F238E27FC236}">
                <a16:creationId xmlns:a16="http://schemas.microsoft.com/office/drawing/2014/main" id="{1B7E2A84-3F9B-3927-9F88-6118D6349D74}"/>
              </a:ext>
            </a:extLst>
          </p:cNvPr>
          <p:cNvSpPr>
            <a:spLocks noGrp="1"/>
          </p:cNvSpPr>
          <p:nvPr>
            <p:ph type="title"/>
          </p:nvPr>
        </p:nvSpPr>
        <p:spPr>
          <a:xfrm>
            <a:off x="457200" y="205979"/>
            <a:ext cx="8229600" cy="857250"/>
          </a:xfrm>
        </p:spPr>
        <p:txBody>
          <a:bodyPr anchor="ctr">
            <a:normAutofit/>
          </a:bodyPr>
          <a:lstStyle/>
          <a:p>
            <a:r>
              <a:rPr lang="en-US" dirty="0">
                <a:latin typeface="Arial"/>
                <a:cs typeface="Arial"/>
              </a:rPr>
              <a:t>Prompt Design and Engineering</a:t>
            </a:r>
            <a:endParaRPr lang="en-US" sz="1400" dirty="0">
              <a:latin typeface="Arial"/>
              <a:cs typeface="Arial"/>
            </a:endParaRPr>
          </a:p>
        </p:txBody>
      </p:sp>
      <p:sp>
        <p:nvSpPr>
          <p:cNvPr id="5" name="Content Placeholder 4">
            <a:extLst>
              <a:ext uri="{FF2B5EF4-FFF2-40B4-BE49-F238E27FC236}">
                <a16:creationId xmlns:a16="http://schemas.microsoft.com/office/drawing/2014/main" id="{696419A6-86D5-B290-6EA8-81B3A1A2430A}"/>
              </a:ext>
            </a:extLst>
          </p:cNvPr>
          <p:cNvSpPr>
            <a:spLocks noGrp="1"/>
          </p:cNvSpPr>
          <p:nvPr>
            <p:ph sz="quarter" idx="18"/>
          </p:nvPr>
        </p:nvSpPr>
        <p:spPr/>
        <p:txBody>
          <a:bodyPr>
            <a:normAutofit fontScale="92500" lnSpcReduction="10000"/>
          </a:bodyPr>
          <a:lstStyle/>
          <a:p>
            <a:r>
              <a:rPr lang="en-US" dirty="0"/>
              <a:t>Prompt Design: giving instructions and context to a language model to achieve a desired task.</a:t>
            </a:r>
          </a:p>
          <a:p>
            <a:r>
              <a:rPr lang="en-US" dirty="0"/>
              <a:t>Zero-Shot prompting is an input with a desired output with no examples or prior context to guide it. Zero-shots depend entirely on the models knowledge and training.</a:t>
            </a:r>
          </a:p>
          <a:p>
            <a:r>
              <a:rPr lang="en-US" dirty="0"/>
              <a:t>Tokens, the structure of inputs and outputs for an AI are a common limiting factor in prompting. Most models will have an interaction limit, which includes both input and output token counts for an exchange.</a:t>
            </a:r>
          </a:p>
        </p:txBody>
      </p:sp>
    </p:spTree>
    <p:extLst>
      <p:ext uri="{BB962C8B-B14F-4D97-AF65-F5344CB8AC3E}">
        <p14:creationId xmlns:p14="http://schemas.microsoft.com/office/powerpoint/2010/main" val="255161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v-Theme_Test1">
  <a:themeElements>
    <a:clrScheme name="REVATURe">
      <a:dk1>
        <a:srgbClr val="000000"/>
      </a:dk1>
      <a:lt1>
        <a:srgbClr val="FFFFFF"/>
      </a:lt1>
      <a:dk2>
        <a:srgbClr val="00183C"/>
      </a:dk2>
      <a:lt2>
        <a:srgbClr val="EEECE1"/>
      </a:lt2>
      <a:accent1>
        <a:srgbClr val="FF7014"/>
      </a:accent1>
      <a:accent2>
        <a:srgbClr val="0741CB"/>
      </a:accent2>
      <a:accent3>
        <a:srgbClr val="099C45"/>
      </a:accent3>
      <a:accent4>
        <a:srgbClr val="FFCF00"/>
      </a:accent4>
      <a:accent5>
        <a:srgbClr val="5EBCE1"/>
      </a:accent5>
      <a:accent6>
        <a:srgbClr val="DCFE5F"/>
      </a:accent6>
      <a:hlink>
        <a:srgbClr val="0000FF"/>
      </a:hlink>
      <a:folHlink>
        <a:srgbClr val="0000FF"/>
      </a:folHlink>
    </a:clrScheme>
    <a:fontScheme name="New Template">
      <a:majorFont>
        <a:latin typeface="Degular"/>
        <a:ea typeface=""/>
        <a:cs typeface=""/>
      </a:majorFont>
      <a:minorFont>
        <a:latin typeface="Aperc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Theme_Test1" id="{AFA164CF-139C-2A40-9387-D8BAE6B26E1F}" vid="{3C1FED7A-C574-874E-8949-06397D14D7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37ce7f7-54fc-4b8f-9f6d-319018edbfdc">
      <Terms xmlns="http://schemas.microsoft.com/office/infopath/2007/PartnerControls"/>
    </lcf76f155ced4ddcb4097134ff3c332f>
    <INSTRUCTIONS xmlns="937ce7f7-54fc-4b8f-9f6d-319018edbfdc" xsi:nil="true"/>
    <TaxCatchAll xmlns="79a5bbf3-99bf-47c0-b4a7-2a42861e66bd" xsi:nil="true"/>
    <SharedWithUsers xmlns="79a5bbf3-99bf-47c0-b4a7-2a42861e66bd">
      <UserInfo>
        <DisplayName>Julie Seals</DisplayName>
        <AccountId>99</AccountId>
        <AccountType/>
      </UserInfo>
      <UserInfo>
        <DisplayName>Kaitlyn Orama</DisplayName>
        <AccountId>216</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31E07B3E49A547BE210A474E856EC4" ma:contentTypeVersion="14" ma:contentTypeDescription="Create a new document." ma:contentTypeScope="" ma:versionID="0b879094a9e9af6de11bd0e23945e68b">
  <xsd:schema xmlns:xsd="http://www.w3.org/2001/XMLSchema" xmlns:xs="http://www.w3.org/2001/XMLSchema" xmlns:p="http://schemas.microsoft.com/office/2006/metadata/properties" xmlns:ns2="937ce7f7-54fc-4b8f-9f6d-319018edbfdc" xmlns:ns3="79a5bbf3-99bf-47c0-b4a7-2a42861e66bd" targetNamespace="http://schemas.microsoft.com/office/2006/metadata/properties" ma:root="true" ma:fieldsID="1ecbe849bf64548f7ce5b643a70bfe25" ns2:_="" ns3:_="">
    <xsd:import namespace="937ce7f7-54fc-4b8f-9f6d-319018edbfdc"/>
    <xsd:import namespace="79a5bbf3-99bf-47c0-b4a7-2a42861e66b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INSTRUCTION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7ce7f7-54fc-4b8f-9f6d-319018edbf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INSTRUCTIONS" ma:index="14" nillable="true" ma:displayName="INSTRUCTIONS" ma:format="Dropdown" ma:internalName="INSTRUCTIONS">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9a5bbf3-99bf-47c0-b4a7-2a42861e66b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5a9f874c-36ee-485c-897b-8b804f37aad7}" ma:internalName="TaxCatchAll" ma:showField="CatchAllData" ma:web="79a5bbf3-99bf-47c0-b4a7-2a42861e66b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E47A5D-D334-4C74-864A-75C10757119E}">
  <ds:schemaRefs>
    <ds:schemaRef ds:uri="http://purl.org/dc/elements/1.1/"/>
    <ds:schemaRef ds:uri="937ce7f7-54fc-4b8f-9f6d-319018edbfdc"/>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79a5bbf3-99bf-47c0-b4a7-2a42861e66bd"/>
    <ds:schemaRef ds:uri="http://www.w3.org/XML/1998/namespace"/>
  </ds:schemaRefs>
</ds:datastoreItem>
</file>

<file path=customXml/itemProps2.xml><?xml version="1.0" encoding="utf-8"?>
<ds:datastoreItem xmlns:ds="http://schemas.openxmlformats.org/officeDocument/2006/customXml" ds:itemID="{8642B9D2-EC31-4B83-A767-9DA8EC9461C6}">
  <ds:schemaRefs>
    <ds:schemaRef ds:uri="79a5bbf3-99bf-47c0-b4a7-2a42861e66bd"/>
    <ds:schemaRef ds:uri="937ce7f7-54fc-4b8f-9f6d-319018edbf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4CA2243-931A-4EF4-9FA1-4079A51C62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3896</TotalTime>
  <Words>1057</Words>
  <Application>Microsoft Office PowerPoint</Application>
  <PresentationFormat>On-screen Show (16:9)</PresentationFormat>
  <Paragraphs>91</Paragraphs>
  <Slides>15</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Apercu (Body)</vt:lpstr>
      <vt:lpstr>Arial</vt:lpstr>
      <vt:lpstr>Calibri</vt:lpstr>
      <vt:lpstr>Century Gothic</vt:lpstr>
      <vt:lpstr>Courier New</vt:lpstr>
      <vt:lpstr>Futura Medium</vt:lpstr>
      <vt:lpstr>Futura Medium</vt:lpstr>
      <vt:lpstr>Futura PT Bold</vt:lpstr>
      <vt:lpstr>Futura PT Heavy</vt:lpstr>
      <vt:lpstr>Futura PT Light</vt:lpstr>
      <vt:lpstr>Futura PT Medium</vt:lpstr>
      <vt:lpstr>Wingdings</vt:lpstr>
      <vt:lpstr>Rev-Theme_Test1</vt:lpstr>
      <vt:lpstr>LLMs </vt:lpstr>
      <vt:lpstr>Agenda</vt:lpstr>
      <vt:lpstr>GenAI and NLP</vt:lpstr>
      <vt:lpstr>GenAI and NLP</vt:lpstr>
      <vt:lpstr>LLMs and Text</vt:lpstr>
      <vt:lpstr>LLMs and Text</vt:lpstr>
      <vt:lpstr>LLMs and Text</vt:lpstr>
      <vt:lpstr>Prompt Design and Engineering</vt:lpstr>
      <vt:lpstr>Prompt Design and Engineering</vt:lpstr>
      <vt:lpstr>Prompt Design and Engineering</vt:lpstr>
      <vt:lpstr>Hands On!!</vt:lpstr>
      <vt:lpstr>Hands On!!</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 McCullough</dc:creator>
  <cp:lastModifiedBy>Richard Hawkins</cp:lastModifiedBy>
  <cp:revision>14</cp:revision>
  <dcterms:created xsi:type="dcterms:W3CDTF">2015-02-17T21:17:56Z</dcterms:created>
  <dcterms:modified xsi:type="dcterms:W3CDTF">2025-01-27T13:40:28Z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0x0101000731E07B3E49A547BE210A474E856EC4</vt:lpwstr>
  </property>
  <property fmtid="{D5CDD505-2E9C-101B-9397-08002B2CF9AE}" pid="3" name="MediaServiceImageTags">
    <vt:lpwstr/>
  </property>
</Properties>
</file>