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3"/>
  </p:notesMasterIdLst>
  <p:handoutMasterIdLst>
    <p:handoutMasterId r:id="rId14"/>
  </p:handoutMasterIdLst>
  <p:sldIdLst>
    <p:sldId id="2134805918" r:id="rId5"/>
    <p:sldId id="2134805919" r:id="rId6"/>
    <p:sldId id="2134805920" r:id="rId7"/>
    <p:sldId id="2134805935" r:id="rId8"/>
    <p:sldId id="2134805936" r:id="rId9"/>
    <p:sldId id="2134805937" r:id="rId10"/>
    <p:sldId id="2134805938" r:id="rId11"/>
    <p:sldId id="213480592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FAF42-5582-A371-0D89-4E450E445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74332-C690-6342-2A13-809EB6513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F5C238-50C4-793A-5076-2A87AF77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7EB7-630B-ACE5-040F-D499B25FE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3FC7C-E608-57F3-F975-5B5674306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6274F8-5931-CA71-928D-3C6C68EB7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1722D-73CF-014F-57B2-497FB141F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AB9AF-07B0-A186-3A2A-6831ED8A9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1115B-DB63-8B70-A796-3F1C7B8EE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2E040-3606-E597-7325-A2F9B2F88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8CA033-3B05-4A75-2BF9-01BB2BD07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889C0-C083-E45B-37EB-E78B7772B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D6B24-AD62-BAA8-D09F-3BF5A0D2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7F0E0-7E62-A52F-4599-8BD28146D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3C1B41-DC0A-4CB2-4AD9-CB4739E8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93C19-DA55-0870-6210-D8FB75ECD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1842326"/>
            <a:ext cx="6219900" cy="1820850"/>
          </a:xfrm>
        </p:spPr>
        <p:txBody>
          <a:bodyPr/>
          <a:lstStyle/>
          <a:p>
            <a:r>
              <a:rPr lang="en-US" dirty="0"/>
              <a:t>Foundations of AI Case Studies</a:t>
            </a:r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42347" y="1525316"/>
            <a:ext cx="2972011" cy="636094"/>
            <a:chOff x="2892462" y="351983"/>
            <a:chExt cx="4139727" cy="62624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152" y="463110"/>
              <a:ext cx="3052037" cy="5151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l" rtl="0" fontAlgn="base">
                <a:lnSpc>
                  <a:spcPct val="100000"/>
                </a:lnSpc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Customer service</a:t>
              </a:r>
              <a:endPara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600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42347" y="2171212"/>
            <a:ext cx="3018530" cy="454328"/>
            <a:chOff x="2892462" y="1121329"/>
            <a:chExt cx="4267930" cy="4543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fontAlgn="base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Medical </a:t>
              </a:r>
              <a:r>
                <a:rPr lang="en-US" sz="1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42346" y="2809030"/>
            <a:ext cx="3020022" cy="454328"/>
            <a:chOff x="2892460" y="2776537"/>
            <a:chExt cx="3639675" cy="454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l" rtl="0" fontAlgn="base">
                <a:lnSpc>
                  <a:spcPct val="100000"/>
                </a:lnSpc>
              </a:pPr>
              <a:r>
                <a:rPr lang="en-US" sz="18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Candidate screening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694F50-305F-DF0D-5EE2-76B8D955CD43}"/>
              </a:ext>
            </a:extLst>
          </p:cNvPr>
          <p:cNvGrpSpPr/>
          <p:nvPr/>
        </p:nvGrpSpPr>
        <p:grpSpPr>
          <a:xfrm>
            <a:off x="942346" y="3375511"/>
            <a:ext cx="3020022" cy="660170"/>
            <a:chOff x="2892460" y="2776537"/>
            <a:chExt cx="3639675" cy="6601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AE2F7D-A553-C329-7072-583EA23F8FF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C3A5E14-2474-DB19-E5EC-55D726179978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F76ADD-5B19-C6B9-CA20-2B417990C663}"/>
                  </a:ext>
                </a:extLst>
              </p:cNvPr>
              <p:cNvSpPr txBox="1"/>
              <p:nvPr/>
            </p:nvSpPr>
            <p:spPr>
              <a:xfrm>
                <a:off x="4468848" y="927100"/>
                <a:ext cx="587302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 dirty="0">
                    <a:latin typeface="Futura PT Heavy" panose="020B0802020204020303" pitchFamily="34" charset="0"/>
                  </a:rPr>
                  <a:t>04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9EE811-C510-49E1-8D72-51B3E3AE56D0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l" rtl="0" fontAlgn="base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8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mpowered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Structure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776" y="2264453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45D8-8780-15C1-B76E-6E80EBE57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200DEA5-8D5D-2383-3B54-40DD498A2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99" y="1200150"/>
            <a:ext cx="8715469" cy="4857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/>
                <a:cs typeface="Arial"/>
              </a:rPr>
              <a:t>Case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E2DD6-A343-5400-7AAB-B142BD9B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*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Identify and correct the critical flaws in Gen AI use case implementation focusing on security, ethics, and bias.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7011D-321A-5B87-56E5-0D0923721A1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36486" y="1685925"/>
            <a:ext cx="8707582" cy="2665412"/>
          </a:xfrm>
        </p:spPr>
        <p:txBody>
          <a:bodyPr>
            <a:noAutofit/>
          </a:bodyPr>
          <a:lstStyle/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customer service agents</a:t>
            </a:r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Strategy: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customer interaction data from emails, chat logs, social media, and call center transcripts.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u="none" strike="no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Training: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 an LLM using collected data and deploy the model.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u="none" strike="no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Application: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Integrate the trained LLM into tools such as chatbots, email response systems, and virtual assistants.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u="none" strike="no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 and Feedback: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a feedback loop to monitor the model’s responses and gather customer feedback for continuous improvement.</a:t>
            </a:r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9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87EE3-19FE-73AD-F802-BB194D490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822ECC9-D01A-168D-8CB6-1D5BA59C7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99" y="1200150"/>
            <a:ext cx="8715469" cy="4857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/>
                <a:cs typeface="Arial"/>
              </a:rPr>
              <a:t>Case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8328E-0400-CB37-C43F-91AD7520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kumimoji="0" lang="en-US" sz="2250" b="1" i="0" u="none" strike="noStrike" kern="1200" cap="none" spc="0" normalizeH="0" baseline="0" noProof="0" dirty="0">
                <a:ln>
                  <a:noFill/>
                </a:ln>
                <a:solidFill>
                  <a:srgbClr val="FF701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Identify and correct the critical flaws in Gen AI use case implementation focusing on security, ethics, and bias.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63CA7-7F61-ED73-B746-6F4B8C5F565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8707582" cy="2665412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powered medical diagnosis</a:t>
            </a:r>
          </a:p>
          <a:p>
            <a:pPr fontAlgn="base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Strategy:</a:t>
            </a:r>
          </a:p>
          <a:p>
            <a:pPr fontAlgn="base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Data Collection: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 anonymized patient data from reputable sources (hospitals, research institutions).</a:t>
            </a:r>
          </a:p>
          <a:p>
            <a:pPr fontAlgn="base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Model Training: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 deep learning model on the collected data.</a:t>
            </a:r>
          </a:p>
          <a:p>
            <a:pPr fontAlgn="base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Application: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the trained model into diagnostic tools used by healthcare professionals </a:t>
            </a:r>
          </a:p>
          <a:p>
            <a:pPr fontAlgn="base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Monitoring and Feedback: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Continuously monitor the model's performance and identify areas for improvement. </a:t>
            </a:r>
          </a:p>
        </p:txBody>
      </p:sp>
    </p:spTree>
    <p:extLst>
      <p:ext uri="{BB962C8B-B14F-4D97-AF65-F5344CB8AC3E}">
        <p14:creationId xmlns:p14="http://schemas.microsoft.com/office/powerpoint/2010/main" val="228692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54E61-9ACB-022D-D4ED-E17BE0946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289396F3-0265-5A62-906C-DA9FA993B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99" y="1200150"/>
            <a:ext cx="8715469" cy="4857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/>
                <a:cs typeface="Arial"/>
              </a:rPr>
              <a:t>Case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9E4DF-4313-4E0D-99DF-554A3EDA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kumimoji="0" lang="en-US" sz="2250" b="1" i="0" u="none" strike="noStrike" kern="1200" cap="none" spc="0" normalizeH="0" baseline="0" noProof="0" dirty="0">
                <a:ln>
                  <a:noFill/>
                </a:ln>
                <a:solidFill>
                  <a:srgbClr val="FF701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Identify and correct the critical flaws in Gen AI use case implementation focusing on security, ethics, and bias.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53F94-237E-271A-4C89-C0BA3C0807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8707582" cy="2665412"/>
          </a:xfrm>
        </p:spPr>
        <p:txBody>
          <a:bodyPr>
            <a:noAutofit/>
          </a:bodyPr>
          <a:lstStyle/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developed candidate screening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Strategy: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Data Collection: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 anonymized data on previous recruitment processes (job descriptions, applicant resumes, interview notes, hiring decisions). 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Model Training: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 machine learning models for resume parsing and analysis and recommendation systems for candidate-job matching.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Application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Integrate the models into recruitment platforms to automate tasks like resume screening, candidate ranking, and scheduling. Utilize AI-powered chatbots for initial candidate screening and answering basic questions.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Monitoring and Feedback: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Gather feedback from recruiters and candidates to identify areas for improvement and address any concerns. </a:t>
            </a:r>
          </a:p>
        </p:txBody>
      </p:sp>
    </p:spTree>
    <p:extLst>
      <p:ext uri="{BB962C8B-B14F-4D97-AF65-F5344CB8AC3E}">
        <p14:creationId xmlns:p14="http://schemas.microsoft.com/office/powerpoint/2010/main" val="141138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1F277-2DA9-89E9-7A10-80177319B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9B39E91-1B25-8921-375A-03635A47F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99" y="1200150"/>
            <a:ext cx="8715469" cy="4857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/>
                <a:cs typeface="Arial"/>
              </a:rPr>
              <a:t>Case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E3C50-AA1E-99DF-6B8A-D798BFE6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kumimoji="0" lang="en-US" sz="2250" b="1" i="0" u="none" strike="noStrike" kern="1200" cap="none" spc="0" normalizeH="0" baseline="0" noProof="0" dirty="0">
                <a:ln>
                  <a:noFill/>
                </a:ln>
                <a:solidFill>
                  <a:srgbClr val="FF701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Identify and correct the critical flaws in Gen AI use case implementation focusing on security, ethics, and bias.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9190D-FBF8-57FA-2069-CABCD476C9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8707582" cy="2665412"/>
          </a:xfrm>
        </p:spPr>
        <p:txBody>
          <a:bodyPr>
            <a:noAutofit/>
          </a:bodyPr>
          <a:lstStyle/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2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customized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Strategy: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Collection: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Gather student data,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individual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history, grades, assessments, online learning interactions.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Training: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AI-powered tutors that can provide personalized feedback and support to students.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Application: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personalized learning pathways and resources for students based on their individual needs and learning styles.</a:t>
            </a:r>
          </a:p>
          <a:p>
            <a:pPr algn="l" rtl="0" fontAlgn="base">
              <a:lnSpc>
                <a:spcPct val="100000"/>
              </a:lnSpc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 and Feedback: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Gather feedback from educators to improve the effectiveness and efficiency of the AI-powered learning system.</a:t>
            </a:r>
            <a:endParaRPr lang="en-US" sz="12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3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7ce7f7-54fc-4b8f-9f6d-319018edbfdc">
      <Terms xmlns="http://schemas.microsoft.com/office/infopath/2007/PartnerControls"/>
    </lcf76f155ced4ddcb4097134ff3c332f>
    <INSTRUCTIONS xmlns="937ce7f7-54fc-4b8f-9f6d-319018edbfdc" xsi:nil="true"/>
    <TaxCatchAll xmlns="79a5bbf3-99bf-47c0-b4a7-2a42861e66bd" xsi:nil="true"/>
    <SharedWithUsers xmlns="79a5bbf3-99bf-47c0-b4a7-2a42861e66bd">
      <UserInfo>
        <DisplayName>Julie Seals</DisplayName>
        <AccountId>99</AccountId>
        <AccountType/>
      </UserInfo>
      <UserInfo>
        <DisplayName>Kaitlyn Orama</DisplayName>
        <AccountId>216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1E07B3E49A547BE210A474E856EC4" ma:contentTypeVersion="14" ma:contentTypeDescription="Create a new document." ma:contentTypeScope="" ma:versionID="0b879094a9e9af6de11bd0e23945e68b">
  <xsd:schema xmlns:xsd="http://www.w3.org/2001/XMLSchema" xmlns:xs="http://www.w3.org/2001/XMLSchema" xmlns:p="http://schemas.microsoft.com/office/2006/metadata/properties" xmlns:ns2="937ce7f7-54fc-4b8f-9f6d-319018edbfdc" xmlns:ns3="79a5bbf3-99bf-47c0-b4a7-2a42861e66bd" targetNamespace="http://schemas.microsoft.com/office/2006/metadata/properties" ma:root="true" ma:fieldsID="1ecbe849bf64548f7ce5b643a70bfe25" ns2:_="" ns3:_="">
    <xsd:import namespace="937ce7f7-54fc-4b8f-9f6d-319018edbfdc"/>
    <xsd:import namespace="79a5bbf3-99bf-47c0-b4a7-2a42861e6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INSTRUCT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ce7f7-54fc-4b8f-9f6d-319018edb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STRUCTIONS" ma:index="14" nillable="true" ma:displayName="INSTRUCTIONS" ma:format="Dropdown" ma:internalName="INSTRUCTIONS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bbf3-99bf-47c0-b4a7-2a42861e6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a9f874c-36ee-485c-897b-8b804f37aad7}" ma:internalName="TaxCatchAll" ma:showField="CatchAllData" ma:web="79a5bbf3-99bf-47c0-b4a7-2a42861e6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E47A5D-D334-4C74-864A-75C10757119E}">
  <ds:schemaRefs>
    <ds:schemaRef ds:uri="79a5bbf3-99bf-47c0-b4a7-2a42861e66bd"/>
    <ds:schemaRef ds:uri="937ce7f7-54fc-4b8f-9f6d-319018edb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42B9D2-EC31-4B83-A767-9DA8EC9461C6}">
  <ds:schemaRefs>
    <ds:schemaRef ds:uri="79a5bbf3-99bf-47c0-b4a7-2a42861e66bd"/>
    <ds:schemaRef ds:uri="937ce7f7-54fc-4b8f-9f6d-319018edb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532</Words>
  <Application>Microsoft Office PowerPoint</Application>
  <PresentationFormat>On-screen Show (16:9)</PresentationFormat>
  <Paragraphs>53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Apercu (Body)</vt:lpstr>
      <vt:lpstr>Arial</vt:lpstr>
      <vt:lpstr>Calibri</vt:lpstr>
      <vt:lpstr>Century Gothic</vt:lpstr>
      <vt:lpstr>Courier New</vt:lpstr>
      <vt:lpstr>Futura Medium</vt:lpstr>
      <vt:lpstr>Futura Medium</vt:lpstr>
      <vt:lpstr>Futura PT Bold</vt:lpstr>
      <vt:lpstr>Futura PT Heavy</vt:lpstr>
      <vt:lpstr>Futura PT Light</vt:lpstr>
      <vt:lpstr>Futura PT Medium</vt:lpstr>
      <vt:lpstr>Wingdings</vt:lpstr>
      <vt:lpstr>Rev-Theme_Test1</vt:lpstr>
      <vt:lpstr>Foundations of AI Case Studies</vt:lpstr>
      <vt:lpstr>Agenda</vt:lpstr>
      <vt:lpstr>Structure</vt:lpstr>
      <vt:lpstr>* Identify and correct the critical flaws in Gen AI use case implementation focusing on security, ethics, and bias.</vt:lpstr>
      <vt:lpstr>* Identify and correct the critical flaws in Gen AI use case implementation focusing on security, ethics, and bias.</vt:lpstr>
      <vt:lpstr>* Identify and correct the critical flaws in Gen AI use case implementation focusing on security, ethics, and bias.</vt:lpstr>
      <vt:lpstr>* Identify and correct the critical flaws in Gen AI use case implementation focusing on security, ethics, and bias.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Richard Hawkins</cp:lastModifiedBy>
  <cp:revision>16</cp:revision>
  <dcterms:created xsi:type="dcterms:W3CDTF">2015-02-17T21:17:56Z</dcterms:created>
  <dcterms:modified xsi:type="dcterms:W3CDTF">2025-01-24T02:44:07Z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0x0101000731E07B3E49A547BE210A474E856EC4</vt:lpwstr>
  </property>
  <property fmtid="{D5CDD505-2E9C-101B-9397-08002B2CF9AE}" pid="3" name="MediaServiceImageTags">
    <vt:lpwstr/>
  </property>
</Properties>
</file>