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4"/>
  </p:sldMasterIdLst>
  <p:notesMasterIdLst>
    <p:notesMasterId r:id="rId16"/>
  </p:notesMasterIdLst>
  <p:handoutMasterIdLst>
    <p:handoutMasterId r:id="rId17"/>
  </p:handoutMasterIdLst>
  <p:sldIdLst>
    <p:sldId id="2134805918" r:id="rId5"/>
    <p:sldId id="2134805919" r:id="rId6"/>
    <p:sldId id="2134805920" r:id="rId7"/>
    <p:sldId id="2134805930" r:id="rId8"/>
    <p:sldId id="2134805935" r:id="rId9"/>
    <p:sldId id="2134805931" r:id="rId10"/>
    <p:sldId id="2134805936" r:id="rId11"/>
    <p:sldId id="2134805932" r:id="rId12"/>
    <p:sldId id="2134805933" r:id="rId13"/>
    <p:sldId id="2134805934" r:id="rId14"/>
    <p:sldId id="2134805921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41">
          <p15:clr>
            <a:srgbClr val="A4A3A4"/>
          </p15:clr>
        </p15:guide>
        <p15:guide id="2" orient="horz" pos="133">
          <p15:clr>
            <a:srgbClr val="A4A3A4"/>
          </p15:clr>
        </p15:guide>
        <p15:guide id="3" orient="horz" pos="756">
          <p15:clr>
            <a:srgbClr val="A4A3A4"/>
          </p15:clr>
        </p15:guide>
        <p15:guide id="4" orient="horz" pos="612">
          <p15:clr>
            <a:srgbClr val="A4A3A4"/>
          </p15:clr>
        </p15:guide>
        <p15:guide id="5" pos="144">
          <p15:clr>
            <a:srgbClr val="A4A3A4"/>
          </p15:clr>
        </p15:guide>
        <p15:guide id="6" pos="5616">
          <p15:clr>
            <a:srgbClr val="A4A3A4"/>
          </p15:clr>
        </p15:guide>
        <p15:guide id="7" pos="2880">
          <p15:clr>
            <a:srgbClr val="A4A3A4"/>
          </p15:clr>
        </p15:guide>
        <p15:guide id="8" pos="646">
          <p15:clr>
            <a:srgbClr val="A4A3A4"/>
          </p15:clr>
        </p15:guide>
        <p15:guide id="9" orient="horz" pos="147">
          <p15:clr>
            <a:srgbClr val="A4A3A4"/>
          </p15:clr>
        </p15:guide>
        <p15:guide id="10" orient="horz" pos="28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FBD7"/>
    <a:srgbClr val="0741CB"/>
    <a:srgbClr val="5EBCE1"/>
    <a:srgbClr val="00183C"/>
    <a:srgbClr val="33383F"/>
    <a:srgbClr val="FECF00"/>
    <a:srgbClr val="099C45"/>
    <a:srgbClr val="FF7014"/>
    <a:srgbClr val="6DD579"/>
    <a:srgbClr val="C1F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2741"/>
        <p:guide orient="horz" pos="133"/>
        <p:guide orient="horz" pos="756"/>
        <p:guide orient="horz" pos="612"/>
        <p:guide pos="144"/>
        <p:guide pos="5616"/>
        <p:guide pos="2880"/>
        <p:guide pos="646"/>
        <p:guide orient="horz" pos="147"/>
        <p:guide orient="horz" pos="289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D0313-F1C1-4BE6-A903-24D8C0A8706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69A0D-136B-4D35-8372-B141A6D4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00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3971.75757" units="1/cm"/>
          <inkml:channelProperty channel="Y" name="resolution" value="5302.10352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1-24T12:14:57.8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15181 1303 386 0,'0'-8'74'0,"0"-2"-12"0,0 3-25 15,0-2-27-15,0 0-8 16,0 1-2-16,0 0 6 16,0 1 10-16,0 2 20 15,0 3 9-15,0 2 0 16,0 0-6-16,0 0-29 15,0 0-29 1,0 0 26-16,0 4 0 0,0-1 1 16,0-1 13-16,0 0 11 15,0-2 8-15,0 0-3 16,0 0-13-16,0 0 6 16,0-2-13-16,0-7-6 15,0-1-3-15,0 1 1 16,0 0-5-16,0-3 5 15,0 5-4-15,0 3-1 16,-3-1-2-16,3 0 2 16,0 5 4-16,0 0-3 15,0 0-1-15,0 7 1 16,0 14-14-16,-3 12 17 16,3 15 9-16,0 15 6 15,-3 13 3-15,-4 12 5 16,4 4 2-16,0-2-8 15,3-7-7-15,0-11-12 16,0-16-6-16,0-15-3 0,6-15-5 16,1-13-29-16,-4-10-16 15,0-3-22 1,-3-16-15-16,0-12-49 16,0-9-202-16</inkml:trace>
  <inkml:trace contextRef="#ctx0" brushRef="#br0" timeOffset="6947.14">15135 1223 604 0,'0'0'60'0,"0"0"36"0,0 0-22 0,0 0-42 0,0 0-10 16,0-7-10-16,6 0-2 15,6-5 4-15,0 1 21 16,13-3 9-16,0-2-8 16,9-1-16-16,9 1-6 15,3 3-7-15,6 1-3 16,4 5-2-16,-7 7-3 15,-3 0-1-15,-8 7-15 16,-11 14 3-16,-12 2 6 16,-12 9 1-16,-3 3 8 15,-12 7-3-15,-21 2 6 16,-11 4 3-16,-5 0 0 16,-6-4 5-16,-4-1-1 15,0-11-3-15,4-12-10 16,9-6-32-16,9-7-59 0,13-7-12 15,14 0-23-15,10 0-32 16,0-7-326-16</inkml:trace>
  <inkml:trace contextRef="#ctx0" brushRef="#br0" timeOffset="7963.04">15957 1341 729 0,'0'0'23'0,"-34"108"15"0,19-40 38 0,3 5-11 0,2 4-16 16,1-6-24-16,0 1-12 15,3-10-1 1,-1-6 17-16,4-14 3 0,0-8-1 15,0-11-8-15,3-6-11 16,0-8 2-16,0-7-5 16,0-2-4-1,0 0 0-15,19-7 3 0,9-9-8 16,8-2 3-16,14-3 1 16,5 2 1-16,4 1 0 15,2 1-5-15,-5 6-2 16,-4-1-4-16,-9 3-14 15,-12 2-17-15,-10 5-21 16,-9-1-62-16,-9 3-53 16,-3 0-44-16,-3 0-57 15</inkml:trace>
  <inkml:trace contextRef="#ctx0" brushRef="#br0" timeOffset="8213.23">15886 1667 1061 0,'0'0'42'0,"0"0"-16"15,111-72 6-15,-50 37-21 16,5 1-9-16,-5-3-20 15,-3 4-45-15,-8 4-71 16,-16 3-152-16,-13 5-289 16</inkml:trace>
  <inkml:trace contextRef="#ctx0" brushRef="#br0" timeOffset="8429.61">16062 1234 891 0,'0'0'6'0,"101"-41"17"16,-30 10-9-16,9 2-23 15,0-4-136-15,-3 3-234 16</inkml:trace>
  <inkml:trace contextRef="#ctx0" brushRef="#br0" timeOffset="9690.16">16995 1547 14 0,'0'0'0'0,"0"0"-6"0</inkml:trace>
  <inkml:trace contextRef="#ctx0" brushRef="#br0" timeOffset="10165.7">16995 1547 39 0,'-19'27'78'0,"16"-27"-3"16,-3 0-20-1,0 0-38-15,0 0-19 16,2-5-13-16,-2 1 19 0,0 1-10 15,-3-1-5-15,3 2-2 16,-4 0 16-16,4-1 20 16,0 3 28-16,0-2-31 15,0 2-11-15,0 0 15 16,0 0 31-16,3-2-7 16,-4 2 0-16,1 0-8 15,3-3-4-15,0 3 0 16,0 0 17-16,0 0 27 15,3-2 28-15,0 2-5 16,0 0-8-16,0 0-26 16,0 0-25-16,0 0-24 15,12 0-11-15,7 0-11 16,2 0 11-16,4 0 2 16,3 0-5-16,-7 0-5 15,1 0-4-15,-4 0-55 16,-6 0-50-16,-3 0-118 0,-5 0-142 15</inkml:trace>
  <inkml:trace contextRef="#ctx0" brushRef="#br0" timeOffset="51288.63">17863 1128 344 0,'0'11'22'0,"-6"6"-7"0,-3 3 2 0,-1 8 12 15,-5 5 28-15,-4 11 8 0,-9 7-11 16,-5 8-21-16,-1 13-26 0,-7 0-4 16,-1 4 11-16,2-1-6 15,3-6-8-15,6-12 3 16,6-11-3-16,7-10 0 15,11-16-1-15,7-13-3 16,0-7-8-16,13-12-18 16,18-25 32-1,3-11 0-15,9-14-2 0,0-10-4 16,3-7-7-16,0-6 4 16,0-1 7-16,-9-2-1 15,4 0 6-15,-5 5-5 16,1 9 3-16,-6 10 4 15,-3 10 26-15,-1 13 17 16,-5 13 4-16,-7 10-21 16,1 8-2-16,-4 10-3 15,-2 0-7-15,2 23-12 16,-7 14 14-16,-1 19 1 16,-4 13-10-16,0 12-9 15,0 12-2-15,0 1-3 16,-7-1 4-16,2-7-6 15,-7-10 0-15,2-12 4 0,4-13-2 16,0-11 1 0,0-15 2-16,-4-6-4 15,4-8 1-15,-9-6-2 0,-1-5-30 16,-5 0-32 0,-7 0-13-16,-6-12 16 15,-3 1-58-15,-3-3 0 0,6 5-64 16,-3-1 38-16,7 6 122 15,8 1 92 1,7 1 32-16,8 2 6 16,7 0 9-16,0 0-27 0,19 0-53 15,15 2-4-15,12-2 72 16,13 0 12-16,14-4-57 16,10-17-46-16,10-2-17 15,0-8-162-15,-7 4-262 16</inkml:trace>
  <inkml:trace contextRef="#ctx0" brushRef="#br0" timeOffset="52004.65">18500 1530 468 0,'0'0'106'0,"0"0"-13"0,0 0-24 0,-6-19-17 0,-3 19 4 15,-1 0-17-15,-2 0-9 16,3 0-12-16,-1 10-15 15,1 2 1-15,6-1 2 16,3 1 2-16,0 1-12 0,3-1-4 16,16 2 7-16,2 0 2 15,4 0-5 1,0 2-1-16,-1 0-4 16,-5 0 2-16,-7 0 4 15,-6 3 3-15,-6 0-5 0,0-1 23 16,-15 1 20-1,-10-1-3-15,-2 1-11 0,-4-1-20 16,0-7 1-16,3-1-5 16,7-8-11-16,5-2-37 15,10 0-54-15,6-7-153 16,0-9-123-16</inkml:trace>
  <inkml:trace contextRef="#ctx0" brushRef="#br0" timeOffset="52638.24">19116 1015 810 0,'0'0'36'0,"0"0"26"0,-31 99-26 0,16-30-30 0,-7 15-5 0,-3 6-16 0,1-2-38 16,-1-5-29-16,7-14 69 15,-1-13 24-15,10-19 12 16,6-15-1-16,3-12-14 15,0-10-4-15,0-2-11 16,9-24 5-16,7-6 6 16,-4-10-3-16,6-4-7 15,-2 0 3-15,2 4-3 16,1 5-1-16,2 9 4 16,3 10 6-16,11 6 4 15,2 8 14-15,2 4 5 16,5 0 9-16,-1 0-6 15,-6 4-16-15,-10 3-8 0,-5 0-12 16,-9 0-1 0,-13 2 4-16,0 1 2 0,-7-1 3 15,-17 0 4 1,-7 3-20-16,-6-5-5 16,-3 0 12-16,3 2 4 15,0-2 7-15,9 5 2 16,3 2 12-16,7 4-4 0,5 5 12 15,8 2 7-15,2 5-18 16,3 3-2-16,6-3 18 16,18 0 2-16,13-2-22 15,10-7-9-15,5-6-15 16,4-5-147-16,-11-3-305 16</inkml:trace>
  <inkml:trace contextRef="#ctx0" brushRef="#br0" timeOffset="53320.43">19731 1780 519 0,'0'0'79'0,"0"0"38"0,0 0-19 0,-2 9-41 0,2-9-24 16,0-9 22-16,0-7 31 15,2-7 4-15,1-7 4 0,0-5-33 16,0-5-29 0,-3 4-23-16,0 1-11 0,0 12-18 15,0 9-24-15,0 14-65 16,0 0-98-16,-6 21-96 15,3 7-342-15</inkml:trace>
  <inkml:trace contextRef="#ctx0" brushRef="#br0" timeOffset="53736.11">19861 1579 654 0,'0'0'127'0,"0"0"-52"0,0 0-57 16,0 0 0 0,0 0-8-16,18 104-1 15,-18-69-7-15,0-5 12 16,0-5 7-16,0-6 4 15,0-10-8-15,0-9-9 16,0 0-1-16,6-16-3 16,4-7 28-16,2-10-26 0,4-2 4 15,2 1-7 1,0 2 0-16,1 4-3 16,-4 5 3-16,1 11-3 0,-1 7 0 15,1 5-2-15,-4 5 4 16,-3 16 3-1,3 6 9-15,-6 3 4 16,4 0-9-16,-7-4-8 0,0-3 0 16,-3-7-47-1,3-4-175-15,-3-7-187 16</inkml:trace>
  <inkml:trace contextRef="#ctx0" brushRef="#br0" timeOffset="54302.25">20285 1687 315 0,'0'0'38'0,"0"0"40"16,0 0-7-16,0 0-4 15,0 0 9-15,53-23 19 16,-50 12 28-16,0-1-12 15,-3 0-12-15,0 3-24 16,0 5-22-16,0 1-31 16,-9 3-24-16,0 5-6 15,-4 18 3-15,4 5 2 16,0 4-9-16,6 1 1 0,3-5 6 16,0-10-6-16,6-9-13 15,9-9-7 1,7 0-26-16,0-9-23 15,3-12 33-15,-5 0-3 16,-1-2 14-16,0 7 12 16,-1 9 22-16,1 7-6 15,-4 0-4-15,-3 28-6 0,0 9 15 16,-8 9-11-16,-1 5-57 16,-3 2-16-16,-3-2 53 15,-16-5 29 1,-2-2 29-16,-4-9 60 15,-3-5 30-15,0-12 6 16,-2-9-43-16,2-9-30 0,7 0-28 16,2-18-32-16,10-9 6 15,9-1-5-15,0-2 14 16,15 2 3-16,16 3 13 16,13 4-4-16,7 4-6 15,5 3-4-15,6 1-12 16,-4-1-140-16,4 0-396 15</inkml:trace>
  <inkml:trace contextRef="#ctx0" brushRef="#br0" timeOffset="57501.08">21280 1258 245 0,'3'-21'31'0,"0"3"8"0,0 1 7 0,0 5 17 0,0 3-5 0,-3 4-3 15,0 3 14-15,0 2 11 0,0 0-12 16,0 0-22-1,0 9-22-15,0 15-7 16,0 10 23-16,-9 17 6 16,0 14-11-16,-7 11-12 15,8 2-4-15,-1-3 4 0,2-8-19 16,7-14-4-16,0-18-5 16,0-12 3-16,0-11 1 15,0-10-3-15,0-2-5 16,0-5-1-16,0-13 14 15,-3-6-6-15,-6-1-30 16,-10-5-21-16,-2 0-26 16,-7 2-19-16,-3 3-33 15,-3 6-8-15,0 3-68 16,4 9 151-16,5 5 60 16,7 2 34-16,8 0 55 15,7 0-30-15,3 7-30 16,6 2-27-16,19 0 30 15,12-4 19-15,9-1 29 16,13-4 41-16,9 0-7 16,-1-18-34-16,1-7-38 15,-7-4-6-15,-5-7-19 0,-13-1-16 16,-6-3-3 0,-12-1-1-16,-4-1-1 15,-9 1-11-15,1 1-7 16,-7 3-12-16,0 8 4 0,0 5 8 15,-3 8 12 1,0 9 1-16,-3 7-2 16,0 2-25-16,0 24-3 0,0 6 38 15,-12 13 7-15,-3 7 7 16,-4 8 0-16,1 5 4 16,-4 0-8-16,4-7 1 15,2-10-8-15,10-11-6 16,6-9-7-1,0-14-13-15,0-10 0 16,9-4-61-16,4 0-29 0,-4 0 19 16,0 0 2-16,-2 0 17 15,2 0 12-15,-3 0 17 16,6 0 46 0,-3 0 0-16,7 3 30 0,2 4 44 15,1-1 9-15,6-3-3 16,-1-3-17-16,7 0-3 15,0 0-35-15,-4-16-8 16,1-3-4-16,-4-4-8 16,-2-2-6-16,-9 1 6 15,-10 2-2-15,-3 3 3 16,0 2 2-16,-3 9 2 16,-13 8-14-16,1 0 23 15,-4 2-12-15,0 19-3 16,8 4-3-16,1 3 5 15,7 2 14-15,3-4 13 16,10-4-2-16,20-6-21 16,10-9-13-16,9-7 6 15,7 0-4-15,2-13-12 16,-5-11-199-16,-4 4-369 16</inkml:trace>
  <inkml:trace contextRef="#ctx0" brushRef="#br0" timeOffset="58483.81">22650 1427 389 0,'0'0'62'0,"0"0"15"0,0 15 5 0,0 4 0 0,0 6-25 16,0 6-17-16,0 1-11 15,0 0 3-15,-3-2 25 16,0-6 8-16,0-9-11 15,0-5-30-15,3-10-14 0,0 0 6 16,0-10 10-16,0-12 25 16,0-6-44-1,3-7-6-15,6-2 0 16,1 0 0-16,-1 2 0 16,-3 3 0-16,6 6-3 15,-3 6 1-15,4 6-3 16,2 7-1-16,1 7-9 0,2 0 5 15,4 0 6 1,-1 9-1-16,4 5-9 0,-7 2-105 16,1 0-117-16,-7 3-129 15</inkml:trace>
  <inkml:trace contextRef="#ctx0" brushRef="#br0" timeOffset="58635.15">22961 1606 728 0,'0'0'171'16,"0"0"-38"-16,0 0-87 16,7-76-23-16,-7 46-25 15,0 0-45-15,0 5-112 16,0 4-151-16,0 5-273 16</inkml:trace>
  <inkml:trace contextRef="#ctx0" brushRef="#br0" timeOffset="59316.42">23211 1472 512 0,'0'0'23'0,"0"0"18"16,0 0-12-16,0 0 10 15,0 0-5 1,3 0 2-16,-3-4 46 0,0-5-16 16,0-1-2-16,0 1 11 15,-3 2-14 1,-6 1-21-16,-4 6-28 0,-2 0-5 15,-1 1 0-15,-2 20-13 16,5 9-10 0,1 5-3-16,6 0-4 0,3-5 13 15,3-5 4-15,3-11-23 16,12-7 6-16,7-7 7 16,-4-2-31-1,4-15 3-15,-3-6 33 0,-5 0 7 16,-1-2-1-16,-1 4 5 15,1 5-6-15,-4 4-6 16,0 12-12-16,4 0-10 16,-4 17 7-16,0 15 13 15,-6 7 2-15,-3 7-16 16,0 5-11-16,-6-2 30 16,-12-5 20-16,-4-5 73 15,0-9 3-15,-2-12-20 16,2-8-20-16,4-10-20 0,2 0 11 15,1-21-48-15,2-9-26 16,7 0-3 0,3-2 38-16,3 2-14 15,0 6-1-15,9 6 4 16,16 6 11-16,6 8 4 16,9 1-2-16,3 3 1 15,7-2-3-15,-1-3 11 0,0-2-9 16,-3-4-5-16,-9-3-58 15,-6-4-174-15,-10-5-111 16</inkml:trace>
  <inkml:trace contextRef="#ctx0" brushRef="#br0" timeOffset="59753.09">23648 1188 449 0,'0'0'151'0,"0"0"-7"0,0 0-65 0,0 0-41 0,0 0 71 0,0 118-60 15,0-69-39 1,0 1 8-16,-3-6 10 0,-3-4-12 16,3-10-15-16,3-12 2 15,0-8-2-15,0-8-3 16,0-2 1-16,0-7-5 15,0-14 20-15,9-2-13 16,0-5-22-16,0 3-37 16,0-1 0-16,0 8 19 15,1 4 17-15,-4 11 18 16,3 3-2-16,1 0-1 16,-1 14 23-16,-3 7 12 0,3 0-15 15,1-2-10-15,-1 0 2 16,-4-6-2-1,2 1-5-15,-4-5-6 16,0 1-43-16,0-6-64 16,3-2 19-16,0-2 18 0,4 0 20 15,2 0-52 1,7-9-64-16,-1-7-61 0</inkml:trace>
  <inkml:trace contextRef="#ctx0" brushRef="#br0" timeOffset="60099.73">23934 1396 116 0,'0'0'104'16,"40"-85"10"-16,-22 32-20 15,1-5-43-15,0-7-42 16,-7 0-6-16,-3 3-5 16,1 8 3-16,-7 13 18 15,0 13 65-15,-3 19 41 16,0 9-44-16,0 28-84 16,0 18 38-16,0 16 37 15,0 12-53-15,0 9-17 16,0-4-1-16,0-7-4 15,0-12 3-15,0-13-10 16,3-18 8-16,0-13-2 16,-3-10 5-16,0-6-3 15,0-10-5-15,0-13 9 16,-6-10-51-16,-4-1 11 16,-2-3 5-16,3 2-44 15,3 5 6-15,6 9 79 16,0 5 25-16,18 11 9 15,10 5-1-15,8 0 10 16,8 0-6-16,2 0-39 16,3 0-70-16,1 0-454 15</inkml:trace>
  <inkml:trace contextRef="#ctx0" brushRef="#br0" timeOffset="61817.14">18451 2201 497 0,'0'0'79'0,"-28"-33"2"0,13 22-1 0,-7 4-68 0,-3 2 23 0,1 5-25 15,0 0-4-15,-4 12 1 16,0 13 14-16,0 12 14 16,4 12 7-16,2 11-7 15,4 7-13-15,11 7-2 16,7-2 3-16,7-10-8 15,24-11-10-15,11-14-8 16,14-18-1-16,5-19-2 0,-2 0 14 16,-1-24-2-1,-8-10 2-15,-14-8-1 16,-5-4 5-16,-15-5 1 16,-10-5 16-16,-6 1-1 15,-6 1-18-15,-22 9-6 16,-6 8-26-16,-3 11-62 15,0 16-70-15,0 10-42 0,7 17-54 16</inkml:trace>
  <inkml:trace contextRef="#ctx0" brushRef="#br0" timeOffset="62098.85">18472 2577 706 0,'0'0'143'0,"0"0"-48"0,0 0-74 0,0 0-5 0,0 0 6 0,83 88-18 16,-46-60-4-16,-2-5-2 16,-2-4-108-16,-5-10-281 15</inkml:trace>
  <inkml:trace contextRef="#ctx0" brushRef="#br0" timeOffset="62518.62">18848 2506 776 0,'0'0'46'0,"0"0"24"16,0 0-56-16,0 0-8 15,0 0-6-15,15 101 1 16,0-73-1-16,4-7 0 15,-3-7 1-15,2-9 3 16,1-5-1-16,-1-7 8 16,-3-16 10-16,-6-5-7 15,1-5-14-15,-10 3-11 16,0 3-35-16,0 6-91 16,-6 7-86-16,-7 10-143 15</inkml:trace>
  <inkml:trace contextRef="#ctx0" brushRef="#br0" timeOffset="62865.43">19122 2652 862 0,'0'0'34'0,"0"0"-10"16,0 0 13-16,0 0-12 0,0 0-16 15,74-32-8 1,-68 19 3-16,0 0 3 16,-3-4-7-16,-3 4-2 15,0-1-9-15,-6 2-14 0,-10 3-21 16,-1 2 14-16,-2 7 24 16,0 0 10-1,7 0 4-15,3 19 13 0,5 4 15 16,4 4 6-16,0 2-13 15,16-3-6-15,12-4-12 16,8-6-7-16,8-9-2 16,2-7-33-16,0 0-153 15,1-19-87-15,-2-7-139 16</inkml:trace>
  <inkml:trace contextRef="#ctx0" brushRef="#br0" timeOffset="63218.69">19504 2388 843 0,'0'0'59'16,"0"0"14"-16,0 0-50 16,0 0-20-16,0 0-1 15,0 0 3-15,-59 50 29 16,56-35 20-16,3-1-13 15,0 0-25-15,3 1-13 16,16 2-8-16,9-1 6 16,-1 0-11-16,4 3-41 15,-6-1-45-15,-4 1 24 16,-8 1 51-16,-10 4 15 16,-3-1 4-16,-3 2 27 0,-19-4 10 15,0-5-5-15,-6-2 6 16,4-12-27-1,0-2-23-15,5 0-50 16,7-7-75-16,8-9-86 16,4-2-38-16</inkml:trace>
  <inkml:trace contextRef="#ctx0" brushRef="#br0" timeOffset="63747.61">19821 2178 911 0,'0'0'54'0,"0"0"17"15,0 0-39-15,0 0-75 16,0 0 39-16,19 106 12 16,-8-35-7-16,-1 8-4 15,2 0 1-15,0-8 4 16,1-13 1-16,-4-14-4 15,0-18 5-15,-2-17-4 16,-4-9-1-16,-3 0-10 16,0-21 41-16,-6-2-26 15,-16-2-29-15,-3-1-13 16,0 1 6-16,-2 6 19 16,5 3 9-16,7 4 9 15,9 5 33-15,6 7 9 16,0 0-55-16,21 3 1 15,10 9 5-15,3 3 2 16,3-1-12-16,3 0-61 16,0-5-18-16,0-2 66 0,-3-2-254 15,-10-3 134-15,-2 1 144 16,-9-1 1-16,-4-2 9 16,-9 0 75-1,0 0 79-15,-3 0 44 16,0-5-20-16,0-13-69 0,0-8-47 15,0-8-41 1,0-3-21-16,0 0-5 0,0 5-17 16,-6 8-38-16,0 10-28 15,0 14-20-15,0 0-123 16,2 14-133-16</inkml:trace>
  <inkml:trace contextRef="#ctx0" brushRef="#br0" timeOffset="64147.52">20415 2594 576 0,'0'0'119'0,"0"0"0"0,0 0-33 0,0 0-33 15,0 0-17-15,-30-86-12 16,11 77-2-16,0 4 8 0,1 5 9 16,2 5-13-16,4 13-18 15,9 8-7 1,3 1-3-16,0-1-14 16,18-8 1-16,4-6-5 15,6-5-3-15,-1-7 2 16,-2-2 4-16,-6-15 16 15,-1-3 14-15,-9-1 39 0,-5 0 14 16,-4 3 4-16,0 4-27 16,0 5-23-1,0 4-18-15,-7 5-16 0,1 2-1 16,6 17-10-16,-3 6-68 16,3 0-106-16,0-4-184 15</inkml:trace>
  <inkml:trace contextRef="#ctx0" brushRef="#br0" timeOffset="64429.98">20609 2499 977 0,'0'0'75'16,"0"0"-38"-16,0 0-36 15,0 0-12-15,0 0-20 16,3 0-4-16,0 0 20 15,0 0 10-15,3 0-2 16,3-11-7-16,1-3 23 16,-1 0 5-16,7 0 16 15,-4 2 10-15,3 8-13 16,1 4-18-16,2 7-6 16,-3 18 1-16,4 2 3 0,0 1-3 15,-1-2-22 1,-2-10-202-16,-5-7-361 15</inkml:trace>
  <inkml:trace contextRef="#ctx0" brushRef="#br0" timeOffset="64682.35">20963 2531 1027 0,'0'0'174'16,"0"0"-87"-16,0 0-13 16,0 0-15-16,0 0-28 15,12 74-25-15,-21-55-25 16,-13-8-119-16,-8-4-268 15</inkml:trace>
  <inkml:trace contextRef="#ctx0" brushRef="#br0" timeOffset="83985.66">21419 2492 900 0,'0'0'101'0,"0"0"-55"0,0 0-30 0,0 9-15 15,0 14-1-15,9 12 8 16,-3 9 23-1,0 9-7-15,1 5-16 0,-4 2-5 16,-3-7-1-16,0-11-6 16,0-14-66-16,0-20-172 15,3-8-236-15</inkml:trace>
  <inkml:trace contextRef="#ctx0" brushRef="#br0" timeOffset="84403.78">21283 2203 721 0,'0'0'19'0,"0"0"16"15,0 0 0-15,108-50-24 16,-68 44 0-16,0 6-3 16,0 0 5-16,-6 10 18 15,-9 15 17-15,-13 8-26 16,-6 4 22-16,-6 4 22 0,-9 3-3 15,-19 0-16 1,-3 0-20-16,-3-7-23 0,-2-5-4 16,-1-6-21-16,6-10-29 15,6-7-29-15,10-7-71 16,6-2-117 0,9 0-199-16</inkml:trace>
  <inkml:trace contextRef="#ctx0" brushRef="#br0" timeOffset="84902.82">21788 2506 511 0,'0'0'20'0,"0"0"27"0,0 0-2 15,0 78 12-15,0-57-12 16,0-2 1-16,0-5 12 16,0-6 2-16,0-5-14 0,0-3 1 15,0 0 8-15,-6-16-15 16,0-7-34-16,3-5-1 15,0-2-3 1,3-2 1-16,0-3-4 0,0 7-3 16,9 1-9-16,4 6-21 15,1 7-37 1,5 5-37-16,-4 9-40 0,4 0-19 16,0 13-73-16</inkml:trace>
  <inkml:trace contextRef="#ctx0" brushRef="#br0" timeOffset="85284.73">22084 2617 648 0,'0'0'93'0,"0"0"-37"0,0 0-28 15,0 0-11 1,0 0-9-16,-3-81-3 15,-13 65 1-15,-2 4-1 16,-4 3 9-16,1 9 28 16,-1 0 5-16,7 5-30 15,-1 13-13-15,10 7-4 16,6 3-3-16,0 0 0 0,3-5-17 16,16-7-15-16,6-12-7 15,2-4-23 1,1 0 26-16,-4-22-4 0,-5-8-14 15,-7-2 0 1,-8-3 46-16,-4 4 35 0,0 4 77 16,-13 9-14-1,-2 4-26-15,2 9-64 0,1 5-24 16,6 6-8-16,3 18-61 16,3 2-80-16,0 3-117 15</inkml:trace>
  <inkml:trace contextRef="#ctx0" brushRef="#br0" timeOffset="85617.93">22299 2531 521 0,'0'0'77'0,"0"0"18"0,0 0-28 0,0 0-5 0,0 0-45 16,28 46 21-1,-18-20 15-15,-1-3-8 16,-1-3 6-16,2-5 1 0,-1-8-12 16,3-7-9-16,-2 0 2 15,-1-16-7 1,0-10-1-16,-3-6-12 15,1-5-5-15,-4 0-11 16,-3 2-28-16,3 5-53 16,-3 7-76-16,0 7-139 15,6 12-148-15</inkml:trace>
  <inkml:trace contextRef="#ctx0" brushRef="#br0" timeOffset="85968.14">22733 2642 808 0,'0'0'145'0,"0"0"33"0,0 0-46 0,0 0-91 15,0-74-36-15,-3 40-6 16,0-4-1-16,-3 6-23 15,0 9-56-15,0 7-54 16,-4 14-133-16,7 2-65 16</inkml:trace>
  <inkml:trace contextRef="#ctx0" brushRef="#br0" timeOffset="86535.16">23100 2124 915 0,'0'0'80'0,"0"0"2"16,0 0-42-16,0 0-30 15,3 95-6-15,0-37 1 16,0 7-5-16,0 2 4 16,0-5 6-16,3-4 19 15,0-12-7-15,4-16-10 16,-1-9-10-16,-3-9-1 15,0-10 1-15,-3-2 7 16,-3-2-6-16,0-12 2 16,0-7-1-16,-9 0-16 15,-10 1-11-15,1 3-21 16,-3 6-20-16,-1 6-7 16,4 5 70-16,-1 0 12 0,3 16-4 15,7 7 8 1,-2 7-2-16,4 0 3 15,7-2-12-15,0-2 11 16,0-8 7-16,18-8-3 16,7-10-20-16,9 0 1 0,3-7-3 15,6-12-1-15,3-4-10 16,0-3-24-16,-2 1-14 16,-7 4-157-16,-7 2-267 15</inkml:trace>
  <inkml:trace contextRef="#ctx0" brushRef="#br0" timeOffset="86750.93">23430 2668 985 0,'0'0'72'0,"0"0"52"0,0 0-81 0,0 0-13 0,0 0-5 15,36-81-22-15,-36 53-18 16,0 3-55-16,0 2-11 16,0 6-84-16,-9 8-129 15,-1 7-40-15</inkml:trace>
  <inkml:trace contextRef="#ctx0" brushRef="#br0" timeOffset="87134.15">23519 2455 779 0,'0'0'120'0,"0"0"-29"0,0 0-43 15,0 0-16 1,0 0-5-16,36 41 9 15,-33-13-5-15,3 5-4 0,-6-6-4 16,4-4-4-16,-1-6-10 16,0-10-5-16,3-5-4 15,0-2-2 1,0-7 5-16,1-12 5 0,5-4 3 16,-3-4-12-16,7 1 4 15,-4 3-4-15,0 4 2 16,0 11-6-16,1 5 2 15,-4 3-3-15,-3 5 3 16,3 13 9-16,-2 5-2 16,-4 0-4-16,3 0-15 15,0-4-50-15,0-5-89 16,0-7-102-16,4-7-44 16</inkml:trace>
  <inkml:trace contextRef="#ctx0" brushRef="#br0" timeOffset="87599.75">23891 2474 519 0,'0'0'141'15,"0"0"22"-15,0 0-35 16,0 0-32-16,0 0-19 16,0 0-6-16,0-37-18 15,-10 57-25-15,4 8-33 16,1 4 5-16,5-2-4 15,0-2 6-15,0-7-8 16,3-7-29-16,9-11-14 0,6-3 29 16,-2 0 13-16,2-6 1 15,1-3 4 1,3 2-2-16,-2 5-5 16,2 2-26-16,3 7-29 0,0 17-2 15,-7 2 29-15,-3 5 27 16,-2 4 11-16,-13-1-10 15,0-1 14-15,-4-6 19 16,-14-4 19-16,-3-2-10 16,-4-7 12-16,3-6 3 15,-2-8-17-15,5 0-13 16,4-19 0-16,12-7-9 16,3-2-3-16,0-2 4 15,24 3-7-15,7 4 2 16,10 1-2-16,4 7-5 15,5 3-19-15,2-2-95 16,1 3-223-16,-2-1-360 16</inkml:trace>
  <inkml:trace contextRef="#ctx0" brushRef="#br0" timeOffset="88216.25">24636 2504 410 0,'0'0'70'0,"0"0"12"0,0 0-15 0,0 0 21 0,18-58-18 0,-18 44-7 16,-6 2-1-16,-3 4 14 16,-3 2 0-16,-3 6-11 15,2 0-29-15,4 12-10 16,3 8-20-16,0 6 3 16,6-1-6-16,0-1 0 15,3-6-3-15,12-4-7 16,1-9-13-16,5-5 1 15,-3 0 14-15,1-9-1 16,-4-10 5-16,1-4-3 16,-7 0 3-16,-3 0-4 15,-3 2 7-15,1 5-5 16,-1 6 5-16,-3 8 1 16,6 2 14-16,0 5 33 15,6 18-21-15,3 9-4 0,4 3 2 16,9 2-19-1,3-5-9-15,2-4-13 16,1-10-97-16,0-6-156 16,-4-7-346-16</inkml:trace>
  <inkml:trace contextRef="#ctx0" brushRef="#br0" timeOffset="98410.22">17709 3371 661 0,'-3'-10'75'0,"3"1"20"0,0 0-30 0,0 2-38 16,0 2-9-16,0 5 6 15,0 0-2-15,0 9-13 16,6 16-9-16,0 11 16 15,3 8 1-15,1 2-13 16,-7 0-1-16,3-4-2 16,-3-10 1-16,-3-9-1 15,0-11 3-15,0-10-1 16,0-2 6-16,0-2 2 16,0-20 31-16,-9-3-35 15,-1-7-5-15,1-7 2 16,0-3-6-16,3-2 5 15,6 0-5-15,0 3 4 16,0 4-5-16,6 11-1 16,12 5-4-16,10 12-6 15,6 7 10-15,3 2 7 16,3 0 0-16,0 11-4 16,-9 8-56-16,-6-1-191 15,-10 1-222-15</inkml:trace>
  <inkml:trace contextRef="#ctx0" brushRef="#br0" timeOffset="98910.5">18121 3590 426 0,'0'0'111'0,"0"0"-15"0,0 0-31 0,0 0 2 0,0 0-5 16,31-53 0-16,-31 34-10 15,0-1-12-15,0 1-1 16,-15 1-5-16,-1 2-6 15,-2 4-16-15,-3 5-10 16,2 7 9-16,0 0 5 16,4 19-6-1,6 6-19-15,2 7 5 0,7 3-1 16,0 0 0-16,19-9-7 16,6-8 5-16,9-10-31 15,-4-8-6-15,1 0 2 16,-3-13-8-16,-6-10 3 15,-8-3 17-15,-7-2 17 16,-7-2 14-16,0 5 54 16,-7 2-22-16,-10 7-15 15,-5 7-18-15,0 4-54 16,1 5-6-16,2 0-91 16,7 16-86-16,8 0-49 15</inkml:trace>
  <inkml:trace contextRef="#ctx0" brushRef="#br0" timeOffset="99576.25">18599 3537 299 0,'0'0'86'0,"0"0"4"0,0 0 4 0,0 0-4 16,18-58-13-16,-18 44-19 16,0 5-2-16,-12 0 0 15,-1 4-6-15,-5 5 16 16,2 0-40-16,-2 3-9 15,6 15-12-15,3 5-3 0,3 5-2 16,6-1-1 0,0-3 1-16,6-3-3 0,12-8-2 15,-3-8-29 1,7-5 18-16,-4 0 2 16,1-14 13-16,-3-4-2 15,-4-3 6-15,-7-5-2 16,2 3 7-16,-7 2 1 0,0 1-3 15,0 6-1-15,0 5-3 16,0 4 4-16,0 5 14 16,0 0 9-16,0 9-19 15,0 10-5 1,3 1-5-16,12 1 6 0,4 0 4 16,9-4 4-1,3-9-7-15,5-5-26 0,1-3-53 16,6 0-57-16,4-17-152 15,-4-1-141-15</inkml:trace>
  <inkml:trace contextRef="#ctx0" brushRef="#br0" timeOffset="100081.34">19175 3232 623 0,'0'0'66'0,"0"-79"-12"0,0 40 19 0,0 5-16 15,0 8-15 1,0 7-6-16,0 13 21 16,0 6 9-16,3 13 2 15,0 22-43-15,0 13-12 0,-1 15 2 16,4 11-1-16,-2 3-6 15,-1-6-5 1,3-4-1-16,0-14-1 0,3-14-1 16,-2-10-2-16,2-16 1 15,-3-4-3-15,-3-9-4 16,-3 0 2 0,0-4 3-16,0-17-1 0,-9-2 1 15,-10-5-29-15,1 5-24 16,-3 4-13-16,-4 8 44 15,3 11 23-15,-3 0-18 16,4 9 24-16,6 12-3 16,-1 2 15-16,7 2-1 15,9-2 0-15,0 1 8 16,0-9-4-16,16-3-10 16,8-7-5-16,7-5-3 15,6 0 3-15,6-5 5 16,0-11-7-16,3 0 0 15,-3 0-39-15,-3 0-82 16,-3-3-239-16</inkml:trace>
  <inkml:trace contextRef="#ctx0" brushRef="#br0" timeOffset="101162.61">19489 3091 1022 0,'0'0'86'0,"0"0"-30"0,0 0-32 0,-4 23-32 0,11-5 7 15,5 1-12-15,0-3-62 0,0-4-89 16,-3-8-108 0,-2-4-153-16</inkml:trace>
  <inkml:trace contextRef="#ctx0" brushRef="#br0" timeOffset="101291.92">19489 3091 857 0,'73'-19'72'16,"-67"42"-55"-16,4 3-16 16,-4 4-7-16,3-7-224 15,-6-7-481-15</inkml:trace>
  <inkml:trace contextRef="#ctx0" brushRef="#br0" timeOffset="102108.18">17382 3044 521 0,'0'0'208'0,"0"0"-38"0,0 0-69 0,0 0-21 0,4-25-26 0,-4 25-18 0,0 0-12 16,0 3 10-1,0 12-17-15,-7 9-2 16,-2 1-6-16,0 3-5 0,-1-3-4 15,4-6-26-15,6-7-69 16,0-10-75-16,0-2-158 16,16-8-159-16</inkml:trace>
  <inkml:trace contextRef="#ctx0" brushRef="#br0" timeOffset="102258.41">17567 2985 987 0,'0'0'75'0,"0"0"-34"16,0 0-35-16,-46 89-13 15,37-63-87-15,-4-3-236 16</inkml:trace>
  <inkml:trace contextRef="#ctx0" brushRef="#br0" timeOffset="103413.2">20202 3095 712 0,'0'0'139'0,"0"0"1"0,0 0-30 15,0 0-62-15,-3-37-14 16,3 65-15-16,7 9-5 16,2 10 2-16,-3 5-12 15,-3 4-1-15,-3-3-3 16,0-4 2-16,0-7-4 0,0-10 5 15,0-12-6 1,0-8 0-16,0-7-9 16,0-5 5-16,0 0-4 15,-3-12-4-15,-6-9-14 16,-4-2-6-16,1-2 14 16,0 2-10-16,0 4 4 15,6 5 13-15,0 7 28 0,2 5 16 16,4 2-1-16,0 0-20 15,0 5-17-15,7 6-2 16,10 3 7-16,8 0 0 16,6 0-3-16,3 0-47 15,3-2-114 1,0-3-97-16,3-2-4 0,-3 0 118 16,0-3-24-16</inkml:trace>
  <inkml:trace contextRef="#ctx0" brushRef="#br0" timeOffset="103674.31">20510 3465 63 0,'25'3'165'16,"0"-3"-31"-16,-10 0 9 15,1 0-38-15,-7-3-19 16,-6-8 14-16,0-5 26 16,-3 1-15-16,0 0-29 15,-15 3-7-15,-4 3-17 16,-6 6-25-16,-2 3-3 16,2 3-25-16,1 18-8 15,8 4-3-15,4 5 0 16,12-2-4-16,0-5-1 15,12-7-14-15,10-6-5 16,5-10-3-16,1 0 19 16,-6-3-4-16,-4-13 9 15,-8-3 6-15,-7 1 5 16,-3 2 6-16,0 2-9 16,-19 5-17-16,-6 9-86 15,-3 0-175-15,4 11-43 16</inkml:trace>
  <inkml:trace contextRef="#ctx0" brushRef="#br0" timeOffset="104356.43">21280 3371 242 0,'0'0'153'0,"0"0"-16"0,0 0-7 0,0 0-21 16,0 16-54-16,0 5-43 0,0 6 12 15,0 3 18-15,0 3 17 16,0-6 1-1,0-5 0-15,0-7-12 0,0-5-14 16,-3-8-4-16,0-2-5 16,3-14 5-16,-3-14-6 15,0-9-25 1,-1-9-7-16,4-9 9 0,0 0-3 16,0-6 3-16,10 5-3 15,11 4 2-15,7 5-3 16,6 12-7-16,6 8-33 15,3 15-17-15,-3 10-5 16,-3 2-4-16,-6 18-49 16,-9 12-124-16,-16 5-74 15</inkml:trace>
  <inkml:trace contextRef="#ctx0" brushRef="#br0" timeOffset="104525.04">21225 3438 648 0,'0'0'64'0,"0"0"49"16,126 7-85-16,-77-5-26 0,4 0-92 16,-7 5-202-16</inkml:trace>
  <inkml:trace contextRef="#ctx0" brushRef="#br0" timeOffset="104956.34">21751 3637 631 0,'0'0'38'0,"0"0"0"15,0 0 9-15,0 0-3 16,0 0-7-16,0 0 17 16,0-89 12-16,-18 75 5 15,-1 3-8-15,-2 9-27 16,3 2-30-16,-1 0 23 16,10 19-20-16,2 6-7 15,7 0-2 1,0 3-1-16,19-7-6 0,6-7-10 15,2-7-40-15,1-7 10 16,0-3 9-16,-7-15 23 16,-8-3 10-16,-8-2 9 15,-5-3 30-15,0 4 14 16,-5-2-17-16,-11 5-22 16,1 6-13-16,-1 3 2 15,1 10-10-15,9 0-16 16,6 12 0-16,0 9-72 15,9 5-94-15,13-4-1 16,6 2-91-16</inkml:trace>
  <inkml:trace contextRef="#ctx0" brushRef="#br0" timeOffset="105239.36">22102 3091 798 0,'0'0'155'16,"0"0"-59"-16,0 0-55 0,0 92-1 0,0-39-10 0,0 14-19 15,0 3-11-15,0 2 1 16,-3-6-4-16,3-5-36 15,0-15-18-15,0-14-26 16,0-11-65 0,13-16-50-16,-4-5 4 0,0-14-62 15</inkml:trace>
  <inkml:trace contextRef="#ctx0" brushRef="#br0" timeOffset="105439.51">22275 3121 900 0,'0'0'104'0,"0"0"-21"15,0 113-16-15,0-55-48 0,0 9-16 16,0 5-3 0,0-1 2-16,0-6-10 15,0-9-68-15,0-10-144 16,0-16-143-16</inkml:trace>
  <inkml:trace contextRef="#ctx0" brushRef="#br0" timeOffset="106023.16">22663 3581 270 0,'0'0'98'16,"0"0"15"-16,0 0-11 16,0-86-4-16,-13 70-12 15,1 9-1-15,-7 5 8 16,1 2-48-16,-1 11 37 15,1 17-53-15,6 4-9 16,0 8-10-16,12-1 0 0,0 1-4 16,0-8-4-1,21-7-7-15,3-9-13 0,7-11-12 16,0-5 21 0,-3-2 6-16,-4-21 2 15,-2-3 6-15,-10-1-3 0,-5-3 4 16,-7 4-7-16,0 3-3 15,-3 4-5-15,-13 8 2 16,-3 7 6-16,4 4 2 16,0 0 9-16,3 15-13 15,6 6-21-15,6 5-46 16,0-1-152-16,0-2-128 16</inkml:trace>
  <inkml:trace contextRef="#ctx0" brushRef="#br0" timeOffset="106455.81">22893 3598 512 0,'0'0'87'0,"0"0"92"0,0 0 4 0,0 0-82 15,0 0-61-15,0 43-25 16,3-20 7-16,3 0-17 16,4-4-2-16,5-8-6 0,1-6 1 15,-1-5-10 1,1 0 2-16,-1-12 5 16,-2-4-1-16,-5 0-18 15,-2 2-23-15,1 7 11 0,-1 3 23 16,0 4 12-1,3 0-8-15,4 14 22 16,5-1 3-16,4-1-8 0,5-3 3 16,1-4 1-16,-3-5 26 15,3 0 11 1,-4-14-3-16,-6-4 8 16,-2-8 7-16,-4 1-22 0,-2-3-25 15,-4 2-14-15,0 8-42 16,-6 7-89-1,0 8-73-15,0 3-225 0</inkml:trace>
  <inkml:trace contextRef="#ctx0" brushRef="#br0" timeOffset="106806.18">23577 3708 1219 0,'0'0'81'0,"0"0"-53"0,0 0-64 0,0 0-208 16,0 79-442-16</inkml:trace>
  <inkml:trace contextRef="#ctx0" brushRef="#br0" timeOffset="160557.97">1502 3077 543 0,'0'0'104'0,"0"-3"-31"0,0 3-30 0,0-2-17 0,0 2 2 16,3 0-3 0,-3-2-24-16,3 2 0 15,-3 0 4-15,0 0 22 0,0 0 5 16,0 0-3-16,0 0-3 15,0 0-4 1,0 0 2-16,0 0-2 16,0 0 3-16,0 0-7 0,0 0-3 15,0 0-5 1,0 0-2-16,0 0-7 0,0 0-2 16,0 0 1-16,0 0-1 15,0 0 1-15,0 0 0 16,0 0 2-16,0 0-2 15,0 0 6-15,0 0 2 16,0 0 0 0,0 2-12-16,0 10 2 15,0 9 2-15,0 6 1 0,-9 13 7 16,-6 3-7-16,-4 11-1 16,0-1 3-16,-2 3-1 15,-3-8 1-15,2-4 11 16,7-10-6-16,2-8 7 15,4-8-13-15,3-6 2 16,3-10 2-16,3 1 4 16,0-3 4-16,0 0 5 15,0 0 10-15,0-5 2 16,0-7-26-16,0-2 4 16,0 1-10-16,6-1-4 0,6-2 1 15,7-3-3 1,6 3 1-16,5-5 1 15,4 1-9-15,0-1-9 16,-1 0-16-16,1 2 4 16,-3 5 10-16,-3 0 19 15,-1 5 4-15,1 2 5 0,-3 5-4 16,3 0 1 0,-4 2 1-16,1 0 10 0,-3 0 21 15,-4 2-14-15,1 5-5 16,-7-2-2-16,-6-1 3 15,0 1 2 1,-6-3 6-16,0-2-6 16,0 2 3-16,0-2 2 0,0 0 6 15,-12 0 4-15,-9 0-8 16,-7-2-16-16,-6-7-16 16,-6-3 1-16,-7-2-7 15,-1 0 3-15,-2 1-6 16,0-1-6-16,8 2 11 15,5 3 2-15,3 0-14 16,9 2 20-16,10 0 6 16,3 3 2-16,5-1-11 15,4 3-16-15,3-1-10 16,0 3-20-16,0 0-2 16,0 0 29-16,10 0 6 15,2 10 15-15,7 5 6 16,2 4 4-16,6 6 15 15,4 5-4-15,7 3-5 16,1 6 1-16,1 3-4 16,1 2 1-16,-2 0-10 0,-2-5 6 15,-9-4-3 1,-4-8 8-16,-5-8 12 16,-7-7 9-16,-5-8 0 15,-4-4-3-15,-3 0 6 16,0-11 6-16,0-13 14 15,0-10-33-15,-16-10-17 16,1-14-12-16,-7-7-13 0,-2-2-26 16,-4-2-17-16,-3 4 1 15,6 10 9 1,1 13 6-16,6 14-12 0,5 14 8 16,4 12 34-1,6 2-105-15,3 5-204 0</inkml:trace>
  <inkml:trace contextRef="#ctx0" brushRef="#br0" timeOffset="163555.74">2564 3047 562 0,'0'0'173'0,"0"0"-47"0,0 0-52 15,0 0-41-15,0 0-14 16,0 0 6-16,0 2 11 15,0 10-17-15,0 11 29 16,0 7 10-16,0 14-16 16,-3 9-11-16,-9 9-27 15,-1 4-3-15,-2-2 0 16,2-2 3-16,5-4-7 16,2-12 2-16,3-9 2 15,3-12-1-15,0-6-6 16,0-7-12-16,3-7-18 15,9-5 1-15,6 0 21 0,4 0 11 16,2-12 7 0,4 3 0-16,0-3 0 15,-4 5-5-15,1 3 1 0,-3 1-2 16,-4 3 1-16,-6 0-8 16,0 0-106-16,-2 0-203 15,-4 0-148-15</inkml:trace>
  <inkml:trace contextRef="#ctx0" brushRef="#br0" timeOffset="164239.21">2967 2975 600 0,'0'0'167'0,"0"0"-58"0,0 0-73 0,0 0-45 16,0 28 4-16,-3-2 26 0,0 8 13 16,-3 8 6-16,0 9 7 15,-6 4 1-15,3 3-15 16,-4 2-11-16,1-5-6 16,3-4-16-16,6-9-1 15,0-10 0 1,3-7-3-16,0-8-7 0,0-8-8 15,0-7-9-15,3-2-10 16,6 0 17-16,6 0 8 16,1 0 4-16,2-2 2 15,0-3 0-15,7 3 3 16,-3 2 0-16,3 0 0 16,-4 0 1-16,0 5 2 15,-5 2 2-15,-1 0-1 16,-2-3 1-16,-4 1-7 15,-3-3-50-15,0-2-52 16,-2 0-36-16,-1 0-103 16</inkml:trace>
  <inkml:trace contextRef="#ctx0" brushRef="#br0" timeOffset="165305.21">3362 3574 507 0,'0'0'113'0,"0"0"-33"0,0 0-49 0,0 0-4 15,0 2-11-15,0-9 11 16,6-14 70-16,6-4 3 16,0-7-30-16,7-10-21 0,-1-6-17 15,4-8-16 1,0 3-10-16,-1-3-7 15,0 8-2-15,-2 6 1 0,-3 10 3 16,-1 11-3-16,-6 8 2 16,-2 10-7-16,-1 3-4 15,0 3-7-15,-1 17 9 16,2 10 16-16,-1 10 4 16,0 3-3-1,-3 6-8-15,3 2 0 16,-3-7 1-16,0-3 1 0,4-8-3 15,-4-10 3-15,0-5-3 16,3-9 0-16,-3-6-5 16,6-3-2-16,-2 0-11 15,-1-12 17-15,3-11 10 16,4-4-8-16,-2-8-5 16,2-5-18-16,2-4-9 15,-3-2 10-15,1 0 15 16,-1-1 2-16,-2 6 4 15,-1 4-1-15,-3 2 3 16,0 10 0-16,1 7 6 16,-4 6 11-16,-1 5 7 15,1 5-4-15,0 2-14 16,3 0-8-16,1 14 2 16,-1 9 23-16,3 7 39 15,3 7-18-15,1 7 2 16,-1 0 7-16,4 4 1 0,-1 1-3 15,3-3-10-15,-2 0-16 16,-1-2-10-16,-3-7-15 16,1-5 0-1,-4-6-6-15,-3-8-8 16,1-6-23-16,-7-8-21 16,3-4-29-16,-3 0-45 15,0-1-159-15,0-11-311 0</inkml:trace>
  <inkml:trace contextRef="#ctx0" brushRef="#br0" timeOffset="166137.03">4387 3378 504 0,'0'0'180'0,"0"0"-21"0,0 0-39 0,0-19-32 16,-3 17-36-16,-4 2-29 15,-2 0 6-15,1 0-3 16,-2 0 0 0,1 0-4-16,0 0-9 0,2 7-12 15,1 2 2-15,0-2-8 16,3 2 4-16,3 3-8 15,0-3-3-15,0 0 0 16,15 5-9-16,4 0 15 16,8 0-1-16,4 4 5 15,0-2-17-15,0 3 3 0,-4-3 8 16,-8 2 9 0,-4 1-3-16,-8-3 4 15,-7 0 5-15,0 3 12 0,-7-6 14 16,-17 2-11-1,-4-4-16-15,-2 1-19 16,-5-5-13-16,-2-5-33 16,1 0-45-16,-1-2-72 15,9 0-68-15,1 0-70 0</inkml:trace>
  <inkml:trace contextRef="#ctx0" brushRef="#br0" timeOffset="166987.06">2352 3937 765 0,'0'0'109'0,"0"0"-43"0,105 0-42 0,-32 0 10 15,26-7 6-15,21-2-3 16,15-3-19-16,17 3-13 16,1-2-4-16,-2 1-4 15,-6 3-1-15,-13 3-17 16,-12 1-45-1,-18 3-18-15,-19 0 29 0,-18 7 36 16,-16 4 18-16,-15 2-2 16,-13-2 2-16,-8-2-1 15,-13-2-5-15,0-2-9 16,-22-1 22-16,-15-4-3 16,-6 0-7-16,-16 0 7 15,-11 0 10-15,-4 0 2 16,-10 0-8-16,-2 12 6 15,0 4-4-15,0 7 19 16,9 1 8-16,9 1 14 0,13-5 14 16,15-1 10-1,15-5 9-15,19-8-31 16,6-6-36-16,19 0-35 0,21 0-19 16,12-4 35-1,10-5 8-15,5 2-3 16,7 1-2-16,-3 3-5 15,0 3-30-15,-7 0-73 0,-8 0-137 16,-6 0-184-16</inkml:trace>
  <inkml:trace contextRef="#ctx0" brushRef="#br0" timeOffset="190006.88">6844 3410 148 0,'0'0'11'0,"0"0"-17"0,0 0-14 0,0 0-2 0,3 0 14 16,-3 0 2-16,0 0-25 15</inkml:trace>
  <inkml:trace contextRef="#ctx0" brushRef="#br0" timeOffset="190283.32">6844 3410 124 0</inkml:trace>
  <inkml:trace contextRef="#ctx0" brushRef="#br0" timeOffset="190540.15">6844 3410 124 0,'19'-7'121'0,"-19"9"-14"0,0 3-29 0,0-3-43 0,0 1-24 0,3-3-7 15,-1 0 2-15,1 0 7 16,0 0 17-16,0 0-8 16,0 0-3-16,-3 0 0 15,0-7-3 1,0-3-8-16,0 1-9 0,0 0-6 16,0-3-13-16,0 5-8 15,-3 0 16-15,-3 5 8 16,1 0-1-1,-5 2 37-15,4 0-75 0,0 7 60 16,3 4-17-16,3 5-8 16,0 3-5-16,0-5-11 15,6 0-4-15,13-7-15 16,-1-7-79-16,0 0-106 16</inkml:trace>
  <inkml:trace contextRef="#ctx0" brushRef="#br0" timeOffset="190640.13">6921 3359 402 0,'0'0'15'0,"0"0"-19"16,0 0 3-16,0 0-82 15,0 0-123-15</inkml:trace>
  <inkml:trace contextRef="#ctx0" brushRef="#br0" timeOffset="192055.46">7709 3230 103 0,'0'0'74'0,"0"0"16"0,6-42 9 0,-6 26 11 0,0 0-15 0,0-1-17 16,0 3-12-16,-3 3-4 15,-3 2 11-15,-3 2 3 16,-1 2-19-16,-5 5 5 16,-1 0-5-16,-5 0-17 15,-3 14 1-15,-4 9-10 16,-6 7-12-16,0 10-9 15,-3 6-6-15,3 4 0 16,6 4 0-16,4-1 2 0,15 0 8 16,9-5-5-1,0-5-4-15,33-9-6 16,20-13-4-16,11-14-64 0,11-7-39 16,4-10-75-16,1-15-191 15</inkml:trace>
  <inkml:trace contextRef="#ctx0" brushRef="#br0" timeOffset="192556.79">7961 3498 394 0,'0'0'61'0,"0"0"-18"0,0 0 8 0,0 0-20 0,3-83 8 16,-3 69 6-16,-8 4 44 15,-5 6-15-15,-2 4 14 16,-1 0-57-16,-2 2 7 16,2 14-24-16,4 8-15 15,2 1-7-15,10 2 10 16,0-1-4-16,3-3 1 16,19-6-3-16,3-11 0 15,3-6-26-15,-1 0-10 16,-2-13 29-16,-7-9 3 15,-5-1-2-15,-10 0 1 16,-3 3 25-16,0 1-2 16,-3 5 5-16,-10 5-7 0,-2 9-12 15,-4 0-44-15,7 12-10 16,0 11-55-16,6 4-17 16,3 1-23-16,3-7-70 15</inkml:trace>
  <inkml:trace contextRef="#ctx0" brushRef="#br0" timeOffset="192905.31">8112 3426 1036 0,'0'0'60'0,"0"0"-28"0,0 0-24 16,0 0-7-16,0 97 0 15,0-76-1-15,0-5 1 16,3-4 1-16,-3-8-4 16,3-4 2-16,4 0-8 15,-1-14-15-15,6-8 13 16,4-7 1-16,-1-1-17 16,6 1-5-16,1 3 8 15,-4 5 18-15,-2 10 7 16,-1 6-2-16,-2 5-2 15,-5 5-5-15,2 18-1 0,-4 7 2 16,0 4 13 0,-3 6-8-16,0-6-11 0,0-3-34 15,4-13-98-15,-1-9-100 16,6-9-216 0</inkml:trace>
  <inkml:trace contextRef="#ctx0" brushRef="#br0" timeOffset="193305.79">8580 3037 674 0,'0'0'40'0,"13"88"7"15,-1-27-19-15,3 3-19 16,0-1-5-16,-2-5-2 15,2-7 4 1,-5-15 39-16,-1-10 1 0,-6-12-25 16,0-8-14-16,-3-6-3 15,0 0 9-15,-9-4-5 16,-10-10-59-16,-6-2-91 16,-5-2 56-16,-1 1 31 15,0 5 45-15,3 4 35 16,4 1 52-16,12 4 69 15,3 3-15-15,9 0-67 16,0 0-38-16,15 7-28 16,12 3 4-16,7-1-1 15,7-2 3-15,7-3-42 16,-1-4-105-16,-1 0-168 16,-6 0-281-16</inkml:trace>
  <inkml:trace contextRef="#ctx0" brushRef="#br0" timeOffset="193659.02">8888 3525 939 0,'0'0'45'16,"0"0"29"-1,0 0-14-15,0 0-40 0,0 0-11 16,92 5-6-16,-79-19-1 16,-4-2-2-16,-3-3 0 15,-3 1 2-15,-3 0-2 16,0 4 2-16,-3 2-2 16,-9 5 4-16,-1 7 1 15,-2 0 12-15,6 5-2 16,-1 11 1-16,7 5 5 15,3-1-15-15,0 6 2 16,3-5-4-16,16-1 2 16,3-3-6-16,6-6 0 15,5-6-77-15,1-5-157 16,3 0-260-16</inkml:trace>
  <inkml:trace contextRef="#ctx0" brushRef="#br0" timeOffset="193971.65">9282 3408 845 0,'0'0'4'16,"0"0"-3"-1,0 0-43-15,0 0-71 0,0 0 35 16,34 0 35-16,-25-7 30 16,4 0 15-16,-4 2 42 15,7 5 72 1,-2 0 5-16,8 5 16 16,6 11-19-16,3 5-64 0,5-3-23 15,8 1-23-15,-1-6-4 16,0 1-17-16,-3-7-95 15,0-2-182-15,-9-1-135 16</inkml:trace>
  <inkml:trace contextRef="#ctx0" brushRef="#br0" timeOffset="194358.1">9602 3324 833 0,'0'0'109'0,"0"0"-64"0,0 0 5 0,-15 95 33 16,3-49-25-16,-4 5-11 15,1-5-3 1,6-4-22-16,2-9-16 0,7-13-27 15,0-15-132-15,0-5-277 16</inkml:trace>
  <inkml:trace contextRef="#ctx0" brushRef="#br0" timeOffset="194838.54">10107 3061 792 0,'0'0'60'0,"0"0"-31"15,0 116 4-15,0-57-16 0,0 11-13 16,0-3 0 0,0-2-4-16,0-10 4 15,0-14-3-15,0-8 3 16,4-17 0-16,2-13-6 16,-3-3-2-16,0-12-6 15,-3-14 3-15,0-6-50 0,0-5-30 16,-9-4 10-1,-10-1-4-15,-6 3 22 0,0 2 49 16,1 9 17-16,3 5 14 16,2 7 47-1,7 9 35-15,9 4-11 0,3 3-15 16,0 0-16-16,9 0-22 16,19 3-20-16,14-3 2 15,14 0 47-15,9 0-57 16,9-16-57-16,0-5-177 15,-1 0-375-15</inkml:trace>
  <inkml:trace contextRef="#ctx0" brushRef="#br0" timeOffset="211411.23">11641 4170 634 0,'-3'-2'104'0,"0"2"18"0,3-2-9 0,0 2-66 16,0 0-36-16,0 0-9 15,0 9-1-15,0 5 17 16,0 9 28-16,0 7-1 15,0 7-3-15,3 7-10 16,0 5-11-16,0 1-16 0,3-4-3 16,0-4-5-1,3-12-38-15,3-13-83 0,-3-13-146 16,4-4-171 0</inkml:trace>
  <inkml:trace contextRef="#ctx0" brushRef="#br0" timeOffset="211927.9">11496 3889 494 0,'0'0'89'16,"0"0"-3"-1,77-77-24-15,-46 56-12 0,9 5 14 16,-4 4 3-16,8 10-27 16,-4 2-13-16,-4 7 2 15,-1 18-5-15,-8 10 9 16,-8 12 28-16,-10 6-29 15,-9 4-15-15,0 1-8 16,0 0-7-16,-15-7 2 16,-1-7-6-16,-2-7 3 15,-1-7-3-15,4-7-5 16,-4-10-23-16,7-3-9 16,0-3 3-16,3-5-9 15,2 1-5-15,7-3 3 16,0 4-13-16,0 3 19 15,10 3 23-15,8 4 50 16,3 6 44-16,7 3-9 16,6 3-3-16,0-1-10 15,0-1-28-15,3-4-20 16,-1 1-7-16,2-7-38 16,-10-5-101-16,-1-7-216 15</inkml:trace>
  <inkml:trace contextRef="#ctx0" brushRef="#br0" timeOffset="212494.67">12318 4367 359 0,'0'0'100'0,"0"0"-9"0,0 0-24 0,0 0-13 0,-31-65 17 16,16 65 1-16,-1 3-29 16,1 15-13-16,2 9-21 15,10 4-2-15,3-1 0 16,0 0 0-16,3-7 7 0,16-9-6 15,6-10-17 1,0-4-11-16,-4-2 3 0,0-16 5 16,-5-8 8-16,-7-2 7 15,-6-1 29-15,-3-1 4 16,0 2 0 0,0 5-11-16,-9 6-13 0,-4 9-17 15,4 5-16-15,0 3 16 16,6 18-17-16,3 15-64 15,0 2-43-15,9 6-1 16,13-6-99-16</inkml:trace>
  <inkml:trace contextRef="#ctx0" brushRef="#br0" timeOffset="212762.41">12617 3896 804 0,'0'0'70'16,"0"94"38"-16,0-29-58 15,9 11-35-15,0 5 4 0,-3 2 10 16,0-9-5-16,0-7-20 15,0-11-4 1,-3-15-41-16,4-20-115 0,-1-17-204 16,0-4-206-16</inkml:trace>
  <inkml:trace contextRef="#ctx0" brushRef="#br0" timeOffset="213116.7">12764 4436 725 0,'0'0'17'0,"0"0"32"0,0 0-31 15,0 0-9-15,105 12-6 16,-81-28 2-16,1-5 7 16,-9-4 38-1,-1-3 7-15,-9 2-12 0,-2-1-6 16,-4 3-11-16,0 6-6 15,0 2-11-15,-10 4-2 16,-2 7-4-16,-4 5-5 16,-2 5 4-16,-4 18-6 15,7 7 1-15,3 5 26 16,6 2 19-16,6 2 8 16,0-4-4-16,15-7 1 15,12-5-25-15,11-9-19 16,5-12-7-16,3-2-26 15,3-2-30-15,-6-17-93 16,-3 1-125-16,-6-5-176 16</inkml:trace>
  <inkml:trace contextRef="#ctx0" brushRef="#br0" timeOffset="-157004.66">7866 3898 551 0,'24'-2'21'0,"7"-4"-7"0,6 2 27 0,3 0 24 0,7-1-15 15,5-2 7-15,3 2 8 16,4 1 3-16,0-3-16 16,5 2-17-16,3 3-23 15,-2-3-8-15,6 1 1 16,-3-2-4-16,3 2 3 15,-1 2-5-15,5-3 4 16,-2 3-4-16,4 0 4 16,3-3-1-16,1 3-1 15,-2 2 2-15,1-3-3 16,-2 3 2-16,-2 0-3 16,1-1 1-16,0 1-3 15,-3-3 1-15,0 3-7 16,0-3 3-16,-6 1-7 15,2 0-8-15,-1-3 0 16,-2 1-13-16,-3 1 6 16,-2-1 11-16,0-3 6 15,-7 2-6-15,-6 0 3 16,1 3 7-16,-11 0 7 16,-4-1-2-16,-8 3 3 15,-2 0-3-15,-10 0-11 16,-3 0-64-16,-5 0-37 0,-1 0-15 15,-6 0-30 1,0 0-101-16</inkml:trace>
  <inkml:trace contextRef="#ctx0" brushRef="#br0" timeOffset="-155737.72">10769 3810 405 0,'0'0'51'0,"0"0"-22"0,0-4-2 0,0 1-10 16,0 3-12-16,0-3-1 0,0 3 4 15,0 0-5-15,0 0 7 16,0 0 23-16,0 0 16 16,0 0 11-16,0 0-2 15,0 0-11-15,0 0-24 16,7 0-18-16,2 10-8 16,6 6 3-16,6 3 2 15,4 1 4-15,3 1 1 16,-1 2 10-16,4-2-3 15,-3 0-10-15,0-3-3 16,-1-2 0-16,-2 0 1 16,-6 1-3-16,2-6 1 15,-5 3 0-15,-7-5 1 16,0-2-1-16,-3 0 2 16,-3-4-1-16,-3-1 0 15,0 0-1-15,3-2 0 16,-3 0-6-16,0 0-22 15,0 0-56-15,0 0-53 0,0 0-72 16</inkml:trace>
  <inkml:trace contextRef="#ctx0" brushRef="#br0" timeOffset="-141696.31">2253 6552 400 0,'0'0'66'0,"0"0"-22"0,0 0-21 0,0 0-15 0,0 0-5 15,0 0 1 1,0 0 10-16,0 0 17 16,0 2 15-16,0-2 11 15,0 0-9-15,0 0-3 0,0 0-12 16,0 0-12-16,0 2-14 16,0 3-2-16,0 2-10 15,0 7 0-15,0 9 11 16,4 9 5-16,5 9 5 15,-3 10-13-15,3 3 0 16,0-1-6 0,0-2 6-16,-3-12-6 0,1-9-43 15,-4-11-145-15,-3-10-168 16</inkml:trace>
  <inkml:trace contextRef="#ctx0" brushRef="#br0" timeOffset="-141028.45">2158 6473 539 0,'0'0'12'0,"0"0"-13"0,0 0-2 0,0 0 0 0,33-79 4 15,-14 61 6-15,3 2 15 16,-1-1 35-16,7 4 29 16,-4 3-7-16,4 6-6 15,0 4-30-15,-3 0-20 16,-1 12-13-16,-5 13 4 15,-4 5-3-15,-9 7 2 16,-6 5-7-16,0 2-2 16,0 2-4-16,-15-4-1 15,-1-6-7-15,1-3-19 16,0-8-22-16,-4-6-33 16,4-8-1-16,3-4 4 15,2-4-7-15,4-3-4 16,0 0 13-16,6 0 41 15,0 0-19-15,0 0-42 16,9 0-55-16,10 0 167 0,2 0 128 16,4 1-31-16,2 7 22 15,4 1-24 1,4 0-20-16,-2 5-18 0,-2-2-38 16,0-1-31-1,-6 3-38-15,-7-5-234 0</inkml:trace>
  <inkml:trace contextRef="#ctx0" brushRef="#br0" timeOffset="-140413.78">2805 6758 172 0,'0'0'-7'0,"0"0"11"0,0 0-6 0,0 0 18 0,36-77 48 0,-36 61 33 15,0 4-4-15,0 1-23 16,0 4 17-16,-3 2-18 16,-6 5-33-16,-3 0 0 15,-4 0 3-15,4 15 0 16,0 0 17-1,-1 9-2-15,7-1 6 0,3 2 6 16,3 1-21-16,0-3-6 16,9-3-15-16,10-6-14 15,9-9-11-15,5-5-21 16,1 0-57-16,7-19-125 16,-8-6-163-16</inkml:trace>
  <inkml:trace contextRef="#ctx0" brushRef="#br0" timeOffset="-139814.73">3128 6540 258 0,'0'0'140'0,"0"0"-30"0,0 0-26 0,0 0-4 0,0 0 14 0,-22-19 15 0,10 17-48 16,-1 0 40-1,-2 2-18-15,2 0-20 0,5 0-19 16,-1 0-15-16,2 0-12 15,4 9-10-15,3-2-2 16,0 5-8-16,0-1-5 16,3 3-14-16,13 3 5 15,-1-4 10-15,6 1 5 16,1 0-5-16,3 0-4 16,-3 0 5-16,-2-3 1 15,-1 3 3-15,-7-2 1 16,-2 2 1-16,-7-3-3 15,-3 0-2-15,0 1 1 0,-16 2 3 16,-8 0 10 0,-7-2-12-16,-3-3-49 15,-3-4-60-15,7-3-48 16,8-2-106-16,3 0-150 0</inkml:trace>
  <inkml:trace contextRef="#ctx0" brushRef="#br0" timeOffset="-139397.11">3432 6547 668 0,'0'0'64'0,"0"0"41"0,19 99-50 0,-3-55-27 16,-1-5-18-16,0 1-14 16,0-12-17-16,4-8-71 15,-7-6-118-15,1-11-193 0</inkml:trace>
  <inkml:trace contextRef="#ctx0" brushRef="#br0" timeOffset="-139064.12">3386 6408 738 0,'0'0'6'0,"0"0"22"15,0 0 5-15,0 0-30 16,0 0-4-16,77-71-6 16,-46 71 4-16,0 2 5 15,-3 16 21-15,0 8 20 16,-11 2 11-1,-1 4 59-15,-10 1-3 0,-6-3-28 16,0-3-42-16,-6-4-32 16,-15-4-5-16,-7-6-22 15,-3-1-50-15,0-5-52 16,-2 0-98-16,5 0-78 16</inkml:trace>
  <inkml:trace contextRef="#ctx0" brushRef="#br0" timeOffset="-133751.17">3987 6341 240 0,'0'-9'65'0,"3"-3"-11"0,-3 1 6 0,0 2-1 16,0-3-1-16,0 3 6 15,0-1 13 1,-10 3 9-16,1 1-4 0,0 1-25 15,-4 3-21-15,1 0 1 16,0 2 6-16,0 0-11 16,0 0-15-16,-1 4-10 15,-2 10-6-15,2 2-1 16,1 3-4-16,3 4-5 16,-1 0-8-16,4 2-2 15,6 3 1-15,0-2-8 16,0-3-10-16,6-1-19 15,10-7-5-15,9-8-21 16,-1-5-24-16,4-2-14 16,-4-7 5-16,-2-10 51 15,0-3 51-15,-10-1 12 16,-6 0 44-16,-2 3 50 16,-4-3 17-16,0 7-26 15,0 0-40-15,-10 3-41 16,-2 6-58-16,-4 3-55 0,1 2-41 15,-1 0-171-15</inkml:trace>
  <inkml:trace contextRef="#ctx0" brushRef="#br0" timeOffset="-133217.99">4143 6268 702 0,'0'0'127'0,"0"0"-76"0,0 0-45 0,0 0 1 0,0 0-2 15,0 87-5-15,0-59 3 16,0-5 1-16,0-2 11 16,0-5 1-16,0-7-11 15,0-2-3-15,0-7-3 0,0 0-5 16,0 0-15-1,0-9-10-15,0-5 26 16,6-4-5-16,1-6-1 16,2-1-18-16,0-1-6 15,1 3 8-15,-1 0 23 16,3 7 5-16,-6 4 1 16,4 5-1-16,-4 3 4 0,3 4-3 15,-2 0 8-15,1 11 24 16,1 6 10-1,1 1 4-15,-4 3-32 0,3-3-13 16,-6-4-83-16,3-7-142 16,-2-7-282-16</inkml:trace>
  <inkml:trace contextRef="#ctx0" brushRef="#br0" timeOffset="-132668.48">4532 6110 159 0,'0'0'113'0,"0"0"39"0,0 0-10 0,0 0-8 0,0 0-3 15,0-21-11-15,0 21-48 16,-7 0-25-16,1 0-27 0,-3 0-6 15,0 7-13 1,-1 2-1-16,1 3 2 16,3 2 1-16,3 0-2 15,3 2 1-15,0-2-4 16,0 2-6-16,0-2-11 16,12 2 6-16,-3-2 1 0,1 0 4 15,-4-1 3-15,0 2 0 16,0-1 5-1,-3-1 0-15,-3-1-7 0,0 2 5 16,0-3-8-16,0 1 7 16,-6-1-2-1,-6-2 6-15,-4 1 3 0,1-3-3 16,0-3-33-16,3-4-43 16,2 0-108-16,4 0-92 15</inkml:trace>
  <inkml:trace contextRef="#ctx0" brushRef="#br0" timeOffset="-132316.52">4694 6247 702 0,'0'0'11'0,"0"0"59"16,0 0-37-16,66-77-26 15,-57 61-9-15,-9 0-3 16,0 5-18-16,0 1 18 16,-9 5 54-16,-7 3-7 15,-6 2-34-15,4 0 34 16,0 7-28-16,2 9 13 0,4 3 8 16,3 1 30-16,6 4 7 15,3-1-27-15,0 0-10 16,12-3 3-16,10-3-15 15,5-10-17 1,7-7-5-16,3 0-6 16,6-12-32-16,-6-8-76 0,-3-4-169 15,-4-1-387-15</inkml:trace>
  <inkml:trace contextRef="#ctx0" brushRef="#br0" timeOffset="-131385.74">2881 7397 517 0,'0'0'67'0,"0"0"-18"0,0 0-22 0,0 0-1 0,0-32-20 0,0 23-2 0,0 0 1 16,0 2 21-1,0 2 29-15,0 1 23 16,0 1-1-16,0 3-14 16,0 0-11-16,0 0-24 0,0 3-18 15,0 13-16-15,0 8 11 16,0 5-2-16,10 8 0 16,2 3-3-16,0-1 2 15,4-7-7 1,-4-1-71-16,0-16-128 0,0-8-133 15</inkml:trace>
  <inkml:trace contextRef="#ctx0" brushRef="#br0" timeOffset="-130786.39">2758 7204 550 0,'0'0'82'15,"0"0"-78"-15,0 0-27 16,0 0 4-16,0 0 17 15,92-23 7-15,-64 20-3 0,0 3 8 16,-3 0 6-16,-7 0 8 16,-6 0 22-16,-3 0-24 15,-5 3-13-15,-1 6 12 16,-3-3 31 0,0 6 0-16,0 0-21 15,0-1-20-15,-7-1 6 16,1 1-14-16,3-1 0 0,3-4-3 15,0 1 0-15,0 0-12 16,13 2-4-16,8-2 12 16,4 0 5-16,6 1-1 15,-4 0-2-15,4-1-7 16,0 0-5-16,-7 3 3 16,-2 1-6-16,-7 1 8 15,-5 4 7-15,-7 3 4 16,0 1 40-16,-3 4 17 15,0 1-4-15,-6-2-11 16,-4-2-17-16,-5-3-14 16,-4-4 4-16,-2-2-9 15,-3-6-1-15,-1 0-20 16,0-6-46-16,6 0-38 16,11 0-96-16,5-3-71 15,3-9-205-15</inkml:trace>
  <inkml:trace contextRef="#ctx0" brushRef="#br0" timeOffset="-130269.56">3543 7384 467 0,'0'0'108'0,"0"0"-19"0,0 0-31 0,0 0-14 0,0 0 10 16,-18-70 20-16,2 61 4 15,-2 5-13-15,0 4-32 16,-7 0-25-16,3 4-7 16,4 12-5-16,2 3-3 15,7 6-2-15,6-1 5 16,3 1 1-16,6-2 9 16,16-7-7-16,9-4-1 15,0-10-3-15,2-2-13 16,-2-9 0-16,0-12-17 15,-9-6 14-15,-8 1 2 16,-7 0 19-16,-7 8 5 16,0-1 16-16,-15 8-2 15,-4 2 2-15,-2 4-85 16,-1 5 34-16,3 0 11 0,1 2-44 16,6 14-32-1,6 5-43-15,6 0-35 16,0 0-160-16</inkml:trace>
  <inkml:trace contextRef="#ctx0" brushRef="#br0" timeOffset="-129953.25">3670 7278 626 0,'0'0'5'0,"0"0"18"0,0 0-7 0,0 0-9 0,61 78-4 16,-36-71 9-16,0-7 6 16,-4 0-9-16,-3-5 0 15,-2-15 6-15,-4-1 3 16,-9-2-16-16,-3 2-1 15,0 0-6-15,0 5-1 16,-6 5-7-16,-10 4-49 16,7 7-23-16,1 0-78 15,1 4-267-15</inkml:trace>
  <inkml:trace contextRef="#ctx0" brushRef="#br0" timeOffset="-129569.45">3925 7185 829 0,'0'0'65'0,"0"0"-36"15,0 0-39-15,0 0 15 16,0 0-1-16,34 72 1 15,-31-54 6-15,0-4 17 16,0-2-6 0,-3-10-11-16,3-2-9 15,0 0 0-15,0-7-6 0,4-11 8 16,2-6-3-16,0-1 0 16,1 4-3-16,-4 3 0 15,3 6 2-15,-3 3 0 16,0 7-1-16,0 2 5 15,3 2-3-15,4 14 4 16,-1 7 14-16,7 3-9 16,-4-3-4-16,1 0-36 15,-2-7-145-15,-1-9-117 16,-1-7-231-16</inkml:trace>
  <inkml:trace contextRef="#ctx0" brushRef="#br0" timeOffset="-129134.86">4257 6801 772 0,'0'0'4'16,"0"0"12"-16,0 0 42 15,50 109-43-15,-35-67-8 16,1-1 12-16,-4-2 51 15,0-4-10-15,-3-9-11 16,0-7-23 0,-2-8-24-16,-4-7-6 0,0-4-1 15,-3 0-5-15,0-4-9 16,0-7 17-16,0-2 1 16,0 2-9-16,-13 2-14 15,-2 4-7-15,-3 3 5 16,0 2 12-16,-1 4 15 15,0 13 13-15,7 6 7 16,3 7 6-16,6 0 22 16,3-2-3-16,0-1-21 15,9-6 12-15,13-9-21 16,5-12-16-16,8 0-6 16,4-17-7-16,1-12-47 15,3-8-65-15,-6 0-130 16,-3-1-225-16</inkml:trace>
  <inkml:trace contextRef="#ctx0" brushRef="#br0" timeOffset="-128337.21">4630 7088 630 0,'0'0'52'0,"0"0"68"0,0 0-45 0,0 0-37 0,34 0-15 16,-15-12-1-16,-4-2 26 16,-3 1-11-16,0-4-17 15,-2-1-8-15,-4 2 0 16,-3 0-3-16,-3 0 0 16,0 6-7-16,0 3-1 15,0 1-3-15,-12 6-4 16,2 0-13-16,-2 0 12 15,3 4 8-15,-1 8-24 16,5 4-8-16,2 5-1 16,3-3-1-16,0 5 16 15,8-4-33-15,11-3 10 0,-1-5 20 16,1-4-4-16,0-2 9 16,-1-5 14-1,-5 0 2-15,-2 0 14 16,-5-7 25-16,4-5 5 15,-7-2-25-15,-3-2-12 0,0 0-4 16,0-2 4 0,-9-3-6-16,-7 3-12 0,-5-3 2 15,-4-2 10-15,1 4-4 16,2 1 7-16,3 1-23 16,8 6 73-16,8 1-50 15,3 6-1 1,0 4-9-16,17 0-4 0,11 0-8 15,0 3-16-15,6 5-52 16,-4 4-35-16,5 0-74 16,-4-3-224-16</inkml:trace>
  <inkml:trace contextRef="#ctx0" brushRef="#br0" timeOffset="-128137.11">5070 6980 796 0,'0'0'138'0,"0"0"11"0,0 0-80 0,0 0-71 16,0 0-15-16,-24-86-41 15,11 58-69-15,-2 2-117 16,0 8-28-16</inkml:trace>
  <inkml:trace contextRef="#ctx0" brushRef="#br0" timeOffset="-127620.93">5147 6859 762 0,'0'0'31'0,"0"0"38"16,0 0-49-16,0 0-11 15,0 0-5-15,75-35-5 16,-64 17 0-16,-2-1 1 16,1 1 7-16,-7 2 15 15,0 2 12-15,-3 3 2 16,0-1-8-16,0 7 1 15,-3 5-5-15,-6 0-24 16,-1 0 5-16,2 5 14 16,2 8-17-16,-4 6 7 15,4 2 16-15,6 2 8 16,0-2-2-16,0 2 4 16,0-2 14-16,16-5-14 15,1-4-22-15,8-10-14 16,9-2-14-16,0-2-35 15,3-19-122-15,-3-7-200 16</inkml:trace>
  <inkml:trace contextRef="#ctx0" brushRef="#br0" timeOffset="-127268.46">5501 6552 1015 0,'0'0'19'16,"0"0"17"-16,0 0 12 16,0 0-42-16,0 0-3 15,-55 42 4-15,55-29 11 16,0 1 12-16,0 2-8 16,9-1-6-16,9-2-15 15,4 0-6-15,6-1-9 16,-3 5-1-16,-1-6 9 15,1 6 7-15,-4-1-3 16,-8 2 6-16,-1-2 22 16,-6 3 18-16,-2-3-7 15,-4 2 1-15,0-2-16 16,-19 1-5-16,-6-3-5 16,-3-5-12-16,-5 1-18 15,-1-6-60-15,3-2-113 0,6-2-214 16,7 0-236-1</inkml:trace>
  <inkml:trace contextRef="#ctx0" brushRef="#br0" timeOffset="-60759.33">3170 8043 336 0,'0'-3'101'0,"0"3"-17"0,0-1-20 0,0-2-11 0,0 0-8 0,0 3 12 16,0-2-3-1,0 0 1-15,0-1 12 16,0 1-3-16,0 2-9 15,0-2-11-15,0 2-8 0,0-2-9 16,0 2-8 0,0 0-10-16,0 0-3 15,0 0-10-15,-3 6-22 0,3 13 17 16,-3 4 11-16,0 7 2 16,-2 8-6-16,-1 1 0 15,-1 0 0 1,-2 0 5-16,3-2-3 0,0-4 3 15,3-6-3-15,-1-6 3 16,1-2-5 0,3-8-1-16,-3-4-13 0,3-4-2 15,0-1 1-15,0 0 0 16,0-2-7-16,0 0-23 16,0 0-32-16,0 0-57 15,0 0-39-15,-3 0-126 16</inkml:trace>
  <inkml:trace contextRef="#ctx0" brushRef="#br0" timeOffset="-56926.9">1921 8891 242 0,'0'-2'80'0,"0"0"3"0,0-3 4 0,0 3-29 0,0 0 2 16,0-5-1-16,0 2 3 16,0 0-13-16,0 1 2 15,0-1-3-15,0-2 4 16,0 3-5-16,0 1 1 15,0-1-4-15,0-1 0 16,0 5-10-16,0-2-9 0,0 2-8 16,0 0-8-1,0 0-6-15,0 0-4 16,0 2-2-16,0 10-9 16,0 4 13-16,0 0 0 15,0 0 2-15,0-2-6 16,0-2-5-16,0-6-5 15,0-3-2-15,0-3-3 0,0 0 1 16,0 0 8 0,0 0-1-16,0-12-5 15,0 0 8-15,0-4 2 16,0 0-1-16,-3 0-9 16,-3 0 1-16,-4 2 5 15,1 0-18-15,-3 5 1 16,-4 1 25-16,-2 7-19 0,-3 1 37 15,-1 0 3 1,-3 4 8-16,0 12-19 16,-2 8 10-16,2 3-6 15,0 6 8-15,7 6-6 0,2 5 10 16,8 4 2-16,5 1-13 16,3 4 5-16,0-2-10 15,11-4-6-15,11-8-4 16,6-12-2-16,6-9-7 15,3-12 3-15,6-6 1 16,6-12 4-16,0-18-17 16,1-7-55-16,-1-3-36 15,-3-1-89-15,-6-1-39 16,-9 5-115-16</inkml:trace>
  <inkml:trace contextRef="#ctx0" brushRef="#br0" timeOffset="-56462.51">2201 8674 489 0,'0'0'109'0,"0"0"-14"0,0 0-77 0,0 0-2 16,-10 46-2-16,7-9-8 15,0 10 14-15,0 8 19 0,-2 5-2 16,-2 0-2-16,4 0 14 16,0-6-3-16,0-11-20 15,3-3-20 1,0-13-7-16,0-11 1 0,0-6-2 16,0-7-14-1,3-3-22-15,3-10-11 16,1-13 47-16,-2-7 5 0,4-3-5 15,4 3-4-15,-4 0-4 16,7 4-8-16,-4 8 15 16,0 4 3-16,1 7-2 15,-1 5-2-15,0 2-11 16,-3 0-2-16,0 19 19 16,-2 2 22-1,2 2 18-15,0 2 4 0,-3-4-20 16,-2-3-17-16,2-1-11 15,-3-6-34-15,0-4-153 16,-3-7-109-16</inkml:trace>
  <inkml:trace contextRef="#ctx0" brushRef="#br0" timeOffset="-55811.57">2494 9095 308 0,'0'0'30'0,"0"0"94"0,0 0-56 0,0 0-39 15,0 0-14-15,12-53 11 0,-12 41-10 16,-15 6 37-16,-1 3 60 15,-2 3-152 1,-1 0 87-16,0 3-21 0,7 15-18 16,0 3 13-16,6 6 2 15,6 1-15-15,0 2 0 16,0-2-5 0,9-8 2-16,6-3-8 0,4-13-10 15,-1-4-10-15,1 0 2 16,0-16-3-16,-4-9-33 15,-3-3 23-15,-3 0 10 16,-6 3-6-16,0-1 1 16,-3 7 15-16,0 8 14 15,0 4 3-15,0 7 4 16,3 0-4-16,0 10-20 16,7 8 25-16,-1 1-10 15,3 2 2-15,4-1-2 16,-1-4 0-16,1-4 0 15,-4-3 1-15,-3-4 0 16,-3-3 6-16,-3-2 9 16,0 0 5-16,-3 0 8 15,0-5 28-15,0-8 41 16,0-6-48-16,0-4-21 16,0 0 2-16,0-2 12 0,0 1-27 15,0 6-4 1,0 2-7-16,0 4-4 15,0 5-9-15,6 5-9 16,7-1 12-16,5 3-33 16,1 0-111-16,0 0-36 15,2 3-98-15</inkml:trace>
  <inkml:trace contextRef="#ctx0" brushRef="#br0" timeOffset="-55313.2">2903 9102 534 0,'0'0'91'0,"0"0"26"0,0 0-39 0,0 0-10 0,-3-5-51 16,-9 1-26-16,-1-1 17 16,1 5 22-16,-1 0 10 15,1 0-13-15,3 2 0 16,3 10-4-16,3 2-24 16,3 0-5-16,0-1-6 15,0-1-10-15,3-3-4 16,6-7 10-16,3-2-2 15,-3 0 0-15,4-2 15 0,-7-9 1 16,3-8 7 0,1 3-2-16,-7 2 0 15,0 0-3-15,0 5 4 16,-3 4-5-16,0 5 13 16,0 0 5-16,0 0-12 0,0 7 17 15,6 7-12-15,3-3-1 16,4 4-4-16,5-6-5 15,3-5-13 1,7-4-6-16,6 0-67 16,0-9-185-16,3-7-104 15</inkml:trace>
  <inkml:trace contextRef="#ctx0" brushRef="#br0" timeOffset="-54562.13">3226 9000 373 0,'0'0'14'0,"0"0"56"0,0 0-26 0,0 0-6 16,0 0-8-16,6 18-6 15,-6-18-2-15,0 0 2 16,0 0 30-16,0 0 54 16,0 0 9-16,0 0-37 15,-6 0-14-15,-6 0-63 16,-4 0 1-16,1 0 10 0,-4 14-11 16,5 3 3-1,-2 3-1-15,10 6 2 16,6 2-3-16,0-1-6 15,3-1-1-15,19-6-3 16,5-8-8-16,4-10-4 16,6-2-9-16,2-9-11 15,-1-21-68-15,-4-5-31 0,-4-4 53 16,-2-5 78-16,-6-2-94 16,-4-1 4-1,-5-1 94-15,-4 2 11 0,-6 2 31 16,-3 0 46-1,0 7 7-15,0 10-36 0,0 3-6 16,-6 10-8-16,3 12 14 16,0 2-32-16,0 14-7 15,-1 16-24-15,1 11 10 16,3 13-1-16,0 4-6 16,0 2 3-16,0-3-2 15,0-8 1-15,10-10 0 16,-4-11 4-16,0-9-7 15,-3-10-7-15,-3-7-7 16,0-2-14-16,0 0-16 16,0-4-2-16,-12-8-39 15,-4-2-24-15,-2 0 82 16,2 3 12-16,1 1-44 16,5 6 112-16,4 2 16 15,6 2 60-15,0 0-90 16,0 0-46-16,16 6 24 15,2 4 4-15,7-1-15 16,3-2-5-16,-1-2-30 16,4-1-51-16,3-2 75 15,-4 0-334-15</inkml:trace>
  <inkml:trace contextRef="#ctx0" brushRef="#br0" timeOffset="-54113.82">3784 9155 707 0,'0'0'10'0,"0"0"52"0,0 0 29 0,0 0-65 0,36-58-18 16,-36 40-5-16,0 2 2 16,0-1-2-16,0 6 20 15,-8 1 17-15,-2 6-16 16,1 4 15-16,0 0-20 15,-1 0 20-15,7 11-36 16,0 6-27-16,3 3-5 16,0 6 0-16,3-1-15 15,16-2-51-15,-1-2 9 16,6-3-12-16,-2-4 20 16,0-4 60-16,-7-6 16 15,-2-4 5-15,-10 0 11 16,-3 0 43-16,0-11 65 15,0-10-49-15,0-2-44 16,-6-5-21-16,-7-4-5 16,-2 0-1-16,5-1 4 15,-2 8-5-15,6 1 2 16,6 9-1-16,0 3 1 16,3 7-10-16,16 3-3 15,12 2 2-15,2 0 2 16,7 7-50-16,1 2-154 15,-2 1-360-15</inkml:trace>
  <inkml:trace contextRef="#ctx0" brushRef="#br0" timeOffset="-53231.06">4415 8519 660 0,'0'0'84'0,"0"0"59"0,0 0-54 0,0 0-69 0,-13 95 4 16,-2-37-7-1,-1 13 7-15,-5 10 14 16,-4 2 7-16,-2 3-13 16,-1-10-6-16,7-9-19 0,2-16-3 15,7-19-33-15,5-13-109 16,4-17-192-1,3-2-308-15</inkml:trace>
  <inkml:trace contextRef="#ctx0" brushRef="#br0" timeOffset="-52531.48">4587 8937 735 0,'0'0'153'0,"0"0"10"0,0 0-89 0,0 0-52 16,0 0-18-1,0 79-3-15,0-42 1 0,0-2-2 16,3-5-1 0,0-9 2-16,6-10-2 15,-3-6-9-15,4-5 4 0,-4 0 6 16,3-9-9-16,0-3-7 15,-2 3-5-15,-1 0-7 16,0 4-1-16,0 5 8 16,4 0 5-16,1 0 7 15,5 2 6 1,-1 5-1-16,7 0 6 0,0-4 2 16,-4-3 1-16,3 0 7 15,-2-12 5-15,-1-6 19 16,-5-8 6-16,-1-2-11 15,-6 0-7-15,-3 3-17 16,-3 2-6-16,0 7-3 16,0 4-17-16,0 10-33 15,-6 2-38-15,0 0-51 16,3 14-54-16,3 5-10 16,0-1-144-16</inkml:trace>
  <inkml:trace contextRef="#ctx0" brushRef="#br0" timeOffset="-52163.06">5027 9081 521 0,'0'0'58'0,"0"0"70"0,0 0-15 0,0 0-34 0,0 0-31 0,12-32-11 15,-12 20-6-15,-9 5-6 16,-6 1-8-16,0 6 11 15,-4 0 2 1,4 0-15-16,-1 15-14 0,4 9 1 16,6 1-8-1,6 3 0-15,0-3-1 0,3-2-29 16,15-11 8-16,4-8-1 16,3-4 4-16,-4-4-6 15,-3-17-55-15,-2-2-17 16,-7-1 60-16,-6 2 28 15,-3 1 20-15,0 5 34 16,-6 2-12-16,-6 7-8 16,-1 4-6-16,7 3 0 15,3 0-25-15,3 12-45 16,0 1-115-16,3 4-174 16</inkml:trace>
  <inkml:trace contextRef="#ctx0" brushRef="#br0" timeOffset="-51898.15">5212 9118 614 0,'0'0'40'0,"0"0"17"16,0 0-38-16,0 0-9 15,0 0 29-15,-9-60 43 16,6 39 0-16,0-5-29 16,3 1-42-16,0 2-11 15,0 0-29-15,0 2-27 16,6 7-61-16,0 3-44 16,3 4-1-16,1 4-133 0</inkml:trace>
  <inkml:trace contextRef="#ctx0" brushRef="#br0" timeOffset="-51114.43">5569 8656 580 0,'0'0'36'0,"0"0"-38"0,0 0 15 0,12 90-8 0,-6-45-2 0,4 5 0 15,-1 0-1-15,0-6 2 16,1-9 4-16,2-10-1 16,-3-11-5-16,-2-9-2 15,2-5 5-15,-6 0-4 16,0-12 0-16,-3-2-5 16,0-1 6-16,-6 2-5 15,-10 2 14 1,-5 4-15-16,-1 2 7 0,-3 5-35 15,-2 0 47-15,5 17 17 16,1 6-7-16,8 5 6 16,4 4 24-16,9-2 9 15,0-7-13-15,12-5 4 0,19-8-31 16,3-10-5 0,9 0-8-16,4-10-7 15,1-12-9-15,-1-6-107 16,-8-2-193-16,-1 0-293 15</inkml:trace>
  <inkml:trace contextRef="#ctx0" brushRef="#br0" timeOffset="-50047.01">2241 9585 660 0,'0'0'74'0,"0"0"67"0,0 0-30 16,0-7-67-16,0 7-55 15,0 7 7-15,0 9-3 0,0 7 13 16,0 9 4-1,0 12 12-15,0 7 20 0,0 0-4 16,0 2-20-16,0-7-12 16,0-6-6-16,0-15-60 15,6-14-132-15,7-11-146 16</inkml:trace>
  <inkml:trace contextRef="#ctx0" brushRef="#br0" timeOffset="-49799.43">2570 9878 751 0,'0'0'44'0,"0"0"38"16,4-92-48-16,-4 57-34 16,0 5-1-16,0 9-34 15,-4 10-139-15,-8 11-55 16,0 0-177-16</inkml:trace>
  <inkml:trace contextRef="#ctx0" brushRef="#br0" timeOffset="-49181.51">2736 9724 684 0,'0'0'65'16,"0"0"63"-16,0 0-58 0,0 0-60 16,0 0 6-16,0 0 2 15,13 92-4-15,-13-60-4 16,0 1 8-16,0-6-5 16,0-3 1-16,0-11-8 0,0-3-2 15,0-6-7 1,0-4-8-16,0 0 5 15,3-1 7-15,0-14 3 16,3-3 7-16,3-6-3 16,4-1-7-16,-1-3-3 15,4 3 5-15,-4 4 0 16,0 8-4-16,-3 0 0 0,-3 12-6 16,1 1-5-16,-4 0 5 15,3 16 10 1,-3 5 14-16,0-3-4 0,0 3-3 15,0-5-8 1,0-5 0-16,0-4-5 16,1-4-4-16,2-3-1 15,0 0 4-15,3-5 7 0,-3-9 2 16,4-2 3 0,-1 2-3-16,-3 0-5 15,0 5 1-15,-3 5 2 0,0 1-5 16,3 3-1-16,0 3 2 15,0 10-2-15,7 6 16 16,-4 4-4-16,4 0-8 16,2-5 0-16,-6-1-44 15,4-8-133-15,-2-7-143 16</inkml:trace>
  <inkml:trace contextRef="#ctx0" brushRef="#br0" timeOffset="-48982.84">3186 9881 1038 0,'0'0'133'0,"0"0"-19"0,0 0-66 0,0 0-39 0,0 0-12 0,0-81 3 0,-3 63-27 15,-3 6-38-15,-4 3-43 16,2 9-129-16,2 0-173 15</inkml:trace>
  <inkml:trace contextRef="#ctx0" brushRef="#br0" timeOffset="-48483.79">3562 9580 700 0,'0'0'60'16,"0"0"107"-16,0 0-79 0,0 0-64 15,0 0-34-15,-9-18 1 16,15 55 27 0,0 9 6-16,0 8-16 0,0 3-6 15,-2-6-2-15,-1-7-5 16,0-10-7-16,0-11 11 16,0-11-5-16,-3-10-10 15,0-2-3-15,0 0 14 16,0-11 7-16,-3-5-7 15,-6-1-11-15,-7-1-7 16,1 2 18-16,2 2 7 16,1 3 0-16,5 1 21 15,1 6 17-15,6 1-9 16,0 1-22-16,13 2-27 16,8 0 3-16,7 0 19 0,6 0-4 15,6-5-33 1,0 1-158-16,0-3 7 15,-3-2-3-15</inkml:trace>
  <inkml:trace contextRef="#ctx0" brushRef="#br0" timeOffset="-48150.79">3907 9705 892 0,'0'0'38'0,"0"0"27"16,0 0 4-16,0 0-43 15,0 0-18 1,-71 14-2-16,64-2-2 0,4-1-2 16,3 1 1-16,0 4-13 15,13 0 3-15,5 0-8 16,7 1 13-16,0 1-4 16,-1-2-6-16,-2-4 8 15,-4 1 5-15,-2-3 2 16,-10-1 9-16,-6 0 34 15,0 0-2-15,0 1 2 16,-3-3-11-16,-19 2 0 16,0-5-8-16,-5 2-12 15,-1-5-11-15,4 2-22 16,-1-3-53-16,6 0-141 16,8 0-336-16</inkml:trace>
  <inkml:trace contextRef="#ctx0" brushRef="#br0" timeOffset="-1361.66">6090 7019 393 0,'0'0'152'0,"0"0"-27"0,-3 0-18 0,3 0-19 0,0 0-23 15,0 0-15-15,0 0 4 16,-3 0-10-16,3 0-7 0,0 0-4 15,0 0 1 1,0 0-8-16,0 0-2 0,0 0-7 16,0 0-7-16,0 0-4 15,0 0-6-15,0 0-4 16,0 2-6 0,9 5 4-16,6 0 7 0,0 2 5 15,4 3-6-15,2-3 3 16,-2 2-2-1,3 1 0-15,-4-3-1 0,-3 0 0 16,4 1 3-16,-4-1-3 16,-2-2 1-16,-1-1-1 15,-3 0 2-15,1-2-2 16,-4 1 1-16,-4-3 1 16,1-2 3-16,-3 2 0 15,0-2 0 1,0 3 1-16,3-3 0 0,-3 0-1 15,0 0-1-15,0 0-1 16,0 0-4-16,0 0 3 16,0 0-3-16,0 0 2 15,0 0-2-15,0 0 0 16,0 0-6-16,0 0-15 16,0 0-29-16,0 0-70 15,0 0-176-15,0 0-317 16</inkml:trace>
  <inkml:trace contextRef="#ctx0" brushRef="#br0" timeOffset="6234.51">6770 7206 524 0,'0'0'87'0,"0"0"-30"0,0 0-29 0,0 0-19 16,0 0 6-16,0 0 22 15,0 0 6-15,0 0 14 0,0 0 9 16,0 0-3 0,0 0-13-16,0 0-12 0,0-2-20 15,0 0-6-15,0-4-5 16,0 2-5-16,0 2 3 15,3 0-3-15,-3-1 7 16,0 3 3 0,0 0 4-16,0 0-1 0,0 0-8 15,0 14-20 1,-3 7 14-16,-9 11 9 0,-7 10-17 16,-2 9 4-16,-7 7-14 15,0-1-10-15,4-1 13 16,5-8 2-16,1-11 6 15,8-11 0-15,7-12-14 16,3-10-12-16,0-4-1 16,0-7-7-16,3-18 30 15,10-9 16-15,2-13-2 16,4-8 4-16,-1-6 12 16,3-3-1-16,1 1 9 15,0 3 1-15,-1 5 5 16,0 11-8-16,-2 4-7 15,-4 12-7-15,1 8-4 16,-7 6-1-16,1 9-8 16,-1 5 3-16,-3 0-2 15,3 23 3-15,-2 10 4 16,-2 11 7-16,4 7-4 0,-2 9-5 16,2 0-7-1,-3-2 2-15,0-5 4 0,0-9-6 16,1-7 4-1,-4-10-5-15,0-4 3 16,-3-11-13-16,0 0-6 16,0-8-4-16,-9 1 7 0,-7-2-6 15,-6-3-26-15,-2 0-24 16,-4 0 8 0,-3 0 13-16,0 0 15 0,1-3-5 15,2 0-11-15,7 3 15 16,-1 0 36-16,9 0 8 15,8 0 15-15,2 0 25 16,3 3 2-16,3 1-32 16,18-1 18-16,7-3 27 15,12 0 3-15,6-3-49 16,7-15-15-16,-1-5-78 16,0-3-226-16</inkml:trace>
  <inkml:trace contextRef="#ctx0" brushRef="#br0" timeOffset="6817.64">7222 7375 429 0,'0'0'78'0,"0"0"55"0,0 0-16 0,6-30-16 0,-6 27-6 16,-6 3-11 0,-6 0-19-16,-6 0-34 15,-1 0-16-15,1 10-3 0,-1 3 1 16,4 4-7-16,-1-2 5 16,7 2-7-16,3 2-1 15,6-3-9-15,0 2-3 16,3 1 6-16,15-5 1 15,4-1-12-15,3-1-18 16,3-1-9-16,-4-1 14 16,-2-3 25-16,-4 2 2 15,-5-2 2-15,-7 3-3 16,-6-2-4-16,0 4 24 16,-3-3 13-16,-13 1-7 15,-9-4-16-15,-6 1-7 16,1-4-6-16,-4-3-21 15,9 0-30-15,4 0-48 16,6-3-42-16,15-6-56 16,0 0-178-16</inkml:trace>
  <inkml:trace contextRef="#ctx0" brushRef="#br0" timeOffset="7418.05">7506 7137 620 0,'0'0'33'0,"0"0"79"0,0 0-25 0,0 0-47 16,0 0-5-1,0-19-10-15,0 49-20 16,0 10 25-16,0 8 4 0,0 5-20 15,0 0-12-15,-3 1-8 16,-3-10 10-16,3-7-6 16,-1-12 0-16,4-9-8 15,0-7-16-15,-3-4 15 16,3-5-4-16,0 0 0 16,-3 0 15-16,3-5 0 15,0-1-2-15,0-6-3 16,3 3 9-16,16-5 8 15,2 2 3-15,10-4-5 16,0 2 1-16,3-2-6 16,-4 2-3-16,-2 0-2 0,-6 3 2 15,-7 4-5 1,-5 2 5-16,-10 3-1 16,0-1 6-16,0 3 11 15,-10-1-15-15,-8 1-33 16,-7 0 7-16,-6 0 9 0,1 0-26 15,-4 0 22 1,3 0 11-16,6 1 4 0,7 11 6 16,9 4 1-1,6 3 6-15,3 4-7 16,6 0-1-16,15 5 7 16,4 0-3-16,6-3-2 15,3-5-2-15,-1-1-6 0,1-7-31 16,-3-4-61-16,-3-2-71 15,-4-2-170-15</inkml:trace>
  <inkml:trace contextRef="#ctx0" brushRef="#br0" timeOffset="9115.9">8300 7382 488 0,'0'0'62'0,"0"-24"-9"0,0 11 5 0,0 3 4 0,0-1-7 16,0 7 1-16,0-2 3 16,0 6-10-16,0 0-12 15,0 6-9-15,0 14-28 16,3 5 8-16,0 10-2 16,-3 2-4-16,3 5 4 15,0-3-4-15,0-4 1 16,-3-8-1-16,3-6-2 15,-3-9 3-15,3-10-4 16,-3-2-2-16,0 0 9 16,0-14 23-16,0-8 5 15,-3-9-27-15,-3-6-1 16,0-4-2-16,0-8-3 16,0-1 1-16,-4-4-1 15,5 1 0-15,-1 4 1 0,3 3-5 16,3 9 2-1,0 7-3-15,9 7-2 16,12 9 0-16,7 7 2 16,6 7-5-16,2 0 8 0,-2 2 0 15,-6 14-25 1,-3 5-61-16,-9 5-67 16,-8 4-58-16,-8 0-22 0,0 5-62 15</inkml:trace>
  <inkml:trace contextRef="#ctx0" brushRef="#br0" timeOffset="9300.83">8183 7488 607 0,'0'0'51'0,"0"0"47"0,0 0 64 0,99 5-85 15,-47-10-45-15,4-6-26 16,2-3-8-16,-5 0-66 15,-11 2-124-15,-8 5-164 16</inkml:trace>
  <inkml:trace contextRef="#ctx0" brushRef="#br0" timeOffset="9800.4">8642 7579 441 0,'0'0'74'0,"0"0"28"16,0 0-46-16,0 0-31 15,0 0-15-15,18-89 8 16,-18 78 17-16,-3-1 46 16,-12 5 9-16,-1 2-49 0,-2 5-15 15,0 0-13-15,2 10-7 16,4 8-12-16,6 5 2 16,2 3 0-16,4-1 1 15,0-2-5-15,19-4 7 16,6-10-2-1,5-9-10-15,-2 0-10 16,0-7 7-16,0-15-1 0,-7-2 0 16,-9-2 9-16,-3 1 6 15,-5 2 5-15,-4 2 9 16,0 5 10-16,-10 7-10 16,-2 2-9-16,-1 7-13 15,2 0-3-15,5 7 4 16,6 9-41-16,0 3-36 15,0-1-61-15,12 3-26 16,9-5-83-16</inkml:trace>
  <inkml:trace contextRef="#ctx0" brushRef="#br0" timeOffset="9983.19">8848 7562 424 0,'0'0'140'0,"0"0"56"15,0 0-65-15,0 0-93 16,3-81-22-16,-6 51-8 15,-3 2-6-15,2 2-4 16,4 4 6-16,0 5-7 0,0 6-5 16,16 6-4-16,3 5-4 15,9 0 3-15,-1 0-87 16,1 3-93-16,3 6-212 16</inkml:trace>
  <inkml:trace contextRef="#ctx0" brushRef="#br0" timeOffset="11014.99">9353 7481 389 0,'0'0'18'0,"0"0"43"0,0 0-21 0,0 0-7 0,19-74 5 16,-19 60 8-1,0 0 26-15,-9 6 11 16,-4 0-2-16,-6 6-8 15,-2 2-38-15,-1 0-30 0,0 7-2 16,1 14 2-16,6 2-6 16,3 7 3-1,2 2-4-15,7-4 1 0,3-3-3 16,3-6 4 0,19-8-3-16,3-8 2 0,2-3-6 15,7-5 5-15,-6-14-3 16,3-6-11-16,-7 0-7 15,-5-1-2-15,-10 3 9 16,-3 5 11-16,-3 4 6 16,-3 9 5-16,0 2 21 15,0 3 20-15,0 3-26 16,0 16-15-16,13 2-10 16,2 4 9-16,12 0-7 15,4-2-13-15,6-7-121 16,3-6-159-16</inkml:trace>
  <inkml:trace contextRef="#ctx0" brushRef="#br0" timeOffset="12215.67">7130 8218 575 0,'0'0'85'0,"0"0"-5"0,0 0-23 0,0-43-17 16,0 36-7-16,0 5-5 16,3 2-9-16,-3 0 3 15,0 0 0-15,0 13-10 16,0 10-7-16,0 14 9 15,0 12 0-15,0 4-1 16,-3 0-8-16,3-2-2 16,0-9-2-16,0-15-3 15,0-10-10-15,0-13-33 16,0-4-22-16,3-11 33 16,0-13 39-16,0-6-2 0,-3-6 1 15,0-6-2 1,0 3 0-16,0-3-6 15,0 3-16-15,-6 4-66 16,-6 7-13-16,-1 5 20 16,-2 7 31-16,3 5 20 15,-3 6 24-15,5 5 12 16,1 0 1-16,0 0-9 0,6 0 1 16,0 2 9-16,3 1 20 15,0-1 3-15,0-2-4 16,18 0-12-16,10-2 48 15,9-12 4-15,6-2 1 16,6-1-48-16,0-1-18 16,-5 4-21-1,-5 6-149-15,-14 4-113 0</inkml:trace>
  <inkml:trace contextRef="#ctx0" brushRef="#br0" timeOffset="12399.98">7161 8417 512 0,'0'0'19'0,"0"0"42"0,0 0 40 0,102-48-53 15,-60 25-31-15,5 0-16 16,-1 6-31-16,-6 3-176 15</inkml:trace>
  <inkml:trace contextRef="#ctx0" brushRef="#br0" timeOffset="12914.64">7620 8452 216 0,'0'0'74'0,"0"0"3"15,0 0-44-15,0 0-9 16,0 0 6-16,30-81 25 15,-30 70 16-15,-6 1-3 16,-12 3 1-16,-4 5-19 16,-2 2-34-16,-1 0-20 15,3 0-6-15,1 14 1 16,9 2-5-16,6 3-22 16,6-1-5-16,0-2 3 15,9 0 16-15,15-8 16 16,7-6 4-16,6-2-9 15,-3-5 5-15,0-11 7 16,-3-7 0-16,-10-1-1 16,-8 2 4-16,-7 1 9 15,-6 5 25-15,0 4 13 16,-6 3-25-16,-13 5-28 16,4 4-13-16,-4 0-9 15,3 1-7-15,7 16-18 16,3 4-11-16,6 2 8 15,0-1-98-15,9 0-126 0</inkml:trace>
  <inkml:trace contextRef="#ctx0" brushRef="#br0" timeOffset="13213.53">7890 8364 576 0,'0'0'15'0,"0"0"50"0,0 0-23 16,0 0-41-16,0 0 15 0,0 18 22 15,0-8 40-15,0-3 2 16,0-7-21-16,0 0-19 16,0 0-17-16,0-17 26 15,0-5-28-15,0-7-18 16,10 0-2-16,-4-1 1 15,6 5-3-15,-2 6-2 16,2 9-8-16,4 8-32 16,-2 2-29-16,2 9 5 15,-1 10-47-15,1 2-75 16,-4 0-112-16</inkml:trace>
  <inkml:trace contextRef="#ctx0" brushRef="#br0" timeOffset="13896.59">8217 8186 618 0,'0'0'72'16,"0"0"31"-16,0 0-18 0,0 0-45 16,0 0-25-16,0 14-8 15,0 4 14-15,0 5-2 16,0 5 0-16,0-5 8 16,-3 1-9-1,-3-6-10-15,2-6 1 0,4-5-9 16,0-7-2-1,0 0-9-15,0-3-7 0,4-13 10 16,8-2 10-16,3-6-2 16,-2 4 1-16,2-1 0 15,1 5-1-15,-5 4-1 16,2 5-1-16,-4 5 1 16,-3 2-5-16,1 0 2 15,-4 14-2-15,0 5 9 16,-3 6 1-16,0-2 4 15,0 0-6-15,0-4 1 16,0-6-4-16,0-6 1 16,0-2 2-16,0-5-8 15,3 0-3-15,6-16 3 16,4-3 13-16,-1-3-6 16,7-7-1-16,-2 4-5 15,2 2-1-15,0-3 3 16,-1 8 4-16,-2 2-1 15,-4 4 1-15,1 5 1 16,-5 5 0-16,1 2 8 0,-2 0 0 16,-1 12 11-1,0 4 4-15,0 2 0 16,-3 3-14-16,3-3-5 16,-2 1-4-16,2-3-8 15,-3-4-55-15,3-5-76 0,-3-3-151 16,3-2-179-16</inkml:trace>
  <inkml:trace contextRef="#ctx0" brushRef="#br0" timeOffset="14346.13">8774 8251 434 0,'0'0'57'0,"0"0"31"0,0 0-31 0,0 0-6 0,0 0 14 0,13-85 20 0,-13 73 0 16,-13 7-5-16,1 3-14 15,-4 2-30-15,1 2-23 16,0 15-4-16,6 3-6 15,3 3-4-15,2-2-2 16,4-3-3-16,0-4-9 16,7-7-18-16,8-7-30 15,-3 0 28-15,3-7 24 16,-2-7 4-16,-7 1 0 16,3-6 5-16,-3 5 2 0,-3 3 1 15,1 4-1 1,2 4 1-16,0 3-1 15,0 0 2-15,0 17 7 0,7 3-2 16,1 1 3-16,2 0-11 16,-1-5-6-1,7-9-62-15,-3-7-114 16,-4 0-74-16</inkml:trace>
  <inkml:trace contextRef="#ctx0" brushRef="#br0" timeOffset="14712.33">9051 7823 828 0,'0'0'-7'0,"0"0"26"16,25 111-21-16,-13-51-3 15,-3 3-38-15,-2-3 24 16,-1-7 12-16,3-7 8 15,-6-14 2-15,3-11 5 16,1-9-4-16,-7-10-6 16,3-2 18-16,-3-7 2 15,0-14 3-15,0-4-17 16,-16-5-17-16,1 2-2 16,-7 1 10-16,3 4-1 15,1 4 7-15,3 7 14 16,9 5 33-16,6 7 8 0,0 0-18 15,24 0-40-15,10 0 20 16,9 0 32 0,9 0-33-16,4-4-16 15,-4-4-57-15,-5-3-224 16</inkml:trace>
  <inkml:trace contextRef="#ctx0" brushRef="#br0" timeOffset="104461.3">12724 7895 759 0,'0'49'66'0,"0"-5"10"0,7-8-64 0,2-10-69 0,3-12-200 16,0-14-315-16</inkml:trace>
  <inkml:trace contextRef="#ctx0" brushRef="#br0" timeOffset="104961.06">12447 7467 887 0,'0'0'96'0,"0"0"-13"0,0 0-76 15,114-71-8-15,-52 50 2 16,8 4-3-16,4 13-7 15,4 4-13-15,1 4-39 16,-5 22-7-16,-6 9 29 16,-16 11 28-16,-8 7 8 15,-20 8 2-15,-9 1 17 16,-15 5 47-16,-3-1 10 16,-21 2 5-16,-13-3-20 15,-10-5-26-15,-5-5-18 16,-7-9-11-16,1-6-6 15,-6-12-31-15,2-12-49 16,10-9-128-16,9-7-317 16</inkml:trace>
  <inkml:trace contextRef="#ctx0" brushRef="#br0" timeOffset="105662.29">13521 7915 336 0,'0'0'90'0,"0"0"44"0,0 0-22 0,0 0 21 0,6 49-3 0,-6-44-31 15,0-3-25 1,0 0-17-16,0-2 3 0,0 0-4 15,0-6-6 1,0-15 5-16,0-3-32 16,0-5-21-16,-6-4 3 0,-2 1-4 15,-5 6-6 1,4 4-23-16,3 7-17 0,3 13-21 16,3 2-60-16,0 5-99 15,9 13-91-15,7 5-200 16</inkml:trace>
  <inkml:trace contextRef="#ctx0" brushRef="#br0" timeOffset="106043.23">13679 7774 550 0,'0'0'85'0,"0"0"18"16,0 0-52-16,0 0 11 15,0 0 6-15,0 0-35 16,43 86-11-16,-37-65-3 0,0-7 11 16,-3-2 11-1,0-5-16-15,-3-7 0 0,0 0 12 16,0 0 19-1,0-7 2-15,-9-10-43 16,0-6-12-16,0 0 2 16,3-5 0-16,2 0-4 15,4-2 0-15,0 3-3 0,4-1 2 16,11 5-4-16,3 5 0 16,7 4-20-1,-4 7-52-15,1 7-25 0,0 0-66 16,-7 2-144-16,-3 17-230 15</inkml:trace>
  <inkml:trace contextRef="#ctx0" brushRef="#br0" timeOffset="106360.15">13983 7821 725 0,'0'0'139'0,"0"0"3"16,0 0-90-16,0 0-31 15,80-90-14-15,-74 71-3 16,-3 1-3-16,-3 4 2 16,0 5 2-16,-6 1 3 15,-8 8 5-15,-8 0 18 16,0 6-3-16,0 12 10 16,7 3 13-16,6 6-5 15,2 3-3-15,7 3-17 16,0-3-9-16,22-2-9 15,9-7-4-15,6-8-6 16,9-10-4-16,4-3-59 16,5-10-77-16,-3-17-63 0,-6-4-135 15,-9-1-138 1</inkml:trace>
  <inkml:trace contextRef="#ctx0" brushRef="#br0" timeOffset="106675.84">14439 7694 23 0,'0'0'18'15,"0"0"83"-15,0 0 4 0,0 0 25 16,0 0 11-16,12-7-14 16,-12 0-14-16,-9-2-20 15,-3 1-21 1,-4 1-19-16,-2 7-6 0,3 0-24 15,-1 0-16-15,4 15-4 16,3 6 7 0,6 4 0-16,3 0-2 0,0-2-7 15,18 0 0-15,7-9-5 16,5-7-18-16,7-7-28 16,-2 0-60-16,4-18-97 15,-5-8 13-15,0-6 6 16,-7-5-36-16</inkml:trace>
  <inkml:trace contextRef="#ctx0" brushRef="#br0" timeOffset="107009.57">14695 7490 190 0,'0'0'131'16,"6"-127"-40"-16,-6 65-13 15,0 4 31-15,0 11 4 16,-3 13-16-16,0 10-46 16,3 23 2-16,0 1-16 15,0 30-41-15,3 16 32 16,9 16-12-16,6 12-14 15,-2 10-3-15,2-1 2 16,-2-7-2-16,2-12 2 16,-5-12 6-16,-1-18 17 0,-3-18-23 15,0-13-1-15,-9-3-3 16,0-14 0-16,-3-9-5 16,-18-7-15-16,-10-2-31 15,-3-3 2 1,-2 7 41-16,1 1 0 15,11 8 8-15,2 5 6 16,13 4 11-16,9 8 8 0,0 2-11 16,27 0-14-16,8 0 40 15,13 0 23-15,11 0-30 16,6 0-19-16,6-9-16 16,0-9-137-16,-1-3-403 15</inkml:trace>
  <inkml:trace contextRef="#ctx0" brushRef="#br0" timeOffset="108041.91">13282 8612 442 0,'0'0'126'0,"0"0"11"0,6-86-25 0,-6 56-8 0,0 4-17 0,-9-1-19 16,-16 6-15-16,-6 3-15 15,-6 4-20-15,-9 9-7 16,-4 5-8-16,1 3-4 16,-3 22 3-16,6 10 2 15,6 10 0 1,9 7 0-16,13 8 0 0,12 0-3 15,6 2-4-15,21-2-1 16,28-6-1-16,16-13 1 16,15-13 0-16,12-14-3 15,7-14-37-15,-4-9-42 16,-9-17 5-16,-18-6 17 16,-12-3 1-16,-25 0-36 15,-19 7-10-15,-12 1-3 16,-6 4-122-16</inkml:trace>
  <inkml:trace contextRef="#ctx0" brushRef="#br0" timeOffset="108341.92">13269 8861 522 0,'0'0'87'0,"0"0"79"0,0 0-99 0,0 0-59 0,93 49 16 15,-35-15-19-15,7 1-11 16,-4-5-131-16,-2-2-295 16</inkml:trace>
  <inkml:trace contextRef="#ctx0" brushRef="#br0" timeOffset="108974.71">13755 8808 638 0,'0'0'17'0,"0"0"53"0,0 0-5 0,0 0-27 16,-6 70-11-16,25-43-13 15,6-1-3-15,3-3-3 16,-4-11 19-16,7-11 0 16,-4-1-11-16,-5-7-6 15,0-16 0-15,-11-4 0 16,-1-5-3-16,-7-1-12 15,-3 3-17-15,0 2-27 16,-3 7-50-16,-10 10-24 16,2 6-45-16,-2 5-101 0</inkml:trace>
  <inkml:trace contextRef="#ctx0" brushRef="#br0" timeOffset="109276.09">14017 8866 767 0,'0'0'42'16,"0"0"141"-16,0 0-82 15,0 0-78 1,0 0-21-16,93-90-1 0,-84 69-1 16,-6 0-7-16,-3 7-8 15,0 3 11-15,-15 4 0 16,-1 4 3-16,-6 3 9 15,5 5 10-15,-2 13 9 16,10 8 2-16,2 2 7 16,7 4-11-16,0-2-10 15,19-4-10-15,8-8-4 16,7-6-2-16,10-10-25 16,-2-2-68-16,2-12-172 15,-4-15-215-15</inkml:trace>
  <inkml:trace contextRef="#ctx0" brushRef="#br0" timeOffset="109607.21">14375 8602 692 0,'0'0'13'0,"0"0"47"0,0 0 37 15,0 0-39 1,-90 44-17-16,84-28 10 15,6 3-13-15,0-1-13 16,9-2-15-16,13 3-9 16,6-1-4-16,6 1-24 15,-4-3-5-15,1 1 10 0,-6 1 7 16,-4 1 10-16,-5 1 7 16,-8-1-1-1,-8 1 6-15,0 1 6 0,-3 2 10 16,-18-1 6-1,-7-4-5-15,-6-4-4 16,1-7-2-16,2-7-6 0,6 0-17 16,13-12-47-16,12-14-102 15,15-8-161-15</inkml:trace>
  <inkml:trace contextRef="#ctx0" brushRef="#br0" timeOffset="110007.96">14806 8205 1049 0,'0'0'-15'0,"0"0"30"15,6 125-11-15,12-58-15 16,0 13-5-16,4 6 9 15,-6 2 8-15,-1-7 1 16,-2-12-4-16,-4-15 0 16,0-18 0-16,-3-17 1 0,-3-19-2 15,0 0-12-15,-3-19-41 16,-3-8-4-16,-18-10-62 16,-7 1 11-16,-9 2 65 15,-3 2 46 1,3 6 19-16,3 10 36 15,9 7 45-15,13 7 11 0,6 2-36 16,6 2-46-16,13 12-16 16,14-3-13-16,13-1-5 15,6-4-15-15,6-1-41 16,3-3-140-16,-5-2-113 16</inkml:trace>
  <inkml:trace contextRef="#ctx0" brushRef="#br0" timeOffset="110224.34">15221 8776 1156 0,'0'0'73'15,"0"0"29"-15,0 0-66 16,-25-111-34-16,19 72-9 15,0 2-72-15,-3 9-91 16,-4 9-79-16,7 12-59 16,1 7-101-16</inkml:trace>
  <inkml:trace contextRef="#ctx0" brushRef="#br0" timeOffset="110673.44">15443 8660 497 0,'0'0'100'16,"0"0"6"-16,0 0-38 15,0 0-5 1,15-81-8-16,-15 60 4 0,-6 5-3 16,-12 5-10-16,-4 1-22 15,0 10-11-15,1 0 3 16,3 10-17-16,2 13 0 16,10 5-1-16,6 6 2 15,0 1 3-15,9 0-4 16,13-7-8-16,8-10-10 15,1-7-20-15,3-11-29 16,0 0-1-16,-6-16 20 16,-10-7 27-16,-5-5 23 15,-10-2 51-15,-3 3 16 16,-3-2-31-16,-16 9-24 16,0 1-22-16,-2 10-98 15,3 7 87-15,5 2-58 16,7 7-55-16,3 11-127 15</inkml:trace>
  <inkml:trace contextRef="#ctx0" brushRef="#br0" timeOffset="111040.15">15698 8434 848 0,'0'0'19'0,"0"0"33"0,0 0-36 0,0 97-9 0,0-71-6 0,0-8 1 0,0-4-1 16,0-7 4-16,3-7 7 15,3-3 3-15,4-15 7 16,-4-8-14-16,6-2-4 15,-3-2-1-15,4 5 0 16,-4 4-2-16,4 5 6 16,-1 9 20-16,-3 7 15 15,6 0-20-15,-3 14-2 16,4 11 5-16,-1 5-13 16,4-2-9-16,-3 0-74 15,2-7-156-15,-3-10-153 16</inkml:trace>
  <inkml:trace contextRef="#ctx0" brushRef="#br0" timeOffset="111607.67">16237 8292 302 0,'0'0'171'0,"0"0"-2"0,0 0-4 0,0 0-11 15,0 0-16-15,-15-41-74 16,-4 41-1-16,4 0-34 16,-1 0-5-16,1 7-2 15,-1 7-7-15,5 2-9 16,-2 1-6-16,7 1 1 15,3 0-1-15,3 3 7 16,0-5-3-16,6 0-2 16,13-2-5-16,5-2 1 15,4-1-6-15,3-2 2 16,-4 3-2-16,1-3-5 16,-6 5 4-16,-7 0 6 0,-6 3 5 15,-6-2-2 1,-3 4 18-16,0-1 20 15,-15-1 9-15,-7-2-8 16,-6-3-15-16,-8-2-10 16,2-3-11-16,-3-3-26 15,3 1-52-15,3 0-106 16,3-1-246-16</inkml:trace>
  <inkml:trace contextRef="#ctx0" brushRef="#br0" timeOffset="128930.59">12097 6973 594 0,'0'0'62'0,"0"0"32"0,0 0-23 0,0 0-29 0,0 0-12 0,0 0-10 0,0-3 5 16,0 1 5-16,0 0 7 15,0-5 3 1,0 2 5-16,0-4-6 0,0-3 3 15,-4 3-14-15,-2-5-7 16,3 0-8-16,-3 0-3 16,0 0 0-16,0-4-3 15,-1-1 0-15,-2 1-1 16,-3-5-1-16,2 0-4 16,-2-3 3-16,-4-4-4 15,2 0 4-15,-5-2-1 16,-3-1 5-16,4 1-2 15,-4 2 1-15,3 0-4 16,2 0-2-16,-2 2 2 16,0 3-3-16,7-3 3 15,-3 5-4-15,2-3 2 16,4 3-1-16,0 0 4 16,0 0-6-16,0 0 4 15,2 5-2-15,-2-1 1 16,3 5 0-16,0 3-1 15,3 4 1-15,0 2-3 0,-1 3 3 16,4 2-2 0,0 0 0-16,0 0-11 0,0 0 4 15,0 0-1-15,0 0 3 16,0 0 0-16,0 0 1 16,0 0-3-1,0 0-13-15,0 2-25 0,0 5-49 16,-3 5-125-16,-3-1-255 15</inkml:trace>
  <inkml:trace contextRef="#ctx0" brushRef="#br0" timeOffset="131345.36">10289 4106 283 0,'0'-5'0'0,"0"1"-1"0,0-2 2 0,0 2-1 16,0 0 19-16,0-1 26 15,0-2 35-15,0 2-15 0,0 1 2 16,-3-1-19-16,3 0 0 16,0 3-4-16,0-2-8 15,0 4-3-15,0-3 5 16,0 3-3-16,-3 0-12 15,3 0-1-15,0 0-3 16,0 0 3-16,0 0-9 16,0 0-9-16,0 0-5 15,0 7 5-15,0 2-1 16,0 3 2-16,3 2 3 16,0 2 7-16,3 3-5 15,0-1 0-15,0 1 6 16,1 1-1-16,-1 1 2 15,0 0 1-15,3 2 7 16,-2-2-1 0,2 0-9-16,-1-3-5 0,2 3-5 15,-1-5 1-15,-3 1-4 0,3-1 3 16,1 0-1 0,-1-2 10-16,-3 2-2 15,4-2 1-15,-4 2-5 16,3 2-1-16,-3-4-3 15,0 2-1-15,4 3-2 16,-5-2-1-16,5-4 2 16,-4 6-3-16,0-3 3 0,0 0-3 15,0 0 2-15,1 0-1 16,-1 0 1-16,0 1-1 16,0-1 0-16,3-3 0 15,-2 4 0-15,2-4 1 16,0 1-2-16,-3-2 3 15,0 2-4-15,0-2 3 16,0-1-2-16,0 1 3 16,1-3-4-16,-4 3 4 15,3-5-3-15,-3 2 2 16,0-2-1-16,0 0 0 16,0-3 1-16,0 3-2 15,1-4 1-15,-1-1-1 16,-3 0 3-16,0-2-3 15,3 2 1-15,-3 0-1 16,3 1 2-16,-3 1-2 16,3-1 1-16,0 2 1 15,-3-3-2-15,3 0 2 16,0 3-3-16,-3-5-2 16,0 0-8-16,0 0 8 0,0 0 0 15,0 0 2 1,0 0-3-16,0 0-2 15,0 0-23-15,0 0-32 16,0 0-70-16,0-3-136 0,-6-1-196 16</inkml:trace>
  <inkml:trace contextRef="#ctx0" brushRef="#br0" timeOffset="135609.09">9920 5516 182 0,'2'0'5'0,"1"0"36"0,0 0-20 0,4 0-18 16,-4 0-3-16,3 0 0 16,-3-2 3-16,0-5 11 15,-3 2 63-15,0-4 30 16,0 1-13-16,0 0-36 15,0-2-2-15,0 3-12 16,0 0-5-16,0 0 1 16,-3 1 25-16,-3 1 6 15,-4 0-12-15,-1 3 4 0,-2-3-16 16,-2 3-13 0,-1 0 0-16,-2 2-8 15,-1 0-14-15,-2 0 5 16,3 0-8-16,-4 0-5 15,0 0 1-15,4 0-1 0,-4 4-2 16,1 3 0 0,-1 3 1-16,-2 3-2 0,2 4 3 15,-3-2-4-15,1 7 6 16,-1-1-7-16,3 2 6 16,1 0 6-1,5 0-1-15,-2 2-7 0,3 1-1 16,6-3 1-16,-1 2-4 15,7 1 4-15,3-1-1 16,0 1 7-16,3-1 0 16,13 3-6-16,9-3-5 15,2 0 3-15,7-1-3 16,9-4 2-16,0-3-3 16,7-6 1-16,1-7 1 15,2-4-3-15,2 0 2 16,-5-4 0-16,-1-17 3 15,-6-2-4-15,-6-7 0 16,-6-2-10-16,-4-3-9 16,-8 1 0-16,-7-6 8 15,-2 6 0-15,-7-1 3 16,-3 0 8-16,0 0 1 16,-6 8 2-16,-7 2 1 15,1 4 1-15,-1 7-3 16,1 5 8-16,3 4 1 0,3 5 2 15,-1 0-6 1,1 0-3-16,3 2-6 16,0 5-2-16,1 0-7 0,-1-2-6 15,3-1 11 1,0-4 7-16,0 3 7 16,0-3 13-16,0 0 3 15,0 0-7-15,0 0 8 0,0 0-9 16,0 0-5-16,-4 0-2 15,4 0-1 1,-3 2 4-16,-3-2-4 0,0 2 1 16,3-2-7-16,-3 3 3 15,2-1-2-15,1-2 3 16,0 0-3 0,3 0 1-16,0 0-1 0,-3 0 1 15,3 0 0-15,0 0-1 16,0 0-1-16,0 0-1 15,0 0 2-15,0 0-4 16,0 0 5-16,0 0-4 16,0 0 1-16,0 0-13 15,0 0 5-15,0 0-3 16,0 0 6-16,0 0 4 16,0 0 3-16,0 0 1 15,0 0-1-15,0 0 1 16,0 0-1-16,0 0 2 15,0 0-4-15,0 0 2 16,0 0-26-16,0 5-40 16,0-4-73-16,-3 2-148 15,0 1-295-15</inkml:trace>
  <inkml:trace contextRef="#ctx0" brushRef="#br0" timeOffset="140640.23">9997 5174 537 0,'0'-17'116'0,"0"2"33"0,-7 1 15 0,-2 2-45 0,-3 3-37 0,-1 0-20 0,-2 2-6 15,-4 2-6-15,1 3-9 16,-6 0 3-16,-1 2-9 16,-6 0-10-16,-3 6-15 15,0 11 0-15,-6 3-2 16,-3 8-1-16,0 4 4 16,0 10-2-16,0 7-4 15,3 6 1-15,3 10 4 16,6 6 0-16,9 8 6 15,10 2 1-15,12-3-3 16,0-3-7-16,28-8 3 16,12-14-11-16,12-16 1 15,13-14-1-15,3-16 1 16,2-7-1-16,-1-7 1 16,-8-19-2-16,-5-4-2 15,-17-4 1-15,-11-1-5 16,-9-4 3-16,-13 4-4 15,-6-2 8-15,0 2-1 16,-13 3 0-16,-8 2-5 16,-4 4 2-16,-2 8-17 15,-7 4 1-15,6 7 5 16,0 7 4-16,4 0 6 0,5 0 2 16,10 14 8-16,9 0 9 15,0 0 8 1,25-3 3-16,11 1-13 15,11-8-1-15,8-1-2 0,0-3-3 16,-3 0-3-16,-8-7-1 16,-7-2-4-16,-16 4-4 15,-6 1-37-15,-5 1-30 16,-7 3-54-16,-3 0-107 16,0 0-238-16</inkml:trace>
  <inkml:trace contextRef="#ctx0" brushRef="#br0" timeOffset="141389.26">10415 5796 789 0,'0'0'72'0,"0"0"55"0,0 0-7 0,-9 25-24 0,9-23-39 0,0-2-27 0,0 0-12 16,0-4 0-1,3-15 5-15,3-4 32 16,0-4-20-16,-3-8-18 15,-3 2-14-15,0 3 2 16,0 5-4-16,-3 7-10 0,-9 10-25 16,3 8-29-16,-1 8-57 15,4 17-83-15,6 8-198 16,0 3-160 0</inkml:trace>
  <inkml:trace contextRef="#ctx0" brushRef="#br0" timeOffset="141790.84">10634 5705 573 0,'0'0'85'0,"0"0"36"16,0 0-45-16,0 0-19 15,0 0-15-15,0-20-23 16,0 36 16-16,9 5 55 16,-3 1-41-16,4 0-18 15,-1-4 4-15,0-2 2 0,0-4 2 16,3-7-16-1,1-5-9-15,2 0-3 0,1-15 5 16,-1-7-3 0,-3-4 1-16,1-6-5 15,-4-1-2-15,-3 4-8 16,-3 0-37-16,-3 9-44 16,3 10-45-16,-3 8-76 0,3 2-174 15</inkml:trace>
  <inkml:trace contextRef="#ctx0" brushRef="#br0" timeOffset="141955.48">10957 5784 930 0,'0'0'105'0,"0"0"14"15,0 0-67-15,0 0-26 16,9-74-16-16,-9 56-30 15,0 4-77-15,-6 9-164 16,-6 5-225-16</inkml:trace>
  <inkml:trace contextRef="#ctx0" brushRef="#br0" timeOffset="142372.42">11083 5585 847 0,'0'0'137'0,"0"0"-42"16,0 0-55-1,0 0 25-15,0 0-29 16,22 107-25-16,-22-75-6 0,0-2 9 15,0-7 2 1,0-4 3-16,0-8-6 16,0-6-7-16,3-5-6 0,3-2 2 15,3-17 1-15,0-6-1 16,1-5-1 0,2-3-2-16,3 1 3 0,-2 6-10 15,-1 6 7 1,-2 6-2-16,2 12 3 0,-3 2-3 15,0 4-1-15,-6 17 9 16,3 6 4-16,0 4-6 16,-3-4-21-16,4-2-57 15,-4-3-90-15,6-11-144 16,0-6-216-16</inkml:trace>
  <inkml:trace contextRef="#ctx0" brushRef="#br0" timeOffset="142840.05">11400 5627 862 0,'0'0'104'16,"0"0"26"-16,0 0-48 16,0 0-47-16,0 0-17 15,-24 33-16-15,17-4 0 16,4 4-2-16,3-3 3 0,0-9-4 15,0-7-4 1,16-7-22-16,-1-7 1 16,4 0 7-16,-4-12 11 15,0-4 0-15,-2-3-6 16,-1-2-5-16,0 3 4 0,1 4 6 16,-4 7-2-1,7 7-6-15,-1 0-5 0,-3 23 5 16,3 11 2-16,1 6 9 15,-7 6-31-15,-6-2 28 16,-3 1 9 0,0-9 1-16,-9-3 11 15,-10-8 17-15,-2-11-3 0,0-5 1 16,-4-9 5-16,0 0-17 16,3-18-20-16,11-5 6 15,1-3 11-15,10 1-5 16,0 1 5-16,21 8-4 15,7 5-5-15,9 4-8 16,6 7-33-16,0 0-136 16,7 0-300-16</inkml:trace>
  <inkml:trace contextRef="#ctx0" brushRef="#br0" timeOffset="143871.05">12250 5252 392 0,'0'0'80'0,"0"0"22"0,0 0 11 0,0 0-31 0,0-71-13 0,0 61 3 15,0 3-6-15,0 3 4 16,-9 4 18 0,-4 0-10-16,-2 7-42 0,0 11-20 15,0 5-7-15,-1 8 10 16,7-4-11-16,3 1-3 16,6-5-4-16,0-7 1 15,0-6-3-15,12-3-1 16,0-7-1-16,1 0-2 15,-4 0 2 1,-9-3 0-16,0-4 2 0,0 0-5 16,-3 3 0-16,-13 2-11 15,-5-1 8-15,-4 3-1 16,-6 5 6-16,-2 16 2 16,-1 4 5-16,3 9 7 15,3 6 17-15,10 4 6 16,12-1 5-16,6-1 7 15,12-5-7-15,24-4-14 16,17-13-19-16,15-10-1 16,6-10-9-16,6 0-37 15,-7-10-61-15,-4-10-88 0,-17-3-240 16</inkml:trace>
  <inkml:trace contextRef="#ctx0" brushRef="#br0" timeOffset="144320.95">12417 5618 480 0,'0'0'122'0,"0"0"11"0,0 0 1 0,0 0-47 0,3-35-36 16,15 21 2-16,3-2 5 15,4 2-21-15,0 3-15 16,0 4-6-16,-7 7-9 16,0 0-5-16,-2 7-3 15,-1 11 24-15,4 5 14 16,8-2-13-16,4-5-14 16,9-4-7-16,0-8-5 15,3-4-60-15,-6 0-173 16,-6 0-263-16</inkml:trace>
  <inkml:trace contextRef="#ctx0" brushRef="#br0" timeOffset="144606.24">12764 5373 748 0,'0'0'139'16,"0"0"12"-16,0 0-49 15,0 0-57-15,-40 83-9 16,16-32-10-16,-4 0-9 15,-3 2 0-15,7-7-1 16,-1-7-12-16,12-11-4 16,13-14-56-16,0-14-116 15,16 0-228-15</inkml:trace>
  <inkml:trace contextRef="#ctx0" brushRef="#br0" timeOffset="145171.18">13045 5631 425 0,'0'0'33'0,"0"0"62"15,0 0-23-15,0 0-20 16,0 0-3 0,52-41 14-16,-49 25 4 0,-3 2-7 15,0-3-13 1,-3 6 5-16,-13 2-13 0,1 4-1 15,-3 5-5-15,-4 0-8 16,3 0-3-16,4 17-14 16,2 3-3-16,7 3-1 15,6 3 4-15,0 1 0 16,3-6 17-16,16-2-10 16,6-8-12-16,3-6-5 15,3-5-4-15,-4 0-2 16,1-16-5-16,-7-5-7 15,-2 0-7-15,-7 1 11 16,-6 1 0-16,-3 5 1 16,-3 5 15-16,0 4 5 15,0 5-5-15,0 3 14 16,0 15-18-16,0 8 2 16,-3-1-9-16,3 2-68 15,0-3-77-15,6-8-97 16,10-7-103-16</inkml:trace>
  <inkml:trace contextRef="#ctx0" brushRef="#br0" timeOffset="145670.79">13393 5525 873 0,'0'0'120'0,"0"0"-40"0,0 0-57 0,0 0-16 0,-3 90-3 0,-4-57-3 16,1-3-1-16,0-7 2 16,0-6 10-16,6-6 11 15,0-9-20 1,0-2-3-16,0 0-8 16,3-16 12-16,6 0-5 0,0-3-6 15,1 3-1-15,-1 0 6 16,0 2-1-16,-3 5 1 15,3-1 0-15,-3 8 1 16,0 2-1-16,1 0-5 16,-1 2 4-16,-3 12 6 15,0 2 12-15,-3-1-11 16,3-4 3-16,0-2-8 16,0-4-3-16,7-5-2 15,-4 0-12-15,3-5 7 0,4-8 8 16,-4-4 3-16,-1 3-3 15,2-2 6 1,-1 5-3-16,-6 3 2 16,6 6-3-16,-2 2 4 15,-1 2-2-15,-3 17 29 16,3 4 1-16,-3 2-25 16,3 1-5-16,1-5-32 0,-1-5-77 15,0-7-128-15,3-9-142 16</inkml:trace>
  <inkml:trace contextRef="#ctx0" brushRef="#br0" timeOffset="146120.11">13774 5592 820 0,'0'0'28'0,"0"75"60"0,-3-32-3 0,0 4-31 0,0-8-23 0,0-2-18 15,-1-12-8-15,4-7 2 16,0-8-4-16,0-10 1 16,0 0 1-16,0-16 3 15,0-10-4-15,0-8-6 16,0-6 2-16,4-6-6 15,-4-3-14-15,0-1-1 16,3-1-1-16,3 7 9 16,3 9 4-16,7 12 4 15,2 10 0-15,1 13-14 16,-1 0-11-16,0 11 8 16,-5 10 8-16,-1 6 2 0,-9 1 7 15,-3 0 7 1,0-1 12-16,-6-3 11 15,-9-6-7-15,-1-1-11 16,4-6-11-16,0-4-45 0,3-3-97 16,3 1-91-1,2-3 3-15,4 3-2 16</inkml:trace>
  <inkml:trace contextRef="#ctx0" brushRef="#br0" timeOffset="146171.71">13879 5718 255 0,'0'0'-152'0</inkml:trace>
  <inkml:trace contextRef="#ctx0" brushRef="#br0" timeOffset="146403.18">14113 5248 394 0,'0'0'125'0,"0"0"15"16,0 0 14-16,0 0-40 15,0 0-49-15,0 0-24 16,-6 74 27-16,2-19-27 16,-2 3-13-16,0 0 3 15,0-5-19-15,3-9-9 16,3-7-37-16,-3-10-103 0,3-6-156 16,0-9-184-1</inkml:trace>
  <inkml:trace contextRef="#ctx0" brushRef="#br0" timeOffset="146820.48">14205 5667 757 0,'0'0'55'15,"0"0"-26"-15,0 0-11 16,0 0-12-16,108-22 46 16,-83 6-47-16,-4-4-2 15,-5 3-3-15,-7-1 5 16,-4 4-2-16,-5 3 11 15,0 5 31-15,-2 6 22 16,-13 0-2-16,-1 0-47 16,1 12-7-16,2 5 21 15,7 1 34-15,6-2-20 0,0 3-24 16,0-1-9 0,12-1-1-16,4-6-17 15,9-2-28-15,2-7-44 16,10-2-71-16,0 0 2 15,0-11-52-15,0-8-212 16</inkml:trace>
  <inkml:trace contextRef="#ctx0" brushRef="#br0" timeOffset="147136.38">14686 5419 532 0,'0'0'182'0,"0"0"-86"16,0 0 90-16,0 0-124 15,0 0-17-15,-69 18-8 16,63 5-1-16,3 1-15 0,3 1 0 16,0 1-8-16,9-1-6 15,10-2-11 1,0 0 0-16,-1-4 2 0,-2 1 2 16,-4-5 1-16,-3 0 1 15,-2-3 9-15,-7 0 4 16,0-3-5-16,0 1-2 15,-7-4 9-15,-11 1-6 16,-7-2 3-16,-3 2 1 16,-3-3-10-16,4 3-11 15,-1-2-81-15,0 2-161 16,6 2-286-16</inkml:trace>
  <inkml:trace contextRef="#ctx0" brushRef="#br0" timeOffset="-190003.53">8315 3995 408 0,'0'-3'91'0,"0"3"-38"0,0 0-29 0,0 0-12 0,0 0-11 0,0 0 0 16,0 0 5-16,0 0 11 15,0 0 15-15,0 0-2 16,0 0 7-16,0 0-7 0,0 0-5 16,0 0-5-1,0 0-5-15,0 0-4 16,0 0-2-16,0 0-7 0,0 7 5 15,0 1 12-15,0-2 11 16,0 3-8-16,0 1-11 16,-6 1-5-16,0 1-5 15,0 2 4-15,-1-3 0 16,-1 6-2-16,2-1-3 16,-7 0 1-1,4 2 0-15,-3 1 0 0,2 2-2 16,-2-5-1-16,0 2 5 15,-1-2-3-15,4 3 4 16,-3-5-4-16,3 0 8 16,0-3-5-16,-1 3-1 15,4-2-3-15,-3-1 2 16,-1 1-1 0,1 2-1-16,3 0 1 0,-3 0 0 15,-4 2 2-15,4 0-3 16,0 0 3-16,0 0-5 15,0-2 4-15,0 0-1 16,2-3 1-16,1 1-3 16,0-3 2-16,3-2 0 15,0 2 0-15,0-2 0 16,-4 3-1-16,4-3 0 16,3-3-1-16,-3 0 2 15,3-1-3-15,0 0 3 16,0-3-6-16,0 0-3 15,0 0-7-15,0 0-24 16,0 0-42-16,0 0-83 16,0 0-177-16</inkml:trace>
  <inkml:trace contextRef="#ctx0" brushRef="#br0" timeOffset="-187306.06">6185 4762 175 0,'9'-4'126'0,"-2"-1"-21"0,-1 0-26 0,0 1-9 16,-1 1-24-1,-1-1-12-15,-1-3 7 0,0 2 8 16,-3 0 1-16,3 1 5 15,-3-1 6-15,0 1-4 16,0-1 17-16,0 0 8 16,0 3-7-16,-6-3-14 15,-6 1-11-15,0 2-14 16,-4 0-15-16,1 2-15 16,-7 0-7-16,3 0 0 15,-2 0-1-15,3 6 4 16,2 6-5-16,1 2 5 15,2-3-4-15,4 8 1 16,3-3-7-16,6 2-1 16,0 1-4-16,3 0-4 15,19-1 4-15,2 1 8 16,7 1-3-16,6 1-7 16,0 2-14-16,0-2-19 15,-3 4 8-15,-6-2 4 16,-10 1 12-16,-9-1 16 0,-9-2 4 15,0 0 8-15,-9-5 37 16,-13 0 23-16,-5-5-10 16,-8-1-16-16,-1-6-21 15,-1-4-7 1,0 0-4-16,0 0-6 16,3-7-36-16,6-2-20 0,7 0-52 15,12 0-104-15,9 2-169 16</inkml:trace>
  <inkml:trace contextRef="#ctx0" brushRef="#br0" timeOffset="-186821.98">6518 4989 765 0,'0'0'20'0,"0"0"17"0,0 0 36 0,0 0-38 15,101-33-32-15,-79 18-4 16,-7-4-4-16,-6 0 1 16,-3 3 11-16,-6 4 22 15,0-1 30-15,0 6 11 16,-9 0-22-16,-6 5-17 0,-7 2-5 16,4 0-24-16,-7 4-1 15,3 17 6-15,1 2 3 16,3 5 7-16,2 2 9 15,10 0 0-15,6-2-12 16,0-5-10-16,22-7-8 16,11-4 0-16,10-8-5 15,7-4-46-15,2 0-58 16,1-11-71-16,-4-8 37 16,-6 2-139-16</inkml:trace>
  <inkml:trace contextRef="#ctx0" brushRef="#br0" timeOffset="-186087">6997 4892 372 0,'0'0'71'0,"0"0"35"0,0 0-14 0,0 0 0 0,0 0-2 16,10-30-8 0,-10 28-3-16,-3 2 0 15,-10 0-27-15,-1 0-15 0,-5 8-24 16,0 11-9-1,1 6-4-15,2 4 0 16,4 3-5-16,6 0 1 16,6-4-2-16,0-5-3 0,6-9-9 15,9-8-18 1,4-6-39-16,3 0-18 0,-1-11 47 16,-3-10 21-16,1-5 11 15,-4 0 5-15,1-5 8 16,-7 4 2-1,0-1 2-15,-6 2-2 0,1 8 6 16,-4 2 4 0,0 6 12-16,0 8-9 15,0 2-1-15,0 0-14 0,-4 19-8 16,-5 6 22-16,3 3-10 16,-3 8 26-16,2 4 28 15,4 2 2-15,0 2-25 16,3-3-18-16,0 1-11 15,6-6-8-15,10-5 1 16,-1-6-6-16,7-6-8 16,2-10-21-16,1-7-3 15,3-2 17-15,0 0 22 16,-7-16 1-16,0-2-3 16,-2-3 3-16,-7-3 2 0,-5 4 5 15,-7 1-2 1,0 1 10-16,-10 4 20 15,-14 5 16-15,-7 0 3 16,-6 4-11-16,-3 0 3 16,3 5-10-16,6 0-20 15,3 0-15-15,10 7-3 0,9 7-21 16,5-2-92-16,4-6-151 16,4-3-323-16</inkml:trace>
  <inkml:trace contextRef="#ctx0" brushRef="#br0" timeOffset="-185687.58">7321 4864 880 0,'0'0'95'0,"0"0"-41"0,0 0-42 0,0 0-1 16,-3 58-8-16,3-33 3 15,9 1 1-15,3-6 2 16,1-3-5-16,2-9-2 15,4-5-2-15,-4-3 4 16,0-3 11-16,1-12 6 16,-1-4-2-16,-6-4-10 15,-2 0-5-15,-1-3-5 16,-3 6-35-16,-3 3-76 0,0 6-88 16,0 7-16-1,0 4 14-15,0 0-98 16</inkml:trace>
  <inkml:trace contextRef="#ctx0" brushRef="#br0" timeOffset="-185407.45">7478 4968 427 0,'0'0'184'0,"0"0"-21"0,0 0-69 16,0 0-10-16,0 0-7 16,86-2-44-16,-61-12-29 15,0-4 0-15,-7-1-3 16,0 0 8-1,-5 1-1-15,-7 2-5 0,-3 2 0 16,-3 2 0-16,0 3 12 16,-6 5 9-16,-7 4 16 15,-2 0-13-15,0 9-10 16,0 9-14-16,2 7 3 16,4 1 2-16,9 2-5 15,0-3-6-15,0-2-6 16,12-7-28-16,7-4-46 15,2-10-87-15,0-2-153 16,1 0-122-16</inkml:trace>
  <inkml:trace contextRef="#ctx0" brushRef="#br0" timeOffset="-185108.2">7786 4894 719 0,'0'0'73'16,"0"0"-32"-16,0 0 19 15,0 0-36-15,0 76-15 0,0-60 9 16,0-6 2 0,0-8-11-16,0-2-8 15,12 0 3-15,1-14 1 0,2-4 3 16,7-3-19-16,-1-2-7 16,-3 7 17-16,4 2 10 15,-6 7-7 1,-1 7 1-16,-6 0 4 15,0 4 4-15,-6 15 17 0,3-1 3 16,-3 3-15-16,4-2-11 16,-1-3-10-16,0-5-125 15,3-6-211-15,4-3-255 16</inkml:trace>
  <inkml:trace contextRef="#ctx0" brushRef="#br0" timeOffset="-184640.69">8214 4834 565 0,'0'0'123'0,"0"0"-44"16,0 0-3-16,0 0 5 15,0 0-8-15,-3-14 0 0,-10 14-28 16,1 5-20 0,-3 11 17-16,3 5 3 15,-1 4-22-15,7 3-1 16,6-1-11-16,0-1-8 16,3-5-11-16,19-7-27 15,-1-3-41-15,7-7-66 16,-3-4-87-16,-4 0 1 0,1-1 31 15,-4-9 126-15,-3 1 58 16,-2 0 15-16,-1 2 33 16,-3 2 72-1,1 1 13-15,-4-1-18 0,0 3 6 16,0-3-4 0,-3-2-10-16,0-5-26 15,-3-1-12-15,0-4-4 0,0-1 6 16,0-1-32-16,-3 1-40 15,-6 4-47-15,0 3-79 16,-1 4-172-16,1 7-24 16</inkml:trace>
  <inkml:trace contextRef="#ctx0" brushRef="#br0" timeOffset="-184158.07">8494 4744 433 0,'0'0'127'0,"0"0"-16"0,0 0-33 15,0 0-31-15,0 0 13 0,18 44 23 16,-12-19-13-1,-3 1-24-15,1-3-17 16,-1 0-18-16,0-5-9 16,3-4-6-16,-3-7-1 15,3-5 0-15,0-2-10 16,4 0-39-16,-4-9 8 16,6-7 30-16,-2 0 0 0,-1 2 14 15,-3 0 8-15,0 5 22 16,0 4 16-16,-3 3 3 15,3 2-17-15,-3 0-21 16,3 9 4-16,1 7 5 16,-1 1-10-16,0 3 2 15,0-1-6-15,-3 0 1 16,0-4-4-16,1-1 0 16,-4-5-1-16,6-6-34 15,-3-3-107-15,3 0-152 16,3-7-168-16</inkml:trace>
  <inkml:trace contextRef="#ctx0" brushRef="#br0" timeOffset="-183607.64">8904 4830 716 0,'0'0'112'16,"0"0"1"-16,0 0-73 15,0 0-19-15,0 0-7 16,58-19 7-16,-52 10 27 16,-3-3 5-16,-3 0-1 15,0 1 1-15,0-1-4 16,0 1-8-16,0 6-24 16,0 3-5-16,-3 2 0 15,-3 0-2-15,-4 14-24 0,4 7-2 16,0 2-11-1,-2-1-1-15,4 0-1 0,4-4 2 16,0-9 8-16,0-2-12 16,0-7-7-16,0 0 1 15,12 0-14 1,-3-5-8-16,4-1 26 16,-1-1 10-16,4 2 4 0,-1 5 15 15,1 0 2-15,-1 21 5 16,-3 7 22-16,-3 7-12 15,-6 4-8-15,-3 0-14 16,0-2-5-16,-6-2 9 16,-9-5 8-16,-3-10 23 15,-4-1 22-15,3-10 0 16,-2-4-17-16,0-5-11 16,2 0-12-16,7-14-1 15,6-5 2-15,6 1-8 16,0-5 15-16,18 0 8 15,12 0 11-15,11-3-9 16,5 3-17-16,3-2-11 16,1 4-22-16,-2-2-98 15,-4 4-241-15,-5 3-363 16</inkml:trace>
  <inkml:trace contextRef="#ctx0" brushRef="#br0" timeOffset="-180758.85">9390 4517 811 0,'0'0'135'0,"0"0"-35"0,0 0-50 0,0 5-37 0,0 6-7 15,-3 8 4 1,-7 2 10-16,-1 2 25 16,-8 9 8-16,-6 5-1 15,0 5-11-15,-8 6-12 0,-1 3-21 16,3-2-8-16,3-3-20 15,7-5-56-15,6-8-88 16,2-8-190-16,7-8-246 16</inkml:trace>
  <inkml:trace contextRef="#ctx0" brushRef="#br0" timeOffset="-179527.33">6043 5405 546 0,'0'0'136'0,"0"0"-51"0,0 0-40 0,0 18-33 16,0 5-8-16,0 10 7 15,0 4 16-15,0 5 12 16,0-1-1-16,0-4 5 15,0-6-5-15,0-9-15 16,0-8-18-16,0-7-5 16,0-7-7-16,0 0-33 15,0-11 0-15,0-10 19 16,0-3-19-16,-6-5-12 16,-6 1 4-16,-4 0-9 15,-5 1 6-15,-4 3-10 16,-3 4 8-16,-6 3-70 15,1 6 54-15,2 4 16 16,-3 4 130-16,9 3-40 16,4 0 10-16,6 0 51 15,5 0 2-15,10 0-16 0,0 0-42 16,19 0-43-16,17 0 7 16,14 0 65-16,11-4-19 15,11-3-32 1,1 0-20-16,-2 0-54 0,-6 5-141 15,-13-3-157 1</inkml:trace>
  <inkml:trace contextRef="#ctx0" brushRef="#br0" timeOffset="-179025.71">6228 5622 497 0,'0'0'67'0,"0"0"7"0,0 0-48 16,0 0-9-16,0 51-8 15,3-30-6-15,-3-5 4 16,0-2 22-16,0-2 29 15,0-5-2-15,0-6-17 0,0-1-11 16,0 0 0-16,0-8 25 16,0-10-31-16,0-4-25 15,3-3 2-15,0-1 2 16,6 1-2-16,1 2-1 16,2 2 0-16,0 7-6 15,7 5-1-15,-3 7-43 16,1 2-43-16,-1 0-45 15,2 4 13-15,-5 13-31 16,-1-1-155-16</inkml:trace>
  <inkml:trace contextRef="#ctx0" brushRef="#br0" timeOffset="-178494.16">6484 5694 509 0,'0'0'76'0,"0"0"5"0,0 0-43 16,0 0-21 0,0 0 11-16,0 0 19 15,-25-60-19-15,9 60 12 16,1 0-48-16,0 0 22 16,6 14-17-16,-4 5-22 15,10-4 4-15,3 4 2 16,0-8 12-16,0-1 2 0,13-8-23 15,-1-2 8 1,3 0-3-16,0-6 3 16,-2-13-13-16,-1-2 15 15,-6 0 9-15,-3-2 5 0,-3 4 10 16,0 1 8 0,0 4 4-16,0 7-5 15,-9 3 7-15,6 4-13 0,0 0-38 16,3 9 21-16,0 7-8 15,0 2-26-15,9 1 3 16,7-1 4 0,-1-3 25-16,-2-7 13 0,-1-1 14 15,0-4 29-15,0-3 24 16,-3 0-12-16,1-5 12 16,-1-8-33-16,-3-4-17 15,0-2-9-15,-6-3 1 16,0 1-11-16,0 0-3 15,0 3 4-15,0 4-1 16,-9 4-23-16,0 10-36 16,2 0-83-16,4 7-89 15</inkml:trace>
  <inkml:trace contextRef="#ctx0" brushRef="#br0" timeOffset="-178094.03">6702 5590 545 0,'0'0'127'0,"0"0"0"0,0 0-29 16,0 0-75-16,0 0-14 0,0 74 1 15,0-49-6 1,0-4 6-16,0-5 1 0,0-6-9 16,0-6-4-1,0-4-3-15,6 0-14 0,4-14-1 16,-1-4 7-16,0-5-20 16,1-1-29-1,2 6 34-15,-4 4 20 0,-1 3 7 16,2 6 2-16,0 5 5 15,1 0 32-15,-1 9 68 16,3 7-42-16,1 3-38 16,-1-1-18-16,0-1-9 15,0-6-26-15,-3-4-148 16,1-5-165-16</inkml:trace>
  <inkml:trace contextRef="#ctx0" brushRef="#br0" timeOffset="-177278.16">7300 5652 423 0,'0'0'86'0,"0"0"-36"0,0 0-17 0,0 0-12 0,-3-11 6 16,-4 6 10-1,-2-2 27-15,0 0 24 16,-4 0-7-16,-2 1-13 16,-1 3-33-16,-2 1-11 15,-3 2-24-15,2 0-9 16,4 0-9-16,-1 11 3 0,4 3-18 16,9 0 9-16,3 3 8 15,0-2 1 1,12 2 0-16,10-8 4 15,3-2-9-15,-1-5-37 0,-3-2 33 16,1 0 21-16,-6-5 4 16,-7-8 10-1,-3-1 27-15,-6 3 18 0,0-4-9 16,0 1-20-16,-3 3-24 16,-9-1-25-16,2 3-43 15,-2 2 0-15,6 5-12 16,-4 2-54-16,7 0 4 15,3 9 5-15,0 7-4 16,7 3-68-16</inkml:trace>
  <inkml:trace contextRef="#ctx0" brushRef="#br0" timeOffset="-177156.66">7300 5652 760 0</inkml:trace>
  <inkml:trace contextRef="#ctx0" brushRef="#br0" timeOffset="-177028.28">7300 5652 760 0,'113'23'159'0,"-113"-34"-78"0,0-5-40 0,0-10-25 16,0-2-5-16,0-6 9 15,0-5 7-15,0-5 16 16,0 2 12-16,0 3-10 0,0 2-30 16,9 9-11-1,10 7-7-15,3 7-3 0,5 10-45 16,1 4-38-1,0 0-120-15,-10 9-119 0,-2 5-119 16</inkml:trace>
  <inkml:trace contextRef="#ctx0" brushRef="#br0" timeOffset="-176877.85">7425 5488 715 0,'0'0'21'15,"0"0"3"-15,0 0-21 16,93 7-78 0,-59-7-249-16</inkml:trace>
  <inkml:trace contextRef="#ctx0" brushRef="#br0" timeOffset="-175580.2">7580 5830 481 0,'0'0'29'0,"0"0"-30"0,0 0 3 0,0 107-7 0,0-68-6 16,0-4-13-1,0-5 20-15,0-7 4 16,0-9 6-16,0-7 11 0,0-7-3 16,0 0-11-16,0 0 27 15,-3-12 2 1,-10-4-37-16,-2 2-6 0,-1 0 8 16,-2 1 5-16,3-1-1 15,-4 4-5-15,7 3 6 16,-1 5-5-16,7 0 10 15,3 2-4-15,3 0 2 16,0 0 8-16,9 0-21 16,7 2 4-16,2-2 10 15,4 0 14-15,2-2 26 16,1-17 29-16,0-4-15 16,0-5-33-16,-4-4-2 15,3-3 32-15,-2 3-16 16,-6 0-11-16,-4 2-16 15,0 4-6-15,-9 5-4 16,4 3 3-16,-7 8-1 16,0 3 18-16,0 7 9 15,0 0-20-15,0 0-11 16,0 10-25-16,0 11 12 16,0 2 12-16,0 9-2 15,0 1 1-15,0 3 5 0,3 1 21 16,0 0 14-1,0-4-2-15,-1-3-17 16,1-12-18-16,4-1-1 0,-4-13-6 16,3-4-7-1,0 0-13-15,-3-9 22 16,3-12 10-16,1 0 1 0,-4-4-4 16,3-1-4-16,-3 8 2 15,0 2-3-15,0 6 1 16,0 6-6-1,0 4 0-15,4 0-13 0,2 14 17 16,3 6 14-16,-2 1-9 16,1 1-3-16,2-2-2 15,-4-4-26-15,0-2-71 16,1-7-120-16,-1-7-133 16</inkml:trace>
  <inkml:trace contextRef="#ctx0" brushRef="#br0" timeOffset="-175146.83">8087 5851 380 0,'0'0'89'0,"0"0"46"0,0 0-22 0,0 0-22 0,16-49-34 0,-16 38-18 16,0 2-7-1,-6 2-12-15,-7 5 9 16,-5 2-9-16,0 0-15 16,-1 0 1-16,1 7-3 15,-1 7 2-15,10 6-1 16,-1 3-6-16,10 0 1 0,0 3-2 15,0-8-1-15,13-3-5 16,5-8-2-16,1-7-12 16,3 0 14-16,-4-17 7 15,0-6 0 1,-5-5-2-16,-7 3-6 0,-6-1-11 16,0 3 10-16,0 5 12 15,-3 4-5-15,-10 6-10 16,1 7-24-16,0 1-44 15,3 9-28-15,6 12 28 16,0 2-141-16</inkml:trace>
  <inkml:trace contextRef="#ctx0" brushRef="#br0" timeOffset="-174829.95">8168 5682 522 0,'0'0'98'0,"0"0"-34"0,0 0-30 0,0 0-32 0,18 79-1 0,-6-58 23 0,4-5 16 0,-1-7 6 16,1-4 1-1,2-5 10-15,-5 0-39 16,-2-16-5-16,-1-3-9 16,-7-4-12-16,0-2-30 15,-3-1-13-15,0 3-31 16,0 4-34-16,-6 6-70 0,-1 3-144 16</inkml:trace>
  <inkml:trace contextRef="#ctx0" brushRef="#br0" timeOffset="-174263.49">8445 5660 361 0,'0'0'41'0,"0"0"-10"15,0 0-13-15,0 0 4 16,0 0 22-16,-25-68 35 16,9 68-9-16,2 0-21 15,4 5-4-15,-2 13-41 16,6 3-14-16,6 0 2 16,0 0 5-16,0-5-2 15,0-5-7-15,9-6-41 16,3-5-8-16,3 0 24 0,-6 0 13 15,1-11 7 1,-4-1 4-16,0-2 9 16,-3 5 8-16,0 2 16 15,1 7-16-15,2 0-10 0,0 7 16 16,3 14 14 0,1 6-24-16,-4 5-21 15,-6 1 8-15,0 0-1 0,0-6 19 16,0-4 10-16,-16-7 17 15,4-4 7-15,-7-7-1 16,7-5 6 0,-4 0-16-16,8-10-7 0,2-3-11 15,2-4-7-15,4 1 4 16,0 2 7 0,7 3 5-16,7-1 5 0,5 1 13 15,6-3-5-15,0-2-24 16,3-3-6-16,-1-2-3 15,-3-2-66-15,-2 0-107 16,-3 0-35-16,-1 0-203 16</inkml:trace>
  <inkml:trace contextRef="#ctx0" brushRef="#br0" timeOffset="-173864.41">8642 5292 781 0,'0'0'85'0,"0"0"-28"0,0 0-53 0,0 94 4 0,0-47 7 0,0 1 9 0,0 1 0 0,3-7-10 15,0-8 15-15,0-11-14 16,0-9-15-1,3-12-14-15,0-2-5 16,-2-4 6-16,2-12 17 16,0-8-3-16,0 1-4 15,0-2 0-15,1 7-2 16,-4-1 1-16,3 7 3 0,-3 10 1 16,3 2-2-1,0 0 8-15,0 14 28 16,0 9-7-16,3 0-11 15,1 3-11-15,-4-3-3 0,3-3-7 16,0-6-46 0,-2-7-63-16,2-7-78 0,0 0-8 15,-3-9-54-15</inkml:trace>
  <inkml:trace contextRef="#ctx0" brushRef="#br0" timeOffset="-173538.58">8879 5262 641 0,'0'0'100'0,"0"0"-26"15,12 73 7-15,-6-31-57 16,1 0-20-16,-1-2 2 0,-3-4 4 16,0-6 8-1,0-6-2-15,-3-8-12 16,3-9-2-16,-3-5-3 15,0-2 4-15,0-2-28 16,-3-12 22-16,-9-2-64 16,-1-3 32-16,1 3-3 15,3 0 7-15,2 4 29 16,7 0 25-16,0 4 8 16,0-2-2-16,19 3 10 0,6-2-9 15,5-1-12 1,4-1-17-16,3-3-66 15,-3 0-169-15,0-2-300 16</inkml:trace>
  <inkml:trace contextRef="#ctx0" brushRef="#br0" timeOffset="-94147.93">6163 10144 352 0,'0'0'75'0,"0"0"-37"0,0 0-25 0,0-2-8 16,0 2 10-16,0 0 13 16,0 0-2-16,0 0-33 15,0-2 81-15,0 2 8 16,0 0-10-16,0 0-22 15,0 0-22-15,0 0-16 0,0 0-5 16,0 0-3 0,0 0 1-16,0 0 1 0,-3 0 10 15,3 0-4-15,-6 11-1 16,0 3 11-16,0 5-4 16,-7 1-3-1,4 1-17-15,-3 0-3 16,0-2-38-16,0-1-105 0,2-7-134 15</inkml:trace>
  <inkml:trace contextRef="#ctx0" brushRef="#br0" timeOffset="-93898.32">6262 10103 625 0,'0'0'123'15,"0"0"-59"-15,0 0-50 16,0 0 9-16,0 0 4 16,0 62 13-16,-6-43 18 15,-4 1-7-15,1-1-36 16,0-5-9-16,-4-2-40 15,2-3-152-15,-2-5-209 16</inkml:trace>
  <inkml:trace contextRef="#ctx0" brushRef="#br0" timeOffset="-92017.76">6480 10262 761 0,'0'0'173'0,"0"0"-81"0,-3 0-62 0,3 3-63 16,0 15-6-16,-3 8 39 0,0 6 5 16,-3 12 7-1,-3 4 19-15,-4 3 14 16,4 2 6-16,0-2-9 15,0-9-14-15,3-3-6 16,3-11-11-16,3-7-4 16,0-7-3-16,0-5 11 15,15-7-8-15,3-2-3 16,13 0 6-16,3 0 0 0,9-9-3 16,3-5-4-1,1-3-1-15,-4-1-3 0,-3 2 0 16,-6-5-98-1,-10 3-132-15,-5-1-171 16</inkml:trace>
  <inkml:trace contextRef="#ctx0" brushRef="#br0" timeOffset="-91784.41">6404 10457 1167 0,'0'0'103'0,"0"0"-39"0,0 0-92 16,111-49 51 0,-53 23-22-16,4-4-13 15,-4 0-77-15,-12 2-68 16,-15 3-151-16,-13 2-180 15</inkml:trace>
  <inkml:trace contextRef="#ctx0" brushRef="#br0" timeOffset="-91601.62">6515 10200 810 0,'0'0'52'0,"0"0"21"0,123 2-27 16,-56-2-36 0,7-4-10-16,3-3-88 15,-12 0-375-15</inkml:trace>
  <inkml:trace contextRef="#ctx0" brushRef="#br0" timeOffset="-91218.27">7022 10450 905 0,'0'0'52'0,"0"0"6"16,0 0-50-16,0 0-11 15,0 0 9-15,0 0-5 16,80 99 2-16,-58-74-4 16,-7-2 0-16,4-7-87 0,-7-6-161 15,-2-10-106-15</inkml:trace>
  <inkml:trace contextRef="#ctx0" brushRef="#br0" timeOffset="-91034.91">7136 10410 1070 0,'0'0'10'15,"0"0"68"-15,-70 79-11 16,45-40-61-16,0 5-4 16,3-3-10-16,5-3-28 15,1-6-43-15,10-12-96 16,3-7-201-16</inkml:trace>
  <inkml:trace contextRef="#ctx0" brushRef="#br0" timeOffset="-90666.91">7355 10547 891 0,'0'0'22'16,"0"0"17"-16,0 0-17 15,0 94-6-15,6-50-13 16,0 5-3-16,0-3-4 16,1-7-41-1,2-6-62-15,-3-13-69 0,3-15-162 16</inkml:trace>
  <inkml:trace contextRef="#ctx0" brushRef="#br0" timeOffset="-90368.16">7250 10382 1056 0,'0'0'9'0,"0"0"35"15,0 0-49-15,0 0-25 16,92-18 30-16,-54 21-51 16,-2 10 19-16,-5 8 19 15,-6 0 10-15,-7 1 10 16,-8 4 99-16,-7 2 0 16,-3 2-30-16,0-2-13 15,-19 2-17-15,-6-7-20 0,1 0-20 16,-3-7-3-1,5-6-36-15,3-6-30 16,10-4-55-16,9 0-107 0,0 0-156 16</inkml:trace>
  <inkml:trace contextRef="#ctx0" brushRef="#br0" timeOffset="-90118.88">7577 10207 585 0,'0'0'231'0,"0"0"-23"16,0 0-95-16,0 0-99 16,-7 79 0-16,17-24 19 15,2 7 6-15,0 3-21 16,4-2-10-16,-4-10-6 15,3-10-8-15,-3-10-45 16,-5-15-158-16,-1-8-238 16</inkml:trace>
  <inkml:trace contextRef="#ctx0" brushRef="#br0" timeOffset="-89584.06">7900 10611 714 0,'0'0'116'0,"0"0"-26"0,0 0-59 15,-13-74-19-15,-2 56-8 16,-4 9 19-16,1 4-11 16,0 5 23-16,-1 0 32 15,4 21-29 1,5 6-30-16,4 6-5 0,6 0 0 16,0 1-4-16,6-6-1 15,13-10-6-15,3-8-14 16,-1-10-9-16,3 0 9 15,-2-17 10-15,-3-8 8 16,-10-3 3-16,0 0 8 16,-6-2 6-16,-3 2 6 15,0 8-7-15,0 1-10 16,0 10 2-16,-6 5 0 16,6 4 22-16,0 1-20 15,0 21-14-15,0 1 11 16,0 4-1-16,13 1-1 15,2-3-3-15,3-8 0 16,7-8-4-16,3-9-17 16,3 0-42-16,-1-7-49 15,-2-12-155-15,-6-1 0 16,-1-3-87-16</inkml:trace>
  <inkml:trace contextRef="#ctx0" brushRef="#br0" timeOffset="-89302.34">8192 10533 260 0,'0'0'152'0,"0"0"-9"0,0 0-37 0,0 0-23 0,0 0-13 0,12 76-16 16,-12-69-34-16,0-3-17 16,4-1-3-16,-4-3-2 15,0 0 2-15,0 0 29 16,3 0 22-16,-3-3 43 15,0-6-7 1,0-5 3-16,0-2-28 0,0-7-26 16,-7-4-23-16,1-2-8 15,0 4-4-15,3 2-10 16,-3 9-43-16,6 7-25 16,-3 7-53-16,3 3-193 15,0 13-220-15</inkml:trace>
  <inkml:trace contextRef="#ctx0" brushRef="#br0" timeOffset="-89166.08">8192 10533 702 0</inkml:trace>
  <inkml:trace contextRef="#ctx0" brushRef="#br0" timeOffset="-88884.88">8192 10533 702 0,'105'-65'163'0,"-102"65"-32"0,0 5-59 0,3 11-26 16,-3 7-7-16,3 2-9 15,-3 6-21-15,1-4-2 0,-4-3 0 16,3-6-3 0,-3-7 4-16,0-4-6 15,3-7 1-15,0 0-10 16,0-9 1-16,0-11 3 15,3-4 5-15,4-1-6 16,2-3 2-16,0 7 0 16,3 3 2-16,1 4 0 0,2 7 3 15,1 7 8-15,-1 0 13 16,1 9 13 0,-3 12-3-16,-2 7-9 0,-1 2-15 15,-1 0-3-15,-6-3-20 16,-3-1-68-16,-3-8-191 15,0-4-500 1</inkml:trace>
  <inkml:trace contextRef="#ctx0" brushRef="#br0" timeOffset="-87559.4">9128 10204 753 0,'0'0'178'0,"0"0"-80"0,-3 3-48 0,0 13-26 0,0 10-6 0,-6 8 14 0,-1 10 3 15,-2 9-10-15,0 3-2 16,-4-3 17-16,4-5 1 16,3-8-20-1,3-10-18-15,3-11-1 0,3-11-12 16,0-5-13-16,12-3 2 15,12 0 17-15,4-3 5 16,10-4 2-16,1 0-1 16,1 3-4-16,-2 4-11 15,-2 0-15-15,-5 0-16 16,-6 0-46-16,-10 0-89 16,-2 0-158-16</inkml:trace>
  <inkml:trace contextRef="#ctx0" brushRef="#br0" timeOffset="-87269.96">9418 10681 784 0,'0'0'157'0,"0"0"1"16,0 0-76-16,0 0-31 16,0 0-42-1,0-86-6-15,0 51-7 16,0 6-34-16,0 3-90 0,0 12-159 15,0 12-154-15</inkml:trace>
  <inkml:trace contextRef="#ctx0" brushRef="#br0" timeOffset="-86154.15">9655 10334 221 0,'0'0'110'0,"0"0"37"0,3-92-24 0,-3 73-16 16,0 6 9-16,0 5-6 16,0 8-26-16,0 0-29 0,0 23-36 15,0 14-3 1,0 12-15-16,-6 15 0 15,-4 5 2-15,4 6-7 16,-3-6 4-16,6-9-2 16,0-13 5-16,0-15-4 15,3-11 1-15,0-12-3 16,0-9 1-16,0 0-1 0,0-9 4 16,0-17 19-16,0-4-11 15,12-7-4 1,3 2-7-16,4-1 5 0,6 5-6 15,2 4 2-15,4 6-3 16,0 7-2-16,0 5-6 16,-4 4-10-16,-5 5-16 15,-4 0-14-15,-8 0-3 16,-4 0-2 0,-6 7-17-16,0 0 20 0,-9 3 21 15,-13-3 8-15,0 2-12 16,-3 0-3-16,1 0 21 15,3 0 23-15,2 5 42 16,4 2 27-16,-1 0 15 16,7 7 19-16,3 1-33 15,3 1-24-15,3 3-16 16,0 0 9-16,6-3-16 16,12-2-11-16,1-2-9 15,6-9-11-15,0-3-35 16,-1-7-72-16,-3-2-150 15,-2 0-278-15</inkml:trace>
  <inkml:trace contextRef="#ctx0" brushRef="#br0" timeOffset="-85754.34">9997 10741 820 0,'0'0'29'0,"0"0"69"0,0 0-41 0,0 0-23 0,92-35-13 0,-77 17-16 15,-5-1 2-15,-4 1-5 16,-6-1 9-16,0 6-5 15,-6 1 8-15,-10 7 18 16,-6 5-11-16,4 0-6 16,-4 14 8-16,4 4-17 15,3 10 0-15,9 0 19 16,6 2 22-16,0-2-1 16,3-3-1-16,22-4 10 15,8-5-38-15,7-7-12 16,6-9-5-16,10 0-21 15,-1-9-65-15,1-12-177 16,-5-4-302-16</inkml:trace>
  <inkml:trace contextRef="#ctx0" brushRef="#br0" timeOffset="-85153.87">10597 10405 716 0,'0'0'58'0,"0"0"-1"0,0 0 0 0,0 0 9 0,21 112-53 0,-18-66-12 16,4-2 0-16,-4-5 0 15,3-7 4-15,0-8 19 16,0-13-5-16,4-6-15 16,-1-5-7-16,0-8-4 15,-6-12-25-15,0-10-26 16,-3-3-34-16,0-4-11 16,-12-4-14-16,-10 0 6 15,-3 3 45-15,-2 6 65 16,-1 4 22-16,4 7 38 15,-1 7 39-15,6 7-23 16,4 6 58-16,9 1 2 16,2 0-47-16,4 0-10 0,0 0-17 15,19 0-33-15,9 0-9 16,12 0-4 0,9 0-5-16,4 0-6 15,5 0-10-15,4-3-51 16,-7 1-74-16,-9 2-126 15,-12 0-64-15</inkml:trace>
  <inkml:trace contextRef="#ctx0" brushRef="#br0" timeOffset="-84938.68">10440 10792 1083 0,'0'0'36'0,"0"0"43"0,95 2-37 0,-33-13-25 0,9-6-10 0,3 1-15 16,-7 2-109-16,-2 3-209 16,-13 2-365-16</inkml:trace>
  <inkml:trace contextRef="#ctx0" brushRef="#br0" timeOffset="-84221.25">11096 10597 912 0,'0'0'77'0,"0"0"-14"16,0 0-33-16,-6 95-22 15,-1-69-7-15,4-3 2 16,0-7 9-16,0-4 20 16,3-8-13-16,0-4-9 15,0 0 0-15,0 0-4 16,0-12-5-16,3-3 4 15,3-4-3-15,7-2-3 16,-1 0 0-16,0 0-1 16,0 5 4-16,-2 7-5 15,-1 2 5-15,0 5-4 16,-3 2 4-16,1 0-2 16,-1 14 17-16,-3 2 12 15,0 5-11-15,-3-3-9 16,0 1-6-16,3-5 0 15,-3-5-4-15,0-2 2 0,3-7-4 16,3 0-3 0,1-7-18-16,-1-12 8 15,6-4 3-15,0 1 3 16,3-4-18-16,1 2 22 16,-4 6 6-16,4 6-2 15,-4 8 3-15,4 4-4 16,-7 0 2-16,-1 20 7 0,-1 6 7 15,-1 2-9-15,0 0-1 16,-3-3-13 0,3-4-49-16,1-12-162 0,2-4-241 15</inkml:trace>
  <inkml:trace contextRef="#ctx0" brushRef="#br0" timeOffset="-83706.1">11917 10373 851 0,'0'0'142'0,"0"0"7"0,0 0-78 0,0 0-26 0,59-2 16 0,-28-7-23 16,3-3-20-16,3 3-17 15,-7 0-14-15,-5 2-159 16,-10 4-228-16</inkml:trace>
  <inkml:trace contextRef="#ctx0" brushRef="#br0" timeOffset="-83206.2">11905 10418 1060 0,'0'0'86'0,"0"0"4"0,0 0-28 16,0 0-32-16,-43 96-6 15,31-73 1-15,0-2 0 16,-1-2-4 0,4-6-10-16,3-3 2 15,3-3-8-15,3-3 1 0,0-4-7 16,0 0 1-16,0 0-8 15,12 2 3 1,7-2-1-16,5 6 7 0,10 1-6 16,0 1-18-1,3 4-12-15,-7 4 0 16,-2 0 14-16,-9 1 14 16,-7 1 9-16,-9 1 0 15,-3-5 26-15,0 1 9 0,-15 0-1 16,-7-4-7-16,-9-2-6 15,-5 1-7-15,-11-4-8 16,5-6-2-16,1 0-9 16,7 0-9-16,7 0-20 15,8 0-23-15,13-2-87 16,6-7-150-16,0-5-207 16</inkml:trace>
  <inkml:trace contextRef="#ctx0" brushRef="#br0" timeOffset="-82856.87">12228 10796 1193 0,'0'0'113'0,"0"0"-42"0,0 0-52 0,0 0-18 0,7 63-68 16,-4-54-96-16,3-2-167 16,3-7-177-16</inkml:trace>
  <inkml:trace contextRef="#ctx0" brushRef="#br0" timeOffset="-82721.03">12367 10801 1063 0,'0'0'45'0,"0"0"6"16,0 0-41-16,0 0-48 15,0 0-199-15,0 0-253 16</inkml:trace>
  <inkml:trace contextRef="#ctx0" brushRef="#br0" timeOffset="-82557.32">12367 10801 1118 0,'86'14'31'0,"-83"-5"5"16,3 0-46 0,1-2-156-16,2-5-346 15</inkml:trace>
  <inkml:trace contextRef="#ctx0" brushRef="#br0" timeOffset="-82022.43">12595 10101 853 0,'0'0'136'0,"0"0"-21"0,0 0-65 0,0 0-32 15,0 0-20-15,37 73-42 16,-31-63-136-16,-3-6-200 15</inkml:trace>
  <inkml:trace contextRef="#ctx0" brushRef="#br0" timeOffset="-81856.07">12595 10101 1116 0,'89'-10'88'15,"-80"36"-8"-15,4 1-63 16,-1 3-43-16,4-4-170 16,-4-3-376-16</inkml:trace>
  <inkml:trace contextRef="#ctx0" brushRef="#br0" timeOffset="17028.08">6201 11108 564 0,'0'0'106'0,"0"-2"26"0,0 2-53 0,0 0-41 15,0-2-25-15,0 2-3 16,0 0 3-16,0 0 12 0,0 0 18 16,0 0 6-16,0 2 0 15,-7 12-24-15,-8 10-2 16,-10 8-7-1,-6 9-10-15,-8 8-5 0,-5 1 3 16,1 1-5 0,3-7 5-16,6-9-1 15,9-7 1-15,11-12-2 0,4-7 6 16,7-7-5-16,3-2-12 16,0 0-28-16,13 0-18 15,1-9 17-15,2-2-20 16,2-3-12-16,1 0-37 15,0 0-36-15,-1-2-26 16,3-3-26 0,-2 3 5-16</inkml:trace>
  <inkml:trace contextRef="#ctx0" brushRef="#br0" timeOffset="22807.66">5397 12049 361 0,'-3'0'31'0,"3"0"45"0,0-4-33 0,0-3-12 16,0 0 12-16,0-3 32 15,0-1 34-15,-3-1-16 16,3 3-11-16,-4-5 2 0,4 5-3 16,-3 0-9-1,3 2-13-15,-3 2-20 16,3 1-16-16,-3 4-7 16,3 0-11-16,0 6-8 0,-6 18-2 15,3 8-15-15,0 12 28 16,-3 9-11-16,-1 8-20 15,4-1 11-15,0-5-2 16,0-9 7-16,3-9 3 16,0-14 2-1,0-9-11-15,0-14-32 0,0 0-25 16,0-16 22-16,9-14 49 16,1-7-2-16,-4-4 6 15,-3-6-4-15,-3 1 4 16,0 0-5-16,-6 4 2 15,-16 3-1-15,-2 7-16 16,-7 4 7-16,-3 4-8 16,4 6-20-16,-4 4 8 15,6 3 21-15,3 1 0 16,1 6 13-16,5-1-5 16,7 3 13-16,2 0 3 15,7 2-2-15,0 0 22 16,3 0-25-16,0 0-5 15,16 0-11-15,15 0 14 16,15-6 53-16,22-5-19 16,15-7 0-16,12-5-20 15,7-3-16-15,-4 1-7 0,-9 8-114 16,-21 8-273-16</inkml:trace>
  <inkml:trace contextRef="#ctx0" brushRef="#br0" timeOffset="23509.37">5818 12272 416 0,'0'0'55'0,"0"0"75"0,0 0 2 0,0 0-33 16,-24-70-37-16,6 61 24 0,-1 6-37 16,-3 3 5-1,1 0-32-15,-1 3 9 0,3 13-16 16,2 7-7-16,1 7-3 16,7 5-2-16,3 2 0 15,6 0-7 1,0-7 8-16,21-5-3 0,10-9-2 15,6-9-18-15,3-7 6 16,-3-4 4 0,0-17 4-16,-6-7 2 0,-6-5 0 15,-14 0 5-15,-5 0 2 16,-6 0 6-16,0 6-1 16,-12 3 1-16,-6 8-7 15,-4 7-26-15,1 5-22 16,-1 4 3-16,7 4-11 15,2 14-35-15,8 3-142 16,5 2-141-16</inkml:trace>
  <inkml:trace contextRef="#ctx0" brushRef="#br0" timeOffset="23956.95">6071 12165 1031 0,'0'0'60'0,"0"0"-6"0,0 0-62 0,0 0 13 0,9 90-10 16,-9-51 6-16,0-2-5 15,0-2 4 1,0-7 18-16,0-8-5 15,0-5-3-15,0-6 0 16,0-7-13-16,0-2-6 0,7-4 6 16,2-18-10-16,3-7 18 15,3-8-2-15,7 0-3 16,-1-5-7-16,1 5 9 16,-3 9-3-16,-4 3 4 15,0 9-3-15,-3 4 4 16,1 3-1-1,-4 7 0-15,4 2 0 0,-4 0 2 16,0 14 5-16,0 9 5 16,1 6 0-16,-8 4-9 15,-2 4-1-15,3-2-10 16,-3-8-13-16,3-3-56 16,0-11-139-16,4-8-196 15</inkml:trace>
  <inkml:trace contextRef="#ctx0" brushRef="#br0" timeOffset="24323.35">6530 12264 978 0,'0'0'0'15,"0"0"52"-15,0 0-6 16,0 0-32-16,102-9-13 15,-78-7 2-15,-3-2-6 0,-2-1 4 16,-7-2-3 0,-5 1 5-16,-4 3 2 0,-3 1 11 15,0 4-2 1,0 6 19-16,-10 3 19 16,-2 3 8-16,-7 0-43 15,1 19-12-15,3 4 4 16,-4 5-8-16,7 4 9 0,6 5 8 15,6-3 8-15,0 1 1 16,15-5-7-16,16-6-4 16,12-11-12-16,10-10-1 15,11-3-24-15,10-16-36 16,0-8-117-16,-7-3 43 16,-5 1-416-16</inkml:trace>
  <inkml:trace contextRef="#ctx0" brushRef="#br0" timeOffset="140198.23">16853 7981 352 0,'-3'2'87'0,"3"-2"-33"0,0 2-38 0,-3-2-9 0,3 0 6 16,0 3 16-16,0-3 7 16,0 0-2-16,0 0-5 15,0 0 6-15,0 0 4 16,0 0-6-16,0 0-7 0,0 0-4 15,0 0-4 1,3-7-9-16,9-7 1 16,7-3 1-16,2-6 5 15,7-4 5-15,6-9 26 16,3-3 8-16,3-5 5 16,0-2-5-16,-1 0-17 15,2 0-7-15,-7 4-7 0,-4 5 3 16,-2 2-4-1,-6 3-3-15,2 5-7 16,-5 4 0-16,-1 2-7 16,-3 2 0-16,-2 5-5 15,-1 3 3-15,-6 4-4 0,-2 3 2 16,-1 1-2 0,0 3-1-16,-3 0 1 0,0 0-2 15,0 0 3 1,0 0-4-16,0 0 4 0,0 0-4 15,0 0 1-15,0 0-12 16,0 0-21-16,0 0-38 16,0 0-79-16,0 4-141 15,-6 6-275-15</inkml:trace>
  <inkml:trace contextRef="#ctx0" brushRef="#br0" timeOffset="212269.91">17164 6695 647 0,'-3'44'109'0,"-3"4"0"0,2 1-34 0,1-3-27 0,0-4-23 16,0-7-22-1,3-10-11-15,0-11-61 0,0-7-108 16,0-7-88-16</inkml:trace>
  <inkml:trace contextRef="#ctx0" brushRef="#br0" timeOffset="212733.69">16992 6568 627 0,'0'0'61'0,"0"0"22"16,0 0-65-16,0 0-18 16,0 0 4-1,114-35-4-15,-65 35 0 0,-3 0-5 16,3 3-3 0,-6 15-4-16,0 5 15 0,-12 5-1 15,-3 4 36-15,-13 8 29 16,-5-1-7-16,-7 3-21 15,-3-1-20-15,-6-2-3 16,-16 1-8-16,-6-6 0 16,-6-3-4-16,-6-8-3 15,-3-5-20-15,0-9-29 16,3-4-31-16,3-5-74 16,6 0-53-16,10-2-239 15</inkml:trace>
  <inkml:trace contextRef="#ctx0" brushRef="#br0" timeOffset="213133.5">17551 6980 564 0,'0'0'38'0,"0"0"30"0,0 0-34 0,0 0 25 0,0 0 13 15,0-33-10-15,0 12-28 16,0-1-19-16,0 0-14 16,0 1-29-16,0 5-113 15,-2 5-76-15,-7 6-119 16</inkml:trace>
  <inkml:trace contextRef="#ctx0" brushRef="#br0" timeOffset="213566.77">17709 6836 472 0,'0'0'101'16,"0"0"24"-16,0 0-34 0,0 0-35 16,0 0-17-16,3 30 1 15,-3-11-10-15,0 1-20 16,0-1 1-16,0-6 6 15,0 2 17-15,0-8-5 16,0-5-3-16,0-2 5 16,0 0-7-1,0 0 18-15,0-14-7 0,0-4-30 16,0-7-8-16,0-4 5 16,0-1-3-16,0-2 2 15,0 4-2-15,0 5 1 16,6 7-4-16,0 5-22 15,0 8-24-15,4 3-39 16,-1 0-50-16,0 9-108 16,1 8-71-16</inkml:trace>
  <inkml:trace contextRef="#ctx0" brushRef="#br0" timeOffset="213866.57">17884 6871 612 0,'0'0'159'16,"0"0"-64"-16,0 0-56 16,0 0-15-16,0 0-15 15,68-74-6-15,-68 60-1 0,0 2 0 16,0 3 3-16,-6 7 0 16,-10 2 8-16,-2 0 4 15,-1 7 3 1,4 11 9-16,0 5 3 15,6 3 6-15,6 1-4 16,3 1-13-16,0-5-11 0,12-5-10 16,12-5-5-16,4-9-6 15,6-4-32-15,0 0-57 16,0-11-42-16,0-6-120 16,-6-4-159-16</inkml:trace>
  <inkml:trace contextRef="#ctx0" brushRef="#br0" timeOffset="214149.58">18199 6815 287 0,'0'0'34'0,"0"0"-1"16,0 0-9-16,0 0 2 16,0 0 27-16,17 2 26 15,-17-2 19-15,0-4 25 16,0-5-32-16,0 2-39 15,-6-3-16-15,-5 6-14 16,-2 2-2-16,1 2-8 16,-1 0 14-16,7 9-17 0,3 7-4 15,3 5-4-15,0 2-3 16,9-2 1 0,10-5-3-16,8-5-42 15,1-4-65-15,3-7-41 16,0-4-32-16,2-15-46 15,-5-9 13-15</inkml:trace>
  <inkml:trace contextRef="#ctx0" brushRef="#br0" timeOffset="214468.25">18475 6547 147 0,'0'0'105'0,"0"0"35"16,0 0-26-16,0 0-32 15,0 0-30 1,0 0-19-16,10 0-5 0,-4 48-21 15,-3 6-12-15,3-1-11 16,0-2-11-16,1-7 20 16,2-10 10-16,-3-11 2 15,0-11 1-15,-3-12-5 16,-3 0 3-16,0-9 13 16,-3-10-25-16,-9-4-62 15,-10 0-15-15,4 2 38 16,2 5 37-16,7 5 21 15,6 2 42-15,3 6 24 16,12 3-51-16,19 0 28 16,12 0-9-16,6 5-42 15,6-3-88-15,4 0-176 16</inkml:trace>
  <inkml:trace contextRef="#ctx0" brushRef="#br0" timeOffset="-214379.63">17844 7146 783 0,'0'0'119'0,"0"0"-38"0,0 0-28 0,0 0-28 0,0 53 2 16,0-21-3-16,-6 5-15 16,-3 2 0-16,-3-1 2 15,-1-1 2-15,7-12 11 16,3-4-3-16,3-7-13 15,0-5-10-15,0-9-11 0,12 0 7 16,10 0 10-16,3-7-3 16,5-2-5-16,1-5-31 15,3 3-30 1,-3 1-42-16,-4 6-78 16,-2-3-93-16,-6 4-238 15</inkml:trace>
  <inkml:trace contextRef="#ctx0" brushRef="#br0" timeOffset="-213947.9">18115 7433 360 0,'0'0'27'0,"0"0"65"15,0 0-32-15,0 0-21 16,0 0-4-16,0 0 5 16,31-54 4-16,-31 40 4 15,-6 3 24-15,-10 2-12 16,1 4-25-16,-3 5-15 16,-4 0-15-16,7 5-6 15,-1 11-1-15,10 2 0 16,3 0-3-16,3 1 1 0,0-2-12 15,6-8-18 1,13-7-17-16,2-2-6 16,0 0-1-16,1-9 26 15,-3-10 6-15,-4 0 20 16,-2-1 8-16,-4 1 0 16,-6 6 19-16,0 3 13 0,-3 8 4 15,0 2 1-15,0 2-2 16,0 19-42-1,-3 0-13-15,0 5-45 0,0-3-90 16,3-5-123 0</inkml:trace>
  <inkml:trace contextRef="#ctx0" brushRef="#br0" timeOffset="-213614.29">18288 7340 960 0,'0'0'81'16,"0"0"-33"-16,0 0-45 16,0 0-6-16,0 0-28 15,0 86-21-15,0-72 25 16,0-5 17-16,0-5 11 16,0-4 1-16,3 0 6 15,3-11 18-15,3-5-14 16,0-5-9-16,6 2-2 15,-2 4 1-15,-1 2 2 16,1 7 14-16,-1 6 3 16,-3 0 15-16,1 16 15 15,2 2-17-15,-3 6-23 16,0-1-11-16,0-3-8 0,1-6-68 16,-1-7-80-1,0-7-110-15,0 0-71 16</inkml:trace>
  <inkml:trace contextRef="#ctx0" brushRef="#br0" timeOffset="-213048.74">18605 7382 327 0,'0'0'77'0,"0"0"11"15,0 0-21-15,0 0-21 16,0 0-6 0,22-35 11-16,-22 23 24 0,0 3 14 15,0 4-4-15,-13 4-9 16,4 1-8-16,-4 0-36 16,1 15-31-16,0 6-4 15,2 5-3-15,4-3-4 16,0 0-8-16,6-4 10 15,0-6-5-15,0-6-27 16,12-7-43-16,4 0-14 16,2-4 15-16,1-15 21 15,3 3 17-15,-4 2 26 16,0 3 15-16,1 5 5 16,-4 6 7-16,1 3 39 15,-1 18 6-15,-2 7-18 16,-5 6-15-16,-5 4-11 15,-3 3 1-15,0-2-6 16,-6 1 11-16,-12-6 14 16,-3-4 10-16,-4-6-10 15,-3-8-3-15,4-7-11 0,-1-7-7 16,3-2-3 0,4-7 2-16,8-11 10 0,4-5-10 15,6-3-7 1,0 0-1-16,22 6 0 0,9-1-2 15,5 5-3-15,8 2 3 16,9 2-9 0,-2 1-125-16,-1-3-140 0,-4 2-325 15</inkml:trace>
  <inkml:trace contextRef="#ctx0" brushRef="#br0" timeOffset="-212679.7">18931 7377 811 0,'0'0'42'0,"0"0"61"0,0 0-33 0,6 76-43 0,10-59-21 0,-1-10-5 15,0-5-8-15,4-2-5 16,-1-5 6-16,-2-16 5 16,-1-2-1-1,-2-2 4-15,-7-1-3 16,0 3-4-16,-6 2-43 15,0 10-57-15,0 1-70 16,0 10 34-16,0 0-26 16,2 6-225-16</inkml:trace>
  <inkml:trace contextRef="#ctx0" brushRef="#br0" timeOffset="-212298.96">19251 7405 438 0,'0'0'93'16,"0"0"-13"-16,0 0-14 15,0 0-37 1,0 0-8-16,-6-77 18 0,-9 73 21 16,-1 4-21-16,1 0 11 15,0 9-18-15,6 10-22 16,2 1-7-16,4 1-3 15,3 0 1-15,0-5-7 16,0-4 6-16,10-7-21 16,4-5-18-16,-1 0 13 15,-1-7 21-15,1-10 6 16,-4 1 2-16,-3 0 2 16,3 0 13-16,-6 6 10 0,-3 3-5 15,4 7 2 1,-1 0 1-16,3 7 16 15,0 10-27-15,3 4-12 16,6 2-35-16,1-5-69 16,2-2-117-16,1-9-100 0</inkml:trace>
  <inkml:trace contextRef="#ctx0" brushRef="#br0" timeOffset="-211565.77">19482 7278 566 0,'0'0'116'0,"0"0"52"0,0 0-48 0,0 0-40 0,0 0-3 15,-71 2-43-15,59 28-32 16,0 2-2-16,6 5 4 16,3-4-6-16,3-5 3 15,0-10-5-15,0-9-24 16,6-9-41-16,6 0 12 16,0-2 26-16,0-14 12 15,1-3 4-15,-4 3 3 16,0-1 11-16,1 6 0 15,2 7 3-15,4 4-6 16,-7 0 3-16,3 21 2 0,-3 11-3 16,-6 5-17-1,0 2-23-15,-3 3 2 16,0-3 27-16,-9-4 18 16,-3-7 22-16,0-5 10 0,-1-9-19 15,1-10-2 1,3-4-14-16,2 0-6 15,4-14-11-15,3-9 3 0,0-2 9 16,10-1 1-16,5 3 2 16,10 4-1-16,2 6 1 15,4 3-1-15,0 3 2 16,3-2-1-16,-1 3 1 16,2-4 0-1,-4-1 2-15,-4-3 5 16,-3 0 16-16,-5-3 16 0,-7-1-22 15,-5 2-10-15,-7-2-5 16,0 1 2-16,0 8 19 16,-13 3 16-16,-2 6-18 15,-1 0 9-15,7 6 8 16,0 13-7-16,6 6 17 16,3 1-5-16,0-1-16 15,18-2-9-15,13-2 0 16,6-10-13-16,6-6-2 15,7-5-34-15,-2 0-81 0,-1-14-159 16,-7-4-352 0</inkml:trace>
  <inkml:trace contextRef="#ctx0" brushRef="#br0" timeOffset="-205203.56">17213 8448 891 0,'21'0'65'0,"17"-5"-43"0,14-7 1 0,19-2 14 16,9 1-13-16,3-1-13 16,0 2 4-16,-12 5-8 15,-10 3-4-15,-21 4-9 16,-15 0-49-16,-12 0-86 15,-13 0-130-15,0 7-158 16</inkml:trace>
  <inkml:trace contextRef="#ctx0" brushRef="#br0" timeOffset="-204337.24">18352 8122 381 0,'0'0'124'0,"0"0"2"0,0 0 6 0,0 0-14 0,-6-35-45 0,-13 32-28 16,2 3 5-16,-8 0-3 15,-3 0-9 1,0 7-21-16,1 7-6 0,-1 4 0 15,6-1-7 1,7 2 0-16,2-3-1 16,13 0 8-16,0-2-13 0,6-1-5 15,13-1 1-15,9 2-2 16,5 2-6-16,5-2-11 16,-1 2 4-16,-1 0 4 15,-5 2-7-15,-6-1 5 16,-6 4 20-1,-10-2-2-15,-9 1 5 0,0-1 8 16,-3-1 17-16,-16 1-6 16,-3-3-7-16,-5-5-4 15,-4-2-3-15,-6-6-2 16,0-1-9-16,4-2-13 16,2 0-17-16,6 0-6 15,15-7-5-15,10-2-8 16,7 2-54-16,27 2-91 15,8-1-68-15</inkml:trace>
  <inkml:trace contextRef="#ctx0" brushRef="#br0" timeOffset="-203886.06">18675 8071 496 0,'0'0'120'0,"0"0"26"0,0 0-4 0,0 0-45 0,0 0-9 16,-31-49-43-16,28 72-26 0,1 4-17 16,-1 11 4-1,0 6-2-15,0 4 4 0,-4 3-4 16,1 1-2-1,0-9 1-15,3-3-4 0,0-11 2 16,3-12-1-16,0-8 0 16,0-9-9-1,0 0-7-15,3-19 8 0,6-6 9 16,4-3-3-16,1-4-13 16,2 6 0-16,3 3 10 15,-4 7 5-15,4 9-2 16,-1 7 3-16,-2 0 6 15,-2 14 19-15,2 11 1 16,-4 0-4-16,-2 4-13 16,-4-1-7-16,0-5-3 15,-3-5-16-15,0-9-42 16,0-4-81-16,0-5-115 16,4 0-80-16</inkml:trace>
  <inkml:trace contextRef="#ctx0" brushRef="#br0" timeOffset="-203504.89">18950 8357 476 0,'0'0'107'0,"0"0"-5"16,0 0-25-16,0 0-12 15,0 0-22-15,0-59-17 16,-16 53-12-16,1 6 8 0,-1 0 4 15,1 7 1-15,5 12-19 16,4 6 4 0,6 1 5-16,0-3-10 0,0-4-9 15,16-6 1-15,-1-8-7 16,7-5-34-16,-3-2 10 16,-1-17-6-16,-3-4-19 15,-9-2 0-15,-3-1 39 16,-3 3 17-16,0 4 6 15,-9 6 12-15,-3 8 9 16,0 5-26-16,0 0 7 16,2 18-17-16,7 3-26 15,3 3-32-15,0-4-95 16,3-1-184-16</inkml:trace>
  <inkml:trace contextRef="#ctx0" brushRef="#br0" timeOffset="-203254.41">19122 8357 551 0,'0'0'73'16,"0"0"19"-16,0 0-34 16,0 0-14-16,0 0 18 0,12-4 6 15,-12-10 21 1,0-7-12-16,0 1-28 0,3-2-14 15,1 1-17 1,5 5-1-16,3 5-13 0,1 6-2 16,1 3-4-16,-1 2-5 15,2 7-57-15,1 12-25 16,-1 1-32 0,7 3-114-16,-7-2-39 15,0-2-173-15</inkml:trace>
  <inkml:trace contextRef="#ctx0" brushRef="#br0" timeOffset="-202854.89">19399 8033 698 0,'0'0'114'16,"0"0"-9"-16,0 0-48 15,0 0-46-15,21 103-5 16,-14-58-5-16,-1 2 0 16,3-6-1-16,0-4-1 15,-2-12 5-15,-1-6-4 16,0-12 1-16,0-7-5 16,-6 0 12-16,0-11-7 15,0-11-10-15,0 3-41 0,-15-10-48 16,-4 6 2-1,4 5 45-15,-1 1 28 0,1 6 44 16,9 4 60 0,6 7 12-16,0 0-29 15,0 0-39-15,15 5-17 16,7 2 1-16,9-3-3 16,3 1-5-16,2-5-20 0,1 0-110 15,1 0-119-15,-5 0-282 16</inkml:trace>
  <inkml:trace contextRef="#ctx0" brushRef="#br0" timeOffset="-202388.25">19876 8140 582 0,'0'0'160'0,"0"0"-17"0,0 0-28 0,0 0-63 15,0 0-33-15,6 95-17 16,-6-65 0-16,0-7-2 16,3-2 2-16,-3-12-4 15,4-4 2-15,-4-5-4 16,0 0-8-16,0-10 7 0,0-4 0 16,-13-2-21-1,-2 0-7-15,-1 2 17 16,5 2 15-16,-2 3 9 15,7 5 25-15,6 4 25 0,0 0-24 16,0 0-16-16,9 0-9 16,9 4 7-16,10 1 0 15,3-1-12 1,3-1-12-16,2-3-70 16,2 0-152-16,-4 0-296 0</inkml:trace>
  <inkml:trace contextRef="#ctx0" brushRef="#br0" timeOffset="-201537.74">20477 8084 373 0,'0'0'117'0,"0"0"5"0,0 0-19 0,0 0-34 16,12-55-6-16,-12 48 4 16,-6 5 2-16,-9 2-13 15,-4 0-6-15,-6 0-24 16,3 9 10-16,-2 7-3 0,3 0-1 16,2-2-13-1,10 2-6-15,3 1-6 16,6-3-8-16,0 0-5 15,15-1-6-15,10 1-6 16,2 0-19-16,1 0-10 16,3 0 2-16,-6-1 20 15,-4 4 15-15,-6-5 12 0,-5 3-3 16,-10-1 2-16,0 2 10 16,0-2 3-16,-16 3 0 15,-5-3-5-15,-7-1-2 16,-3-3 7-16,-3-3 4 15,1-3-7 1,2-4-3-16,6 0-15 16,6 0-23-16,11 0-40 0,8 0-97 15,0-4-206-15</inkml:trace>
  <inkml:trace contextRef="#ctx0" brushRef="#br0" timeOffset="-201106.21">20615 8274 552 0,'0'0'105'0,"0"0"39"0,0 0-13 0,0 0-90 16,0 0-42-16,0 24-2 16,0-6 3-16,6-3-4 15,0-3-3-15,4 0-3 16,-1-10 1-16,3-2-14 16,1 0 18-16,-4-2 2 0,3-12 3 15,-2-3 3 1,-1 2-7-16,-4 1 2 15,-1 5-1-15,-4 4-1 16,0 5 4-16,3 0 12 0,0 5 22 16,6 4-16-1,3 2 16-15,7-1-12 0,3-8-9 16,-1-2 3-16,3 0-24 16,1-2-31-16,-9-12-41 15,-1-2-100-15,-9-1-131 16</inkml:trace>
  <inkml:trace contextRef="#ctx0" brushRef="#br0" timeOffset="-200239.46">20957 8309 733 0,'0'0'150'0,"0"0"-70"0,0 0-62 16,0 0-17-16,83-49 1 15,-74 36-7-15,-6-4-6 16,-3 5 1-16,0 3 4 16,-6 5-5-16,-6 1 5 15,-6 3 0-15,2 0 4 16,4 14 0-16,-1 2 1 15,10 3 2-15,3-1-1 16,0-4 2-16,0 1-3 16,16-7-7-16,5-3-17 0,1 0-3 15,-1-5 55-15,1 0-35 16,-1 0-2-16,-2 0 10 16,0-5-10-1,-7-4 5-15,-3-3-4 16,0-2 6-16,-3 3 13 15,-3-3-11-15,-3 2 1 16,0 1 1-16,0 1 1 0,0 6 1 16,-3 4 11-16,-9 0 4 15,-3 0-5-15,6 11-5 16,-4 5 1-16,10 8 14 16,3-1-3-16,0-2-1 15,9 0-2-15,16-10 6 16,6-2-19-16,3-9-5 15,3 0-10-15,-1-9-6 16,1-14-8-16,-6-7-11 16,-3-5-7-16,0-2 11 15,-7-4 28-15,-2-3 1 16,-4-3 6-16,-6 3-2 16,0 3 2-16,-6 6 0 15,-3 10 11-15,0 8 23 16,0 10 8-16,0 7-8 15,0 15 3-15,0 15-32 16,3 9-7-16,0 9-13 0,4 3-17 16,-1-2 2-16,0-5 5 15,-3-5 23 1,0-14 4-16,-3-6 6 16,0-10-6-16,0-9 0 15,0 0 9-15,-12-4-9 16,-4-13-103-16,-5-1 87 15,0-1 5-15,2 3 11 0,4 5 22 16,5 2 22-16,10 4 7 16,0 5-12-1,7 0-33-15,17 0 10 16,14 0 17-16,1 5-29 0,8-3-16 16,1-2-106-16,-1 0-213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3971.75757" units="1/cm"/>
          <inkml:channelProperty channel="Y" name="resolution" value="5302.10352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1-24T13:03:27.2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1646 3657 310 0,'0'0'66'0,"4"0"-14"0,-4 0-22 0,3 0-11 0,-3 0-5 15,3-2-8 1,-3-3 9-16,3 1 2 0,-3 1 4 15,0-1-2 1,0 4-2-16,0-2 13 16,0 2 2-16,0 0 2 15,0 0-13-15,0-3-2 0,3 3-6 16,-3 0-3-16,0 0-9 16,0-3 6-16,0 2 8 15,0-2 22-15,0-1 3 16,0-3-11-16,0-3-8 15,0 2-10-15,0-4 1 16,0 2-9-16,0-1 10 16,0 1-7-16,0 2 8 15,0 1-2-15,0-1 5 16,0 4-12-16,0 1 5 16,0 1-4-16,0 2-4 15,0 0-4-15,0 17-6 16,0 12-14-16,0 11 21 15,0 11 2-15,0 6-32 16,0 6 11-16,3-5 9 16,0-7 9-16,0-12-1 15,0-11 1-15,0-10 4 0,4-9-3 16,-4-9-7-16,0 0-4 16,-3-16 6-1,3-7 4-15,-3-7 7 0,0-5-22 16,0-2 30-1,-6-2-14-15,-13 4 4 16,-6-2 1-16,-2 7-12 16,-4 3-2-16,-3 3-5 0,4 8 7 15,-4 2-135 1,3 5 148-16,3 7 15 0,1-1-27 16,2 3 0-16,6 0 16 15,4 0 23 1,6 0 15-16,2 0 14 0,4 3-19 15,3-1-21-15,0 0-6 16,10-2-13-16,21 0-9 16,15-4 16-16,15-17-2 15,19-7 29-15,9-11-18 16,4-3-6-16,-7 3-10 16,-9 4-11-16,-18 14-126 15,-23 12-253-15</inkml:trace>
  <inkml:trace contextRef="#ctx0" brushRef="#br0" timeOffset="617.25">1949 3832 553 0,'0'0'44'0,"0"0"-18"0,0 0-35 16,0 51 15-16,6-22-2 15,-3-2-2-15,0 1-2 16,-3-3 7-16,0-9 32 16,0-2 35-16,0-11-22 15,0-3 14-15,0-3 18 16,0-15 6-16,0-8-51 16,0-6-44-16,0-5-6 15,-3-2 15-15,3-3-2 16,0 3-7-16,0 4 7 15,0 5-2-15,6 7 7 16,9 9-5-16,4 9 3 16,2 5-10-16,1 0-1 0,3 8-1 15,-1 10-32 1,-2 3-135-16,-4 2-129 16</inkml:trace>
  <inkml:trace contextRef="#ctx0" brushRef="#br0" timeOffset="1133.25">2263 3849 641 0,'0'0'55'0,"0"0"10"16,0 0-19-16,0 0-32 15,0 0-6-15,0-74 7 16,-13 65 13-1,-2 6 43-15,-1 3-26 0,1 0-25 16,-4 12-22-16,8 11 1 16,1 7-1-16,7 7 7 15,3-2-9-15,0-3 2 16,6-4-4-16,12-12-1 16,4-14-7-16,-3-2-3 15,2-9-43-15,-5-16 11 16,-4-3 34-16,-3-2 1 15,-5 2 11-15,-4 2 8 16,0 8 8-16,0 4-14 16,0 7 2-16,0 7-9 0,2 0-31 15,10 19-9 1,1 1 39-16,2 6 7 16,4-2 5-16,2-6 0 15,-5-4-3-15,2-7 11 0,-3-7 39 16,-2 0 36-1,-4-14-26-15,0-10 3 0,1-3-22 16,-7-3-16-16,-3-3-10 16,0 3-5-1,-3 3-4-15,-13 4-13 0,4 7-33 16,-1 9-34 0,4 7 20-16,6 2-102 0,3 21-125 15,0 5-123-15</inkml:trace>
  <inkml:trace contextRef="#ctx0" brushRef="#br0" timeOffset="1500.45">2592 3748 778 0,'0'0'75'0,"0"0"4"0,0 0-53 0,0 0-29 15,0 0-5-15,3 4-13 16,3 21 25-16,4-2 7 16,-2 3-8-16,-5-7 8 15,4-6-6-15,-4-6 5 16,0-7-11-16,3 0 2 16,-3-20 6-16,6-6 22 0,1-6-12 15,2-5-16 1,1 4 2-16,2 3-2 15,1 7 2-15,-5 7-7 16,8 11-1-16,-4 5-15 16,4 3 15-16,-4 15-1 15,4 5 6-15,-4 3 1 16,-3-3-60-16,1-5-226 16,-4-4-296-16</inkml:trace>
  <inkml:trace contextRef="#ctx0" brushRef="#br0" timeOffset="2283.21">3239 3715 362 0,'0'0'19'0,"0"0"17"0,0 0-7 0,0 0 8 0,0 0 29 0,12-7 14 15,-12-2 4-15,0-3 0 16,0 1-17-16,0-3 14 16,-3 2-12-16,-9 3-28 15,-1 2-12-15,-2 3-85 16,2 4 115-16,1 0-51 16,3 9-9-16,2 7-30 15,7 7 9-15,0-2-31 16,0-3 35-16,13-4-7 15,2-5 12-15,1-6 0 16,-1-3 10-16,-2 0-3 16,-1-17-3-16,-9 1 11 0,0-4 1 15,-3-1 3 1,0 2 7-16,0 0 2 0,-6 4 13 16,-9 3 24-1,2 3-42-15,1 4-15 0,2 5-4 16,4 0 5-16,6 8 1 15,0 7-17-15,6 6-29 16,16 0-11-16,6 0-55 16,5-10-38-16,-2-4 13 15,0-4-16-15,-3-3 129 16,-10 0 45-16,-2-7 125 16,-7-7 6-16,-3-5 24 15,-6-7-13-15,0-6-89 16,0-5-47-16,0-9-25 15,-15-5-1-15,-10-4-12 16,-2-5 13-16,-4-2 7 16,0 1 9-16,4 8-4 15,5 11 9-15,6 12-14 16,13 14-2-16,3 10-16 16,16 6-29-16,12 6 14 15,5 13-2-15,4 1-96 16,-3 6-151-16,-7-3-253 0</inkml:trace>
  <inkml:trace contextRef="#ctx0" brushRef="#br0" timeOffset="2431.58">3278 3405 818 0,'0'0'17'0,"0"0"33"16,127-9-53-16,-75-5-226 0</inkml:trace>
  <inkml:trace contextRef="#ctx0" brushRef="#br0" timeOffset="3766.09">1955 4638 320 0,'0'0'33'0,"0"0"79"0,0 0 19 0,-25-81-45 16,22 67-2-16,0 4 1 15,3 3-7-15,-3 6-37 16,3 1-11-16,0 7-24 16,0 19-30-16,9 12 20 15,7 13 8-15,2 9-1 0,0 0-2 16,-2-4-3-16,-1-8 3 16,-6-13-1-16,1-12 2 15,-7-11-5-15,-3-11-35 16,0-1-7-1,0-4-10-15,-13-15 3 16,-5 1-52-16,-7-5 28 0,-5 0-17 16,-4 4 18-16,6 0 37 15,0 8 20-15,13 2 27 16,3 7 51-16,12 2 22 16,3 0-50-16,21 4-22 15,7-1 0-15,6-3 49 16,6 0-22-16,0-17-19 15,-3-13 17-15,-3-5-4 16,-3-8-2-16,-9-3-13 16,-7-3-8-16,-8 3-6 15,-5 2 2-15,-5 0-7 0,0 7 5 16,0 2-7 0,-2 9 10-16,-4 6 7 15,2 8-3-15,1 12 25 16,3 0-14-16,0 21-47 15,7 16 33-15,4 9 26 16,2 12-15-16,2 2-5 0,1 5 11 16,-4-5 32-16,0-7-3 15,1-11-20-15,-7-10-20 16,3-8-11 0,-2-13-5-16,-5-8-7 15,1-3 0-15,0-10-27 16,-3-13 34-16,3-2 11 15,-3-3 0-15,3 0-1 0,3 5 0 16,-2 9-1-16,8 7-4 16,0 7-7-16,4 5-26 15,2 18 14-15,1 10 21 16,2 1 1-16,-2 1-6 16,-4-7-29-1,1-10-157-15,-7-11-206 0</inkml:trace>
  <inkml:trace contextRef="#ctx0" brushRef="#br0" timeOffset="4197.55">2672 4720 350 0,'0'0'102'0,"0"0"11"0,0 0-46 0,0 0-44 15,-3-53-3-15,-9 44 20 16,-1 5 41-16,-2 4 17 16,0 0-39-16,-1 7-13 15,7 11-16-15,3 5-35 16,3 2-4-16,3 1 3 0,0-5-5 15,12-7-4 1,7-10-7-16,-1-4 5 16,-3 0-17-16,4-16 8 0,-7-7 26 15,-3 0 4-15,-5 0 2 16,-4 2 0-16,0 5 20 16,-4 4 27-1,-8 8 1-15,0 4-34 0,-4 0-21 16,4 16-24-1,6 7-6-15,2 2-27 16,4 3-75-16,0-7-71 0,13-5-206 16</inkml:trace>
  <inkml:trace contextRef="#ctx0" brushRef="#br0" timeOffset="4296.24">2672 4720 954 0</inkml:trace>
  <inkml:trace contextRef="#ctx0" brushRef="#br0" timeOffset="4447.21">2672 4720 954 0,'98'-101'41'0,"-88"115"-40"0,-1 4-30 0,7 1 34 0,-1-1-1 16,3-4-2-16,1-5 3 16,-4-6-3-16,-3-3 10 15,1-5 31-15,-1-14 26 16,-6-4-27-16,-2-4-27 15,-1-4-14-15,-3 2-51 16,0 3-54-16,0 5-62 16,0 7-48-16,0 10-70 15</inkml:trace>
  <inkml:trace contextRef="#ctx0" brushRef="#br0" timeOffset="5364.5">3195 4564 664 0,'0'0'63'16,"0"0"-34"-16,0 0-1 15,0 0-15-15,-9-77-8 0,-3 65 23 16,2 5 30-16,-1 3-8 15,-2 4-8-15,4 2-14 16,3 12-31-16,3 7-2 16,3 0-4-16,0-3-25 15,0-1 3-15,3-10-9 16,6-5-4-16,3-2-6 16,1 0 6-16,-5-14 27 15,5 0 16-15,-7 2 3 16,6 1 0-16,-2 9 0 15,2 2-5-15,0 4-1 16,4 17-9-16,-4 11 20 16,-2 3-3-16,-5 4 1 15,-2 1-10-15,-3-4-3 16,0-1 7-16,-8-7 42 16,-8-7 27-16,-6-5-17 15,1-9-17-15,-4-7-30 0,3 0-14 16,4-7-3-1,3-11-7-15,15-3-59 16,0-2 26-16,9 2 14 0,15 0 23 16,13 5 63-1,4-2-18-15,4-1-20 16,-1-4-1-16,2-1 1 16,-6-5-5-16,-3-4 0 0,-9-2-6 15,-4-2 6-15,-8 3-8 16,-7-1 10-1,-6 1 3-15,-3-1 5 0,0-2 3 16,-6-3-7-16,-10 1-9 16,1 0-36-16,0 7-20 15,0 6 15-15,5 10 42 16,7 14 7-16,3 2 20 16,0 25-34-16,0 12 22 15,6 11-14-15,7 8 8 16,-4 2-4-16,3-5-3 15,0-4 3-15,0-13-1 16,-5-10-2-16,2-12-7 16,-3-14 2-16,0 0-2 15,-2-16-6-15,2-15 9 16,-3-3 0-16,0-3-33 16,3 5 10-16,0 2 22 15,1 11 2-15,2 10-3 16,6 9-1-16,0 2 6 15,1 19 18-15,-1 7 37 16,1 2-35-16,-1 0-13 16,-3-5-7-16,0-6 0 15,-3-6-13-15,-2-10-41 16,-1-3-183-16,-3-3-295 0</inkml:trace>
  <inkml:trace contextRef="#ctx0" brushRef="#br0" timeOffset="5712.91">3787 3962 726 0,'0'0'27'0,"21"88"80"0,-6-25-56 0,1 6-50 0,-4 0-1 0,4-6-2 16,-7-10 3-16,0-14-1 15,-3-13-3-15,-3-15 3 16,-3-11 2-16,0 0 8 16,0-11 59-16,-9-13-20 15,-9-1-62-15,2-2 15 16,-3-1-17-16,4 7-10 16,3 5 15-16,6 4 20 15,3 7 6-15,3 5 14 16,0 0 9-16,12 0-36 15,9 7-3-15,13 0 5 16,10-2 1-16,2-5-12 16,3 0-52-16,-3-2-329 15</inkml:trace>
  <inkml:trace contextRef="#ctx0" brushRef="#br0" timeOffset="6611.99">4686 3067 642 0,'0'0'166'0,"-37"123"-58"0,12-28-37 16,-9 23-6-16,-6 26-3 15,-6 10-19-15,3 8-24 16,-3-7-14-16,5-16 2 0,8-22-8 16,5-26 5-1,6-31-23-15,4-21-63 16,5-18-94-16,2-19-151 16</inkml:trace>
  <inkml:trace contextRef="#ctx0" brushRef="#br0" timeOffset="7711.44">5083 3759 648 0,'0'0'164'0,"0"0"-26"0,0 0-50 15,0 0-30-15,-86-14-39 16,64 14-12 0,-3 5 6-16,0 8-4 15,5 6-2-15,4-1-2 16,4 3-6-16,8 3 2 0,4-4-13 15,13-2-2-15,17 4-18 16,10-6 18 0,10 4-4-16,-4-1 14 0,0-1 2 15,-12 3 1-15,-10 2 3 16,-8 3-3-16,-13-1 3 16,-3 1 15-1,-6 2 11-15,-16-1-16 0,-5-1-1 16,-7-3-6-16,-6 0 1 15,-3-5-8-15,-4-2-19 16,-2-6-26-16,3-7-54 16,0-3-111-16,12 0-143 15</inkml:trace>
  <inkml:trace contextRef="#ctx0" brushRef="#br0" timeOffset="8094.71">5422 4143 611 0,'0'0'14'0,"0"0"58"0,0 0-29 0,0 0-22 15,0 0 20-15,67-63-3 0,-64 49 4 16,-3 0-3-16,0 1 4 16,-9 1-11-1,-10 3-2-15,-2 2-11 16,-4 7-12-16,-2 0-3 0,5 4-3 16,3 15 12-16,10 9 7 15,9 1 17 1,0 2-21-16,12-1-3 0,22-9-7 15,7-7 4-15,8-10-11 16,6-4 0-16,4-7-54 16,-4-16-82-16,-9-2-119 15,-9-1-89-15</inkml:trace>
  <inkml:trace contextRef="#ctx0" brushRef="#br0" timeOffset="8810.7">5837 4007 644 0,'0'0'88'0,"0"0"-54"15,0 0 2-15,0 0-9 16,0 0 5-16,0-45 38 0,-3 45-2 15,-9 0-16 1,-4 7-24-16,1 16-18 16,2 7-11-16,-2 0 6 15,6 5-2-15,6-5 4 16,3-4-9-16,0-10-4 16,6-5-9-16,10-11-12 15,2 0-6-15,-3-6-42 0,4-13 10 16,-4-6-10-16,-2-1 32 15,-1 1 23 1,-3-1 18-16,-3 1-2 0,-2 4 11 16,-4 5 4-16,0 0 24 15,0 4 23 1,0 3 1-16,0 6-13 16,0 1-9-16,0 2 1 0,0 0-26 15,-7 7-1-15,1 14-9 16,-3 4 11-16,0 8 0 15,-4 11 8-15,4 2-7 16,0 7 2-16,-1 2-2 16,7 1-10-16,3 2 0 15,0-5 3-15,0-4 8 16,19-6-8-16,6-8 3 16,2-7-11-16,7-15 7 15,3-7-8-15,0-6 3 16,3-10-26-16,-3-18 8 15,-6-4 17-15,-7-5-3 16,-12 0-4-16,-9 0 4 16,-3 3-8-16,-15 1 2 15,-12 3 20-15,-7 0-26 16,-7 4 34-16,5 6-87 16,-4 4 57-16,6 6-11 15,3 6-18-15,7 4 13 16,5 0-5-16,7 0-52 15,8 9-53-15,4 0-17 16,0-2-93-16</inkml:trace>
  <inkml:trace contextRef="#ctx0" brushRef="#br0" timeOffset="9113.1">6160 3912 787 0,'0'0'34'0,"0"0"45"0,0 0-7 0,0 0-35 0,-12 89-13 15,12-54 16-15,12 0-9 16,7-2-5-16,3-10-18 15,-1-7-11-15,3-12-2 16,-2-4 1-16,-3-4-32 16,-4-19-2-16,1-7 5 15,-8-3-32-15,-5-2 41 16,-3 3-193-16,0 7-105 16</inkml:trace>
  <inkml:trace contextRef="#ctx0" brushRef="#br0" timeOffset="9461.93">6311 4087 969 0,'0'0'84'0,"0"0"-56"15,0 0-18-15,0 0 3 16,111-18 2-16,-80-1 13 0,-4-2-15 15,-5-1-9 1,-6-2-6-16,-7 3 1 0,-9 0-8 16,0 3 6-1,0 4-7-15,-9 5-3 16,-7 5 8-16,4 4 15 0,-1 2 6 16,4 21-10-16,3 2 10 15,3 10 20-15,3-3-7 16,0 1-24-16,12-8 0 15,7-5-12-15,2-7-18 16,1-9-61-16,2-4-116 16,-2 0-137-1,-4-11-21-15</inkml:trace>
  <inkml:trace contextRef="#ctx0" brushRef="#br0" timeOffset="9743.34">6674 3946 455 0,'0'0'150'15,"0"0"-12"-15,0 0-28 16,0 0-30-16,0 0 49 16,10 76-69-16,-7-55-33 15,-3-5-12-15,3-6-5 16,0-8-13-16,6-2-4 0,0-5 4 16,4-15-7-1,5-1 10-15,0-3-5 16,1 4 9-16,3 4-5 15,-7 7 3-15,1 6-5 16,-4 3 2-16,-3 5-8 16,1 11 14-16,-5 2 2 15,4 1-2-15,-2-3-5 0,2-4-77 16,0-5-209-16,0-7-222 16</inkml:trace>
  <inkml:trace contextRef="#ctx0" brushRef="#br0" timeOffset="10060.11">7152 3863 466 0,'0'0'40'15,"0"0"27"-15,0 0 24 16,0 0 7-16,0 0 8 16,3-21 3-16,-6 21-5 15,-7 0-31-15,-5 5-40 16,3 11-6-16,-7 3-10 16,7 8 8-16,0 5-13 15,3 1-2-15,9 0-8 16,0-8-14-16,3-5-48 15,15-7-130-15,9-12-173 16,1-1-145-16</inkml:trace>
  <inkml:trace contextRef="#ctx0" brushRef="#br0" timeOffset="10361.54">7333 3985 490 0,'0'0'102'16,"0"0"5"-16,0 0-55 0,0 0-18 15,0 0-10 1,83-2 2-16,-67-7 28 0,-4-3-3 16,0-1-39-16,-9-1-8 15,1 0 0 1,-4 2 4-16,0 3 11 0,-7 5 17 16,-8 4-15-1,2 0-2-15,1 2 38 0,4 16-36 16,1 3 18-16,7 7 18 15,0-1-1-15,10 1-27 16,17-2 10-16,10-6-9 16,6-6-22-16,6-7-4 15,4-4-5-15,-1-3-63 16,-3-3-110-16,-3-13-224 16</inkml:trace>
  <inkml:trace contextRef="#ctx0" brushRef="#br0" timeOffset="17637.05">14399 3775 373 0,'0'-9'34'0,"-3"2"12"0,3 0 25 0,0 0 9 15,0 0 1-15,0 0 26 16,0 2 0-16,0 1-17 16,0 2-14-16,0-1-12 15,0 3-13-15,0 0-16 0,0 0-20 16,0 0-11-1,-3 14-3-15,-3 9-4 16,-6 12 7-16,-4 8-7 0,1 14-10 16,-7 3-2-1,0-1 14-15,4 2 0 16,0-8 2-16,2-9-3 0,4-7 2 16,6-14 0-16,3-5-2 15,3-8 3-15,0-8-5 16,0-2 2-16,15 0 3 15,10-9 11-15,2-5-6 16,7 0 3-16,3 2-9 16,0 1 2-16,0 4-4 15,-6 2-1-15,-1 3 1 16,-5 2-13-16,-6 0-66 16,-7 0-99-16,-6 0-134 15,-6 0-166-15</inkml:trace>
  <inkml:trace contextRef="#ctx0" brushRef="#br0" timeOffset="17888.46">14322 3976 763 0,'0'0'139'0,"0"0"-43"0,89-18-67 0,-45 11-21 16,1 0-10-16,2-2-2 15,-7 2-87-15,-10-2-227 0</inkml:trace>
  <inkml:trace contextRef="#ctx0" brushRef="#br0" timeOffset="18137.71">14402 3773 715 0,'0'0'89'15,"0"0"23"-15,96-7-41 16,-47 2-58-16,10 0-12 16,-4 5-38-16,1 0-205 15,-11 0-216-15</inkml:trace>
  <inkml:trace contextRef="#ctx0" brushRef="#br0" timeOffset="18586.72">14848 4029 507 0,'0'0'128'0,"0"0"2"0,0 0-100 0,53 79-28 0,-37-56-3 16,-1 0-30-16,-3-4-58 0,0-5-74 15,-3-5-115 1</inkml:trace>
  <inkml:trace contextRef="#ctx0" brushRef="#br0" timeOffset="18803.54">14944 3990 978 0,'0'0'85'0,"0"0"-10"0,-62 86-47 15,38-49-23-15,2 2-6 16,1-4-3-16,-1-3-40 15,7-9-81 1,2-9-130-16,7-12-164 0</inkml:trace>
  <inkml:trace contextRef="#ctx0" brushRef="#br0" timeOffset="19502.98">15206 4138 136 0,'0'0'34'0,"0"0"-3"15,0 0 48-15,0 0 26 0,0 0-6 0,15-55-6 16,-15 45-9-16,-9 6 3 16,-3 0-22-1,2 4 3-15,-2 0-16 0,-1 1-33 16,4 16-9-16,4-1-7 15,5 7 2-15,0-2 0 16,0 0 8-16,0-3-3 16,11-6 2-16,5-6-3 15,2-3-9-15,1-3 0 16,-3-5-3-16,2-11 7 16,-3-5-5-16,-3 1 1 15,1-6-13-15,-4 2 12 16,-3 6 0-16,0 2 4 0,-3 5 4 15,-3 4 26 1,0 7 2-16,4 0-24 16,-4 7-8-16,3 12 8 15,0 3-6-15,6 4-13 16,-3-3-60-16,0-2-62 16,4-8-129-16,-1-6-101 15</inkml:trace>
  <inkml:trace contextRef="#ctx0" brushRef="#br0" timeOffset="19986.03">15471 4085 889 0,'0'0'58'0,"0"0"-3"0,0 0-39 0,0 88-15 0,0-65-6 0,0-4 1 15,0-8-1 1,3-2 7-16,-3-9-10 0,5 0-26 16,-2-7 19-16,4-11 20 15,2-5-6-15,0-3-3 16,1 1-11-16,-1 2-20 16,3 4-10-16,-2 8 36 15,-4 4 14-15,0 4-1 16,-3 3 15-16,0 0 12 15,-3 10 29-15,3 4-16 16,0-1-27-16,0 1-12 16,1-7-7-16,-1-2-3 15,0-5-15-15,2 0 5 16,-2-2-8-16,4-10 17 16,2-2-20-16,-3-3 10 15,0 9 4-15,0-2 13 16,1 6-2-16,-4 4 6 0,3 0 3 15,0 0 21 1,-3 16 39-16,3 3-30 0,1 4-26 16,-4 2-13-1,0 0-24-15,-3-2-46 0,3-6-76 16,0-6-150 0</inkml:trace>
  <inkml:trace contextRef="#ctx0" brushRef="#br0" timeOffset="20718.98">15803 4110 887 0,'0'0'34'0,"0"0"30"0,9 90-40 0,-6-53-20 0,0 3-5 0,-3-3 13 15,0-5 11-15,0-4 16 16,0-7-4-16,0-10-10 16,0-9-15-16,0-2 0 15,0-6 19-15,0-20 12 16,0-6-39-16,0-10-3 16,0-9 5-16,0-6-6 15,0-1-3-15,0 0-22 16,16 7-6-16,2 9 4 15,4 15 20-15,0 13-8 16,-4 11-4-16,0 3-1 16,-2 5 10-16,-7 14 13 15,0 1 4-15,-9 6 3 16,0-3-2-16,0 0 6 16,0 0-9-16,-12-4-1 0,-1-3-17 15,4-7 5-15,-3-2-5 16,9-7 9-1,-3 0 5-15,6 0-1 0,0 0 4 16,0 0-26 0,0 0 25-16,3 0 2 15,9 0 15-15,6 5-2 16,4-5-5-16,0 0-7 0,3 0 33 16,-1-2-32-16,-3-12-3 15,1-9 1-15,-3-3-2 16,-4-4 3-16,1-4-3 15,-2-8 5-15,-1-7-6 16,-4-4 3-16,-3-3-5 16,1 1-3-16,-4 4-19 15,0 7 22-15,-3 11 3 16,0 15 5-16,0 16 8 16,0 2 19-16,0 23 7 15,0 14-28-15,0 14 11 16,-6 9-7-16,-4 5 1 15,-2 2-3-15,-1-2-3 16,4-10-9-16,4-9-1 16,2-11-24-16,0-12-112 15,3-13-165-15,0-10-304 16</inkml:trace>
  <inkml:trace contextRef="#ctx0" brushRef="#br0" timeOffset="21034.78">16289 4083 858 0,'0'0'40'0,"0"0"16"0,0 0-47 0,0 0-5 0,99-33-2 15,-84 15-1 1,-2 1-29-16,-10 1-11 0,-3 2 16 15,0 5-4 1,-3 2 19-16,-13 7 49 0,1 0 3 16,-1 12-7-16,1 6 22 15,6 5 8 1,3 1-11-16,6 1-35 0,0-2-10 16,0-4-9-16,15-5-7 15,3-5-63-15,7-7-85 16,3-2-74-16,6 0-51 15,0-7-116-15</inkml:trace>
  <inkml:trace contextRef="#ctx0" brushRef="#br0" timeOffset="21351.03">16656 3925 578 0,'0'0'162'16,"0"0"-20"-16,0 0-47 15,0 0-59-15,0 0-23 16,-71 37-7-16,71-16 2 16,0 0-1-16,6 2-9 15,9 0 3-15,7 3-7 16,3-5-6-16,0 2-6 0,-4-5 18 16,-6-2-3-1,-2-2 14-15,-4-2 18 0,-9-3 31 16,0 0-10-1,-3-4-14-15,-16-3 6 16,-2 0-20-16,-10-2-14 16,0 0-15-16,0 0-15 15,3 0-53-15,4-4-74 0,6-1-153 16,8 1-221-16</inkml:trace>
  <inkml:trace contextRef="#ctx0" brushRef="#br0" timeOffset="71651.52">4008 1052 706 0,'-3'0'104'0,"3"0"66"0,0 0-80 0,0 0-33 16,0 0-8-1,0 0-9-15,0 0 0 16,0 0-4-16,0 0 11 15,0 0-4-15,10 0-4 0,2 0-12 16,6 0 13-16,4 0-15 16,-1 0-18-1,1 0-6-15,-3 0-2 0,-5 0-15 16,-4 0-25-16,-4 0-17 16,-6 0-28-1,0 0-42-15,0 0-163 16,0 0-362-16</inkml:trace>
  <inkml:trace contextRef="#ctx0" brushRef="#br0" timeOffset="73765.09">4725 975 498 0,'0'0'152'0,"0"0"-29"0,0 0-86 0,4 0-36 15,-4 0 6-15,0 0 26 16,0 0 24-16,0 0-6 16,3 0 0-16,-3-4 0 15,6-6-14-15,-3-6 1 0,3 2-8 16,-3-2 0-16,3-2-13 15,-2 4 4 1,-1 2-9-16,0 5 0 16,-3 5-7-16,0 2-2 15,0 5-5-15,0 20-8 0,0 7-2 16,0 15 14 0,-10 6-1-16,1 5-21 0,3 2 16 15,-3-9-10-15,2-7 19 16,4-10-10-16,0-10 12 15,0-11-13-15,0-8 2 16,0-5-15-16,-3-5 6 16,-4-15 12-16,-1-8-62 15,-5-5 25-15,-2-4 36 16,-4 3 5-16,-3-1-26 16,1 5 7-16,2 5-4 15,7 6 13-15,3 5 16 16,5 7 8-16,7 5 2 15,0 2-4-15,10 0-21 16,14 2-4-16,10 5 52 16,9 0 7-16,7-7-7 15,5 0-16-15,-2-2 2 16,-2-19-14-16,-1-7 1 16,-10-4-14-16,-6-3 0 15,-6-2 0-15,-4-2 1 16,-12 0-5-16,0 2-3 15,-5 0 2-15,-4 2 3 16,-3 7 5-16,3 10-7 16,-3 4 6-16,0 9-7 0,0 5 1 15,0 10-8 1,0 15 1-16,0 9 14 0,0 10 3 16,0 10-1-16,-13 8-2 15,-2 5 6-15,-6 5-6 16,-1 2 9-1,1-5-5-15,5-6-4 0,1-12-9 16,8-12 1-16,4-14-53 16,3-13-31-16,0-12-19 15,0 0-51-15,7-16 56 16,2-7 81-16,0-1 14 16,-3 4-8-16,1 6 17 15,-4 4 6-15,3 6 28 16,-3 4-1-16,6 0 1 15,1 0 44-15,-1 0 5 16,3 9 1-16,-3-2 9 16,0-2-18-16,0-1-32 15,-2 0-15 1,5-1-25-16,-3 0 0 0,7-3-7 16,2 0 5-16,4 0-5 15,5-3-1-15,1-8-10 16,3-6-2-16,-7 3-9 15,1-2-21-15,-3 0-6 16,-13 3 5-16,-3-2 25 16,-3 4-10-16,-3-1-14 15,0 1 3-15,-3 4 23 16,-6 2 12-16,0 3 2 16,-1 2 7-16,-2 0-2 15,3 14 14-15,-6 6-17 16,6 6 5-16,-4 2 0 15,7-1 23-15,6-2 23 16,0-3 13-16,0-8-39 0,22-7 10 16,8-7 21-1,7 0-43-15,6-5-5 16,3-11-2-16,4-6-6 0,-8 0-46 16,-4 3-99-16,-10-2-301 15</inkml:trace>
  <inkml:trace contextRef="#ctx0" brushRef="#br0" timeOffset="75029.28">6108 1068 436 0,'0'0'130'0,"0"0"-37"0,0 0-45 0,6-2-2 15,3-7 59-15,0-1-38 16,1 1-33-16,-7 0 7 0,3 2 19 15,-6 0 5 1,3 2 5-16,-3 0-2 16,0 1-20-16,0 2-12 15,0-4-15-15,0 6-7 16,-3 0-17-16,-6 0 6 16,-4 0-23-16,-5 0 17 15,0 8 1-15,-4 6-2 0,-6 7-1 16,3 2 2-16,4 2 5 15,0 3-5 1,5-1 6-16,10 2-10 0,3-2 6 16,3-2 0-1,9-4 5-15,19-2-4 16,6-10-2-16,9-4-10 16,6-5-7-16,3-7-21 0,0-15-54 15,-2-3-139-15,-10-2-272 16</inkml:trace>
  <inkml:trace contextRef="#ctx0" brushRef="#br0" timeOffset="75695.91">6422 1121 505 0,'0'0'92'0,"0"0"31"0,0 0-21 0,0 0-20 0,0 0-20 16,-3-30 7-16,3 30-3 16,-3 0-21-16,3 9-39 0,0 7-16 15,0 5 21-15,0 2-8 16,9 0 1-16,6-4-9 15,7-8 7-15,-4-5-1 16,4-6-2-16,-3-3-1 16,-1-16 4-1,-3-2 3-15,-3-4 0 0,-5 0 2 16,-1-1-6-16,-3 3 4 16,-3 3-18-16,0 3-8 15,0 8-24-15,0 4-34 16,0 5 23-16,0 0-29 15,0 12-55-15,0 7 25 16,0 1-47-16,9-1-240 16</inkml:trace>
  <inkml:trace contextRef="#ctx0" brushRef="#br0" timeOffset="75927.64">6715 1193 742 0,'0'0'182'16,"0"0"-54"-16,0 0-26 16,0 0-51-16,0 0 11 15,3-40-32-15,0 22-6 16,0-5-7-16,0 0-5 0,3 4-4 16,0 1-8-16,4 6-2 15,-1 3-11-15,3 4-25 16,0 5-76-16,0 0-52 15,1 0-151-15,-1 7-73 16</inkml:trace>
  <inkml:trace contextRef="#ctx0" brushRef="#br0" timeOffset="76178.82">6880 1179 617 0,'0'0'161'16,"0"0"18"-16,0 0-45 15,0 0-45-15,0 0-22 16,0-33-32-16,4 13-19 0,-1-1-12 16,3-2 0-1,0 2-5-15,0 3-1 16,4 1-6-16,2 8-45 0,-3 4-75 15,-3 5-148 1,1 0-100-16</inkml:trace>
  <inkml:trace contextRef="#ctx0" brushRef="#br0" timeOffset="76477.45">7010 1133 710 0,'0'0'69'0,"0"0"51"15,0 0-74 1,0 0-24-16,0 0 0 16,0 0-1-16,86-47 7 0,-83 34 8 15,0-1 17-15,-3 2-4 16,0 5-28 0,-3 0-19-16,-3 5-7 0,-3 2 4 15,-3 0-3-15,3 9 16 16,2 14-21-16,-2 3 8 15,3 4 0-15,6 0-1 16,0-3 2-16,0-3-12 16,18-11-62-16,4-7-146 15,2-6-50-15,1-3-229 16</inkml:trace>
  <inkml:trace contextRef="#ctx0" brushRef="#br0" timeOffset="76780.89">7269 1068 831 0,'0'0'55'15,"0"0"-20"-15,0 0-26 16,0 0-12-16,0 0 5 16,21 39-17-16,-11-39-10 15,-2 0 23-15,8-14 12 16,-1-4 3-16,-2 0 0 15,2-1 25-15,1 3 1 16,-7 4-3-16,0 7-26 16,1 5-6-16,-2 0-8 15,-5 19 23-15,3 9-3 0,-2 4-20 16,-1 0 1-16,3-4-44 16,0-7-51-16,0-12-85 15,4-9-57 1,2 0-129-16</inkml:trace>
  <inkml:trace contextRef="#ctx0" brushRef="#br0" timeOffset="77093.5">7598 735 762 0,'0'0'152'0,"0"0"-121"0,6 79-14 16,1-24-17-16,-4 5 6 15,0 0 0-15,3-6-6 16,0-13 13-16,0-11 7 16,-3-11-6-16,0-13-19 15,-3-6 10-15,0 0 18 16,0-13 28-16,-3-6-54 16,-12-4-64-16,0 0-8 15,-1 2 16-15,4 7 7 16,2 5 48-16,4 4 37 15,6 5 12-15,3 0-3 16,19 7-46-16,9 5 29 16,12 0-6-16,3-1-17 15,12-6-104-15,1-5-492 16</inkml:trace>
  <inkml:trace contextRef="#ctx0" brushRef="#br0" timeOffset="78026.56">8365 851 457 0,'0'0'119'0,"0"0"12"0,0 0-21 0,0 0-23 0,9-35-12 0,-9 30-8 16,0 3 17-16,-3 2-7 15,-6 0-41-15,-7 0-36 16,1 0 11-16,-1 5-4 15,-2 4 1-15,3 3-1 16,6-1-3-16,2 5-3 16,7 0-8-16,0 0 1 15,0 3-3-15,18-1 9 16,7 3-6-16,0-2-4 16,6-1-6-16,-1 1-3 15,-5-1 2-15,-3 0 17 16,-7 1 0-16,-9 0-4 15,-6 4-19-15,0 0 26 0,-6 2 25 16,-12-2 14 0,-7 1-8-16,-6-4-13 0,-6-3 5 15,0-6-15 1,-2-4-3-16,1-4-8 0,4-3-25 16,7 0-39-1,12 0-79-15,5 0-94 16,10-6-135-16</inkml:trace>
  <inkml:trace contextRef="#ctx0" brushRef="#br0" timeOffset="78409.56">8713 1114 606 0,'0'0'122'0,"0"0"12"0,0 0-60 0,0 0-36 0,0 0-13 0,-47-12 6 15,32 15 1 1,-1 11 10-16,4 4-4 16,0 5-13-16,6 0 9 15,6 3-16-15,0-5-9 16,3 0-14-16,18-10 2 16,10-4-31-16,3-5-24 15,0-2-64-15,3-4-138 0,-6-12-250 16</inkml:trace>
  <inkml:trace contextRef="#ctx0" brushRef="#br0" timeOffset="78726.33">8943 1204 646 0,'0'0'45'0,"0"0"55"15,0 0-54-15,0 0-13 16,0 0-3-16,93-16-17 15,-78 0 7-15,-6 0 9 16,-3-1 21-16,-3-1 0 16,-3 2-8-16,0 2-15 15,0 5 9-15,-12 2-8 16,-3 2-29-16,0 5 5 16,-4 0 6-16,7 5 4 15,-4 11-10-15,7 9 7 16,3 1-2-16,3 4-2 15,3-2-5-15,3-5-8 16,15-5-35-16,7-8-91 16,6-10-49-16,-1 0-57 15,1-12-52-15</inkml:trace>
  <inkml:trace contextRef="#ctx0" brushRef="#br0" timeOffset="79042.12">9233 1057 600 0,'0'0'135'0,"0"0"-60"16,0 0-33-16,0 0 31 15,0 80-11-15,0-59-4 16,-3-3-17-16,3-6-14 16,0-3-13-16,0-9-15 0,0 0-6 15,6-4-9 1,3-13 10-16,7-3 2 15,-1-1 4-15,0 5-8 16,-6-1 10-16,1 6-3 16,-4 6 5-16,0 5-6 0,-3 0 6 15,0 5 21 1,0 16 15-16,1 2-4 0,-1 2-22 16,0 1-4-16,3-3-13 15,3-6-14-15,-2-6-78 16,5-9-100-16,0-2-274 15</inkml:trace>
  <inkml:trace contextRef="#ctx0" brushRef="#br0" timeOffset="79641.83">9569 1174 649 0,'0'0'93'0,"0"0"-14"16,0 0-13-16,0 0-12 15,0 0 2-15,0 0 10 16,-44-35-38-16,29 40 22 16,2 16-33-16,1 2-13 15,3 2 4-15,6 1 0 16,3-3-7-16,0-2-5 15,10-9-10-15,7-8-23 16,2-4 11-16,0 0 15 0,-1-14-3 16,-2-9 14-1,-1-2-3-15,-3-1 4 16,-3-2 1-16,-3 5 2 0,-2 5 3 16,-1 4-2-16,-3 7 2 15,0 7 13-15,0 0-7 16,3 7-5-16,0 14-22 15,6 2 15-15,0 2 3 16,10 1-24-16,3-5-52 16,-1-3-17-1,0-9 35-15,-2-4 64 0,-4-5-8 16,-2 0 7-16,-4 0 17 16,-6-14 31-16,-3-3 34 15,3-2-32-15,-3-10-29 16,0 0-13-16,0-4-7 15,0-2-1-15,0 5 1 16,-3 3 15-16,3 8 8 16,0 5-19-16,0 7-7 15,3 7-16-15,16 0-6 16,2 0-20-16,4 14-5 16,6 0 10-16,3 2-86 15,-4 0-123-15,-2 1-91 16</inkml:trace>
  <inkml:trace contextRef="#ctx0" brushRef="#br0" timeOffset="79842.41">10156 1227 921 0,'0'0'155'0,"0"0"-61"0,0 0-88 0,0-88 1 0,-6 56-1 0,0 2 2 0,0 5-13 16,-3 4-7 0,6 12-49-16,-3 9-100 0,0 0-211 15</inkml:trace>
  <inkml:trace contextRef="#ctx0" brushRef="#br0" timeOffset="80241.83">10381 1160 426 0,'0'0'-2'0,"0"0"-1"15,0 0 2-15,0 0 14 16,0 0 33-16,-15-67 5 15,-3 58 15-15,-1 5 27 16,4 4 38-16,-4 0-34 16,4 13-53-16,2 13-16 0,7 1-13 15,6 6-4 1,0-3-3-16,3-7 5 16,16-7-5-16,9-12-18 15,3-4 2-15,-4-4 5 16,1-17 5-16,-7-2-4 15,-5-2 9-15,-7-1 20 0,-9 1 30 16,0 2-12-16,0 4-21 16,-9 3-28-1,-7 9-23-15,1 7-42 0,-4 0-51 16,4 7-91 0,5 12-344-16</inkml:trace>
  <inkml:trace contextRef="#ctx0" brushRef="#br0" timeOffset="153721.04">4778 6524 351 0,'0'-5'133'0,"0"3"-14"0,0 0-16 16,0 2-16-16,0 0-5 0,0 0-7 15,0 0-23-15,0 0-4 16,0 0-16-16,0 0 1 16,0 0-9-16,0 0-9 15,0 0-6-15,0 4 6 16,0 15-9-16,0 6 0 16,3 12 23-16,7 15-3 15,-2 3-16-15,1 9-8 16,4-1 4-16,-4-1-6 15,3-9 4-15,-2-6-8 16,-1-13-3-16,-3-13-48 16,0-12-99-16,-6-9-136 15,0 0-154-15</inkml:trace>
  <inkml:trace contextRef="#ctx0" brushRef="#br0" timeOffset="154220.25">4608 6485 547 0,'0'0'31'0,"0"0"9"0,0 0-14 0,0 0-16 15,62-93-6-15,-31 77 8 16,6 7 15-16,3 4 21 16,6 5 19-16,0 0 3 15,0 18 13-15,4 6-10 16,-10 6-24-16,-4 5-27 16,-5 4 5-16,-9 5-12 15,-13 2 10-15,-5 1-2 0,-4 3 9 16,-10 1-2-1,-15-2 9-15,-6-4-14 16,-5-3-21-16,-10-7-3 16,-7-9-44-16,-2-8-93 15,-10-6-263-15</inkml:trace>
  <inkml:trace contextRef="#ctx0" brushRef="#br0" timeOffset="155186.75">5231 6808 386 0,'0'0'135'0,"0"0"8"0,0 0-14 0,0 0-61 0,52 0-16 16,-37-7-7-16,-2-7-28 15,-1 1-15-15,-3-3 12 16,-2-3-2-16,-2 3 1 16,-2 0 2-16,-3 2 18 15,0 2-4-15,0 5-4 16,0 0-8-16,-8 7-18 16,-5 0-6-16,4 0-11 15,0 3 15-15,-1 11-4 16,7 6 5-16,3 5-9 15,0 1-2-15,3 2-9 16,19-5-26-16,2-5-97 0,4-4-6 16,3-7 23-16,-3-5 6 15,-10-2 97 1,0 0 32-16,-8 0 50 0,-4-4 57 16,-3-8 40-1,-3-6-40-15,0-3-47 16,0-7-25-16,-6-7-5 15,-10-4-10-15,-2-6-6 0,0-2-11 16,-4-2-8-16,7 3 2 16,2 5-3-1,4 1 6-15,9 10 3 0,0 5-2 16,6 6-18 0,19 6 3-16,6 3-9 0,5 8 8 15,8 2 2-15,2 0-3 16,-3 7-35-16,-9 9-50 15,-6 2-171 1,-17 4-161-16</inkml:trace>
  <inkml:trace contextRef="#ctx0" brushRef="#br0" timeOffset="155336.34">5387 6591 520 0,'0'0'93'0,"0"0"-36"0,130 4-58 0,-75-4-134 0</inkml:trace>
  <inkml:trace contextRef="#ctx0" brushRef="#br0" timeOffset="155604.2">5856 6783 832 0,'0'0'120'0,"0"0"-33"0,0 0-9 16,-13-86-30-1,10 60-25-15,-3 4-18 0,0 1-13 16,-4 9-42-16,1 8-62 16,3 4-153-16,0 0-83 15</inkml:trace>
  <inkml:trace contextRef="#ctx0" brushRef="#br0" timeOffset="156085.51">5926 6614 992 0,'0'0'141'0,"0"0"-72"16,0 0-47-16,0 0-11 0,0 0 10 16,0 0-2-1,28 74 5-15,-25-46-6 16,-3 2 2-16,0-5-16 16,0-1 10-16,0-9-13 15,0-3 5-15,0-5-6 16,0-5 3-16,3-2-2 0,0-4-4 15,4-15-6-15,-1-2 13 16,6-4-3-16,0-5-6 16,0 5 4-16,4 4 0 15,-4 5 4 1,-3 4-6-16,-2 6 7 16,-1 3-7-16,0 3 4 15,0 0-3-15,0 3 0 0,1 8 4 16,-4 3-3-16,3 2-16 15,-3 0-63-15,-3-2-70 16,3-5-211-16,-1-4-347 16</inkml:trace>
  <inkml:trace contextRef="#ctx0" brushRef="#br0" timeOffset="156384.97">6246 6739 816 0,'0'0'80'0,"0"0"60"16,0 0-98-16,0 0-38 16,99-76 1-16,-87 52-2 15,-3-1-1-15,-9 5 0 16,0 1 6-16,0 5 8 16,-9 5-3-16,-6 6 15 15,-1 3-56-15,-2 0 50 0,6 16-25 16,3 7 5-16,6 1-1 15,3 1 5 1,0-2 8-16,15-5 9 0,15-6 34 16,11-2-12-1,2-10-10-15,12 0-23 16,-2-3-7-16,2-16-63 16,-6-3-206-16,-9-6-647 0</inkml:trace>
  <inkml:trace contextRef="#ctx0" brushRef="#br0" timeOffset="162530.76">7084 6434 380 0,'0'0'86'0,"0"0"-23"0,0-3-18 0,-3-6-34 0,3-2-8 16,0-3 5-16,0 0 35 15,-3-5 35 1,3 3 18-16,0-2-6 0,0-1-23 15,0 1 3-15,0-1-20 16,0 3-22-16,0 2-10 16,0 3 0-16,0 2-7 15,0 4 4-15,0 0-8 16,0 5 4-16,0 0-7 16,0 3-11-16,0 15-5 15,0 9 2-15,0 11 11 16,0 8-5-16,0 9-3 15,0 6 0-15,0-4 9 16,0 1-6-16,0-9 9 16,0-12-6-16,0-10 4 15,0-10-4-15,0-10-5 16,0-7-5-16,0 0 6 16,0 0-10-16,-6-19-10 15,-10-2-59-15,-2-4 4 16,2-1-46-16,-2-2-35 0,-1 3 16 15,7 4 31 1,3 5 52-16,6 4 43 16,0 6 12-16,3 4 16 15,0 2 7-15,6 0 6 16,7 0 55-16,4 2 48 16,5 2-20-16,0-4-33 15,3 0-23-15,2-11-12 0,1-12-7 16,0-7 34-16,-4-5-6 15,0-7-21 1,-2-1 10-16,-3-4-8 0,-7-1-13 16,0 1-11-16,-2 8-3 15,-4 4-15-15,0 10 7 16,-3 9-5-16,0 14 6 16,-3 2 2-16,3 9-9 15,1 21 9-15,-4 9 13 16,0 10 6-16,0 9-12 15,0 4-3-15,0 1-16 16,0-6 6-16,-7-4-1 16,4-11 4-16,3-8-7 15,0-8-20-15,0-12-36 16,0-5 3-16,0-4 18 16,0-3 7-16,6-2-25 15,7 0 28-15,2 0 26 16,3 0 1-16,7 0 3 0,0 0-5 15,2 0 5 1,7 0 2-16,-3-2 16 16,3-5 11-16,0-5-2 15,-3-7-14-15,-10-1-12 16,1-3 2-16,-10-1-5 16,-6-1-4-16,-6 5-13 15,0 3-14-15,-9 6 10 0,-6 8 18 16,-4 3-30-1,1 3 3-15,2 18 42 0,4 4 0 16,9 2 18-16,3 1 21 16,0-2 24-16,12-6-17 15,16-3 23 1,6-8-39-16,9-7-20 16,6-2-14-16,6-4-3 0,1-15-21 15,2-4-148-15,-8 0-369 16</inkml:trace>
  <inkml:trace contextRef="#ctx0" brushRef="#br0" timeOffset="163847.13">4944 7479 490 0,'0'0'106'0,"0"-14"1"0,0 12-13 0,0 2-13 16,0 0-11-16,0 11-30 16,0 12-2-16,3 5-16 15,-3 9-15-15,3 6 1 16,0 0-5-16,-3-2 5 15,3-6-6-15,1-8 6 16,-4-8-10-16,3-8 0 16,0-11-23-16,0 0-34 15,0-11 21-15,-3-14 24 16,0-3 22-16,0-7-2 16,-3 1 11-16,-19-1-3 15,-6 2-25-15,-5 1-65 16,-4 5-64-16,-4 6-96 15,2 4 62-15,2 13 17 0,3 4 132 16,3 0 56 0,10 2 79-16,-1 12 5 15,6 0-38-15,4 0-15 0,6-3-13 16,3-2 9-16,3-2-12 16,0-2-15-16,21-5-13 15,23 0 2-15,11-9 54 16,25-12 15-16,10-7-20 15,5-2-25-15,0 0-25 16,-12 5-16 0,-11 9-3-16,-21 6-52 0,-16 8-255 15,-17 2-217-15</inkml:trace>
  <inkml:trace contextRef="#ctx0" brushRef="#br0" timeOffset="164182.9">5255 7770 772 0,'0'0'93'0,"0"0"33"0,0 0-79 0,0 0-45 0,-19-95 0 15,14 72-45 1,2 7-95-16,-3 7-98 15,2 6-42-15</inkml:trace>
  <inkml:trace contextRef="#ctx0" brushRef="#br0" timeOffset="164846.03">5375 7604 607 0,'0'0'112'16,"0"0"67"-16,0 0-86 15,0 0-55-15,0 0-21 16,16 9 4-16,-13 9 28 15,3 7-11-15,-6 6-22 16,0-1 4-16,0 0-7 16,0-7 2-16,0-5-8 15,0-6-3-15,0-10-4 16,0-2-14-16,3-11-9 16,3-12 23-16,3-5 10 15,1-4-10-15,2-1 2 16,0 3-7-16,-3 5 6 15,3 4-3-15,-2 5 4 0,2 5-2 16,-3 5 1-16,-2 4-1 16,2 2-4-16,0 0 7 15,-3 5 12-15,4 6 15 16,-1 6-9-16,0 1-7 16,0-2-13-16,-3 5 3 15,0-2-3-15,-3-5 0 16,4-3 0-16,-4-4 0 15,0-7 1-15,0 0-8 16,3-11 0-16,3-10 9 16,4-2 8-16,-1-3-10 15,-2 3 3-15,2 4-5 16,-4 8 3-16,-1 4-5 16,-4 5 4-16,0 2-2 15,0 0 2-15,3 12 2 16,0 6 3-16,1 3 2 15,2-1-14-15,0-1-45 16,0-6-54-16,1-3-73 16,2-5-119-16,-3-5 25 15,3 0-133-15</inkml:trace>
  <inkml:trace contextRef="#ctx0" brushRef="#br0" timeOffset="165115.25">5846 7659 512 0,'0'0'177'15,"0"0"-17"-15,0 0-59 0,0 0-7 0,0 0-27 16,71-86-31-16,-62 63-12 16,-3 2-8-16,-3 5 0 0,-3 3-10 15,0 3 2 1,0 6-4-16,-3 4-1 16,-12 0 0-16,2 11-33 0,-4 10 33 15,4 4 1 1,1 5 0-16,9-2 17 15,3-2 11-15,0-3-1 0,15-7-14 16,15-7 4-16,11-9-17 16,8 0-10-16,6-9-26 15,0-14-93-15,1-5-271 16</inkml:trace>
  <inkml:trace contextRef="#ctx0" brushRef="#br0" timeOffset="165662.42">6484 7423 502 0,'0'0'155'0,"0"0"17"0,0 0-64 0,0 0-52 0,3 0-42 0,0 17 2 16,-3 3-11 0,3-1 5-16,-3 2-4 15,0-8-1-15,3-1 10 16,-3-5-11-16,3-5 0 0,-3-2-12 16,0 0 0-1,0 0-11-15,0 0-15 0,0-5-12 16,-9-1-18-1,-4 1-2-15,-2 3 35 0,-1-1 10 16,7 3 42-16,-3 0 32 16,9 0 15-16,0 0-1 15,3 0-31-15,0 0-27 16,18 0-17-16,7 0 2 16,6 0 9-16,6-7-12 15,9-6-49-15,0-3-165 16,0-3-264-16</inkml:trace>
  <inkml:trace contextRef="#ctx0" brushRef="#br0" timeOffset="165963.42">6874 7382 582 0,'0'0'146'0,"0"0"25"0,0 0-92 0,0 0-30 15,0 0-22-15,-3 62-5 16,3-18 9-16,6 7-15 15,1 0-11-15,-1 0-9 16,6-10-16 0,-3-9-89-16,1-13-122 0,2-17-165 15</inkml:trace>
  <inkml:trace contextRef="#ctx0" brushRef="#br0" timeOffset="166295.66">6785 7204 686 0,'0'0'14'15,"0"0"-1"-15,0 0-12 0,95 2 1 16,-54 17-14-1,-4 6 7-15,-7 3 2 16,-2 1 49-16,-12 4 111 16,-7-2-5-16,-9-6-49 15,0 0-29-15,-9-2-29 16,-13-4-25-16,-3-5-13 16,-2-5-17-16,-4-5-27 15,0-4-39-15,3 0-40 0,10 0-58 16,6 0-70-16,12 0-111 15</inkml:trace>
  <inkml:trace contextRef="#ctx0" brushRef="#br0" timeOffset="166628.54">7207 7062 1001 0,'0'0'37'16,"0"0"13"-16,0 86-36 15,0-39-13-15,9 8 12 16,-3 2 4-16,-3 1 9 16,0-4-10-16,4-10-15 15,-1-12-16-15,0-14-123 16,3-15-207-16,4-3-330 16</inkml:trace>
  <inkml:trace contextRef="#ctx0" brushRef="#br0" timeOffset="167194.48">7512 7386 457 0,'0'0'48'0,"0"0"32"16,0 0-19-16,0 0-15 15,0 0-13-15,9-79 11 16,-12 66 29-16,-9 3 4 15,3 6-16-15,-7 4-3 16,4 2-26-16,-1 17-9 16,4 6-17-16,3 3-6 15,6 2 16-15,0-2 4 16,0-5-14-16,15-7-6 16,1-7-18-16,2-9-10 15,1 0-5-15,-1-7 21 16,-3-11-5-16,-5-3-13 15,-4-2 0-15,-3 3 20 16,-3-2 6-16,0 8 0 0,0 3 1 16,0 7 11-1,0 1 23-15,0 3 10 0,0 0-10 16,0 7-22-16,0 7-11 16,0 4 5-16,0 1 11 15,3 2-7 1,6-5 1-16,4-5-8 15,2-1-13-15,4-6-106 16,-4-4-147-16,3 0-139 0</inkml:trace>
  <inkml:trace contextRef="#ctx0" brushRef="#br0" timeOffset="167594.29">7866 7218 462 0,'0'0'107'0,"0"0"23"0,0 0-47 0,0 0-31 0,-46 13 6 16,34 3-13-16,2 5 11 15,1 2 6-15,3 6 8 16,3-2-23-16,0 3-10 0,3-4-30 15,0-8-5 1,3-2-36-16,12-9-88 16,1-7-62-16,2 0-120 15,1-2-270-15</inkml:trace>
  <inkml:trace contextRef="#ctx0" brushRef="#br0" timeOffset="167943.47">7986 7338 28 0,'0'0'41'0,"0"0"1"16,0 0 3-16,0 0 18 16,0 0 31-16,53-81-52 15,-53 67-3-15,0 2-3 16,0 3-1-16,0 5 9 15,0 4 13-15,-4 0 44 16,-5 0-32-16,-3 7-10 16,-1 9-14-16,4 2-5 15,0 3 15-15,3 6 20 16,6 1-1-16,0 0-22 16,0-2-10-16,12-1 13 15,13-6 2-15,6-8-22 16,8-6-22-16,8-5-16 15,5-2-15-15,-3-15-87 16,1-6-192-16,-4 2-372 0</inkml:trace>
  <inkml:trace contextRef="#ctx0" brushRef="#br0" timeOffset="180867.25">6542 8253 557 0,'0'-5'29'0,"0"1"-1"0,0-1 28 0,0 1-37 0,0 1-13 16,0-1 18-16,0 1 10 15,0 1 18-15,0 0 1 0,0 2 1 16,-3 0-15 0,3 0-10-16,0 0-10 15,0 0-3-15,0 0-5 0,0 0 3 16,0 0 12-16,0 0-2 16,0 0-3-16,0 0-12 15,0 0 6 1,0 0-2-16,-3 0-1 0,3 0-11 15,0 0 7-15,0 9-12 16,0 8 6-16,0 8 1 16,0 9-2-16,-3 10 11 15,3 12-8-15,-3 4 5 16,3 5 3-16,0 0 11 16,0-3-10-16,0-5-1 15,0-7-7-15,0-5 5 16,0-7 3-16,0-6 11 15,0-7 6-15,0-2-12 16,0-9 3-16,0-2-3 16,0-6-3-16,0 0-12 15,0-5 5-15,0-1-6 16,0 0 5-16,0 0-5 16,0 0 1-16,0 0-1 15,0 0-1-15,0 0 1 16,0 0-6-16,0 0 3 15,0-4-8-15,0-3 8 16,0 0-8-16,0 0-8 16,0-2-16-16,0 2-7 15,0-2-35-15,0-1-68 16,0-3-207-16,0-3-360 16</inkml:trace>
  <inkml:trace contextRef="#ctx0" brushRef="#br0" timeOffset="182349.51">6628 8225 397 0,'0'0'85'0,"0"0"-8"16,0 0-48-16,0-13-29 0,0 6-9 16,0 0 15-16,0 2 15 0,-6 1 15 15,3-1 41 1,0 2-14-16,0 1-14 15,0 0-17-15,0 0-17 0,3 2-13 16,0 0-2-16,0 0-11 16,0 4-5-1,3 8 9-15,9 6 8 0,4 3 7 16,-5 2-6 0,8 0 11-16,-3 0 2 15,-4-2 16-15,0-2-3 0,-2-8-15 16,-4-1-11-16,-3-3 0 15,-3-7-1-15,0 0 3 16,0 0 9 0,0 0 1-16,-9-5-8 0,-7-9-44 15,1 0-24-15,-4-4 10 16,0 0-43-16,5-4-8 16,1-1 51-16,1 5 30 15,3-1-16-15,2 1 23 16,4 6 15-16,0 1 6 15,0 4 3-15,3 2 11 16,-3 1-8-16,3-1-6 16,-3 3-5-16,3-1 7 15,0 1 10-15,-3 0 22 16,3-1 5-16,-3 3-14 16,3 0-16-16,-3 0-5 15,3 0 6-15,0 0 0 16,0 0-2-16,-4 0-16 15,4 3-7-15,0-1-2 16,-3 3 11-16,3-3-4 16,0-2 4-16,0 2-1 0,-3 1 2 15,3-1 9 1,-3 0 13-16,-3 1 16 16,0 1-1-16,-3 3 5 0,0 2-1 15,-7 3-3-15,4 2-3 16,-3-3-12-16,2 1-22 15,4-3-2 1,3-2-24-16,3-5-41 16,3 0-80-16,0-2-161 15</inkml:trace>
  <inkml:trace contextRef="#ctx0" brushRef="#br0" timeOffset="183784.8">6432 8910 449 0,'0'0'28'0,"0"0"66"0,-7-12-26 0,7 10-48 0,0 0 7 0,0 2 10 15,0 0-12 1,0 0 1-16,0 0 6 16,0 0 10-16,0 0-11 0,0 0-3 15,0 9-12 1,9 3 42-16,0 1 18 16,4 6-46-16,-1 0-6 15,0 1-12-15,-2 1-1 0,-1-3-6 16,-3-4 0-1,0-3-6-15,1-1 4 16,-4-7-2-16,-3-1 0 0,0-2-1 16,3 0-2-16,-3 0-4 15,0 0 6-15,3 0 12 16,0-5-6-16,0-2 0 16,3 0-9-16,0-2 5 15,3-3-3 1,3-4 1-16,4-2-3 0,-1-3-1 15,1 0 2-15,-1 0-2 16,1 5 3-16,-4 0 0 16,-3 4 2-16,0 3-3 15,-3 2 4-15,-2 5-8 16,-1 0-8-16,0 2-55 16,-3 0-22-16,0 0-43 15,0 0-45-15,0 2-71 16</inkml:trace>
  <inkml:trace contextRef="#ctx0" brushRef="#br0" timeOffset="199204.17">5467 9649 684 0,'0'-11'66'0,"-3"-1"24"0,0 3-3 0,3 2-50 0,0 5-2 16,-3 2-2-16,3 0-9 16,0 0-13-16,0 9 3 15,0 10 25-15,-3 6-3 16,0 7-11-16,0 6-18 15,-3-1-1-15,3-5-7 16,0-2 6-16,0-7-8 16,3-11 6-16,0-8-15 15,0-4-18-15,0-4-25 0,0-15 8 16,0-4 18 0,0-5-1-16,0 1 5 0,-12-4 11 15,-4 6 16 1,-6 2-2-16,-9 2 3 0,1 2-16 15,-1 8 0 1,-3 4-3-16,7 2 26 16,5 3 0-16,7 2 13 0,5 0 18 15,10 0 5-15,0 0-20 16,7 0-27-16,24 0-19 16,8 0 29-1,14 0 9-15,11-7-11 0,7-4 1 16,0-3-9-16,-4 2 1 15,-11 3-75 1,-13 6-177-16,-15 3-185 0</inkml:trace>
  <inkml:trace contextRef="#ctx0" brushRef="#br0" timeOffset="199687.18">5840 9865 433 0,'0'0'16'0,"0"0"53"0,0 0-17 0,0 0-35 15,0 0-5-15,6-56 13 16,-12 45 13-16,-12 2-3 0,-4 2 39 16,0 7-19-16,-5 0-12 15,2 0-33-15,3 18 14 16,7 3-6 0,9 4-15-16,6 0 0 15,0 1-11-15,15-8-30 16,10-6 14-16,6-7 13 15,-1-5-2-15,1-5 10 16,-3-14-3-16,-6-6 5 0,-10 0 2 16,-2-5 17-16,-10 4 15 15,0 0 3-15,0 8-12 16,-10 2-8-16,-2 7-15 16,0 7-46-1,-1 2-2-15,1 9 19 0,6 12-30 16,2 7-28-1,4-5 19-15,0-1-39 0,7-8-157 16</inkml:trace>
  <inkml:trace contextRef="#ctx0" brushRef="#br0" timeOffset="200070.05">6046 9693 855 0,'0'0'23'0,"0"0"55"0,0 0-37 15,0 82-38-15,0-52-2 16,-3 2 3-16,-3-7 0 16,3-2 18-16,0-7 7 15,0-9-11-15,3-7-21 16,0 0 2-16,3-13-8 15,9-8 12-15,1-5-10 0,5-1 2 16,1 1-9-16,-4 6 7 16,0 3 6-1,1 6 2-15,-7 1 4 0,0 8-5 16,-3 2 6 0,1 5-12-16,-4 13 10 0,-3 3 3 15,3 2-11 1,-3 0-66-16,0-2-54 0,0-7-69 15,3-7-46-15,0-5-113 16</inkml:trace>
  <inkml:trace contextRef="#ctx0" brushRef="#br0" timeOffset="200370.07">6321 9839 598 0,'0'0'93'16,"0"0"58"-16,0 0-107 15,89-44-29-15,-65 24 4 16,-2-4 4-16,-4 1-14 16,-8 0 3-16,-4 4 8 15,-6 3 5-15,0 5 5 16,-6 6 30-16,-10 5-34 16,-3 0-21-16,2 12 18 15,4 11 0-15,1 2 0 16,2 5 28-16,10 1 8 15,0-1-20-15,16-5-4 0,14-4-24 16,7-7-2 0,7-8-10-16,8-6-2 15,-3 0-45-15,3-4-106 16,-8-8-146-16,-7 1-275 0</inkml:trace>
  <inkml:trace contextRef="#ctx0" brushRef="#br0" timeOffset="201870.61">5046 10371 719 0,'0'0'48'0,"0"0"49"0,0 0-8 0,0 0-58 15,0 0-26-15,0 2 10 16,-7 12 38-16,-2 2-4 16,-3 3-35-1,0 2-15-15,-3-3-8 0,-1 1-103 16,4-8-132-16,5-4-151 16</inkml:trace>
  <inkml:trace contextRef="#ctx0" brushRef="#br0" timeOffset="202051.61">5144 10385 1121 0,'0'0'109'0,"0"0"-21"0,0 0-84 16,0 0-20-1,0 0-17-15,-30 85-43 16,11-57-97-16,-3-2-206 15</inkml:trace>
  <inkml:trace contextRef="#ctx0" brushRef="#br0" timeOffset="-208658.8">5409 10677 642 0,'-3'-6'150'0,"3"-3"-83"0,0-2-47 0,0-3-10 15,0 3-5-15,0-4 8 16,0 4 28 0,0 1 19-16,0 4 6 0,0 1 2 15,0 3-4-15,0-1-3 16,0 3-23-16,0 0-14 15,0 0-15-15,0 0-9 16,0 16-4-16,0 7-3 16,-3 10 12-16,-9 9-6 15,-4 6 5-15,1 5-9 16,-4 0 1-16,1-6-7 16,3-6 11-16,2-9-1 15,7-8-5-15,0-12-19 16,6-8-13-16,0-4-9 15,0-4-28-15,0-17-4 16,3-12 47-16,6-6 29 16,4-7-10-16,-1-3-20 15,0-4 5-15,3-1 25 16,1 4-13-16,-1 4-20 16,1 4-26-16,-4 12 37 15,0 7 22-15,-2 9 0 16,2 10 5-16,-3 4-6 0,3 2 8 15,-3 21 13 1,4 7 19-16,2 9-13 16,-2 7-10-16,-1 8-8 0,-3-1-5 15,1 0 2-15,-1-5-2 16,-3-5 1-16,0-9-2 16,-3-11 3-16,-3-7-4 15,0-9 6-15,0-4-5 16,0-3-18-16,-6-3-21 15,-6-11-54-15,-7-2-63 16,-6-2 20-16,1-1-8 16</inkml:trace>
  <inkml:trace contextRef="#ctx0" brushRef="#br0" timeOffset="-208525.07">5353 10905 351 0,'0'0'92'0,"0"0"10"0,0 0-16 15,111 9-25-15,-61-16-43 16,2-9-23-16,-3 0-90 16,-2 0-87-16</inkml:trace>
  <inkml:trace contextRef="#ctx0" brushRef="#br0" timeOffset="-207942.76">5846 10819 310 0,'0'0'159'0,"0"0"-14"0,0 0-24 16,0 0 11-16,0 0-22 15,-18-41-4-15,5 41-75 16,-2 0-11-16,2 0-4 16,2 2-7-16,1 5 9 15,4 2 2-15,3 3 4 16,3-3-15-16,0 5-4 16,0-3-7-16,9 6 1 15,9-6-2-15,4 4-5 16,6-4-8-16,0-2-11 15,-3 3 0-15,-8-3 14 16,2 0 16-16,-10 3-4 0,-6-1 2 16,-3 0 7-1,0-1 42-15,-6 2 5 0,-15-3-14 16,-7-4-27 0,-3 1-8-16,0-1-28 15,-6 2-44-15,7 0-34 16,2-2-73-16,6-1-121 0,10-2-229 15</inkml:trace>
  <inkml:trace contextRef="#ctx0" brushRef="#br0" timeOffset="-206659.4">6453 10935 194 0,'0'0'97'0,"0"0"-6"0,0 0-13 0,0 0-32 0,0-7 12 15,3-2 10-15,-3 0 11 16,0-3 0-16,0 0 1 16,0 1-25-1,0-3-13-15,0 5-7 0,-10-3-16 16,1 3-12 0,-3 2-9-16,-3 2-24 0,2 5-1 15,-2 0 23-15,-1 0-2 16,-2 12 7-16,5 6-5 15,4 5-2-15,4 3 7 16,2-3 1-16,3 0-1 16,3-6-1-16,15-6-1 15,3-6-5-15,7-5-24 16,-3 0-17-16,-1-8 11 16,-5-5 2-16,-4-3 23 15,-6 2 6-15,-2-2 1 16,-4-1 9-16,0 1 6 15,-3 2 13-15,0 5-21 16,0 0 3-16,0 2 1 16,0 4 13-16,0 3 5 15,0 0 1-15,3 0-22 16,3 14-16-16,7 0 19 16,-1 5-3-16,6 2 4 0,-3 0-1 15,7-1 0-15,-3-3-4 16,-4-3-2-1,4-5-10-15,-5-2-89 0,2-3-184 16,-1 1-269 0</inkml:trace>
  <inkml:trace contextRef="#ctx0" brushRef="#br0" timeOffset="-205177.27">6853 10785 478 0,'0'0'158'0,"0"0"-36"0,0 11-83 0,0 12-43 15,0 3 16-15,0 4 5 16,0 2 0-16,0-2 19 16,0-5 3-16,0-6 8 0,0-7-8 15,0-7-26-15,0-5-14 16,0 0-1 0,6-12-12-16,1-9 25 0,4-7-9 15,-1 1-22-15,5-1-1 16,-2 2-7-16,-1 3 12 15,3 5-2 1,-2 2 15-16,2 6 2 0,0 6 4 16,1 4-7-16,-1 0 4 15,-3 2 1-15,4 14 20 16,-7 8 28-16,1 1-6 16,-7 0-6-16,0 3-14 15,0 0-6-15,-3-3-13 16,0-2-12-16,0-2-145 15,3-5-166-15,6-2-213 16</inkml:trace>
  <inkml:trace contextRef="#ctx0" brushRef="#br0" timeOffset="-203910.25">7589 10734 559 0,'0'0'89'0,"0"0"12"0,0 0 5 0,37 0-51 15,-16-7-34-15,-2-4-14 16,-1-6-2 0,-5-1-1-16,-4-1 3 0,0-2 26 15,-6 0 35 1,-3 3-11-16,0 2-32 0,0 4-1 15,0 3-9-15,-9 7-19 16,-3 2-15 0,-4 0-10-16,1 18 26 0,-4 5-12 15,1 5 8 1,0 4 11-16,5-1 21 0,7 6 1 16,3-5 4-16,3 0-10 15,0-1-7-15,15-4-8 16,10-4 1-16,5-7-6 15,11-6 4-15,5-8-9 16,3-2-44-16,1 0-96 16,-8-7-281-16</inkml:trace>
  <inkml:trace contextRef="#ctx0" brushRef="#br0" timeOffset="-202296.39">7992 10648 669 0,'0'0'137'0,"-3"-4"-33"0,3 4-60 0,0 0-51 0,6 0 32 0,10 7-5 0,-1 9 23 16,4 7 42-16,-1 5-1 0,3 2-18 16,1 0-23-16,-3 0-11 15,-1-3-17-15,-2-3-9 16,-4-8-9-16,0-2-23 15,0-10-116-15,-9-4-106 16,-3 0-177-16</inkml:trace>
  <inkml:trace contextRef="#ctx0" brushRef="#br0" timeOffset="-201997.01">8186 10579 783 0,'0'0'173'0,"0"0"-59"16,0 0-59-16,0 0-30 15,0 0 32-15,-40 98 16 16,22-57-17-16,-1 2-11 15,-3-3 1-15,4-3-21 16,0-7-14-16,2-9-11 16,4-3 4-16,0-6-40 15,2-3-47-15,4 0-45 16,-3 1-90-16,6-1-168 16,0-3-191-16</inkml:trace>
  <inkml:trace contextRef="#ctx0" brushRef="#br0" timeOffset="-201581.64">8383 10838 827 0,'0'0'132'0,"0"0"-53"0,0 0-81 16,0 0-29-16,0 0 57 0,10 97 4 15,-2-55-7 1,-2-3-19-16,4-2 3 16,-1-10-12-16,4-8-90 15,-1-12-151-15,0-7-88 16</inkml:trace>
  <inkml:trace contextRef="#ctx0" brushRef="#br0" timeOffset="-201281.48">8365 10611 823 0,'0'0'65'0,"0"0"-16"15,0 0-32-15,0 0-26 16,98-39 8 0,-55 39 0-16,-3 0-2 0,-3 9 5 15,-6 10 11-15,-10 4 18 16,-11 2 27-16,-10 8 15 16,0-4 9-1,-19 4-3-15,-8 0-41 0,-4-6-22 16,0-3-15-16,-3-9-17 15,7-5-68 1,2-6-71-16,6-4-194 0,10 0-154 16</inkml:trace>
  <inkml:trace contextRef="#ctx0" brushRef="#br0" timeOffset="-200847.97">8694 10898 746 0,'0'0'149'0,"0"0"-48"0,0 0-82 15,89-21-11 1,-70 0-6-16,-3-4-22 16,-10-3-33-16,-3 3-1 15,-3 2-22-15,0 4 12 0,0 5 28 16,-6 5-29-1,3 6 27-15,3 3-7 16,0 3-17-16,0 13 35 16,12 5-33-16,3 2-29 15,0-2 84-15,1-3 9 0,-4-1 32 16,1-6 108 0,-4-4 2-16,-6-5-39 0,0-2-27 15,-3 0-1-15,0-11 8 16,0-8 26-1,0-6-81-15,0-5-13 0,-3 0-7 16,0-2 0-16,3 4-16 16,0 5 7-16,0 6-1 15,12 9-5-15,1 8-21 16,1 0-33-16,5 6-10 16,3 15-33-16,-1 3-101 15,1-2-138-15</inkml:trace>
  <inkml:trace contextRef="#ctx0" brushRef="#br0" timeOffset="-200397.05">9236 10551 744 0,'0'0'46'0,"0"0"-1"0,9 95 13 0,-2-44-35 16,2 2-22-16,-1-2-1 0,2-7 1 15,-1-7-1-15,0-12 3 16,-2-6-5-16,-4-12 5 15,-3-5-3-15,0-2 12 16,0-5 26-16,-10-11 6 16,-8-5-75-16,-3-2-36 15,-1 0 49 1,0 3 18-16,4 1-34 0,2 5 70 16,7 7-9-16,3 3-9 15,3 1 18-15,3 3-18 16,0 0-17-16,3 0-15 15,15 0 22-15,10 0 12 16,13 0-2-16,7 0-13 16,15-2-11-16,4-12-128 15,0-2-152-15</inkml:trace>
  <inkml:trace contextRef="#ctx0" brushRef="#br0" timeOffset="-198915.51">9510 10332 14 0,'0'0'89'0,"0"0"21"0,0-10 10 16,0 6-22-16,0 1 14 15,0-1 3-15,-3-1-17 16,3 3 9-16,0-1 0 16,0 1-12-16,0 0-23 0,0 2-6 15,0 0-16-15,0 0-7 16,0 0-13 0,0 0-9-16,0 4-14 0,0 8-6 15,6 9 6 1,3 0-1-16,4 4-3 15,-1 0-3-15,0-4-5 16,4-4-127-16,-7-8-170 0,3-4-262 16</inkml:trace>
  <inkml:trace contextRef="#ctx0" brushRef="#br0" timeOffset="-198715.19">9618 10256 941 0,'0'0'79'0,"0"0"5"15,0 0-36-15,31 101-38 16,-16-71-8-16,1-5-5 16,-4 1-20-16,-3-7-199 15,0-6-321-15</inkml:trace>
  <inkml:trace contextRef="#ctx0" brushRef="#br0" timeOffset="-197550.66">10039 10272 950 0,'0'0'99'0,"-36"78"-15"16,14-18-25-16,-6 19-31 0,-5 16-19 16,-7 9-7-16,-4 7-1 15,-2-5 0-15,6-9-9 0,3-16-19 16,7-19-47-16,5-20-105 15,6-16-237 1</inkml:trace>
  <inkml:trace contextRef="#ctx0" brushRef="#br0" timeOffset="-195535.11">5400 11881 1 0,'3'0'5'0,"3"0"80"0,-3 0-9 0,3-3-4 0,-2-6 45 16,-1 0 8-16,0-3-9 16,-3 1-28-16,0 1-5 15,0 1-19 1,0 4-8-16,0 1-9 0,-3 4-12 15,-10 0-68-15,4 3 49 16,-3 15-12 0,-1 5-2-16,4 7-2 0,0 5 0 15,2 1-1-15,7-1-3 16,0-7 4-16,13-7 0 16,12-7-3-16,2-14-11 15,4 0-25-15,3-12-6 16,-3-8-42-16,-6-8-16 15,-4 0 12-15,-6-2 22 16,-6 5 39-16,-6 1 33 16,-3 3 43-16,0 8 20 15,0 3 5-15,0 8-15 16,-6 2 17-16,3 0-22 16,0 16-50-16,0 7-2 15,3 8-3-15,0 1 11 16,0 5 10-16,0-2 6 15,0-8-2-15,12-4-18 16,7-9-4-16,3-12-136 16,6-2-201-16</inkml:trace>
  <inkml:trace contextRef="#ctx0" brushRef="#br0" timeOffset="-195168.91">5849 11871 751 0,'0'0'98'0,"0"0"5"0,0 0-65 0,0 0-28 16,0 0 8-16,-65-18 11 16,51 18-9-16,1 7-1 15,4 4 5-15,3 3 19 16,6 3-18-16,0 1-17 15,15 1-11-15,9 1 7 16,4 1-8-16,6-3-21 16,-6-1-7-16,-4-1 20 15,-5 0 12-15,-7-2-1 16,-6 0 2-16,-6 2-2 16,0 0 9-16,-3-2 5 15,-12 0 0-15,-7-2-6 16,-2-5 2-16,-1-6-2 15,-6-1-39-15,3 0-60 16,10-11-140-16,3-3-240 16</inkml:trace>
  <inkml:trace contextRef="#ctx0" brushRef="#br0" timeOffset="-194300.93">6511 12001 385 0,'0'0'67'0,"0"0"25"0,0 0-34 0,0 0-47 0,-6 51-8 16,16-47 2-1,-1 1 1-15,-3-5 6 16,3 0 15-16,-3 0 12 16,-3-3 9-16,0-10 12 0,-3-1 13 15,0-4-46-15,0 1-16 16,0-1-2-1,-3 2 13-15,-6 1-17 0,-6 4 1 16,-4 4-3-16,4 7 6 16,-4 0 9-16,4 10-14 15,2 13-22-15,2 4 22 16,7 4 10-16,4-2-12 16,0-1 3-16,15-8 1 15,4-5 3 1,6-8-7-16,-1-7 0 0,-2 0-13 15,2-9 3-15,-5-10 2 16,-4-1-3-16,-2-2-23 16,-7 1-1-16,0 6 25 15,-6 3 12-15,0 5 17 16,0 5-13-16,3 2 7 16,3 4-30-16,7 20-1 15,2 3 18-15,3 5 8 16,10 3-2-16,0-5 2 15,8-7 0-15,8-9-13 16,-4-9-189-16</inkml:trace>
  <inkml:trace contextRef="#ctx0" brushRef="#br0" timeOffset="-193650.37">7225 11751 516 0,'0'0'88'0,"0"0"4"0,0 88-21 0,0-53 7 0,0 6 4 16,0-2 20-16,0-1-24 15,0-6-40-15,0-7-34 16,0-6-4-16,0-10-98 16,0-9-246-1,0 0-363-15</inkml:trace>
  <inkml:trace contextRef="#ctx0" brushRef="#br0" timeOffset="-192387.44">7272 12003 468 0,'0'0'27'0,"0"0"57"0,0 0 14 0,0 0-35 15,-19 12-14-15,19-12 35 16,0 0-3-16,0 2-13 16,0 1-5-16,0 1-13 15,0 5-31-15,6 0-11 16,10 1-5-16,6-1 2 15,2-5-3-15,4-4-1 16,3 0-1-16,-3-4 0 0,-4-10 1 16,-3-5-11-1,-8-1 8-15,-4-1-7 0,-6 2 6 16,-3 1-1 0,0 2 6-16,-9 2 2 15,-10 3 2-15,-6 4-4 16,-2 1-6-16,-7 6 11 15,3 0 0-15,-2 0 4 0,2 8-15 16,6 3 9-16,6 3-26 16,10 0-49-16,3-3-95 15,6-1-191-15</inkml:trace>
  <inkml:trace contextRef="#ctx0" brushRef="#br0" timeOffset="-191954.24">7725 11966 782 0,'0'0'16'0,"0"0"33"0,0 0-26 0,0 0 13 0,0 0-22 15,55-16-8-15,-43 2-3 16,-3-2-6-16,-6 0 7 16,-3 0 1-16,0 2 11 15,0 2 18-15,-12 3 29 16,-3 7-18-16,-1 2-30 0,-6 0 8 15,8 11-3 1,-2 10-9-16,7 7-8 16,3 4 4-16,6 0-5 0,0 1 10 15,6-6-4-15,15-4-2 16,10-6-6 0,6-13-1-16,6-4-28 15,3 0-68-15,-3-14-164 0,0-6-187 16</inkml:trace>
  <inkml:trace contextRef="#ctx0" brushRef="#br0" timeOffset="-191271.04">8066 11966 420 0,'0'0'74'0,"0"0"5"15,0 0-50-15,0 0-28 16,0 0 2-16,3-9 7 16,3-3 12-16,-3 1-1 15,0-5 42-15,-3 2-4 16,0-2 2-16,0-3-5 15,0 3-16-15,-3 2-13 16,-6 2 5-16,0 5 13 0,-3 5-6 16,-1 2-32-1,-2 5-3-15,-1 18-1 16,4 2-7-16,6 10 5 16,0-5 1-16,6 0 3 15,0-7 0-15,3-9-5 16,12-4-2-16,1-10-24 0,-1 0 3 15,1-12 9-15,-1-7 12 16,3-4-5-16,-6 0-5 16,4 5 1-16,-4 2-17 15,1 9-14-15,-1 7 16 16,1 0-4 0,-1 16 0-16,-6 9 11 15,-4 5 13-15,-2 5 7 0,0-1 7 16,-2 2 21-16,-16-2 21 15,-4 1-9-15,-6-3-23 16,-3 0-4-16,-2-4-6 16,-5-7 0-16,4-5 12 15,1-9 12-15,5-7 12 16,3 0-6-16,10-10-5 16,5-10-31-16,10-3-24 15,0 0-6-15,22 0-13 16,9 0 2-16,9 4 6 15,12 3-1-15,4 2-6 16,9 0-25-16,2 2-5 16,-2 1 67-16,-1-1-277 15</inkml:trace>
  <inkml:trace contextRef="#ctx0" brushRef="#br0" timeOffset="-190886.23">8404 12028 534 0,'0'0'64'0,"0"0"22"0,0 0 17 0,0 0-17 16,-6 12-26-16,6-12-15 16,0-2 18-16,0-15 40 15,0-3-57-15,0-8-12 16,0-2-18-16,0-4-14 15,0 1-7-15,0 5-36 16,-3 10-64-16,-5 6-54 16,4 12-68-16,1 5-39 15</inkml:trace>
  <inkml:trace contextRef="#ctx0" brushRef="#br0" timeOffset="-190435.32">8534 11818 840 0,'0'0'143'0,"0"0"-55"16,0 0-58-16,0 0-19 16,0 0 6-1,6 78-11-15,-6-47-2 0,0-1 7 16,0-7 12-16,0-2 17 16,-3-7-6-16,0-9-16 15,3-5-13-15,0 0 1 16,0-19-1-16,3-7-4 15,6-2-12-15,4-4 1 16,-1 2-10-16,0 2-2 16,-2 10 21-16,-4 4 2 15,0 12 3-15,3 2-3 16,-3 0 3-16,0 21-3 16,-3 4 24-16,3 5-12 15,-6 3-7-15,0 1-7 16,0-2-27-16,0-4-61 15,0-5-154-15,0-11-193 16</inkml:trace>
  <inkml:trace contextRef="#ctx0" brushRef="#br0" timeOffset="-189705.92">8759 11783 1024 0,'0'0'38'0,"0"0"48"16,0 0-32-16,0 100-44 15,0-65-5-15,-3-3-3 16,-4-2 11-16,1-7 21 0,3-9-8 16,0-5-12-16,3-9-11 15,0-2 5-15,0-19-14 16,3-4 3-16,3-6-19 15,7 2-1-15,-1 3-10 16,-3 5 5 0,4 5 18-16,-4 9 10 15,3 7-1-15,-2 0-3 0,-2 7-4 16,2 12 3-16,-1 2 4 16,0 2-7-16,-3-2 3 15,4-3-3-15,-4-4 9 16,0-5-3-16,3-2 5 15,1-5 0-15,-1-2 9 16,0 0 12-16,6 0-11 16,-6-4 0-16,1-10-11 15,-1-3-1-15,-6-1-19 16,0 2-11-16,-3 5 14 16,0 1 20-16,0 6 5 15,0 4 11-15,-3 0-10 16,-3 14-9-16,3 4-10 15,3 5 6-15,0 0-9 16,0-2-24-16,9-5-13 16,10-6-29-16,-1-4-51 15,1-4-45-15,-4-2 95 0,0 0 67 16,-6-2 15 0,-2-9 37-16,-4-3 66 15,-3-2-20-15,0-5-44 0,0-4-4 16,0-3-11-1,0-2-11-15,0-3-11 16,0 3 19-16,-3 7 25 16,3 4 4-16,0 10 8 0,0 7-8 15,0 2-18-15,12 0-31 16,10 5-6-16,9 6 1 16,2 3 1-16,1 3-64 15,-3-4-143-15,-1 1-278 16</inkml:trace>
  <inkml:trace contextRef="#ctx0" brushRef="#br0" timeOffset="-188840.25">9335 11543 1029 0,'0'0'130'0,"0"0"-52"63</inkml:trace>
  <inkml:trace contextRef="#ctx0" brushRef="#br0" timeOffset="-188827.16">9335 11543 1251 0,'45'32'7'0,"-11"5"8"0</inkml:trace>
  <inkml:trace contextRef="#ctx0" brushRef="#br0" timeOffset="-187440.75">4978 11582 756 0,'0'-2'138'0,"0"0"-36"0,0-1-39 0,0 3-15 0,0 0-2 16,0 0 10-16,0 0 3 16,0 0-7-16,0 0-4 15,0 0-8-15,0 3-29 16,-3 11-13-16,-6 2-1 16,-1 2-10-16,1 1-74 15,6-1-58-15,0-8-95 16,3-8-128-16</inkml:trace>
  <inkml:trace contextRef="#ctx0" brushRef="#br0" timeOffset="-187274.52">5135 11534 1057 0,'0'0'121'0,"0"0"-5"0,0 0-73 16,0 0-44-1,0 0-5-15,0 0-11 16,-27 70-37-16,14-50-67 16,1 1-112-16,-4-3-116 15</inkml:trace>
  <inkml:trace contextRef="#ctx0" brushRef="#br0" timeOffset="-175314.1">9245 11626 255 0,'-3'0'82'0,"3"0"-40"0,0 0-34 16,0 0-14-16,0 0-2 0,0 0 11 16,0 0 15-16,0 0 29 15,0 0 0 1,0 0 4-16,0 0 8 16,0 0-11-16,0 0 1 15,0 0 3-15,0-2 3 16,0 2-8-16,0 0-13 15,0 0-15-15,0 0-4 16,0 0-10-16,0 0-3 16,0 0-8-16,0 0 5 0,0 0-9 15,0 0 5 1,0 0 1-16,0 0 1 16,0 0 4-16,0 0-1 15,0 0 3-15,0 0-4 0,0 2 8 16,7 1 3-1,-4-2 0-15,0 5-3 0,3-2 2 16,-3 1 5-16,-1-1 1 16,5 1-5-16,-4 2-9 15,0 0 2-15,0-2-4 16,3 4 4 0,-3-3-4-16,0 2 4 0,3-1-5 15,-2 0 6-15,-1 0-4 16,3-3 2-16,-3 3 1 15,0-5-2-15,0 3 0 16,0-3-2-16,-3-2 2 16,0 0-2-16,0 0 3 15,0 0-4-15,0 0 6 16,0 0-7-16,0 0 7 16,0 0-6-16,3 0-15 15,-3 0-54-15,0 0-147 16,0 0-199-16</inkml:trace>
  <inkml:trace contextRef="#ctx0" brushRef="#br0" timeOffset="-156813.45">10997 11305 546 0,'0'0'158'0,"-3"0"105"0,3 0-129 0,0 0-32 15,0 0-33-15,0 0-23 16,0 0-10-16,0 0 2 16,0 0-5-16,0 0-12 15,0 0-6-15,0 0-8 16,10 0 3-16,7 0-3 16,11 0 13-16,9 2-4 15,12-2 2-15,4 0-12 16,8 0-1-16,1 0-5 15,-4 0 0-15,1 0 1 16,-7 0-3-16,-5 0 2 0,-8 0-1 16,-8 0 3-16,-3 0-4 15,-6 0 5-15,-4 0-5 16,-3 0 6-16,-2 0-6 16,-1 0 4-16,-6 0-2 15,0 0 0 1,1 0 1-16,-4 0-2 0,-3 0 1 15,0 0-2-15,0 0 4 16,0 0-4-16,0 0 6 16,0 0-5-16,0 0 6 15,0 0-5-15,0 0 1 16,0 0-12-16,0 0-7 16,0 0-5-16,-3 0-14 15,-7 0-39-15,1 0-100 16,0 0-173-16,-4 0-362 15</inkml:trace>
  <inkml:trace contextRef="#ctx0" brushRef="#br0" timeOffset="-155479.99">10945 11194 589 0,'0'0'109'0,"0"0"-48"0,0 0-36 0,3-2-18 0,0 2 0 16,0-3 10-16,0 3 21 15,-3 0 0-15,3 0 12 16,-3 0 12-16,0-2 10 15,3 2-24-15,-3 0-14 16,3 0-12-16,0-2-10 16,4 0-3-16,-1-1-1 15,0 1-4-15,0 0-7 16,-3-1 7-16,4 3-7 16,-4-3 8-16,0 3-7 0,-3 0 6 15,0 0-6 1,0 0 6-16,0 0-5 0,0 0 6 15,0 0 0 1,0 0-4-16,-3 10 3 16,-10 2-5-16,-2 4 6 15,-7 4-8-15,0 2 2 16,-2 1-7-16,-1-2 7 0,1-1-13 16,2 1 24-1,3-4-7-15,4-4-2 0,9-1 0 16,-1-3-5-16,7-2 3 15,0 0-13-15,0 0-14 16,4-3 5-16,8 3 21 16,7-2 0-16,-1 4 6 15,1 1-5-15,2-1 1 16,-3 2 2-16,1 1-2 16,-4 1 2-16,-2-1-3 15,-4-3 4-15,0 3-3 16,1-5 2-16,-4 2-4 15,0-2 5-15,0 0-4 16,-6 0 9-16,3-3-3 16,-3-1-1-16,4-3-4 15,-4 0-2-15,0 0-20 16,0 0-30-16,0 0-78 0,0-10-218 16</inkml:trace>
  <inkml:trace contextRef="#ctx0" brushRef="#br0" timeOffset="-154013.27">11782 11194 137 0,'0'0'89'0,"0"0"-44"0,0 0 45 0,0-7 35 16,0 5-29-16,-3 2-9 0,3-2-7 15,0-1-6 1,-3-1-39-16,0 1-23 0,0-4 15 16,0 3 7-16,0-3 1 15,0 2 24-15,0-1-22 16,0 0 6-1,0 2 0-15,3 1-24 16,0 1-3-16,0 2-4 0,0 0-1 16,0 0-8-16,0 0 2 15,0 0-13-15,0 0 9 16,3 9-2-16,6 5 12 16,3 3-3-16,0-1-4 15,-3 2-1-15,4 1-4 16,-4 2 5-16,0-5-5 15,1 2 3 1,-1-4-12-16,0-3-4 0,-6-4-4 16,0 0 7-16,4-2 1 15,-7-5 7-15,3 2-3 16,-3-2 1-16,0 0 6 16,0 0-2-16,0 3 5 15,0-1-6-15,0 0 3 16,0 5-9-16,-3 1 17 15,-7 3-6-15,-5-2 3 16,-4 4-6-16,1 2 8 16,-4-4-4-16,1 3 1 15,2-3-5-15,1 2 1 16,-1-4 1-16,7 0-3 16,2 0 2-16,4-4-2 15,0-1 2-15,6-4-4 16,-3 3 0-16,3-1-7 15,0-2-12-15,0 0-16 0,0 0-41 16,0 0-32-16,0 2-93 16,0-2-43-1,0 0-228-15</inkml:trace>
  <inkml:trace contextRef="#ctx0" brushRef="#br0" timeOffset="-102520.45">1505 4868 101 0,'-3'3'94'0,"3"-3"-2"0,-3 0-6 0,3 0-1 0,-3 0 4 16,0 0-17-16,3 0-3 15,-3 0-14-15,3 0-6 16,0 0-16-16,0 0-7 16,0 0-2-16,0 0-4 15,0 2-4-15,0-2-8 16,0 2-2-16,0 1-6 15,0-1 6-15,0 3-6 16,0-1 4-16,0 1-4 16,0 2 3-16,0-2 0 15,0 1 0-15,0 1 0 16,0 0 0-16,0 2 0 16,0-2-4-16,0 3 3 0,0-3-4 15,0 2 4 1,0-2-4-16,0 2 4 15,0-4-3-15,0 4 3 0,0-2-3 16,0-2 2-16,0 2-1 16,3-3-1-16,0 0 2 15,0 2-2 1,3 0 3-16,-3-1-3 0,4 0 5 16,-1-1-6-1,-1 3 5-15,2-2-4 16,-1 0 2-16,3 2 0 0,-3-3 0 15,4-1 0-15,-4 1-1 16,0 1 1-16,3-1-2 16,-3-1 4-16,4 4-6 15,-1-5 7-15,0 5-7 16,1-3 6-16,-2-1-4 16,5 1 2-1,-4-1 0-15,0-1 0 0,-3 0 2 16,4 0-5-16,-4-2 5 15,3 3-4-15,-3-3 5 16,4 2-5-16,2-2 4 16,0 0-2-16,-3 0 6 15,3 3-4-15,1-3-1 16,-1 0-2-16,4 0 1 16,-7 0 0-16,3 0-2 15,1 0 5-15,-4 0-7 16,0 0 7-16,0 0-8 15,-3 0 9-15,0 0-7 16,4 0 5-16,-4 0-4 16,0 0 6-16,0 0-1 15,0 0-2-15,-2 0-1 16,5 0-1-16,-3 0 4 16,3-3-6-16,1 3 5 15,-4-2-5-15,3 2 5 0,0 0-4 16,0-3 5-16,0 3-5 15,1-2 2-15,-1 0 3 16,-3 2-2 0,3 0 2-16,1 0-6 0,-1 0 6 15,0 0-5-15,1 0 4 16,-1 0-5 0,3 0 4-16,-3 0-3 0,3 0 2 15,-2 0-1-15,-1 0 0 16,0 0 2-16,0 0-3 15,1 0 1-15,2 2 1 16,-3 3 2-16,3 0-4 16,-3-3 4-16,4 5-3 15,-4-3 5-15,0 1-4 16,1-1 1-16,-4 1 0 16,0 2-1-16,0 0 2 15,1-3-5-15,-1 3 4 0,0 0 0 16,0 0 4-1,-3-2-7-15,3 2 5 16,-2 0-1-16,-2 0 9 16,1 2-6-16,0-1 0 15,0 0 4-15,0 2-4 0,0-3 1 16,0 1-6 0,-3 0 5-16,4 1-7 0,-4-2 5 15,3 0-6 1,-3 0 6-16,3 0-6 15,-3-3 5-15,3 3-3 16,-3-2 0-16,3 0 5 16,-3-3-5-16,0 2 2 15,3 1-3-15,-3-3 4 0,0 3-4 16,3 0 3-16,-3-1-3 16,0 3 4-16,0-2-3 15,3 2 1-15,-3 0 1 16,0-1-2-16,0-1 1 15,0 2-2-15,0 0 3 16,0 0-3-16,0 2 5 16,0-2-6-16,0 2 7 15,0 1-8-15,0-6 6 16,0 3-6-16,0 0 6 16,0-2-4-16,0-3 0 15,0 3 2-15,3-5-3 16,-3 2 5-16,0 0-6 15,0-2 6-15,0 0-7 16,0 0 6-16,0 0-4 16,0 0 4-16,0 0-2 0,0 0 2 15,0 0-4 1,0 0 5-16,0 0 3 16,0 0-1-16,0 0 2 0,0 0 2 15,0-2-1 1,0-2-11-16,0-1 11 15,0 0-12-15,0-2 7 16,0 0-5-16,0 0 2 0,0 0-1 16,0-2 1-1,0 2 0-15,0-2-2 16,0 0 5-16,0-1-5 0,0-1 1 16,0 2-2-16,0-3 5 15,0 1-9 1,0 1 10-16,0 3-6 0,0-2 4 15,0 2 2-15,0 0-4 16,3 1 2-16,1 1-3 16,-1-4 3-1,3 2-3-15,0-3 5 0,0 1-7 16,0-1 7-16,4-1-3 16,-4-3 2-16,3 3-3 15,0-3 1-15,0 2 1 16,0 1-1-16,1-1 3 15,-4 3-6-15,3-3 6 16,-3 5-4-16,4-2 4 16,-4 2-6-16,0 1 6 15,3-2-3-15,1 4 1 16,-1-3-3-16,0 0 3 16,6 0-1-16,-3 0 0 15,1 0 0-15,2 3-1 16,1-3 4-16,-1 2-5 15,1 1 5-15,-1-1-4 16,0 0 5-16,-2 3-6 16,-1 0 4-16,3-1-3 15,1 1 1-15,-4 0 2 0,6-1-4 16,-2-1 5 0,2 1-3-16,1 1 6 15,-1 2-7-15,1-2 5 16,-1 2-4-16,1 0 4 15,-1 0-5-15,1 0 3 16,-1 0 2-16,4 0 5 0,-4 0-5 16,4 0 4-16,-1 0 2 15,4 0 0 1,-3 0 5-16,2 0-11 0,-2 0 5 16,2 0-6-1,-2 0 4-15,0 0-7 0,-4 2 4 16,0 0 3-16,-2 1-2 15,-1-1 0-15,4 0-2 16,-4 3 8-16,0-3-3 16,4 1 6-16,-1-1-12 15,1 0 4-15,-1 1-6 16,1-1 5-16,-1 0-6 16,0 1 2-16,4-2 1 15,-3-1-2-15,2 3 2 16,1-3-1-16,-1 3 6 15,1-3-4-15,3 0 3 16,-4 2-7-16,3 0 5 16,-2-2-6-16,3 2 5 15,-3 1-4-15,2-3 3 16,-3 2 1-16,1 0-2 16,0-2 4-16,-1 0-2 15,1 0 4-15,-4 3-7 16,1-3 8-16,-1 0-10 15,7 2 9-15,-6-2-8 0,2 0 5 16,0 2-3 0,1-2 2-16,0 3-2 0,-1-3-3 15,-5 0 6-15,2 2-8 16,-3 0 7 0,1 0-8-16,-1-2 8 0,4 3-6 15,-1 1 6-15,1-1-4 16,2-1 3-16,-3 0-1 15,7 1-1-15,-3-1 2 16,0-2-3 0,2 4 4-16,-3-1-7 0,4-3 9 15,-3 2-8-15,2 1 6 16,-2-3-6-16,2 0 8 16,-2 0-8-16,3 0 9 15,-4 0-2-15,4 0 0 16,-4 0 4-16,1 0-4 15,3 0 2-15,-4 0-3 16,1 0 7-16,2 0-8 16,-2-3 4-16,0 1-8 15,2-1 7-15,-2 1-6 16,-1 0 3-16,1 0 2 16,0-1-1-16,-5 1 1 15,2 0-3-15,3-1 5 16,-1 1-4-16,-2-3 8 15,2 1-7-15,1-1 7 16,-1-2-7-16,4 3 4 16,-3-3-6-16,-1 2 2 0,1-2-1 15,-4 0-1-15,1 3 2 16,-1 1-4 0,-5-1 6-16,2-1-7 0,0-2 7 15,4 2-5 1,-1-1 11-16,1 0-8 15,3-1 8-15,-5-1-5 16,5 1 0-16,0-3-2 0,-4 3-5 16,-2 0 4-16,2-2-4 15,-3 2 6 1,4 0-8-16,-4-2 8 16,1 3-7-16,2-4 7 0,-5 3-6 15,2 0 4-15,-3-2-4 16,3 2 2-16,-2-2 1 15,2 0 1-15,1-1-1 16,-1 1-2-16,1 0 5 16,-4 0-8-16,3-1 7 15,-3 1-7-15,4-1 7 16,-7 2-5-16,4-2 1 16,-1 1-1-16,0 0 2 15,1 0 0-15,-5-1-2 16,5 1 3-16,-4 0-4 15,3 2 6-15,-2 0-7 16,-1-3 8-16,0 4-8 16,1-4 7-16,-1 1-6 15,0-2 4-15,1 4-1 16,-2-3 0-16,-2 1 0 16,1 5 0-16,-1-6 0 15,0 6-3-15,0-3 6 16,-3 0-8-16,3 2 9 15,-2-2-8-15,2 2 7 0,-3-1-6 16,0-1 3 0,0 2 0-16,0-2-1 15,0 3 1-15,0-1-2 16,0 3 6-16,-3-1-9 16,4 1 8-16,-4 2-9 15,0 0 9-15,0 0-11 0,0 0 3 16,0 0-17-1,0 0-9-15,0 0-34 16,0 0-58-16,0 2-72 0,-13 8-194 16</inkml:trace>
  <inkml:trace contextRef="#ctx0" brushRef="#br0" timeOffset="-89796.5">1160 6138 529 0,'0'-5'35'0,"0"3"-24"0,0-2-9 0,0 4-3 0,0 0 10 16,0 0 20-16,0 0 30 16,0 0 14-16,0 0-10 15,0 11-32-15,0 10-32 16,0 9 29-16,0 5 67 16,7 6-22-16,-4 1-38 15,3-3-15-15,-3-5-16 16,0-6-2-16,0-11-36 15,0-4-115-15,-3-8-179 16</inkml:trace>
  <inkml:trace contextRef="#ctx0" brushRef="#br0" timeOffset="-89145.01">1031 6013 655 0,'0'0'126'0,"0"0"-105"16,0 0-27-16,0 0 4 15,98-65 13-15,-54 49 4 16,-2 4-2-16,-1 3-3 16,-7 5 17-16,-13-1 21 15,-3 5-9-15,-11 0-22 16,-4 0-1-16,-3 9 16 15,0 3-8-15,0 2 8 16,0 0-17-16,-3-1 1 16,-7 4-11-16,4-1-1 15,3-2-2-15,0 0 0 16,3 2 1-16,0 0-7 16,6 0 2-16,13-2-6 15,6 0 6-15,6 2-10 0,2-5 14 16,1 3 0-16,0 0 6 15,-4 2-4 1,-8 1 4-16,-3-1 2 16,-7 0 5-16,-9 3 8 0,-3-1 17 15,0 3 2-15,-15 0-17 16,-16 2-7 0,-3-3-4-16,-9-1-1 15,-3-3-14-15,0-4 3 0,-1-5-17 16,11-3-12-16,5-4-9 15,9 0-44-15,16 0-76 16,6-7-100-16,6-7-188 16</inkml:trace>
  <inkml:trace contextRef="#ctx0" brushRef="#br0" timeOffset="-88680.32">1751 6207 646 0,'0'0'14'0,"0"0"-16"0,0 0 6 0,0 0-2 16,0 0 14-16,0 84 22 0,0-68 43 16,0-5 27-16,-3-1-8 15,0-6-19 1,-3 1-22-16,3-5-11 0,-3 0 16 15,-3-5-15 1,-4-13-18-16,1-5-18 0,-3-7-17 16,2-1 3-16,7-1-9 15,0 0 3-15,6 6-2 16,0 3 11-16,6 7-16 16,13 4 0-16,2 8-29 15,4 4-10-15,-1 0-37 16,1 2-89-16,0 12-125 15,-4 0-221-15</inkml:trace>
  <inkml:trace contextRef="#ctx0" brushRef="#br0" timeOffset="-88347.52">1949 6242 753 0,'0'0'77'15,"0"0"-4"-15,0 0-50 16,0 0-2-16,0 0-13 16,0 0-4-16,52-49 2 15,-52 38 3-15,0 1 8 16,0 1 14-16,0 2-20 0,-6 3-6 16,-4 1 1-16,-2 3-17 15,0 0 15 1,0 3-2-16,-1 8-1 15,4 5-2-15,3 1 21 0,3 1 17 16,3 1 10-16,0-1-21 16,18-1-18-1,10-4 0-15,9-6-9 0,6-7-23 16,6 0-90-16,4-14-127 16,5-11-217-1</inkml:trace>
  <inkml:trace contextRef="#ctx0" brushRef="#br0" timeOffset="-87781.82">2386 6179 445 0,'0'0'74'0,"0"0"8"0,0 0-39 0,0 0-31 0,0 0 8 16,-3-23 53-16,-6 19 0 16,-4 1 7-16,-2 1-31 15,-1 2-24-15,1 0-8 0,2 14-13 16,1 7-1-16,10 2-7 16,2 5-1-1,0-3-1-15,5-6 6 16,14-5-8-16,2-10-3 15,7-4-5-15,-3-11-26 0,-1-12 15 16,-2-5-27 0,-10-2-11-16,-3 2 30 0,-2 2 19 15,-7 8 21-15,0 4 17 16,0 5 11-16,0 6 12 16,0 3-26-1,0 3-19-15,0 13-5 0,0 5-2 16,0 2 4-16,9 0-12 15,6-7-44-15,-2-4-137 16,2-10-306-16</inkml:trace>
  <inkml:trace contextRef="#ctx0" brushRef="#br0" timeOffset="-87282.03">2577 5821 670 0,'0'0'25'0,"0"0"21"0,-7 111-6 16,4-62-27-16,0-3-13 16,0-2 4-16,0-3 7 15,0-11 68-15,3-6-7 16,-3-8-30-16,3-12-20 0,0-1-11 15,0-3 6 1,0 0 19-16,12-12-22 16,7-2-10-16,6-2 3 0,2 2-7 15,4 2 5-15,6 3-8 16,-7 0 3-16,1 2-2 16,-6 5 6-1,-3-3-5-15,-10 5 5 0,-6 0-7 16,-6 0-2-16,0 0-2 15,-9 0 0-15,-13 0 0 16,-6 7-24-16,1 0 2 16,-4 2 16-16,3 0 15 15,4 3-1-15,8 4 12 16,7 3 4-16,9 6 17 16,0 1-11-16,12-1-9 15,10 3 0-15,6-5-9 16,5-4-2-16,1-8-9 0,0-1-65 15,0-8-165 1,0 0-198-16</inkml:trace>
  <inkml:trace contextRef="#ctx0" brushRef="#br0" timeOffset="-86731.35">2974 6071 1061 0,'0'0'36'0,"0"0"26"0,0 0-45 0,0 0-13 15,89 2-50 1,-52-2-89-16,-3 0-180 16</inkml:trace>
  <inkml:trace contextRef="#ctx0" brushRef="#br0" timeOffset="-86413.91">3426 5881 1026 0,'0'0'40'0,"0"0"47"15,0 114-63-15,0-63-19 16,10-1-15-16,2-4-60 15,0-11-118-15,1-14-114 16,-1-14-231-16</inkml:trace>
  <inkml:trace contextRef="#ctx0" brushRef="#br0" timeOffset="-86079.18">3365 5715 887 0,'0'0'31'16,"0"0"-18"-16,0 0-2 0,0 0-16 16,102-10-2-16,-57 24-17 15,5 7-25-15,-1 7 5 16,-6 4 26-16,-6 3 15 15,-13 4 8-15,-8-4 62 16,-10 2 12-16,-6-5 7 16,0-1-23-16,-15-6-24 15,-9-7-26-15,-4-6-3 16,-10-10-20-16,2-2-31 16,-1 0-62-16,6-5-72 15,9-6-138-15</inkml:trace>
  <inkml:trace contextRef="#ctx0" brushRef="#br0" timeOffset="-85599.23">4018 5952 648 0,'0'0'86'0,"0"0"-16"15,0 0-22-15,0 0-27 0,0 0-10 0,-3-59 2 0,-16 52 21 16,-3 4-3 0,1 3 16-16,2 3-1 0,1 15-19 15,6 10-2 1,9 2-22-16,3 5 0 0,0-5-8 16,12-5-1-16,15-11-17 15,1-7-16-15,3-7-51 16,-6 0-3-16,-4-16 51 15,-6-7 21-15,-8-2 33 16,-7-1 58-16,0-5-10 16,0 6-41-1,-10 2-16-15,-2 7-23 0,0 9-33 16,3 7-66-16,0 0-90 16,6 16-179-16</inkml:trace>
  <inkml:trace contextRef="#ctx0" brushRef="#br0" timeOffset="-85164.05">4230 5840 892 0,'0'0'62'0,"0"0"10"16,0 0-52-16,21 92-18 16,-5-73-2-16,-1-6-19 15,4-8-2-15,-1-5 11 0,-2 0-5 16,-1-11 9 0,-3-10 12-16,-3-7 2 0,0 0 3 15,-5 0-9 1,-1 3-13-16,0 4-1 0,-3 8 8 15,3 8 0 1,0 5 1-16,3 7-2 16,0 14 7-16,10 4 13 0,-1 3-1 15,4-3 2-15,2-7-18 16,7-4 6-16,-3-9-25 16,-4-5-103-16,1-2 13 15,-10-19 71-15,0-5 6 16,-9-1-11-16,-3-6 25 15,0 6-14-15,0 1-32 16,0 8-119-16</inkml:trace>
  <inkml:trace contextRef="#ctx0" brushRef="#br0" timeOffset="-84799.97">4781 5731 920 0,'0'0'114'0,"0"0"-10"0,0 0-89 0,0 0-8 0,10 88-8 0,-7-77 1 15,-1-6-3-15,1-5 4 16,0 0 0-16,3-12 15 0,4-4 7 16,-1-4-3-16,3 1-2 15,1 3-15-15,-1 7 4 16,4 4 4-16,-1 5 20 16,0 0-3-16,4 19 3 15,-1 4-16-15,1 7-10 16,-1-5-14-1,-5 0-105-15,-4-6-236 0</inkml:trace>
  <inkml:trace contextRef="#ctx0" brushRef="#br0" timeOffset="-83796.32">1129 6984 454 0,'0'0'97'0,"0"0"27"0,0 0-4 0,0 0-33 16,0-18-31-16,0 15 13 15,0 1 10-15,0 2-18 16,0 0-11-16,0 0-1 16,0 19-30-16,0 6-32 15,0 9 21-15,0 3-4 16,0 5-11-16,0-5-101 15,0-7-218-15,-3-9-402 16</inkml:trace>
  <inkml:trace contextRef="#ctx0" brushRef="#br0" timeOffset="-83433.5">1046 6878 504 0,'0'0'130'0,"0"0"38"0,0 0-26 16,0 0-97-16,0 0-35 15,4-58-22-15,14 51-12 16,9 4-17-16,4 3 20 15,0 0 21-15,3 14 9 16,0 7 11-16,-6 2 14 16,-7 1-3-16,-5 1-20 15,-10 3-4-15,-6 0-4 16,0 2 8-16,-12-1 1 16,-13-1-6-16,-6-2-12 15,-2-8-41-15,-2-4-80 16,1-7-134-16,6-5-158 15</inkml:trace>
  <inkml:trace contextRef="#ctx0" brushRef="#br0" timeOffset="-83083.08">1410 7171 599 0,'0'0'99'0,"0"0"34"16,0 0-28-1,0 0-44-15,0 0-9 0,-65-16-29 16,59-7-19-16,3-3 1 15,3-1-3-15,0 2-6 16,3 1 5-16,12 3 3 16,4 8-12-16,3 3-18 15,5 6-5-15,1 2 4 16,3 2-38 0,-4 0-86-16,-2 8-135 0,-7 7-185 15</inkml:trace>
  <inkml:trace contextRef="#ctx0" brushRef="#br0" timeOffset="-82784.78">1613 7074 234 0,'0'0'61'0,"0"0"121"15,0 0-62-15,0 0-20 16,0 0-6-16,0 0-16 16,-28-35-9-16,10 31-17 15,-1 4-33-15,4 0-5 16,0 7 4-16,5 11-15 15,4 5-13-15,6-2 7 16,0 0 2-16,16-5 1 16,8-9 0-16,1-7-1 15,3 0-6-15,-7-4-6 16,0-15 9-16,-8 0-6 16,-4-1 7-16,-9-1 3 0,0 2 17 15,0 3-11 1,-13 5-20-16,-1 4-34 0,1 4-30 15,4 3-90 1,3 0-33-16,6 10-71 0</inkml:trace>
  <inkml:trace contextRef="#ctx0" brushRef="#br0" timeOffset="-82365.78">1795 6755 842 0,'0'0'58'0,"0"0"2"0,-16 81-46 0,10-37-3 0,6 6 7 15,0 2 0 1,0-4-7-16,12-4-10 15,7-9 2-15,3-12-6 16,5-14 3-16,-3-6-21 16,1-3-5-16,-6-3 7 15,-4-13 6-15,-8-5 3 16,-7 0 3-16,0-2 14 0,-7 0 0 16,-11 2-2-1,-4 3-18-15,3 6-7 16,-2 6 11-16,6 6 13 15,3 0 0-15,5 13-3 16,7 6-30-16,0 1-9 16,7 2-49-16,11-9-44 15,0-4-51-15,4-9-237 0</inkml:trace>
  <inkml:trace contextRef="#ctx0" brushRef="#br0" timeOffset="-82164.71">1998 6652 785 0,'0'0'114'0,"0"0"-63"16,0 71-21-16,0-23-22 15,0 10 2-15,6 7-7 16,0-3-5-16,3-6-41 15,1-10-182-15,-4-9-195 16</inkml:trace>
  <inkml:trace contextRef="#ctx0" brushRef="#br0" timeOffset="-81868.78">2146 7042 887 0,'0'0'17'0,"0"0"42"16,0 0-25-16,0 0-34 16,101-54-21-16,-85 34-83 0,-4 1 9 15,-9-4 72 1,-3 5 23-16,0 4 29 0,0 2 27 16,-9 5 17-1,0 7 7-15,-1 0-16 16,1 5-39-16,0 13-19 15,3 6-12-15,2 1 6 0,4 1 5 16,0-1-3-16,7-7 0 16,11-4-26-1,4-7-66-15,-3-7-197 0,1 0-194 16</inkml:trace>
  <inkml:trace contextRef="#ctx0" brushRef="#br0" timeOffset="-81418.87">2438 6854 693 0,'0'0'101'15,"0"0"34"-15,0 0-90 16,0 89-34-16,0-69-1 16,0-1 14-16,3-8-2 15,-3-6-3-15,0-5-12 16,0 0-3-16,3-7-17 15,0-7-13-15,0-2-8 16,7 0 13-16,-4 1 20 16,0 4 2-16,3 2 0 15,-2 4 20-15,2 1 8 16,-3 1-11-16,3 3-2 16,0 0-2-16,-3 0-7 15,0 0 13-15,0 0-4 16,-2 0 4-16,-1 0-15 15,3 0 4-15,3-6-2 16,0-6 5-16,4-4-3 16,-1 2-7-16,1 0-6 0,-5 5-11 15,2 6 13-15,-4 3-4 16,3 0 0-16,-3 12-2 16,4 6 25-1,2 1-11-15,-3 4 0 16,1-2-10-16,-1-2-55 0,-3-6-104 15,0-3-115 1,-6-10-50-16</inkml:trace>
  <inkml:trace contextRef="#ctx0" brushRef="#br0" timeOffset="-81019.71">2946 6718 880 0,'0'0'47'0,"0"0"5"0,0 0-38 0,0 0-11 15,0 0-13-15,-43 37 8 16,43-21 5-16,0 0 3 15,9 3-9-15,10-1 4 16,2-2-5-16,1 1 5 0,-1-3-2 16,1 0 2-16,-7-5-1 15,-2-2-2 1,-10 0-1-16,-3 0-6 16,0 0 18-16,-3 0 47 15,-16 1 18-15,-2 4-35 0,-4-5-15 16,-6 0-16-1,1-4-4-15,-5-1-32 0,4-2-109 16,10 0-172-16,6-9-209 16</inkml:trace>
  <inkml:trace contextRef="#ctx0" brushRef="#br0" timeOffset="-80653.23">3359 6339 1208 0,'0'0'78'0,"-19"79"4"0,4-14-37 0,-1 15-34 0,-2 13 2 0,-1 4-13 15,-2-3-29-15,2-8-81 16,-2-12-118-16,2-21-307 16</inkml:trace>
  <inkml:trace contextRef="#ctx0" brushRef="#br0" timeOffset="-79301.5">1499 7648 536 0,'0'0'62'0,"0"0"-10"0,0 0 1 0,-28-24-27 0,16 24-21 0,-4 0 5 0,-2 12 14 0,3 7 18 16,3 8 5-16,-1 8-11 16,10-1 9-16,3 1-27 15,0-5-15-15,3-7-2 16,22-9-4-16,-1-11-3 16,4-3-9-16,0-10 9 15,0-13-4-15,-7-2 2 16,-6-5-17-16,-2 2-10 15,-10 0-3-15,0 3 44 16,-3 4 4-16,0 3 21 16,0 8 15-16,0 3-22 0,0 5-11 15,0 2 9 1,0 12-12-16,0 10-47 16,3 14 50-16,6 0-13 15,1 3 6-15,5-1-5 16,1-11-1-16,-2-8-34 15,-1-14-253-15,2-5-295 0</inkml:trace>
  <inkml:trace contextRef="#ctx0" brushRef="#br0" timeOffset="-78987.81">1767 7643 749 0,'0'0'45'0,"0"0"37"15,0 0-27-15,0 102-47 16,0-73-10-16,0-3 4 16,0-5-5-16,0-10 6 15,0-5-12-15,0-6-43 16,6-10-28-16,3-13 58 16,4-10 30-16,2-4 0 15,1 3 1-15,2 2-1 16,0 8-4-16,1 10-6 15,-4 7 6-15,4 7-7 16,-1 7 8-16,1 14 18 16,-1 5 34-16,-3-1-22 15,1 3-25-15,-4-8-9 16,-3-8-94-16,-2-7-258 16</inkml:trace>
  <inkml:trace contextRef="#ctx0" brushRef="#br0" timeOffset="-78552.6">2185 7622 336 0,'0'0'106'0,"0"0"8"15,0 0 17 1,0 0-16-16,0 0 24 0,-39-35-50 16,20 35-18-16,0 0-29 15,1 5-14-15,2 7-17 16,11 2 2-16,2 2-9 16,3-2-10-16,3 1-5 15,18 0-12-15,10-1 5 16,3-1-20-16,2-1-31 15,2-3-21-15,-4 3 30 16,-7-3 45-16,-5-2 19 16,-10 4-3-16,-6-2-1 15,-6 1 5-15,0-1 49 16,-22 0-24-16,-2-2-29 16,-10-4-4-16,-3-1-17 15,4-2-14-15,2 0-48 16,6 0-124-16,13-7-232 15</inkml:trace>
  <inkml:trace contextRef="#ctx0" brushRef="#br0" timeOffset="-78087.68">2472 7675 1044 0,'0'0'8'0,"0"0"24"0,0 0-14 0,0 0-22 15,0 0-33-15,71 65-61 16,-50-72 15-16,-5-12 5 16,-4-1 17-16,-6 1 36 15,-3 0 58-15,1 8 30 16,-4 4 2-16,0 3-9 16,3 4-12-16,5 0-26 15,2 9-26-15,2 3 17 16,3 2 13-16,4-1-6 15,0-3-11-15,-1-6 2 16,-2-4 1-16,-2 0 31 16,-1-4 13-16,-1-15-12 15,-6-6-15-15,4-1-19 16,-7-4-31-16,0 4-80 16,-3 6-98-16,0 8-89 15,0 7 8-15</inkml:trace>
  <inkml:trace contextRef="#ctx0" brushRef="#br0" timeOffset="-77671.48">2925 7648 718 0,'0'0'78'0,"0"0"30"15,0 0-94-15,0 0-14 16,67-75-22-16,-64 48-2 15,-3-1 29 1,0 3 24-16,0 6 31 0,-3 5-6 16,0 5 9-16,0 9 18 15,3 0-48-15,0 9-36 16,0 10-12-16,9 2-13 16,10-3 7-16,3 3-39 15,-2-7-26 1,-1-5-5-16,3-2 42 0,-10-7 39 15,-2 0 18-15,-4 0 55 16,-6-7 12-16,0-9 17 16,0-7-41-16,0-5-39 15,-3 3-9-15,0-3 1 16,-4 5 0-16,7 4 22 16,0 5 1-16,0 7-6 15,3 3-26-15,13 4-23 16,-1 0-32-16,6 0-41 15,1 0-236-15,0 0-352 16</inkml:trace>
  <inkml:trace contextRef="#ctx0" brushRef="#br0" timeOffset="-77320.97">3270 7324 1003 0,'0'0'75'0,"0"0"6"0,0 0-55 0,0 0-17 0,0 0-17 16,-28 81-4-1,40-60 1-15,4-3 0 0,5 1-2 16,0-5-12-16,7-1 9 15,-3-1-1-15,-1-1 18 16,-5 1-4-16,-7-3 11 16,-3 3 23-16,-9-3 33 15,0 2-12-15,-3 2-16 16,-18-5-11-16,-7 2-31 16,-3-3-45-16,-3 0-95 15,3 0-283-15</inkml:trace>
  <inkml:trace contextRef="#ctx0" brushRef="#br0" timeOffset="-51507.36">8109 3824 1005 0,'-3'0'191'0,"3"0"-65"0,0 0-28 0,0 0-32 16,0 0-6-16,0 0-23 16,0 0-8-16,0 0-19 15,0 0-2-15,0 0-8 16,15 0-5-16,10 0-7 15,12 0 3-15,12 0 12 0,6 0-1 16,7 0 3-16,-7-5-8 16,-2 0 6-1,-13 1-7-15,-9 0 6 16,-13 1-9-16,-5 0 5 0,-7 3 1 16,-6 0 1-16,0 0 6 15,0 0 1 1,0 0 6-16,0 0-9 0,0 0 2 15,0 0-14-15,0 0-4 16,0 0-32-16,0 0-31 16,0 0-47-16,0 0-81 15,0-4-223-15</inkml:trace>
  <inkml:trace contextRef="#ctx0" brushRef="#br0" timeOffset="-50691.51">8851 3320 495 0,'0'0'94'0,"0"0"-5"0,0 0-8 0,0 0-7 0,12-26-9 16,-9 24-4-16,-3-1-5 16,0 3-6-16,0 0-7 15,0 0-12-15,0 3-10 16,0 15-24-16,0 8 12 15,0 3 6-15,0 9-3 16,0 1-12-16,0-4 2 16,0-5-1-16,0-5 1 15,0-9-4-15,0-4-9 16,0-12-47-16,0 0-22 16,0-5 32-16,0-10-14 15,0-7 27-15,0-5 1 0,0-1 3 16,-9-2 0-16,-3-2 17 15,-6 2 5 1,-1-1-10-16,-2 1 23 16,-1 5 27-16,-3 4-58 15,4 3 56-15,-4 4-6 0,1 4-6 16,2 1 11 0,-3 5 8-16,7 4 2 0,0 0 8 15,2 0 30-15,7 0-2 16,3 0-20-1,6 0-4-15,0-2-5 16,3-3-7-16,25-4-32 0,11-5 1 16,17-5-1-16,14-6 23 15,16-5-2-15,11-3-6 16,-2 1-18-16,-9 6-3 16,-9 8-1-16,-18 9-65 15,-20 9-154-15,-17 0-201 16,-16 16-89-16</inkml:trace>
  <inkml:trace contextRef="#ctx0" brushRef="#br0" timeOffset="-50357.04">8635 3657 915 0,'0'0'126'0,"0"0"-19"0,0 0-83 0,96-14-3 0,-31-6 19 0,5-5-26 16,10-6-9-16,-5 4-8 15,-8 1-75 1,-8 7-154-16,-16 5-176 0</inkml:trace>
  <inkml:trace contextRef="#ctx0" brushRef="#br0" timeOffset="-49608.42">9356 3156 699 0,'0'0'144'0,"0"0"-20"0,0 0-44 0,0 0-28 0,0 0-23 16,3 8-27-16,-3 21 9 0,0 8 3 16,0 6 8-16,0 6-11 15,0 0-2-15,0-5-9 16,0-5 3-16,0-7-2 16,0-9 0-16,-3-7 1 15,3-7-6-15,0-6 3 16,0-3-5-1,-3 0-3-15,0-9-5 0,-6-10 11 16,-4 1-19-16,1-5-13 16,-7 0-28-16,-2 0 2 15,0 4 47-15,2 3 24 16,-3 4-2-16,7 2-6 16,3 6 41-16,2 2 8 15,4 2-12-15,6 0-10 16,0 0-2-16,0 0-7 15,9 0-11-15,13-2-10 16,6-3 7-16,8-4 11 16,2 2 1-16,-1 0-10 15,2 0-9-15,-8 5-43 16,-9 2-186-16,-6 0-270 16</inkml:trace>
  <inkml:trace contextRef="#ctx0" brushRef="#br0" timeOffset="-49158.41">9562 3465 840 0,'0'0'46'0,"0"0"10"0,0 0-34 0,0 0-18 0,62-9-4 15,-47-2-24-15,4-5 7 16,-10-3 12-16,0 0 9 15,-2 1 13-15,-7-1 23 16,0 4 3-16,0 0 5 16,-3 4-2-16,-7 4-23 15,4 2-4-15,-3 5-7 16,-1 0-3-16,4 9-13 16,6 7-3-16,0 3-1 15,0 1 8-15,0 4-21 16,22-5-8-16,3-4-44 0,8-3-58 15,1-5-156 1,0-4-104-16</inkml:trace>
  <inkml:trace contextRef="#ctx0" brushRef="#br0" timeOffset="-48975.63">9876 3442 569 0,'0'0'226'16,"0"0"-83"-16,0 0-81 15,0 0-30-15,-21-83-13 0,15 60 0 16,-1 0 4-16,4 2 15 15,0 7 21-15,3 2-6 16,0 5-17-16,3 3-14 16,16 4-21-16,6 0-1 15,6 0-2-15,2 0-6 16,4 0-102-16,0 2-164 16,0-2-270-16</inkml:trace>
  <inkml:trace contextRef="#ctx0" brushRef="#br0" timeOffset="-48324.17">10147 3405 429 0,'0'0'43'15,"0"0"27"1,0 0-18-16,0 0-29 15,0 0-7-15,0 0-1 16,65-32 35-16,-59 18-3 0,-3 0 10 16,-3-2 10-16,0 2 0 15,0 0-17-15,-9 5-9 16,-3 5 11 0,-7 4-12-16,4 0-14 15,-1 1-16-15,4 13-7 0,0 5 1 16,9-1-3-16,0-1 1 15,3-6-5-15,0-1-2 16,9-6-12-16,3-4-7 16,3 0-4-16,1-4-5 15,-1-10 9-15,1-3 17 16,-1 1 6-16,-5 0 1 16,-1 7 5-16,-6 4 21 15,3 5-8-15,-3 0-13 16,6 12 7-16,0 6 4 15,7 1-7-15,2-1-11 16,1-2 3-16,3-9-11 16,2-7-17-16,-3 0-49 15,1-11-8-15,3-17-25 16,-4-4-34-16,-3-6 4 16,-2-5 4-16,-4-6 57 15,1-6-14-15,-7 0 23 0,0-3-54 16</inkml:trace>
  <inkml:trace contextRef="#ctx0" brushRef="#br0" timeOffset="-48009.61">10532 2929 62 0,'0'-32'276'0,"0"18"-30"0,3 14-39 0,0 4-64 0,1 29-93 15,-1 15-5-15,3 13 11 16,-3 10-17-16,3 3-22 16,-3-2-13-16,3-12-5 0,0-12 2 15,-3-11-1-15,3-18-1 16,-3-12 1-16,0-7-1 15,-3-2 1-15,0-19-4 16,-3-8-20-16,-11-5-34 16,-8-3 3-16,-3 2-2 15,3 6 1 1,1 3 48-16,5 10 37 0,4 9 22 16,6 7-3-16,6 2-15 15,0 12-9 1,3 4-6-16,15 1 12 0,7-5-16 15,6-5-4-15,3-4-2 16,3-5-21-16,-3 0-57 16,0 0-144-16,-7 0-275 15</inkml:trace>
  <inkml:trace contextRef="#ctx0" brushRef="#br0" timeOffset="-47805.64">10846 3364 952 0,'0'0'161'15,"0"0"-28"-15,0 0-57 16,0 0-14-16,0 0-29 0,0-86-21 16,0 56-15-1,-3 7-41-15,-3 5-40 16,0 8-52-16,-1 10-123 0,7 0-207 15</inkml:trace>
  <inkml:trace contextRef="#ctx0" brushRef="#br0" timeOffset="-47410.13">10957 3303 894 0,'0'0'185'15,"0"0"-74"-15,0 0-36 16,0 0-50-16,0 0 13 15,16 28 17-15,-7-12-19 16,0-2-22-16,0 0-2 16,-2-5-5-16,4-6-2 15,2-3 4-15,-1 0 1 16,0-7-1-16,4-16-7 0,-1-3-2 16,1-4-26-1,-1 0-15-15,0 5-40 16,-2 4 0-16,-1 5 45 15,-3 7-45-15,-2 6-239 16,-1 3-89-16</inkml:trace>
  <inkml:trace contextRef="#ctx0" brushRef="#br0" timeOffset="-47094.12">11280 3306 920 0,'0'0'40'16,"0"0"-31"0,0 0 0-16,0 0-9 0,86-63 4 15,-70 42-7-15,-10 3-17 16,-6 2-1-16,0 0 10 16,-6 7 11-16,-13 6 18 15,-2 3 11-15,-4 4 7 16,4 18 27-16,5 5 19 15,1 6 13-15,12-1-23 16,3 3-6-16,0-8-10 16,15-2-8-16,16-3-31 15,9-13-17-15,9-9-14 16,3 0-20-16,4-9-57 16,-6-14-120-16,-5-2-219 15</inkml:trace>
  <inkml:trace contextRef="#ctx0" brushRef="#br0" timeOffset="-46311.99">8851 4091 943 0,'0'0'160'0,"0"0"-69"0,0 0-51 0,0 0-31 16,15 79 8-16,-8-32-4 16,-1 3-10-16,-3 4-6 15,-3-6-78-15,3-9-77 16,0-13-162-16,0-12-196 15</inkml:trace>
  <inkml:trace contextRef="#ctx0" brushRef="#br0" timeOffset="-45829.27">8765 3930 675 0,'0'0'88'0,"0"0"-7"15,0 0-52-15,83-44-9 0,-55 44 1 16,3 0 7 0,0 19 2-16,-7 11 16 0,-3 4 2 15,-8 8 46 1,-4 4-37-16,-9 3-31 15,0-3-3-15,0-4 1 0,-3-10-8 16,-6-7-7-16,3-6-4 16,-1-12-12-16,1-7-27 15,0 0-13-15,0 0 15 16,3-10 1-16,0 6 3 16,3-3 14-1,0 5 1-15,0 2 3 16,12 0 2-16,10 2 18 0,2 8 15 15,7 1 20-15,3 0 2 16,3 0-2-16,0 4-13 16,-3-4 5-16,-3 1-20 15,-7 0-8-15,-5-1-9 16,-4 1 0-16,-6-5 3 16,-3 0-13-16,0-7-95 15,-3 0-176-15,1-7-316 16</inkml:trace>
  <inkml:trace contextRef="#ctx0" brushRef="#br0" timeOffset="-45479.3">9350 4260 1038 0,'0'0'72'0,"0"0"-24"0,0 0-28 0,0 0-10 0,95-11-8 16,-73-8 2-16,-6-4-2 15,-5 3 7-15,-5-3-8 16,-6 2 11 0,0 2-4-16,0 10 22 15,-9 2 17-15,-2 7-7 16,-8 0-20-16,3 16-1 0,1 12-18 15,3 4-10-15,5 5 2 16,7 2-1-16,0-4-5 16,16-5-19-16,9-6-43 15,3-10-93-15,5-10-158 16,-2-4-208-16</inkml:trace>
  <inkml:trace contextRef="#ctx0" brushRef="#br0" timeOffset="-45195.2">9710 4277 789 0,'0'0'140'16,"0"0"9"-16,0 0-58 15,0 0-45-15,0 0-20 16,25 69 3-16,-25-66 11 16,0-3 4-16,0 0 13 15,-13-12 2-15,-5-11-13 0,0-12-15 16,-4-11-4-1,0-10-9-15,4-1-5 16,8-4-13-16,4 9-11 16,6 3-1-16,0 12 0 15,25 12 7-15,9 12-6 16,6 9-1-16,3 4-39 16,1 4-23-16,-5 18-71 0,-8 5-85 15,-15 3-162-15,-10 0-258 16</inkml:trace>
  <inkml:trace contextRef="#ctx0" brushRef="#br0" timeOffset="-45043.56">9627 4240 1098 0,'0'0'79'16,"0"0"-15"-16,0 0-49 15,95 0-7-15,-45-7-11 16,-1-5-106-16,-3 3-188 15,1 0-333-15</inkml:trace>
  <inkml:trace contextRef="#ctx0" brushRef="#br0" timeOffset="-44778.87">10039 4325 594 0,'0'0'202'0,"0"0"-8"15,0 0-44-15,0 0-93 0,-18-78-29 16,12 50-5-1,0 5-24-15,0 4-38 16,-4 10-83-16,4 9-129 16,6 0-277-16</inkml:trace>
  <inkml:trace contextRef="#ctx0" brushRef="#br0" timeOffset="-44362">10123 4175 1007 0,'0'0'86'0,"0"0"-18"16,0 0-41-16,12 92-17 15,-9-57-13-15,-3-2 3 16,0-3-5-16,0-9 9 16,0-8-2-16,0-8 9 15,0-5-5-15,6-5 8 16,3-15 3-16,4-9-13 16,-1-3-8-16,3 0-13 0,1 2 8 15,-4 7 6 1,1 5 8-16,-1 8 3 15,0 8 12-15,-3 2-8 16,4 2 19-16,-1 16-15 16,0-1-12-16,1 3-4 15,-7-1-52-15,0-5-145 16,0-8-279-16</inkml:trace>
  <inkml:trace contextRef="#ctx0" brushRef="#br0" timeOffset="-44062.23">10446 4281 924 0,'0'0'81'0,"0"0"12"0,83-46-61 16,-49 21 1-16,-10 2-33 16,-8 0-35-16,-10 4-1 15,-6 3 17-15,-3 4 26 16,-16 8 42-16,-2 4-4 15,-3 0 6-15,5 16-9 16,3 4 1-16,7 6-14 16,6 2 6-16,3-3 2 15,0 1 18-15,16-3-10 16,8-7-9-16,10-7-17 16,6-6-14-16,6-3-17 15,6-6-58-15,4-14-77 16,-4-5-47-16,-5-3-166 15</inkml:trace>
  <inkml:trace contextRef="#ctx0" brushRef="#br0" timeOffset="-43060.04">10831 4108 421 0,'0'0'83'0,"0"0"-9"0,0 0-12 15,0 0-5-15,15-25 13 0,-12 25 13 0,0 0-21 0,0 4-22 0,1 13 39 0,-4 6 28 0,3 2-43 16,-3 5-22-16,0 0-6 15,0 0-5-15,0-5-20 16,0-4-7 0,0-10-7-16,0-5-3 0,0-6-17 15,0 0 7-15,0-12-10 16,6-8 27-16,3-9-6 16,0-5-2-16,6-1-12 15,-2-2-7-15,-1 7 5 16,0 5 0-16,-5 7-6 15,2 10 4 1,-6 8 13-16,-3 0-10 0,3 16-12 16,0 2 32-16,-3 6 9 15,3-5-7-15,0-4 1 16,1-5-5-16,-1-3 1 16,3-5-1-16,-3-2-4 15,6 0-4-15,-3-9 1 16,4-7 3-16,1-3-2 15,-1 3 2-15,-1-1-1 16,0 6 7-16,1 4-2 16,-4 5 4-16,3 2-1 0,0 0-1 15,1 16 31-15,-1 7 13 16,0 3-7 0,0 2-4-16,0-1-15 15,-3-3-18-15,1-6-3 16,-4-7-121-16,3-6-200 0</inkml:trace>
  <inkml:trace contextRef="#ctx0" brushRef="#br0" timeOffset="-42746.27">11222 4187 881 0,'0'0'107'0,"0"0"9"0,0 0-66 0,0 0-34 0,102 7-4 0,-75-19-9 16,-5-6 4-16,-4-1-6 15,-5-2-4-15,-4 1-4 16,-6-1 7-16,-3 4 2 16,0 3 10-16,-3 5 4 15,-10 7-2-15,1 2-7 16,0 2-17-16,2 17 3 15,1 6-17-15,6 1 13 16,3 4-28-16,0-7-49 16,3-2-17-16,13-8-87 15,5-8-106-15</inkml:trace>
  <inkml:trace contextRef="#ctx0" brushRef="#br0" timeOffset="-42430.4">11552 4099 720 0,'0'0'159'0,"0"0"-51"15,0 0-72-15,3 76-22 16,-3-57 7 0,0-6 10-16,0-5-4 0,2-6-23 15,1-2 1-15,3-5-9 16,4-13-5-16,2-8 0 15,0-1-24-15,4-1-12 16,-1 5 13-16,-5 4 27 16,-1 7 6-16,0 10 17 15,-3 2 22 1,0 5 14-16,-3 18-7 0,3 0-14 16,-3 7-26-16,4-2-10 15,-4-3-60-15,3-6-109 16,0-8-198-16</inkml:trace>
  <inkml:trace contextRef="#ctx0" brushRef="#br0" timeOffset="-42064.32">11797 3893 888 0,'0'0'119'16,"13"104"-18"0,-4-44-55-16,-3 0-30 15,0-2-14-15,1-12-3 16,-1-11 1-16,0-12-1 0,-3-14 1 16,0-9-33-16,-3-9-6 15,0-16 2 1,0-10 10-16,-6-4-14 0,-13 0 35 15,4 2 12-15,-4 6 39 16,4 8-11-16,6 9 33 16,6 10 6-16,3 4-27 15,3 0-23-15,21 2-18 16,7 5 3-16,10 0-5 16,7-5 3-16,2-2-15 15,5 0-103 1,-2 0-343-16</inkml:trace>
  <inkml:trace contextRef="#ctx0" brushRef="#br0" timeOffset="54531.51">15193 4741 192 0,'0'0'82'0,"0"0"-33"0,0 0-39 0,0 0-10 0,0 0-16 16,0 0-21-16,0 0-41 16,0 0-35-16</inkml:trace>
  <inkml:trace contextRef="#ctx0" brushRef="#br0" timeOffset="55347.7">15193 4741 67 0,'0'0'106'0,"0"0"-42"0,0 0-18 16,0 0-18-1,0 0-10-15,0 0-5 16,0 0-7-16,0 0-3 0,0 0-2 16,0 0-3-16,0 0 8 15,0 0 32-15,0 0 15 16,0 0-11-1,0 0-6-15,0 0-1 0,0 0 2 16,0 0-5-16,0 0 11 16,0 0-9-1,0 0-7-15,0 0-1 0,0 0-7 16,0 0 1-16,0 0 4 16,0 3 23-16,0-3-15 15,0 2-12-15,0-2 9 16,0 2-4-16,0-2 1 15,0 0 3-15,0 0-4 16,0 3 0-16,0-3-3 16,0 0-7-16,0 0 4 15,0 0-4-15,0 0 4 16,0 0-4-16,0 0-1 16,0 0-6-16,0 0 2 15,0 0-10-15,0 0 3 16,7-5-3-16,2-4 5 15,0-3 2-15,7-2 4 16,-4-4-1-16,4 0-4 16,-2-6 2-16,2 4-5 15,-1-2 7-15,-2 2-3 0,-1 1 4 16,0 1 1-16,-2 4 5 16,-1 1 3-16,0 1-1 15,-3 2-2-15,-3 3-7 16,3 0 3-16,-3 3-11 15,3 1 7-15,-6-1-10 16,4 4 5 0,-1-3-6-16,0 3 4 0,0 0-4 15,3 0 4-15,0 0-1 16,4 0-2-16,-1 10 3 16,6 6 3-16,-2 8 5 15,5 3-6-15,-3 3 5 16,4 4-1-16,-4-3-1 15,1-1-4-15,2-3 2 16,-2-6-1-16,-1 0-4 16,3-5 7-16,-5-2 1 15,-1-5 1-15,-3-2-8 16,-6-2 3-16,4-3-7 16,-7-2 6-16,0 0-18 15,0 0-1-15,0 0-14 16,0 0-6-16,0 0-48 15,0 0-80-15,-10-2-190 16,-2-3-202-16</inkml:trace>
  <inkml:trace contextRef="#ctx0" brushRef="#br0" timeOffset="56148.55">15415 4545 291 0,'0'0'35'0,"0"0"-30"0,0 0-3 15,19-42 8-15,-16 33 35 0,0 2 27 16,-3 0 10-1,3 2-7-15,-3 1 21 16,0 1 3-16,0 3-15 0,0 0-18 16,0 0-9-16,0 0-21 15,0 0-7-15,0 0-25 16,0 7-6-16,0 7-2 16,0 7 10-16,0 5 19 15,0 8-3 1,0 5 8-16,0 8-9 15,0 4-8-15,-3 4-9 16,0 6 5-16,0-1-9 0,3-5 3 16,0-7-3-16,0-3 0 15,0-11-1-15,0-6 1 16,0-7-1-16,0-5 1 16,0-7 1-16,0-4 0 15,0-3 4-15,0 0 9 16,0-2 12-1,3 0 7-15,-3 0 7 0,0 0-26 16,0 0-13-16,0-4-7 16,0-1-17-16,0-2-33 15,0 3-52-15,0-1-134 16,0 0-261-16</inkml:trace>
  <inkml:trace contextRef="#ctx0" brushRef="#br0" timeOffset="172044.17">14214 5652 479 0,'0'21'122'0,"0"7"-31"0,0 7-16 0,0 4-13 0,0 7-5 0,-3 1-27 0,3-2-14 0,0 0-21 16,0-8 9-16,0-7-4 15,0-7 1 1,0-10-1-16,0-5-9 0,0-8-9 15,0 0-6-15,0-21 15 16,0-7 2-16,0-9-15 16,-12-5-27-16,-4-4-1 15,-2 0-30-15,-3-1-62 16,-7 8-27-16,-3 2 13 16,-2 7 73-1</inkml:trace>
  <inkml:trace contextRef="#ctx0" brushRef="#br0" timeOffset="172231.56">13888 5638 21 0,'0'0'156'16,"0"0"-10"-16,0 0-13 0,0 0-10 16,-83 14 3-16,83-9-5 15,9-2-29-15,22-3 3 16,15 0 17-16,16-8-30 16,18-13-31-16,9-1-20 15,13-9-25-15,-4 6-2 16,0 2-10-16,-11 7-97 15,-19 9-240-15,-19 7-395 16</inkml:trace>
  <inkml:trace contextRef="#ctx0" brushRef="#br0" timeOffset="173062.07">14503 6094 459 0,'0'0'44'0,"0"0"46"0,0 0-39 0,84-25-32 0,-63 8-10 16,-2-3-5-16,-1-3 2 16,-2 2 4-16,-4-3-1 15,-9 4 25 1,0 2-6-16,-3 5-8 0,0 2-15 16,-3 6-3-16,-12 3 12 15,-1 2-53-15,1 0 21 16,-1 12-16-16,5 4 4 15,1 5 23-15,4 2 34 16,6 0 7-16,0 3 3 16,6-3 5-16,12-3 7 15,10-3-29-15,6-6-8 16,3-9-11-16,6-2-29 16,-3 0-70-16,-3-7-140 0</inkml:trace>
  <inkml:trace contextRef="#ctx0" brushRef="#br0" timeOffset="173610.74">15018 5981 676 0,'0'0'113'0,"0"0"0"16,0 0-59-16,-3 85-35 16,0-57-11-16,0-3-2 15,0-4-3-15,3-5 5 16,-3-6-8-16,3-8 0 16,0-2-4-16,0 0-1 15,3-16 5-15,9-8 5 16,-3-3-2-16,7-1-7 15,-4 1-4-15,0 3-2 16,-3 4 9-16,1 8 0 16,-4 5 4-16,-3 5-4 15,0 2 3-15,-3 0-6 16,3 9 8-16,0 3 33 16,0 2-15-16,0-3-16 15,0-2-8-15,4-4-1 16,-4-5-5-16,6 0 4 15,0-5-2-15,3-9 5 16,-3 1-3-16,1-1 7 16,2 0-6-16,0 4 6 15,-5 1-1-15,2 7 1 0,-3 2 6 16,3 0 2 0,-2 0-1-16,-1 11 15 15,0 10 25-15,0 3-35 0,-3 1-8 16,0 0-6-16,-3-2-3 15,4-4-50 1,-2-3-99-16,1-9-199 16</inkml:trace>
  <inkml:trace contextRef="#ctx0" brushRef="#br0" timeOffset="174142.76">15443 6018 643 0,'0'0'111'0,"12"78"-43"0,-9-32-35 0,1 5 11 0,-4-2-16 0,0-3-13 16,0-9-9-16,0-5-3 15,0-13-2-15,0-8-15 16,0-11-25-16,0 0-39 16,0-25 16-16,0-12 28 15,0-9 11-15,0-12 16 16,-4-2-2-16,1-5-2 16,0 3 12-16,3 4 13 15,0 9-6-15,3 8 2 16,16 11 13-16,5 9-3 15,4 7-5-15,3 10 28 16,0 4-10-16,-1 0-2 16,-2 9-6-16,-3 12-19 15,-7 2-4-15,-9 2-1 0,-6 0 6 16,-3 1-5-16,0-1 7 16,-15-1 8-1,-6-3 4-15,-7-5 6 0,0-2-7 16,1-8-14-16,2-1-1 15,9-3-6 1,7 5-34-16,6 3-30 16,3 3-66-16,12 3-76 0,10 3-17 15</inkml:trace>
  <inkml:trace contextRef="#ctx0" brushRef="#br0" timeOffset="174376.36">15911 5569 943 0,'0'0'54'0,"0"102"84"0,0-33-55 0,0 10-53 0,0 2 0 0,0 2-19 16,0-7-11-16,0-7-54 16,0-12-174-16,0-18-547 0</inkml:trace>
  <inkml:trace contextRef="#ctx0" brushRef="#br0" timeOffset="175358.58">16274 6006 364 0,'0'0'122'0,"0"0"-43"0,0 0-34 0,0 0-24 0,6-83-5 0,-6 69 34 0,-9 2 20 16,0 8 2-16,-7 1-24 15,1 3 20-15,0 7-28 16,-1 16-31-16,4 8-5 16,3 3 16-16,9-1-11 15,0-1-1-15,0-9-3 16,18-7 0-16,7-9-8 16,-1-7-14-16,4-2 4 15,-3-21-8-15,0-2-13 16,-7-8-6-16,-6 3 18 15,-3-1 6-15,-6 2 13 16,-3 3 4-16,0 10 4 16,0 5 5-16,0 6-6 0,0 5 11 15,0 3 3-15,0 17-12 16,6 11-1 0,1 2 6-16,5 5-8 15,0-6 0-15,7-2-6 16,0-11-6-16,2-10-70 15,0-9-89-15,4-2-75 0,0-21-183 16</inkml:trace>
  <inkml:trace contextRef="#ctx0" brushRef="#br0" timeOffset="176010.28">16680 5521 647 0,'0'0'134'0,"0"0"-12"15,0 0-103-15,0 0 10 16,19 115 6-16,-13-52-2 16,-6 8-29-16,3 3 3 15,-3 2-7-15,0-8 1 16,0-13-2-16,0-16 2 16,0-16-2-1,0-20 0-15,0-3-1 0,-3-21-6 16,-6-11-2-16,-4-7-19 15,-5-3-16-15,0 2 6 16,-4 8 17-16,7 6 4 16,-1 10 20-16,10 12 16 15,0 4 14-15,6 0-27 16,0 14-14-16,0 4 8 16,15 5 2-16,1-2-2 15,2-2-14-15,7-3 0 16,2-2-47-16,1-3-64 0,3-4-36 15,0 0 31 1,-4 0 69-16,-2-4 61 16,0 3 18-16,-7-3 66 0,1 1 40 15,-4 1 1 1,0-3 5-16,-2-2-52 16,-1 0-35-16,4 0-21 15,-4-7-3-15,-3-9-13 0,4-5 1 16,-7 3-7-16,-6-4 0 15,0 7-2 1,0 4 4-16,-3 4 2 16,-13 7 8-16,-2 0 27 15,2 11-25-15,-2 11 13 16,2 4 10-16,4 2 11 16,6 2 0-16,6 0 6 0,0-4-1 15,3-3 1-15,21-7-25 16,4-2-19-16,6-10-4 15,6-4-8-15,3 0-24 16,-2-7-59-16,1-8-90 16,-4-7-146-16,-7 4-147 15</inkml:trace>
  <inkml:trace contextRef="#ctx0" brushRef="#br0" timeOffset="178357.01">17453 5872 272 0,'3'0'79'0,"0"0"62"0,0 0-55 0,3 0-22 16,-2 0-2-16,-4 0 0 15,3-2 4 1,-3 0 9-16,0-1-1 0,0 1-7 15,0 2-11-15,0-3-20 16,-3 1-27-16,-7 2-11 16,-2 0 9-16,-3 0-2 15,3 0 2-15,-1 0-4 16,1 2 0-16,3 6-4 16,-1 0 1-16,7 2-4 15,3 1-8-15,0 1-7 16,0-1-2-16,10 3-3 15,5 0 15-15,4 2 3 16,2 1-10-16,0-1 7 0,-2 0 0 16,-1-2 4-1,-2 2 3-15,-10-4 3 16,0-3 1-16,-6 3 4 16,0-3 7-16,-3 0 19 15,-15 0-15-15,-7 0-18 16,-6-4-17-16,-2-3-43 15,-2-2-81-15,4 0-104 0,7 0-93 16</inkml:trace>
  <inkml:trace contextRef="#ctx0" brushRef="#br0" timeOffset="182903.53">17974 5467 738 0,'-19'42'155'0,"1"11"-64"0,-10 14-43 0,-6 14-30 0,-9 9-7 16,-3 5 1-16,0-2-11 16,-1-8 1-16,14-16-6 15,2-15-72-15,12-24-321 16</inkml:trace>
  <inkml:trace contextRef="#ctx0" brushRef="#br0" timeOffset="184121.19">13999 6755 594 0,'0'0'140'0,"0"0"-1"0,0 0-51 0,0 0-49 16,9-26-27-16,-3 34-6 15,-3 15-4-15,1 12 23 16,2 8 13-16,-3 11-24 15,0-1-4-15,0 0-7 16,0-9 5-16,3-7-8 16,1-14 3-16,-1-13-20 0,2-10-37 15,2-6 9 1,-1-19 6-16,0-7-36 16,-6-10-21-16,-3-2 5 15,0-4 4-15,-3-3-18 16,-15 4-5-16,-3 1-14 15,-4 7 15-15,-3 7 65 16,3 9 27-16,1 6 53 0,5 9 134 16,1 5-48-16,5 0-46 15,7 3 11 1,6 0 4-16,0 0-15 16,16-7-42-16,15-2-5 15,18-7 67-15,10-3-28 0,11-4-37 16,4 0-15-16,3 2-9 15,-9 6-9 1,-16 5-12-16,-12 10-123 0,-22 0-197 16</inkml:trace>
  <inkml:trace contextRef="#ctx0" brushRef="#br0" timeOffset="184303.55">14217 6977 727 0,'0'0'132'0,"0"0"-19"0,121-32-100 0,-81 20-25 0,-7 8-228 16,-5 1-301-1</inkml:trace>
  <inkml:trace contextRef="#ctx0" brushRef="#br0" timeOffset="184768.66">14553 7144 432 0,'0'0'63'0,"0"0"44"16,0 0-12-16,0 0-2 16,0 0-43-16,16-54-30 15,-16 36-4-15,0 0 6 16,-13 1 14-16,-5 1 12 16,-4 7-25-16,1 2-10 15,-4 7 3-15,6 0-13 16,1 9-8-16,5 9 1 15,10 4-2-15,3 0-6 16,0-3 4-16,19-2-12 16,6-9 6-16,6-5-17 15,2-3-3-15,-2 0-17 16,-3-19-23-16,-9-4 12 16,-5-2 49-16,-11-1 13 15,-3 1 11-15,0 2 15 16,-6 7 13-16,-5 4 22 15,-5 7-93-15,4 5 54 16,6 0-39-16,2 19-32 0,4 4-43 16,0 0-52-16,16 0-133 15</inkml:trace>
  <inkml:trace contextRef="#ctx0" brushRef="#br0" timeOffset="185018.58">14809 7144 697 0,'0'0'71'0,"0"0"49"0,0 0-52 15,0 0-41 1,0 0 6-16,0 0 21 0,-9-35-46 16,2 12 24-16,1-1 11 15,3 4-16 1,3-1-17-16,0 5 0 0,3 7-10 15,13 4-6-15,5 5-30 16,6 0-50-16,8 12-74 16,-1 4-112-16,-1 0-226 15</inkml:trace>
  <inkml:trace contextRef="#ctx0" brushRef="#br0" timeOffset="185667.55">15138 7062 681 0,'0'0'71'0,"0"0"27"0,0 0 6 15,0 0-27-15,0 0-16 16,18-36-10 0,-12 42-9-16,-6 16 2 0,3 3-2 15,-3 2-15 1,0-1-9-16,0-3 1 0,-3-4-4 16,0-8-8-1,0-4-2-15,3-4-5 0,-3-3 4 16,3 0-4-16,0-14 2 15,0-5-7-15,0-2-1 16,9-4-1-16,1 2 4 16,5-1 4-16,-2 6-2 15,-1 4 1-15,-3 5-2 16,1 9 2-16,-4 0-10 16,-3 0 5-16,0 14 1 15,-3 2 7-15,0-2-6 16,0-3 4-16,0-4-3 15,0 0 0-15,0-7 1 16,0 0 1-16,3 0-2 16,3-4-12-16,0-10 13 15,3 0-3-15,3-2 6 16,4-3-5-16,2 3 4 16,4 0-3-16,-3 4 4 15,-1 1-3-15,-3 6 1 16,1 5 2-16,-4 0 1 15,-3 5 5-15,1 11 5 16,-7 2 2-16,0 3-10 16,0 3 0-16,-3-4-10 15,0-1-33-15,0-8-72 0,0-3-113 16,3-8-237 0</inkml:trace>
  <inkml:trace contextRef="#ctx0" brushRef="#br0" timeOffset="186933.29">15701 7030 423 0,'0'0'75'0,"0"0"14"0,0 0-3 0,0 0 4 0,0 0-12 0,3 7-11 16,-3-7 0-16,0 0-11 15,0 0 27-15,0-2-12 16,0-5-24-16,0 2-22 16,-3 1-2-16,-5 4-7 15,-5 0-2-15,-2 9-10 16,5 12-9-16,-2 4 2 15,6 5 0-15,3-2 4 16,3-5-2-16,0-4 1 16,15-12-20-16,4-7 5 15,2 0-7-15,3-12 4 16,-2-11-17-16,-3-3-30 16,-4-1 8-16,-2 1 27 15,-7 8 15-15,0 1 10 16,-3 11 7-16,-3 3 1 0,0 3 11 15,3 9 19 1,0 10-9-16,0 6-2 16,6-2-15-16,0 3-7 15,4-5 1-15,-1-7-3 16,4-7-15-16,-1-5-47 0,4-2-8 16,2-7-19-16,-3-17-27 15,1-8 51-15,-4-5 41 16,1-9 23-16,-4-9-2 15,-6-3 0-15,4-5 4 16,-4 1 6-16,-1 6 40 16,-1 11 66-16,-1 14 7 15,3 17-21-15,0 14-33 16,0 13-33-16,-3 23-3 16,4 13-22-16,2 11-2 15,0 7-19-15,0-2-28 16,-2-6-42-16,2-8 33 15,-3-9 49-15,-3-14 3 16,0-12 0-16,0-11-16 16,-3-5-40-16,0-10-31 15,-6-11 5-15,-9-4-64 16,-7-5 48-16,0 5 72 0,-2 4 42 16,6 5 33-1,5 7 17-15,10 9 63 16,3 0-47-16,6 0-36 0,13 9 37 15,8 2-32 1,7-4-27-16,7-2 0 16,-2-3-20-16,1-2-18 15,3 0-73-15,0-9-79 0,1-7-14 16,-8-5 149-16,-2-3 195 16,0-3-228-1,-12-3-40-15,-7-5 79 16,-9 0 20-16,-6 1 9 15,0 2 35-15,0 4 54 16,0 7 64-16,-3 10 27 0,0 5-42 16,0 6-42-16,-6 6-41 15,3 14-40 1,0 11-16-16,-3 12 1 0,-1 8-5 16,1 9 5-16,6 5-6 15,0 0 6-15,3-8-8 16,0-8 7-16,0-12-8 15,9-11-1-15,7-12-14 16,-4-12 8-16,-3-2 1 16,-3-2-1-16,-3-19-1 15,-3-3-25-15,0-3-23 16,-15 1-7-16,-4 1 19 16,-2 6 25-16,-1 3 25 15,0 7 13-15,4 6-1 16,3 3-2-16,6 0 9 15,6 0 24-15,3 0-8 16,3 5-13-16,15-5-7 0,9 2 2 16,1-2-13-1,6 0-5-15,6 0-27 16,3 0-65-16,4 0-123 16,-1 0-134-16,3-2 343 15,0 0-85-15</inkml:trace>
  <inkml:trace contextRef="#ctx0" brushRef="#br0" timeOffset="187216.2">16786 7160 1174 0,'0'0'151'0,"0"0"-72"0,0 0-71 0,0-77-9 0,2 54-65 15,-2 5-105-15,0 6-137 16,0 10-63-16</inkml:trace>
  <inkml:trace contextRef="#ctx0" brushRef="#br0" timeOffset="187666.19">16942 7019 1058 0,'0'0'139'0,"0"0"-53"0,0 0-57 15,0 0-14 1,0 85-14-16,0-59 2 15,0-8-5-15,0-2 6 0,0-6-6 16,0-8 4-16,0-2-4 16,0-2 3-16,3-15 0 15,7-8 0-15,-1-3-2 16,6 0-13-16,-2 6-8 16,-1 0 3-16,0 6 21 15,-3 12 4-15,3 4 15 16,-5 0 4-16,2 16 9 15,-6 5-1-15,3-1-24 16,-3 4-8-16,0-4-26 16,1-6-22-16,-1-4-42 15,3-9-58-15,3-1-91 16,0 0-72-16,4 0-122 16</inkml:trace>
  <inkml:trace contextRef="#ctx0" brushRef="#br0" timeOffset="188166.31">17217 7123 542 0,'0'0'132'16,"0"0"6"-16,0 0-73 0,0 0-44 16,0 0-6-1,73-63 2-15,-67 45 10 16,-3-3-2-16,-3 0 11 16,0 9 25-16,0 6 19 15,0 6 4-15,-12 4-17 16,3 24-43-16,-4 7-21 0,1 2-1 15,6 2-13-15,3-4-20 16,3-5-18 0,0-12-9-16,0-6-25 15,12-10 2-15,4-2 54 0,-4-4 19 16,7-15 10-16,-4-2 2 16,3 3 6-16,-3 2 16 15,-2 9 19-15,2 7-20 16,-5 0-8-16,-4 25-1 15,-3 9-7 1,-3 11-24-16,0 1-20 0,0 2 8 16,-12 1 13-16,-1-7 14 15,-2-5 5-15,-4-10 23 16,1-6-1-16,0-11-6 16,-1-8-12-16,0-2 3 15,7-14-5-15,6-14 3 16,6-4 0-16,0-3 9 15,15 0 10-15,16 1-1 16,12 2-6-16,3 6-4 16,10 1-4-16,2 1-16 15,1 4-34-15,-4 4-62 16,-5-3-142-16,-7 3-351 16</inkml:trace>
  <inkml:trace contextRef="#ctx0" brushRef="#br0" timeOffset="198741.74">17576 3875 580 0,'0'0'131'0,"0"0"-31"0,0 0-33 0,0 0-18 16,0 0-29-16,0 0 0 0,13 0-4 15,8 0 15 1,10 0 22-16,12 0 4 16,10-5-12-16,5-4-17 15,7-1-17-15,-4 4-9 16,-2-1 1-16,-13 0-4 16,-12 4 2-16,-9 1-9 15,-11 0-8-15,-10 2-14 0,-4 0 0 16,0 0-31-16,-7 0-25 15,-10 4-81-15,-2 3-157 16</inkml:trace>
  <inkml:trace contextRef="#ctx0" brushRef="#br0" timeOffset="200376.03">18657 3359 532 0,'0'0'-2'0,"0"0"-34"0,0 0 9 0,0-20-46 15,6 14 37-15,-3 2 32 0,0 1 19 16,0 1 43 0,0-2 44-16,1-1 0 15,-1 3 9-15,-3-3-24 0,6 0-39 16,-3-2-15-16,3 3-12 16,-3 0-2-16,0-2 14 15,-3 2 13-15,0 2 6 16,0 2 4-16,0-3-8 15,-12 3-21-15,-7 0-21 16,-6 0-5 0,-2 3 1-16,-4 9-4 0,0 1 2 15,4 6-3-15,-1-3 2 16,7 2-1-16,2-1-1 16,10-1-11-16,9 0-2 15,0-2-4-15,3 2-14 16,15 5 22-16,7-1-15 15,6 1-39-15,-1 5-21 16,1 0-30-16,4-1 21 16,-8-2 73-16,-2 0 25 15,-7-4 8-15,-9-3 28 0,-5-2 29 16,-4-3 0 0,-4-2 5-16,-14-2-17 15,-10 0-36-15,-5 0-20 16,-5-5-27-16,-5-2-17 15,0 0-35-15,3 0-25 16,9 0-30-16,10 0-54 16,12 0-119-16</inkml:trace>
  <inkml:trace contextRef="#ctx0" brushRef="#br0" timeOffset="200673.39">18910 3717 669 0,'0'0'78'0,"0"0"60"0,0 0-63 0,0 0 7 0,15-53-30 15,-12 26-28-15,-3-6-15 16,0 3-10 0,0 7-17-16,0 6-37 0,-9 8-24 15,0 9-64-15,2 0-106 16,4 15-333-16</inkml:trace>
  <inkml:trace contextRef="#ctx0" brushRef="#br0" timeOffset="201106.18">19211 3326 902 0,'0'0'101'16,"0"0"-49"-16,0 0-41 0,0 0-5 15,0 109-8-15,0-63-26 16,0 3-17-16,-6-5 20 16,0-2 19-16,3-12 8 15,-4-9-2-15,2-10-1 16,-1-11-8-1,0 0-24-15,-10-11 13 16,1-6-112-16,-7-3 12 0,0-1 65 16,1 4 41-16,3 6 0 15,2 2 23-15,7 4 35 16,9 3 62-16,0 2-15 16,6 0-42-16,22 0-37 15,8 4 20-15,8 1 11 16,11-3-32-16,1-2-9 15,2 0-70-15,-6 0-283 16</inkml:trace>
  <inkml:trace contextRef="#ctx0" brushRef="#br0" timeOffset="201489.3">19451 3574 664 0,'0'0'145'0,"0"0"-19"0,0 0-46 0,0 0-65 0,0 0-27 16,-6 39 9-16,6-13 6 16,13 2-5-16,-1-5 11 15,7-7-3-15,2-7 4 16,-3-9-6 0,4 0-1-16,-4-9-1 0,-5-15-2 15,-1-3-9 1,-6-5-10-16,-6-1-33 0,0 5-34 15,0 3-50-15,-3 9-61 16,0 9-115-16</inkml:trace>
  <inkml:trace contextRef="#ctx0" brushRef="#br0" timeOffset="202272.64">19771 3657 632 0,'0'0'99'15,"0"0"0"-15,0 0-29 16,0 0-29-16,-6-76-17 16,-9 60-8-16,-4 6-5 0,-2 6 20 15,-4 4-16 1,7 0-3-16,2 18-9 0,4 8-1 15,12-3 4-15,0 0-5 16,0-2-16 0,15-9-1-16,4-6-6 15,3-6 2-15,-1 0 10 16,-3-6-6-16,-2-13 4 0,-7 1 2 16,0-3 11-1,-2 4 12-15,-4 1 14 0,-3 7 23 16,0 7-7-16,0 2-3 15,3 2-20-15,0 14-19 16,3 5-4-16,6 2 5 16,4 0-31-16,0-6-30 15,1-9-3-15,5-5-6 16,0-3-19-16,-1-3-27 16,1-15 10-16,-1-7 34 15,-2-8-14-15,-1-4-9 16,-2-4 75-16,-4-6 29 15,-3-1 39-15,-5-5-16 0,-1 4 53 16,0 3 24 0,-3 9 21-16,0 9-24 15,0 12-25-15,0 16-7 16,3 5-34-16,0 25-45 16,0 13 4-16,0 15 3 15,3 7-4-15,-3 4 4 16,3-6-16-16,-3-10-5 0,0-9 17 15,0-16 1-15,0-14-1 16,0-14-1 0,-3 0-6-16,0-23-17 15,-3-10-12-15,-12-4-44 0,-6-6-8 16,-7 1 5 0,6 7 77-16,1 7-1 15,5 8 53-15,13 10 18 0,3 10 2 16,0 0-53-16,19 14 22 15,8 5 14-15,8-3-25 16,1-5-20-16,4-6-7 16,1-5-103-16,-2 0-257 15</inkml:trace>
  <inkml:trace contextRef="#ctx0" brushRef="#br0" timeOffset="202690.43">20301 3667 663 0,'0'0'127'0,"0"0"-6"0,0 0-41 0,0 0-39 15,-3-12-13-15,9-12 29 16,0-5-17 0,-3-4-6-16,-3 1-13 15,0 4-15-15,0 8-33 0,0 10-16 16,0 10-28 0,0 2-87-16,0 21-160 0</inkml:trace>
  <inkml:trace contextRef="#ctx0" brushRef="#br0" timeOffset="203087.9">20504 3650 343 0,'0'0'46'15,"0"0"43"-15,0 0-39 16,0 0-19-16,0 0-3 15,43-34 5-15,-43 17 30 16,0 1 15-16,0 0 16 16,-3 0-20-16,-12 2-20 15,-4 2-18-15,1 10-2 16,-3 2-23-16,2 2-11 16,0 17-3-16,10 6 0 15,6 1 2-15,3-3-15 16,0-2 15-16,12-7-9 15,10-5 2-15,0-9-23 0,2 0 13 16,-2-2 1 0,-4-15-3-16,-2-2 14 15,-7-1 8-15,-3-3 11 16,-6 0-6-16,0 5-6 0,0 3-22 16,-9 6-53-16,-3 9-25 15,2 0 78-15,1 18 6 16,6 6-96-16,3-1-122 15</inkml:trace>
  <inkml:trace contextRef="#ctx0" brushRef="#br0" timeOffset="203472.31">20738 3481 937 0,'0'0'144'0,"0"0"-48"0,0 0-54 0,0 0-11 0,0 88-12 15,0-58-9-15,-3-6-4 16,0-4 4-16,0-6 4 16,0-7-9-16,3-7-1 15,0 0-3-15,0-9 1 16,0-9-6-16,12-8-7 15,1-2-5-15,2 3-7 16,1 1 4-16,-1 6 17 0,1 6 3 16,-5 8 6-1,2 4 17-15,-1 0 12 16,-3 14-5-16,1 6-7 16,-4 4-9-16,-3-1-12 15,0-5-2-15,-3-6-36 16,3-3-42-16,0-6-72 15,0-3-185-15,0 0-335 0</inkml:trace>
  <inkml:trace contextRef="#ctx0" brushRef="#br0" timeOffset="203970.62">21089 3598 602 0,'0'0'69'0,"0"0"-2"0,0 0-39 0,0 0-7 15,31 4 7-15,-31-16 2 16,0 1-7-16,0-3 6 16,-9 2 44-16,-3 3-31 15,-1 6 33-15,-2 3-28 16,2 0-20-16,4 10-13 0,6 8-10 16,3 1 1-1,0-1-11-15,0-1-18 16,9-6-40-16,7-8 9 15,2-3 21-15,-2 0 24 16,-1-13 8-16,1-5 3 16,-4 0 0-16,-3-1-1 0,0 3-1 15,-3 4-1 1,0 11 2-16,4 1-1 16,-4 7 19-16,3 18 10 15,4 2-21-15,2 4-8 16,4-4-23-16,2-6-85 15,0-12-119-15,7-9-55 0</inkml:trace>
  <inkml:trace contextRef="#ctx0" brushRef="#br0" timeOffset="204187.52">21499 3116 1038 0,'0'0'142'0,"0"0"-68"16,12 84-50-16,-9-20 4 16,3 12-20-16,-6 7-4 15,6 1-6-15,1-5 3 16,2-10-14-16,3-16-79 16,4-11-206-16,-1-17-369 15</inkml:trace>
  <inkml:trace contextRef="#ctx0" brushRef="#br0" timeOffset="205885.95">18700 4065 628 0,'0'0'147'0,"0"0"-33"0,0 0-35 0,0 0-22 16,0 0 2-16,0 4 6 0,0 5-5 16,0 4-13-16,0 6-1 15,0 5-9-15,0 6-3 16,-3 6-12-16,-6 6-10 15,0 4-8-15,-4 3-5 16,4-3 1-16,3-2-4 16,-1-7-3-16,4-12-2 15,3-6 5-15,0-10-9 16,0-9 0-16,16 0-4 16,6-7 17-16,5-9 3 15,11-3-2-15,7 1-1 16,5 0-1-16,-1 1 1 15,0 3-2-15,-6 5 1 16,-3 0-51-16,-12 5-92 16,-12-1-162-16,-10 0-106 15</inkml:trace>
  <inkml:trace contextRef="#ctx0" brushRef="#br0" timeOffset="206087.67">18783 4279 848 0,'0'0'136'0,"0"0"-22"16,89-49-78-16,-58 34-31 15,-3-2-49-15,-9 1-227 16,-10 0-267-16</inkml:trace>
  <inkml:trace contextRef="#ctx0" brushRef="#br0" timeOffset="206252.63">18758 4094 682 0,'0'0'153'15,"93"-3"-33"-15,-34-1-96 16,2 2-24-16,-2 0-87 16,-4 2-227-16</inkml:trace>
  <inkml:trace contextRef="#ctx0" brushRef="#br0" timeOffset="206585.94">19147 4279 576 0,'0'0'126'0,"0"0"31"16,0 0-44-16,0 0-76 0,0 0-23 15,21 20 17-15,0 6 0 16,7 2-4-16,-3 2-25 16,0-5 2-16,0-4-16 15,-4-9-114-15,-6-8-255 16</inkml:trace>
  <inkml:trace contextRef="#ctx0" brushRef="#br0" timeOffset="206802.37">19356 4198 961 0,'0'0'104'0,"0"0"-15"16,0 0-48-16,-114 113-37 16,83-71-3-16,-2 0-25 0,5-5-34 15,6-10-72 1,10-8-159-16,12-17-271 16</inkml:trace>
  <inkml:trace contextRef="#ctx0" brushRef="#br0" timeOffset="207502.36">19654 4344 337 0,'0'0'143'0,"0"0"-27"0,0 0-48 0,0 0-17 0,0 0-21 0,25-67 8 0,-25 57 24 15,0 3 18-15,-12 5-1 0,-4 2-11 16,-5 0-55 0,3 12 5-16,-1 9-15 15,1 4-1-15,5 5 0 16,10 0-3-16,3-4 2 16,0-3 1-16,12-7-1 15,10-7-5-15,0-9 5 16,2 0-3-16,4-11 5 0,-6-10-7 15,-1-7-5 1,-5 1-14-16,-5-4-3 0,-4 4 14 16,-4 6 5-16,-3 4 8 15,0 8 0-15,0 7 22 16,0 2 11-16,0 10-12 16,-3 10-23-16,3 5 4 15,0 1-3-15,0 2-1 16,0-5-24-1,12-7-66-15,0-4-95 0,4-8-89 16,-1-4-141-16</inkml:trace>
  <inkml:trace contextRef="#ctx0" brushRef="#br0" timeOffset="207954.63">19904 4274 634 0,'0'0'146'0,"0"0"-12"0,0 0-32 16,0 0-45-16,0 93-19 16,0-68-21-16,0 1-6 15,-6-5-8-15,0-5 0 16,3-7-1-16,3-7-5 16,0-2-10-16,0-4-15 15,0-13 19-15,6-6 0 16,3 0 3-16,3-2-10 15,1 1 6-15,-4 6 5 0,0 2 7 16,0 7-2-16,-6 4 2 16,3 5 4-16,0 0 6 15,-2 0 12 1,-1 5-6-16,3 2-7 0,0 0-9 16,3-3-2-1,-2-4-14-15,2 0 0 16,0-2 2-16,4-12 4 0,-4 0-1 15,0 0 11-15,0 3 3 16,-3 4 6-16,0 7 7 16,-3 0-12-1,-3 4 7-15,3 17 23 0,-3 5-18 16,0 4-16 0,0-2-5-16,3-1-35 15,1-6-63-15,-1-7-113 0,0-9-118 16</inkml:trace>
  <inkml:trace contextRef="#ctx0" brushRef="#br0" timeOffset="208635.93">20215 4242 814 0,'0'0'99'0,"0"0"-11"0,12 107-43 0,-9-61-29 0,-3 2-3 16,0-2 6-16,0-6 27 16,0-8-7-16,0-9-2 15,0-9-14-15,0-14-12 16,0 0-5-16,0-11 2 16,0-19 0-16,0-8-8 15,3-7 2-15,4-9-3 0,-1-3 1 16,0-4-15-16,0 8 2 15,4 2 8-15,-2 12 5 16,5 11 0-16,2 14-1 16,1 10 1-16,2 4 2 15,1 2 8 1,-1 17-5-16,-3 1-2 16,-3 1-5-16,-2 2 2 0,-7-2-2 15,-3-3 3-15,0 1-11 16,-6-2-10-16,-10-4-15 15,1 0-12-15,0 2 9 16,6-1 9-16,2 0 13 16,7 2 8-16,0 0-4 15,0 0-27-15,10-2-48 16,5-2-24-16,3-6 37 16,-2-6 31-16,-1 0 23 15,1-2 19-15,-1-16 5 16,1-8 4-16,-1-6 14 15,0-7 11-15,-3-8-10 16,1-6-7-16,-1-3-13 16,-6-2 0-16,4 3 0 15,-4 7 77-15,0 9 24 16,0 11 3-16,-3 16-57 16,-3 12-16-16,0 3 5 0,0 29-17 15,0 9-10 1,-6 13 3-16,-3 4-6 15,-4 2-8-15,4-2 0 16,0-7-4-16,6-12-12 16,0-12-57-16,3-9-126 15,0-10-250-15</inkml:trace>
  <inkml:trace contextRef="#ctx0" brushRef="#br0" timeOffset="208983.79">20680 4314 1046 0,'0'0'49'0,"0"0"6"0,0 0-49 0,0 0-22 0,0 0-38 15,83-19-39-15,-74-2 7 16,1 1 32-16,-4-1 35 15,-6 3 28-15,0 6-4 16,0 9-77-16,-6 3 90 16,-7 7 58-16,-2 14-3 15,5 7 29 1,1 2 16-16,6 0-26 0,3-4-24 16,0-3-26-16,9-5-29 15,13-9-14-15,9-6-15 16,5-3 13-16,8 0-70 15,5-12-118-15,-3-6-109 16,-2-1-50-16</inkml:trace>
  <inkml:trace contextRef="#ctx0" brushRef="#br0" timeOffset="209333.59">21139 4147 850 0,'0'0'133'15,"0"0"-5"-15,0 0-60 16,0 0-29-16,0 0-17 0,-84 19-9 16,75-5-15-16,6 0 6 15,3 2 9-15,0 4 2 16,6 1-7-16,16 5 0 15,2-1-6-15,4 3-7 16,3-2-1-16,-3-1-5 16,-4-2 10-1,-5-2-1-15,-10-5 9 0,-6-5 12 16,-3-4 10-16,-6-4-16 16,-12-3-12-16,-10 0-31 15,-3-5-48-15,-3-9-49 16,3 3-137-16,0-1-178 15</inkml:trace>
  <inkml:trace contextRef="#ctx0" brushRef="#br0" timeOffset="6550.84">17968 4941 286 0,'0'0'47'0,"0"0"65"0,0 0-9 0,0 0-93 0,0 0-9 0,-53-84 1 15,34 59 5-15,-2 2-5 16,3 2 7-16,2 7 22 16,4 2 4-1,3 5-5-15,6 5-18 0,-1 2-2 16,4 0-12-16,0 9-6 15,0 5 5 1,7 7 4-16,5-2-1 0,-3-1 2 16,1-4-2-16,-4-2 3 15,-3-6-1-15,-3-1 6 16,0-5 7-16,0 0 16 16,0-7 20-16,0-7-32 15,-3-9-13-15,-10-2-5 16,-2-1 3-16,-4-6-2 15,1 6 11-15,-1 3 0 16,7 7 23-16,0 2 40 16,6 7 2-16,6 7-16 15,0 0-36-15,0 12-25 16,15 8-1-16,9 13 7 16,11 9 11-16,11 4 17 15,12 5 1-15,10 6 1 16,3 1-17-16,3-2 3 15,-6-5-6-15,-4-5-10 16,-12-5-3-16,-12-8-4 0,-12-10-2 16,-9-9-15-1,-7-7-77-15,-12-7-143 16,0 0-179-16</inkml:trace>
  <inkml:trace contextRef="#ctx0" brushRef="#br0" timeOffset="8932.73">19153 5379 769 0,'0'0'173'0,"0"0"-83"0,0 0-59 15,0 14-29-15,0 9 7 16,0 12 21-16,0 9 11 0,0 4 6 16,0 1 0-16,0 0-9 15,0-10-5 1,0-7-16-16,0-8-9 16,0-8-9-16,0-11 4 15,0-5-6-15,0-5-2 16,3-21-20-16,0-6 18 15,-3-10-29-15,0-6 2 0,-3-3 7 16,-16 0 2-16,-2 0 0 16,-4 7-3-16,-5 7 10 15,-1 5 9-15,0 11 11 16,3 3-4-16,4 6 6 16,2 5 7-16,10 3 14 15,5 4 23 1,7-3 10-16,7 1-22 0,27-5-29 15,11 0 4-15,21-5 7 16,13-4-8-16,11-2-11 16,2 1-9-16,-6 6-57 15,-12 4-60-15,-19 5-122 16,-21 2-165-16</inkml:trace>
  <inkml:trace contextRef="#ctx0" brushRef="#br0" timeOffset="9181.28">18814 5856 957 0,'0'0'81'0,"0"0"-4"0,0 0 3 0,139 9-16 0,-47-30-34 0,13-4-23 16,6-3-4-1,-4 0-14-15,-17 5-159 16,-23 2-359-16</inkml:trace>
  <inkml:trace contextRef="#ctx0" brushRef="#br0" timeOffset="9699.61">19540 5625 721 0,'0'0'145'0,"0"0"4"16,0 0-39-16,0 0-60 16,0 0-37-16,0 0 1 15,19 16-6-15,-19 11 3 16,0 4-6-16,0-4 8 15,0-1 9-15,0-5 5 0,0-10-12 16,0-4-11-16,0-7-2 16,0-2-1-16,0-17-10 15,6-8-31 1,10-8-19-16,2-2-7 16,1 2 12-16,-1 3 5 15,0 6 17-15,1 10 29 16,-3 7 9-16,-4 9 16 0,0 0 5 15,1 16 8-15,-5 7 17 16,-2 7-9-16,-2 2-35 16,2 1-6-16,-3-2-5 15,3-6-12 1,0-9-106-16,4-5-174 0,-1-11-104 16</inkml:trace>
  <inkml:trace contextRef="#ctx0" brushRef="#br0" timeOffset="9998.06">19867 5599 820 0,'0'0'156'15,"0"0"-56"-15,0 0-16 16,0 0 5-16,0 0-61 16,46 83-18-16,-36-71-3 15,-4-5 3-15,-3-7 2 16,0 0 8-16,0-19 10 0,-3-11-6 15,6-11-18 1,0-12-3-16,3-7-5 16,7-8-1-16,-1-1-8 15,4 7-9-15,2 8 4 16,1 15-12-16,2 16 9 16,1 16-15-16,-3 7 0 15,2 11-19-15,-5 20-42 16,-7 3-44-16,-6 8-47 15,-6-3-90-15</inkml:trace>
  <inkml:trace contextRef="#ctx0" brushRef="#br0" timeOffset="10147.72">19870 5609 960 0,'0'0'91'15,"0"0"-13"-15,0 0-44 16,0 0-1-16,126 2-21 15,-67-7-10-15,2-4-18 16,4 2-129-16,-6 0-12 16,-7 2-483-1</inkml:trace>
  <inkml:trace contextRef="#ctx0" brushRef="#br0" timeOffset="10681.21">20187 5763 962 0,'0'0'106'15,"0"0"-1"-15,0 0-50 16,84 0-37-16,-60-13-13 16,4-6-4-16,-7-2 0 15,-5 0-15-15,-4 0-12 16,-9 1-2-16,-3 1 3 16,0 5 15-16,0 3 12 15,-9 11-2-15,0 0 1 0,3 5-4 16,-1 15-2-1,7 5-19-15,0 6-65 16,3-6-29-16,13-2-21 16,-1-4 61-16,3-5 56 0,-2-10 27 15,-1-4 31 1,-2 0 94-16,-1-11 9 16,-3-12-53-16,1-5-45 0,-4-7-25 15,0-2-2-15,0-2-5 16,0 2 11-16,0 5 2 15,-3 4 7 1,3 9 0-16,0 12-13 0,1 5-18 16,2 2-17-16,-3 5-40 15,3 9-104 1,4-1-284-16</inkml:trace>
  <inkml:trace contextRef="#ctx0" brushRef="#br0" timeOffset="10996.48">20661 5703 902 0,'0'0'28'0,"0"0"-5"0,0 0-8 0,0 0-10 0,99-35-2 15,-71 17 1-15,-7-1-1 16,-6-1-2-16,-9-1 0 15,-3 3-4 1,-3 6-21-16,-3 5 18 16,-14 7-1-16,-2 0 14 15,-3 9 11-15,4 14 9 16,2 5-15-16,4 0-2 0,6-1-9 16,6-3-3-16,0-6-34 15,9-9-105-15,9-4-28 16,1-5-4-1,0-2-139-15</inkml:trace>
  <inkml:trace contextRef="#ctx0" brushRef="#br0" timeOffset="11282.75">20914 5590 759 0,'0'0'145'16,"0"0"45"-16,0 0-90 15,0 0-61-15,0 78-22 16,0-64-3-16,0-2-13 15,0-10 0-15,6-2-7 16,6-2 11-16,0-19-1 16,7-2 0-16,0-5 6 15,5 0 3-15,-2 6 3 16,-1 3 27-16,1 9-22 0,-4 9-7 16,-5 1-9-1,-7 9-8-15,-3 12 5 16,-3-1-1-16,3 3 1 15,-3-2-4-15,6-3-14 16,0-5-24-16,7-7-76 16,2-4-99-16,3-2-125 15,1 0-126-15</inkml:trace>
  <inkml:trace contextRef="#ctx0" brushRef="#br0" timeOffset="11646.89">21333 5576 195 0,'0'0'20'0,"0"0"87"15,0 0 62-15,0 0-147 16,95-7-5-16,-79 0 58 15,-7-2-8-15,-3-2 7 16,-3-1 15-16,-3 0 6 16,0 3-29-16,0 4 10 15,-12 3-2-15,-7 2-30 16,-3 2-18-16,1 17 0 16,-1 4 11-16,4 7-7 15,9 0-11-15,6 0-11 16,3-5-5-16,6-4-8 15,18-7-47-15,4-9-80 0,3-5-143 16,0 0-144 0</inkml:trace>
  <inkml:trace contextRef="#ctx0" brushRef="#br0" timeOffset="11945.94">21637 5638 688 0,'0'0'63'16,"0"0"-15"-16,0 0-45 0,96-23-9 15,-68 2 2 1,-4 1-7-16,-3-1-60 0,-11-4 28 16,-4 1 34-16,-6 1 9 15,0 5 8-15,-16 6 29 16,-5 12 48-1,0 0 26-15,-1 9-15 16,6 16-20-16,4 6-20 0,6 4-16 16,6-1 1-16,0-4-26 15,15 0-12-15,10-8-6 16,6-11-62-16,3-9-140 16,3-2-238-16</inkml:trace>
  <inkml:trace contextRef="#ctx0" brushRef="#br0" timeOffset="12263.28">22022 5354 864 0,'0'0'100'0,"0"0"-27"15,0 0-21-15,0 0-29 16,-46 86-13-16,46-61-9 15,0-2-2-15,9 3 1 16,7 2-4-16,5-1-4 0,4-2 2 16,-4 1 7-1,1 2 1-15,-3-3 3 16,-7-2 7-16,-9-1 11 16,-3-2 1-16,0-4 7 15,-12-2-4-15,-16-7-2 16,-6-2-5-16,-3-5-12 0,-3 0-10 15,0 0-118-15,3 0-327 16</inkml:trace>
  <inkml:trace contextRef="#ctx0" brushRef="#br0" timeOffset="138765.65">12758 11187 886 0,'-6'-4'14'0,"6"-1"52"0,0 0 6 0,0 2-44 15,0 3-16-15,0 0 2 0,0 0 17 16,0 15 2-16,3 8 6 16,0 12-7-16,0 6-10 15,0 10-16-15,-3 2 0 16,0 1 2-16,0-6-3 16,0-7 1-16,0-11 0 15,-6-6-4-15,6-13 0 16,-3-9 1-1,-3-2 7-15,0-11 14 0,0-19 17 16,-3-9-35-16,-4-14-9 16,4-10 6-16,0-2-2 15,5-2-3-15,4 5 4 16,0 6-4-16,10 12 6 16,8 10-3-16,10 11-2 15,2 9-7-15,11 14-15 16,-1 0-14-16,0 14-15 15,0 13-59-15,-4 6-167 16,-8 4-257-16</inkml:trace>
  <inkml:trace contextRef="#ctx0" brushRef="#br0" timeOffset="139266.26">13081 11467 591 0,'0'0'30'0,"0"0"12"0,0 0-29 0,0 0-8 0,102 28-5 0,-84-31 16 0,1-11 16 15,-7-6 11-15,-3-6 26 16,-5-2 10-16,-4-2-30 15,0 1-12-15,-13-2-7 16,-5 8 4-16,-4 5-3 16,-2 8-11-16,2 10 7 15,-3 0-3-15,4 23-18 16,0 10-7-16,5 8-2 16,7 6 3-16,6 1-3 15,3-4 4-15,9-7-1 16,15-9 1-16,7-10-8 15,6-13-5-15,1-5-15 16,-2-9-1-16,-2-19 5 16,-6-4 7-16,-7-8-8 15,-12-1 13-15,-9-1 13 16,0 5-2-16,-9 7 7 16,-9 9 9-16,-1 12-2 15,1 9-13-15,2 9 4 16,7 23-20-16,6 7-15 15,3 6-35-15,0-1-150 16,19-5-179-16</inkml:trace>
  <inkml:trace contextRef="#ctx0" brushRef="#br0" timeOffset="139532.35">13524 11041 976 0,'0'0'25'0,"0"0"50"0,3 103 0 0,1-48-51 16,-4 7-7-16,0 5 3 15,0 5-13-15,0-5-4 16,0-7-4-16,0-7 3 15,0-14-8-15,0-13-27 16,3-17-129-16,6-9-367 16</inkml:trace>
  <inkml:trace contextRef="#ctx0" brushRef="#br0" timeOffset="139865.47">13685 11513 1151 0,'0'0'14'16,"0"0"36"-16,0 0-26 16,0 0-16-16,98 2-12 0,-76-20-27 15,-3-3-12-15,-10-7 14 16,-3 3 23-16,-6-3 5 16,0 5 6-1,0 4 4-15,-6 8 19 16,-6 8 12-16,-7 3-8 15,0 19-13-15,1 11-20 16,-4 10 6-16,4 4 9 0,6 2 24 16,2-3 11-16,10-3 4 15,4-12-9-15,26-8-12 16,13-8-27 0,19-12-1-16,15-2-18 15,9-21-2-15,6-5-62 0,-3-2-86 16,-2-3-153-16,-16 1-325 15</inkml:trace>
  <inkml:trace contextRef="#ctx0" brushRef="#br0" timeOffset="140148.53">14328 11330 1046 0,'0'0'119'0,"0"0"-19"0,0 0-37 0,16 112-3 15,-4-59-25-15,-6 5-31 16,4-3-2-16,-1-7-25 15,3-6-52-15,0-14-123 0,0-19-348 16</inkml:trace>
  <inkml:trace contextRef="#ctx0" brushRef="#br0" timeOffset="140450.81">14303 11044 1102 0,'0'0'0'0,"0"0"13"15,0 0-10-15,0 0-6 16,108-28-35-16,-58 51-34 16,2 7 4-16,4 5 0 15,-8 5 32-15,-4 1 34 16,-13 1 13-1,-9 1 79-15,-17-4-1 0,-5 1-16 16,-9-5 3-16,-19-3-4 16,-6-6-25-16,-6-10-30 15,1-12-13-15,-2-4-25 16,8 0-69-16,11-9-122 16,7-5-192-16</inkml:trace>
  <inkml:trace contextRef="#ctx0" brushRef="#br0" timeOffset="140731.5">14959 10962 1102 0,'0'0'56'0,"0"163"37"16,0-61-57-16,0 1-37 16,0-4-37-1,0-10-118-15,0-20-268 16</inkml:trace>
  <inkml:trace contextRef="#ctx0" brushRef="#br0" timeOffset="141580.6">15471 11497 433 0,'0'0'142'0,"0"0"-9"0,0 0-15 0,0 0-21 0,3-74-29 0,-12 67-15 0,-4-2-24 16,-5 6-4-16,-1 3-10 15,-6 0-3-15,1 10-6 16,2 11-4-16,7 6-1 15,3 8 0-15,5 2-2 0,7 0-4 16,0-3 1 0,22-6-2-16,6-7-20 15,2-12-48-15,4-9 33 16,-3 0 8-16,-4-20 12 0,-8-4 17 16,-7-6 7-16,-5 0 15 15,-7 0 10 1,0 2-5-16,-3 3 4 0,-7 7 10 15,1 4 0-15,3 7-9 16,-4 7-6-16,7 2 5 16,3 19-26-16,0 6-1 15,0 6-7-15,3 0-29 16,13-4-55-16,-1-7-83 16,4-7-194-1</inkml:trace>
  <inkml:trace contextRef="#ctx0" brushRef="#br0" timeOffset="142030.84">15640 11487 939 0,'0'0'9'16,"0"0"31"-16,18 77-4 15,4-54-29-15,8-5-8 16,1-6-6-16,0-12-34 15,-3 0 6-15,-1-6 19 16,-5-18 14-16,-3-2 3 16,-7-1 0-16,-3-1 6 15,1 7 6-15,-4 3-2 16,0 11 8-16,3 7-7 16,3 7-5-16,-3 23-1 15,1 14-2-15,-1 7-9 16,-6 6 1-16,-3 8-2 15,0-3 4-15,-6 1 4 16,-16-6 1-16,-8-3 13 16,-1-10 16-16,-3-12 9 15,0-16-1-15,3-16-3 0,7-2-7 16,5-30-16 0,10-12-14-16,9-7 4 0,0 0-4 15,21 2 4-15,20 10 2 16,11 9 5-16,7 12-1 15,5 9-12-15,0 6-25 16,1 3-70-16,-3 0-219 16,-13 0-328-16</inkml:trace>
  <inkml:trace contextRef="#ctx0" brushRef="#br0" timeOffset="202118.35">8645 6628 1093 0,'0'0'45'0,"0"0"51"0,25-9-52 0,12-8-39 0,12-3-4 16,6-1 1-16,7-4 0 16,0 2 0-16,-10 4-1 15,-9 3 0-15,-7 4 2 16,-11 5-4-16,-9 3 4 16,-10 1-6-16,-6 3-2 15,0 0-120-15,0 7-119 16,-13 3-358-16</inkml:trace>
  <inkml:trace contextRef="#ctx0" brushRef="#br0" timeOffset="202755.09">9584 6186 1002 0,'0'0'111'0,"0"0"-25"0,9 79-10 0,0-24-33 0,3 15-6 15,4 9-29 1,3 1 0-16,-1 1-9 0,4-9 2 16,-4-16 0-16,0-15-2 15,-2-18-38 1,-4-18-53-16,-3-5-122 15,-9-26-223-15</inkml:trace>
  <inkml:trace contextRef="#ctx0" brushRef="#br0" timeOffset="203186.06">9269 6039 929 0,'0'0'46'0,"0"0"76"16,0 0-20-16,-24-91-77 16,52 66-20-16,12-1-3 15,10 3 12-15,11 0 7 16,12 7-2-16,2 7-7 15,8 4-2-15,0 5-4 16,0 5-4-16,-9 20 3 16,-7 10 2-16,-11 9 8 15,-16 11-11-15,-12 6 6 16,-13 5 14-16,-12 1 14 0,-3 1-16 16,-9-4 8-1,-16-4-2-15,-9-4-3 16,-5-7-3-16,-8-8-14 15,-2-6-4-15,-7-10-13 16,5-7-15-16,1-6-21 16,7-7-27-16,9-5-78 0,16 0-67 15,11-12-94-15,7-4-157 16</inkml:trace>
  <inkml:trace contextRef="#ctx0" brushRef="#br0" timeOffset="204033.11">10193 6462 620 0,'0'0'107'0,"0"0"77"0,0 0-95 16,93-7-48-16,-65-10-21 15,0-3-8-15,-4-6-11 16,-9-2-1-16,-3 1-8 15,-8 1-18-15,-4 1 4 16,-4 4 13-16,-17 5 12 16,0 7 1-16,-7 4 5 0,3 5 3 15,3 2-1 1,7 19 2-16,6 7 9 16,9 6 5-16,0 3-9 15,21 0-5-15,13-6-3 16,15-11-1-16,4-10-11 0,5-10-4 15,-2-7-16-15,-1-26 1 16,-5-13-25-16,-10-9-14 16,-10-10 32-16,-8-7 23 15,-10-9 5 1,-9-2 11-16,-3-3-2 16,0 3-3-16,-9 2 3 15,-10 12 19-15,4 11 19 0,3 14-10 16,3 17-3-16,3 13 0 15,3 14 1-15,3 11-14 16,0 28-15-16,6 14-4 16,9 22 1-16,0 10-2 15,4 12-2-15,2-5 2 16,-2-3 6-16,3-18 23 16,-8-13-4-16,-1-18-5 15,-1-17-18-15,-6-14 0 16,-6-9-15-16,0-7-5 15,-9-14 3-15,-21-4 0 16,-7-5-39-16,-10 5 7 16,5 1-6-16,-2 5 44 15,10 10-33-15,10 4 51 16,12 5 28-16,12 0-3 16,0 7 0-16,24 5 4 15,16 0-6-15,16-3-5 0,8-5 4 16,7-4-8-1,3 0-20-15,0-4-8 16,-10-8-74-16,-8-2-124 0,-10 3-232 16</inkml:trace>
  <inkml:trace contextRef="#ctx0" brushRef="#br0" timeOffset="204748.91">11222 6228 548 0,'0'0'111'0,"0"0"37"0,0 0-79 0,0 0-38 16,52 16-17-16,-43-20 1 15,1-10-7-15,-7-2 17 16,0-3 8-16,-3-2 0 15,0 5-5-15,-9 0-6 16,-4 5 10-16,-5 5-2 16,2 6-19-16,1 0 0 15,0 14-6-15,6 10-12 16,5-1 10-16,4 5-6 16,0-5 5-16,0-7-6 0,16-7-14 15,2-5-12 1,0-4-22-16,1 0 1 0,0-6-9 15,-1-6-9-15,-5 1 12 16,-1 6 28-16,0 5 13 16,0 0 12-1,0 7-1-15,7 12 15 0,3 1 2 16,3 1-2-16,-1-7 14 16,0-5 6-16,1-7-5 15,-3-2-8-15,-4-18 22 16,-3-12 17-16,-2-9-20 15,-4-9-33-15,-6-10 1 16,-3-5 1-16,0-2 18 16,-12 0-9-16,-4 3-17 15,-2 11-2-15,3 10 2 16,5 18 8-16,1 10-8 16,9 13 1-16,0 8-30 15,0 17-15-15,0 5-89 16,13 5-107-16,2-3-333 15</inkml:trace>
  <inkml:trace contextRef="#ctx0" brushRef="#br0" timeOffset="205065.49">11717 5539 912 0,'0'0'79'0,"0"0"31"0,13 122-40 0,-1-54-33 0,4 5-5 16,-4 6 11-16,0-2-24 15,0-6-9-15,1-6-13 16,-4-14-12-16,0-11-45 16,1-15-65-16,-7-11-135 15,0-14-165-15</inkml:trace>
  <inkml:trace contextRef="#ctx0" brushRef="#br0" timeOffset="205681.83">12105 5958 729 0,'0'0'145'0,"0"0"11"0,0 0-51 0,0 0-56 16,0 0-3 0,-58-39-9-16,39 39-4 0,1 0 1 15,2 11 3-15,5 5-16 16,4 0-3-16,4 5-7 15,3-1 2-15,3 2-11 16,18 1-4-16,10 0-14 16,10 0-11-16,-2 0-16 15,8 0-19-15,-10-2 11 16,-4 3 33-16,-11-2 23 16,-7 1 10-16,-11-2 36 15,-4-3-18-15,-4-1 1 16,-17-3-15-16,-13-5-12 15,-3-2-12-15,-12-3-18 16,-3 4-14-16,-7-1-12 16,1 4-24-16,2 5-45 15,7 2-81-15,9 3-170 16</inkml:trace>
  <inkml:trace contextRef="#ctx0" brushRef="#br0" timeOffset="205998.72">10028 7079 429 0,'0'0'-131'0,"0"0"68"0,0 0-1 0,0 0 20 15</inkml:trace>
  <inkml:trace contextRef="#ctx0" brushRef="#br0" timeOffset="206649.11">9925 7123 673 0,'0'0'78'15,"0"0"-32"-15,0 0 114 16,0 0-34-16,0 0-19 0,0 0-24 16,62 11-52-16,15-36 21 15,25-10-4-15,24-4 0 16,16-8 3-16,14 4-4 16,5 2-28-1,-1 3-15-15,-12 10-6 16,-16 12-30-16,-18 7-26 15,-22 9 6-15,-21 0 24 0,-22 0 15 16,-18 7 14-16,-13 4-3 16,-8 1 17-16,-7-5 7 15,-3 2-1-15,0-2-2 16,-13 0-6-16,-11 2-6 16,-13 5-7-16,-9 5-3 15,-16 3-3-15,-8 9 7 16,-11 4-5-16,-8 1 9 15,0 1 0-15,0 0 23 16,3 1 21-16,8-4 6 16,8-1-10-16,14-4-21 15,16-1-7-15,12-5-2 16,19-1-2-16,9-9-10 16,3-1 2-16,25-5-16 15,6-5 11-15,0 2-13 16,3-4 3-16,-3 3-4 15,-4-1 1-15,1-2 3 0,-3 2 7 16,0-2 5-16,5 0-3 16,4 0 7-1,4-7-6-15,4-4 6 0,-1-1-10 16,2-2 0 0,-3 3-48-16,0 2-21 15,-9-1 22-15,-3 3 35 16,-3 1-12-16,-10 3-40 0,-6 1-33 15,-6 2-76 1,0 0-189-16,-3 0-350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2216B-A306-4191-9607-65EF0B473D4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2FE03-0128-49A4-9C8E-FA8E5C6BC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55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80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Highlight Key Feature – {Talking points on the highlighted key feature here}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8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FAF42-5582-A371-0D89-4E450E445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374332-C690-6342-2A13-809EB6513E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F5C238-50C4-793A-5076-2A87AF77B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Highlight Key Feature – {Talking points on the highlighted key feature here}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07EB7-630B-ACE5-040F-D499B25FEF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7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B7FB2-90EB-9A28-7166-A880B8B59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40B3D9-2CE9-02B5-9504-CC95F2EA04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D1AE39-B94A-B4B5-E36F-0D9575E919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Highlight Key Feature – {Talking points on the highlighted key feature here}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7D9CA-98A0-22F1-02C4-72660E398A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25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1B32A-FFF5-1857-72EF-2D787ABAA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D1B169-A200-C4A3-C5FE-E31F260C77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1E6696-F729-BB0E-CA5A-A87D81736D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Highlight Key Feature – {Talking points on the highlighted key feature here}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04A26-E5E4-C361-15A6-E9AEF8D76F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25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F26AC-8385-D98E-3DEA-F7FF86E52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895B57-953A-92CD-6BAD-F574E65A3A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41351D-BCD3-D4E6-DB35-D0C4133FB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Highlight Key Feature – {Talking points on the highlighted key feature here}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F17D0-C4F3-0456-CB5C-975B2DC0D4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6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EC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561975"/>
            <a:ext cx="8477250" cy="458152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rgbClr val="FF7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35" y="911452"/>
            <a:ext cx="1402397" cy="503553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6D98-2DA6-EA4A-8524-20083A7509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6257" y="3971302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4EC739-DB15-2D4B-BBAC-E13421A3EB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6257" y="4305178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6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64621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solidFill>
            <a:srgbClr val="001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577482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DD806-9FE4-AC4E-B9D4-8913BF0B59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1302BA2-6531-7445-A1E5-60ED01D06EA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1D86ED2-CB0F-0444-B76E-1ADE4FEE8A48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702768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ight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27012"/>
            <a:ext cx="4118020" cy="738463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-1"/>
            <a:ext cx="4572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34249-5A4B-0546-B37E-8B0AF0A475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C20657-34A2-4F43-AA67-C8AC1346F67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BD810FA-186B-6F47-B26B-38202C803911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234311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4CD5-E279-E243-BE05-2675F8E1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FF883-5C2C-F940-92D6-9F2722AF8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6114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-1"/>
            <a:ext cx="9144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7DBB88-E4E1-B844-8BEA-9289135A25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FB9951-1191-CD46-A32C-2BE699512EC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2D824B13-173A-BE42-9D27-600A2B4EC4D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896901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0" y="2293937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4572000" y="-1"/>
            <a:ext cx="4572000" cy="229393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0" y="2293937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2E11C0-58CD-6744-BDBC-058702283F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55C0707-D2D4-D74A-BBD8-A3F7243CFBE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A4D421CA-83F7-A345-808E-33157A5B68B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477166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Images with Ca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3048000" cy="4587876"/>
          </a:xfrm>
        </p:spPr>
        <p:txBody>
          <a:bodyPr vert="horz" lIns="0" tIns="1371600" rIns="0" bIns="1371600" rtlCol="0" anchor="t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3048000" y="-1"/>
            <a:ext cx="3048000" cy="4587876"/>
          </a:xfrm>
        </p:spPr>
        <p:txBody>
          <a:bodyPr vert="horz" lIns="0" tIns="1371600" rIns="0" bIns="1371600" rtlCol="0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-1"/>
            <a:ext cx="3048000" cy="4587876"/>
          </a:xfrm>
        </p:spPr>
        <p:txBody>
          <a:bodyPr vert="horz" lIns="0" tIns="1371600" rIns="0" bIns="1371600" rtlCol="0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A47B36-4F3B-8941-B986-04E4191A73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4736B2-ACE2-0D4A-AC31-39B9943C55EB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F05FFF5A-B44B-534A-A827-3E6E6F04707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643761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49"/>
            <a:ext cx="421005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705350" y="1200149"/>
            <a:ext cx="421005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151349-52E3-0948-BA53-1DB65816B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904614-6E23-F647-A38B-3B697A471D4F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8899E9D-4501-6D46-A934-5262FEC9958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8833694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49"/>
            <a:ext cx="482600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419724" y="-1"/>
            <a:ext cx="3724275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33363"/>
            <a:ext cx="4840357" cy="7321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50B5C3-5D1E-394F-8A27-BC4812E46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B1BC26-BA6E-5349-84EC-71E7F4BBFDFE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B51FE9A9-8329-B74D-879B-901673E487C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36514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561975"/>
            <a:ext cx="8477250" cy="458152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35" y="911452"/>
            <a:ext cx="1402397" cy="503553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6D98-2DA6-EA4A-8524-20083A7509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6257" y="3971302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4EC739-DB15-2D4B-BBAC-E13421A3EB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6257" y="4305178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7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400" y="227012"/>
            <a:ext cx="4826000" cy="7384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9400" y="1200150"/>
            <a:ext cx="4826000" cy="3151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3724275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1F3D1C-CBFB-9043-BD79-228B1CAD28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D39B163-C57E-1C42-9B78-19D6E74BE4DA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78DD5B52-C222-134B-B6F0-80142C77053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337624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Bot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1"/>
            <a:ext cx="8686800" cy="1466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857499"/>
            <a:ext cx="9144000" cy="17303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1AE82-83F7-284C-8C14-FC5A136240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D385E7-349D-6A45-BC38-9968F2E996DE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2DE45B4F-1170-174A-8803-4EECDF4748CA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098579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45878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E8412-4D93-2045-AE54-6B03DED7CE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5A5E5F-5439-0D45-872B-1589B5652794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7EFB3-C85F-A940-808C-E1574CBB993C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036174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60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990725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375285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5514975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727710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666BD7-AF6F-0745-AEC1-C3B040FDFF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CD46C1C-8535-3B48-AF04-482E0ECA2C02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6CDE034-9BCF-264C-A9AB-503B9460BF1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996629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6179743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6179743" y="2296731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6179743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600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00" y="2294732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228600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3204172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04172" y="2296731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3204172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78B19D-0DF6-7443-8398-3A4F0ADA8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9EE1551-1D54-E54E-9696-C4F9563F9AB0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3F027AAD-2019-9744-9D17-FF58007559AF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3010984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Right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572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7FC5D9-26A0-6547-A8D3-5BC490D403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1411FD-B764-304C-97B2-6AB28B315F85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918B481-69AE-2545-9702-5EFC67DF1B03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020855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200150"/>
            <a:ext cx="4210050" cy="485775"/>
          </a:xfrm>
          <a:prstGeom prst="round2SameRect">
            <a:avLst>
              <a:gd name="adj1" fmla="val 23195"/>
              <a:gd name="adj2" fmla="val 0"/>
            </a:avLst>
          </a:prstGeom>
          <a:solidFill>
            <a:schemeClr val="accent1"/>
          </a:solidFill>
        </p:spPr>
        <p:txBody>
          <a:bodyPr bIns="9144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705350" y="1200150"/>
            <a:ext cx="4210050" cy="485775"/>
          </a:xfrm>
          <a:prstGeom prst="round2SameRect">
            <a:avLst>
              <a:gd name="adj1" fmla="val 25372"/>
              <a:gd name="adj2" fmla="val 0"/>
            </a:avLst>
          </a:prstGeom>
          <a:solidFill>
            <a:schemeClr val="accent2"/>
          </a:solidFill>
        </p:spPr>
        <p:txBody>
          <a:bodyPr bIns="9144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228600" y="1685926"/>
            <a:ext cx="4206240" cy="2665412"/>
          </a:xfrm>
          <a:prstGeom prst="round2SameRect">
            <a:avLst>
              <a:gd name="adj1" fmla="val 0"/>
              <a:gd name="adj2" fmla="val 436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600"/>
            </a:lvl1pPr>
            <a:lvl2pPr marL="569913" indent="-220663">
              <a:defRPr sz="1400"/>
            </a:lvl2pPr>
            <a:lvl3pPr marL="855663" indent="-168275"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  <a:prstGeom prst="round2SameRect">
            <a:avLst>
              <a:gd name="adj1" fmla="val 0"/>
              <a:gd name="adj2" fmla="val 475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600"/>
            </a:lvl1pPr>
            <a:lvl2pPr marL="569913" indent="-220663">
              <a:buClr>
                <a:schemeClr val="accent2"/>
              </a:buClr>
              <a:defRPr sz="1400"/>
            </a:lvl2pPr>
            <a:lvl3pPr marL="855663" indent="-168275">
              <a:buClr>
                <a:schemeClr val="accent2"/>
              </a:buCl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B329DF-5AF9-9D40-8562-2DB79EDAC9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42C2A0F-6D06-6D4E-86A3-73958B2A53B6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AC2433F8-68F4-384F-A29F-05059D630E0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539585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200150"/>
            <a:ext cx="2743200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accent1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1200150"/>
            <a:ext cx="2743200" cy="484632"/>
          </a:xfrm>
          <a:prstGeom prst="round2SameRect">
            <a:avLst>
              <a:gd name="adj1" fmla="val 27573"/>
              <a:gd name="adj2" fmla="val 0"/>
            </a:avLst>
          </a:prstGeom>
          <a:solidFill>
            <a:schemeClr val="accent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1200150"/>
            <a:ext cx="2743200" cy="484632"/>
          </a:xfrm>
          <a:prstGeom prst="round2SameRect">
            <a:avLst>
              <a:gd name="adj1" fmla="val 27573"/>
              <a:gd name="adj2" fmla="val 0"/>
            </a:avLst>
          </a:prstGeom>
          <a:solidFill>
            <a:schemeClr val="accent5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21"/>
          </p:nvPr>
        </p:nvSpPr>
        <p:spPr>
          <a:xfrm>
            <a:off x="228600" y="1685926"/>
            <a:ext cx="2743200" cy="2665412"/>
          </a:xfrm>
          <a:prstGeom prst="round2SameRect">
            <a:avLst>
              <a:gd name="adj1" fmla="val 0"/>
              <a:gd name="adj2" fmla="val 5156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400"/>
            </a:lvl1pPr>
            <a:lvl2pPr marL="569913" indent="-220663">
              <a:defRPr sz="1200"/>
            </a:lvl2pPr>
            <a:lvl3pPr marL="855663" indent="-168275"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22"/>
          </p:nvPr>
        </p:nvSpPr>
        <p:spPr>
          <a:xfrm>
            <a:off x="3200400" y="1685926"/>
            <a:ext cx="2743200" cy="2665412"/>
          </a:xfrm>
          <a:prstGeom prst="round2SameRect">
            <a:avLst>
              <a:gd name="adj1" fmla="val 0"/>
              <a:gd name="adj2" fmla="val 436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400"/>
            </a:lvl1pPr>
            <a:lvl2pPr marL="569913" indent="-220663">
              <a:buClr>
                <a:schemeClr val="accent2"/>
              </a:buClr>
              <a:defRPr sz="1200"/>
            </a:lvl2pPr>
            <a:lvl3pPr marL="855663" indent="-168275">
              <a:buClr>
                <a:schemeClr val="accent2"/>
              </a:buClr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23"/>
          </p:nvPr>
        </p:nvSpPr>
        <p:spPr>
          <a:xfrm>
            <a:off x="6172200" y="1685926"/>
            <a:ext cx="2743200" cy="2665412"/>
          </a:xfrm>
          <a:prstGeom prst="round2SameRect">
            <a:avLst>
              <a:gd name="adj1" fmla="val 0"/>
              <a:gd name="adj2" fmla="val 475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3"/>
              </a:buClr>
              <a:defRPr sz="1400"/>
            </a:lvl1pPr>
            <a:lvl2pPr marL="569913" indent="-220663">
              <a:buClr>
                <a:schemeClr val="accent3"/>
              </a:buClr>
              <a:defRPr sz="1200"/>
            </a:lvl2pPr>
            <a:lvl3pPr marL="855663" indent="-168275">
              <a:buClr>
                <a:schemeClr val="accent3"/>
              </a:buClr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AB6BED-FFA8-3A40-A141-0CBD2109E9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E62251C-9351-5949-B6CE-314040BE893B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64FECE0D-485E-CA47-8535-4105AB146A7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678320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1" y="1200150"/>
            <a:ext cx="2047874" cy="484632"/>
          </a:xfrm>
          <a:prstGeom prst="round2SameRect">
            <a:avLst>
              <a:gd name="adj1" fmla="val 23211"/>
              <a:gd name="adj2" fmla="val 0"/>
            </a:avLst>
          </a:prstGeom>
          <a:solidFill>
            <a:schemeClr val="accent1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441576" y="1200150"/>
            <a:ext cx="2047874" cy="484632"/>
          </a:xfrm>
          <a:prstGeom prst="round2SameRect">
            <a:avLst>
              <a:gd name="adj1" fmla="val 21030"/>
              <a:gd name="adj2" fmla="val 0"/>
            </a:avLst>
          </a:prstGeom>
          <a:solidFill>
            <a:schemeClr val="accent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654551" y="1200150"/>
            <a:ext cx="2047874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tx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867526" y="1200150"/>
            <a:ext cx="2047874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accent4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21"/>
          </p:nvPr>
        </p:nvSpPr>
        <p:spPr>
          <a:xfrm>
            <a:off x="228601" y="1685926"/>
            <a:ext cx="2048256" cy="2665412"/>
          </a:xfrm>
          <a:prstGeom prst="round2SameRect">
            <a:avLst>
              <a:gd name="adj1" fmla="val 0"/>
              <a:gd name="adj2" fmla="val 5161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200"/>
            </a:lvl1pPr>
            <a:lvl2pPr marL="569913" indent="-220663">
              <a:defRPr sz="1100"/>
            </a:lvl2pPr>
            <a:lvl3pPr marL="855663" indent="-168275"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23"/>
          </p:nvPr>
        </p:nvSpPr>
        <p:spPr>
          <a:xfrm>
            <a:off x="2441449" y="1685926"/>
            <a:ext cx="2048256" cy="2665412"/>
          </a:xfrm>
          <a:prstGeom prst="round2SameRect">
            <a:avLst>
              <a:gd name="adj1" fmla="val 0"/>
              <a:gd name="adj2" fmla="val 619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200"/>
            </a:lvl1pPr>
            <a:lvl2pPr marL="569913" indent="-220663">
              <a:buClr>
                <a:schemeClr val="accent2"/>
              </a:buClr>
              <a:defRPr sz="1100"/>
            </a:lvl2pPr>
            <a:lvl3pPr marL="855663" indent="-168275">
              <a:buClr>
                <a:schemeClr val="accent2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24"/>
          </p:nvPr>
        </p:nvSpPr>
        <p:spPr>
          <a:xfrm>
            <a:off x="4654297" y="1685926"/>
            <a:ext cx="2048256" cy="2665412"/>
          </a:xfrm>
          <a:prstGeom prst="round2SameRect">
            <a:avLst>
              <a:gd name="adj1" fmla="val 0"/>
              <a:gd name="adj2" fmla="val 619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3"/>
              </a:buClr>
              <a:defRPr sz="1200"/>
            </a:lvl1pPr>
            <a:lvl2pPr marL="569913" indent="-220663">
              <a:buClr>
                <a:schemeClr val="accent3"/>
              </a:buClr>
              <a:defRPr sz="1100"/>
            </a:lvl2pPr>
            <a:lvl3pPr marL="855663" indent="-168275">
              <a:buClr>
                <a:schemeClr val="accent3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25"/>
          </p:nvPr>
        </p:nvSpPr>
        <p:spPr>
          <a:xfrm>
            <a:off x="6867144" y="1685926"/>
            <a:ext cx="2048256" cy="2665412"/>
          </a:xfrm>
          <a:prstGeom prst="round2SameRect">
            <a:avLst>
              <a:gd name="adj1" fmla="val 0"/>
              <a:gd name="adj2" fmla="val 670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4"/>
              </a:buClr>
              <a:defRPr sz="1200"/>
            </a:lvl1pPr>
            <a:lvl2pPr marL="569913" indent="-220663">
              <a:buClr>
                <a:schemeClr val="accent4"/>
              </a:buClr>
              <a:defRPr sz="1100"/>
            </a:lvl2pPr>
            <a:lvl3pPr marL="855663" indent="-168275">
              <a:buClr>
                <a:schemeClr val="accent4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3E37F1-60C1-EC41-A242-ED5C2B24A8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147C17-5FB3-674F-B83C-113CAD35DFB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BBD2CE86-5934-EF47-A668-708D85E5CBFD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1238567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5552664" y="1955462"/>
            <a:ext cx="1616207" cy="2154944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99241" y="1429970"/>
            <a:ext cx="4118321" cy="2570051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7596984" y="2731663"/>
            <a:ext cx="757559" cy="1346772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26CF36-6E70-0D46-8DB1-1D86364551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0B9A8FF-FAA4-4948-8404-79CEBAF38A0F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74D59918-796A-7446-BF81-D94578B0CB3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77535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/>
        </p:nvSpPr>
        <p:spPr>
          <a:xfrm>
            <a:off x="0" y="283266"/>
            <a:ext cx="8863220" cy="486023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76" y="4643686"/>
            <a:ext cx="885023" cy="317782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93683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1877667" y="526801"/>
            <a:ext cx="5388667" cy="3372201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B13996-1E68-DC44-88E3-4CF8FAF4C8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C6AEF15-25F7-8E4C-A150-881EC0794E9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F6E9C888-9553-1D45-81D9-8A55A7BFC35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4958713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52400" cy="1276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7768" y="233364"/>
            <a:ext cx="7148464" cy="4302162"/>
            <a:chOff x="773898" y="382213"/>
            <a:chExt cx="7596204" cy="4571625"/>
          </a:xfrm>
        </p:grpSpPr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8" y="4742822"/>
              <a:ext cx="7596204" cy="21101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9" y="382213"/>
              <a:ext cx="7596203" cy="4370657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307DA171-E6E6-EF41-9A1C-25BC6CCB62AA}"/>
              </a:ext>
            </a:extLst>
          </p:cNvPr>
          <p:cNvSpPr>
            <a:spLocks noGrp="1"/>
          </p:cNvSpPr>
          <p:nvPr>
            <p:ph type="media" sz="quarter" idx="19"/>
          </p:nvPr>
        </p:nvSpPr>
        <p:spPr>
          <a:xfrm>
            <a:off x="1955586" y="453358"/>
            <a:ext cx="5232827" cy="3519288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72B97F-A8B4-9643-BF59-BC4549FE61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D2E32B6-3275-784F-9088-B424F82E7A5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A20F389D-38A8-2142-A791-0F6E33AB382E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0349900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06103" y="506132"/>
            <a:ext cx="4748046" cy="3561034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722DA6-2C9A-A84D-8CFD-76A47981C7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248702-E2D3-7A44-9A82-E9CD14F3F94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24D9D2BF-59EE-C346-B011-E306196DC3D9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7982215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4700014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4700014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4700014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598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598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228598" y="3509351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2464306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2464306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2464306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6935723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6935723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6935723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F79C2C-2703-E94E-A828-C4E6C8E15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69A5AF9-C6E6-4C4E-ADC0-FC86DAC3FB68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E17CE277-7525-C34E-BAA1-882B69943B6F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2865054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48AA636C-40B0-C84B-BA6A-ABF01F2128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956" y="1908688"/>
            <a:ext cx="2484432" cy="89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809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72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CA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283266"/>
            <a:ext cx="8863220" cy="486023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rgbClr val="074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76" y="4643686"/>
            <a:ext cx="885023" cy="317782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135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9144000" cy="7989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50000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9144000" cy="798990"/>
          </a:xfrm>
          <a:prstGeom prst="rect">
            <a:avLst/>
          </a:prstGeom>
          <a:solidFill>
            <a:srgbClr val="001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51037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efault layout">
    <p:bg>
      <p:bgPr>
        <a:solidFill>
          <a:srgbClr val="001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FF7014"/>
          </a:solidFill>
          <a:ln>
            <a:solidFill>
              <a:srgbClr val="FF7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>
                <a:solidFill>
                  <a:srgbClr val="5EBCE1"/>
                </a:solidFill>
              </a:rPr>
              <a:pPr/>
              <a:t>‹#›</a:t>
            </a:fld>
            <a:endParaRPr lang="en-US" sz="1050">
              <a:solidFill>
                <a:srgbClr val="5EBCE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41D14A-4CC6-6748-B6EE-52A3ACF3C7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4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371476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rgbClr val="FF701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88975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78281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68FD6CA-F67D-49D7-9BAD-BC54B1AB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0022670-3AC1-4F37-8A49-1C44DC49C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944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57" r:id="rId2"/>
    <p:sldLayoutId id="2147483819" r:id="rId3"/>
    <p:sldLayoutId id="2147483815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9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7" r:id="rId18"/>
    <p:sldLayoutId id="2147483838" r:id="rId19"/>
    <p:sldLayoutId id="2147483839" r:id="rId20"/>
    <p:sldLayoutId id="2147483840" r:id="rId21"/>
    <p:sldLayoutId id="2147483841" r:id="rId22"/>
    <p:sldLayoutId id="2147483842" r:id="rId23"/>
    <p:sldLayoutId id="2147483843" r:id="rId24"/>
    <p:sldLayoutId id="2147483844" r:id="rId25"/>
    <p:sldLayoutId id="2147483845" r:id="rId26"/>
    <p:sldLayoutId id="2147483846" r:id="rId27"/>
    <p:sldLayoutId id="2147483847" r:id="rId28"/>
    <p:sldLayoutId id="2147483850" r:id="rId29"/>
    <p:sldLayoutId id="2147483851" r:id="rId30"/>
    <p:sldLayoutId id="2147483852" r:id="rId31"/>
    <p:sldLayoutId id="2147483853" r:id="rId32"/>
    <p:sldLayoutId id="2147483855" r:id="rId33"/>
    <p:sldLayoutId id="2147483828" r:id="rId34"/>
    <p:sldLayoutId id="2147483858" r:id="rId3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250" b="1" kern="1200">
          <a:solidFill>
            <a:schemeClr val="accent1"/>
          </a:solidFill>
          <a:latin typeface="FUTURA MEDIUM" panose="020B0602020204020303" pitchFamily="34" charset="-79"/>
          <a:ea typeface="+mj-ea"/>
          <a:cs typeface="FUTURA MEDIUM" panose="020B0602020204020303" pitchFamily="34" charset="-79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1pPr>
      <a:lvl2pPr marL="260747" indent="-260747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2pPr>
      <a:lvl3pPr marL="511969" indent="-251222" algn="l" defTabSz="685800" rtl="0" eaLnBrk="1" latinLnBrk="0" hangingPunct="1">
        <a:lnSpc>
          <a:spcPct val="90000"/>
        </a:lnSpc>
        <a:spcBef>
          <a:spcPts val="375"/>
        </a:spcBef>
        <a:buFont typeface="Futura PT Light" panose="020B0402020204020303" pitchFamily="34" charset="0"/>
        <a:buChar char="−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3pPr>
      <a:lvl4pPr marL="685800" indent="-173831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4pPr>
      <a:lvl5pPr marL="859631" indent="-173831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v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1427-3FEB-B646-AA5F-55ABE602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72" y="1842326"/>
            <a:ext cx="6219900" cy="1820850"/>
          </a:xfrm>
        </p:spPr>
        <p:txBody>
          <a:bodyPr/>
          <a:lstStyle/>
          <a:p>
            <a:r>
              <a:rPr lang="en-US" dirty="0"/>
              <a:t>Prompt Engineering</a:t>
            </a:r>
          </a:p>
        </p:txBody>
      </p:sp>
    </p:spTree>
    <p:extLst>
      <p:ext uri="{BB962C8B-B14F-4D97-AF65-F5344CB8AC3E}">
        <p14:creationId xmlns:p14="http://schemas.microsoft.com/office/powerpoint/2010/main" val="3920147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FAD83-F5B2-74CE-6D85-FDEF6EB95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47990214-6AE7-8ED1-CD1C-D40ECA99DF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1200150"/>
            <a:ext cx="4210050" cy="485775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D05AF2-3DAA-B53D-524F-80DB501EFC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5350" y="1200150"/>
            <a:ext cx="4210050" cy="48577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6B63-B847-5581-6CC2-2CD6DF9FB407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</p:spPr>
        <p:txBody>
          <a:bodyPr vert="horz" lIns="0" tIns="0" rIns="0" bIns="0" rtlCol="0" anchor="t">
            <a:normAutofit/>
          </a:bodyPr>
          <a:lstStyle/>
          <a:p>
            <a:pPr marL="285750" lvl="1" indent="-285750">
              <a:spcBef>
                <a:spcPts val="750"/>
              </a:spcBef>
              <a:buFontTx/>
              <a:buChar char="-"/>
            </a:pPr>
            <a:r>
              <a:rPr lang="en-US" sz="1800" dirty="0">
                <a:latin typeface="Arial"/>
                <a:cs typeface="Arial"/>
              </a:rPr>
              <a:t>Iterations</a:t>
            </a:r>
          </a:p>
          <a:p>
            <a:pPr marL="285750" lvl="1" indent="-285750">
              <a:spcBef>
                <a:spcPts val="750"/>
              </a:spcBef>
              <a:buFontTx/>
              <a:buChar char="-"/>
            </a:pPr>
            <a:r>
              <a:rPr lang="en-US" sz="1800" dirty="0">
                <a:latin typeface="Arial"/>
                <a:cs typeface="Arial"/>
              </a:rPr>
              <a:t>Zero/Few Shot</a:t>
            </a:r>
          </a:p>
          <a:p>
            <a:pPr marL="285750" lvl="1" indent="-285750">
              <a:spcBef>
                <a:spcPts val="750"/>
              </a:spcBef>
              <a:buFontTx/>
              <a:buChar char="-"/>
            </a:pPr>
            <a:r>
              <a:rPr lang="en-US" sz="1800" dirty="0">
                <a:latin typeface="Arial"/>
                <a:cs typeface="Arial"/>
              </a:rPr>
              <a:t>Fine Tuning</a:t>
            </a:r>
          </a:p>
          <a:p>
            <a:pPr marL="285750" lvl="1" indent="-285750">
              <a:spcBef>
                <a:spcPts val="750"/>
              </a:spcBef>
              <a:buFontTx/>
              <a:buChar char="-"/>
            </a:pPr>
            <a:r>
              <a:rPr lang="en-US" sz="1800" dirty="0">
                <a:latin typeface="Arial"/>
                <a:cs typeface="Arial"/>
              </a:rPr>
              <a:t>Prompt Prompting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7D032-0ABF-9063-1B84-5CA5019A3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Advanced Parameters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D62705-E5F8-5CC1-2DC2-2475C64370AE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285750" lvl="1" indent="-285750">
              <a:spcBef>
                <a:spcPts val="750"/>
              </a:spcBef>
              <a:buClr>
                <a:schemeClr val="accent2"/>
              </a:buClr>
              <a:buFontTx/>
              <a:buChar char="-"/>
            </a:pPr>
            <a:r>
              <a:rPr lang="en-US" sz="1800" dirty="0">
                <a:latin typeface="Arial"/>
                <a:cs typeface="Arial"/>
              </a:rPr>
              <a:t>Model</a:t>
            </a:r>
          </a:p>
          <a:p>
            <a:pPr marL="285750" lvl="1" indent="-285750">
              <a:spcBef>
                <a:spcPts val="750"/>
              </a:spcBef>
              <a:buClr>
                <a:schemeClr val="accent2"/>
              </a:buClr>
              <a:buFontTx/>
              <a:buChar char="-"/>
            </a:pPr>
            <a:r>
              <a:rPr lang="en-US" sz="1800" dirty="0">
                <a:latin typeface="Arial"/>
                <a:cs typeface="Arial"/>
              </a:rPr>
              <a:t>Temperature</a:t>
            </a:r>
          </a:p>
          <a:p>
            <a:pPr marL="285750" lvl="1" indent="-285750">
              <a:spcBef>
                <a:spcPts val="750"/>
              </a:spcBef>
              <a:buClr>
                <a:schemeClr val="accent2"/>
              </a:buClr>
              <a:buFontTx/>
              <a:buChar char="-"/>
            </a:pPr>
            <a:r>
              <a:rPr lang="en-US" sz="1800" dirty="0">
                <a:latin typeface="Arial"/>
                <a:cs typeface="Arial"/>
              </a:rPr>
              <a:t>Nucleus Sampling/Top-p</a:t>
            </a:r>
          </a:p>
          <a:p>
            <a:pPr marL="285750" lvl="1" indent="-285750">
              <a:spcBef>
                <a:spcPts val="750"/>
              </a:spcBef>
              <a:buClr>
                <a:schemeClr val="accent2"/>
              </a:buClr>
              <a:buFontTx/>
              <a:buChar char="-"/>
            </a:pPr>
            <a:r>
              <a:rPr lang="en-US" sz="1800" dirty="0">
                <a:latin typeface="Arial"/>
                <a:cs typeface="Arial"/>
              </a:rPr>
              <a:t>Max Tokens</a:t>
            </a:r>
          </a:p>
          <a:p>
            <a:pPr marL="285750" lvl="1" indent="-285750">
              <a:spcBef>
                <a:spcPts val="750"/>
              </a:spcBef>
              <a:buClr>
                <a:schemeClr val="accent2"/>
              </a:buClr>
              <a:buFontTx/>
              <a:buChar char="-"/>
            </a:pPr>
            <a:r>
              <a:rPr lang="en-US" sz="1800" dirty="0">
                <a:latin typeface="Arial"/>
                <a:cs typeface="Arial"/>
              </a:rPr>
              <a:t>Stop Sequences</a:t>
            </a:r>
          </a:p>
          <a:p>
            <a:pPr marL="285750" lvl="1" indent="-285750">
              <a:spcBef>
                <a:spcPts val="750"/>
              </a:spcBef>
              <a:buClr>
                <a:schemeClr val="accent2"/>
              </a:buClr>
              <a:buFontTx/>
              <a:buChar char="-"/>
            </a:pPr>
            <a:r>
              <a:rPr lang="en-US" sz="1800" dirty="0">
                <a:latin typeface="Arial"/>
                <a:cs typeface="Arial"/>
              </a:rPr>
              <a:t>Roles</a:t>
            </a:r>
          </a:p>
        </p:txBody>
      </p:sp>
    </p:spTree>
    <p:extLst>
      <p:ext uri="{BB962C8B-B14F-4D97-AF65-F5344CB8AC3E}">
        <p14:creationId xmlns:p14="http://schemas.microsoft.com/office/powerpoint/2010/main" val="1079676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399E-17D7-F6BC-CCA5-133C156D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FUTURA MEDIUM"/>
              </a:rPr>
              <a:t>Thank You!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0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utura PT Bold"/>
                <a:cs typeface="FUTURA MEDIUM"/>
              </a:rPr>
              <a:t>Agenda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836317" y="225778"/>
            <a:ext cx="4079082" cy="4580732"/>
          </a:xfrm>
          <a:prstGeom prst="round2Diag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5660" r="-1486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0B757E-9EC2-4B7F-967F-1F074D131CE3}"/>
              </a:ext>
            </a:extLst>
          </p:cNvPr>
          <p:cNvGrpSpPr/>
          <p:nvPr/>
        </p:nvGrpSpPr>
        <p:grpSpPr>
          <a:xfrm>
            <a:off x="914638" y="1837043"/>
            <a:ext cx="2972011" cy="461470"/>
            <a:chOff x="2892462" y="351983"/>
            <a:chExt cx="4139727" cy="45432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57F2F10-C8C0-41B8-BE3E-F2FD4935B052}"/>
                </a:ext>
              </a:extLst>
            </p:cNvPr>
            <p:cNvGrpSpPr/>
            <p:nvPr/>
          </p:nvGrpSpPr>
          <p:grpSpPr>
            <a:xfrm>
              <a:off x="2892462" y="351983"/>
              <a:ext cx="611505" cy="454328"/>
              <a:chOff x="4358640" y="844549"/>
              <a:chExt cx="815340" cy="605770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BCC326A3-9CF6-45D5-BF35-B3386C6DFC8C}"/>
                  </a:ext>
                </a:extLst>
              </p:cNvPr>
              <p:cNvSpPr/>
              <p:nvPr/>
            </p:nvSpPr>
            <p:spPr>
              <a:xfrm>
                <a:off x="4358640" y="844549"/>
                <a:ext cx="81534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5A6D55-F2B5-4457-9B57-EBCFF020ADD2}"/>
                  </a:ext>
                </a:extLst>
              </p:cNvPr>
              <p:cNvSpPr txBox="1"/>
              <p:nvPr/>
            </p:nvSpPr>
            <p:spPr>
              <a:xfrm>
                <a:off x="4515252" y="927100"/>
                <a:ext cx="494495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>
                    <a:latin typeface="Futura PT Heavy" panose="020B0802020204020303" pitchFamily="34" charset="0"/>
                  </a:rPr>
                  <a:t>01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2E9B6E1-7420-4F5C-A89A-7C6EAEF8CB63}"/>
                </a:ext>
              </a:extLst>
            </p:cNvPr>
            <p:cNvSpPr txBox="1"/>
            <p:nvPr/>
          </p:nvSpPr>
          <p:spPr>
            <a:xfrm>
              <a:off x="3980152" y="463110"/>
              <a:ext cx="3052037" cy="27271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 dirty="0">
                  <a:solidFill>
                    <a:srgbClr val="33383F"/>
                  </a:solidFill>
                  <a:latin typeface="Apercu (Body)"/>
                </a:rPr>
                <a:t>Structure</a:t>
              </a:r>
              <a:endParaRPr lang="en-US" dirty="0">
                <a:latin typeface="Apercu (Body)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862D3A7-7D5C-4CB5-850E-7CDA713837C0}"/>
              </a:ext>
            </a:extLst>
          </p:cNvPr>
          <p:cNvGrpSpPr/>
          <p:nvPr/>
        </p:nvGrpSpPr>
        <p:grpSpPr>
          <a:xfrm>
            <a:off x="914638" y="2482939"/>
            <a:ext cx="3018530" cy="454328"/>
            <a:chOff x="2892462" y="1121329"/>
            <a:chExt cx="4267930" cy="45432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046BB3F-3EC9-465E-8365-DDEADB9EA212}"/>
                </a:ext>
              </a:extLst>
            </p:cNvPr>
            <p:cNvGrpSpPr/>
            <p:nvPr/>
          </p:nvGrpSpPr>
          <p:grpSpPr>
            <a:xfrm>
              <a:off x="2892462" y="1121329"/>
              <a:ext cx="611505" cy="454328"/>
              <a:chOff x="4358640" y="844549"/>
              <a:chExt cx="815340" cy="605770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C7F9C50E-0FF6-4707-A04E-5AF3F2262257}"/>
                  </a:ext>
                </a:extLst>
              </p:cNvPr>
              <p:cNvSpPr/>
              <p:nvPr/>
            </p:nvSpPr>
            <p:spPr>
              <a:xfrm>
                <a:off x="4358640" y="844549"/>
                <a:ext cx="81534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62BF9C3-183F-4B9A-8982-2798407DE747}"/>
                  </a:ext>
                </a:extLst>
              </p:cNvPr>
              <p:cNvSpPr txBox="1"/>
              <p:nvPr/>
            </p:nvSpPr>
            <p:spPr>
              <a:xfrm>
                <a:off x="4504139" y="927100"/>
                <a:ext cx="516723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>
                    <a:latin typeface="Futura PT Heavy" panose="020B0802020204020303" pitchFamily="34" charset="0"/>
                  </a:rPr>
                  <a:t>02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F0E10C9-E34C-418A-9D97-348164150FB1}"/>
                </a:ext>
              </a:extLst>
            </p:cNvPr>
            <p:cNvSpPr txBox="1"/>
            <p:nvPr/>
          </p:nvSpPr>
          <p:spPr>
            <a:xfrm>
              <a:off x="3997332" y="1237034"/>
              <a:ext cx="316306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 dirty="0">
                  <a:solidFill>
                    <a:srgbClr val="33383F"/>
                  </a:solidFill>
                  <a:ea typeface="+mn-lt"/>
                  <a:cs typeface="+mn-lt"/>
                </a:rPr>
                <a:t>Context</a:t>
              </a:r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69BFD3-72F5-4696-A4B5-D10D702C9EB9}"/>
              </a:ext>
            </a:extLst>
          </p:cNvPr>
          <p:cNvGrpSpPr/>
          <p:nvPr/>
        </p:nvGrpSpPr>
        <p:grpSpPr>
          <a:xfrm>
            <a:off x="914637" y="3120757"/>
            <a:ext cx="3020022" cy="454328"/>
            <a:chOff x="2892460" y="2776537"/>
            <a:chExt cx="3639675" cy="45432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DAB7F45-F802-4F75-9E8F-6B03A3021FB4}"/>
                </a:ext>
              </a:extLst>
            </p:cNvPr>
            <p:cNvGrpSpPr/>
            <p:nvPr/>
          </p:nvGrpSpPr>
          <p:grpSpPr>
            <a:xfrm>
              <a:off x="2892460" y="2776537"/>
              <a:ext cx="543758" cy="454328"/>
              <a:chOff x="4358640" y="844549"/>
              <a:chExt cx="725011" cy="605770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18C768E1-1112-490D-9D13-D57E23819BA2}"/>
                  </a:ext>
                </a:extLst>
              </p:cNvPr>
              <p:cNvSpPr/>
              <p:nvPr/>
            </p:nvSpPr>
            <p:spPr>
              <a:xfrm>
                <a:off x="4358640" y="844549"/>
                <a:ext cx="72501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A81778A-3A05-4D09-A65A-ECCF266087B0}"/>
                  </a:ext>
                </a:extLst>
              </p:cNvPr>
              <p:cNvSpPr txBox="1"/>
              <p:nvPr/>
            </p:nvSpPr>
            <p:spPr>
              <a:xfrm>
                <a:off x="4501744" y="927100"/>
                <a:ext cx="521511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>
                    <a:latin typeface="Futura PT Heavy" panose="020B0802020204020303" pitchFamily="34" charset="0"/>
                  </a:rPr>
                  <a:t>03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D202FBA-1855-4291-8F3D-D382BE959925}"/>
                </a:ext>
              </a:extLst>
            </p:cNvPr>
            <p:cNvSpPr txBox="1"/>
            <p:nvPr/>
          </p:nvSpPr>
          <p:spPr>
            <a:xfrm>
              <a:off x="3831785" y="2882709"/>
              <a:ext cx="270035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 dirty="0">
                  <a:solidFill>
                    <a:srgbClr val="33383F"/>
                  </a:solidFill>
                  <a:ea typeface="+mn-lt"/>
                  <a:cs typeface="+mn-lt"/>
                </a:rPr>
                <a:t>Advanced Parameters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607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0F4D-47BB-584F-8148-CEEF4AE6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>
                <a:cs typeface="FUTURA MEDIUM"/>
              </a:rPr>
              <a:t>Structure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5355144-DEB7-9F40-811B-307E8F83B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776" y="2264453"/>
            <a:ext cx="338180" cy="3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0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F15E-A89D-FB2A-8678-48E813D9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971657"/>
          </a:xfrm>
        </p:spPr>
        <p:txBody>
          <a:bodyPr anchor="ctr">
            <a:normAutofit/>
          </a:bodyPr>
          <a:lstStyle/>
          <a:p>
            <a:r>
              <a:rPr lang="en-US" sz="1800" dirty="0">
                <a:latin typeface="Arial"/>
                <a:cs typeface="Arial"/>
              </a:rPr>
              <a:t>Structure </a:t>
            </a:r>
            <a:br>
              <a:rPr lang="en-US" sz="1400" dirty="0">
                <a:latin typeface="Arial"/>
                <a:cs typeface="Arial"/>
              </a:rPr>
            </a:br>
            <a:r>
              <a:rPr lang="en-US" sz="1400" dirty="0">
                <a:latin typeface="Arial"/>
                <a:cs typeface="Arial"/>
              </a:rPr>
              <a:t>- How can ask an AI the right question?</a:t>
            </a:r>
            <a:br>
              <a:rPr lang="en-US" sz="1400" dirty="0">
                <a:latin typeface="Arial"/>
                <a:cs typeface="Arial"/>
              </a:rPr>
            </a:br>
            <a:r>
              <a:rPr lang="en-US" sz="1400" dirty="0">
                <a:latin typeface="Arial"/>
                <a:cs typeface="Arial"/>
              </a:rPr>
              <a:t>- What can we do to provide constraints on an answer?</a:t>
            </a:r>
            <a:br>
              <a:rPr lang="en-US" sz="1400" dirty="0">
                <a:latin typeface="Arial"/>
                <a:cs typeface="Arial"/>
              </a:rPr>
            </a:br>
            <a:endParaRPr lang="en-US" sz="1400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96C8B21-3087-F31B-8C9C-4A39A6FD45FF}"/>
                  </a:ext>
                </a:extLst>
              </p14:cNvPr>
              <p14:cNvContentPartPr/>
              <p14:nvPr/>
            </p14:nvContentPartPr>
            <p14:xfrm>
              <a:off x="479880" y="315360"/>
              <a:ext cx="8511120" cy="4166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96C8B21-3087-F31B-8C9C-4A39A6FD45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0520" y="306000"/>
                <a:ext cx="8529840" cy="418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257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D45D8-8780-15C1-B76E-6E80EBE57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F200DEA5-8D5D-2383-3B54-40DD498A2C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599" y="1200150"/>
            <a:ext cx="8715469" cy="485775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Arial"/>
                <a:cs typeface="Arial"/>
              </a:rPr>
              <a:t>Phrase the question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E2DD6-A343-5400-7AAB-B142BD9B2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Structure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97011D-321A-5B87-56E5-0D0923721A1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28600" y="1685926"/>
            <a:ext cx="8707582" cy="266541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1800" dirty="0">
                <a:latin typeface="Arial"/>
                <a:cs typeface="Arial"/>
              </a:rPr>
              <a:t>Clarity: clearly define what you want, or how the result should be formatted.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latin typeface="Arial"/>
                <a:cs typeface="Arial"/>
              </a:rPr>
              <a:t>Constraints: give limits to the desired result, like a word-count or tone.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latin typeface="Arial"/>
                <a:cs typeface="Arial"/>
              </a:rPr>
              <a:t>Be Precise: use direct questions and avoid unnecessary words or ideas.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latin typeface="Arial"/>
                <a:cs typeface="Arial"/>
              </a:rPr>
              <a:t>Control Bias: use unbiased language in the prompt and ask for unbiased answers.</a:t>
            </a:r>
          </a:p>
          <a:p>
            <a:pPr marL="285750" indent="-285750">
              <a:buFontTx/>
              <a:buChar char="-"/>
            </a:pPr>
            <a:endParaRPr lang="en-US" sz="1800" dirty="0">
              <a:latin typeface="Arial"/>
              <a:cs typeface="Arial"/>
            </a:endParaRPr>
          </a:p>
          <a:p>
            <a:endParaRPr lang="en-US" sz="1800" dirty="0">
              <a:latin typeface="Arial"/>
              <a:cs typeface="Arial"/>
            </a:endParaRPr>
          </a:p>
          <a:p>
            <a:endParaRPr lang="en-US" sz="1800" dirty="0">
              <a:latin typeface="Arial"/>
              <a:cs typeface="Arial"/>
            </a:endParaRPr>
          </a:p>
          <a:p>
            <a:endParaRPr lang="en-US" sz="1800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9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161C3-CAAB-79C5-2546-8DE846034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4F055-A057-ECBA-9A86-67D8A804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>
                <a:cs typeface="FUTURA MEDIUM"/>
              </a:rPr>
              <a:t>Context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E069DD5-2F25-779B-656A-6BD50C6C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5758" y="2191297"/>
            <a:ext cx="338180" cy="3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C6539-7FD8-9BA3-E06F-8BD81A7B6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D8FE-619B-961A-C838-FCFB9338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971657"/>
          </a:xfrm>
        </p:spPr>
        <p:txBody>
          <a:bodyPr anchor="ctr">
            <a:normAutofit/>
          </a:bodyPr>
          <a:lstStyle/>
          <a:p>
            <a:r>
              <a:rPr lang="en-US" sz="1800" dirty="0">
                <a:latin typeface="Arial"/>
                <a:cs typeface="Arial"/>
              </a:rPr>
              <a:t>Context </a:t>
            </a:r>
            <a:br>
              <a:rPr lang="en-US" sz="1400" dirty="0">
                <a:latin typeface="Arial"/>
                <a:cs typeface="Arial"/>
              </a:rPr>
            </a:br>
            <a:r>
              <a:rPr lang="en-US" sz="1400" dirty="0">
                <a:latin typeface="Arial"/>
                <a:cs typeface="Arial"/>
              </a:rPr>
              <a:t>- What context may be important to include in a prompt?</a:t>
            </a:r>
            <a:br>
              <a:rPr lang="en-US" sz="1400" dirty="0">
                <a:latin typeface="Arial"/>
                <a:cs typeface="Arial"/>
              </a:rPr>
            </a:br>
            <a:r>
              <a:rPr lang="en-US" sz="1400" dirty="0">
                <a:latin typeface="Arial"/>
                <a:cs typeface="Arial"/>
              </a:rPr>
              <a:t>- How can we encourage an answer to address or be appropriate for a specific context?</a:t>
            </a:r>
            <a:br>
              <a:rPr lang="en-US" sz="1400" dirty="0">
                <a:latin typeface="Arial"/>
                <a:cs typeface="Arial"/>
              </a:rPr>
            </a:br>
            <a:endParaRPr lang="en-US" sz="1400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425C1E1-DA3A-23E2-E67B-0E897B4382AC}"/>
                  </a:ext>
                </a:extLst>
              </p14:cNvPr>
              <p14:cNvContentPartPr/>
              <p14:nvPr/>
            </p14:nvContentPartPr>
            <p14:xfrm>
              <a:off x="371160" y="227880"/>
              <a:ext cx="7593840" cy="4191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425C1E1-DA3A-23E2-E67B-0E897B4382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1800" y="218520"/>
                <a:ext cx="7612560" cy="421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448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64183-5994-C49C-ED39-8D91E4895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3399658-7F2B-2197-1EBA-16EC9048FA3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9540" y="1200150"/>
            <a:ext cx="8237054" cy="48577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FF039-A4B9-C0A9-962D-5DA61A00D48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49540" y="1685925"/>
            <a:ext cx="8229600" cy="2665412"/>
          </a:xfrm>
        </p:spPr>
        <p:txBody>
          <a:bodyPr vert="horz" lIns="0" tIns="0" rIns="0" bIns="0" rtlCol="0" anchor="t">
            <a:normAutofit/>
          </a:bodyPr>
          <a:lstStyle/>
          <a:p>
            <a:pPr marL="285750" lvl="1" indent="-285750">
              <a:spcBef>
                <a:spcPts val="750"/>
              </a:spcBef>
              <a:buFontTx/>
              <a:buChar char="-"/>
            </a:pPr>
            <a:r>
              <a:rPr lang="en-US" sz="1800" dirty="0">
                <a:latin typeface="Arial"/>
                <a:cs typeface="Arial"/>
              </a:rPr>
              <a:t>Explain: give enough details or example to the AI to make decision.</a:t>
            </a:r>
          </a:p>
          <a:p>
            <a:pPr marL="285750" lvl="1" indent="-285750">
              <a:spcBef>
                <a:spcPts val="750"/>
              </a:spcBef>
              <a:buFontTx/>
              <a:buChar char="-"/>
            </a:pPr>
            <a:r>
              <a:rPr lang="en-US" sz="1800" dirty="0">
                <a:latin typeface="Arial"/>
                <a:cs typeface="Arial"/>
              </a:rPr>
              <a:t>Reflect: ask yourself “Could I understand this if I the AI?” </a:t>
            </a:r>
          </a:p>
          <a:p>
            <a:pPr marL="285750" lvl="1" indent="-285750">
              <a:spcBef>
                <a:spcPts val="750"/>
              </a:spcBef>
              <a:buFontTx/>
              <a:buChar char="-"/>
            </a:pPr>
            <a:r>
              <a:rPr lang="en-US" sz="1800" dirty="0">
                <a:latin typeface="Arial"/>
                <a:cs typeface="Arial"/>
              </a:rPr>
              <a:t>Define: use accurate and appropriate terminology to provide tone.</a:t>
            </a:r>
          </a:p>
          <a:p>
            <a:pPr marL="285750" lvl="1" indent="-285750">
              <a:spcBef>
                <a:spcPts val="750"/>
              </a:spcBef>
              <a:buFontTx/>
              <a:buChar char="-"/>
            </a:pPr>
            <a:r>
              <a:rPr lang="en-US" sz="1800" dirty="0">
                <a:latin typeface="Arial"/>
                <a:cs typeface="Arial"/>
              </a:rPr>
              <a:t>Specify: ask for the result to match an intended purpose.</a:t>
            </a:r>
          </a:p>
          <a:p>
            <a:pPr marL="285750" lvl="1" indent="-285750">
              <a:spcBef>
                <a:spcPts val="750"/>
              </a:spcBef>
              <a:buFontTx/>
              <a:buChar char="-"/>
            </a:pPr>
            <a:r>
              <a:rPr lang="en-US" sz="1800" dirty="0">
                <a:latin typeface="Arial"/>
                <a:cs typeface="Arial"/>
              </a:rPr>
              <a:t>Exclusion/Inclusion: indicate topics/ideas to address in the result.</a:t>
            </a:r>
          </a:p>
          <a:p>
            <a:pPr marL="285750" lvl="1" indent="-285750">
              <a:spcBef>
                <a:spcPts val="750"/>
              </a:spcBef>
              <a:buFontTx/>
              <a:buChar char="-"/>
            </a:pPr>
            <a:r>
              <a:rPr lang="en-US" sz="1800" dirty="0">
                <a:latin typeface="Arial"/>
                <a:cs typeface="Arial"/>
              </a:rPr>
              <a:t>Explainability: instruct the AI to give a breakdown of reasoning or steps.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BE251-77AC-E6A4-9F43-38E157F31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Context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462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E9F00-AB75-A777-9765-D43D0AC42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35255-3874-10FD-01A8-CEC0E3C7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>
                <a:cs typeface="FUTURA MEDIUM"/>
              </a:rPr>
              <a:t>Advanced Parameters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7F73E43-51D7-8644-EB12-155D9834B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0" y="2994861"/>
            <a:ext cx="338180" cy="3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5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v-Theme_Test1">
  <a:themeElements>
    <a:clrScheme name="REVATURe">
      <a:dk1>
        <a:srgbClr val="000000"/>
      </a:dk1>
      <a:lt1>
        <a:srgbClr val="FFFFFF"/>
      </a:lt1>
      <a:dk2>
        <a:srgbClr val="00183C"/>
      </a:dk2>
      <a:lt2>
        <a:srgbClr val="EEECE1"/>
      </a:lt2>
      <a:accent1>
        <a:srgbClr val="FF7014"/>
      </a:accent1>
      <a:accent2>
        <a:srgbClr val="0741CB"/>
      </a:accent2>
      <a:accent3>
        <a:srgbClr val="099C45"/>
      </a:accent3>
      <a:accent4>
        <a:srgbClr val="FFCF00"/>
      </a:accent4>
      <a:accent5>
        <a:srgbClr val="5EBCE1"/>
      </a:accent5>
      <a:accent6>
        <a:srgbClr val="DCFE5F"/>
      </a:accent6>
      <a:hlink>
        <a:srgbClr val="0000FF"/>
      </a:hlink>
      <a:folHlink>
        <a:srgbClr val="0000FF"/>
      </a:folHlink>
    </a:clrScheme>
    <a:fontScheme name="New Template">
      <a:majorFont>
        <a:latin typeface="Degular"/>
        <a:ea typeface=""/>
        <a:cs typeface=""/>
      </a:majorFont>
      <a:minorFont>
        <a:latin typeface="Aperc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-Theme_Test1" id="{AFA164CF-139C-2A40-9387-D8BAE6B26E1F}" vid="{3C1FED7A-C574-874E-8949-06397D14D7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31E07B3E49A547BE210A474E856EC4" ma:contentTypeVersion="14" ma:contentTypeDescription="Create a new document." ma:contentTypeScope="" ma:versionID="0b879094a9e9af6de11bd0e23945e68b">
  <xsd:schema xmlns:xsd="http://www.w3.org/2001/XMLSchema" xmlns:xs="http://www.w3.org/2001/XMLSchema" xmlns:p="http://schemas.microsoft.com/office/2006/metadata/properties" xmlns:ns2="937ce7f7-54fc-4b8f-9f6d-319018edbfdc" xmlns:ns3="79a5bbf3-99bf-47c0-b4a7-2a42861e66bd" targetNamespace="http://schemas.microsoft.com/office/2006/metadata/properties" ma:root="true" ma:fieldsID="1ecbe849bf64548f7ce5b643a70bfe25" ns2:_="" ns3:_="">
    <xsd:import namespace="937ce7f7-54fc-4b8f-9f6d-319018edbfdc"/>
    <xsd:import namespace="79a5bbf3-99bf-47c0-b4a7-2a42861e66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INSTRUCT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7ce7f7-54fc-4b8f-9f6d-319018edbf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INSTRUCTIONS" ma:index="14" nillable="true" ma:displayName="INSTRUCTIONS" ma:format="Dropdown" ma:internalName="INSTRUCTIONS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7c4358da-3780-45bf-91e2-d742a5320e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a5bbf3-99bf-47c0-b4a7-2a42861e66b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5a9f874c-36ee-485c-897b-8b804f37aad7}" ma:internalName="TaxCatchAll" ma:showField="CatchAllData" ma:web="79a5bbf3-99bf-47c0-b4a7-2a42861e66b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37ce7f7-54fc-4b8f-9f6d-319018edbfdc">
      <Terms xmlns="http://schemas.microsoft.com/office/infopath/2007/PartnerControls"/>
    </lcf76f155ced4ddcb4097134ff3c332f>
    <INSTRUCTIONS xmlns="937ce7f7-54fc-4b8f-9f6d-319018edbfdc" xsi:nil="true"/>
    <TaxCatchAll xmlns="79a5bbf3-99bf-47c0-b4a7-2a42861e66bd" xsi:nil="true"/>
    <SharedWithUsers xmlns="79a5bbf3-99bf-47c0-b4a7-2a42861e66bd">
      <UserInfo>
        <DisplayName>Julie Seals</DisplayName>
        <AccountId>99</AccountId>
        <AccountType/>
      </UserInfo>
      <UserInfo>
        <DisplayName>Kaitlyn Orama</DisplayName>
        <AccountId>216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42B9D2-EC31-4B83-A767-9DA8EC9461C6}">
  <ds:schemaRefs>
    <ds:schemaRef ds:uri="79a5bbf3-99bf-47c0-b4a7-2a42861e66bd"/>
    <ds:schemaRef ds:uri="937ce7f7-54fc-4b8f-9f6d-319018edbfd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5E47A5D-D334-4C74-864A-75C10757119E}">
  <ds:schemaRefs>
    <ds:schemaRef ds:uri="79a5bbf3-99bf-47c0-b4a7-2a42861e66bd"/>
    <ds:schemaRef ds:uri="937ce7f7-54fc-4b8f-9f6d-319018edbfd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4CA2243-931A-4EF4-9FA1-4079A51C626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1042</TotalTime>
  <Words>320</Words>
  <Application>Microsoft Office PowerPoint</Application>
  <PresentationFormat>On-screen Show (16:9)</PresentationFormat>
  <Paragraphs>55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Apercu (Body)</vt:lpstr>
      <vt:lpstr>Arial</vt:lpstr>
      <vt:lpstr>Calibri</vt:lpstr>
      <vt:lpstr>Century Gothic</vt:lpstr>
      <vt:lpstr>Courier New</vt:lpstr>
      <vt:lpstr>Futura Medium</vt:lpstr>
      <vt:lpstr>Futura Medium</vt:lpstr>
      <vt:lpstr>Futura PT Bold</vt:lpstr>
      <vt:lpstr>Futura PT Heavy</vt:lpstr>
      <vt:lpstr>Futura PT Light</vt:lpstr>
      <vt:lpstr>Futura PT Medium</vt:lpstr>
      <vt:lpstr>Wingdings</vt:lpstr>
      <vt:lpstr>Rev-Theme_Test1</vt:lpstr>
      <vt:lpstr>Prompt Engineering</vt:lpstr>
      <vt:lpstr>Agenda</vt:lpstr>
      <vt:lpstr>Structure</vt:lpstr>
      <vt:lpstr>Structure  - How can ask an AI the right question? - What can we do to provide constraints on an answer? </vt:lpstr>
      <vt:lpstr>Structure</vt:lpstr>
      <vt:lpstr>Context</vt:lpstr>
      <vt:lpstr>Context  - What context may be important to include in a prompt? - How can we encourage an answer to address or be appropriate for a specific context? </vt:lpstr>
      <vt:lpstr>Context</vt:lpstr>
      <vt:lpstr>Advanced Parameters</vt:lpstr>
      <vt:lpstr>Advanced Parameters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 McCullough</dc:creator>
  <cp:lastModifiedBy>Richard Hawkins</cp:lastModifiedBy>
  <cp:revision>16</cp:revision>
  <dcterms:created xsi:type="dcterms:W3CDTF">2015-02-17T21:17:56Z</dcterms:created>
  <dcterms:modified xsi:type="dcterms:W3CDTF">2025-01-24T14:09:59Z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0x0101000731E07B3E49A547BE210A474E856EC4</vt:lpwstr>
  </property>
  <property fmtid="{D5CDD505-2E9C-101B-9397-08002B2CF9AE}" pid="3" name="MediaServiceImageTags">
    <vt:lpwstr/>
  </property>
</Properties>
</file>