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4"/>
  </p:sldMasterIdLst>
  <p:notesMasterIdLst>
    <p:notesMasterId r:id="rId14"/>
  </p:notesMasterIdLst>
  <p:handoutMasterIdLst>
    <p:handoutMasterId r:id="rId15"/>
  </p:handoutMasterIdLst>
  <p:sldIdLst>
    <p:sldId id="2134805918" r:id="rId5"/>
    <p:sldId id="2134805919" r:id="rId6"/>
    <p:sldId id="2134805920" r:id="rId7"/>
    <p:sldId id="2134805930" r:id="rId8"/>
    <p:sldId id="2134805931" r:id="rId9"/>
    <p:sldId id="2134805932" r:id="rId10"/>
    <p:sldId id="2134805933" r:id="rId11"/>
    <p:sldId id="2134805935" r:id="rId12"/>
    <p:sldId id="2134805921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41">
          <p15:clr>
            <a:srgbClr val="A4A3A4"/>
          </p15:clr>
        </p15:guide>
        <p15:guide id="2" orient="horz" pos="133">
          <p15:clr>
            <a:srgbClr val="A4A3A4"/>
          </p15:clr>
        </p15:guide>
        <p15:guide id="3" orient="horz" pos="756">
          <p15:clr>
            <a:srgbClr val="A4A3A4"/>
          </p15:clr>
        </p15:guide>
        <p15:guide id="4" orient="horz" pos="612">
          <p15:clr>
            <a:srgbClr val="A4A3A4"/>
          </p15:clr>
        </p15:guide>
        <p15:guide id="5" pos="144">
          <p15:clr>
            <a:srgbClr val="A4A3A4"/>
          </p15:clr>
        </p15:guide>
        <p15:guide id="6" pos="5616">
          <p15:clr>
            <a:srgbClr val="A4A3A4"/>
          </p15:clr>
        </p15:guide>
        <p15:guide id="7" pos="2880">
          <p15:clr>
            <a:srgbClr val="A4A3A4"/>
          </p15:clr>
        </p15:guide>
        <p15:guide id="8" pos="646">
          <p15:clr>
            <a:srgbClr val="A4A3A4"/>
          </p15:clr>
        </p15:guide>
        <p15:guide id="9" orient="horz" pos="147">
          <p15:clr>
            <a:srgbClr val="A4A3A4"/>
          </p15:clr>
        </p15:guide>
        <p15:guide id="10" orient="horz" pos="28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FBD7"/>
    <a:srgbClr val="0741CB"/>
    <a:srgbClr val="5EBCE1"/>
    <a:srgbClr val="00183C"/>
    <a:srgbClr val="33383F"/>
    <a:srgbClr val="FECF00"/>
    <a:srgbClr val="099C45"/>
    <a:srgbClr val="FF7014"/>
    <a:srgbClr val="6DD579"/>
    <a:srgbClr val="C1F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>
        <p:guide orient="horz" pos="2741"/>
        <p:guide orient="horz" pos="133"/>
        <p:guide orient="horz" pos="756"/>
        <p:guide orient="horz" pos="612"/>
        <p:guide pos="144"/>
        <p:guide pos="5616"/>
        <p:guide pos="2880"/>
        <p:guide pos="646"/>
        <p:guide orient="horz" pos="147"/>
        <p:guide orient="horz" pos="289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D0313-F1C1-4BE6-A903-24D8C0A8706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69A0D-136B-4D35-8372-B141A6D4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2216B-A306-4191-9607-65EF0B473D4A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2FE03-0128-49A4-9C8E-FA8E5C6B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5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80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Highlight Key Feature – {Talking points on the highlighted key feature here}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8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F59D8-4635-E5A8-0D26-3E31916DE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3EDB68-5459-2C93-C4C2-8569AAEE2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5E38CA-1090-57A7-B53A-50F62FD2A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Highlight Key Feature – {Talking points on the highlighted key feature here}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9253D-5C5B-8656-C885-58A3FB002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20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F6C83-431B-F565-190F-CDEBD2CFC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6FEB96-C382-6595-DCCE-91121538EF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B5EAA6-DC70-6FA1-4A49-DEABF752E2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Highlight Key Feature – {Talking points on the highlighted key feature here}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B68B5-0CD0-2FB7-41E5-90D77AF03F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9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EC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561975"/>
            <a:ext cx="8477250" cy="458152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rgbClr val="FF7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5" y="911452"/>
            <a:ext cx="1402397" cy="50355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6D98-2DA6-EA4A-8524-20083A7509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257" y="3971302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EC739-DB15-2D4B-BBAC-E13421A3E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6257" y="4305178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6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4621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solidFill>
            <a:srgbClr val="001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577482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DD806-9FE4-AC4E-B9D4-8913BF0B59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302BA2-6531-7445-A1E5-60ED01D06EA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1D86ED2-CB0F-0444-B76E-1ADE4FEE8A48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702768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27012"/>
            <a:ext cx="4118020" cy="73846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-1"/>
            <a:ext cx="4572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34249-5A4B-0546-B37E-8B0AF0A475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C20657-34A2-4F43-AA67-C8AC1346F67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BD810FA-186B-6F47-B26B-38202C803911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23431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4CD5-E279-E243-BE05-2675F8E1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FF883-5C2C-F940-92D6-9F2722AF8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114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-1"/>
            <a:ext cx="9144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7DBB88-E4E1-B844-8BEA-9289135A25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FB9951-1191-CD46-A32C-2BE699512EC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2D824B13-173A-BE42-9D27-600A2B4EC4D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896901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-1"/>
            <a:ext cx="4572000" cy="229393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E11C0-58CD-6744-BDBC-058702283F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5C0707-D2D4-D74A-BBD8-A3F7243CFBE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A4D421CA-83F7-A345-808E-33157A5B68B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47716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Images with Ca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3048000" cy="4587876"/>
          </a:xfrm>
        </p:spPr>
        <p:txBody>
          <a:bodyPr vert="horz" lIns="0" tIns="1371600" rIns="0" bIns="1371600" rtlCol="0" anchor="t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A47B36-4F3B-8941-B986-04E4191A7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4736B2-ACE2-0D4A-AC31-39B9943C55EB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F05FFF5A-B44B-534A-A827-3E6E6F04707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43761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70535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51349-52E3-0948-BA53-1DB65816B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904614-6E23-F647-A38B-3B697A471D4F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8899E9D-4501-6D46-A934-5262FEC9958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83369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82600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419724" y="-1"/>
            <a:ext cx="3724275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33363"/>
            <a:ext cx="4840357" cy="7321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50B5C3-5D1E-394F-8A27-BC4812E46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B1BC26-BA6E-5349-84EC-71E7F4BBFDFE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51FE9A9-8329-B74D-879B-901673E487C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36514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561975"/>
            <a:ext cx="8477250" cy="458152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5" y="911452"/>
            <a:ext cx="1402397" cy="50355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6D98-2DA6-EA4A-8524-20083A7509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257" y="3971302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EC739-DB15-2D4B-BBAC-E13421A3E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6257" y="4305178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7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400" y="227012"/>
            <a:ext cx="4826000" cy="738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9400" y="1200150"/>
            <a:ext cx="4826000" cy="3151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3724275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F3D1C-CBFB-9043-BD79-228B1CAD28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39B163-C57E-1C42-9B78-19D6E74BE4DA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8DD5B52-C222-134B-B6F0-80142C77053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37624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Bot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1466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857499"/>
            <a:ext cx="9144000" cy="17303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1AE82-83F7-284C-8C14-FC5A136240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D385E7-349D-6A45-BC38-9968F2E996DE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DE45B4F-1170-174A-8803-4EECDF4748CA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098579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45878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E8412-4D93-2045-AE54-6B03DED7CE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5A5E5F-5439-0D45-872B-1589B5652794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7EFB3-C85F-A940-808C-E1574CBB993C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036174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60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990725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375285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5514975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727710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66BD7-AF6F-0745-AEC1-C3B040FDFF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D46C1C-8535-3B48-AF04-482E0ECA2C02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6CDE034-9BCF-264C-A9AB-503B9460BF1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996629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6179743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6179743" y="2296731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6179743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600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00" y="2294732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28600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3204172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04172" y="2296731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3204172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78B19D-0DF6-7443-8398-3A4F0ADA8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9EE1551-1D54-E54E-9696-C4F9563F9AB0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3F027AAD-2019-9744-9D17-FF58007559AF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3010984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572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FC5D9-26A0-6547-A8D3-5BC490D403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1411FD-B764-304C-97B2-6AB28B315F85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918B481-69AE-2545-9702-5EFC67DF1B03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20855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200150"/>
            <a:ext cx="4210050" cy="485775"/>
          </a:xfrm>
          <a:prstGeom prst="round2SameRect">
            <a:avLst>
              <a:gd name="adj1" fmla="val 23195"/>
              <a:gd name="adj2" fmla="val 0"/>
            </a:avLst>
          </a:prstGeom>
          <a:solidFill>
            <a:schemeClr val="accent1"/>
          </a:solidFill>
        </p:spPr>
        <p:txBody>
          <a:bodyPr bIns="9144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05350" y="1200150"/>
            <a:ext cx="4210050" cy="485775"/>
          </a:xfrm>
          <a:prstGeom prst="round2SameRect">
            <a:avLst>
              <a:gd name="adj1" fmla="val 25372"/>
              <a:gd name="adj2" fmla="val 0"/>
            </a:avLst>
          </a:prstGeom>
          <a:solidFill>
            <a:schemeClr val="accent2"/>
          </a:solidFill>
        </p:spPr>
        <p:txBody>
          <a:bodyPr bIns="9144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228600" y="1685926"/>
            <a:ext cx="4206240" cy="2665412"/>
          </a:xfrm>
          <a:prstGeom prst="round2SameRect">
            <a:avLst>
              <a:gd name="adj1" fmla="val 0"/>
              <a:gd name="adj2" fmla="val 436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600"/>
            </a:lvl1pPr>
            <a:lvl2pPr marL="569913" indent="-220663">
              <a:defRPr sz="1400"/>
            </a:lvl2pPr>
            <a:lvl3pPr marL="855663" indent="-168275"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  <a:prstGeom prst="round2SameRect">
            <a:avLst>
              <a:gd name="adj1" fmla="val 0"/>
              <a:gd name="adj2" fmla="val 475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600"/>
            </a:lvl1pPr>
            <a:lvl2pPr marL="569913" indent="-220663">
              <a:buClr>
                <a:schemeClr val="accent2"/>
              </a:buClr>
              <a:defRPr sz="1400"/>
            </a:lvl2pPr>
            <a:lvl3pPr marL="855663" indent="-168275">
              <a:buClr>
                <a:schemeClr val="accent2"/>
              </a:buCl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B329DF-5AF9-9D40-8562-2DB79EDAC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2C2A0F-6D06-6D4E-86A3-73958B2A53B6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C2433F8-68F4-384F-A29F-05059D630E0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39585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200150"/>
            <a:ext cx="2743200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accent1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1200150"/>
            <a:ext cx="2743200" cy="484632"/>
          </a:xfrm>
          <a:prstGeom prst="round2SameRect">
            <a:avLst>
              <a:gd name="adj1" fmla="val 27573"/>
              <a:gd name="adj2" fmla="val 0"/>
            </a:avLst>
          </a:prstGeom>
          <a:solidFill>
            <a:schemeClr val="accent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1200150"/>
            <a:ext cx="2743200" cy="484632"/>
          </a:xfrm>
          <a:prstGeom prst="round2SameRect">
            <a:avLst>
              <a:gd name="adj1" fmla="val 27573"/>
              <a:gd name="adj2" fmla="val 0"/>
            </a:avLst>
          </a:prstGeom>
          <a:solidFill>
            <a:schemeClr val="accent5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21"/>
          </p:nvPr>
        </p:nvSpPr>
        <p:spPr>
          <a:xfrm>
            <a:off x="228600" y="1685926"/>
            <a:ext cx="2743200" cy="2665412"/>
          </a:xfrm>
          <a:prstGeom prst="round2SameRect">
            <a:avLst>
              <a:gd name="adj1" fmla="val 0"/>
              <a:gd name="adj2" fmla="val 5156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400"/>
            </a:lvl1pPr>
            <a:lvl2pPr marL="569913" indent="-220663">
              <a:defRPr sz="1200"/>
            </a:lvl2pPr>
            <a:lvl3pPr marL="855663" indent="-168275"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22"/>
          </p:nvPr>
        </p:nvSpPr>
        <p:spPr>
          <a:xfrm>
            <a:off x="3200400" y="1685926"/>
            <a:ext cx="2743200" cy="2665412"/>
          </a:xfrm>
          <a:prstGeom prst="round2SameRect">
            <a:avLst>
              <a:gd name="adj1" fmla="val 0"/>
              <a:gd name="adj2" fmla="val 436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400"/>
            </a:lvl1pPr>
            <a:lvl2pPr marL="569913" indent="-220663">
              <a:buClr>
                <a:schemeClr val="accent2"/>
              </a:buClr>
              <a:defRPr sz="1200"/>
            </a:lvl2pPr>
            <a:lvl3pPr marL="855663" indent="-168275">
              <a:buClr>
                <a:schemeClr val="accent2"/>
              </a:buClr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3"/>
          </p:nvPr>
        </p:nvSpPr>
        <p:spPr>
          <a:xfrm>
            <a:off x="6172200" y="1685926"/>
            <a:ext cx="2743200" cy="2665412"/>
          </a:xfrm>
          <a:prstGeom prst="round2SameRect">
            <a:avLst>
              <a:gd name="adj1" fmla="val 0"/>
              <a:gd name="adj2" fmla="val 475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3"/>
              </a:buClr>
              <a:defRPr sz="1400"/>
            </a:lvl1pPr>
            <a:lvl2pPr marL="569913" indent="-220663">
              <a:buClr>
                <a:schemeClr val="accent3"/>
              </a:buClr>
              <a:defRPr sz="1200"/>
            </a:lvl2pPr>
            <a:lvl3pPr marL="855663" indent="-168275">
              <a:buClr>
                <a:schemeClr val="accent3"/>
              </a:buClr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AB6BED-FFA8-3A40-A141-0CBD2109E9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62251C-9351-5949-B6CE-314040BE893B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64FECE0D-485E-CA47-8535-4105AB146A7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678320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1" y="1200150"/>
            <a:ext cx="2047874" cy="484632"/>
          </a:xfrm>
          <a:prstGeom prst="round2SameRect">
            <a:avLst>
              <a:gd name="adj1" fmla="val 23211"/>
              <a:gd name="adj2" fmla="val 0"/>
            </a:avLst>
          </a:prstGeom>
          <a:solidFill>
            <a:schemeClr val="accent1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441576" y="1200150"/>
            <a:ext cx="2047874" cy="484632"/>
          </a:xfrm>
          <a:prstGeom prst="round2SameRect">
            <a:avLst>
              <a:gd name="adj1" fmla="val 21030"/>
              <a:gd name="adj2" fmla="val 0"/>
            </a:avLst>
          </a:prstGeom>
          <a:solidFill>
            <a:schemeClr val="accent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654551" y="1200150"/>
            <a:ext cx="2047874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tx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867526" y="1200150"/>
            <a:ext cx="2047874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accent4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1"/>
          </p:nvPr>
        </p:nvSpPr>
        <p:spPr>
          <a:xfrm>
            <a:off x="228601" y="1685926"/>
            <a:ext cx="2048256" cy="2665412"/>
          </a:xfrm>
          <a:prstGeom prst="round2SameRect">
            <a:avLst>
              <a:gd name="adj1" fmla="val 0"/>
              <a:gd name="adj2" fmla="val 5161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200"/>
            </a:lvl1pPr>
            <a:lvl2pPr marL="569913" indent="-220663">
              <a:defRPr sz="1100"/>
            </a:lvl2pPr>
            <a:lvl3pPr marL="855663" indent="-168275"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23"/>
          </p:nvPr>
        </p:nvSpPr>
        <p:spPr>
          <a:xfrm>
            <a:off x="2441449" y="1685926"/>
            <a:ext cx="2048256" cy="2665412"/>
          </a:xfrm>
          <a:prstGeom prst="round2SameRect">
            <a:avLst>
              <a:gd name="adj1" fmla="val 0"/>
              <a:gd name="adj2" fmla="val 619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200"/>
            </a:lvl1pPr>
            <a:lvl2pPr marL="569913" indent="-220663">
              <a:buClr>
                <a:schemeClr val="accent2"/>
              </a:buClr>
              <a:defRPr sz="1100"/>
            </a:lvl2pPr>
            <a:lvl3pPr marL="855663" indent="-168275">
              <a:buClr>
                <a:schemeClr val="accent2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4"/>
          </p:nvPr>
        </p:nvSpPr>
        <p:spPr>
          <a:xfrm>
            <a:off x="4654297" y="1685926"/>
            <a:ext cx="2048256" cy="2665412"/>
          </a:xfrm>
          <a:prstGeom prst="round2SameRect">
            <a:avLst>
              <a:gd name="adj1" fmla="val 0"/>
              <a:gd name="adj2" fmla="val 619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3"/>
              </a:buClr>
              <a:defRPr sz="1200"/>
            </a:lvl1pPr>
            <a:lvl2pPr marL="569913" indent="-220663">
              <a:buClr>
                <a:schemeClr val="accent3"/>
              </a:buClr>
              <a:defRPr sz="1100"/>
            </a:lvl2pPr>
            <a:lvl3pPr marL="855663" indent="-168275">
              <a:buClr>
                <a:schemeClr val="accent3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25"/>
          </p:nvPr>
        </p:nvSpPr>
        <p:spPr>
          <a:xfrm>
            <a:off x="6867144" y="1685926"/>
            <a:ext cx="2048256" cy="2665412"/>
          </a:xfrm>
          <a:prstGeom prst="round2SameRect">
            <a:avLst>
              <a:gd name="adj1" fmla="val 0"/>
              <a:gd name="adj2" fmla="val 670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4"/>
              </a:buClr>
              <a:defRPr sz="1200"/>
            </a:lvl1pPr>
            <a:lvl2pPr marL="569913" indent="-220663">
              <a:buClr>
                <a:schemeClr val="accent4"/>
              </a:buClr>
              <a:defRPr sz="1100"/>
            </a:lvl2pPr>
            <a:lvl3pPr marL="855663" indent="-168275">
              <a:buClr>
                <a:schemeClr val="accent4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3E37F1-60C1-EC41-A242-ED5C2B24A8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147C17-5FB3-674F-B83C-113CAD35DFB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BBD2CE86-5934-EF47-A668-708D85E5CBFD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1238567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5552664" y="1955462"/>
            <a:ext cx="1616207" cy="215494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99241" y="1429970"/>
            <a:ext cx="4118321" cy="257005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7596984" y="2731663"/>
            <a:ext cx="757559" cy="1346772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26CF36-6E70-0D46-8DB1-1D86364551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0B9A8FF-FAA4-4948-8404-79CEBAF38A0F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74D59918-796A-7446-BF81-D94578B0CB3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77535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/>
        </p:nvSpPr>
        <p:spPr>
          <a:xfrm>
            <a:off x="0" y="283266"/>
            <a:ext cx="8863220" cy="486023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76" y="4643686"/>
            <a:ext cx="885023" cy="31778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9368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1877667" y="526801"/>
            <a:ext cx="5388667" cy="337220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B13996-1E68-DC44-88E3-4CF8FAF4C8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6AEF15-25F7-8E4C-A150-881EC0794E9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F6E9C888-9553-1D45-81D9-8A55A7BFC35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495871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524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7768" y="233364"/>
            <a:ext cx="7148464" cy="4302162"/>
            <a:chOff x="773898" y="382213"/>
            <a:chExt cx="7596204" cy="4571625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8" y="4742822"/>
              <a:ext cx="7596204" cy="21101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9" y="382213"/>
              <a:ext cx="7596203" cy="4370657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307DA171-E6E6-EF41-9A1C-25BC6CCB62AA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1955586" y="453358"/>
            <a:ext cx="5232827" cy="3519288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72B97F-A8B4-9643-BF59-BC4549FE61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2E32B6-3275-784F-9088-B424F82E7A5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20F389D-38A8-2142-A791-0F6E33AB382E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349900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06103" y="506132"/>
            <a:ext cx="4748046" cy="356103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722DA6-2C9A-A84D-8CFD-76A47981C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248702-E2D3-7A44-9A82-E9CD14F3F94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24D9D2BF-59EE-C346-B011-E306196DC3D9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982215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4700014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4700014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4700014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598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598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28598" y="3509351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2464306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2464306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2464306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6935723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6935723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935723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F79C2C-2703-E94E-A828-C4E6C8E15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69A5AF9-C6E6-4C4E-ADC0-FC86DAC3FB68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E17CE277-7525-C34E-BAA1-882B69943B6F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286505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48AA636C-40B0-C84B-BA6A-ABF01F2128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956" y="1908688"/>
            <a:ext cx="2484432" cy="8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809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72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A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283266"/>
            <a:ext cx="8863220" cy="486023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rgbClr val="074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76" y="4643686"/>
            <a:ext cx="885023" cy="31778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135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9144000" cy="7989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5000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9144000" cy="798990"/>
          </a:xfrm>
          <a:prstGeom prst="rect">
            <a:avLst/>
          </a:prstGeom>
          <a:solidFill>
            <a:srgbClr val="001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1037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efault layout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FF7014"/>
          </a:solidFill>
          <a:ln>
            <a:solidFill>
              <a:srgbClr val="FF7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>
                <a:solidFill>
                  <a:srgbClr val="5EBCE1"/>
                </a:solidFill>
              </a:rPr>
              <a:pPr/>
              <a:t>‹#›</a:t>
            </a:fld>
            <a:endParaRPr lang="en-US" sz="1050">
              <a:solidFill>
                <a:srgbClr val="5EBCE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41D14A-4CC6-6748-B6EE-52A3ACF3C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4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371476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rgbClr val="FF701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8975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8281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68FD6CA-F67D-49D7-9BAD-BC54B1AB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0022670-3AC1-4F37-8A49-1C44DC49C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944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57" r:id="rId2"/>
    <p:sldLayoutId id="2147483819" r:id="rId3"/>
    <p:sldLayoutId id="2147483815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9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7" r:id="rId18"/>
    <p:sldLayoutId id="2147483838" r:id="rId19"/>
    <p:sldLayoutId id="2147483839" r:id="rId20"/>
    <p:sldLayoutId id="2147483840" r:id="rId21"/>
    <p:sldLayoutId id="2147483841" r:id="rId22"/>
    <p:sldLayoutId id="2147483842" r:id="rId23"/>
    <p:sldLayoutId id="2147483843" r:id="rId24"/>
    <p:sldLayoutId id="2147483844" r:id="rId25"/>
    <p:sldLayoutId id="2147483845" r:id="rId26"/>
    <p:sldLayoutId id="2147483846" r:id="rId27"/>
    <p:sldLayoutId id="2147483847" r:id="rId28"/>
    <p:sldLayoutId id="2147483850" r:id="rId29"/>
    <p:sldLayoutId id="2147483851" r:id="rId30"/>
    <p:sldLayoutId id="2147483852" r:id="rId31"/>
    <p:sldLayoutId id="2147483853" r:id="rId32"/>
    <p:sldLayoutId id="2147483855" r:id="rId33"/>
    <p:sldLayoutId id="2147483828" r:id="rId34"/>
    <p:sldLayoutId id="2147483858" r:id="rId3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50" b="1" kern="1200">
          <a:solidFill>
            <a:schemeClr val="accent1"/>
          </a:solidFill>
          <a:latin typeface="FUTURA MEDIUM" panose="020B0602020204020303" pitchFamily="34" charset="-79"/>
          <a:ea typeface="+mj-ea"/>
          <a:cs typeface="FUTURA MEDIUM" panose="020B0602020204020303" pitchFamily="34" charset="-79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1pPr>
      <a:lvl2pPr marL="260747" indent="-260747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2pPr>
      <a:lvl3pPr marL="511969" indent="-251222" algn="l" defTabSz="685800" rtl="0" eaLnBrk="1" latinLnBrk="0" hangingPunct="1">
        <a:lnSpc>
          <a:spcPct val="90000"/>
        </a:lnSpc>
        <a:spcBef>
          <a:spcPts val="375"/>
        </a:spcBef>
        <a:buFont typeface="Futura PT Light" panose="020B0402020204020303" pitchFamily="34" charset="0"/>
        <a:buChar char="−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3pPr>
      <a:lvl4pPr marL="685800" indent="-173831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4pPr>
      <a:lvl5pPr marL="859631" indent="-173831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v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1427-3FEB-B646-AA5F-55ABE602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2" y="1842326"/>
            <a:ext cx="6219900" cy="1820850"/>
          </a:xfrm>
        </p:spPr>
        <p:txBody>
          <a:bodyPr/>
          <a:lstStyle/>
          <a:p>
            <a:r>
              <a:rPr lang="en-US" dirty="0">
                <a:latin typeface="Futura PT Bold"/>
                <a:cs typeface="FUTURA MEDIUM"/>
              </a:rPr>
              <a:t>AI Agents</a:t>
            </a:r>
            <a:endParaRPr lang="en-US" b="0" dirty="0">
              <a:latin typeface="Futura PT Bold"/>
              <a:cs typeface="FUTURA MEDIU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4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utura PT Bold"/>
                <a:cs typeface="FUTURA MEDIUM"/>
              </a:rPr>
              <a:t>Agenda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836317" y="225778"/>
            <a:ext cx="4079082" cy="4580732"/>
          </a:xfrm>
          <a:prstGeom prst="round2Diag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5660" r="-1486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0B757E-9EC2-4B7F-967F-1F074D131CE3}"/>
              </a:ext>
            </a:extLst>
          </p:cNvPr>
          <p:cNvGrpSpPr/>
          <p:nvPr/>
        </p:nvGrpSpPr>
        <p:grpSpPr>
          <a:xfrm>
            <a:off x="921565" y="770243"/>
            <a:ext cx="3269435" cy="461470"/>
            <a:chOff x="2892462" y="351983"/>
            <a:chExt cx="4554009" cy="45432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57F2F10-C8C0-41B8-BE3E-F2FD4935B052}"/>
                </a:ext>
              </a:extLst>
            </p:cNvPr>
            <p:cNvGrpSpPr/>
            <p:nvPr/>
          </p:nvGrpSpPr>
          <p:grpSpPr>
            <a:xfrm>
              <a:off x="2892462" y="351983"/>
              <a:ext cx="611505" cy="454328"/>
              <a:chOff x="4358640" y="844549"/>
              <a:chExt cx="815340" cy="60577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BCC326A3-9CF6-45D5-BF35-B3386C6DFC8C}"/>
                  </a:ext>
                </a:extLst>
              </p:cNvPr>
              <p:cNvSpPr/>
              <p:nvPr/>
            </p:nvSpPr>
            <p:spPr>
              <a:xfrm>
                <a:off x="4358640" y="844549"/>
                <a:ext cx="81534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5A6D55-F2B5-4457-9B57-EBCFF020ADD2}"/>
                  </a:ext>
                </a:extLst>
              </p:cNvPr>
              <p:cNvSpPr txBox="1"/>
              <p:nvPr/>
            </p:nvSpPr>
            <p:spPr>
              <a:xfrm>
                <a:off x="4515252" y="927100"/>
                <a:ext cx="494495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01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E9B6E1-7420-4F5C-A89A-7C6EAEF8CB63}"/>
                </a:ext>
              </a:extLst>
            </p:cNvPr>
            <p:cNvSpPr txBox="1"/>
            <p:nvPr/>
          </p:nvSpPr>
          <p:spPr>
            <a:xfrm>
              <a:off x="3946237" y="463110"/>
              <a:ext cx="3500234" cy="27271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latin typeface="Apercu (Body)"/>
                </a:rPr>
                <a:t>What’s The Difference?</a:t>
              </a:r>
              <a:endParaRPr lang="en-US" dirty="0">
                <a:latin typeface="Apercu (Body)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62D3A7-7D5C-4CB5-850E-7CDA713837C0}"/>
              </a:ext>
            </a:extLst>
          </p:cNvPr>
          <p:cNvGrpSpPr/>
          <p:nvPr/>
        </p:nvGrpSpPr>
        <p:grpSpPr>
          <a:xfrm>
            <a:off x="921565" y="1416139"/>
            <a:ext cx="3018530" cy="454328"/>
            <a:chOff x="2892462" y="1121329"/>
            <a:chExt cx="4267930" cy="45432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046BB3F-3EC9-465E-8365-DDEADB9EA212}"/>
                </a:ext>
              </a:extLst>
            </p:cNvPr>
            <p:cNvGrpSpPr/>
            <p:nvPr/>
          </p:nvGrpSpPr>
          <p:grpSpPr>
            <a:xfrm>
              <a:off x="2892462" y="1121329"/>
              <a:ext cx="611505" cy="454328"/>
              <a:chOff x="4358640" y="844549"/>
              <a:chExt cx="815340" cy="605770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C7F9C50E-0FF6-4707-A04E-5AF3F2262257}"/>
                  </a:ext>
                </a:extLst>
              </p:cNvPr>
              <p:cNvSpPr/>
              <p:nvPr/>
            </p:nvSpPr>
            <p:spPr>
              <a:xfrm>
                <a:off x="4358640" y="844549"/>
                <a:ext cx="81534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62BF9C3-183F-4B9A-8982-2798407DE747}"/>
                  </a:ext>
                </a:extLst>
              </p:cNvPr>
              <p:cNvSpPr txBox="1"/>
              <p:nvPr/>
            </p:nvSpPr>
            <p:spPr>
              <a:xfrm>
                <a:off x="4504139" y="927100"/>
                <a:ext cx="516723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02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0E10C9-E34C-418A-9D97-348164150FB1}"/>
                </a:ext>
              </a:extLst>
            </p:cNvPr>
            <p:cNvSpPr txBox="1"/>
            <p:nvPr/>
          </p:nvSpPr>
          <p:spPr>
            <a:xfrm>
              <a:off x="3997332" y="1237034"/>
              <a:ext cx="316306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ea typeface="+mn-lt"/>
                  <a:cs typeface="+mn-lt"/>
                </a:rPr>
                <a:t>How Specific?</a:t>
              </a:r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69BFD3-72F5-4696-A4B5-D10D702C9EB9}"/>
              </a:ext>
            </a:extLst>
          </p:cNvPr>
          <p:cNvGrpSpPr/>
          <p:nvPr/>
        </p:nvGrpSpPr>
        <p:grpSpPr>
          <a:xfrm>
            <a:off x="921564" y="2053957"/>
            <a:ext cx="3020022" cy="454328"/>
            <a:chOff x="2892460" y="2776537"/>
            <a:chExt cx="3639675" cy="45432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DAB7F45-F802-4F75-9E8F-6B03A3021FB4}"/>
                </a:ext>
              </a:extLst>
            </p:cNvPr>
            <p:cNvGrpSpPr/>
            <p:nvPr/>
          </p:nvGrpSpPr>
          <p:grpSpPr>
            <a:xfrm>
              <a:off x="2892460" y="2776537"/>
              <a:ext cx="543758" cy="454328"/>
              <a:chOff x="4358640" y="844549"/>
              <a:chExt cx="725011" cy="605770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18C768E1-1112-490D-9D13-D57E23819BA2}"/>
                  </a:ext>
                </a:extLst>
              </p:cNvPr>
              <p:cNvSpPr/>
              <p:nvPr/>
            </p:nvSpPr>
            <p:spPr>
              <a:xfrm>
                <a:off x="4358640" y="844549"/>
                <a:ext cx="72501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A81778A-3A05-4D09-A65A-ECCF266087B0}"/>
                  </a:ext>
                </a:extLst>
              </p:cNvPr>
              <p:cNvSpPr txBox="1"/>
              <p:nvPr/>
            </p:nvSpPr>
            <p:spPr>
              <a:xfrm>
                <a:off x="4501744" y="927100"/>
                <a:ext cx="521511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03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202FBA-1855-4291-8F3D-D382BE959925}"/>
                </a:ext>
              </a:extLst>
            </p:cNvPr>
            <p:cNvSpPr txBox="1"/>
            <p:nvPr/>
          </p:nvSpPr>
          <p:spPr>
            <a:xfrm>
              <a:off x="3831785" y="2882709"/>
              <a:ext cx="270035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ea typeface="+mn-lt"/>
                  <a:cs typeface="+mn-lt"/>
                </a:rPr>
                <a:t>What’s The Plan?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607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0F4D-47BB-584F-8148-CEEF4AE6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cs typeface="FUTURA MEDIUM"/>
              </a:rPr>
              <a:t>What’s The Difference?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5355144-DEB7-9F40-811B-307E8F83B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2910" y="2977962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0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D3DFDF2-EEBE-A206-1D61-60C70C628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00150"/>
            <a:ext cx="4210050" cy="485775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1EE6B22-851A-EDDC-BFFB-2DFEC3B9D6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535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CF9D-0B7B-9AB3-1EFC-ABE372BE04F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</p:spPr>
        <p:txBody>
          <a:bodyPr vert="horz" lIns="0" tIns="0" rIns="0" bIns="0" rtlCol="0" anchor="t">
            <a:normAutofit/>
          </a:bodyPr>
          <a:lstStyle/>
          <a:p>
            <a:pPr marL="546100" lvl="1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Perform a specific function</a:t>
            </a:r>
          </a:p>
          <a:p>
            <a:pPr marL="546100" lvl="1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Can be formed into “teams”</a:t>
            </a:r>
          </a:p>
          <a:p>
            <a:pPr marL="546100" lvl="1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Can perform complex processes/workflows</a:t>
            </a:r>
          </a:p>
          <a:p>
            <a:pPr marL="546100" lvl="1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Can be triggered/automated</a:t>
            </a:r>
          </a:p>
          <a:p>
            <a:pPr marL="546100" lvl="1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Can produce complex/situation dependent deliverables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1F15E-A89D-FB2A-8678-48E813D9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What’s The Difference?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A782CC-E0DF-D0C2-9F24-3A97C643B07E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 a narrow role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 limited processes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“trained” (RAG)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Depend on user interaction/initiation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produce limited deliverables</a:t>
            </a:r>
          </a:p>
        </p:txBody>
      </p:sp>
    </p:spTree>
    <p:extLst>
      <p:ext uri="{BB962C8B-B14F-4D97-AF65-F5344CB8AC3E}">
        <p14:creationId xmlns:p14="http://schemas.microsoft.com/office/powerpoint/2010/main" val="97257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B54E2-63A8-F74D-FA37-0D64EA4AD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D198-FE9D-10D7-0EDA-1748E62B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cs typeface="FUTURA MEDIUM"/>
              </a:rPr>
              <a:t>How Specific?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02CCE4B-E2CB-729D-243B-F0B3B5732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6656" y="2191297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7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4ACB8-1DEC-FB55-467C-27F96CF0A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E723EEC-EC45-B316-E8F9-220ED5249E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00150"/>
            <a:ext cx="8646134" cy="48577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Break it WAY down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7912A-85AF-AB5F-7776-C68CAA01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Specific?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BD6312-7F00-518F-2914-5697D030022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28599" y="1685926"/>
            <a:ext cx="8638309" cy="2665412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Analyze the process to be completed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Break the process into tasks and decisions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Similar tasks can be handled by a single agent (Writing an email and writing a marketing copy)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Different tasks should be handled by different agents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Making a decision about a task and initiating a different specialized agent can be the job of an agent acting as a manager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Instructions for agents could be programmed or parsed from a “job description”</a:t>
            </a: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50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9EFBF-93F9-BE52-D9BF-3EA273883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BABB-76BE-A3D7-549E-BA1DEDA7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cs typeface="FUTURA MEDIUM"/>
              </a:rPr>
              <a:t>What’s The Plan?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B06B8F5-FC28-8EAF-36D5-F38145442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2628" y="2191297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6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AB89C-A2AB-6542-02BD-A13146A9D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DBAB-4657-A9C2-7485-FF35E1CB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What’s The Plan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BF4D2A-7C07-B3DA-78F1-BB8E15EF0201}"/>
              </a:ext>
            </a:extLst>
          </p:cNvPr>
          <p:cNvSpPr txBox="1"/>
          <p:nvPr/>
        </p:nvSpPr>
        <p:spPr>
          <a:xfrm>
            <a:off x="678873" y="1063229"/>
            <a:ext cx="59574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Choose a common process/workflow</a:t>
            </a:r>
          </a:p>
          <a:p>
            <a:pPr marL="285750" indent="-285750">
              <a:buFontTx/>
              <a:buChar char="-"/>
            </a:pPr>
            <a:r>
              <a:rPr lang="en-US" dirty="0"/>
              <a:t>Break it down into tasks and decisions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Determine if any tasks are similar enough that they might be accomplished by a single agent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Decide what specialties, capabilities, or tools each agent may need to complete its tasks</a:t>
            </a:r>
          </a:p>
        </p:txBody>
      </p:sp>
    </p:spTree>
    <p:extLst>
      <p:ext uri="{BB962C8B-B14F-4D97-AF65-F5344CB8AC3E}">
        <p14:creationId xmlns:p14="http://schemas.microsoft.com/office/powerpoint/2010/main" val="286075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399E-17D7-F6BC-CCA5-133C156D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FUTURA MEDIUM"/>
              </a:rPr>
              <a:t>Thank You!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0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v-Theme_Test1">
  <a:themeElements>
    <a:clrScheme name="REVATURe">
      <a:dk1>
        <a:srgbClr val="000000"/>
      </a:dk1>
      <a:lt1>
        <a:srgbClr val="FFFFFF"/>
      </a:lt1>
      <a:dk2>
        <a:srgbClr val="00183C"/>
      </a:dk2>
      <a:lt2>
        <a:srgbClr val="EEECE1"/>
      </a:lt2>
      <a:accent1>
        <a:srgbClr val="FF7014"/>
      </a:accent1>
      <a:accent2>
        <a:srgbClr val="0741CB"/>
      </a:accent2>
      <a:accent3>
        <a:srgbClr val="099C45"/>
      </a:accent3>
      <a:accent4>
        <a:srgbClr val="FFCF00"/>
      </a:accent4>
      <a:accent5>
        <a:srgbClr val="5EBCE1"/>
      </a:accent5>
      <a:accent6>
        <a:srgbClr val="DCFE5F"/>
      </a:accent6>
      <a:hlink>
        <a:srgbClr val="0000FF"/>
      </a:hlink>
      <a:folHlink>
        <a:srgbClr val="0000FF"/>
      </a:folHlink>
    </a:clrScheme>
    <a:fontScheme name="New Template">
      <a:majorFont>
        <a:latin typeface="Degular"/>
        <a:ea typeface=""/>
        <a:cs typeface=""/>
      </a:majorFont>
      <a:minorFont>
        <a:latin typeface="Aperc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-Theme_Test1" id="{AFA164CF-139C-2A40-9387-D8BAE6B26E1F}" vid="{3C1FED7A-C574-874E-8949-06397D14D7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37ce7f7-54fc-4b8f-9f6d-319018edbfdc">
      <Terms xmlns="http://schemas.microsoft.com/office/infopath/2007/PartnerControls"/>
    </lcf76f155ced4ddcb4097134ff3c332f>
    <INSTRUCTIONS xmlns="937ce7f7-54fc-4b8f-9f6d-319018edbfdc" xsi:nil="true"/>
    <TaxCatchAll xmlns="79a5bbf3-99bf-47c0-b4a7-2a42861e66bd" xsi:nil="true"/>
    <SharedWithUsers xmlns="79a5bbf3-99bf-47c0-b4a7-2a42861e66bd">
      <UserInfo>
        <DisplayName>Julie Seals</DisplayName>
        <AccountId>99</AccountId>
        <AccountType/>
      </UserInfo>
      <UserInfo>
        <DisplayName>Kaitlyn Orama</DisplayName>
        <AccountId>216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31E07B3E49A547BE210A474E856EC4" ma:contentTypeVersion="14" ma:contentTypeDescription="Create a new document." ma:contentTypeScope="" ma:versionID="0b879094a9e9af6de11bd0e23945e68b">
  <xsd:schema xmlns:xsd="http://www.w3.org/2001/XMLSchema" xmlns:xs="http://www.w3.org/2001/XMLSchema" xmlns:p="http://schemas.microsoft.com/office/2006/metadata/properties" xmlns:ns2="937ce7f7-54fc-4b8f-9f6d-319018edbfdc" xmlns:ns3="79a5bbf3-99bf-47c0-b4a7-2a42861e66bd" targetNamespace="http://schemas.microsoft.com/office/2006/metadata/properties" ma:root="true" ma:fieldsID="1ecbe849bf64548f7ce5b643a70bfe25" ns2:_="" ns3:_="">
    <xsd:import namespace="937ce7f7-54fc-4b8f-9f6d-319018edbfdc"/>
    <xsd:import namespace="79a5bbf3-99bf-47c0-b4a7-2a42861e66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INSTRUCT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7ce7f7-54fc-4b8f-9f6d-319018edbf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INSTRUCTIONS" ma:index="14" nillable="true" ma:displayName="INSTRUCTIONS" ma:format="Dropdown" ma:internalName="INSTRUCTIONS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7c4358da-3780-45bf-91e2-d742a5320e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5bbf3-99bf-47c0-b4a7-2a42861e66b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a9f874c-36ee-485c-897b-8b804f37aad7}" ma:internalName="TaxCatchAll" ma:showField="CatchAllData" ma:web="79a5bbf3-99bf-47c0-b4a7-2a42861e66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CA2243-931A-4EF4-9FA1-4079A51C62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E47A5D-D334-4C74-864A-75C10757119E}">
  <ds:schemaRefs>
    <ds:schemaRef ds:uri="79a5bbf3-99bf-47c0-b4a7-2a42861e66bd"/>
    <ds:schemaRef ds:uri="937ce7f7-54fc-4b8f-9f6d-319018edbfd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642B9D2-EC31-4B83-A767-9DA8EC9461C6}">
  <ds:schemaRefs>
    <ds:schemaRef ds:uri="79a5bbf3-99bf-47c0-b4a7-2a42861e66bd"/>
    <ds:schemaRef ds:uri="937ce7f7-54fc-4b8f-9f6d-319018edbfd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</TotalTime>
  <Words>270</Words>
  <Application>Microsoft Office PowerPoint</Application>
  <PresentationFormat>On-screen Show (16:9)</PresentationFormat>
  <Paragraphs>45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Apercu (Body)</vt:lpstr>
      <vt:lpstr>Arial</vt:lpstr>
      <vt:lpstr>Calibri</vt:lpstr>
      <vt:lpstr>Century Gothic</vt:lpstr>
      <vt:lpstr>Courier New</vt:lpstr>
      <vt:lpstr>FUTURA MEDIUM</vt:lpstr>
      <vt:lpstr>FUTURA MEDIUM</vt:lpstr>
      <vt:lpstr>Futura PT Bold</vt:lpstr>
      <vt:lpstr>Futura PT Heavy</vt:lpstr>
      <vt:lpstr>Futura PT Light</vt:lpstr>
      <vt:lpstr>Futura PT Medium</vt:lpstr>
      <vt:lpstr>Wingdings</vt:lpstr>
      <vt:lpstr>Rev-Theme_Test1</vt:lpstr>
      <vt:lpstr>AI Agents </vt:lpstr>
      <vt:lpstr>Agenda</vt:lpstr>
      <vt:lpstr>What’s The Difference?</vt:lpstr>
      <vt:lpstr>What’s The Difference?</vt:lpstr>
      <vt:lpstr>How Specific?</vt:lpstr>
      <vt:lpstr>How Specific?</vt:lpstr>
      <vt:lpstr>What’s The Plan?</vt:lpstr>
      <vt:lpstr>What’s The Plan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 McCullough</dc:creator>
  <cp:lastModifiedBy>Richard Hawkins</cp:lastModifiedBy>
  <cp:revision>13</cp:revision>
  <dcterms:created xsi:type="dcterms:W3CDTF">2015-02-17T21:17:56Z</dcterms:created>
  <dcterms:modified xsi:type="dcterms:W3CDTF">2025-01-29T15:17:38Z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0x0101000731E07B3E49A547BE210A474E856EC4</vt:lpwstr>
  </property>
  <property fmtid="{D5CDD505-2E9C-101B-9397-08002B2CF9AE}" pid="3" name="MediaServiceImageTags">
    <vt:lpwstr/>
  </property>
</Properties>
</file>