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4"/>
  </p:sldMasterIdLst>
  <p:notesMasterIdLst>
    <p:notesMasterId r:id="rId15"/>
  </p:notesMasterIdLst>
  <p:handoutMasterIdLst>
    <p:handoutMasterId r:id="rId16"/>
  </p:handoutMasterIdLst>
  <p:sldIdLst>
    <p:sldId id="2134805918" r:id="rId5"/>
    <p:sldId id="2134805919" r:id="rId6"/>
    <p:sldId id="2134805920" r:id="rId7"/>
    <p:sldId id="2134805935" r:id="rId8"/>
    <p:sldId id="2134805930" r:id="rId9"/>
    <p:sldId id="2134805931" r:id="rId10"/>
    <p:sldId id="2134805932" r:id="rId11"/>
    <p:sldId id="2134805933" r:id="rId12"/>
    <p:sldId id="2134805934" r:id="rId13"/>
    <p:sldId id="2134805921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41">
          <p15:clr>
            <a:srgbClr val="A4A3A4"/>
          </p15:clr>
        </p15:guide>
        <p15:guide id="2" orient="horz" pos="133">
          <p15:clr>
            <a:srgbClr val="A4A3A4"/>
          </p15:clr>
        </p15:guide>
        <p15:guide id="3" orient="horz" pos="756">
          <p15:clr>
            <a:srgbClr val="A4A3A4"/>
          </p15:clr>
        </p15:guide>
        <p15:guide id="4" orient="horz" pos="612">
          <p15:clr>
            <a:srgbClr val="A4A3A4"/>
          </p15:clr>
        </p15:guide>
        <p15:guide id="5" pos="144">
          <p15:clr>
            <a:srgbClr val="A4A3A4"/>
          </p15:clr>
        </p15:guide>
        <p15:guide id="6" pos="5616">
          <p15:clr>
            <a:srgbClr val="A4A3A4"/>
          </p15:clr>
        </p15:guide>
        <p15:guide id="7" pos="2880">
          <p15:clr>
            <a:srgbClr val="A4A3A4"/>
          </p15:clr>
        </p15:guide>
        <p15:guide id="8" pos="646">
          <p15:clr>
            <a:srgbClr val="A4A3A4"/>
          </p15:clr>
        </p15:guide>
        <p15:guide id="9" orient="horz" pos="147">
          <p15:clr>
            <a:srgbClr val="A4A3A4"/>
          </p15:clr>
        </p15:guide>
        <p15:guide id="10" orient="horz" pos="28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FBD7"/>
    <a:srgbClr val="0741CB"/>
    <a:srgbClr val="5EBCE1"/>
    <a:srgbClr val="00183C"/>
    <a:srgbClr val="33383F"/>
    <a:srgbClr val="FECF00"/>
    <a:srgbClr val="099C45"/>
    <a:srgbClr val="FF7014"/>
    <a:srgbClr val="6DD579"/>
    <a:srgbClr val="C1F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2741"/>
        <p:guide orient="horz" pos="133"/>
        <p:guide orient="horz" pos="756"/>
        <p:guide orient="horz" pos="612"/>
        <p:guide pos="144"/>
        <p:guide pos="5616"/>
        <p:guide pos="2880"/>
        <p:guide pos="646"/>
        <p:guide orient="horz" pos="147"/>
        <p:guide orient="horz" pos="289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D0313-F1C1-4BE6-A903-24D8C0A8706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69A0D-136B-4D35-8372-B141A6D4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00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3971.75757" units="1/cm"/>
          <inkml:channelProperty channel="Y" name="resolution" value="5302.10352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1-23T12:13:30.8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1290 5327 495 0,'0'0'53'0,"-3"0"-55"0,3 0 142 0,0 8-76 0,0 7 38 0,0 5-23 0,0 11-23 0,0 5-19 0,0 11-21 15,0 8-2-15,0 7 6 16,3 4-4-16,-3-7-2 16,3-8-20-16,3-11 4 15,0-17-45-15,0-16-96 16,0-7-174-16,0-28-185 16</inkml:trace>
  <inkml:trace contextRef="#ctx0" brushRef="#br0" timeOffset="583.97">1167 5301 763 0,'0'0'36'0,"0"0"2"0,0 0 42 0,0 0-65 16,0 0-26-16,0 0 9 15,79-60-1-15,-32 41 5 16,8 3-6-16,7 7 5 15,-1 9-6-15,7 0-5 16,-3 7-11-16,-4 21 18 16,-11 6 5-16,-11 10 0 15,-11 9 7-15,-15 7 5 16,-10 2 26-16,-3 6 17 16,-19-6 14-16,-12 1-38 15,-5-3-16-15,-11-9-17 16,-8-7 7-16,-7-9-13 15,-5-10-27-15,-4-9-96 16,3-9-157-16,7-3-262 16</inkml:trace>
  <inkml:trace contextRef="#ctx0" brushRef="#br0" timeOffset="1448.93">2038 5687 234 0,'0'0'31'0,"0"0"78"0,0 0 8 0,-80 14-69 16,58 4 12-16,4 6-3 0,2 3-11 16,7 1-5-16,6 0 16 15,3-5-16-15,3-4-25 16,19-8-18-16,2-9-28 16,4-2-1-16,0-7-28 15,-1-14 21 1,-5-2 9-16,-6-5 4 0,-7 6 5 15,-7-4 20-15,1 5 1 16,-3 6 18-16,0 5 22 16,0 3 18-16,-3 5-12 15,1 2-10-15,2 0-24 16,0 13-30-16,0 6 15 16,2 4-6-16,11 3 15 15,2-4-9-15,1-3 1 16,5-5-10-16,4-9-11 15,-4-5-18-15,7-5-59 16,0-16-55-16,3-9-225 16</inkml:trace>
  <inkml:trace contextRef="#ctx0" brushRef="#br0" timeOffset="1866.21">2460 5303 616 0,'0'0'73'15,"0"-76"38"-15,0 50-49 0,-3 8-35 16,-1 9 6-16,4 9-5 16,-3 2-2-16,3 26-40 15,0 11 6-15,0 14 17 16,0 17-5-16,13 6-1 16,-4 3 9-16,7-6 7 15,2-7-2 1,0-16 5-16,-3-16-13 0,1-12-13 15,-4-15-6-15,-2-7 8 16,-7-3-6-16,-3-13 15 16,-3-7 13-16,-19-3-18 15,-6-1-5-15,-5 3-12 16,-4 4-16-16,2 4 13 16,5 7 10-16,2 6-74 15,10 3 87-15,8 0-5 16,4 9 1-16,6 5-5 15,0 0-6-15,19-3 1 16,12-4 28-16,5-7-3 16,11 0-8-16,5 0-2 15,3-16-31-15,4-4-133 16,-7 1-198-16</inkml:trace>
  <inkml:trace contextRef="#ctx0" brushRef="#br0" timeOffset="2364.46">2875 5694 479 0,'0'0'57'0,"0"0"14"0,0 0-54 15,0 0-2 1,0 0-7-16,0 5 14 0,0-10 6 16,0-2 31-16,0 2-7 15,0 1-3-15,-3 4 11 16,-6 0-7-16,-4 0-54 16,4 4 9-16,0 10 5 15,3 5-18-15,6-1 7 16,0 1-6-16,0-1-4 15,0-4 0-15,12-2 1 16,0-6-33-16,-2-3-21 16,2-3 27-16,-3 0-1 15,-2-11-1-15,-4-6-32 16,0-3-5-16,-3-4 28 16,0 6 29-16,0-1 15 15,0 8 32-15,-3 4 28 16,0 7 10-16,3 0-5 15,0 9-58-15,6 14-4 16,15 7 11-16,10 3-6 16,6-1-7-16,6-4-1 15,0-10-23-15,-3-4-161 16,1-9-266-16</inkml:trace>
  <inkml:trace contextRef="#ctx0" brushRef="#br0" timeOffset="4047.55">4119 5142 237 0,'0'0'81'0,"0"0"46"0,-6-19 0 0,-3 17-29 0,-4 2-34 16,1 0 23 0,-4 0-17-16,1 0-5 15,-3 7-34-15,0 7 1 0,-4 4-1 16,-3 9-15 0,0 11 6-16,-2 10-5 0,2 12-7 15,-3 10-1-15,7 1 4 16,5 8 23-16,10-5-11 15,6-9 0 1,6-10-23-16,22-15-5 16,12-13-11-16,9-13 2 0,4-14-3 15,2 0-6-15,1-23 0 16,-11-5-20-16,-7-5-23 16,-14 1 7-16,-8 2 23 15,-13 5-2-15,-3 2 23 16,-3 7 18-16,-16 4 8 15,-2 5-6-15,-1 2-56 16,3 5 32-16,2 0 15 16,4 0-3-16,4 0-3 15,6 10 0-15,3-3 2 16,0 2 8-16,6 0-1 16,16-2 7-16,8-2 17 15,10-5-13-15,4 0-18 16,4 0-28-16,-1-12-175 15,-1-2-363-15</inkml:trace>
  <inkml:trace contextRef="#ctx0" brushRef="#br0" timeOffset="4596.64">4485 5805 771 0,'0'0'40'0,"0"0"-18"0,0 0 9 0,0 0-26 0,0 0 0 15,93 9-9-15,-72-25 4 16,-2-2 2-16,-4-3-1 15,-6 0 5-15,-2 2-4 16,-7 1 4-16,0 2 6 16,0 2 4-16,-7 3 7 15,-5 3 11-15,-3 6-10 16,2 2-17-16,-2 0 13 16,6 10-9-16,0 8-5 15,3 3 12-15,6 4 1 16,0 3-1-16,0-3-1 15,17-4-17-15,5-2-2 0,6-10-46 16,3-5-32-16,-1-4-71 16,1-7-68-16,-6-11-81 15</inkml:trace>
  <inkml:trace contextRef="#ctx0" brushRef="#br0" timeOffset="4929.59">4818 5652 406 0,'0'0'126'15,"0"0"-15"-15,0 0-12 16,0 0-47-16,0 0-11 16,0 92 13-16,0-56-2 15,0-2-3 1,-3-4-1-16,3-9-8 0,0-7-26 16,0-10-12-16,0-4-28 15,0-7-50-15,6-16 29 16,0-7 13-16,6-4 11 15,1-3-49-15,-4 4-25 16,0 8 18-16,1 6 66 16,-1 11 12-16,0 5 5 15,0 3 11-15,-3 4 62 16,0 13 10-16,4 3-39 16,-4 4-24-16,-3 4-11 15,3-3-12-15,-3 0-5 16,0-2-62-16,0-4-132 15,-3-10-180-15</inkml:trace>
  <inkml:trace contextRef="#ctx0" brushRef="#br0" timeOffset="5462.49">5089 5775 658 0,'0'0'98'0,"0"0"-20"16,0 0-52-16,0 0-12 15,0 0-4-15,58-7 1 16,-49-9 1-16,-2-3 3 16,-4 4 5-16,-3-2-1 15,0 1 1 1,0 6-2-16,0 3-11 0,-6 6 11 15,-4 1 15-15,4 0-12 16,3 18 9-16,3 7-30 16,0 3-7-16,0 7-13 15,15-1-17-15,13-1-4 16,3-8-49-16,3-9-133 16,6-9 9-16,0-7-2 15,-9 0 68-15,-4-2 52 16,-8-12 125-16,-10 0 112 15,-9 0 20-15,0-2 31 0,-3 0-2 16,-15 0-35 0,-4 0-47-16,3 2-33 15,5 0-34-15,-2 5-6 16,4-1-11-16,5-1-12 16,7 1-9-16,0-1-4 15,0-3-1-15,0-2 3 16,10-1-1-16,8 4-3 0,3 1-2 15,10 3-23-15,3 7-2 16,0 2-108 0,6 0-161-16,0 0-367 15</inkml:trace>
  <inkml:trace contextRef="#ctx0" brushRef="#br0" timeOffset="6429.7">5787 5835 237 0,'0'0'98'0,"0"0"31"0,0 0-42 0,0 0-14 16,0 0-16-16,13-55-28 0,-13 43-3 16,-6 3 33-16,-10 4 13 15,1 5-22 1,0 0-30-16,-1 0 18 16,4 14-7-16,3 2-28 0,2 2-9 15,7-1-10-15,0-6-11 16,0-4-15-16,7-7-61 15,5 0 42-15,-3 0 49 16,1-11 5-16,-4-3 9 16,-3 0 1-1,3 3 6-15,-6 1 6 0,0 3-8 16,3 5-2-16,3 2-10 16,6 0 0-16,1 14-1 15,5 4 31-15,10 1-3 16,-3-1-17-16,2-4-10 15,1-7-14-15,-3-7-43 16,-1 0-25-16,-5-18 8 16,-1-10 10-16,1-9-11 15,-7-7-82-15,-3-9 16 16,-3-7 90-16,-2-7 66 16,-4-5 37-16,0-4 30 15,-4 0 53-15,-5 6 41 16,3 14-17-16,0 15-46 15,6 20-42-15,0 21 4 16,0 9-2-16,9 35-47 16,7 23-10-16,8 17-9 15,1 13-2-15,-1 5-38 0,1-6 7 16,-3-12 1-16,-4-17 25 16,-2-21 5-1,-5-18-1-15,-7-17-3 0,-4-11 1 16,0-6-3-1,-12-18 9-15,-13-8-30 0,-12-7-37 16,-3-1 44-16,-3 3 16 16,3 8 3-16,3 7 0 15,9 11 35 1,10 11 38-16,11 0-36 16,7 18-3-16,0 3-27 0,25 0-2 15,9-5-9-15,12-7-5 16,13-6-12-16,5-3-60 15,7-10-138-15</inkml:trace>
  <inkml:trace contextRef="#ctx0" brushRef="#br0" timeOffset="6963.51">6440 5823 821 0,'0'0'120'0,"0"0"-19"0,0 0-31 0,0-23-19 15,0 0-32-15,0-2-11 16,0-3-9-1,0 0-19-15,0 7-74 0,0 7-77 16,0 7-101-16,-3 5-70 16</inkml:trace>
  <inkml:trace contextRef="#ctx0" brushRef="#br0" timeOffset="7428.48">6708 5708 468 0,'0'0'97'15,"0"0"9"-15,0 0 8 0,0 0-35 16,0 0-44-16,-49-21-21 16,43 30-9-1,2 10-8-15,2 2-9 0,2 2 0 16,0-2-12-16,2-3-41 16,8-6 29-16,2-8 4 15,1-4 20-15,2 0 13 16,-3-14 10-16,1-9 8 15,-1-4-5-15,-2-1-20 16,-7-2-12-16,-3 5 1 16,0 1 14-16,0 10 9 15,-13 7 41-15,-2 7 44 16,-1 0-56-16,4 12-18 16,-1 11-22-16,10 5-10 15,3-1-37-15,0-1-55 16,13-3-75-16,8-9-168 15</inkml:trace>
  <inkml:trace contextRef="#ctx0" brushRef="#br0" timeOffset="7745.49">6915 5615 988 0,'0'0'24'15,"0"0"-6"-15,0 0-20 16,-13 93 4 0,10-72-11-16,3-6 8 0,0-2-5 15,0-11-16-15,0-2-11 16,0-5-7 0,6-16 37-16,4-7 6 15,2 1-6-15,0-3-19 0,4 2 6 16,-4 5 12-16,3 7 12 15,0 9 5-15,4 7 19 16,-3 0 4-16,2 16 19 16,4 12-14-1,-4 4-20-15,0 5-8 0,-2-5-19 16,-7-4-96-16,-3-12-245 16</inkml:trace>
  <inkml:trace contextRef="#ctx0" brushRef="#br0" timeOffset="22767.83">7222 5976 371 0,'0'0'63'0,"0"0"-45"0,0 0-12 0,0 0 5 15,0 0 16-15,0 0 2 16,0 0 5-16,3 0 4 15,-3 0-5-15,0 0-5 16,3 0-9-16,1 0 3 16,2 0-9-16,3 0 5 0,3 2-4 15,10 12-1-15,2 5 2 16,10 6 4-16,4 5-4 16,1 5-3-16,1 2-3 15,1 2 3 1,-5 1 1-16,-2-3-2 15,-3-3 1-15,-6-2-2 0,-4-6 0 16,-2-8-10-16,-7-4 0 16,-3-5-1-16,-3-4 0 15,-2-5-6-15,-4 0-45 16,0 0-29-16,0-5 18 16,0-6-89-1,0-3-354-15</inkml:trace>
  <inkml:trace contextRef="#ctx0" brushRef="#br0" timeOffset="23684.25">7697 6177 188 0,'0'0'56'0,"0"0"1"16,0 0 17-16,0 0 6 16,0-56-16-16,0 47 1 15,0 2 10-15,0 5 13 16,0 0-34-16,0 2-11 16,0 0-10-16,0 2-2 15,0 16-12-15,0 6-24 16,0 6 5-16,0 6-2 15,0 4-1-15,0 2-1 16,3-3 7-16,0-4-7 16,3-5 4-16,-3-2-25 15,3-10-28-15,-3-2-15 16,1-5 29-16,-4-3 5 16,0-3 8-16,0-5 5 0,0 0 13 15,0 0 15-15,0 0 1 16,-4 0 2-1,-5 0-9-15,-3-10 8 0,-4 1-9 16,-2 0 0-16,-4-3-4 16,-5 0-6-16,-1-1 0 15,-6 1-10-15,3 3-18 16,1-2-1-16,5 3 24 16,3 3 16-16,7 3 19 15,2 2-17-15,2 0-23 16,4 0-30-16,4 0-48 15,0 0-86-15</inkml:trace>
  <inkml:trace contextRef="#ctx0" brushRef="#br0" timeOffset="26532.12">7604 6853 230 0,'0'-3'85'0,"0"0"-5"0,0 1-17 0,0 0-20 0,0-1 7 16,0 1 13-16,0 2 23 16,0-2-21-16,0 2 4 15,0 0-2-15,0 0-20 16,0 0-26-16,0 0-12 15,0 7 1-15,0 11-10 0,0 8 1 16,0 9 2 0,-3 4 2-16,-6 5-3 15,0 2 0-15,-1-7-3 16,1-2 4-16,3-9 0 16,0-7-1-16,0-9-1 15,6-8-4-15,0-4-11 16,0 0-27-16,0-14 28 15,0-9 11-15,0-9 7 16,9-10-8-16,3-7 4 0,10-8-3 16,0-1 3-16,5 0-8 15,1 3-9-15,-4 9 0 16,-2 6 4-16,0 12 8 16,-7 12 2-16,-3 7 2 15,-3 7-4 1,4 2 2-16,-4 7 1 15,0 18 10-15,1 9 3 0,-1 11 3 16,0 8-4-16,-3 5-1 16,-2 2-1-16,-4 0 2 15,0-5 6-15,0-11-11 16,0-7-1-16,0-14-6 16,0-6 0-16,0-15-6 15,-4-2 5-15,4-5-8 16,0-18-11-16,0-14 2 15,0-5-18-15,0-8 8 16,0-8-12-16,10 2-9 16,8-2-24-16,0 10 18 15,7 2 44-15,-3 7 14 16,-1 11-3-16,-3 6 4 16,-2 9-3-16,-1 7 6 15,-5 3 27-15,-1 3-3 16,0 3 20-16,0 12-9 15,1 13 14-15,-4 5-11 0,3 8 10 16,-3 10-13 0,-3 4 3-16,0 3-2 15,-3-3-15-15,0-6-25 16,0-5-2-16,0-12-26 16,0-13-71-16,0-13-127 15,0-6-170-15</inkml:trace>
  <inkml:trace contextRef="#ctx0" brushRef="#br0" timeOffset="27082.62">8245 7067 176 0,'0'0'115'0,"0"0"18"0,0 0-63 0,3-53-23 15,-3 42-32-15,-3 1-5 16,-7 5-2-16,-2 3 21 16,-3 2 12-16,2 0 11 15,1 10 1-15,0 6-37 0,6 7-14 16,3 0 3-16,3 0-1 15,0-2-6 1,18-5 5-16,3-9-7 16,7-5 3-16,0-2-11 15,-6-2 0-15,2-17-2 16,-9 1 3-16,-5-5 3 16,-7 2-1-16,-3 0 9 0,0 5 12 15,-13 5 4-15,-8 1-2 16,0 6 45-16,-4 4-60 15,6 0-3-15,4 0-4 16,6 9-34-16,5 3-95 16,4 1-91-16</inkml:trace>
  <inkml:trace contextRef="#ctx0" brushRef="#br0" timeOffset="27566.42">8614 6646 750 0,'0'0'87'0,"0"0"-6"0,0 0-66 15,0 89-8-15,0-39 7 0,0 10 8 16,0 5 14 0,6-2 5-16,0-8-1 15,0-7-16-15,4-15-8 16,-1-10-13-16,-3-9-12 0,0-9 1 16,-3-5-6-1,-3 0-3-15,0-7 6 0,0-7 15 16,-6-3-6-16,-9-3-7 15,-4 1-17-15,-2 5-17 16,-1 3-11-16,4 4 8 16,-1 4 37-16,7 3 11 15,3 0 15-15,2 12 10 16,4 6-1 0,3 1-10-16,0 6 0 0,10-1-11 15,5-4 1-15,4 1-10 16,2-7-23-16,4-7-85 15,-1-7-118-15,-5 0-84 16</inkml:trace>
  <inkml:trace contextRef="#ctx0" brushRef="#br0" timeOffset="28130.51">8768 7137 433 0,'0'0'77'0,"0"0"32"0,0 0-62 0,0 0-31 0,0 0-10 15,92-93-3-15,-89 70-4 16,-3 0 0-1,0 5 4-15,0 1 3 0,-9 8-7 16,-7 2 9 0,2 7 15-16,-2 0 0 15,4 5 6-15,3 13 3 16,2 3-16-16,4 4 4 0,3 1-9 16,0-3-7-16,6-5 15 15,13-6-7-15,0-5-11 16,2-7-1-16,0 0 5 15,-2-14-1-15,0-12 6 16,-4-4 0-16,1-4-3 16,-5-10-3-16,-2-2-5 15,-2-8-2-15,-7-1-21 16,0 0-7-16,0-1-36 16,-3 10 12-16,-10 9 14 15,2 9 3-15,-2 16 21 16,7 12 57-16,0 12 66 15,6 27-70-15,0 15-15 16,0 13 15-16,12 13-6 16,9 4-13-16,1-1-2 15,6-11-10-15,3-12-2 16,-4-16-57-16,-2-16-245 0</inkml:trace>
  <inkml:trace contextRef="#ctx0" brushRef="#br0" timeOffset="29313.57">9556 6642 498 0,'0'0'119'0,"0"0"16"0,0 0-43 0,-3 14-42 0,3 14-37 16,0 11-9-1,0 12 7-15,0 9 10 0,9 2 16 16,1 1 14-1,2-8-3-15,0-9-22 16,0-13-24-16,-2-13-4 0,-1-15-39 16,0-5-40-16,-6-14 18 15,0-16 32-15,-3-7-13 16,0-4-70-16,-12-6 12 16,-10-1 29-16,-5 4-17 15,-7 2-4 1,-3 5 49-16,3 7 33 0,-3 5 1 15,3 9 14-15,1 9 31 16,5 2 82-16,6 5-14 16,4 0-34-16,8 0 0 15,10 0 32-15,0 0-29 16,28 0-49-16,22-9-16 16,17-12 57-16,19-9 10 15,13-7-29-15,2-7-39 16,-5-2-4-16,-13 2-43 15,-18 7-173-15,-28 16-278 16</inkml:trace>
  <inkml:trace contextRef="#ctx0" brushRef="#br0" timeOffset="30080.76">9870 6991 426 0,'0'0'118'0,"0"0"-37"0,0 0 9 0,0 0 15 16,34 51-36-16,-27-28-19 15,2 0-2-15,-7-5-1 16,4-1-1-16,-3-6-6 16,1-7-14-16,-4-4-16 0,0 0-2 15,0-4 9 1,0-14-2-16,-4-5-14 15,-5-5-2-15,4-5-3 0,-1 1 3 16,2 0-6-16,4 0-3 16,0 6-5-1,0 3 3-15,0 4-1 16,13 8-5-16,5 4 5 0,3 7-12 16,1 0 13-16,0 0-3 15,3 11-4 1,-4 6-54-16,0-1-66 15,-2 2-34-15,-4-1 16 0,1-1 14 16,-7-5 6-16,3-4-73 16</inkml:trace>
  <inkml:trace contextRef="#ctx0" brushRef="#br0" timeOffset="30579.61">10209 6984 455 0,'0'0'86'0,"0"0"73"15,0 0-59-15,0 0-28 16,0 0-20-16,6-16-13 16,-6 7 7-16,-3-1 1 15,-9 4-11-15,-7 0-10 16,4 6-23-16,-4 0 2 16,4 6 12-16,3 12-13 15,6 9-2-15,6-1 4 16,0 4 0-16,0-5-7 15,15-4 0-15,3-9-9 16,1-8-26-16,2-4-23 16,-5-2 31-16,-1-12 15 15,-5-7 4-15,-1-2 0 16,-9 0-8-16,3 3-5 16,-3 3-40-16,0 6-32 15,0 9 23-15,3 2 11 0,3 2-27 16,3 16 82-16,0 3 32 15,4 2 17-15,2-2 14 16,-3-3 5-16,4-8 7 16,-1-8 2-16,-2-2 15 15,-5 0-27 1,2-19-14-16,-1-1-15 0,-6-8-20 16,-3-5-4-1,0-1-9-15,0-1 3 0,0 3-20 16,-9 6-27-16,-1 10-32 15,2 7-12-15,-1 9-60 16,9 0-131-16</inkml:trace>
  <inkml:trace contextRef="#ctx0" brushRef="#br0" timeOffset="30963.3">10551 6854 816 0,'0'0'149'0,"0"0"-47"0,0 0-47 0,0 0-38 0,0 0-6 15,3 100-1-15,-3-72-4 16,0-3 10-1,0-6 3-15,3-10 0 16,-3-5-17-16,3-4-3 16,-3-2-14-16,6-16 5 15,-3-3 3-15,6-7-4 0,0 3-10 16,1 2-2-16,-4 6 16 16,3 6 5-16,0 9 4 15,1 2-2-15,-1 2 9 16,0 16-6-16,4 3-2 15,2 2-40-15,0-2-148 16,-3-2-151-16,4-6-186 16</inkml:trace>
  <inkml:trace contextRef="#ctx0" brushRef="#br0" timeOffset="31129.02">10791 7051 512 0,'0'0'149'15,"0"0"-10"-15,0 0-58 16,0 0-32-16,0 0-4 15,12-85 39-15,-12 52 19 16,0-2-16-16,-12 5-40 16,0 2-37-16,-4 5-24 15,4 12-90-15,3 6-92 16,2 5-203-16</inkml:trace>
  <inkml:trace contextRef="#ctx0" brushRef="#br0" timeOffset="31563.19">10926 6783 715 0,'0'0'149'0,"0"0"-37"0,0 0-37 15,0 0-16 1,0 0-21-16,16 76-4 0,-16-57-6 16,3-5-10-16,-3-5-10 15,0-6-5-15,3-3 1 16,0 0-5-16,0-17-3 15,3-4-4-15,3-2-10 16,7-3-3-16,-4 6 11 16,3 1 13-16,-3 8-3 15,4 4 2-15,-7 7-6 16,4 0 11-16,-4 7-7 16,0 11 7-16,-6 5-8 15,4-2-7-15,-1 0-20 16,-3-5-37-16,0-7-90 15,-3-4-146-15,6-5-165 16</inkml:trace>
  <inkml:trace contextRef="#ctx0" brushRef="#br0" timeOffset="32078.58">11243 6829 427 0,'0'0'135'0,"0"0"5"16,0 0-4-16,0 0-29 0,0 0-25 16,-12-58-30-1,6 58-23-15,-3 0 1 0,3 10-6 16,3 8-26-16,3 7 2 16,0 4 2-16,0-7-4 15,0-3 1 1,15-8-14-16,0-8-31 15,0-3-44-15,1-7 19 0,2-14 4 16,1-2-38-16,-3 2 41 16,-1 2 59-16,-3 6 10 15,3 8 8-15,1 5 2 16,-1 7 8-16,-2 18-4 16,2 12-13-16,-2 7-16 15,-7 7-23-15,-6 5-1 16,0-1 11-16,0-2 23 15,-19-4 34-15,-3-5 28 16,-2-10 2-16,-1-8-12 16,-5-12-2-16,2-14-22 15,3 0-15-15,3-16-23 16,4-12 16-16,9-4-7 16,9-1-1-16,0-1-3 15,9 3 4-15,12 4-1 16,10 6-1-16,3 0 1 15,3 5-20-15,0 2-103 16,0 0-239-16</inkml:trace>
  <inkml:trace contextRef="#ctx0" brushRef="#br0" timeOffset="81712.92">2743 6138 61 0,'0'0'64'0,"0"0"-51"0,0 0-35 0,0 4-27 16,0 3 54-16,0 0 9 0,0 3-5 16,0-4 3-16,0 1-12 15,0-1 5-15,-4-5 10 16,4 2 0-16,0-3 1 16,0 0 9-16,0 0 21 15,0 0 9-15,0 0-24 16,0 0-11-16,0-4-4 15,0-4-14-15,0 1 1 16,0 0 7-16,0 3 21 16,0-1 10-16,0 0-2 15,0 3-17-15,0 0-19 16,0 2-3-16,0 0-1 16,0 0-11-16,0 0-38 15,0 0 5-15,0 2 6 16,0 3 39-16,0 2-1 15,0-3 0-15,0-1 1 16,0-1 0-16,0 0 1 16,0 0 1-16,0 1 2 15,0-1-1-15,0 0 5 16,0-2-4-16,0 0-2 16,0 0 0-16,0 0 4 15,0 0 13-15,0 0 2 0,0 0-7 16,0 0 0-1,0-2-12-15,0-3-3 16,0 3-1-16,0 0-4 0,0 2 5 16,0 0-3-16,0 0-11 15,0 0-16-15,0 0 1 16,0 0-6-16,0 0-11 16,0 0-20-16,0 2 16 15,0 3 37-15,0 2 14 16,0-3 2-1,0 1-2-15,0 0 2 0,0-1-2 16,0 1-5-16,0-3-68 16</inkml:trace>
  <inkml:trace contextRef="#ctx0" brushRef="#br0" timeOffset="82463.81">2736 6262 128 0,'0'0'96'0,"0"0"-72"0,0 0-17 0,0 0 2 16,0-64-7-16,0 45-4 16,0 1 5-16,0-1 1 15,0 5 16-15,0 1 5 16,0 3 18-16,0 1 6 16,0 5 2-16,0-1-13 15,0 5-5-15,0-2 7 16,0 2-6-16,0 0 2 0,0 0-6 15,0 0 2 1,0 7-6-16,0 4-13 16,0 10-6-16,-3 4-3 0,3 8 2 15,-3 6-5 1,0 2 1-16,1 6-3 16,-4 1 0-16,2 1-5 15,-2-3 4-15,3 1 1 0,-3-6-2 16,0-4-2-16,3-7-26 15,0-7-33 1,3-7-6-16,0-6-39 0,0-8-105 16</inkml:trace>
  <inkml:trace contextRef="#ctx0" brushRef="#br0" timeOffset="83344.11">2614 6531 456 0,'0'0'85'0,"0"0"-42"0,0 0-34 16,0 0-25-16,2 30-62 15,8-4 81-15,-1 8 26 16,6 5-3-16,1 3-1 16,-4-3-6-16,1-2 9 15,-1-5 0-15,-3-6-11 16,1-8-10-16,-5-8-7 15,1-6-4-15,-3-4-7 16,4-4 5-16,-1-20 27 16,3-8 27-16,3-7-31 15,1-7-17-15,5-6 2 16,1 2-5-16,-1 1 5 16,4 3-4-16,-7 5 5 0,4 8-3 15,-7 8 1-15,-3 6-1 16,-2 10 0-16,-4 4-1 15,-3 5-21-15,0 0-100 16,0 0-175 0</inkml:trace>
  <inkml:trace contextRef="#ctx0" brushRef="#br0" timeOffset="87860.63">1576 7421 82 0,'0'0'34'0,"0"-5"-22"0,0-1-13 0,6 1 3 0,-3 3-3 15,0-1-2-15,0 0-8 16,-3 3 5-16,0 0 5 16,0 0-12-16,0 0-7 15,0 0 15-15,0 0 13 16,0 0 34-16,0 3-12 15,0 2-19-15,0-5 10 16,0 2 8-16,0-2-2 16,0 0 7-16,0 0-4 15,0 0 27-15,0 0 32 16,0 0-26-16,0 0-24 16,0 0 2-16,0 0 10 15,0 0-2-15,0 0-18 16,0 0-9-16,0 0-4 15,0 0 13-15,0 0 23 16,0 0 5-16,0-2 0 16,0 2 1-16,0 0-9 0,0-2-22 15,0-1-15-15,0 0-10 16,0-1-4-16,0 0 0 16,0-3-2-16,0-3 1 15,0 1-1-15,4 0 3 16,-4-3-3-16,3 5 4 15,-3 3-2-15,0 1 1 16,0 1-2-16,0 2-1 16,0 0-9-16,0 9-3 15,0 12-37-15,-3 5 37 16,-10 11-28-16,-5 4-31 16,-4 3-42-16,1 2 27 15,-1-4 61-15,4-7 24 16,2-7 3-16,7-14-1 15,6-10-18-15,3-4-51 16,0-14-51-16,6-16 77 16,12-7 32-16,1-7 14 15,6-7 0-15,2-2 11 16,-2-2 26-16,0 1 32 16,-1 1-7-16,-3 12-2 15,-2 4 16-15,-4 11-8 16,-5 10-43-16,-1 9-14 15,-3 7-3-15,-3 0 13 16,0 23-11-16,1 7-11 0,-1 9 2 16,3 10-1-16,-3 4-9 15,0 3-6-15,3-1 3 16,-3-4 1-16,4-5 7 16,-2-9 4-16,-2-9-2 15,0-9-14-15,0-8-6 16,-3-8 11-1,0-3-1-15,0 0 6 0,-6-7 7 16,-12-5-80-16,-3 0-49 16,-4-1 50-16,-3 3-62 15,-2 3-27-15,-1 5 78 16,3 2-7-16,3 0 95 16,6 0 168-16,5 9-71 15,4 1-32 1,4 1 2-16,6-2-8 15,0 1-20-15,19-8-27 0,11-2 14 16,10 0-5-16,12-14 2 0,1-10-18 16,2-1-34-1,-2-2-184-15</inkml:trace>
  <inkml:trace contextRef="#ctx0" brushRef="#br0" timeOffset="88392.88">2001 7493 282 0,'0'0'95'0,"0"0"-19"0,0 0-46 0,0-21-12 0,0 19-6 16,0-1 24-16,0 3 59 16,-3 0 39-16,-7 0-34 15,-2 3-59-15,-3 10-9 16,0 4-24-16,-4 6-4 15,7 4-2-15,2 3 11 0,4 1 8 16,6-4 7 0,0-3-7-16,13-8-14 0,14-7-9 15,7-9-33 1,6 0-60-16,0-24-113 16,0-3-224-16</inkml:trace>
  <inkml:trace contextRef="#ctx0" brushRef="#br0" timeOffset="88757.16">2210 7502 299 0,'0'0'13'16,"0"0"24"-16,0 0 17 16,0 0-13-16,0 0-19 15,0-25 1-15,0 20 12 16,0 0 4-16,0 3 17 16,0 2 37-16,0 0 21 15,-3 0-23-15,-6 2-44 16,-4 12-31-16,2 5 0 15,-2 4-4-15,-2 2 6 16,8 6 2-16,1-5-7 16,6 3 1-16,0-8-10 15,3-5-13-15,16-7-44 16,3-9-149-16,2 0-113 16</inkml:trace>
  <inkml:trace contextRef="#ctx0" brushRef="#br0" timeOffset="89123.55">2305 7601 677 0,'0'0'22'0,"0"0"-13"0,0 0 0 16,0 0-1-16,0 0-14 15,75 10 9-15,-63-24 0 16,-6 0 7-16,0-3 3 16,-6 1 2-16,0 0-5 15,0 3-1-15,0 3-10 16,-12 5 7 0,0 5 1-16,-4 0 7 0,1 3-4 15,-1 13 14-15,7 5-5 16,0 2-2-16,9 2 18 15,0-1-10-15,0-4-5 16,18-6-13-16,10-7-5 16,3-7-15-16,6 0-75 15,0-18-71-15,0-8-93 16</inkml:trace>
  <inkml:trace contextRef="#ctx0" brushRef="#br0" timeOffset="89507.17">2549 7379 601 0,'0'0'69'0,"0"0"-6"0,0 0 1 15,0 0-37-15,0 0-19 16,-37 44 0-1,37-30-4-15,0-2 2 0,0-1 13 16,0 3 10 0,0-2 13-16,0 2-3 0,9-3-19 15,9 1-24 1,7-1 1-16,6-2-11 0,0 1-13 16,-4-1-13-16,-5 2 20 15,-3 1 17-15,-13 4 6 16,-6 1 37-16,0 1 8 15,-3 1-1 1,-16-1-6-16,-2-2-16 0,-1-2-22 16,1-7-10-16,-1-3-56 15,4-4-55-15,5 0-35 16,4-4-90 0</inkml:trace>
  <inkml:trace contextRef="#ctx0" brushRef="#br0" timeOffset="89874.76">2774 7358 680 0,'0'0'1'0,"0"0"53"16,0 0-46-16,0 0-3 0,-93-6 53 15,84 6 4 1,6 4-24-16,3 8-11 16,0-1-25-16,0 6-13 15,15-1 7-15,4 2 3 16,3-1-10-16,-1 3 5 0,0-4 1 16,-2 3 4-1,0-3 4-15,-7-2 2 0,-3 0 9 16,-6-3-2-16,-3 5-3 15,0-2 0-15,-15 3 4 16,-13-1-5 0,0 0-8-16,-5-2-34 15,2-5-92-15,3-2-192 0</inkml:trace>
  <inkml:trace contextRef="#ctx0" brushRef="#br0" timeOffset="95553.18">3334 7176 440 0,'0'0'71'0,"0"0"-17"0,0 0-32 0,0 16-8 16,0 10-5-16,0 8 2 15,0 5-3-15,0 5-6 0,0 3 6 16,0-8 22-16,0-7 22 15,0-8-28 1,0-11-20-16,0-6-10 16,0-7-39-16,0 0-11 15,0-7 60-15,0-6 11 16,-6-4-9-16,-3-1-12 16,-7 2-5-16,0 0-5 0,-1 2-25 15,-5 2-19-15,0 5 9 16,1 2 31-16,2 4 66 15,0 1-35-15,8 0 20 16,1 0 60-16,7 0-26 16,3 0-18-16,0 4-22 15,16-2-10 1,14 0 7-16,10-2 12 0,9 0 9 16,7-4-19-16,2-13-21 15,-2 4-72-15,-13-1-141 16,-6 3-277-16</inkml:trace>
  <inkml:trace contextRef="#ctx0" brushRef="#br0" timeOffset="95987.13">3596 7414 436 0,'0'0'39'0,"0"0"24"0,0 0-12 0,0 0 31 16,0 0-49-16,0 0-1 0,-84-14-3 15,69 30-18 1,3 1 7-16,6 3-15 0,6-1-10 16,0-3 5-1,0-4-1-15,15-8-11 0,9-4-37 16,1 0 3-16,3-16-18 16,-6-5 4-16,-10-2 2 15,-3 2 45-15,-9 1 31 16,0 3 76-16,-9 8 63 15,-9 3-23-15,-4 0-75 16,3 6-49-16,1 0-25 16,5 6-39-16,7 5-102 15,3 3-111-15</inkml:trace>
  <inkml:trace contextRef="#ctx0" brushRef="#br0" timeOffset="96685.97">4021 7211 587 0,'0'0'94'0,"0"0"12"0,0 0-29 16,0 0-26-16,0 16-37 15,0 9-17-15,0 5 11 16,0 8-4-16,0 0 0 15,0 4 5-15,0-2-5 16,3-8 0-16,3-9-3 16,-3-7-1-16,0-6-5 15,-3-8 1-15,0-2 1 0,0 0 12 16,0 0 9-16,0 0-8 16,0 0-22-1,-6-2-81-15,0-3-80 0,-3 2-82 16</inkml:trace>
  <inkml:trace contextRef="#ctx0" brushRef="#br0" timeOffset="97135.36">3863 7190 576 0,'0'0'68'0,"0"0"-9"0,0 0-50 0,0 0-15 0,0 0 1 16,71-23 4-16,-34 23-3 0,4 2-6 15,1 14 8 1,-5 3-1-16,-3 6 12 16,-6 0 16-16,-10 5 32 15,-5 3 38-15,-7 2 3 16,-6 2-34-16,0 2-16 15,0 0-18-15,-10-2-9 16,-8 0-8-16,-3-6-11 0,-7-6-5 16,-3-11-39-16,-6-7-79 15,0-7-172 1,6 0-109-16</inkml:trace>
  <inkml:trace contextRef="#ctx0" brushRef="#br0" timeOffset="98051.46">4377 7532 341 0,'0'0'85'0,"0"0"23"0,0 0-32 0,0 0-4 0,0 0-14 15,0 0-8-15,10-37-1 16,-20 28 14-16,-2 2 4 0,-3 5-41 16,-3 2-20-1,5 0-38-15,-2 4 60 16,9 12-33-16,-1 0-2 16,7 5-6-16,0-5 1 0,0 0-6 15,13-3-23 1,2-9-67-16,1-4 21 15,2 0 16-15,-6-11 38 0,0-11 20 16,-5 4 7-16,-4-5 9 16,0 4 11-16,-3 6 30 15,0 1 1 1,0 7 1-16,0 5-4 0,3 0-19 16,9 5-7-16,1 13-22 15,5 5 12 1,1-2 3-16,5 0-9 0,-2-5-4 15,-1-4 3-15,1-12-9 16,-3 0-12-16,-4-4 0 16,0-22 20-16,0-2 4 15,-2-9-1-15,-4-4-3 16,0-8-2-16,-6-4-9 16,-3-3 0-16,0-1-8 15,0 3-8-15,0 8 20 16,-6 11 9-16,0 12 1 15,6 14 5-15,0 9 10 16,0 18 39-16,6 19-43 16,10 12 4-16,-4 14-9 15,4 3-7-15,-2 1-1 16,-1-4 4-16,-4-7-1 16,0-17 20-16,-2-14 0 15,-4-13-21-15,-3-12-10 16,0 0-5-16,-3-12 17 0,-19-6-10 15,-2-5-48-15,-1 0-24 16,-3 4 27-16,6 5 28 16,7 7 21-1,9 5 58-15,6 2 12 16,3 7-65-16,15 11-10 16,10 1 2-16,3 2 6 15,3-3-20-15,0-2-77 0,-3-7-99 16</inkml:trace>
  <inkml:trace contextRef="#ctx0" brushRef="#br0" timeOffset="98434.48">5055 7553 417 0,'0'0'50'0,"0"0"30"0,0 0-35 0,0 0-26 16,-49-72 8-16,27 63 7 0,1 4 13 15,-1 5 77 1,3 0-51-16,7 16-9 16,3 5-24-16,3 4-10 15,6 1-19-15,0-1 1 16,3-4-11-16,12-4-2 16,1-8-23-16,2-7-46 15,-2-2 2-15,-7 0 25 0,-3-11 35 16,-3-8 9-1,-3 0 4-15,0-1 4 16,0 1 9-16,-3 3-11 16,-3 4-5-16,6 5-4 15,0 7 1-15,0 0-5 16,0 10 39-16,12 8-3 16,7 5 2-16,-1 0-23 15,7-2-4-15,-1-2-11 0,-2-8-151 16,-3-1-248-16</inkml:trace>
  <inkml:trace contextRef="#ctx0" brushRef="#br0" timeOffset="178897.52">1102 11300 702 0,'0'0'148'0,"0"0"-47"0,0 0-52 16,0 0-31-16,0 0-16 16,0 0 3-16,0 0-5 15,0 5 7-15,0 6 13 16,0 8 30-16,6 9 11 15,0 6-19-15,3 11-9 16,-3 3-22-16,4 3-6 16,-4-3-6-16,-3-8-8 15,3-10-59-15,0-14-130 16,4-16-186 0</inkml:trace>
  <inkml:trace contextRef="#ctx0" brushRef="#br0" timeOffset="179331.29">908 11247 561 0,'0'0'21'15,"0"0"-10"-15,0 0-3 16,0 0 14 0,0 0 4-16,76-48-14 0,-41 43 13 15,8 5 33 1,3 0 15-16,3 0-10 15,3 9 3-15,-2 15 2 0,-1 3 2 16,-9 3-24-16,-3 7-16 16,-9 5 3-16,-7-1-19 15,-9 1-2-15,-12-3 0 16,0 0 2-16,-18-4-2 16,-19 0 9-16,-6-7-7 15,-6-3-11-15,-4-6-32 16,5-10-79-16,4-4-94 15,13-5-157-15</inkml:trace>
  <inkml:trace contextRef="#ctx0" brushRef="#br0" timeOffset="180097.69">1646 11492 399 0,'0'0'32'0,"0"0"62"0,0 0-4 0,0 0-56 0,56-18 0 15,-46 6 20 1,-1-2-10-16,-3 1 4 0,-3-1 2 16,-3 2-4-1,3 0-10-15,-3 1-4 16,0 3-4-16,0 7-11 0,-3-2-16 15,-9 3-7 1,-1 0 1-16,1 4-25 0,-4 11 32 16,1 1 1-16,3 0 2 15,-1 3 17-15,8-3 6 16,5 2 6 0,0 1-10-16,0-3-6 15,11-2-9-15,8 0 0 0,9-5-8 16,6-9-7-16,-1 0-21 15,8-5-61-15,-4-16-89 16,-4-4-254-16</inkml:trace>
  <inkml:trace contextRef="#ctx0" brushRef="#br0" timeOffset="180580.25">1946 11439 497 0,'0'0'73'0,"0"0"-14"0,0 0-13 0,0 0 4 0,0 0-21 0,30-7-9 16,-21-2-5-1,-3-3 3-15,1 1 0 16,-4-1 3-16,-3 1 6 16,0 1 5-16,0 1-4 0,0 0-24 15,-6 5-16-15,-4 1-5 16,-2 3 11-16,0 0-20 15,3 0 0-15,-4 16 27 16,4 0 6-16,3 5 13 16,0 0 16-16,6 0 0 15,0 0 7-15,0-3-18 16,15-2-9 0,7 0-2-16,5-4-1 0,1-5-6 15,3-7-25-15,2 0-92 16,1-12-100-16,-3-13-181 15</inkml:trace>
  <inkml:trace contextRef="#ctx0" brushRef="#br0" timeOffset="180962.59">2229 11335 618 0,'0'0'213'0,"0"0"-24"0,0 0-89 16,0 0-55-16,0 28-43 0,9-1-9 16,3 6 10-16,7 6 1 15,0-4-6 1,-2-5-7-16,5-4-67 0,-3-13-164 15,-4-11-193-15</inkml:trace>
  <inkml:trace contextRef="#ctx0" brushRef="#br0" timeOffset="181329.36">2077 11150 725 0,'0'0'81'16,"0"0"8"-16,0 0-38 0,0 0-11 15,0 0-21 1,47-44-1-16,-16 44-4 15,2 0-2-15,5 0-1 0,-7 9 11 16,0 5 13-16,-7 2 4 16,-9 8-7-1,-6-1 7-15,-6 5-5 16,-3-1-14-16,-3 1 0 16,-18-3-9-16,-6-2-3 0,-4-4-15 15,-4-5-52-15,4-3-96 16,7-4-241-16</inkml:trace>
  <inkml:trace contextRef="#ctx0" brushRef="#br0" timeOffset="188574.01">2919 11367 541 0,'-7'-15'114'0,"7"0"20"0,-3 6-24 0,0 4-52 0,3 3-20 15,0 2-7-15,0 0 4 16,0 12 5 0,0 11-24-16,9 11-9 0,4 11 3 15,2 7 2-15,0 4-10 16,-3 2 1-16,4-7-4 16,-7-7 4-16,1-12-4 15,-4-11 0-15,0-12-14 16,-6-9-20-16,0 0-6 15,0-16 23-15,0-12 26 16,-3-6 14-16,-10-10-13 16,-2-5-2-16,-4 0 0 15,-2 1-8-15,-3 4-7 16,-1 5-16-16,0 9-23 16,3 6 7-16,4 8 21 15,3 7 8-15,-1 7-2 16,4-1 22-16,6 3-12 15,0 0 4-15,3 0 16 16,3 0 3-16,0 0 2 16,0 0 4-16,6-7-2 15,12-7-6 1,7-6 1-16,2-3 13 0,11-8-19 16,-1 2-12-16,-1 6-3 15,-5 4-82-15,-3 7-172 16,-12 12-216-16</inkml:trace>
  <inkml:trace contextRef="#ctx0" brushRef="#br0" timeOffset="188824.28">2891 11592 733 0,'0'0'40'0,"0"0"47"0,0 0-28 0,107-114-47 0,-66 68-10 0,-2 2-20 16,-8 8-77-16,-3 5-252 15</inkml:trace>
  <inkml:trace contextRef="#ctx0" brushRef="#br0" timeOffset="189790.93">3217 11749 307 0,'0'0'135'0,"0"0"-47"0,0 0-25 0,0 0-3 15,0 0 12-15,0 0-12 16,0 0-16-16,0 0 7 16,0 0 9-16,0 0 1 15,0 0 0-15,0 0-35 16,0 0-24-16,0 0-7 15,0 0-31-15,0 0-13 0,0 0 19 16,0 0 23 0,0 0 9-16,0 0 5 15,0 0-4-15,0 0-3 16,0 0-8-16,3 0-29 16,0 0-10-16,3 0 22 15,1 0-18-15,2 0 20 16,-6-5 28-16,0-4 5 0,0 2 6 15,-3-2 1-15,0 0 4 16,0-1 6-16,0 1-1 16,0 2-18-16,0 3-7 15,-6-1 1-15,-6 5 0 16,2 0 13 0,-2 0-21-16,-1 0 10 15,1 7 4-15,6 9-4 0,0 7-10 16,6 2 2-16,0 1 5 15,0-1 0-15,12-2-3 16,7-9-2-16,-1-4-12 16,4-10-15-16,-3 0 8 15,-2-12 18-15,-7-8 9 16,-1-4-1-16,-6 1 5 16,-3 0-3-16,0 2 12 15,0 7-1-15,0 3 5 16,0 6 4-16,0 5 10 0,0 0 12 15,0 0-10 1,0 16-14-16,6 5-17 16,7 2-2-16,5 2-5 15,1 1 4-15,2-8-5 16,1-4-10-16,2-9-122 16,-5-5-139-16,0-9-95 15</inkml:trace>
  <inkml:trace contextRef="#ctx0" brushRef="#br0" timeOffset="190324.21">3439 11319 848 0,'0'0'109'0,"0"0"26"0,0 0-86 0,0 0-54 0,15 102 8 16,1-47-12-16,-7 3-10 15,3 0 6 1,-3-5 5-16,0-7 2 0,-6-7 2 16,3-13-1-16,1-10-14 15,-4-7-6-15,0-9-3 16,0 0-60-16,0 0 38 16,3-11 55-16,7-1-2 15,-1 0 1-15,7 3 7 16,5 0 45-16,4 0-14 15,3 0-26-15,-3 2-9 16,-1-2-3-16,-9 3-2 16,-5 2 2-16,-7 2 0 15,-6 0 0-15,0-1 25 16,0 3 38-16,-16 0-34 16,-2 0-54-16,-6 0 9 15,-1 0-17-15,-3 0 1 16,0 0-13-16,6 5-16 15,5 4 15-15,4 0 42 16,7 3 13-16,3-5 7 16,3 0-3-16,0-3-13 15,0 3-10-15,0 0-17 16,3-5-24-16,3 3-35 0,-3 0-21 16,4 0 41-1,-4-3 40-15,3 0-12 0,-3 3-76 16,5-3-245-16</inkml:trace>
  <inkml:trace contextRef="#ctx0" brushRef="#br0" timeOffset="191122.35">3559 11721 464 0,'0'0'111'0,"0"0"-11"0,0 0-60 0,-3 0-39 16,3 12 17-16,9 1-12 0,0 6 26 15,1-1 30 1,-1 3 4-16,-1-5-5 15,2 1-25-15,-4-3-23 16,0-5-14-16,-3-2-9 16,-3-3-120-16,3-1-171 15</inkml:trace>
  <inkml:trace contextRef="#ctx0" brushRef="#br0" timeOffset="191839.31">3593 11862 82 0,'0'0'115'0,"0"0"-11"0,0 0-26 0,0 0-3 15,0 0-10-15,-6-25-10 16,6 25-17-16,-3-3-6 15,3 3-2 1,0 0 16-16,0 0 5 16,0 0-7-16,0 0-12 0,0 0 5 15,0 5-11-15,0 9-3 16,0 4-20-16,0 3 0 16,0 2-1-16,0 1-2 15,0-4-1-15,0-4-34 16,3-4-142-16,0-7-118 15</inkml:trace>
  <inkml:trace contextRef="#ctx0" brushRef="#br0" timeOffset="192205.92">3596 11823 479 0,'0'0'60'0,"0"0"33"0,0 0-37 0,0 0-22 0,0 0 15 0,2 0-7 0,14 9 15 15,2 5 39-15,7 0-27 16,0 0-33-16,-1 0-24 16,-2 0-9-1,-1-3-6-15,-8 1-54 0,-1-5-86 16,-5 0-124-16,-7-1-174 15</inkml:trace>
  <inkml:trace contextRef="#ctx0" brushRef="#br0" timeOffset="193476.14">4030 11823 538 0,'0'0'111'0,"0"0"8"0,0 0-58 16,3 0-40-16,6 0-2 0,3-5 1 16,4-7-20-1,-4-1-8-15,-3-1-11 16,1-4 4-16,-7 1 12 16,0 1 4-16,-3 0 19 15,0 2 20-15,0 3 1 16,0-1-24-16,-6 7-7 0,-7 3-11 15,1 2-5 1,-1 0-1-16,-2 7 9 0,0 14 15 16,3 6 4-1,3 4 14-15,2 3 34 16,7 1-15-16,0-5-7 0,10 0-10 16,14-9-20-16,7-7-7 15,6-12-6-15,5-2-6 16,-1-2-23-16,-1-17-39 15,-7-2-105-15,-5 0-161 16,-6 1-269-16</inkml:trace>
  <inkml:trace contextRef="#ctx0" brushRef="#br0" timeOffset="194320.25">4430 11580 444 0,'0'0'121'0,"0"0"1"0,0 0-12 0,0 0-14 0,0-32-17 16,0 32 12-1,-3 0 1-15,-3 0-7 16,-7 0-44-16,4 9-3 16,0 2-30-16,-1 6-12 0,1-1-4 15,3 0 6 1,6 0-2-16,0-2 1 16,0-2-7-16,0-3-6 0,15 3-1 15,4-4-7-15,6 2-9 16,3 2 3-16,-1-1 1 15,-2-2-5-15,0 5 3 16,-7-2 27-16,-2-1 5 16,-10 1 5-16,-3 2 35 15,-3-3 3 1,0 3-18-16,-19 0-18 0,-2 2 0 16,-7-4-37-16,-3-1-34 15,7-1-95 1,-1-3-232-16</inkml:trace>
  <inkml:trace contextRef="#ctx0" brushRef="#br0" timeOffset="-182594.06">5067 11604 333 0,'19'0'159'0,"3"0"-26"0,2 0-21 0,4 0 18 0,6 0-23 16,0 0-24-1,2-3-29-15,1 3-10 0,-3-3-13 16,-3 3-13-16,-6-2-9 16,-4 2-9-16,-2 0 2 15,-7 0-1-15,-3 0-1 16,0 0 0-16,-6-2 2 15,0 2-8-15,-3 0-6 16,0 0-10-16,0 0-6 16,0 0-11-16,0 0-41 15,0 0-79-15,0-2-142 0</inkml:trace>
  <inkml:trace contextRef="#ctx0" brushRef="#br0" timeOffset="-181844.29">5504 11416 510 0,'0'0'59'0,"0"0"-4"0,0 0-1 0,0 0-25 16,0 0-6-16,-3-5 22 15,3 5 15-15,0 0-6 0,0 0 0 16,0 0-16 0,0 0-7-16,3 3-19 15,10 1-6-15,-1 1-5 16,7 0 0-16,5-1-5 0,-2 1-1 15,2-3-13 1,-2 5-8-16,-3-5 15 16,-1 5 9-16,-6 0 4 0,0 0-2 15,-2 2 4-15,-4 0-1 16,-3 1 6-16,-3 1-10 16,0 3-2-16,-6 2-2 15,-16 3-4-15,0 2 3 16,-8 2 0-1,2 0-3-15,-3 0-7 0,4-2 3 16,5-1 4-16,4-1 3 16,8-5-34-16,4-2-52 15,6-3-101-15,0-5-314 16</inkml:trace>
  <inkml:trace contextRef="#ctx0" brushRef="#br0" timeOffset="-179412.71">6234 11682 185 0,'0'6'4'0,"0"0"26"0,0-2-2 0,0 1-11 0,0-3-1 0,0 0 18 16,0-2 29-16,0 0-7 0,0 0-3 16,0 0 22-16,0 0-37 15,0-4-41-15,0-1-11 16,-3 1-16-16,3-2-36 16,0 5 29-16,0-2 32 15,-3 3 14-15,3 0 44 16,0 0 37-16,0 0-8 15,0 0-42-15,0 3-36 16,0 4-24-16,0 2 20 16,0-2 0-16,0 4 3 15,0-4 0-15,0-2 11 16,0-1 18-16,0-4 15 16,0 0-3-16,0 0-2 15,0-2 28-15,0-12-44 16,0-4-9-16,0-8 2 15,0-4-11-15,0-5-3 16,-3-4 1-16,0 0 1 16,-1 2-4-16,4 5-1 15,-5 6-1-15,5 8-1 16,-3 4 0-16,0 7-1 16,3 7-8-16,0 0-39 15,0 0-49-15,0 2-97 16,0 12-45-16</inkml:trace>
  <inkml:trace contextRef="#ctx0" brushRef="#br0" timeOffset="-178460.97">6480 11619 366 0,'0'0'90'0,"0"0"-33"0,0 0 4 16,0 0-2-16,0-8 14 15,0 8-1-15,0 0 6 0,0 0-5 16,4 6-6-16,-1 7-43 16,0 9-13-16,-3 1 11 15,3 2-11-15,-3 1 2 16,3-6-9-16,-3-1-2 16,0-8-1-16,0-4-1 15,3-7-1-15,-3 0-16 16,0 0-17-16,3-16 17 15,-3-5 20-15,3-4-1 16,0-2 1-16,4 1-5 16,-1 3 3-16,-3 4-7 15,3 5 8-15,-3 6-4 16,3 5 1-16,-3 0 1 16,3 3-6-16,0 0 2 15,0 10 12-15,0 8 3 16,4 1-6-16,-4 2-4 15,0-3 3-15,-3-2-3 16,0-6-1-16,0-3 0 0,1-7-13 16,-1 0-29-1,0-5-13-15,0-11 40 16,0-3 15-16,3-4 1 16,0 2-1-16,-3 0 1 15,1 7 2-15,2 5-3 16,-6 2 4-16,6 7-1 0,-1 0 12 15,2 7 25-15,2 12-11 16,6 3-12 0,-2 4-9-16,-1 2-13 0,-2-2-12 15,-1-6-27-15,-3-4-116 16,-3-6-162-16</inkml:trace>
  <inkml:trace contextRef="#ctx0" brushRef="#br0" timeOffset="-178246.08">6819 11561 926 0,'0'0'36'0,"0"0"1"0,31 116-21 0,-15-63-9 0,2 3-7 15,0-5-3-15,1-7-18 16,-4-14-66-16,-2-12-189 16,-4-13-232-16</inkml:trace>
  <inkml:trace contextRef="#ctx0" brushRef="#br0" timeOffset="-177929.04">6749 11543 979 0,'0'0'6'0,"0"0"10"0,0 0-15 16,0 0-34-16,0 0-6 16,0 0-3-16,58-60 19 15,-30 58 13 1,3 2 10-16,-1 0 1 0,-2 6 8 15,-6 11 26-15,-1-1 15 16,-9 5-12 0,-3 4 0-16,-9 3 2 0,0 2-18 15,-9 0-9-15,-15 0 2 16,-7-2-9-16,0-7-16 16,1-5-12-1,5-9-75-15,6-5-78 0,13-2-165 16</inkml:trace>
  <inkml:trace contextRef="#ctx0" brushRef="#br0" timeOffset="-177297.96">7059 11694 655 0,'0'0'75'0,"0"0"-36"0,0 0 6 0,0 0-19 15,0 0 29 1,87 6-29-16,-69-18-14 16,1-1 0-16,-8-3-2 0,-1 0-3 15,-4-5-3-15,-3 0 6 16,-3 0-4 0,0 0-1-16,0 3-14 0,-3 6-9 15,-6 5 1-15,5 5 15 16,1 2 4-16,1 4-21 15,2 13-1-15,0 3-62 16,9 4-34-16,9 2 43 16,1-1 38-16,-1-2 13 15,-2-5 21-15,-1-7 20 16,-5-1 42-16,-4-5 10 16,-4-5-18-16,-2 0 7 15,0 0 38-15,0-15-47 16,-2-3-9-16,-11-5-23 15,1-5-15-15,-3-2 0 16,2 0-5-16,1 5 4 16,2 4-5-16,7 5 1 15,3 4-2-15,0 3-8 16,19 2-9-16,6 0-5 16,11 3 1-16,8-3-28 0,2 2-151 15,3-4-122-15</inkml:trace>
  <inkml:trace contextRef="#ctx0" brushRef="#br0" timeOffset="-176761.18">7650 11483 328 0,'0'0'28'0,"0"0"71"0,0 0-53 0,0 0-22 0,0 0 10 15,53-9 9-15,-50 2 14 16,-3 2 37-16,0-2 31 15,0 3-27-15,-6 1-29 16,-4 3-17-16,-2 0-27 16,-3 0-12-16,-1 0-8 15,4 0 7-15,0 10-2 16,6-1-1-16,0 2-1 16,6 3-2-16,0 2-9 15,0-2-7-15,12 2-1 16,6 0-1-16,7-2 5 15,6 0 3-15,0 2 4 16,5-2-7-16,-2 3 5 16,0-1 0-16,-7 0 1 15,-5 0 3-15,-6 1-2 16,-7-4 1-16,-9 1 10 16,0 0 16-16,-9-3 10 0,-19 1-5 15,-6 0-27 1,-9-6-23-16,-7 4-50 0,5-3-34 15,-2-1-86-15,8-1-121 16,11 0-239-16</inkml:trace>
  <inkml:trace contextRef="#ctx0" brushRef="#br0" timeOffset="-175899.07">8242 11633 186 0,'0'0'59'0,"0"0"34"0,0 0-20 0,0 0-30 15,24-14-7-15,-24 7 20 16,0-1-5-16,0-2 21 15,-3 1 6-15,-6 4 25 16,-3 0-22-16,-4 5 3 16,1 0-43-16,-1 0-33 15,-3 5-7-15,5 11 5 0,4 5-4 16,1 2-2 0,6 0-2-16,3 2-4 15,0-1-2-15,12-6-16 16,10-6-5-16,5-5-11 15,-2-7-5-15,3 0-17 16,-6-5 45-16,-8-13 9 16,-4-1 8-16,-7-1 7 0,-3 1 29 15,0 0 3-15,-13 6-3 16,-1 1-1 0,-5 5-18-16,4 5-6 0,-1 2-16 15,7 0-15 1,3 11-27-16,6 8-92 0,0-1-140 15</inkml:trace>
  <inkml:trace contextRef="#ctx0" brushRef="#br0" timeOffset="-175532.79">8387 11619 790 0,'0'0'58'0,"0"0"-31"0,0 0-19 0,14 79-4 0,-8-56-2 16,-2-4 14-16,-1-5 14 16,0-5-5-16,0-5-10 15,-3-4-11-15,3 0-6 16,-3-16-2-16,3-5 7 0,3-6 0 15,1-1-2 1,2 0-5-16,3 5 2 16,1 4-2-16,2 8 2 15,0 6 2-15,0 5 5 16,4 0 9-16,-4 5 19 16,1 12 7-16,-1 2-21 15,1 3-16-15,-7-4-35 0,0-1-41 16,-3-8-105-16,-6-7-233 15</inkml:trace>
  <inkml:trace contextRef="#ctx0" brushRef="#br0" timeOffset="-174683.43">8845 11622 255 0,'0'0'70'0,"0"0"18"0,0 0 0 0,0 0-17 0,0 0-11 15,-7-30-9-15,-1 18-12 16,-1-2-5-16,-4 5 5 16,1 5 13-16,-1 1 19 15,4 3-4-15,3 4-18 16,0 13-13-16,6 1-34 16,0 1-19-16,0-1 7 15,3-4-15-15,9-5-23 16,1-6-29-16,-4-3 31 15,0 0-5-15,-6-12 46 16,4-4 19-16,-4 0 19 0,-3 0-7 16,3 4-3-16,3 7-11 15,-1 5-6 1,8 0-11-16,2 3 44 16,7 13 1-16,6 2-29 15,2 0-10-15,1 1-6 16,0-7-39-16,0-5-57 15,-4-7-40-15,-8 0 40 0,-1-14 58 16,-8-14 20-16,-1-4 22 16,-6-8 3-16,-3-6-2 15,0-2 3-15,0-5 6 16,-6-2 6-16,-6 1-3 16,2 6 6-16,1 8 48 15,3 10 10-15,6 16-4 16,0 14 3-16,0 3 18 15,18 27-36-15,4 11-39 16,0 10-7-16,2 7-15 16,-2 4-2-16,-4-6 4 15,-2-8 1-15,-7-9 4 16,0-13-1-16,-6-12-2 16,-3-10-1-16,0-4 7 15,-6-6-7-15,-16-11-12 16,-5-5 0-16,-4-2 5 0,0 1-6 15,3 4-13 1,4 8 14-16,8 2 13 16,10 7 15-16,6 2 24 15,3 2-9-15,22 12-35 16,12-5 5-16,12 0 6 16,7-9-9-16,8 0-89 15,4-7-204-15</inkml:trace>
  <inkml:trace contextRef="#ctx0" brushRef="#br0" timeOffset="-173932.66">9535 11617 299 0,'0'0'132'0,"0"0"-28"0,0 0-18 16,0 2 24-16,0-4-13 15,0-11-58-15,-4-6 20 16,1-2-13-16,0-5-19 16,-3 3 6-16,0-2-3 15,0 7-9-15,-1 6-17 16,4 5-2-16,3 7-27 16,0 0-102-16,0 14-168 15,0 4-78-15</inkml:trace>
  <inkml:trace contextRef="#ctx0" brushRef="#br0" timeOffset="-173500.07">9722 11652 282 0,'0'0'7'0,"0"0"62"16,0 0-19-16,0 0-1 15,0 0 7-15,0 0 34 16,22-35 19 0,-22 22-31-16,-6-2-11 15,-7 6-29-15,-2-3-18 0,0 8-4 16,-4-1 18-16,1 5-15 16,2 0 0-16,4 0-14 15,3 14-3-15,6 2-2 16,3 6-6-16,0 0-5 15,9-1-1 1,13-2-7-16,2-8-11 16,1-4-16-16,-1-7 24 0,1 0 0 15,-6-7 22-15,-7-11 9 16,-3-5 6-16,-6-1 18 16,-3-1 7-16,0 4-20 15,-3 1-9-15,-3 8-4 16,-3 2-7-16,3 10-7 15,2 0-18-15,1 10-44 16,3 13-40-16,0 5-88 16,0-3-160-16</inkml:trace>
  <inkml:trace contextRef="#ctx0" brushRef="#br0" timeOffset="-173132.1">9950 11534 1032 0,'0'0'32'0,"0"0"-21"16,0 83-9-16,0-48-2 16,3 0-1-16,0-3 2 0,3-9-1 15,-2-7-1-15,-1-9 2 16,3-7-3-1,0 0-25-15,0-19 6 16,0-8 27-16,4-5-1 0,2-6-8 16,1 1-18-16,1 3-21 15,2 6 11-15,-1 9 19 16,1 10 13-16,2 9-2 16,-2 0 14-16,-1 19 48 15,0 8-5-15,1 6-21 16,-1-1-19-16,-2 1-15 15,-4-8-13-15,-6-4-118 16,-3-5-284-16</inkml:trace>
  <inkml:trace contextRef="#ctx0" brushRef="#br0" timeOffset="-162340.09">1757 7932 44 0,'0'2'27'0,"0"-2"-2"0,0 3 3 16,0-3 31-16,0 0-10 0,0 0-1 16,0 0 8-1,0 0-6-15,0 0-6 0,0 0-18 16,0 0-6-16,0 0-10 16,0 0-6-16,0 0-2 15,0 0-2-15,0 0 1 16,0 0 2-16,0 0 7 15,0 0 10-15,0 0 9 16,0 0-4-16,0 0-7 16,0 0-13-16,0 0-7 15,0 0-1-15,0 0-1 16,0 0 1-16,0 0 0 16,0 0 3-16,0 0 0 15,0 0 3-15,0 0 2 16,0 0 0-16,0 0-4 15,0 0-1-15,0 0-1 16,0 0-2-16,0 0 1 0,0 0-5 16,0 0 3-1,0 4-3-15,0 1 13 16,0-3-6-16,0 5-2 0,0-2 2 16,0-1 4-1,0 3-8-15,0 0 7 16,0 0-1-16,0-2-3 15,0 1 2-15,0 1-2 0,0-2 1 16,-3 2-1-16,3 0 0 16,0-3-4-16,0 3 3 15,-3 0 1-15,3 0 1 16,0 0 0-16,0 0-2 16,0 0 3-16,-3 0-2 15,3 2 0 1,0 1 0-16,0-3-8 15,0 2 4-15,-3 0 3 0,3-2 1 16,0 0 2-16,0-2-2 16,0 2 2-16,0-3-2 15,0 1 1-15,0 0 0 16,0-1 1-16,0 1 0 16,0 2-3-16,0-3 2 15,0 6 0-15,0-6 1 16,0 3-2-16,0 0 1 15,0-2 1-15,0-1-4 16,-2 1 5-16,2 2-6 16,0-3 6-16,0 1-2 15,0 5 2-15,-4-4-4 16,4 1 2-16,0-2 0 16,0 2 2-16,0-3-4 15,0 1 4-15,0 0-5 16,0-1 2-16,0 4 0 0,0-4 1 15,0 3-1-15,0 0-1 16,0 0 2-16,0 0-3 16,0 0 3-16,0-1 0 15,0 1 2-15,0-2-7 16,0 0 8 0,0 2-5-16,0-3 3 15,0-1 0-15,0 1-2 0,0 0 1 16,0-1 0-16,0 2 2 15,0-1-2-15,0 1-4 16,0 2 2-16,0-2 7 16,0-1-4-16,0 1 0 15,0-1-2 1,0 1 1-16,0-3 0 0,0 3 1 16,0-1-1-16,0-1-1 15,0 2 3-15,0-1-3 16,0 1-3-16,-3-1 6 15,3 1-2 1,0-1-3-16,0 1-14 0,0 2-24 16,0-2-39-16,0 1-18 15,0-1-42-15,0-3-24 16</inkml:trace>
  <inkml:trace contextRef="#ctx0" brushRef="#br0" timeOffset="-161707.79">1582 8382 346 0,'0'0'131'0,"0"0"-45"0,-3-4-29 0,3 4-18 0,0 0-20 16,0 0-5 0,0 0-1-16,0 0 11 0,0 0 3 15,0 0-2-15,0 0-14 16,0 3-13-16,0 6 2 15,6 2 5-15,7 5-2 0,-1 1 0 16,4-1-5 0,-5 0 2-16,2-2-3 15,2-1-17-15,-6-3 0 16,4-3-2-16,-4-3 8 16,0-4 6-16,1 0-1 15,2 0 4-15,-3-4 4 0,6-10 0 16,-2-2 1-1,2-7 0-15,1 0-4 0,-4-3-13 16,3-1-6 0,-2 1 15-16,-1 2 2 15,0 4 6-15,-3 1-10 16,0 6-63-16,1 6-68 16,-4 0-75-16</inkml:trace>
  <inkml:trace contextRef="#ctx0" brushRef="#br0" timeOffset="-160805.55">1206 8967 284 0,'0'0'85'0,"0"0"9"0,0 0-40 0,-3 0-16 0,3 3-2 15,0 11-35 1,0 4 16-16,0 5 21 16,0 8 21-16,0 3 18 15,0 3-5-15,6 2-10 16,0-2-23-16,1-7-29 0,2-5-10 16,-3-8-22-16,3-8-193 15,-5-9-198 1</inkml:trace>
  <inkml:trace contextRef="#ctx0" brushRef="#br0" timeOffset="-160392.22">1098 8873 347 0,'0'0'43'0,"0"0"-17"0,0 0-12 15,0 0-24 1,0 0 20-16,0 0 16 15,102-60 8-15,-71 60-14 16,0 0 1-16,0 0 17 16,-1 14-6-16,-5 4-8 15,-3 3 37-15,-4 4-14 16,-5 3-22-16,-4 0 2 16,-9 2 9-16,0-2-23 15,0-3 5-15,-9-2-11 16,-10-7-11-16,-3 1-80 15,-2-10-58-15,-1-3-31 16,1-4-261-16</inkml:trace>
  <inkml:trace contextRef="#ctx0" brushRef="#br0" timeOffset="-159759.16">1493 8804 388 0,'0'0'85'0,"0"0"11"0,0 0-27 0,0 0-46 16,0 0-39-16,-6 20 23 15,6 5 3-15,0 8 12 16,0 9 0-16,3 4 3 0,3 2 3 15,-3 1-7 1,0-3-1-16,3-9 2 16,-2-9-3-16,2-7-16 0,-3-12-2 15,2-9-13 1,2 0-25-16,2-9-63 16,-3-14 62-16,0-3-15 15,0-4-48-15,1 0-14 0,-1 3 29 16,3 1-4-1,-3 5 81-15,4 5 31 0,-4 7 45 16,0 2 7-16,0 7-21 16,4 0-18-16,-4 2-11 15,2 14 54-15,2 3-10 16,2-1-16-16,0 3 14 16,-2 2-17-16,-1-2-12 15,0-2-17-15,-3-1-5 16,1-4-11-16,2-3-2 15,-6-1-17-15,-3-8-134 16,0-2-160-16</inkml:trace>
  <inkml:trace contextRef="#ctx0" brushRef="#br0" timeOffset="-159509.45">1877 9130 466 0,'0'0'119'0,"0"0"-29"0,0 0-34 0,0 0-29 0,0-98-12 16,-3 73-10-1,0 6-9-15,-3 8-60 0,3 8-47 16,-3 3-70-16</inkml:trace>
  <inkml:trace contextRef="#ctx0" brushRef="#br0" timeOffset="-158742.15">2182 8931 222 0,'0'0'77'0,"0"0"-16"0,0 0 2 0,0 0 7 16,0 0 23-16,3-16 4 0,-3 16 10 15,-11 0-22-15,1 0-64 16,-5 4 22-16,2 5-8 16,1 0-28-16,0 1-3 15,5-1-3-15,1-5-1 16,3 3-4-16,3-1-2 16,0-2-7-1,0 0 1-15,12 1 6 0,7 2 5 16,6 2 4-16,0 0-3 15,2 1 3-15,-2 1-5 16,-7 1 4-16,1 0-2 16,-7-3 1-16,-6 2 1 15,-6-1 0-15,0-1-2 16,0 0 12-16,-18 3 0 16,-4-3-3-16,-6-2-15 15,-3-3-6-15,-2 1 0 16,-1 0-23-16,6-5-38 15,7 0-19-15,5 0 3 16,13 0-14-16,3 0-102 16</inkml:trace>
  <inkml:trace contextRef="#ctx0" brushRef="#br0" timeOffset="-158210.54">2377 8656 629 0,'0'0'86'0,"0"0"-7"0,0 0-28 0,0 76-39 0,0-37 4 16,0 5-1-16,0 5 11 16,6-1-4-16,0-4 14 15,0-2 5-15,0-10-23 16,0-6-11-16,-3-10-6 16,0-5 1-16,0-8-3 15,0-3 0-15,0 0-20 16,-3-17 5-16,4-2 17 15,-1-1-6-15,3 1-14 16,-3 1 2-16,3 4 14 16,0 5-2-16,4 2-6 15,-4 4 2-15,3 3 18 0,4 0-4 16,-1 0 8 0,0 0-5-16,3 10-1 15,-3 4 6-15,4 0 4 16,-1 4 1-16,-2 5 3 0,-1-2 5 15,1 5 4-15,-7-6-11 16,2-1-12-16,-4-5-7 16,2-3-9-16,-3-6-97 15,-3-5-129-15,3 0-125 16</inkml:trace>
  <inkml:trace contextRef="#ctx0" brushRef="#br0" timeOffset="-157926.12">2786 9108 302 0,'0'0'167'0,"0"0"-11"0,0 0-31 0,0 0 12 16,0 0-21-16,3-6-40 16,-3-10-20-16,0-7-35 15,-3-3-14-15,-3 0-9 16,0 3-41-16,-1 8-60 16,4 5-77-16,0 10-40 15,0 0-94-15</inkml:trace>
  <inkml:trace contextRef="#ctx0" brushRef="#br0" timeOffset="-157411.64">2955 8940 621 0,'0'0'111'15,"0"0"3"-15,0 0-53 16,0 0-34-16,0 0-26 15,15 33 12-15,-11-11 4 16,2 4-3-16,-3-1-3 16,-3-4 7-16,3-2 3 15,-3-3-10-15,3-7 3 16,-3-4-9-16,3-5-2 0,-3 0-2 16,3-3 2-1,-3-13 7-15,6-7 0 16,-2-2-9-16,-1-3-7 15,6 0-30-15,-3 5-4 16,3 4 27-16,-2 5 14 16,2 8 2-16,-4 6-3 15,5 0 8-15,-4 2-3 16,3 14 14-16,1 2-3 0,-4 3-9 16,0 2-12-1,0-2-33-15,0-4-58 16,1-3-143-16,-4-5-100 15</inkml:trace>
  <inkml:trace contextRef="#ctx0" brushRef="#br0" timeOffset="-156841.06">3291 9000 467 0,'0'0'52'0,"0"0"9"0,0 0-5 0,0 0-9 0,0 0-5 16,-16-58 31-16,13 58 44 15,1 7-67-15,2 11-16 16,0 3-30-16,0 2-25 15,0 1-29-15,11-3-33 16,2-5 3-16,2-5 25 16,1-8 12-16,-4-3-11 15,1-7-5-15,-1-9-2 16,0-8-21-16,-3 3 15 16,-3 1 26-16,3 6 33 15,1 3 7-15,2 8 6 16,0 3-3-16,1 7 1 15,2 18-1-15,-2 8 2 0,-1 6-9 16,-3 3 1 0,-6 1-21-16,-3-1 34 15,0-5 32-15,-3-4 59 0,-12-8 23 16,-7-6-44-16,-6-6-33 16,0-3-13-1,-2-10-15-15,5 0 0 16,1 0 19-16,8-10 21 0,10-3-20 15,6-4 4-15,0-1-8 16,19 2-2 0,8-3-24-16,7 0-1 0,6 3-14 15,7 0-75-15,-8 2-136 16,5 3-291-16</inkml:trace>
  <inkml:trace contextRef="#ctx0" brushRef="#br0" timeOffset="-155942.87">3793 8540 470 0,'0'0'80'0,"-22"129"-43"0,10-52 8 0,-1-1 16 0,1-4-10 16,0-8-21-16,5-8-24 15,1-12-17-15,3-14-61 16,3-7-93-16,0-4-166 16</inkml:trace>
  <inkml:trace contextRef="#ctx0" brushRef="#br0" timeOffset="-154228.8">4249 8577 316 0,'0'0'150'0,"0"0"-22"0,0-19-25 0,0 12-19 0,0 1-6 0,0-1-13 0,0 0 3 0,0 0 5 16,-10 2-3-16,1 0-21 15,-3 3-18-15,-4 2-16 16,1 0 2-16,-4 0-12 15,4 5-7-15,0 9 2 16,-1 2-8-16,4 2 4 16,0 0 2-16,5 1-3 15,4-2 2-15,0-3 0 0,3-1-3 16,0-1-6 0,6-1 5-16,7 1-5 15,5-3 7-15,6 3-14 16,1 1-15-16,3-1-14 15,0 4 19-15,-4 0 15 16,1 3 8-16,-3 0 5 0,-4-1-2 16,-5 3 1-16,-4 0 1 15,-3-3 6-15,-6 3-4 16,0 0 3-16,0-1 1 16,-9 1 13-16,-7 0-1 15,-12-2 6 1,-3-3 5-16,-5-2-2 0,-8-5-9 15,-1-2-14-15,-2-2-12 16,1-4-39-16,9-1-60 16,6 0-128-16,16 0-116 15</inkml:trace>
  <inkml:trace contextRef="#ctx0" brushRef="#br0" timeOffset="-153562.56">4624 8947 204 0,'0'0'69'0,"0"0"30"0,0 0 7 0,0 0-20 16,-6-67 2-16,-7 58-14 0,-2 2-18 0,3 7-30 0,-6 0 4 15,2 2-23-15,1 16 0 16,-1 8-4-16,10-1-3 16,6 3 0-16,0 0 7 15,0-5-7-15,22-5 1 16,-1-6-2-16,4-10-14 16,-1-2-49-16,-2-2 27 15,-7-17 21 1,-2-1-4-16,-10-4 5 0,-3 3 8 15,0 3 12-15,-3 2 34 16,-13 7-24-16,-2 4-16 0,-1 5-1 16,7 0-35-1,0 3-4-15,3 10-1 16,9 1-58-16,0 2-102 16,0-1-103-16</inkml:trace>
  <inkml:trace contextRef="#ctx0" brushRef="#br0" timeOffset="-153228.42">4836 8944 225 0,'0'0'99'0,"0"0"22"0,0 0-34 16,0 0-4-16,0 0 10 16,-15-25-14-16,2 25 22 15,1 0-96-15,0 0 57 16,0 9-41-16,3 5 0 16,2 7 8-16,4 0-15 15,3 4-7-15,0-4-4 16,7-1-2-16,8-3 0 15,6-8-3-15,1-6-36 16,2-3-38-16,1-3-4 16,-3-13-63-16,-1-2-92 15,-6 0-218-15</inkml:trace>
  <inkml:trace contextRef="#ctx0" brushRef="#br0" timeOffset="-152997.3">4994 8995 618 0,'0'0'100'0,"0"0"-26"16,0 0-11-16,0 0 8 15,0 0-35-15,15-32 15 0,-15 13 9 16,0 3-27-1,0 3-30-15,0 3-47 0,-3 3-44 16,0 7-56 0,3 0-136-16</inkml:trace>
  <inkml:trace contextRef="#ctx0" brushRef="#br0" timeOffset="-152347.27">5225 8977 241 0,'0'0'35'0,"0"0"42"0,0 0-17 0,0 0 9 16,0 0-6-16,27-14-4 0,-24 2 12 16,-3 3 14-1,0-2-15-15,0-1-11 0,0 3 4 16,0-1-17 0,-6 4-12-16,-4 3-8 15,2 3-20-15,-1 0-2 0,-1 3 4 16,4 13-10-16,3 0 0 15,3 2 1-15,0-2 1 16,0-3-9-16,3-7-9 16,6-4-19-16,4-2-17 15,-5 0 15-15,2-7 36 16,-4-4 4-16,0 2 3 16,-3 4 9-16,-3 3 21 15,3 2 15-15,3 2-7 16,4 15-37-16,-1 1 8 15,10 0-4-15,-1 1-3 16,3-8-2-16,-2-4-12 16,2-7-15-16,-2-2-70 15,-3-19-120-15,-7-7-110 16</inkml:trace>
  <inkml:trace contextRef="#ctx0" brushRef="#br0" timeOffset="-152147.3">5446 8590 1013 0,'0'0'82'0,"21"132"8"0,1-57-41 0,-3-4-36 0,2-8-14 0,-2-13-13 16,-7-10-145-16,-3-19-281 15</inkml:trace>
  <inkml:trace contextRef="#ctx0" brushRef="#br0" timeOffset="-151131.2">5973 8607 895 0,'0'0'90'0,"0"0"-65"0,0 0-22 0,0 0 4 0,0 97-3 0,0-55-5 15,-3 3 0-15,-1 5 2 16,4-7 2-16,-3-1 10 15,3-8 26-15,0-6-10 16,0-7-23 0,0-5-5-16,0-6-4 15,0-6-3-15,13-4-6 0,2 0 17 16,3 0 7-16,7-9 7 16,0-3-5-16,3-1-6 15,-4-1-5-15,0 2-3 16,1 3-1-16,-6 2-2 15,-4 2-17-15,-2 1-153 16,-10-1-180-16</inkml:trace>
  <inkml:trace contextRef="#ctx0" brushRef="#br0" timeOffset="-150914.81">6090 8804 798 0,'0'0'87'0,"0"0"-24"16,0 0-57-16,0 0-9 16,0 0-101-1,0 0-192-15,67-79-147 16</inkml:trace>
  <inkml:trace contextRef="#ctx0" brushRef="#br0" timeOffset="-150730.11">5979 8672 958 0,'0'0'124'0,"0"0"-68"15,0 0-25 1,0 0-2-16,105-16-15 0,-63 4-11 16,8-4-13-16,-4 2-144 15,-6 2-309-15</inkml:trace>
  <inkml:trace contextRef="#ctx0" brushRef="#br0" timeOffset="-150032.2">6351 8889 648 0,'0'0'145'0,"0"0"2"0,0 0-73 0,0 0-32 15,0 0-13-15,-3 5-24 16,3 13 2-16,0 1 8 16,0 4-5-16,0-3-3 15,0-3-2-15,0-3 1 16,0-10-1-16,0-4-3 16,6 0-6-16,-3-4-1 15,0-15 3-15,3-1 5 16,1-6-14-16,2 1-12 15,0-1-5-15,1 5 11 16,-1 5 17-16,0 5-3 16,0 4 2-16,0 4 2 15,3 3 0-15,1 0 0 16,-1 10 2-16,1 4 6 16,-4 2-4-16,0 0-2 0,-3 0-5 15,1-2-34 1,-4-3-72-16,0-6-173 15,0-5-214-15</inkml:trace>
  <inkml:trace contextRef="#ctx0" brushRef="#br0" timeOffset="-149415.68">6628 8907 467 0,'0'0'66'0,"0"0"44"0,0 0-3 0,0 0-9 0,0 0-13 0,10-32-30 0,-10 23-19 0,0 2-12 16,-3 3 9-16,-7 1 11 15,4 3-3-15,-3 0-21 16,0 9-18-16,5 10 1 15,4 1-13-15,0 4 3 16,0-4-7-16,0-1-7 16,13-5-32-16,-1-5-18 15,4-9-28-15,-5 0-29 16,2-7 63-16,-4-12 41 16,-3 1-5-16,-3-5 14 15,1 2 21-15,-4 3 5 16,3 4-5-16,0 3-11 0,3 4-6 15,3 7-3-15,1 0-10 16,2 1 7-16,-3 16 24 16,1 4 4-1,-1 4-5-15,-4 3 1 16,-2 2 4-16,-3 5 21 16,0-5 6-16,0 4 8 0,-3-3-15 15,-8-6-4-15,-8-2-11 16,0-5-5-16,-2-6 15 15,-1-5 4-15,1-7 8 16,-4 0-1-16,4-7 3 16,2-7-9-16,7-7-28 15,2 1-7-15,10-1-1 16,0 5-4-16,3-1-12 16,19 6-21-16,3-1-34 15,0 5-50-15,2 0-26 16,-2 0-116-16</inkml:trace>
  <inkml:trace contextRef="#ctx0" brushRef="#br0" timeOffset="-149116.93">6936 8910 805 0,'0'0'231'0,"0"0"-65"0,0 0-67 0,0 0-11 16,0 0-22-16,31 27-37 15,-21-17-26-15,-8-3-16 16,-2-7-172-16,0 0-487 16</inkml:trace>
  <inkml:trace contextRef="#ctx0" brushRef="#br0" timeOffset="-29829.39">9338 9934 242 0,'0'-2'133'0,"0"2"-36"0,0 0-40 15,0 0-1-15,0 0 2 16,0-3-8-16,0 3 2 16,0 0-5-16,0 0 0 15,0 0-3-15,0 0-5 16,0 0-1-16,0 0-7 0,-3 0-2 15,3 0-9 1,0 0-8-16,0 0-4 0,0 0 5 16,0 7-7-16,0 8 4 15,0 3 8-15,3 7 19 16,3 8-15-16,0 1-10 16,0 3-7-16,-3-5-1 15,1-2 1-15,-1-4-5 16,0-8 3-16,-3-6-4 15,3-5-6-15,-3-2-30 16,0-3-25-16,3 0-12 16,-3-2-14-16,0 0-61 15,0 0-90-15</inkml:trace>
  <inkml:trace contextRef="#ctx0" brushRef="#br0" timeOffset="-28946.28">9596 9990 504 0,'0'0'127'0,"0"0"-47"0,0 0-42 0,0 0-3 0,0 27 2 16,6-10 10-16,0 6 5 16,4 2 8-16,-4 0 0 15,-3 3-8 1,0-3-7-16,0-1-21 16,0-4-10-16,-3-3-9 0,3-6-3 15,-3-6-3-15,0-5-5 16,0 0-7-16,3-5-7 15,-3-13 2-15,0-5 14 16,3-5 2-16,4-2-14 16,-4 0-21-16,3 2-4 15,0 7 6 1,0 2 28-16,-3 11 6 0,4 1 1 16,-4 4 0-16,3 3 2 15,0 0-6-15,0 10 1 16,3 6 28-16,0 5 21 15,4 2-23-15,-4 0-11 16,-3 2-8-16,3 0-2 16,-2-4-2-16,-4-4-34 15,3-8-106-15,-3-5-168 16,0-4-288-16</inkml:trace>
  <inkml:trace contextRef="#ctx0" brushRef="#br0" timeOffset="-28580.34">9892 10047 580 0,'0'0'75'0,"0"0"-9"0,36 88-29 0,-26-63 11 16,-1-4 14-16,-3-4-10 0,-3-11-18 15,-3-3-9-15,0-3 11 16,0-3 32 0,-9-13-2-16,-3-9-46 15,-6-8-16-15,-1-8-4 0,1-7 1 16,-1-9-4-16,7-2-1 16,2 3 2-1,7 3-2-15,3 7-1 0,0 7-1 16,13 11 4-16,11 9-1 15,7 8 1-15,0 6-5 16,3 5 4-16,-3 2-37 16,-6 20-100-16,-11 3-179 15,-8 7-228-15</inkml:trace>
  <inkml:trace contextRef="#ctx0" brushRef="#br0" timeOffset="-28395.1">9827 10017 910 0,'0'0'81'0,"0"0"-42"16,0 0 7-16,111-9-36 16,-68 4-9-16,-3-2-13 15,-3 3-214-15,-9 2-311 0</inkml:trace>
  <inkml:trace contextRef="#ctx0" brushRef="#br0" timeOffset="-27895.8">10181 10156 419 0,'0'0'104'16,"0"0"-35"-16,0 0-28 16,0 0-14-1,0 0-1-15,0 0 1 0,31-5 12 16,-31-6 38 0,0-1-31-16,0 1-16 0,0-3-8 15,-6 2 1-15,-7 3 1 16,-2 2 5-16,-1 7 1 15,-2 0-6-15,6 0-3 16,0 12-11-16,3 8-6 16,5 3-3-16,4 3 0 15,0-1-2-15,13-4 0 16,8-2-2-16,0-8-2 16,1-6-2-16,0-5-10 15,0-2 1-15,-7-17 6 16,-3-4 6-16,-6-5 7 15,-6 0 3-15,0 1 4 16,0 1-1-16,0 6 4 16,-9 1-1-16,-3 9-3 15,0 9 3-15,2 1-12 0,1 0-8 16,6 16 8-16,0 4-24 16,3 3-71-16,0-2-74 15,6-2-62-15,9-8-162 16</inkml:trace>
  <inkml:trace contextRef="#ctx0" brushRef="#br0" timeOffset="-27630.43">10384 10140 765 0,'0'0'83'0,"0"0"-54"0,0 0-13 0,0 0 7 0,0 0 4 15,25 37 12-15,-25-37 41 16,0 0 24-16,-6-10-16 16,-4-8-60-16,-2-5-25 15,0-2 7-15,5-1-6 16,4 1-4-16,0-1-4 16,3 3-11-16,0 2-30 15,3 5-25-15,7 7-79 16,5-1-78-16,1 10-29 15,-1 0-174-15</inkml:trace>
  <inkml:trace contextRef="#ctx0" brushRef="#br0" timeOffset="-27030.35">10573 9955 722 0,'0'0'153'0,"0"0"-51"16,0 0-38-16,0 0-39 15,0 0-7-15,8 76 13 16,-2-48-10-1,-3-7-4-15,0-3-4 0,1-9-7 16,-4-4-4-16,0-5-4 16,0 0 1-16,0-14-10 15,0-4 12-15,0-5-4 16,0-3 1-16,0 3 2 16,0-1 0-16,0 6 1 15,0 3-2-15,6 0 1 16,6 4-2-16,-3 6 5 15,7 3-6-15,-4 2-2 16,1 0-2-16,-1 11-2 16,-3 5 4-16,-3 3 13 15,0-6 14-15,-3-3-7 16,-3-5-6-16,3-5-5 16,-3 0-2-16,0-2-4 15,0-15-6-15,0-1 2 16,7-5-5-16,-1-1 5 15,3 6 9-15,3 4-3 16,1 3-4-16,2 8-1 0,1 3-6 16,-5 3-3-1,2 13 6-15,-4 3 8 0,0-1-7 16,-2-2-54 0,-1-5-92-16,-3-1-97 0,0-7-85 15</inkml:trace>
  <inkml:trace contextRef="#ctx0" brushRef="#br0" timeOffset="-26364.93">10954 9951 589 0,'0'0'133'0,"0"0"-32"0,0 0-14 0,0 0-27 15,0 0-14-15,64-77 22 16,-61 56-55-16,-3 0-11 15,0 3 1-15,0 2-10 16,-9 4 11-16,-3 5 0 16,-3 7 7-16,6 0 25 15,-1 5 9-15,10 16-43 16,0 4 1-16,0 3 9 16,3 4-7-16,16-4 0 15,0-7-12-15,5-5-19 16,0-9-29-16,4-7-38 15,0 0-43-15,-4-19-38 0,-2-6 34 16,0-8-18 0,-7-4-18-16,-2-2 57 15,-4-2 72-15,-3-3 54 16,0 0 49-16,0 2 22 16,-3 7 38-16,0 6 24 15,3 10-14-15,-3 10-35 16,7 9-1-16,-4 2-5 0,3 21-18 15,0 9-16-15,4 6-26 16,-1 3-18-16,1-2-6 16,-1-2 1-16,-3-6-2 15,3-11 1 1,-6-6-2-16,0-9 1 16,-3-5-4-16,-3 0-7 15,0-12-6-15,0-4 12 0,-12-2-8 16,-7-1 4-16,2 0 2 15,-8 8-24-15,3 3-8 16,3 7 1-16,1 1 55 16,6 13 0-16,3 15 10 15,6 2 16-15,3 3 14 16,0-1-6-16,12-7 8 16,9-6-35-16,10-12-14 15,3-7 1-15,0-3-11 16,6-17-15-16,-3-8-90 15,-4-4-190-15,-2 2-317 16</inkml:trace>
  <inkml:trace contextRef="#ctx0" brushRef="#br0" timeOffset="-25298.48">10095 10526 233 0,'0'0'103'0,"0"0"-33"0,0 0-45 0,0 0-13 0,0 0-8 15,0 0-5-15,0 0 5 16,0 0 15-16,0 0 25 16,0 0 19-16,0 0-7 15,0-2 4-15,0-3-17 16,3 0-18-16,-3 1-10 15,3-4-9-15,-3 4 4 16,0-3 4-16,0 5-4 16,0-3 20-16,0 5 17 15,-9 0-7-15,0 0-36 16,-4 0 22-16,-2 0-18 16,2 12-6-16,-4 4-2 0,1 3 2 15,0 3 0 1,4 6-1-16,0 2 7 15,2 3 3-15,7 0 6 16,3-1-1-16,0-5 6 16,3-2-12-16,16-1-8 15,3-10-7-15,6-5-4 16,2-9-21-16,1 0-60 0,3-7-150 16,-4-14-116-16</inkml:trace>
  <inkml:trace contextRef="#ctx0" brushRef="#br0" timeOffset="-24849.01">10356 10644 287 0,'0'0'111'0,"0"0"-12"0,0 0-41 0,0 0-26 16,0 0-5-16,-27-37 15 0,12 37-12 16,-1 0-15-1,4 4-2-15,-1 12 4 16,4 3-7-16,6 4-6 15,3 0-1-15,0 1-3 16,15-6-6-16,7-2 2 16,0-9-1-16,3-5-6 15,-1-2-4-15,-3-4-12 16,-2-15 4-16,-7-4 9 16,-5 2 15-16,-7-2 0 15,0 2 7-15,0 3 10 16,-7 4 3-16,-8 5-10 0,2 6-36 15,1 3-1 1,6 0-42-16,0 12-161 16,6 9-30-16</inkml:trace>
  <inkml:trace contextRef="#ctx0" brushRef="#br0" timeOffset="-24448.25">10495 10586 763 0,'0'0'69'16,"0"0"-33"-16,0 0-28 16,0 0-7-16,19 76 0 15,-13-60 2-15,-3-2-2 16,-3-4 2-16,3-6-4 15,-3-4 4-15,0 0-1 16,3-4 1-16,-3-13-6 16,3-4-1-16,0-2 2 15,4 1 4-15,-1 0 0 16,-3 6 7-16,6 3 13 16,-3 3 3-16,3 5-1 15,0 5-4-15,4 0-5 16,-1 3-11-16,0 13 15 15,1 7 7-15,-1 1-9 0,1 1-5 16,-7-2-10 0,3-5 0-16,-3-6-38 15,0-6-127-15,0-6-146 0</inkml:trace>
  <inkml:trace contextRef="#ctx0" brushRef="#br0" timeOffset="-23998.98">10834 10470 225 0,'0'0'134'0,"0"0"50"0,0 0-40 0,0 0-17 15,0 0-6-15,6-30-15 16,-9 30-6-16,-6 0-39 16,2 0-18-16,-5 3-22 15,6 6-12-15,0 2-5 16,2 3 2-16,4 3 4 16,0-1-5-16,0 2-8 15,10-2-1-15,8 0-10 16,-2 1-8-16,2-1-8 15,-2 0 8-15,-1-5 15 16,-2 3 5-16,-5 0 2 16,-1-2-1-16,-4-1-2 0,-3 1-17 15,0 0-14-15,-3-4-5 16,-10-1 18 0,-5 1 4-16,-3-4 20 15,-1-1 0-15,3-3-10 16,7 0-35-16,3 0-78 0,6-5-35 15,3-6-159 1</inkml:trace>
  <inkml:trace contextRef="#ctx0" brushRef="#br0" timeOffset="-23683.27">10948 10641 699 0,'0'0'106'16,"0"0"37"-16,0 0-103 15,0 0-28-15,0 0-10 16,83-76 0-16,-77 58-1 16,-6-1 3-16,0 3 17 15,0 2 17-15,0 5 3 16,-9 2-1-16,-1 5 5 16,2 2-18-16,-2 0 0 15,4 7-20-15,-3 8-7 16,6 2 6-16,3 1 3 15,0-2-3-15,0 3 5 16,6-1-6-16,10-4-3 16,4-5-5-16,-1-3-33 0,3-6-36 15,3 0-95 1,-7-6-130-16,0-10-36 0</inkml:trace>
  <inkml:trace contextRef="#ctx0" brushRef="#br0" timeOffset="-23366.42">11188 10436 463 0,'0'0'166'16,"0"0"-3"-16,0 0-74 15,0 0-56-15,0 0-17 16,12 32-1 0,-8-11 4-16,-1-5-4 0,0-2-10 15,-3-5-4-15,3-6-1 16,0-3-6-16,-3-3-1 15,3-13-15-15,0-5 18 16,0-2-3-16,0-1-2 16,3 4 6-16,-3-1 6 15,3 10 5-15,0 4 29 16,4 7 11-16,2 0-13 16,0 9 9-16,4 15 2 15,2 1-24-15,-2 2-18 16,-1-1-2-16,-3-3-20 15,1-7-131-15,-4-7-134 16,0-9-168-16</inkml:trace>
  <inkml:trace contextRef="#ctx0" brushRef="#br0" timeOffset="-22983.85">11404 10153 778 0,'0'0'107'0,"0"0"-44"16,0 0-26 0,0 0-19-16,55 116-15 15,-37-65-10-15,-2 2 1 0,-1-2 9 16,-2-5 0-16,-1-8 25 16,-3-13 5-1,-3-9-19-15,-2-16-14 16,-4 0-20-16,0-14-18 15,0-11 14-15,-16-5-7 0,-6-6-35 16,-6 4-5 0,4 5-16-16,0 4 9 15,2 6 39-15,6 8 66 0,7 7-10 16,9 2 64 0,0 0 7-16,6 0-58 0,13 0-26 15,9-2 12 1,2-5 1-16,4-7-14 0,6-3-2 15,-3 2-80-15,-3-4-144 16,-3 2-335-16</inkml:trace>
  <inkml:trace contextRef="#ctx0" brushRef="#br0" timeOffset="-16987.96">9036 10343 675 0,'0'-2'154'0,"0"2"-60"0,0-2-37 0,0 2-23 15,0 0-4 1,0 0-2-16,0 0 4 15,0 0 3-15,0 0-8 0,0 0-10 16,0 0-8 0,0 0-12-16,0 0-3 15,0 0-6-15,6 0 5 0,-3 0 2 16,3 0-1-16,0 0 6 16,-3 0 0-16,-3 0 2 15,3 0-1-15,-3 0 2 16,0 0-1-16,0 0 10 15,0 0-1-15,0 0 8 0,0 0 5 16,-3 0 9 0,-9 0 2-16,-6 0-19 15,-1 0-4-15,-5 0 0 16,-4 0-8-16,-6 0-1 16,6 0 5-16,-3 0-5 15,3 0 9-15,1 0 0 16,6 0 8-16,2 0-5 15,4 0 0-15,5 0-1 16,4 0 2-16,0 0 0 16,3 0-6-16,3 0-1 0,0 0-9 15,0 0-3-15,0 0-7 16,0 0 0 0,0 0-6-16,0 0-6 15,0 0-11-15,0 0-14 16,0 0-17-16,0 0-22 0,0 0-52 15,0 0-87 1,0 0-90-16</inkml:trace>
  <inkml:trace contextRef="#ctx0" brushRef="#br0" timeOffset="-16068.77">8682 10364 450 0,'0'0'110'0,"0"0"-31"0,0 0 9 0,0 0-10 16,-37 16-2-16,30-11 3 16,-2-3-6-1,6 3-1-15,-3-1-15 0,3-1-17 16,0-1-15-16,0 0-10 15,3-2-4-15,0 0 0 16,0 0-3-16,0 0 5 16,0 0-7-16,3-7-6 15,9-9-8-15,0 0 5 16,1-3 1-16,6-1-1 16,-1-1-2-16,-2 3-7 15,-1 4-9-15,-3 4 5 16,-3 1 11-16,-6 5-5 15,0 1 3-15,-3 3 0 0,3 0 3 16,-3 0-2 0,0 0 11-16,0 0-2 15,0 0-7-15,0 0-1 16,0 5-3-16,0 2 0 16,0 2 5-16,-6 3 11 15,0 1 3-15,-6 1 0 0,3 2 0 16,-3 1 5-16,2-4-10 15,1 3 4-15,0-2 0 16,3 0-8-16,2-2-2 16,1-1-1-1,3 1-6-15,0-3 1 16,0 1-2-16,0-1-11 16,7 0 2-16,5 3 10 0,-3-3 9 15,1 3 2-15,2-1-1 16,-4 3 3-16,2-3-2 15,2 1-2-15,-3-1-1 16,1-3-2-16,-1-2-35 16,-3-1-112-16,-3-3-175 15,-3 1-373-15</inkml:trace>
  <inkml:trace contextRef="#ctx0" brushRef="#br0" timeOffset="-6026.83">8001 7423 61 0,'13'-2'42'0,"-4"2"25"0,3 0-5 0,-2 0-18 16,-1 0-9-16,3 0-17 16,0 0-10-16,0 0-3 15,1 0 6-15,-1 0 12 16,4 0-1-16,-4 0 1 16,1 0 24-16,-1 0-17 15,-4 0-5-15,2 0 3 16,-1 0-17-16,0 0-7 15,-2 0 4-15,2 0 10 16,0 0 15-16,1 0 3 16,-1 0 0-16,0 0 16 15,0 0-12-15,1 0-19 16,1 0-11-16,2 0 0 16,2 0-3-16,1 0-1 0,-1 0-5 15,4 0 1 1,-1 2-3-16,0-2 2 0,1 3 0 15,-4-3-1 1,1 2 4-16,-1 0 5 16,1-2-3-16,-4 3-4 15,6-3 2-15,-2 0 0 16,5 0 8-16,1 0 6 0,0 2 5 16,5-2-10-16,-2 0-5 15,-4 0-8-15,4 0 2 16,0 2-2-16,-1-2 0 15,-2 3 0-15,-1-3-2 16,4 0 3-16,-3 2-5 16,-1-2 2-16,4 0-4 15,0 2-9 1,-1 1-7-16,3-1-27 0,1 0-29 16,0 0 32-16,0 0 3 0,-1 1-131 15,-2-3-172 1</inkml:trace>
  <inkml:trace contextRef="#ctx0" brushRef="#br0" timeOffset="-5361.12">9744 7460 496 0,'0'0'98'0,"0"0"4"0,0 0-15 0,86-23-32 15,-64 16-16-15,-1 3-14 16,1-1-4-16,-3 0-2 15,-5 1 8-15,5 2 0 16,-4-3-2-16,4 3-16 16,0-1-4-16,2 0-2 15,0 2 1-15,4-4-2 0,-3 3-1 16,6-3 0-16,-7 3 0 16,3-3 0-1,1 3-1-15,-3-2 1 16,6 1-2-16,-4-2 2 15,4 0-1-15,0 1 2 16,0-1-3-16,5 1 2 16,-2-3 0-16,0 2 0 0,2-2 0 15,1 1-1 1,4-1 0-16,-2-1 0 0,1 1 2 16,0 3-4-16,-3-1 3 15,0 3-5-15,0 2-25 16,-3 0-32-16,-1 0-44 15,-2 0-62-15,0 0-57 16,-3 7-169-16</inkml:trace>
  <inkml:trace contextRef="#ctx0" brushRef="#br0" timeOffset="-2563.92">6702 10586 471 0,'0'7'101'0,"6"4"-13"0,7 1-2 0,-1 9-6 15,1 0 1-15,1 4-10 16,2 1-25-16,-1-3-11 16,-2-2-18-16,-1-5-17 0,-3-5-30 15,-2-4-125 1,-4-2-190-16</inkml:trace>
  <inkml:trace contextRef="#ctx0" brushRef="#br0" timeOffset="-2113.74">6566 10438 663 0,'0'0'104'0,"0"0"-15"0,0 0-38 16,0 0-28-16,0 0-19 15,10-56-3-15,11 52-5 16,4 4-1-16,2 0 1 15,1 0 1-15,0 2 3 16,-6 10 10-16,-7 4 4 16,1 2-9-1,-11 3 4-15,2 0-4 0,-7 2 5 16,0 0-1-16,0 0-5 16,0-4 4-16,-10-1-5 15,-1-4-11-15,-5 0-17 16,1-3-43-16,-1-1-93 15,1-3-75-15,8-3-220 16</inkml:trace>
  <inkml:trace contextRef="#ctx0" brushRef="#br0" timeOffset="-1514.36">7025 10616 333 0,'0'0'88'0,"0"0"6"0,0 0-23 0,0 0-16 16,0 0 4-16,0 0-6 15,0 3 16-15,3 10 5 16,4 1-4-16,-1 2-28 16,0 0-15-16,-3-2 0 15,-3-4-6-15,3-3-9 16,-3-3-6-16,0-4-3 16,0 0 6-16,0 0 3 15,-6-7-4-15,-6-9-12 16,-7-7-18-16,0-7 9 15,1-3-4-15,3-1-2 0,3-1-4 16,6 5 15 0,2 5 6-16,4 6 0 0,0 8-2 15,10 4-5-15,8 4-8 16,6 3 5 0,4 0 11-16,3 4 0 15,0 9-26-15,0 0-135 16,-4-1-55-16,-5 2-132 0</inkml:trace>
  <inkml:trace contextRef="#ctx0" brushRef="#br0" timeOffset="-149.32">7303 10572 410 0,'0'0'107'0,"0"0"-22"0,0 0-33 0,0 0-9 16,0 0-19-16,0 0-9 0,0 0-2 15,0 0 27-15,0 0 30 16,0 0 4-16,0 0-22 15,-3 0-1 1,0 0 5-16,-4-14-12 16,1-2-30-16,-6-5-15 15,-4-2-1-15,1-2 3 16,-4 2-1-16,4 4-8 0,0 3-17 16,6 9-6-16,-1 4-29 15,7 3-100-15,3 0-225 16</inkml:trace>
  <inkml:trace contextRef="#ctx0" brushRef="#br0" timeOffset="367.76">7349 10418 403 0,'0'0'107'0,"0"0"-14"0,0 0-23 0,0 0-14 15,0 0-14-15,-10-26-3 0,10 26-2 16,0 0-23 0,7 11-12-16,5 4 5 15,3-2-2-15,1 3-3 0,-1-2-1 16,0-5 2-16,1-2-1 15,-4-7 2-15,-3 0 4 16,1-4 13 0,-7-15 7-16,0-2 0 0,-3-4-7 15,0-3-9 1,0-2-1-16,0 5-1 0,-6-1-7 16,-1 8-12-16,1 2-36 15,3 9-33-15,3 5-70 16,0 2-102-16</inkml:trace>
  <inkml:trace contextRef="#ctx0" brushRef="#br0" timeOffset="2782.93">7632 10260 318 0,'0'0'73'0,"0"0"-66"0,3 0-41 0,0 0 13 16,0-4 19-16,0-1 2 15,-3 0 41-15,0 1 53 16,0 1 32 0,0 1-1-16,0 0-13 15,0-3-35-15,0 0-34 0,0 3-23 16,0 0-13-16,-3-3-3 15,-3 5 1-15,-3 0 0 16,0 0-13-16,0 0 9 16,-1 0-2-16,1 5 1 15,6 9-7-15,-3 0-2 16,6 6-1-16,0 1 4 16,0-2-7-16,9-3-7 15,6-5-23-15,1-6-16 16,2-5-28-16,0 0 53 15,-5-12 15-15,-1-6-2 16,-3-1 6-16,-2 1-8 16,-4 2 16-16,-3 4 9 15,0 1 7-15,0 4 33 16,0 2 15-16,0 5-10 16,0 0-17-16,0 0-7 15,3 0 0-15,3 0-14 0,3 7 6 16,4 2 3-1,2-2-6-15,3 0-8 16,1-4-10-16,2-3-70 16,-2 0-111-16,0-10-154 15</inkml:trace>
  <inkml:trace contextRef="#ctx0" brushRef="#br0" timeOffset="3182.56">7915 10091 324 0,'0'0'58'0,"0"0"10"0,0 0 6 16,0 0-19-16,3-7-16 0,-3 3-10 16,0 1 6-16,0 1 25 15,0 2 38-15,-6 0-1 16,-3 0-35-16,3 0-14 16,-4 5-30-16,1 4-22 15,0 3 0-15,3 1-5 16,2 3 8-16,4 3 2 15,0 2 2-15,0 0 2 16,10-2-5-16,5-1-14 16,4-4-63-16,-1-10-160 15,1-4-218-15</inkml:trace>
  <inkml:trace contextRef="#ctx0" brushRef="#br0" timeOffset="3633.43">7989 10066 844 0,'0'0'52'0,"0"0"-29"16,0 0-20-16,0 0-1 16,0 0 6-16,34 46-2 15,-25-44-3-15,-2-2 7 16,2 0-8-16,0 0 0 15,-3-13 3-15,0-1-1 16,0-3-1-16,-3 4-6 16,0-1-3-16,0 5-1 15,-3 2 8-15,3 4-3 16,7 3-8-16,2 3 4 16,4 13 2-16,2 7 6 15,4 7-12-15,-1 0-21 16,-6 4-11-16,-5-3 6 15,-4 1 15-15,-6-6 14 16,0-6 12-16,-3-1-3 16,-13-10-2-16,1-5-8 15,-6-4-12-15,2 0-26 16,4-4 3-16,2-10 24 16,4-4 18-16,9-4 0 15,0 4 2-15,9 0-2 16,19-1 0-16,3 1-16 15,6 4-50-15,3 0-305 16</inkml:trace>
  <inkml:trace contextRef="#ctx0" brushRef="#br0" timeOffset="4231.3">7339 10933 668 0,'0'0'144'0,"0"0"-24"0,0 0-65 0,0 0-35 16,0 0-20-1,34 53 8-15,-12-28 27 0,-1 3 6 16,1-3-10-16,-4-3-24 16,-2-4-6-16,-1-9-97 15,-8-7-241-15,-1-2-269 16</inkml:trace>
  <inkml:trace contextRef="#ctx0" brushRef="#br0" timeOffset="4564.52">7241 10771 477 0,'0'0'62'0,"0"0"-18"15,0 0-23-15,0 0 2 0,83-44 19 16,-43 44 5 0,-3 0-4-16,3 0 11 15,-6 14 20-15,-6 2-11 16,-7 7-17-16,-9 0-10 0,-9 5-3 15,-3 2-1 1,0-2-14-16,-15 0-14 16,-12-3-19-16,-1-6-32 0,-6-5-55 15,0-5-77-15,6-2 1 16,7-5-95-16</inkml:trace>
  <inkml:trace contextRef="#ctx0" brushRef="#br0" timeOffset="5014.08">7739 10928 287 0,'0'0'34'15,"0"0"23"-15,0 0-15 16,0 0 11-16,0 0 19 16,7-23-3-16,-7 14 15 0,0 2-8 15,-9 3-15 1,0-2-7-16,-7 6-2 16,7 0-30-16,0 0-19 15,2 7-6-15,4 5-10 16,3 4-31-16,0-2-13 15,10-5-1-15,5-4-55 16,1-5 36-16,-2 0 38 0,2-12 33 16,-7-7 5-16,-3-1 15 15,-6-1 22-15,0 3 31 16,0-1-1 0,-3 5-5-16,-9 5-28 0,3 7-8 15,0 2-31-15,3 0-8 16,6 11-6-1,0 10-14-15,3 2-58 0,12 0-48 16,3-4-160-16</inkml:trace>
  <inkml:trace contextRef="#ctx0" brushRef="#br0" timeOffset="5280.69">7783 10521 821 0,'0'0'74'0,"0"0"49"0,46 83-26 0,-25-46-43 15,4 3-19-15,0-3-15 16,-4-2-11-16,-2-5-5 15,-3-7-6-15,-2-5-28 16,-4-7-108-16,-1-6-187 16,-6-5-278-16</inkml:trace>
  <inkml:trace contextRef="#ctx0" brushRef="#br0" timeOffset="5480.42">8045 10796 1045 0,'0'0'157'16,"0"0"-71"-16,0 0-47 15,0 0-19 1,0 0-13-16,-28-94-4 16,12 73-22-16,4 4-70 0,0 6-89 15,2 4-137-15,7 5-181 16</inkml:trace>
  <inkml:trace contextRef="#ctx0" brushRef="#br0" timeOffset="5898.82">8118 10572 255 0,'0'0'73'0,"0"0"14"0,0 0 4 16,0 0 14 0,0 0 36-16,-18-30 9 15,12 30-64-15,-4 0-40 16,4 2-20-16,-3 12-19 16,3 0-7-16,3 4 11 15,0 1 8-15,3 2-2 16,0 0-2-16,3-1-11 0,9-3-9 15,3-6-85 1,4-7-208-16,-4-4-346 0</inkml:trace>
  <inkml:trace contextRef="#ctx0" brushRef="#br0" timeOffset="6381.59">8183 10602 774 0,'0'0'66'16,"0"0"9"-16,0 0-42 15,0 0-23-15,0 0 5 16,0 0-12-16,83 30 5 15,-73-43 3-15,-4-2 0 16,-4-3-1-16,-2 0-4 16,0 1-1-16,0 1-3 15,0 0 0-15,0 7-3 16,0 1-1-16,0 7-1 16,0 1-1-16,0 0-9 15,3 13 6-15,13 8 9 0,-1 7-2 16,4 4 6-16,3 5-3 15,-1 0 0-15,-3 3-3 16,-5-3 0 0,-4-3 1-16,-3-2 7 15,-6-2-4-15,0-6 1 16,0-5-2-16,0-6-6 0,-9-8-5 16,-4-5-19-16,2 0 4 15,1-12-16 1,4-7-37-16,6 1-3 0,0-1-57 15,0 3-104-15</inkml:trace>
  <inkml:trace contextRef="#ctx0" brushRef="#br0" timeOffset="144289.98">5609 7435 329 0,'0'-2'117'0,"-3"2"-33"0,3 0-90 0,-3-3 91 0,3 3-61 16,0 0-12-16,0 0-2 16,0 0 6-16,0 0 18 15,0 0 7-15,0 0 19 16,0 0 2-1,0 0 4-15,0 0-23 0,0-2-15 16,0 2-12-16,0 0-10 16,-3-2-2-16,3 2-3 15,0-3 5-15,0 1-3 16,0 2 10-16,-3 0 3 16,3-2 4-16,0 2-4 15,0 0 7-15,0 0-3 16,0 0-6-16,0 0-5 15,0 0-6-15,0 0 4 16,0 0-1-16,3 0 1 16,6 0 4-16,4 0 3 15,-1 0-11-15,3 0 5 16,4 4-6-16,-4 1 2 16,3-3 1-16,1 3 3 15,-4 0-1-15,1-1 0 16,3 1-4-16,-5-1-3 15,2 1 7-15,2-3-5 16,-2 1 6-16,-1-3-7 0,1 4 10 16,3-1-1-16,-5-1 0 15,2 3-5-15,2-3 0 16,-2 2-1 0,-1-1-5-16,1 1 3 0,2 1-2 15,-6 0 2 1,7-1-3-16,-4 1 5 0,4 2-4 15,-4-2 7-15,-2-1-6 16,1 0 0-16,2 1 0 16,-4 0-1-16,4 2 1 15,-4-3-2-15,-2 1 4 16,2 0-5 0,-3-1 5-16,1 1-5 0,-1-1 6 15,-1 2-5-15,-1-2 4 16,5 0-3-16,-3 3 2 15,-2-2-3-15,2 0 1 16,-3-1 1-16,0-1-3 16,0 1 4-16,-2-4-7 15,-1 3 5-15,0-1-4 16,-3-2 6-16,3 2-6 16,-3-2 2-16,0 0-1 15,0 0 3-15,0 2-6 16,0-2-18-16,0 0-23 0,0 0-82 15,-6 0-280 1</inkml:trace>
  <inkml:trace contextRef="#ctx0" brushRef="#br0" timeOffset="145121.68">6308 7405 496 0,'0'0'109'0,"0"0"-3"0,0 0 15 0,-9-26-27 15,9 24-33-15,0 2-7 16,0 0 15-16,0 0 6 15,0 0-10-15,0 0-13 0,0 7-26 16,0 5-6-16,9-1-9 16,4 10-2-16,-2 2-8 15,8 7 2 1,3 2-2-16,-1 5-3 16,4 0 4-16,-4 0-4 15,1-2 3-15,-4-7-5 0,-5-5 4 16,2-7-7-1,-5-4 4-15,-4-5-8 0,-3-3 8 16,-3-4-3-16,0 0 0 16,0 0-6-16,0 0 9 15,0 0 6-15,-6-4 0 16,-7-1 1-16,1 3-5 16,-4 2 3-16,-2 0-2 15,-7 0 5-15,1 0-8 16,-1 0 1-16,-3 0-6 15,0 4-5-15,1 5-14 16,2 1 14-16,7-3 15 16,-1-1 1-16,4 1 3 15,5-2-7-15,2 0 1 16,5-3-18-16,0 0-41 16,0-2-55-16,3 3-57 15,0-3-67-15,0 0-47 16</inkml:trace>
  <inkml:trace contextRef="#ctx0" brushRef="#br0" timeOffset="148336.05">6942 7788 410 0,'-3'-11'124'0,"0"-1"-23"0,3-2 2 15,-3 3-18-15,3 0-25 16,0 1-7-16,0 1-14 16,0 2 8-16,0 5 3 15,0-3-4-15,0 5-11 16,0 0-3-16,0 0 2 16,0 0-6-16,0 0-10 15,0 14-18-15,0 7 5 16,0 6-5-16,0 8 3 0,0 7-4 15,-3 4 7 1,3 0-7-16,0 0 2 0,0-4-4 16,0-7-18-1,0-7-71-15,0-10-104 16,0-13-199-16</inkml:trace>
  <inkml:trace contextRef="#ctx0" brushRef="#br0" timeOffset="148918.83">6933 7911 292 0,'0'0'98'16,"0"0"27"-16,0 0-72 16,83-14-45-16,-55 14-7 15,-3-2-3-15,-4 2-5 16,0 0-33-16,-5 0-34 16,-7 0-25-16,-3 0-7 15,-2 0 64-15,-1 0 32 0,0 0 14 16,-3 0 21-1,6 0 60-15,-3-5-10 16,0-2-3-16,0-4-9 16,0-5-8-16,0-2-27 15,-3-6-8-15,0 1-3 16,0-3 9-16,0 1 19 16,0-1 9-16,-3 1 1 0,-6 2-24 15,0 0-7-15,-1 2-19 16,1 4-1-16,3 4-6 15,0 6 6-15,3 2 9 16,3 4 8-16,0 1-8 16,0 0-11-1,0 1 1-15,0 18-13 16,0 2 18-16,0 9-7 0,0 7 3 16,6 7-6-16,-3 5 3 15,0 1 2-15,3-1 0 16,-3-3-4-16,4-7-3 15,-1-9-47-15,3-7-137 16,-3-9-235-16</inkml:trace>
  <inkml:trace contextRef="#ctx0" brushRef="#br0" timeOffset="149686.21">7395 7907 359 0,'0'0'100'0,"0"0"27"0,0 0-66 16,0 0-20-16,-49 48-32 16,49-20 8-16,0-3 14 15,3 0-7-15,9 1-10 0,7-10-8 16,-4-4-5-1,3-8-9-15,1-4-12 16,-7 0-2-16,0-9 18 16,-5-7 8-16,-1-3 4 0,-6-2-2 15,0 1 2 1,0-1-1-16,0 3 2 0,-3 1-3 16,-4 6-3-16,4 4 0 15,0 5 0-15,3 2 16 16,0 0 26-16,0 16-24 15,0 5-26-15,10 2 5 16,5 2-14-16,1-1-56 16,-1-6-83-1,3-4-116-15</inkml:trace>
  <inkml:trace contextRef="#ctx0" brushRef="#br0" timeOffset="150068.2">7601 7937 722 0,'0'0'54'16,"0"0"-13"-16,0 0-12 16,19 83-11-16,-13-56 2 15,-3-3 14-15,0-4 9 16,-3-6-19-16,3-4-22 15,0-8-3-15,-3-2-10 16,0-5-11-16,0-13 12 16,3-4 9-16,0-5-9 15,3-3-8-15,0 5-10 0,4 2 16 16,-4 4 7 0,6 8 4-16,1 6 5 0,-4 5 12 15,3 0 21 1,1 5-2-16,-2 11-5 15,2 2-16-15,-4 1 3 16,0-1-11-16,-2 0-8 16,-4 1-31-16,0-3-62 0,-3-5-107 15,0 1-77-15</inkml:trace>
  <inkml:trace contextRef="#ctx0" brushRef="#br0" timeOffset="150601.07">7925 7573 791 0,'0'0'161'0,"0"0"-38"0,0 0-83 0,42 83-27 15,-23-29-7-15,3 6 1 16,-4 5-1-16,1 0 2 16,-4-3-1-16,3-2 24 0,-6-11 5 15,1-12-16 1,-7-9-17-16,0-12-3 16,-3-9-3-16,-3-7-6 15,0 0-26-15,0-12 19 16,-12-9 14-16,-7-2-15 15,-5 0-29-15,0 4-20 16,-4 5 20-16,3 6 16 0,6 8 20 16,1 0-7-16,3 11 15 15,2 10 7 1,7-1-9-16,3 4 3 16,3-1-2-16,0 0 5 0,6-7 0 15,16-2 7-15,5-5-4 16,4-7-1-1,6-2-11-15,0-2 4 0,3-19-20 16,-3-6-18-16,3-8 15 16,-6-2 24-16,-6-3-13 15,-3-4-12-15,-7 1-43 16,-6-3-71-16,-9-5 3 16,-3 0-96-16</inkml:trace>
  <inkml:trace contextRef="#ctx0" brushRef="#br0" timeOffset="150771.61">8284 7529 562 0,'0'0'201'0,"0"0"-69"0,0 0-84 0,-5 89-29 0,5-36 18 16,0 9 15-16,0 5-18 16,5 3-14-16,8-1-13 15,-1-5-6-15,0-8-3 16,1-12-29-16,-1-9-141 15,-6-12-190-15</inkml:trace>
  <inkml:trace contextRef="#ctx0" brushRef="#br0" timeOffset="151168.3">8460 8043 1090 0,'0'0'35'0,"0"0"-9"0,0 0-15 16,0 0-9-16,0 0-4 15,96 16-2-15,-84-21 2 16,0-6 7-16,-2-6-6 16,-4-1 6-16,-3 0-4 15,-3-1 2 1,0 1-6-16,0 2-23 0,-6 6-57 15,-7 5 4-15,-5 5 12 16,2 0 17-16,-2 17 63 16,5 6 42-16,1 3 20 15,6 3 28-15,6-1-33 16,0-1-32-16,6-3-11 16,16-5-9-16,9-8-1 15,3-6-12-15,5-5-3 16,2-5-12-16,2-11-38 15,0-7-69-15,-9-3-182 0,0 4-270 16</inkml:trace>
  <inkml:trace contextRef="#ctx0" brushRef="#br0" timeOffset="152033.39">9347 7877 451 0,'0'0'82'0,"0"0"2"0,0 0 13 16,0 0 6-16,-3-49-4 15,3 46-20-15,0 1 7 16,0 2-1 0,0 0-10-16,0 2-11 0,0 17-28 15,0 7-9-15,3 6-5 16,6 7 5-16,4 3-12 16,-5-1-9-16,-2-1-6 15,4-8-4-15,-4-2-30 16,-3-7-74-16,0-11-75 15,0-7-127-15,-3-5-115 16</inkml:trace>
  <inkml:trace contextRef="#ctx0" brushRef="#br0" timeOffset="152583.78">9227 7703 827 0,'0'0'61'0,"0"0"-7"16,0 0-27-16,0 0-17 0,0 0-7 15,67-44 3-15,-36 40-5 16,-3 1 11-16,2 3 18 15,-5 0 36-15,-3 0-6 16,-7 3-15-16,-5 8-4 16,-4 5-10-16,-6 3-11 15,0-1-13-15,0-2-1 16,0 0-7-16,-6-4 4 16,0-3-4-16,-1-1 6 15,7-4-6-15,0 0 2 16,0 3-7-16,13 0-9 15,8 3 11-15,7 1 0 16,6 1-13-16,0 2-33 16,2 0 4-16,-2 4 24 15,-3 1 26-15,-6 2-2 16,-7 2 25-16,-6 2 1 16,-2 0-3-16,-7 1-6 0,-3-6-5 15,0 1-5 1,-13-2-4-16,-14-3 6 0,-7 0-1 15,-9-2 0 1,-3-2-9-16,-1-1 3 16,7-6-22-16,7-3-44 15,11-2-69-15,10 0-192 16,9 0-378-16</inkml:trace>
  <inkml:trace contextRef="#ctx0" brushRef="#br0" timeOffset="153166.28">9935 7969 895 0,'0'0'118'0,"0"0"-47"0,0 0-49 0,0 0-4 0,15 46 9 0,-6-21 9 16,-2 6 10 0,-4-4-2-16,3 1-13 0,-6-7-16 15,3-5 1-15,-3-7-11 16,0-6 3-16,0-3-5 15,0-3 21 1,0-15-4-16,-3-7-15 0,-3-6-6 16,-1 1 0-16,4-5 2 15,3 3-3-15,0 2 1 16,0 7-6-16,0 5 4 16,10 6-13-16,5 5-10 15,1 7-23-15,2 0-25 16,0 0-26-16,1 7-53 15,-4 7-112-15,4 2-22 16,-7 0-129-16</inkml:trace>
  <inkml:trace contextRef="#ctx0" brushRef="#br0" timeOffset="153466.65">10169 8064 465 0,'0'0'99'0,"0"0"35"15,0 0 7-15,0 0-53 16,0 0-14-16,62 0 0 15,-47-14-42-15,-3 3 1 16,0-4-14-16,-2 4-6 16,-7 1-11-16,0 1 3 15,-3 5-8-15,0 4 0 16,-3 0-4-16,-10 0 7 0,-2 2 8 16,0 14 1-1,3 0 9-15,-1 7 12 16,7 1 11-16,3-1-13 15,3-2-7-15,0 0-11 0,12-8 5 16,10-6-6 0,2-4 2-16,10-3-16 15,3-3-20-15,3-15-70 0,3-3-110 16,1 0-249-16</inkml:trace>
  <inkml:trace contextRef="#ctx0" brushRef="#br0" timeOffset="153965.76">10637 8006 512 0,'0'0'47'0,"0"0"-22"0,0 0-24 0,0 0 3 16,0 0 26-16,-16-21 40 15,7 12 52-15,0 2-18 16,-1 2-30-16,-2 3-26 16,0 2 5-16,0 0-3 15,3 2 3-15,-1 12-46 16,4 2-11-16,3 5 1 15,3 3 1-15,0-2 4 16,0-3-3-16,9-3 2 16,4-4-9-16,-1-8-6 15,0-4-24-15,0 0 7 16,-2-9-1-16,-1-7 4 16,-6 0 1-16,0-5-1 15,0 4 6-15,-3 4 3 16,0 3 18-16,3 6 0 0,0 4 11 15,7 0 39 1,5 7 8-16,7 9-19 0,5 2-19 16,4-1-17-16,6-1-25 15,0-5-120-15,0-4-228 16</inkml:trace>
  <inkml:trace contextRef="#ctx0" brushRef="#br0" timeOffset="155048.4">10960 7874 412 0,'0'0'40'0,"0"0"50"0,0 0-44 0,0 0-37 16,28-42 0-16,-28 31-4 15,0-5 13-15,0 4 26 16,0 0 26-16,-12 5 1 15,-1 3-11-15,-2 4-10 16,-4 0-6-16,7 0-3 16,-4 14-27-16,5 4 1 15,4 5 0-15,4 3-2 16,3 4-13-16,0 0-2 16,13 3 1-16,8-4-1 15,7-1-2-15,3-7-4 16,3-10-13-16,-4-11-31 15,1 0 11-15,0-18 5 16,-7-12 24-16,1-7 9 16,-10-4 7-16,-2-6 1 15,-7-1 1-15,-3-6 2 16,-3-1 7-16,0-3-5 16,-9 0-7-16,-4 10-5 0,1 4-11 15,-1 12 3 1,4 13 7-16,3 10 14 15,3 9 11-15,3 0 12 0,0 20-20 16,0 11-12-16,0 6 0 16,0 9 5-1,12 9 14-15,-2 10 6 16,-1 7-3-16,0-1-13 0,-3 1 2 16,1-7 11-16,-1-12 35 15,-3-14-30 1,3-16-16-16,3-11-16 0,-2-12-12 15,-4 0-38-15,3-24 14 16,0-5 22-16,0-4-16 16,-3-1 8-16,6 4 17 15,0 6 10-15,4 11-4 16,5 6 8-16,1 7 20 16,2 0 19-16,0 19-15 15,1 4-7-15,0 0-10 16,-4 0-7-16,1 0-5 15,-3-3-26-15,-5-3-76 16,-2-6-149-16,-2-8-248 16</inkml:trace>
  <inkml:trace contextRef="#ctx0" brushRef="#br0" timeOffset="156097.18">11366 7622 664 0,'0'0'59'0,"0"0"-21"0,0 0-35 0,16-43-4 16,-4 26 4-16,7 1-2 16,-4-1 10-16,3 9 26 0,4 0 33 15,-4 4-25-15,-2 4-12 16,-1 0 2 0,-2 4-10-16,-1 15-10 0,-6 2-4 15,1 5 11 1,-2 0 13-16,-2 5 13 15,0 2-9-15,0-3-11 0,4 0-16 16,-1-1-3-16,0-1-10 16,3-5 1-16,4 0-3 15,-4-4-23 1,3 0-58-16,1-3-91 0,-7 0-164 16</inkml:trace>
  <inkml:trace contextRef="#ctx0" brushRef="#br0" timeOffset="156364.34">11736 8080 1348 0,'0'0'160'0,"0"0"-73"0,0 0-67 16,0 0-27-16,0 0-68 0,25 49-177 16,-25-45-628-1</inkml:trace>
  <inkml:trace contextRef="#ctx0" brushRef="#br0" timeOffset="-197530.07">18303 4335 769 0,'-6'-3'127'0,"6"1"-34"0,0 0-19 0,0-1-40 0,0 1-17 16,0 2-12-16,3-2-4 0,12 2 5 16,4-3 19-16,5 1 24 15,7 0-15 1,9-1-10-16,3 1-7 0,7 0-5 16,5-3-9-16,7 2 2 15,2 2-4-15,4-2 0 16,3 1 0-1,3 0-1-15,2-1 2 16,2-1-4-16,2 1 4 0,0 1-4 16,-4 2 4-16,-1 0-2 15,-8 0 2-15,-2 0-5 16,-7 7 2-16,-2-2-1 16,-7 2-5-16,1 0-14 15,-8-3-2-15,-1-2 3 16,-2-2 9-16,-5 3 7 15,-3-3-2-15,-3 0 9 16,-10 0-6-16,1 2 5 16,-7-2-4-16,-6 0 4 0,4 0-3 15,-7 0 3 1,0 0-1-16,0 0-1 16,-3 0 1-16,0 0 0 15,3 0 2-15,-3 0-3 16,0 0 2-16,0 0-2 15,0 0 0-15,0 0 1 16,0 0-5-16,0 0-12 0,0 0-23 16,0 0-94-16,-3 0-157 15</inkml:trace>
  <inkml:trace contextRef="#ctx0" brushRef="#br0" timeOffset="-194312.2">13454 5204 3 0,'3'0'-3'0</inkml:trace>
  <inkml:trace contextRef="#ctx0" brushRef="#br0" timeOffset="-193934.55">13454 5204 269 0</inkml:trace>
  <inkml:trace contextRef="#ctx0" brushRef="#br0" timeOffset="-193401.94">13454 5204 269 0,'-19'-44'143'16,"19"44"-83"-16,0 0-30 0,0 0-24 0,0 0 2 0,0 0 0 0,0 0 7 16,0 0 6-16,0 0 21 15,0 0 14-15,0 0 2 16,0 0-3-16,0 0-10 15,0 0-9-15,0 0-12 16,0 0-13-16,0 0-9 0,0 0 2 16,6 0-9-1,-2 0 5-15,2 0-8 16,0 0-11-16,-3-3 8 16,0-1 6-16,0-1 3 15,-3 1-10-15,0-3-1 16,0 0 10-16,0 2 8 15,0-2-5-15,0 0 2 0,0 1-2 16,-3 3-1-16,-3-1-3 16,3 1-8-1,-3 3-5-15,-1 0 16 16,1 0 6-16,3 0-3 16,-6 0-5-16,6 5 3 15,-3 0 3-15,2 1-4 16,4 4 0-16,0-6-3 15,0 3-9-15,0 0-1 0,4-2-11 16,5-3 9-16,-3 0-12 16,3 1-6-16,-2-3 15 15,-1 0 4-15,0 0 11 16,-3 0 8-16,-3-7 2 16,0 0 5-16,0 0-4 15,0 0-6-15,0 2 2 16,0 3 1-16,0 2 6 15,-6 0 19-15,0 0-33 16,3 0 2-16,-1 5-13 16,4 2-15-16,0-1-9 15,0-1-51-15,0-2-85 16,0-3-156-16</inkml:trace>
  <inkml:trace contextRef="#ctx0" brushRef="#br0" timeOffset="-189987.39">13814 5105 473 0,'0'0'66'0,"0"0"-33"0,0 0-18 16,3 0-3-16,-3-7-7 15,0-3-2-15,0-3 5 16,0-1 32-16,0-3 36 15,0 4 8-15,0-1 2 16,0 0-18-16,0 0-19 16,0 2 11-16,0 3-22 15,-3 2 0-15,3 2-10 16,0 1-4-16,-3 4 2 16,3 0-9-16,0 0-9 15,0 7-14-15,0 13 7 16,-3 8-1-16,0 7 1 15,-3 5-9-15,3 3 0 16,-7 3 2-16,7 1 5 16,-3-3-7-16,3-5-6 0,0-5-4 15,0-6-13 1,3-7 11-16,0-7 4 0,0-7 4 16,0-3 0-16,0-4 4 15,0 0-4 1,9 0 13-16,4 0 0 15,2-4 2-15,1 0-2 0,5-1 0 16,0 2 0-16,1 1 0 16,3 2 1-16,-1-2-3 15,0 2 2-15,-5 0-2 16,3 0 0-16,-10 0-59 16,-2 0-140-16,-4 0-147 15</inkml:trace>
  <inkml:trace contextRef="#ctx0" brushRef="#br0" timeOffset="-189653.56">13824 5190 817 0,'0'0'156'0,"0"0"-13"0,0 0-90 0,0 0-3 15,42-12 6 1,-14 5-34-16,0 5-15 0,3-3-3 16,-1 1-6-16,-8 1-34 15,-3-3-164 1,-13-1-255-16</inkml:trace>
  <inkml:trace contextRef="#ctx0" brushRef="#br0" timeOffset="-189405.23">13811 4989 1044 0,'0'0'125'0,"0"0"-55"16,120 3-57-16,-65-3-10 16,11 0-17-16,-5-6-126 15,-9-1-230-15</inkml:trace>
  <inkml:trace contextRef="#ctx0" brushRef="#br0" timeOffset="-188772.19">14245 5215 733 0,'0'0'117'16,"0"0"18"-16,0 0-105 0,0 0-22 0,0 0-4 16,-3 86 0-16,0-58 6 15,0-1 19-15,0-4 7 0,3-4-11 16,0-10-5-1,0-4-16-15,0-5-5 16,0-3-8-16,0-15 5 16,3-5 5-16,6-5-2 15,7-4-1-15,-4 1 0 16,-3 5-2-16,6 4-7 0,-2 4 5 16,-1 7 2-16,-3 5 4 15,1 6-3-15,2 0 3 16,-3 7 7-16,4 12 16 15,-4 2-13-15,-4 0-8 16,2 0-2-16,-1-3-14 16,-3-4-40-16,0-5-67 15,0-4-154-15,0-5-224 16</inkml:trace>
  <inkml:trace contextRef="#ctx0" brushRef="#br0" timeOffset="-188372.48">14611 5232 375 0,'0'0'117'0,"0"0"-20"0,0 0-41 0,0 0-2 0,0 0-15 15,31-24-1-15,-31 13-5 0,0-1 9 16,0 5 7-16,-6 0-17 16,-6 5-4-1,-4 2 19-15,1 0 10 0,-3 12-17 16,2 8 2-1,4 8-4-15,3 2-2 16,5 3-8-16,4-1-1 16,0-2-7-16,16-7-9 0,9-4-11 15,0-8-19-15,5-6-46 16,4-5-99 0,-3 0-156-16,-1-14-169 0</inkml:trace>
  <inkml:trace contextRef="#ctx0" brushRef="#br0" timeOffset="-188121.55">14882 5220 735 0,'0'0'157'16,"0"0"-81"-16,0 0-49 15,0 0-21-15,0 0 3 16,0 0 2-16,0 86-6 16,4-63 8-16,-4-2 15 15</inkml:trace>
  <inkml:trace contextRef="#ctx0" brushRef="#br0" timeOffset="-186040.4">14879 5200 397 0,'0'0'85'0,"0"0"8"0,0 0-12 0,0 0 6 16,0-29-33-16,0 27-24 15,0 2-6 1,0 0-6-16,0 2-2 16,0 14 16-16,0 5 14 0,3 5-18 15,1 6-17-15,-1-2-9 16,0-4 0-16,0-3-2 15,-3-7 3-15,3-9-3 16,-3-5 0-16,0-2-3 16,0-4 6-16,0-12 1 15,0-7-5 1,-3-1 1-16,-3-2-3 0,-1 0 4 16,1-3-1-16,6 1-1 15,0 3 1-15,0 4-2 0,6 1 1 16,13 6-2-1,3 5 1-15,5 4-1 16,1 5 0-16,3 0-37 16,-3 9-161-16,-7 7-120 15</inkml:trace>
  <inkml:trace contextRef="#ctx0" brushRef="#br0" timeOffset="-185490.7">15151 5185 716 0,'0'0'45'0,"0"0"-4"0,0 0 8 0,11 86-3 0,8-65-31 16,3-7-11-16,-4-7-2 16,4-7-3-1,-3 0 0-15,-5-7-1 0,-1-12-4 16,-4-2 4-16,-6-2-1 16,0-2 5-16,-3 4-2 15,0 0 3-15,0 7-4 16,0 5 2-16,0 7-1 15,0 2-4-15,0 9-24 16,0 14 17-16,0 12-3 16,0 4 12-16,0 5 2 15,6 2-5-15,-3 3-7 16,-3-3 8-16,0-3 6 16,0-3 0-16,-9-3 1 15,-13-9 6-15,4-7-4 16,-6-7 1-16,-1-10-5 15,-3-4 1-15,6 0-9 16,5-18 1-16,4-5 4 16,10-5 1-16,3 3-2 15,3-1-2-15,15 5-7 0,10 3-5 16,3 1-3 0,3 4-27-16,2 1-87 0,2 0-123 15</inkml:trace>
  <inkml:trace contextRef="#ctx0" brushRef="#br0" timeOffset="-185240.43">15612 5213 740 0,'0'0'86'0,"0"0"-33"0,12 83 6 0,-2-39-18 0,2 0-28 16,0 0-7-16,1-7-12 16,-4-11-74-16,4-13-207 15</inkml:trace>
  <inkml:trace contextRef="#ctx0" brushRef="#br0" timeOffset="-184907.44">15615 5076 922 0,'0'0'47'0,"0"0"18"15,0 0-42-15,0 0-22 16,0 0-2-16,0 0-2 16,86-48-1-16,-55 67 1 15,0 4-2-15,-6 5-9 0,-7 2 4 16,-3 2 8-16,-9-2 2 16,-6-2 11-16,0-3-4 15,-6-4 5-15,-15-5 2 16,-4-4-4-1,-6-5-17-15,0-5-7 0,4-2-10 16,6 0-25 0,5 0-45-16,13 0-48 0,3 0-83 15,9 0-290-15</inkml:trace>
  <inkml:trace contextRef="#ctx0" brushRef="#br0" timeOffset="-184489.68">16080 5014 676 0,'0'0'85'16,"0"0"28"-16,0 0-31 15,0 0-37-15,0 0-8 16,0 0-31-16,-34-16-1 15,34 62-5-15,6 12 1 16,4 7-1-16,2 0-1 16,-3-3-1-16,4-9-1 0,-4-11-9 15,-3-12-4-15,0-16 3 16,-6-10 0 0,0-4-17-16,0-2-46 15,-9-14-40-15,-10-5-48 16,-2-4 43-16,-1-1 38 15,3 3 20-15,5 2 61 16,1 5 86-16,13 5 34 0,0 4-43 16,6 4-41-16,19 3 12 15,6 0-10-15,9 0-28 16,9 0-15 0,0 0-169-16,0 0-263 0</inkml:trace>
  <inkml:trace contextRef="#ctx0" brushRef="#br0" timeOffset="-184258.39">16428 5363 1068 0,'0'0'84'0,"0"0"-37"0,-9-92-36 0,3 55-15 0,-1 4-74 0,1 6-140 16,-3 6-118-16,0 10-61 16</inkml:trace>
  <inkml:trace contextRef="#ctx0" brushRef="#br0" timeOffset="-183808.67">16610 5315 389 0,'0'0'78'0,"0"0"15"0,0 0-6 15,0 0 2-15,0 0-14 16,0 0-22 0,-55-72 1-16,36 72-7 0,3 0-26 15,7 14-18-15,3 2-7 16,6 3 4-1,0 2 7-15,6-5-6 0,13-5-2 16,2-1-8-16,0-10-4 16,1 0-6-16,-3 0 8 15,-4-17 4-15,-2-3 5 16,-4 1-2-16,-6-4 7 16,-3 4-1-16,0 6 5 15,0 3 5-15,-3 6-9 16,-6 4-11-16,-1 4-21 15,1 15-42-15,6 4-90 16,0 0-58-16,3-2-176 16</inkml:trace>
  <inkml:trace contextRef="#ctx0" brushRef="#br0" timeOffset="-183491.6">16742 5255 957 0,'0'0'57'0,"0"0"-35"16,0 0-17-16,0 0-2 15,0 76-2-15,0-67 0 16,0-2-3 0,3-7 5-16,7 0 0 0,-1-12-2 15,0-6 8 1,4-5-3-16,4 0-6 0,-1 4 2 15,-1 6 0-15,1 8-1 16,-1 5 8-16,4 2 26 16,-4 19 30-16,0 5-13 15,1 1-32-15,-1-2-20 16,-2 1-37-16,-4-10-154 16,-6-4-259-16</inkml:trace>
  <inkml:trace contextRef="#ctx0" brushRef="#br0" timeOffset="-173782.39">13396 6121 13 0,'3'3'32'0,"0"-3"-4"0,3 0 0 0,0 0-13 15,0 0-10-15,0 0-2 16,0 0 0-16,-3-5-2 15,3 1-1-15,-2-3 5 16,-1 2 12-16,-3-4 18 16,3 2 13-16,-3 0-18 15,0 0 8-15,0 0-15 16,0 0-1-16,0 3-12 16,0-1-1-16,0 1 7 15,0 1 9-15,-3 1-2 16,-4 2 0-16,1 0-9 15,3 0-18-15,-3 0 4 16,3 0-6-16,0 7 1 16,0 0 5-16,0-1 1 15,3 2 2-15,0-1 2 16,0-1 4-16,0 1-3 16,0 0-3-16,0 0 2 15,0-5-2-15,3 3-3 0,3-5-1 16,0 0 1-1,0 0-1-15,-3 0 1 16,4 0 0-16,-4-5 4 16,-3-2-9-16,0 1-11 15,0-1-10-15,0 0 2 16,0 2 11-16,0 3-7 0,0 0-11 16,0 2-21-16,0 0 1 15,0 0 24-15,-7 0 27 16,4 0 15-16,0 0-2 15,0 7-1-15,3 2-4 16,-3 0-12-16,3-5-10 16,0 1-23-1,0 0-22-15,0-3-29 0</inkml:trace>
  <inkml:trace contextRef="#ctx0" brushRef="#br0" timeOffset="-172933.01">13463 6094 154 0,'0'0'78'0,"0"0"2"0,0 0-23 0,0 0-20 15,0-35-24-15,0 31-3 16,-3-1 6-16,-3 3 17 15,0 2 6-15,3 0-15 16,-4 0-2-16,4 0-2 16,-3 0-16-16,3 0-4 15,0 7-8-15,0 2 3 16,3 0 2-16,0 3 0 16,0-3 0-16,0 0 1 15,9 0 4-15,0-2-1 16,1-2 1-16,2-5-5 15,-3 0-6-15,-2 0 3 16,-1 0 9-16,-3-3-1 16,0-3 1-16,-3-4-1 0,0-1-2 15,0 2-1 1,0 2 1-16,0-2 0 0,0 1 1 16,-6 4 5-1,-4 2-4-15,1 2-6 0,0 0-3 16,0 0 2-1,2 0-8-15,1 0 0 16,3 6-4-16,3 2-49 0,0 1-118 16</inkml:trace>
  <inkml:trace contextRef="#ctx0" brushRef="#br0" timeOffset="-160440.34">11622 9680 687 0,'0'-3'73'16,"0"-1"-12"-16,0-1-45 0,6 0-12 0,1 1-4 16,-1 1-1-16,0 1 1 0,3 0 2 15,-3-1 1 1,3 3 7-16,0 0 18 16,1 0-9-16,2 0 2 0,0 0-8 15,4 0-2 1,-1 0-2-16,1 3 3 15,-4 1-4-15,-3 3-2 16,0 0 1-16,-6 0-3 0,0 0-1 16,0-2-2-16,-3 2-6 15,0 0-7 1,0 0 7-16,0 0-8 16,-6 1-12-16,-3 4 1 0,3 0 9 15,0 2-6-15,0-1 0 16,6 2 14-16,0-1 2 15,0 0 1-15,0-3-7 16,0-2 2-16,9 0-3 16,0-4 3-16,3 0-10 15,-2-3 10-15,2 0 7 16,0-2-4-16,1 0 2 16,-1 0 8-16,1 0 0 15,-4-7 4-15,-1 0 7 16,2 3 9-16,-1-1-10 15,-6 3-11-15,3-1-1 16,-3 3-5-16,-3 0 2 0,0 0-2 16,4 0 3-1,-4 0 0-15,0 0 1 16,0 0 3-16,0 0 0 0,0 0 5 16,0 0 6-1,0 0 6-15,0 0 0 0,0 0 8 16,0 0-7-1,0 0-6-15,0 0-7 0,0 0-4 16,-4 0-2 0,1 0 3-16,3 0 2 15,0 0-4-15,0 0-4 0,-3 0 1 16,3 0 0-16,-3 0-1 16,0 3 1-16,0-1-1 15,-3 1 4-15,0 1 2 16,-1 3-2-16,2 2-4 15,-1 0 0 1,-4 5-2-16,4 1 0 0,-3 0 0 16,3 2 1-16,0-1 2 15,-1-2-2-15,4 0 1 16,0 0-4-16,3-3 3 16,0 1 0-16,0-3 4 15,0 3-3 1,0-3 0-16,9 0 4 0,1-2-3 15,2 2 2-15,-3 0-6 16,1 1 0-16,1-4-3 16,2 4 6-16,-1-1-3 15,1 0 3-15,2 3 1 16,-6-1-1-16,4 4 1 16,-4-2-1-16,-6 3-1 15,0 0 4-15,-3 1-4 16,0-1 5-16,0 0 1 15,-9-2-12-15,-7-2 9 16,1-1-7-16,-1-2 5 16,1-2-5-16,-1-2 15 0,5-3 1 15,-2 3-1-15,4-3 3 16,0-2-2-16,6 0 0 16,0 2-11-1,3-2 1-15,0 0-2 16,0 0 3-16,0 0-2 15,0 0 6-15,0 0 5 0,0 0-3 16,0 0-2-16,0 0-1 16,0 0-1-16,0 0-5 15,0 0 1-15,0 0-2 16,0 0 2-16,0 0-9 16,0 0-2-1,0 0 6-15,0 0 3 0,0 0 1 16,0 0-2-16,0 0-31 15,0 0-51-15,0 0-132 16,-3 0-165-16</inkml:trace>
  <inkml:trace contextRef="#ctx0" brushRef="#br0" timeOffset="-141253.03">8901 9717 570 0,'-4'-5'84'0,"4"3"-13"0,0-1-29 0,0 3-3 0,0 0 6 16,0 0 19-1,0 0 3-15,0 0 2 0,0 0-6 16,0 0-2-16,0 0-14 16,0 0-20-1,0 0-10-15,0 0-8 0,0 0-5 16,0 0-5-16,0 0-5 16,0 5-6-16,0 4 8 15,0 1-1-15,0 1 4 16,4 1-5-16,5 4 0 15,3-2 3-15,6 0-1 16,4 0-6-16,-1-5-10 16,4-5-9-16,0-4 1 15,-4 0 1-15,1-2 1 16,-7-12 21-16,1-4 5 16,-7-1 8-16,-3-4 2 15,-3 2 1-15,-3 0 2 16,0-2 0-16,0 0-2 15,-3 0-7-15,-9 2-5 16,-1 1-12-16,-2 3-4 16,2 8 3-16,7 5 5 15,0 4-4-15,6 0-37 0,0 7-106 16,0 6-91 0,6 1-186-16</inkml:trace>
  <inkml:trace contextRef="#ctx0" brushRef="#br0" timeOffset="-140454.56">9322 9696 535 0,'0'0'86'0,"0"0"0"0,0 0-26 0,0 0-6 16,0 4-9-16,0-4 10 15,0 0-4-15,0 0-3 16,0 0 25-16,0-4-25 0,0-6-22 16,-3-6-1-1,-3-5-17-15,-3-4-2 16,2-5 1-16,-2 0-4 16,3-2-2-16,3 6-2 15,0 1 2-15,0 6-3 0,-1 8 5 16,4 4-2-16,0 2 1 15,0 5-7-15,0 0-2 16,0 0-5-16,10 2-13 16,5 10 15-16,-2 2 12 15,5 4-1-15,1 3 1 16,0 3 1-16,-2-4-2 16,-1 1 2-16,2-2-2 15,-5-8 5-15,-1-2 5 16,-6-6-2-16,4-3 3 15,-7 0 24-15,3 0-1 16,-6-14-7-16,3-7-5 16,-3-2-9-16,0-5-8 15,0-2-8-15,0 0-11 16,-6 4-20-16,3 3-13 16,-3 7-5-16,3 5-3 15,3 4-48-15,0 7-78 16,0 0-119-16,0 0-276 15</inkml:trace>
  <inkml:trace contextRef="#ctx0" brushRef="#br0" timeOffset="-140136.71">9614 9398 1076 0,'0'0'91'0,"0"0"-48"0,0 0-23 0,0 0-13 0,0 0-2 16,81-31-16-16,-66 20-51 15,0 4-124 1,-5 0-258-16</inkml:trace>
  <inkml:trace contextRef="#ctx0" brushRef="#br0" timeOffset="-134824.84">13907 5939 378 0,'0'-5'115'0,"0"1"-28"0,0 0-10 16,0-2-4-16,0 5 6 0,0-2 0 16,0 0-9-1,0 1-12-15,0 0-2 16,0-3-11-16,0 3-10 0,0 0 2 16,0-1-8-16,0 3-5 15,0 0-14-15,0-2-2 16,0 2-4-16,0 0-2 15,0 0-2-15,0 0 1 16,0 0 0-16,0 5-2 16,0 11-10-1,0 5-5-15,0 9 5 0,0 9-20 16,0 5 7-16,0 2-9 16,0 5-1-16,0-2 3 15,0-5 10-15,-4-5 14 16,4-9-8-16,-3-7-9 15,3-9-30-15,0-7-35 16,0-7-16-16,0 0 37 16,0-7 47-16,0-16 26 15,0-3-5-15,0-9 3 16,0-1-3-16,0-4 3 16,-3 1 3-16,0 2-3 15,-3 3 0-15,0 1 19 16,3 6 2-16,-4 3-17 15,1 8-2-15,0 0-5 16,3 4 4-16,-3 3-3 16,0 2 1-16,0 1-6 15,0-1 0-15,0 1 2 16,0 4-5-16,-1 0 0 16,1 0-8-16,-3 2 11 15,3 0 7-15,-1 0 0 16,1 0-3-16,0 0 14 15,3 0 1-15,3 0 1 16,0 0-7-16,0 0-8 16,0 0 2-16,-3 0 12 0,3 0 7 15,0 0-7-15,-3 0-7 16,3 0-1-16,0 0 5 16,0 0-2-1,0 0 7-15,-3 0 13 16,3 0 7-16,-4 0-7 15,1 0-13-15,0 4-5 0,3-2 2 16,0-2 3-16,0 0-9 16,0 0-6-16,0 0 0 15,0 0 1-15,0 0-2 16,0 0 2-16,0 0-4 16,0 0-4-16,3 0-12 15,10 0 7-15,2 0 9 16,4 0-6-16,-4 0-12 15,4-4-4-15,-7-1-6 16,-3 3-6-16,-3 0 10 16,-3 2 8-16,-3 0 13 15,0 0 11-15,0 0 16 16,0 0 6-16,0-3-16 16,0 3-10-16,0 0-7 15,0 0-7-15,0 0-8 16,0 0-24-16,0 0 18 15,0 0 10-15,0 5 9 0,-3 2 7 16,0-3 1-16,0-1 7 16,0 1-2-16,0-4 0 15,0 3 10-15,0-3 7 16,0 0 9 0,0 0-3-16,3 0-1 0,-6 0-11 15,3 0 2 1,0 0-9-16,-3 0-2 0,2 0-4 15,-2 0 0-15,3 0 6 16,-3 0 2-16,3 0 2 16,-3 0-7-16,3 0 2 15,-1 0-6 1,1 0 7-16,0 0 4 0,3 0-5 16,-3 0-7-16,0 0-1 15,3 0 0-15,-6 0 0 16,3 0 2-16,3 0 2 15,-3 0 6-15,3 0 4 16,0 0 3-16,0 0-5 16,0 0 3-16,0 0-13 15,18-3-7-15,7-4 4 16,9 1 1-16,6-4-2 16,3-1 1-16,6-1 0 15,-3 3-6-15,-5 0-63 16,-11 4-82-16,-5 1-127 0,-16 4-255 15</inkml:trace>
  <inkml:trace contextRef="#ctx0" brushRef="#br0" timeOffset="-134291.67">13740 6418 657 0,'0'0'92'0,"0"0"65"0,0 0-42 0,12 0-89 15,10-7-16-15,6 0 45 0,6-3-19 16,6 2-29-1,3-5-7-15,0 2-18 0,0 2-78 16,0-3-63-16,-6 1-83 16,-3-1-87-16</inkml:trace>
  <inkml:trace contextRef="#ctx0" brushRef="#br0" timeOffset="-133592.31">14291 6237 675 0,'0'0'105'15,"0"0"-15"-15,0 0-37 0,0 0-19 0,0 28-21 0,0-9 7 16,0 4 8-16,0-2 5 16,-3-3 2-16,3-4-6 15,0-7-20 1,0-5-5-16,0-2-8 0,0 0 1 16,0-12-13-16,3-6 2 15,6-3-10-15,4-4-23 16,-1 1-7-16,1 6 12 15,-4 2 32-15,3 7 9 16,1 4 2-16,-4 5 5 16,-1 0 35-16,2 5 12 15,2 6-4-15,-3 8-23 16,-2-1-17-16,2 1-4 16,-6-5-2-16,3-1-5 15,-6-3-55-15,3-3-139 16,-3-7-199-16</inkml:trace>
  <inkml:trace contextRef="#ctx0" brushRef="#br0" timeOffset="-132492.64">14750 6127 566 0,'0'0'9'0,"0"0"50"0,0 0-6 0,-12-19-25 0,12 14 9 15,0 5 29-15,0 0 15 16,0 0-11-16,0 0-8 16,0 14-26-16,0 7-35 15,0 2-1-15,3 7 2 16,3-2 0-16,-3-5 0 15,0-4 9-15,0-3-2 16,-3-7-2-16,0-7-3 16,0-2 1-16,0 0 12 0,0-14 21 15,0-9-24 1,0-9-16-16,0-8 3 16,0-8-3-16,0-7 4 0,0-5-3 15,0 2-19 1,-3 0-48-16,3 9 13 15,0 10 33-15,0 9 15 16,0 14 1-16,12 9-2 0,16 7-4 16,3 9-14-16,9 17 23 15,-3 8-34-15,-4 6-145 16,-8 5-7 0,-6-3-138-16</inkml:trace>
  <inkml:trace contextRef="#ctx0" brushRef="#br0" timeOffset="-132308.96">14617 6166 735 0,'0'0'70'0,"100"0"2"0,-36 0-65 0,-3-10-9 0,-2 1-79 16,-7 0-158-16</inkml:trace>
  <inkml:trace contextRef="#ctx0" brushRef="#br0" timeOffset="-131841.79">15073 6307 479 0,'0'0'76'0,"0"0"2"0,0 0-49 16,0 0-3-16,0 0-4 15,34-7 2 1,-34-2 5-16,0-5 14 0,0-1 3 15,-6 2-10 1,-13 1-10-16,1 5-7 0,-3 1 2 16,-1 6-13-16,1 0 9 15,2 0-7 1,10 9-6-16,2 5-11 0,7 1 3 16,0 2-2-16,10-3-3 15,8-3 0 1,7-6-6-16,0-5-16 0,-1 0-20 15,1-2 33-15,-7-17 7 16,-5-1 5-16,-4-1 1 16,-6 2 8-16,-3 1 4 15,0 4 14-15,-9 4 0 16,-4 6-10-16,1 4-14 16,3 0-12-16,3 7-4 15,6 11-27-15,0 1-85 16,0-1-119-16</inkml:trace>
  <inkml:trace contextRef="#ctx0" brushRef="#br0" timeOffset="-131591.54">15264 6284 689 0,'0'0'64'0,"0"0"-8"0,0 0-20 0,0 0 27 0,0 0 22 16,0-23-23-16,-6 4-38 16,0 1 2-16,3-1-19 15,3 3-9-15,0 4-5 16,3 7-1-16,15 5-29 16,4 0-43-1,-1 5-50-15,1 11-58 16,0 1-180-16</inkml:trace>
  <inkml:trace contextRef="#ctx0" brushRef="#br0" timeOffset="-131008.65">15415 6210 744 0,'0'0'202'0,"0"0"-62"15,0 0-86-15,0 0-34 16,0 0-8-16,3 67-5 16,-3-44-4-16,0-5 10 15,0-1 9-15,0-6-6 16,0-4-14-16,0-7 0 0,0 0-5 15,0 0-21-15,0-14 14 16,3-5 9 0,3-4-3-16,1 0-3 15,-1 0-2-15,3 0 1 16,0 2 8-16,4 5 0 16,-2 4 2-16,-1 3 1 15,2 5 5-15,-3 4 5 16,-2 0 8-16,-1 6-4 0,0 11 1 15,-6 4-4-15,3-1-9 16,-3-1 0-16,0-3-1 16,0-7 1-16,0-4-7 15,0-5 1-15,3 0-18 16,0-5-10 0,4-11 20-16,-1 0-4 0,-3-2-5 15,6 1 4-15,-3 6 8 16,-3 1 5-16,1 6 3 0,-1 4 2 15,0 0 19 1,2 11-2-16,-2 7-7 16,0 4-15-16,4 1-40 15,-1-5-92-15,0-4-207 16,-3-5-254-16</inkml:trace>
  <inkml:trace contextRef="#ctx0" brushRef="#br0" timeOffset="-130707.68">15717 6279 752 0,'0'0'49'0,"0"0"100"0,0 0-65 0,0 0-59 0,0 0-17 16,86-55-5-16,-80 41-3 0,-3 4-7 15,-3-1 6 1,0 4-1-16,-3 2 5 0,-9 5 5 15,-3 0 2-15,-1 0-1 16,4 8-3 0,2 7 3-16,4 4 0 15,6 2-3-15,0-3-6 0,10 3-1 16,11-5-1-16,10-7 1 16,3-6-21-1,3-3-88-15,3 0-167 0,0-19-216 16</inkml:trace>
  <inkml:trace contextRef="#ctx0" brushRef="#br0" timeOffset="-130323.12">16172 5969 751 0,'0'0'69'0,"3"90"-1"16,1-48-46-16,2-3-9 16,3-11-4-16,-3-5-4 15,-3-9-2-15,4-9 1 16,-7-5 18-16,0 0 5 16,0 0-2-16,0-14-21 15,-4 0-17-15,-11 0-38 0,-1 2-35 16,-2 5-22-1,-4 5 64-15,1 2 51 16,0 2 24-16,2 15 59 16,7 6 6-16,2-1-8 15,10 4-6-15,0-1-21 16,0 1-23-16,16-5-15 16,5-5-15-16,4-6-4 0,5-8-5 15,5-2-18-15,2-7-34 16,-1-14-92-16,-2-2-221 15</inkml:trace>
  <inkml:trace contextRef="#ctx0" brushRef="#br0" timeOffset="-128859.85">16893 5958 251 0,'0'0'148'0,"0"0"-65"0,0 0-55 16,0 0-9-16,0 0-7 0,0 0 8 15,0 0 4 1,3 2-9-16,3-2 15 0,0 0 14 16,0 0 1-1,-3 0 2-15,4-5 0 0,-4-2-13 16,0-2-11-1,-3 2-5-15,0-5-4 16,0 5-4-16,0-2-6 0,0 0 0 16,-3 2 0-16,-7 2 1 15,-5 5-14-15,-3 0 1 16,-1 0 4-16,-5 7 0 16,2 12 1-16,-3 2 1 15,1 4 1-15,2 5 2 16,7 1 12-16,2 3-3 15,10 1-1-15,3-1 3 16,0-1 2-16,22-6-2 16,9-3 6-16,5-8-15 15,5-11-8-15,2-5-19 16,0 0-45-16,-3-14-95 16,-7-10-52-16,-2 1-131 15</inkml:trace>
  <inkml:trace contextRef="#ctx0" brushRef="#br0" timeOffset="-128395.39">17106 6177 358 0,'0'0'80'0,"0"0"-25"0,0 0-22 0,0 0 0 16,0 0 0-16,27-44 24 16,-27 32 30-16,0 3 11 15,-3 0-25-15,-10 2-33 0,-1 5-17 16,-2 2-17-1,-3 0-9-15,1 4-3 0,2 13 0 16,4 3 1-16,6 1 2 16,6 5-2-16,0-3-1 15,0-4-1-15,18-6 3 16,4-6-17-16,3-7-21 16,-3 0 7-16,-1-14 14 15,-3-5 9-15,-5-1 5 16,-7-3 3-16,-6 4-3 15,0 1 10-15,0 6-1 16,-6 5-6-16,-4 5-34 16,1 2-54-16,3 0 10 15,0 11-22-15,6 6-126 16</inkml:trace>
  <inkml:trace contextRef="#ctx0" brushRef="#br0" timeOffset="-128028.86">17250 6098 820 0,'0'0'142'0,"0"0"-46"16,0 0-71-16,0 0-24 0,0 0-1 15,0 70 2 1,0-53-1-16,0-4 0 0,0-6 1 15,0-2-2-15,0-5-2 16,0 0-5-16,6-10-7 16,3-8 10-16,1-3-12 15,2 0-17-15,4 0 4 16,-4 5 21-16,0 5 8 16,0 4 0-16,-3 7 5 15,1 0 25 1,-1 4 33-16,0 15-22 15,1 0-19-15,-4 3-21 0,0-3-1 16,0-2-53-16,0-6-88 16,-3-7-155-16,1-4-218 15</inkml:trace>
  <inkml:trace contextRef="#ctx0" brushRef="#br0" timeOffset="-127646.19">17564 6069 381 0,'0'0'88'0,"0"0"25"16,0 0-23-16,0 0-20 0,0 0-4 16,12-42 13-1,-24 42-5-15,-1 0-1 16,-1 5-21-16,1 4-12 0,1 5-18 15,6 0-13 1,3-1-9-16,3 3-3 16,0-2-1-16,6 2-7 15,9-2-8-15,4 0-15 0,-1 0-3 16,0 1-4 0,1-4 21-16,-7 0 13 15,-2 1 7-15,-10-1 1 0,0 3 2 16,0-2 5-16,-16 1-15 15,-2 2-20-15,-4-6-30 16,1-2-12 0,2-7-5-16,1 0 7 0,5 0-36 15,7 0-56 1,3-7-121-16</inkml:trace>
  <inkml:trace contextRef="#ctx0" brushRef="#br0" timeOffset="-127346.12">17684 6247 652 0,'0'0'140'15,"0"0"-40"-15,0 0-53 16,89-54-13-16,-73 38-11 16,-4 0-13-16,-3 2-7 15,-6 0 3-15,-3 5-3 16,0 2 1-16,-3 2-5 15,-6 5-4-15,-3 0 2 16,-1 0 4-16,5 12 3 16,1 4-3-16,4 0 5 15,3 0 3-15,0 3 5 16,3-5-10-16,12 0-4 0,4-5-49 16,-1-4-61-16,4-5-115 15,-3 0-163-15</inkml:trace>
  <inkml:trace contextRef="#ctx0" brushRef="#br0" timeOffset="-127012.49">17977 6142 795 0,'0'0'93'15,"0"0"9"1,0 0-68-16,-22 79-28 0,22-65-7 15,0-7 0-15,0-5-19 16,0-2-36-16,0-7 8 16,6-11 27-16,4-3-22 15,-1 0 1-15,3 0 40 16,-3 5 3-16,3 0 10 16,-2 7 47-16,2 2 18 15,4 4-41-15,-4 3-23 16,4 0-10-16,-4 14 3 15,-4 7-6-15,-1 2-3 16,-4 5 2-16,-3 0-1 16,0-3-22-16,0-4-74 15,0-7-128-15,0-7-236 0</inkml:trace>
  <inkml:trace contextRef="#ctx0" brushRef="#br0" timeOffset="-126628.94">18244 5920 953 0,'0'0'79'16,"0"0"1"-16,7 96-52 0,-1-51-24 15,-3 6-3-15,6-2-3 16,-6-5 2-16,4-7 2 15,-1-10 2-15,0-8 8 16,-6-10-12-16,0-9 4 16,0 0-8-16,0-11-19 15,-3-10-11 1,-10-4-49-16,-5-4-16 0,-1 4-59 16,1 2 27-16,0 5 77 15,5 4 54-15,1 7 24 16,9 4 81-16,3 3 33 15,0 0-57-15,6 0-41 16,16 0 3-16,5 6 5 16,7-2-18-16,6-2-28 15,0-2-41-15,-3 0-138 16,-3 0-200-16</inkml:trace>
  <inkml:trace contextRef="#ctx0" brushRef="#br0" timeOffset="-82739.32">13527 6949 110 0,'0'0'6'0,"0"0"14"0,0 0 19 15,0 0 7-15,0 0 9 16,0 0 16-16,0 0 1 16,0 0-7-16,0-4-7 15,0-1-7-15,0 1-15 16,0-2-12-16,0 0-3 16,-3 1 9-16,0 1-6 15,0-1-1-15,-2 3-10 16,-1-1-5-16,-1 3-8 15,1 0-1-15,-3 0 5 16,0 0-2-16,2 0 0 16,-2 0-2-16,3 0 5 15,-3 5 0-15,-1 2-2 0,4 2-1 16,0 1 3 0,3-1 2-16,0 2-5 15,3-4-1-15,0 3-2 0,0-1 0 16,0-3-4-16,9-3 8 15,3-1-9-15,-2-2 6 16,2 0 0 0,4 0-2-16,-7-2-14 0,0-7-2 15,0-3 6-15,-2 1-3 16,-4-1 4-16,-3-2 8 16,0 5 6-16,0 0-5 15,0-1 5-15,0 3-4 16,0 3-1-16,-10 2 0 15,4 2 7-15,-3 0-6 16,3 0 5-16,3 6-2 16,-4 6-2-16,7 2-2 15,0-5-4-15,0 1-10 16,0-6-36-16,7-4-86 16,-1 0-202-16</inkml:trace>
  <inkml:trace contextRef="#ctx0" brushRef="#br0" timeOffset="-81143.57">13879 6824 184 0,'0'0'58'0,"0"0"-14"0,0 0-13 16,0-2-10-16,0 2-4 0,0-2 15 16,0 2 17-1,0-3 11-15,0 1 17 16,0 0-10-16,0-1-8 0,0 1-30 15,0 0 1 1,0 0-10-16,0-1-11 0,0 1-5 16,0 0 6-1,0-3 18-15,0 3 9 0,0-3 0 16,0 1-6-16,0-1-6 16,0-2-17-16,0 2-3 15,0 3-3-15,0-2 3 16,0 4 2-16,0-3 5 15,0 3 8-15,0 0-1 16,0 0-4-16,-7 0-13 16,4 12-3-16,-3 2-3 15,3 2 4-15,0 2-1 16,0 3-1-16,3 2-3 16,0 3 1-16,0-1-2 15,0 1 1-15,0-3 1 16,3 0 0-16,16-5 2 15,-1-2-2-15,7-4 0 16,0-8-1-16,2 1 2 0,4-5-6 16,-6 0 3-16,0-9 3 15,-8-7-1-15,2-8 7 16,-4-5 0 0,-2-4 3-16,-4-1 0 15,0-5 3-15,-5-4-5 16,-1 2 1-16,-3 1-6 15,0 6-16-15,-3 6-37 0,-10 7-35 16,4 12-12-16,-4 9 1 16,1 0-15-16,0 9-127 15</inkml:trace>
  <inkml:trace contextRef="#ctx0" brushRef="#br0" timeOffset="-79961.27">14436 6930 253 0,'0'0'118'0,"0"0"-44"0,3-20-33 0,0 14 5 0,-3-2 5 15,0-1 5-15,0 4 13 16,0 1 2-16,0-1 10 16,-6 5-17-16,-6 0-29 15,-4 0-24-15,4 0-2 16,0 7 2-16,3 0 2 15,-1 2-4-15,4 0-6 16,6 1 0-16,0-1-7 16,0 0-3-16,3-2-7 15,13 0-3-15,2 0-6 16,0 0 0 0,1 2-5-16,3 1 12 0,-7-2 6 15,1 7 0-15,-4-2 9 16,-7 1 2-16,-5 2 2 15,0-2 12-15,0 2 19 16,-5-2-6-16,-10-2-11 16,-1-2-10-16,-3-4-2 15,-2-1-6-15,-1-3-5 16,4-2-14-16,0 0-20 16,2 0-26-16,7 0-36 15,6 0-38-15,3-7-60 0</inkml:trace>
  <inkml:trace contextRef="#ctx0" brushRef="#br0" timeOffset="-79627.53">14587 7060 662 0,'0'0'53'0,"0"0"36"0,0 0-75 0,0 0-12 0,0 0-1 16,89-51-13-16,-79 38-10 15,-10-1 9 1,0 2 15-16,0 1-3 0,0 4 4 16,-7 2 12-16,-5 1 15 15,0 4 15-15,-1 0 0 16,1 0-12-16,2 4-11 15,7 5-12-15,0 3-11 16,3 0 0-16,0 1-11 16,13-1-17-16,5-1-44 15,7 1-59-15,0-3-50 16,2-2-44-16,-5 0-40 16</inkml:trace>
  <inkml:trace contextRef="#ctx0" brushRef="#br0" timeOffset="-79428.12">14803 7074 344 0,'0'0'178'0,"0"0"-31"15,0 0-57-15,0 0-45 16,0 0-19-16,0 0-7 16,0-20-25-16,-13 3 6 15,1-1 2-15,3-1 6 16,2 3 50-16,4 2 20 0,3 0-25 16,0 7-24-16,16 1-18 15,5 0-12 1,7 6-14-16,6 0-41 15,0 0-74-15,0 3-120 16,-1 6-125-16</inkml:trace>
  <inkml:trace contextRef="#ctx0" brushRef="#br0" timeOffset="-76763.46">15471 6785 314 0,'0'-4'81'0,"0"-1"-19"0,-3 3-25 0,3-3-19 16,0 5-10-16,0 0-7 16,0 0 0-16,0 0 13 15,-3 0 10-15,3 5-14 16,-3 4-4-16,3 0 12 15,0 3 9-15,0-3-3 16,0-2-1-16,0 0-5 16,0-3-11-16,0-1-4 15,0-3-6-15,0 0 1 16,3 0 4-16,0-3 11 16,-3-6-5-16,3-3-7 15,-3 1 1-15,0-1-6 0,0-1 3 16,-3 3-8-1,-7 1-11-15,-5 2-7 16,3 5 15-16,-4 2 16 16,-3 0 17-16,-2 0 0 15,3 7 1-15,-1 11 2 16,1 3-2-16,-1 4-7 0,0 5-11 16,7 8-3-16,-3-1-1 15,6 4 7-15,6 1 12 16,3-1 15-16,0-4 2 15,15-7-3 1,16-6-26-16,6-10-11 0,6-10-2 16,6-4-45-1,1 0-100-15,-5-11-84 0</inkml:trace>
  <inkml:trace contextRef="#ctx0" brushRef="#br0" timeOffset="-76227.92">15683 7181 88 0,'0'0'46'0,"0"0"23"0,0 0 6 0,0 0 9 16,0 0-3-16,24-58-17 15,-24 41-7-15,0 1-15 0,-11 2 12 16,-5 3 5-16,1 4 0 15,-4 3-4-15,4 4-18 16,-1 0-8 0,4 6-13-16,2 13-13 0,7 1-5 15,3 8 0-15,0 0 0 16,6-5 1 0,16 1-2-16,3-11 0 0,6-8-2 15,-1-5-30-15,1 0-24 16,-6-18 7-16,-3-3 20 15,-13-3 18-15,-6-1 13 16,-3 6 2-16,0 1 5 16,-12 4 0-16,-4 7-4 15,1 7-6-15,2 0-21 16,1 2-25-16,6 12-29 16,3 5-75-16,3-1-122 15</inkml:trace>
  <inkml:trace contextRef="#ctx0" brushRef="#br0" timeOffset="-75862.47">15880 7062 870 0,'0'0'87'0,"0"0"-63"16,0 0-17-16,0 0 6 15,0 0-11-15,13 82 1 16,-13-64-1-16,0-6 6 16,0-5 6-16,0-5-9 0,0-2-10 15,3-7-13 1,6-14 18-16,3-2-26 0,3-5-43 16,1 3 5-16,-1 0 25 15,-3 6 23-15,-2 7 17 16,-4 8 10-16,0 4 16 15,-3 0 19-15,0 16 9 16,-3 5-24-16,3 4-21 16,4 3-8-16,-4-3-6 15,0-4-36-15,5-9-102 16,2-5-84-16,2-7-210 16</inkml:trace>
  <inkml:trace contextRef="#ctx0" brushRef="#br0" timeOffset="-75506.05">16157 6797 765 0,'0'0'166'16,"0"0"-71"-16,0 0-58 16,0 0-38-16,0 0 7 15,37 115 0-15,-31-66-7 16,4-1 0-16,-4-6 0 15,0-7 5-15,-3-9-5 16,0-13-1-16,0-6-7 0,-3-7-1 16,0 0-5-1,-6-9-23-15,-9-8-6 0,-4-1-37 16,-6-5-9-16,0 4-6 16,8 3 81-1,-2 2 19-15,7 7 64 16,5 3 35-16,7 4-18 15,0 0-69-15,22 0-18 0,5 0 6 16,10 4-3-16,1-1 1 16,1-1-20-16,1-2-151 15,-2 0-82-15,-8 0-210 16</inkml:trace>
  <inkml:trace contextRef="#ctx0" brushRef="#br0" timeOffset="-75179.57">16459 7104 706 0,'0'0'111'0,"0"0"6"0,0 0-53 0,0 0-20 0,0 0-15 0,6 56-19 16,-6-59 8 0,0-13 46-16,0-9-29 15,0-3-21-15,0 0 1 16,0 3 5-16,0 2-17 16,3 7-3-16,9 6-7 15,1 6-12-15,2 2-39 16,4 2-48-16,-1 0-105 15,1 0-70-15,2 0-138 0</inkml:trace>
  <inkml:trace contextRef="#ctx0" brushRef="#br0" timeOffset="-74811.53">16733 7065 397 0,'0'0'65'0,"0"0"15"0,0 0-15 16,0 0 13-16,0 0 10 15,3-26-11-15,-9 15-20 16,-10 2-24-16,1 2-12 16,-4 4 13-16,1 3 6 15,0 0-5-15,2 17-1 16,4 3-14-16,6 8-3 16,6-3-8-16,0 1-4 15,0-5-1-15,15-7-8 16,4-10-5-16,2-4-19 15,0 0-17-15,-2-11-27 16,-7-10 23-16,-2 1 14 16,-7-4 26-16,-3 1 11 15,0 2 12-15,0 5 4 16,-13 4-13-16,4 5-1 16,3 7-4-16,0 0-12 15,6 12-5-15,0 6-33 16,3 5-75-16,12 1-21 15,7-6-41-15,6-4-153 16</inkml:trace>
  <inkml:trace contextRef="#ctx0" brushRef="#br0" timeOffset="-74581.48">16893 6744 888 0,'0'0'98'0,"0"0"-64"0,0 87-15 0,0-31-11 0,0 6-8 16,3 3 0-16,3 0-5 16,-3-7 2-1,3-7-2-15,0-14-42 0,1-12-158 16,-1-13-174-16</inkml:trace>
  <inkml:trace contextRef="#ctx0" brushRef="#br0" timeOffset="-73897.32">17120 7054 419 0,'0'0'24'0,"0"0"26"0,0 0-22 0,0 0-1 0,0 0 21 16,10-54 34-16,-23 54 7 16,2 0 2-16,-2 3-31 15,1 8-21-15,6 3-15 0,3-3-7 16,3 1-11-1,0-3-11-15,0-2-3 16,9 0 1-16,6 0-4 16,1 0-24-16,5-2-27 15,-3 1 0-15,1 1 33 16,-3 3 20-16,-1-1 9 16,-6 3 12-16,-2-1 51 15,-7 1 31-15,0 2-32 0,-4-3-6 16,-11 3-25-1,-4-5-21-15,-2-2-12 16,2-4-30-16,0-3-59 16,8 0-89-16,5-5-153 15</inkml:trace>
  <inkml:trace contextRef="#ctx0" brushRef="#br0" timeOffset="-73244.38">17703 6649 88 0,'0'0'40'0,"0"0"34"0,0 0 12 0,0 0 4 0,18-23 7 15,-15 20 2-15,-3 3 0 0,0 0 5 16,0 0-24-16,-6 0-30 15,-3 5-32 1,-7 4 2-16,4 3 16 16,-7 4-5-16,1 3-7 15,3 1-3-15,-4 4 3 16,4 6-9-16,-4 2 0 0,7 5 4 16,-1 4 5-16,2 3-9 15,1 5 0-15,7 2 8 16,3-1 11-16,0 0-6 15,3-7-6-15,16-2-9 16,5-6-11-16,7-7-3 16,3-5-9-16,6-4-20 15,0-7-38-15,0-5-54 16,3-6-60-16,-3-1-141 16</inkml:trace>
  <inkml:trace contextRef="#ctx0" brushRef="#br0" timeOffset="-72216.08">17878 7026 277 0,'0'0'131'0,"0"0"-36"0,0 0-29 0,0 0-12 0,12-30 8 15,-12 22-9-15,0 0 8 16,0-2 4-16,0 3-13 15,-9 0-18-15,0 3-11 16,-3 1-1-16,0 3-1 16,-1 0-11-16,1 0-12 15,-1 10-2-15,4 4-6 16,0 4 2-16,6 0-3 16,3 3 3-16,0 0-2 15,3-5-6-15,12-2-3 16,7-5-35-16,3-9-46 15,-1 0 0-15,-3 0 30 16,1-16 11-16,-9-2-2 16,-4-1 16-16,-6-2 36 15,-3 3 15-15,0 2 10 16,0 4-3-16,-9 3-7 16,-4 7-21-16,1 2-63 15,3 0-112-15</inkml:trace>
  <inkml:trace contextRef="#ctx0" brushRef="#br0" timeOffset="-71949.55">18118 7005 675 0,'0'0'140'0,"0"0"-40"0,0 0-25 0,-6 97-34 0,6-58-8 16,0 3-18-16,9-3-16 15,0-4-6-15,4-10-45 16,-4-11-114-16,0-9-189 15</inkml:trace>
  <inkml:trace contextRef="#ctx0" brushRef="#br0" timeOffset="-71632.55">18038 6854 459 0,'0'0'40'0,"0"0"18"16,0 0-19-16,0 0-21 15,0 0 2-15,99-11 7 16,-75 21 2 0,-2 3-3-16,-3 6 2 15,-8 0 16-15,-8 1 21 16,-3 1-11-16,0 0-8 15,-17-1-3-15,-8-3-2 0,0-6-11 16,0-2-22-16,4-4-16 16,9-5-47-16,6 0-79 15,6 0-127-15,0 0-247 16</inkml:trace>
  <inkml:trace contextRef="#ctx0" brushRef="#br0" timeOffset="-71298.72">18374 6767 580 0,'0'0'77'0,"0"0"-29"16,0 0-49-16,0 0-1 15,0 92 4-15,9-53 0 16,0 3-1-16,4-5 0 16,-1-5-2-16,-3-6 2 15,0-10-8-15,-3-9-22 16,1-7-22-16,-7 0-14 0,0-12-11 15,0-6-33-15,-4-5-102 16</inkml:trace>
  <inkml:trace contextRef="#ctx0" brushRef="#br0" timeOffset="-71182.17">18330 6859 437 0,'0'0'102'0,"0"0"-27"0,0 0-21 16,0 0-30-16,102 0-20 15,-68-2-41-15,0-8-207 16</inkml:trace>
  <inkml:trace contextRef="#ctx0" brushRef="#br0" timeOffset="-70334.66">18697 6954 704 0,'0'0'168'0,"0"0"-77"0,0 0-68 0,0 0-16 0,50 0-9 15,-32 0-122-15,0-2-206 16</inkml:trace>
  <inkml:trace contextRef="#ctx0" brushRef="#br0" timeOffset="-69551.34">19097 6910 71 0,'0'0'70'0,"0"0"28"0,0 0 5 0,0 0-6 0,0 0-30 16,6-63-5-16,-6 52-15 15,0 4-18-15,-6 0 11 16,-3 2 14-16,-3 3 7 15,0 2-15-15,-1 0-18 16,-2 0 2-16,2 2-1 16,-2 10-11-16,3 2-9 15,-1 4-7-15,1 6 1 16,6 1 2-16,0 1-6 16,6-1 0-16,0 0-5 15,3-2 3-15,15-4 1 16,4-8 4-16,6-4-3 15,0-7 2-15,2 0-2 16,-2-7-14-16,0-13-5 0,-7-1 8 16,-2-4 6-1,-11 1 3-15,-1-1 3 16,-7 2 1-16,0 4 7 0,0 1 3 16,-10 4-8-1,-4 4-8-15,-5 6-20 16,0 4-17-16,1 0-28 15,2 9-48-15,7 7-39 16,3 5-123-16</inkml:trace>
  <inkml:trace contextRef="#ctx0" brushRef="#br0" timeOffset="-69101.49">19340 6947 269 0,'0'0'54'0,"0"0"31"0,0 0-47 0,0 0-19 0,-6 23-3 0,6-5 31 16,6-1 22 0,4-1-3-16,2-5-9 15,7-4-26-15,-4-4-16 16,0-3-12-16,4-3 0 15,-7-10-8-15,0-8 6 16,-5 0-2-16,-1-4-1 16,-3 2 1-16,-3 2 2 0,0 2-7 15,0 5-32-15,-3 5-48 16,0 7-29 0,0 2-45-16,3 2-99 0</inkml:trace>
  <inkml:trace contextRef="#ctx0" brushRef="#br0" timeOffset="-68635.43">19615 6748 592 0,'0'0'42'0,"0"0"-10"0,0 83-21 16,0-43-10-16,0-1 1 16,3-2-10-16,2-4 5 15,2-6 1-15,2-8 6 16,-3-8 11-16,-3-9 4 15,0-2-9-15,-3 0 1 16,0-13-4-16,0-6-10 0,-6-2-19 16,-9-2-36-1,0 0-12-15,-4 2-21 16,-2 6-10-16,5 0 100 0,4 6 27 16,2 7 80-1,10 2-7-15,0 0-54 16,0 0-13-16,13 0-10 0,5 7-5 15,7-3-6 1,3-1-7-16,-1-3-6 0,4 0-50 16,0 0-135-16,-7 0-284 15</inkml:trace>
  <inkml:trace contextRef="#ctx0" brushRef="#br0" timeOffset="-59157.53">19799 6602 115 0,'0'0'51'0,"0"0"-6"0,0 0-16 0,0 0-2 16,0 0 2-16,-3 0 16 15,3 0 21-15,0 0-4 16,0 0-10-16,0 0-2 15,0 0-7-15,0 0-14 16,0 0-13-16,0 0 5 16,0 0 2-16,0 0-4 15,0 0-6-15,0 0-8 16,0 0-3-16,0 0-1 16,0 0 1-16,0 0 0 0,0 0 3 15,0 0 5 1,0 0 5-16,0 0-5 15,0 0-4-15,0 0-9 16,0 0 6-16,0 0 0 16,3 0-4-16,0 0 2 15,4 0-2-15,-1 3 3 16,0-1-2-16,3 0 1 0,-5 3-1 16,2 0 1-16,-1 2-1 15,1 0 1 1,-3 2 1-16,4 1 1 15,-1-4-1-15,-3 3-1 16,0 1 1-16,3-1-3 0,-3-2 3 16,0 2-3-1,1-2 3-15,-1 2-2 0,-3 1 1 16,3-1 0-16,-3 0-1 16,3 0 0-16,-3 0 0 15,0-2 0-15,0 3-1 16,0-4 2-16,0 4-5 15,0-1 3-15,0-2-3 16,0 2 1-16,0 0 2 16,3 3 1-16,-3-2 0 15,0-2 1-15,0 2 1 16,0-3-4-16,0 2 2 16,0-2-2-16,0 0 1 15,0 0-2-15,0 2-8 16,0-2 6-16,0 2 4 15,0-2 0-15,-3 0 1 16,0 0 0-16,3-2 0 16,-3 2-1-16,0-3-1 15,-1 1-2-15,1 0 0 16,3-1 4-16,-3 0-2 16,-3 1-2-16,3 0-1 15,0 2-5-15,-3-3 8 16,-1 1 2-16,1 2-1 15,0-2 2-15,1-1 0 0,2 1 1 16,-4-1 0 0,4 1-3-16,0 0 2 0,0-3-2 15,-3 1 1-15,3 1-3 16,0-2 4 0,-1 0 0-16,-2 3-1 0,3-3 0 15,0 1 1 1,-3 1-1-16,3-4-7 0,-3 5 10 15,2-3-5-15,-2-2 3 16,3 3-2-16,-3-1 1 16,3 0 0-16,-3-2 1 15,3 3-1-15,-1-1 0 16,-2-2 1-16,3 2-2 16,1 0 2-16,-1-2-1 15,0 0 1-15,0 0-2 16,-1 0 2-16,1 3-10 15,0-3 13-15,0 0-3 16,0 2 0-16,0-2 0 16,0 0 1-16,3 0 0 15,-3 0-3-15,0 0 1 16,3 0 1-16,-3 0 0 16,3 0-3-16,0 0 3 15,0 0 0-15,0 0 0 16,-4 2 0-16,4-2 0 15,0 0 0-15,0 0 3 16,-3 0-1-16,3 0-3 16,0 0-1-16,0 0-4 15,0 0 4-15,0 0-1 16,0 0 3-16,-3 0-1 16,3 0 2-16,-3 0 1 15,3 0-2-15,0 3-2 16,0-3-4-16,0 0-3 0,0 3-13 15,0-3-18 1,-3 1-38-16,3 2-43 16,0-3-171-16</inkml:trace>
  <inkml:trace contextRef="#ctx0" brushRef="#br0" timeOffset="-47799.11">14593 7729 283 0,'0'0'68'0,"0"0"13"0,0 0-30 0,0 0-5 0,10 0-17 0,-5 0 2 16,1-3 4-16,-3-1 18 15,-3-4 12-15,3 4-8 16,-3-3-16-16,0 0-6 16,0-2-7-16,0 2-17 15,0 0-7-15,-3-3-3 0,-6 6 2 16,1-3-3-1,-2 5-1-15,1 0-6 16,0 2 3-16,-1 0-3 16,4 2-5-16,3 10-9 15,-3 1-9-15,6 1 2 16,0 2 3-16,0 1-4 0,0-4 12 16,0-1 10-16,9-5 8 15,4 0 5 1,-1-7-10-16,0 0-10 15,1 0-45-15,-2-7 4 16,-1-2 15-16,-4-3 1 0,-3 1 20 16,-3-1 17-16,0 3 6 15,0-3 4-15,0 5-4 16,-12 0 23-16,2 3-62 16,-1 4 25-16,1 0 1 15,1 0-11-15,3 2 10 16,3 7 5-16,0 3-80 15,3-1-145-15</inkml:trace>
  <inkml:trace contextRef="#ctx0" brushRef="#br0" timeOffset="-22216.26">15351 7536 144 0,'3'0'82'0,"0"0"12"0,0 0-25 15,-3 0-18-15,3-2 0 0,-3-3 28 16,3 1-10-16,-3 0 2 16,0-1-17-16,0 0-8 15,0 0 2-15,0 1 5 16,0 2-1-16,-6-1 11 15,-3 3-5-15,-1-2-23 16,-5 2-7-16,-1 0-8 16,1 0-9-16,-4 9-3 15,1 5-4-15,0 2-4 16,-1 3 0-16,-2 0-3 16,2 1 1-16,0 3-4 15,1 0 2-15,3-2-1 16,6 5 2-16,-1-3 0 15,7 4 0-15,3 1-3 16,0 2 0-16,0 2-1 16,19-4-9-16,3 0 4 15,8-9-12-15,7-8-14 16,3-7-40-16,6-4-39 16,1 0-87-16,-5-15-127 15</inkml:trace>
  <inkml:trace contextRef="#ctx0" brushRef="#br0" timeOffset="-21231.55">15720 7842 167 0,'0'0'20'0,"0"0"44"0,0 0-8 0,0 0 5 16,18-54 25-16,-18 46 1 16,0-4-10-16,0 2-7 15,-9 3-18-15,-3 1-24 16,-4 3-18-16,1 3-8 16,0 0 12-16,-1 0-1 15,1 3-15-15,-1 10-1 0,7 1 1 16,-3 5 2-1,9 2 2-15,3 2 0 16,0 0 2-16,0-2 5 0,15-3 22 16,4-6-15-1,9-6-3-15,-1-6-6 16,7 0-4-16,-6-13-5 16,0-8 1-16,-7-2-5 0,-6-3-8 15,-3 1 5 1,-8-1-2-16,-4 3 6 15,0 5 11-15,-10 2 11 0,-8 6-14 16,0 6-6-16,-4 4-25 16,0 0 10-16,4 9-50 15,2 7-52-15,7 5-67 16,7 0-254-16</inkml:trace>
  <inkml:trace contextRef="#ctx0" brushRef="#br0" timeOffset="-20167.63">16046 7812 413 0,'0'0'94'0,"0"0"-23"0,0 0-24 0,-3-32 35 0,3 22 16 16,0 5 1-16,0-2-18 15,0 5-4-15,0 2-14 16,0 0-12-16,0 0-20 15,0 16-2-15,0 3-20 16,0 6-5-16,0 1-1 16,0-4-4-16,0-3 3 15,0-7-3-15,0-3-7 16,0-6-9-16,0-3-8 0,0-3-15 16,0-13 29-1,9-8 13-15,1-1-6 16,-1-5-12-16,3 2-9 0,-2 3 11 15,-4 9 3 1,0 2 7-16,0 7-1 0,-3 5 4 16,0 2-2-1,0 0-3-15,4 12 16 0,-1 6 17 16,-1 0-12-16,1 3-8 16,-2-5 0-16,-1-2 1 15,0-7-4-15,0-5-7 16,0-2 0-16,6-2-24 15,1-16 15-15,2-6 1 16,3-3-10-16,1-1-4 16,-1 5 12-16,-6 7 12 15,3 7 0-15,-5 9 0 16,-1 0-4-16,-3 11 16 16,0 14 24-16,0 6-8 15,0-2-24-15,-3 2-3 16,0-6-37-16,0-2-78 15,0-9-187-15,0-9-273 16</inkml:trace>
  <inkml:trace contextRef="#ctx0" brushRef="#br0" timeOffset="-19667.82">16434 7694 808 0,'0'0'71'0,"0"0"-6"0,0 0-43 0,0 87-10 0,0-56-7 16,0-4-1-16,0-3 18 16,0-8 8-16,-3-9-12 0,3-7-12 15,0 0-8-15,0-9-5 16,0-15-3-16,10-1-11 15,2-3-20-15,-3 2-2 16,0 3 15-16,-3 10 14 16,0 1 11-1,-3 10 1-15,-3 2 1 0,3 0-3 16,-3 0-7 0,4 9 16-16,-1 3 13 0,-3-3-15 15,3-2-1-15,0-3-8 16,3-4-5-16,0 0-33 15,4-4-26-15,2-12 47 16,-3 0-6-16,4-1-32 16,-4 1 32-16,-1 5 26 15,-1 6 5-15,-1 0 6 16,-3 5 6-16,3 0 18 16,-3 12 73-16,0 9-24 15,-3 4-41-15,0 5-28 16,3-2-9-16,1 0-3 15,-1-9-49-15,3-6-130 16,0-8-195-16</inkml:trace>
  <inkml:trace contextRef="#ctx0" brushRef="#br0" timeOffset="-19399.23">16745 7756 746 0,'0'0'117'0,"0"0"10"0,0 0-35 0,58 79-36 0,-33-72-13 0,0-5-7 16,-3-2-30-16,-4 0-3 15,-3-16-7-15,-3 0 0 16,-5-5-12-16,-4 2-30 15,-3 1-51 1,0 4-70-16,0 7-64 0,0 7-2 16,-3 0-54-16</inkml:trace>
  <inkml:trace contextRef="#ctx0" brushRef="#br0" timeOffset="-19016.69">16998 7731 795 0,'0'0'156'0,"0"0"-11"0,0 0-67 16,0 0-28 0,0 0-32-16,0 0-14 15,0 90-2-15,0-55-2 16,0-3 2-16,0-5 0 15,0-8 10-15,0-9-9 16,0-10-3-16,0 0-7 0,12-14 2 16,-3-12-1-16,3-4-1 15,1 0-14 1,2 0 8-16,-2 7 10 0,-4 6 3 16,3 11 1-16,-2 6-2 15,2 0 1 1,0 13 9-16,0 8-5 15,0 2-18-15,1 1-19 0,-1-3-65 16,-2-5-144-16,-1-5-107 16</inkml:trace>
  <inkml:trace contextRef="#ctx0" brushRef="#br0" timeOffset="-18882.54">17253 7895 756 0,'0'0'192'0,"0"0"-82"0,0 0-45 15,12-74-21-15,-12 51-17 16,0 5-18-16,0 8-9 16,0 8-10-16,-6 2-75 15,-3 12-186-15</inkml:trace>
  <inkml:trace contextRef="#ctx0" brushRef="#br0" timeOffset="-18351.38">17530 7500 703 0,'0'0'119'0,"0"0"9"0,0 0-51 16,0 0-52-16,0 0-18 15,0 97 4-15,4-51 0 16,2 5 13-1,-3 4-2-15,5-4 4 0,-1-5-6 16,-4-9-14-16,6-11-5 16,-6-13-15-16,0-13-36 15,-3 0-22-15,0-4 48 16,0-12-5-16,-12-5-25 16,-6 0 15-16,2 5 33 15,1 0 3-15,-1 7 5 16,7-1 5-16,3 8 25 15,6 2 13-15,0 0-18 0,3 0-11 16,13 0 23 0,5 0 25-16,4 7-35 15,2 0-18-15,4-3-12 16,0 1-56-16,-4 0-162 16,-2-1-205-16</inkml:trace>
  <inkml:trace contextRef="#ctx0" brushRef="#br0" timeOffset="-17918.14">17768 7907 1281 0,'0'0'57'0,"0"0"-4"0,0 0-47 0,0 0-29 0,86 57-40 15,-65-57-10-15,-6-14 14 16,-2-6 32-16,-4-6 24 16,-6-1 3-16,3 1 3 15,-3 7-3-15,7 8-8 16,-4 6-16-16,6 5 2 16,1 14-1-16,-1 14-10 15,-3 9-19-15,-6 5 3 16,-3 6-22-16,0-2-3 15,-3 1 25-15,-15-3 47 16,-4-7 34-16,-3-7 34 16,-3-10-8-16,1-8-14 15,2-10-3-15,4-2 6 16,5-2 8-16,10-17-3 16,6-2-14-16,3-4-19 15,25-2-9-15,6-4-2 16,6 5-4-16,9 1-6 0,3 2-25 15,4 2-142 1,-1 1-289-16</inkml:trace>
  <inkml:trace contextRef="#ctx0" brushRef="#br0" timeOffset="-17233.93">18528 7585 641 0,'0'0'180'0,"0"0"-50"0,0 0-59 0,0 0-21 0,0 71-3 16,0-31 1-16,3 4 7 16,0 0-20-16,3-7-24 15,3-5-12 1,0-11-60-16,1-14-167 0,-4-7-197 16</inkml:trace>
  <inkml:trace contextRef="#ctx0" brushRef="#br0" timeOffset="-16787.08">18417 7502 754 0,'0'0'98'0,"0"0"-38"0,0 0-34 15,0 0-10 1,74-83-3-16,-40 74 1 15,6 4-4-15,-6 5 0 16,0 0 1-16,-7 14 25 16,-8 11-7-16,-7 8 8 15,-9 8 3-15,-3 3-13 16,0 7-19-16,-15-2-3 16,-7-1-3-16,1-7-2 0,-1-8 0 15,0-8-7-15,1-9-18 16,5-11-15-16,4-5-9 15,3 0-18 1,3 0 32-16,6-7 13 16,0-2 15-16,3 4 5 15,15 1 3-15,1 4 11 16,2 0-1-16,4 0-1 0,2 7-6 16,-2 2 0-16,3 2-4 15,-3 1 4-15,3 0-3 16,-7-1 2-16,0-1 1 15,1-4-16 1,-6-3-124-16,-1-3-147 0,-3 0-213 16</inkml:trace>
  <inkml:trace contextRef="#ctx0" brushRef="#br0" timeOffset="-16486.43">18906 7867 839 0,'0'0'56'0,"0"0"64"0,0 0-80 0,0 0-19 0,86-9-14 15,-70-5 0-15,-7 0-4 0,-3-2 3 16,-6 0-2-16,0 4 0 16,0 0-5-1,-6 6 2-15,-9 3 0 16,-1 3 14-16,4 0 16 15,0 15-6-15,3 3-1 16,6 5-10-16,3 0-9 16,0 3-6-16,9-3 1 15,9-7-32-15,7-4-101 0,3-8-177 16,-4-4-99-16</inkml:trace>
  <inkml:trace contextRef="#ctx0" brushRef="#br0" timeOffset="-16253.95">19172 7835 642 0,'0'0'48'0,"0"0"42"16,0 0-17-16,39 87-19 16,-27-72 7-16,4-8 21 15,-1-7-11-15,1 0-37 16,-7-12-1-16,4-13-6 15,-8-5-11-15,1-5-11 16,0 0-7-16,-2 2-50 16,-1 10-97-16,-3 7-183 15,0 12-197-15</inkml:trace>
  <inkml:trace contextRef="#ctx0" brushRef="#br0" timeOffset="-16053.05">19433 7955 977 0,'0'0'122'0,"0"0"-97"16,0 0-13-16,9-85-11 15,-9 59-1 1,0 7-46-16,0 3-77 0,0 9-73 15,0 5-121-15</inkml:trace>
  <inkml:trace contextRef="#ctx0" brushRef="#br0" timeOffset="-15618.98">19612 7863 853 0,'0'0'121'0,"0"0"-14"15,0 0-71-15,0 0-30 16,0 0-6-16,27-49 2 16,-24 33-1-16,-3 2 4 15,0 2-3-15,0 1 2 16,-12 6-2-16,-3 5 1 16,3 0 6-16,-4 2 7 15,4 14-3-15,5 5 2 16,4 3 6-16,3-1-5 15,0 2-3-15,19-2-3 16,6-4-1-16,5-3-10 0,4-9-17 16,3-5-49-16,-3-2-120 15,0 0-233-15</inkml:trace>
  <inkml:trace contextRef="#ctx0" brushRef="#br0" timeOffset="-15253.88">19848 7772 856 0,'0'0'108'16,"0"0"-11"-16,0 0-35 16,0 0-30-16,0 0-20 15,3 74-9-15,7-74-2 16,-1 0-12-16,-3 0-1 15,3-2 4-15,-2-10-2 16,-4 3 5-16,0 5-1 16,0-1 6-16,0 5-4 15,3 0 6-15,0 0 15 16,7 11-8-16,5 2-5 16,0-5 2-16,7-1 1 15,0-2 2-15,3-5 1 16,-1 0-1-16,-2-19 2 15,-4-1-6-15,-5-8-3 0,-1 2-19 16,-8-1-50-16,-1 3-95 16,-6 9-123-1,0 8-253-15</inkml:trace>
  <inkml:trace contextRef="#ctx0" brushRef="#br0" timeOffset="31365.52">13555 8367 104 0,'-6'2'53'0,"3"3"-16"0,0-1-5 0,0-1-19 15,0 1-10-15,3 1 12 16,0-1 8-16,-3 1-3 16,3 2-16-16,0-2-5 15,0 1-13-15,0-1-5 16,0 2 9-16,0 0 11 16,0-3 12-16,0 4 6 15,0-4-2-15,0 1-11 16,0-3-2-16,0 0-6 15,3 1 15-15,0-3-10 16,0 2 0-16,3-2-2 16,-3 0 7-16,4 0 25 15,-1 0 19-15,-3 0-11 16,0 0 3-16,3-5-18 16,-3 1-16-16,0-1-3 15,0-2-4-15,1 0 0 16,-4 0 1-16,0-2 4 15,0 2 7-15,0-2 7 0,0 0-13 16,0 2-1 0,0-1 3-16,-7 4 3 15,-2 0-3-15,0-1-14 16,-1 5 11-16,1 0-8 0,0 0 9 16,-1 0-3-16,4 2-4 15,-2 8-7-15,2 3 2 16,2 1-5-16,1 2-1 15,3 0-2-15,0-2-21 16,0 0 8-16,7-5 3 16,7-2 13-1,-1-4 5-15,2-3 1 0,1 0-12 16,-4-5-14-16,-3-4-29 16,1-5-29-16,-7 0 22 15,-3 3 48-15,0 1 19 16,0 1 4-16,0 5-2 15,-6-1 8-15,-4 5 9 16,1 0-11-16,-3 0-84 16,-1 2-10-16,1 10-98 15</inkml:trace>
  <inkml:trace contextRef="#ctx0" brushRef="#br0" timeOffset="33695.96">14024 8443 263 0,'0'-3'119'0,"0"-3"-78"0,0-6-20 16,0-2-15-16,0 0-4 15,0-2 2-15,0 2 39 16,0 0 40-16,0 3 11 15,0 3 28-15,0 1 4 16,0 3-32-16,0 2-17 16,0 2-18-16,0 0-24 15,0 0-8-15,0 6 1 16,0 11-23-16,-7 4 3 16,-2 9-6-16,3 5 2 15,-7 8-6-15,1-1 7 16,6 3-7-16,-3-4 4 0,5-4-5 15,4-10 1 1,0-6-5-16,0-5 6 16,10-6-4-16,8-4-2 15,4-6-14-15,9 0 16 0,2 0 2 16,5 0 0 0,-1-6-3-16,-1-8-25 15,-2 2-8-15,-3 1-62 0,-9-1-93 16,-10 3-119-16,-6-1-202 15</inkml:trace>
  <inkml:trace contextRef="#ctx0" brushRef="#br0" timeOffset="33979.13">14021 8493 830 0,'0'0'145'0,"0"0"-81"0,0 0-38 0,0 0 5 0,101-29-9 15,-58 17-13-15,-3-2-8 16,-3 0-19-16,-9 5-144 16,-13 0-202-16</inkml:trace>
  <inkml:trace contextRef="#ctx0" brushRef="#br0" timeOffset="34212.19">14036 8360 824 0,'0'0'152'15,"0"0"-89"-15,120-23-54 16,-68 9-13-16,4 2-51 15,-1 0-134-15,-9 5-156 16</inkml:trace>
  <inkml:trace contextRef="#ctx0" brushRef="#br0" timeOffset="35164.34">14559 8593 404 0,'0'0'91'0,"0"0"8"0,0 0-39 15,0 0-2-15,0 0-26 16,0-18-13-16,0 6-10 16,0 3 0-16,0 0 21 15,-9 4 40-15,0-2-16 16,-7 5-29-16,4 2-5 15,-3 0-16-15,3 0-13 16,-4 4-7-16,4 8-3 16,2 4-4-16,4 0 2 15,3 3 10-15,3-1 8 16,0-1-2-16,12-4 2 0,7-3-4 16,3-6-9-16,2-4-4 15,1 0 11 1,-1-19 2-16,-2-6 4 15,-3-2 6-15,-5-5-4 0,-1-6 3 16,-4 1-2 0,0-2 2-16,-5-3 2 15,-1-2-1-15,-3 3 1 0,0-1-5 16,0 7-3-16,0 8-22 16,0 6 26-16,-3 9 10 15,-1 10 32-15,-2 2-1 16,3 7-33-16,3 9 4 15,-3 9-9-15,3 8 9 16,0 4 13 0,0 7-3-16,0 9-13 0,6 0-1 15,0 2-10-15,1-1 2 16,-1-8-41-16,3-7-117 16,0-11-137-16</inkml:trace>
  <inkml:trace contextRef="#ctx0" brushRef="#br0" timeOffset="35612.01">14876 8614 246 0,'0'0'30'0,"0"0"67"0,0 0 25 0,0 0-24 0,-15-53 11 16,15 50 15-16,0 3-5 15,0 0-40 1,0 0-28-16,0 10-35 0,0 4-19 16,0 4 7-16,3 3-3 15,6-1 2-15,7-3 2 16,2-6 11-16,4-4 6 16,-1-7 5-16,1 0-21 15,-1-11-3-15,-8-10-6 16,-1-7-5-16,-6 1-15 15,-3-1-31-15,-3 0-38 16,0 7-11-16,0 5-37 16,0 9-77-16,0 5-110 0</inkml:trace>
  <inkml:trace contextRef="#ctx0" brushRef="#br0" timeOffset="36127.81">15295 8582 148 0,'0'0'122'0,"0"0"25"0,0 0-17 0,0 0-35 0,0 0-16 16,12-35-11-16,-12 26 5 16,0 4-5-16,0 0-33 15,-9 3 1-15,-3 2 3 16,-1 0 11-16,2 0-15 16,-2 9-14-16,1 5-5 15,6 7 3-15,2-2 2 16,4 1-8-16,0-3-4 15,16-2-1-15,3-3-6 16,8-5-18-16,1-7-38 16,-1 0-47-16,1 0-51 15,0-11-83-15,-4-5-60 16</inkml:trace>
  <inkml:trace contextRef="#ctx0" brushRef="#br0" timeOffset="36526.8">15582 8570 364 0,'0'0'106'0,"0"0"-8"16,0 0-47-16,0 0-9 15,0 0 3-15,14-23 43 16,-14 14 11 0,-6 2-44-16,-5-3-21 0,-8 8 4 15,3 0 6 1,-2 2-21-16,5 0-5 15,1 9-3-15,3 7-8 0,6 0-7 16,3 1-2-16,0-2-3 16,0-3-20-16,6-5-38 15,3-7 18-15,4 0 5 16,-4 0 17 0,0-11 23-16,-3-4 2 0,1 4 13 15,-4 0 9-15,0 1 9 16,0 6-2-16,0 4-16 15,0 0-15-15,6 4 3 16,4 10 17-16,-2 3-14 16,8 1-12-16,0-2-32 15,2-4-30-15,-2-5-85 16,0-7-64-16,-2 0-151 16</inkml:trace>
  <inkml:trace contextRef="#ctx0" brushRef="#br0" timeOffset="36909.67">15837 8216 795 0,'0'0'111'0,"0"0"-60"0,21 74-46 0,-8-25-2 0,-1 9-3 16,1 2 3-16,-4-5 9 0,3-6 4 15,-3-8 4-15,-3-13 8 16,0-9-17 0,-3-12-12-16,-3-7 2 0,0 0 2 15,0-7 17 1,-9-12-19-16,-9 3-13 0,-3-5-10 16,-1 5-9-1,3 4 13-15,4 4 20 0,-1 2 9 16,10 6 15-16,3 0-2 15,3 0-12-15,0 0-18 16,19 7 17-16,5 0 9 16,7-4 7-16,9-1-13 15,6-2-18-15,1 0 1 16,2 0-29-16,-3 0-199 16,-3 2-180-16</inkml:trace>
  <inkml:trace contextRef="#ctx0" brushRef="#br0" timeOffset="37127.38">16305 8669 808 0,'0'0'178'0,"0"0"-54"0,0 0-49 15,0-76-33 1,0 46-33-16,0 2-6 16,0 3-21-16,-3 6-122 15,0 8-150-15,-3 8-108 0</inkml:trace>
  <inkml:trace contextRef="#ctx0" brushRef="#br0" timeOffset="37593.48">16468 8609 295 0,'0'0'158'0,"0"0"-56"15,0 0-55-15,0 0 6 16,0 0 4-16,90-13-13 16,-79-6-16-16,-1 0 5 15,-4-1 9-15,-6 1 2 16,0-2 6-16,0 3-11 16,-13 6 3-16,-4 3-10 15,-2 4-17-15,0 5-1 0,1 0-4 16,5 7-3-1,4 9 6-15,3 5-8 16,3 2 1-16,3 1-4 16,0-1 5-16,6-5-1 15,13-4 1-15,-1-7-16 16,4-7-50-16,0 0-27 16,-5-2 1-16,2-13-17 0,-10 0 34 15,1-2 53-15,-7 1 15 16,-3 5-15-16,0 1-44 15,0 6-4-15,0 4-70 16,0 0-135-16</inkml:trace>
  <inkml:trace contextRef="#ctx0" brushRef="#br0" timeOffset="37977.38">16739 8633 846 0,'0'0'41'0,"0"0"-7"0,0 0-47 0,0 81-34 0,0-75-8 0,3-6 8 0,-3 0 35 0,3-13 33 16,3-8 43-1,-2-5 7-15,2 1-12 16,3 2-30-16,0 0-21 16,3 9-8-16,0 2 3 15,-2 10 25-15,2 2 28 16,0 0 14-16,-2 9-17 16,2 4-18-16,1 2-25 15,-4-1-6-15,0 0-6 0,0-1-9 16,-3-1-35-1,0-1-10-15,-3 3-17 16,0 0-36-16,-3-2-124 16,0 0-218-16</inkml:trace>
  <inkml:trace contextRef="#ctx0" brushRef="#br0" timeOffset="38992.47">17462 8112 685 0,'0'0'126'0,"0"0"-71"0,0 0-45 0,-39 81-7 15,14-30 14-15,0 10 68 16,-6 5 8-1,4 6-19-15,-1-1-28 0,3-8-36 16,7-7-17-16,5-15-108 16,5-16-171-16,2-10-202 15</inkml:trace>
  <inkml:trace contextRef="#ctx0" brushRef="#br0" timeOffset="40426.32">17782 8424 497 0,'0'0'148'0,"0"0"-20"0,0 0-46 0,0-4-33 0,0 4-11 16,0 9-14-1,0 12-3-15,0 6-7 0,0 8 0 16,0 2-9-16,0 3 0 16,0-6-4-16,0-6 6 15,4-10-8 1,-1-11-1-16,3-7-13 0,0 0-34 15,-3-11 27 1,-3-10 12-16,0-4-18 0,0-4-16 16,-3 2 11-16,-9-1 4 15,-7 0 23-15,-5 1 5 16,-1 4 6-16,-3 4-6 16,3 8 2-16,-2 1-16 15,6 10-21-15,2 0 26 16,10 0 11-16,-1 0 14 15,10 0-2-15,0 5 1 16,4-3 18-16,17-2 14 16,13 0 30-16,9-7-17 15,13-11-25-15,5-5-20 16,1-5-15-16,2 3-9 16,-5 7-106-16,-10 3-112 15,-12 11-241-15</inkml:trace>
  <inkml:trace contextRef="#ctx0" brushRef="#br0" timeOffset="40907.86">18066 8570 504 0,'0'0'103'0,"0"0"-11"0,0 0-49 0,0 0-8 0,0 0 9 16,3 67-1-16,-3-51 4 15,3-4 5-15,-3-3-3 16,0-7 4-16,0-2-9 16,0 0-13-16,0-2 8 15,0-14-29-15,0-5-6 16,0-4-4-16,0-4 2 15,10 3-3-15,-1-3 4 16,3 8-3-16,3 3 3 16,1 9-6-16,-1 6-1 15,1 3-26-15,-4 5-136 16,0 13-99-16,1 1-108 0</inkml:trace>
  <inkml:trace contextRef="#ctx0" brushRef="#br0" timeOffset="41306.79">18330 8628 508 0,'0'0'98'16,"0"0"-31"-16,0 0-35 16,0 0-15-1,0 0 4-15,-3-67 43 0,-9 63 11 16,0 4-6-16,-3 0-12 15,2 4-28-15,4 17-29 16,3-1-8 0,6 6 2-16,0-1-4 0,9-6-1 15,7-8-17-15,9-6 9 16,-8-5-22 0,5 0 23-16,-6-12 8 0,-1-6 2 15,-6-3-3-15,-2-2 5 16,-4-2 4-16,-3 1 3 15,0 1 0 1,0 0 0-16,0 4 1 0,-3 6-7 16,-4 6-26-16,4 2 3 15,0 5 21-15,3 0-48 16,0 14-39-16,0 4 11 16,13 1 20-16,5 0-70 15,-3-1-22-15,7-4 54 16</inkml:trace>
  <inkml:trace contextRef="#ctx0" brushRef="#br0" timeOffset="42039.62">18669 8702 614 0,'0'0'122'0,"0"0"7"0,0 0-46 0,0-16-67 16,3 2-12-16,-3-7-2 16,0 0 4-16,0 0 3 15,0 1 2-15,0 3-12 16,-3 6-27-16,-3 4-67 16,0 4-82-16,0 3-100 15</inkml:trace>
  <inkml:trace contextRef="#ctx0" brushRef="#br0" timeOffset="42459.03">18774 8540 669 0,'0'0'90'0,"0"0"26"0,0 0-53 16,0 0-28-16,0 0-12 16,0 0 15-16,6 81 3 15,-6-49-15-15,0-2-10 16,0-6 9-16,0-6 2 16,0-7-10-16,3-6-18 15,0-5 1 1,0 0 5-16,4-12 1 0,-1-6-1 15,0-7-2-15,6-3-3 16,1-2-3-16,-1 4-5 16,1 6 3-16,-2 1 4 15,2 10 0-15,-1 4 4 16,4 5-5-16,-4 0 8 16,0 16 5-16,1 2 3 15,-4 6-12-15,0 2-4 16,0-6-13-16,-3-4-31 15,3-4-96-15,-2-7-219 16</inkml:trace>
  <inkml:trace contextRef="#ctx0" brushRef="#br0" timeOffset="42656.73">19273 8667 1005 0,'0'0'175'15,"0"0"-99"1,0 0-32-16,0 0-18 16,6-81-20-16,-6 56-2 0,-6 2-19 15,-9 6-68 1,-1 8-60-16,1 9-96 16,-1 0-70-16</inkml:trace>
  <inkml:trace contextRef="#ctx0" brushRef="#br0" timeOffset="43106">19368 8554 611 0,'0'0'178'0,"0"0"5"16,0 0-63-16,0 0-67 15,0 0-31-15,4 76-5 16,-4-53-13-16,0-2 7 16,0-7-6-16,0-5-1 15,0-7-4-15,0-2-1 16,6 0 8-16,-3-11 4 15,3-8-6-15,3 1-12 16,-2-5 3-16,4 2-2 16,2-3 7-16,-1 9-3 15,3-2 5-15,4 6-1 16,0 6 0-16,-4 5-3 16,3 0 1-16,-6 0 3 15,1 14-3-15,-4 5-4 16,-6-1-8-16,0 3-6 0,-3 0-32 15,0-5-78-15,0-2-101 16,0-5-53 0</inkml:trace>
  <inkml:trace contextRef="#ctx0" brushRef="#br0" timeOffset="43541.92">19753 8568 606 0,'0'0'134'0,"0"0"-31"0,0 0-47 15,0-86-7-15,0 74-12 16,0 6 9 0,-3 6 14-16,3 6-5 0,0 20-43 15,0 9-9-15,0 6-2 16,9 3-1-16,0-2 1 15,1-3-3-15,-4-7 3 16,0-4-4-16,-3-9 4 16,-3-5-13-16,0-5-16 15,0-4-15-15,-3-3 12 16,-6 2 4-16,-4-1-5 16,1-1-5-16,-4 0 6 15,2 1 24-15,-2-3 8 16,1 0 4-16,2-3 12 15,4-13 37-15,3 2-4 16,6-7-27-16,0 5-14 16,15-2 4-16,13 1 1 15,6 6-1-15,6-1-8 16,3 6-6-16,0-1-29 16,0 2-81-16,-6 0-94 0,-6 1-239 15</inkml:trace>
  <inkml:trace contextRef="#ctx0" brushRef="#br0" timeOffset="44608.04">19723 8503 172 0,'0'0'117'0,"0"0"-2"0,0 0-49 0,8-30-29 0,-8 21 8 16,0 2-8-16,0 0-14 15,0 0 3 1,0 0 41-16,0 2 16 0,0 3-6 15,-2 0-15 1,-4 2-25-16,-7 0-15 16,4 0-7-16,-3 9-18 15,-4 5 1-15,4 2 3 0,-1 2-1 16,4 5 7-16,0 1 1 16,2 2 1-16,7-1-7 15,0-5 0-15,0-1-5 16,10-5-6-16,11-8-3 15,4-6-22-15,3 0-16 16,-1 0-89 0,-2 0-81-16,-3-8-198 0</inkml:trace>
  <inkml:trace contextRef="#ctx0" brushRef="#br0" timeOffset="51083.84">20206 8551 459 0,'0'0'107'0,"0"0"-34"0,0 0-26 0,0 0-18 0,0 0 8 0,-4 0 18 15,4 0-1 1,0 0-17-16,0 0-2 15,0 0-3-15,0 0 1 16,0 0-4-16,0 0-7 0,0 0-11 16,0 0-5-16,0 0-1 15,0 0-2-15,10 0-4 16,-1 0 6-16,7 0 1 16,2 0-1-16,1 0-2 15,5-2-5-15,-2 0 5 16,-1 0-4-16,4 2 2 15,-6 0 0-15,-2 0 0 16,-1 0-1-16,-4 0-1 16,-2 0 6-16,-4 0-7 15,0 0 7-15,-6 0-8 16,3 0 7-16,-3 0-5 16,0 0 4-16,0 0-3 15,0 0-19-15,0 0-29 16,0 0-39-16,-6 0-72 15,-3 0-72-15,-1 0-170 16</inkml:trace>
  <inkml:trace contextRef="#ctx0" brushRef="#br0" timeOffset="52016.68">20268 8417 199 0,'0'0'148'0,"0"0"-11"0,0 0-51 0,3-4-30 0,-3 4-7 15,0 0 6-15,0 0 17 16,0 0 0 0,0 0-8-16,0 0-3 0,0 0-2 15,0 0-12-15,0 2-25 16,0 5-4-16,-7 5-1 16,1-1 1-16,-3 1-13 15,-3 4 1-15,2 0-5 16,-2 1 1-16,3-4-2 15,-1 1-1-15,4 0 1 16,0-3-2-16,3-1-1 16,3-3-8-16,0 0-17 15,0-3-19-15,0 0-8 16,0 2 6-16,3-2 30 16,6 1 13-16,0-1 7 15,4 3-1-15,-1-2 0 16,4 0 0-16,-1 2-9 15,3-3-1-15,-2 0-2 16,-1 1 6-16,-2-2-21 16,-4 1-33-16,-3-1-52 15,-3 1-87-15,0-2-258 16</inkml:trace>
  <inkml:trace contextRef="#ctx0" brushRef="#br0" timeOffset="125315.76">20843 8399 40 0,'0'0'58'0,"0"0"-18"0,0 0 3 0,0 0 10 15,0 0-7-15,0 0-10 0,0 0-13 16,0 0-16-16,0-2 5 15,0-1 10-15,0 1 6 16,0 0 7-16,0-3-2 16,0 2 4-16,0 2-1 15,0-2-1 1,0 1-6-16,0 0-3 16,0-1 2-16,0 3-9 0,0-2-6 15,0 2-1-15,0 0 8 16,3-2-7-16,-3 2-1 15,0 0-3 1,0 0 6-16,0 0-4 0,0 0 4 16,0 0 11-16,0 4-13 15,0 6-16-15,-3 6 0 16,-10 4-7-16,2 6-14 16,-2 6-6-16,-5 3 0 15,-1 2 4-15,4-2-24 16,-4 2 5-16,4-5 20 15,0-4 3-15,5-8-14 16,1-4 11-16,3-6 14 16,6-6 8-16,0-4-1 15,0 0-22-15,0-11 17 16,9-8 9-16,4-6 0 16,1-3 1-16,5-2 0 0,0-3-1 15,-1-1 1-15,1-1-2 16,-1-2 0-1,0-2 2-15,1 0 3 16,-1 2 12-16,1-2 4 16,0 4 7-16,-4 0-3 15,0 5 0-15,0 2-6 16,-2 5-3-16,-4 3-3 0,-3 6-3 16,1 7 0-16,-4-1-2 15,0 8-2 1,-3 0-8-16,0 0 4 0,0 3 3 15,0 9-13-15,0 9 6 16,0 4 2-16,0 9-2 16,0 6 2-1,0 8 1-15,3 3 1 0,0 5-1 16,-3-3-3-16,3-5-1 16,0-4 3-16,0-6 8 15,0-8-1-15,0-5-3 16,1-9-5-16,-4-4 3 15,0-5-3-15,0-5-9 16,0-2-9-16,0 0 4 16,0 0 15-16,-13-9-130 15,1-1 131-15,-1 1-4 16,-5-2-9-16,2 1 4 16,-2 4-68-16,0 1-66 15,-4 0 113-15,3 5-38 16,1 0-15-16</inkml:trace>
  <inkml:trace contextRef="#ctx0" brushRef="#br0" timeOffset="125483.38">20794 8633 183 0,'0'0'89'0,"0"0"-24"0,0 0 12 0,0 0-19 0,0 0-28 16,6 6-22-16,15-8 21 16,10-5 28-16,3 0-15 15,3 3-35-15,0 1-16 0,0 3-89 16,-6 0-188-16</inkml:trace>
  <inkml:trace contextRef="#ctx0" brushRef="#br0" timeOffset="126201.19">21148 8582 393 0,'0'0'5'0,"0"0"-8"0,0 0 5 0,0 0-1 15,9 85 8-15,6-69 4 16,1-7 9-16,-1-4 0 15,4-5 13-15,-4 0 1 16,4-2-13-16,-7-14-6 16,0-3 6-16,-6-2-5 15,0-2-9-15,-6 3 1 16,0-1 3-16,0 4-5 16,0 4-17-16,-9 6-36 15,3 4-32-15,0 3 12 16,3 5-113-16,3 12-53 15</inkml:trace>
  <inkml:trace contextRef="#ctx0" brushRef="#br0" timeOffset="126746.7">21561 8337 616 0,'0'0'61'16,"0"0"-54"-16,0 0-5 15,3 83-1-15,0-46 0 16,3 4 1-16,-3 3-1 16,3-3 6-16,3-3 29 15,-3-6 36-15,3-9-11 16,1-4-30-16,-1-10-28 16,-3-6-3-16,0-3-1 15,-3 0-3-15,-3-17 0 16,0-4 1-16,0 1-10 15,-3-3-2-15,-12 2-32 16,2 6 8-16,-5 7 18 16,0 3 1-16,-1 5-6 15,1 2 23-15,-1 12-7 16,7 7 7-16,2 0 9 16,7 0 4-16,3-1 11 15,0 3 1-15,0-7-1 16,16 1-4-16,6-8-9 15,2-4-8-15,4-5-12 16,6-3-11-16,0-13-46 0,0-2-55 16,-4-3-122-1</inkml:trace>
  <inkml:trace contextRef="#ctx0" brushRef="#br0" timeOffset="127013.27">21875 8690 690 0,'0'0'127'0,"0"0"-74"0,0 0-36 0,0 0-3 0,6-69-11 16,-6 46-5-16,0 7-56 16,-3 6-51-16,-7 6-42 15,4 4-49-15</inkml:trace>
  <inkml:trace contextRef="#ctx0" brushRef="#br0" timeOffset="127578.65">22102 8341 518 0,'0'0'76'16,"0"0"-22"-16,0 0-20 15,0 0-15-15,0 0-6 0,0 0-5 16,13 95-3-16,-10-58 2 15,0 0 0-15,3-2-4 16,0-3-3-16,-3-4 0 16,0-7 0-16,3-10 1 15,-3-2-1-15,-3-4 2 16,0-5-4-16,0 0 3 16,0 0-14-16,0-14 8 15,-6-4-94-15,-6-3 57 16,0 2-6-16,3 1-50 0,-4 4-19 15,4 2 107 1,-3 10 80-16,5 2 15 16,4 0-23-16,0 0-14 15,3 0-27-15,0 7 15 16,13 0 17-16,5-3-17 16,7-4 18-16,2 0-35 15,7 0-17-15,0-2-27 0,-3-5-100 16,0 0-123-16</inkml:trace>
  <inkml:trace contextRef="#ctx0" brushRef="#br0" timeOffset="134108.64">22582 8163 604 0,'0'-2'52'0,"0"2"23"0,0 0-24 0,0 0-17 0,0 0-23 15,0 5 1-15,0 1 13 16,0 6 54-16,0 4 0 16,-9 9 0-16,0 8-30 15,-6 11-23-15,-4 11-19 16,-2 12-7-16,-1 7-3 16,-3 5-6-16,1 0 3 15,2-10 3-15,4-7 1 0,2-15-14 16,7-13-56-16,0-13-86 15,6-12-140-15,-1-9-280 16</inkml:trace>
  <inkml:trace contextRef="#ctx0" brushRef="#br0" timeOffset="135423.72">22866 8440 452 0,'0'0'13'0,"0"0"29"0,0 0-5 0,0 0-25 16,0 0-4-16,0 0 10 0,0 0 21 16,0-2 29-1,0 0-8-15,0 0 0 16,0-1 8-16,0-1-22 15,0 1-16-15,0 1-20 16,0 0-6-16,0-1-9 16,-3 3 3-16,-3 0-5 15,-7 0 2-15,1 0-4 0,-4 0 3 16,1 10 7-16,-3 3-12 16,-1 1-1-1,1 5 8-15,2 1 4 16,-2 4-3-16,5 1 3 15,4 1-5-15,6-1-7 16,3-2-1-16,0-2 4 16,12-2 1-16,13-6 7 0,3-6-3 15,3-2-41-15,2-5-35 16,1 0-47-16,-3 0-65 16,-6-9-213-1</inkml:trace>
  <inkml:trace contextRef="#ctx0" brushRef="#br0" timeOffset="135956.26">23026 8662 288 0,'0'0'46'0,"0"0"41"0,0 0-25 0,0 0-19 0,0 0-14 0,9-21-7 16,-9 13 21-16,-3 1-18 15,-10 2-9-15,1 0 31 16,-3 5-11-16,0 0-11 16,-1 0-20-16,4 5-12 15,6 7 4-15,0-1 0 0,6 1-2 16,0-1-5 0,0-4-16-16,6-5 3 15,6 1 3-15,4-3 1 16,-4 0-20-16,0-3 4 0,0-8-3 15,-3-1 21 1,-2 0 13-16,-4 4 5 16,0 1 4-16,-3 2 22 0,0 5 8 15,0 0-8-15,3 0 12 16,3 7-23-16,0 6-11 16,7 4-4-16,2-1 0 15,4-4-8-15,-1-3-61 16,0-9-116-16,4 0-224 15</inkml:trace>
  <inkml:trace contextRef="#ctx0" brushRef="#br0" timeOffset="136357.44">23291 8313 638 0,'0'0'53'0,"0"0"-18"0,0 0-39 0,0 0 8 16,0 100-13-16,0-54 6 15,0 2 5-15,0-1-1 16,0-3 14-16,0-7 29 16,0-12-22-16,0-9-22 15,0-11-8-15,0-5-45 16,6 0-20-16,-3-9 11 15,-3-7-6-15,0-3-23 16,0 3 23-16,-12 4 51 0,-4 1 25 16,-2 9 73-16,2 2-34 15,1 0-17-15,0 4 12 16,6 12-35-16,2 3-9 16,4 2 3-1,3-3 0-15,0 0 6 16,10-3 1-16,8-7-6 15,6-3-6-15,1-5-19 0,0 0-100 16</inkml:trace>
  <inkml:trace contextRef="#ctx0" brushRef="#br0" timeOffset="136689.43">23454 8688 667 0,'0'0'40'0,"0"0"9"15,0 0-36-15,0 0-15 16,0 0-27-16,89-35-16 16,-85 19 1-16,-4 0 12 15,0 0 24-15,-4 1 5 16,-8 4 3-16,-3 7 5 15,-1-1 20-15,1 5 25 16,2 0-4-16,1 7-29 16,6 9-7-16,2 3-4 0,4 2 1 15,0-1 2 1,0 1-7-16,7-5-4 16,8-4-43-16,1-7-82 15,-1-5-209-15</inkml:trace>
  <inkml:trace contextRef="#ctx0" brushRef="#br0" timeOffset="137023.15">23589 8600 764 0,'0'0'41'0,"0"0"-20"15,0 0 2-15,0 0-12 16,0 74-8-16,0-58-3 15,0-4 1-15,0-3 2 16,0-6-4-16,0-3-7 16,6 0-1-16,1-12 8 15,2-7-1-15,0-2 2 16,1-2-7-16,2 3-2 16,0 1 1-16,0 5 0 15,-3 5 1-15,4 4 5 16,-4 5 1-16,0 0-7 0,-3 5 22 15,1 11 8 1,2 5-4-16,-6-2-13 16,0-1-5-16,0-2-11 15,0-7-59-15,-3-6-112 16,0-3-236-16</inkml:trace>
  <inkml:trace contextRef="#ctx0" brushRef="#br0" timeOffset="137472.19">23986 8531 293 0,'0'0'101'0,"0"0"52"0,0 0-5 0,0 0-80 0,-33-7 13 16,20 23-64-16,4 1-19 16,0 3 11-16,6 3 10 15,0 0 5-15,3-5-13 16,0 1-4-16,3-7-24 0,9-5-128 15,0-3-131 1</inkml:trace>
  <inkml:trace contextRef="#ctx0" brushRef="#br0" timeOffset="137805.61">24067 8656 629 0,'0'0'18'15,"0"0"51"-15,0 0-48 16,0 0-18 0,0 0-10-16,0 0-4 0,92-42 12 15,-86 28 2-15,-3 3 5 16,-3-3 4 0,0 2 8-16,0 6-6 0,0 0-10 15,-12 6-5-15,-1 0-2 16,1 0 25-16,-3 17-19 15,5-2 25-15,1 7 42 16,6-4 5-16,3 0-25 16,0 1-22-16,9-3-7 15,16-6-2-15,3-4-13 16,6-3-20-16,-1-3-32 16,5 0-74-16,-4-9-251 15</inkml:trace>
  <inkml:trace contextRef="#ctx0" brushRef="#br0" timeOffset="-195908.71">13577 9333 162 0,'3'-2'85'0,"-3"-1"-23"15,3 1-25-15,-3-2-12 0,0-2-6 16,0 2 2-16,0 0 5 15,3 1 4-15,-3-1-2 16,0-1 6-16,0 3 2 16,0-1 3-16,0 3 9 0,0-2 2 15,0 2-21 1,0 0 4-16,-6 0-19 16,3 0-7-16,-6 0 4 15,3 0-15-15,-1 0 3 16,-2 0 0-16,3 2-2 15,0 5-2-15,-1 3 0 16,4-2-6-16,0 4-9 16,0 0-10-16,3 0 4 0,0 1 7 15,0 1 1 1,0 0-6-16,0 0 7 16,9-5 4-16,4 2-2 0,2-5 7 15,-2-2 9-15,-1-4 5 16,4 0 7-16,-7-3 10 15,0-8-1-15,-2-1-3 16,-4-4-9-16,-3 0-5 16,0 2 0-16,0 1-5 15,0-1-3 1,-3 2 1-16,-10 5 3 16,4 0-4-16,-4 7-17 0,4 0-12 15,0 0-3-15,0 0-57 16,2 12-90-1,4-1-101-15</inkml:trace>
  <inkml:trace contextRef="#ctx0" brushRef="#br0" timeOffset="-192945.72">14008 9275 156 0,'0'2'2'0,"0"3"0"0,0-3-3 0,0 3 6 0,0-3 19 16,0 3 5-16,0-3 18 16,0 3 11-16,0-3-16 15,0 1-7-15,0-2-10 16,0-1 1-16,0 0 2 16,0 0-11-16,0 0-3 15,0-1 0-15,0-11-6 0,0-4-8 16,0 0 3-1,3-3 2-15,0 0 12 16,0-1 18-16,1 3 8 16,-4-1 8-16,0 6 1 15,3 3 6-15,-3 2-12 16,0 5-10-16,0 2-9 0,0 0-6 16,0 7-1-16,0 9-6 15,0 7-13-15,-3 9 3 16,-4 6 2-16,1 6 20 15,0 7 2-15,3 4-2 16,-3-2-9 0,2-4-3-16,4-5-6 15,0-12-10-15,0-11-5 0,0-12-82 16,0-9-74-16,4-2-73 16,-1-21-141-16</inkml:trace>
  <inkml:trace contextRef="#ctx0" brushRef="#br0" timeOffset="-192445.41">13962 9143 501 0,'0'0'57'0,"0"0"42"0,0 0-19 0,0 0-18 0,0 0-21 15,3-39-7 1,15 37-26-16,7 0-1 16,0 2 10-16,5 0-9 0,4 0-4 15,3 16 9-15,1 4 4 16,1 8-6-16,-5 7 6 16,0 2-6-16,-10 2 2 15,-5 2 5-15,-10 1 10 16,-9-2-1-16,0-4 3 15,-15-1-5-15,-16-2-4 16,-9-3-1-16,-6-5-20 16,-3-2 3-16,-4-9-41 15,4-2-42-15,3-8-29 16,9-1-96-16,16-3-66 16</inkml:trace>
  <inkml:trace contextRef="#ctx0" brushRef="#br0" timeOffset="-191595.98">14614 9492 343 0,'0'0'67'0,"0"0"-4"0,0 0-32 0,0 0-23 16,-14-55-5-16,1 52 2 0,1 3 21 16,-1 0 25-1,1 7-29-15,3 7-6 16,2 7 2-16,4-2-4 16,3 2 3-16,0-3-8 0,0-4-1 15,10-7-8 1,5-7-16-16,1 0 1 15,-1 0-2-15,4-9-5 0,-5-5 1 16,-1-5 5-16,-1 3 1 16,-6-3 15-16,1 3 0 15,-4 0 4-15,-3 0 7 16,0 4 31-16,0 3 6 16,0 4-12-16,0 5 0 15,0 0-11-15,6 0-9 16,0 14-2-16,0 5-7 15,7 2-1-15,-1-3-5 16,3 1-3-16,0-8-72 16,1-6-136-16,-1-5-233 15</inkml:trace>
  <inkml:trace contextRef="#ctx0" brushRef="#br0" timeOffset="-190846.92">14904 9146 578 0,'0'0'18'0,"0"0"33"0,0 0 15 0,0 0-41 0,0 0-18 0,3 86 12 15,0-38 14-15,-3 5 12 16,4 2 5-16,-1-2-16 0,0-6 3 15,3-12 25-15,0-10-5 16,0-11-41-16,0-9-16 16,0-5-7-16,-3-3-4 15,-3-13 2-15,0-2-3 16,-6-6-32 0,-12 3 8-16,-4 1 13 15,1 6 18-15,2 2 5 0,3 3-1 16,4 6 6-16,6 3 17 15,6 0-4-15,0 0-23 16,0 10-1-16,12 1 6 16,10 1 1-16,6-3-8 15,3-2 6-15,2-5-8 16,8-2-33-16,-4 0-73 16,-1 0-42-16,-5 0-27 15,-3 0-66-15,-7 0 121 16,-2 0 113-16,-7 0 81 15,-3 0 102-15,-6 0-22 16,1 3-81-16,-1-3-20 16,-3 0-10-16,0 0-1 15,0-3 25-15,0-3 14 16,-3-4-30-16,-10 3 12 16,1 3 22-16,-4 4-24 15,5 0 14-15,-2 0-4 16,4 14-54-16,3 4-7 0,6 1 3 15,0-4-1 1,0 0 2-16,3-8-4 16,9-3-6-16,4-4-2 15,-5 0 1-15,5-7-2 16,-7-4-2-16,0-1 2 16,-5 1-6-16,-1 1 7 15,0 6 5-15,-3 1 9 16,6 3-7-16,0 0 5 15,7 17 11-15,5 4 13 16,6-1-7-16,10 1-18 16,3-5-4-16,6-9-20 15,1-7-103-15,-1 0-233 0</inkml:trace>
  <inkml:trace contextRef="#ctx0" brushRef="#br0" timeOffset="-190113.12">15779 9213 523 0,'0'0'144'0,"0"0"34"0,0 0-91 16,0 25-45-16,0-2-3 16,-4 5 2-16,4 7 15 0,0 4-16 15,0 2-15-15,0-1-18 16,0-8-6-1,13-2-5-15,-1-11-59 16,3-12-110-16,-3-7-135 16,-2 0-229-16</inkml:trace>
  <inkml:trace contextRef="#ctx0" brushRef="#br0" timeOffset="-189646.39">15701 9136 488 0,'0'0'9'16,"0"0"53"-16,0 0 4 15,0 0-10-15,0 0-20 16,99-67-3-16,-72 67 1 15,1 0 0-15,0 10 5 16,-6 13-5-16,-7 7 2 16,-3 4 7-16,-9 6 7 15,-3 1 16-15,0 1-22 16,0-5-23-16,-15-2-16 16,-3-5-2-16,-1-7-9 15,-2-7-13-15,2-7-13 16,0-2-8-16,4-7 0 15,6 0 2-15,3 0-1 16,6 0 16-16,0 0 6 16,6 0 10-16,12 0 3 15,4 0 8-15,3 7 28 0,-1 2 15 16,4 3 1-16,-4-1-14 16,4 3-17-1,-6 0-14-15,0-2-3 0,-1-5-31 16,-6-3-101-1,-6-1-207-15</inkml:trace>
  <inkml:trace contextRef="#ctx0" brushRef="#br0" timeOffset="-188947.56">16133 9509 706 0,'0'0'47'0,"0"0"89"0,0 0-85 0,0 0-27 16,0 0-8-16,92-12-11 15,-80-2-4-15,-8 3 1 16,-2-3 1-16,-2 2 6 16,0 0-1-16,-6 3 7 15,-9 5 7-15,3 1 7 16,-4 3-8-16,4 0-10 15,5 12-10-15,1 6-1 16,6 1-1-16,0 2 0 16,6-3-1-16,13-4 0 15,6-4-5-15,-1-10-12 16,7 0-8-16,-3-7-11 16,3-14 1-16,-4-7-51 15,1-5-72-15,-6-1 19 16,-4-3 51-16,-2-2 45 15,-4-1 39-15,-6-1 14 0,-3 1 51 16,0 1 60 0,-3 9 15-16,0 7-18 15,0 7-45-15,0 11-23 0,0 5-14 16,3 11-9-16,0 17-19 16,6 14-1-16,-3 6 2 15,4 10-8 1,-1 0 2-16,0-5-1 0,1-2 1 15,-1-12 0 1,-3-8 0-16,0-8-3 16,-3-7-1-16,1-11-17 0,-4-5-14 15,0 0 0-15,-4-7 19 16,-14-12 2-16,-4-2-8 16,-6 0 4-1,1 5-1-15,-1 2-3 0,10 5 24 16,-1 9 28-16,13 0 18 15,6 0-17-15,0 0-18 16,9 9 10-16,19-2 4 16,9 0-11-16,9-5-13 15,7-2-5-15,5 0-21 16,1 0-73-16,-1 0-172 16,-5-4-77-16</inkml:trace>
  <inkml:trace contextRef="#ctx0" brushRef="#br0" timeOffset="-188498.07">16822 9557 743 0,'0'0'125'0,"0"0"-8"0,0 0-61 0,0 0-12 0,22 14 4 16,-10-14-25-16,4 0-18 15,-4 0 0-15,0-7 0 16,-3-7-2-16,0-2-1 15,-6-1-3-15,-3 2-12 16,0 1-12-16,0 2 8 16,-6 3 6-16,-6 7-5 15,-3 2 8-15,6 0 20 16,-1 7-3-16,7 9-2 16,3 2 5-16,0 1-1 15,6-1-5-15,13-1-7 16,5-2-25-16,4-5-92 15,-3-8-64-15,3-2-96 16,-1 0-228-16</inkml:trace>
  <inkml:trace contextRef="#ctx0" brushRef="#br0" timeOffset="-188180.77">17115 9467 703 0,'0'0'108'0,"0"0"-13"15,0 0-41-15,0 0-11 0,0 0-11 16,-9 81-4 0,6-69 5-16,-1-4-18 0,4-2-11 15,0-5-5 1,0-1 1-16,0 0-2 16,0-4-1-16,0-12-2 15,13-7 6-15,-1 0-3 0,3-1-2 16,4 6 3-1,-1 2 1-15,-2 9 0 0,-1 7 0 16,-2 0 3-16,1 11 12 16,-4 12 27-16,2 3-9 15,-3 2-17-15,4-3-14 16,-4-7-11-16,3-6-74 16,-2-12-128-16,2 0-126 15</inkml:trace>
  <inkml:trace contextRef="#ctx0" brushRef="#br0" timeOffset="-187778.98">17524 9139 663 0,'0'0'75'15,"0"0"43"-15,16 94-62 16,-13-43-32-16,3 3-12 15,-6 1-7-15,0 0-2 16,0-4-4-16,0-9 1 16,0-8 0-16,0-12 1 15,0-11-3-15,0-11-23 16,0 0-36-16,-9-9 16 16,-4-12-12-16,-2-2 28 0,-1 0 26 15,-5 2 6 1,2 5 5-16,-2 6 40 15,6 3 32-15,2 7-26 0,4 0 8 16,3 0-30 0,6 10 2-16,0 4-7 15,6-3-12-15,13 1-14 16,8-3 0-16,7-2-3 0,6-5-2 16,6-2-24-16,0 0-53 15,4 0-69 1,-7 0 107-16,-6 0-163 0</inkml:trace>
  <inkml:trace contextRef="#ctx0" brushRef="#br0" timeOffset="-187481.75">17869 9624 361 0,'0'0'94'0,"0"0"48"0,0 0 13 0,0 0-1 16,0 0-20-16,-3-2 2 15,3-10-63-15,0-4-23 16,0-3-17-16,3-3-27 0,-3-4-7 15,0 3-66-15,0 0-94 16,0 4-103-16,0 5-119 16</inkml:trace>
  <inkml:trace contextRef="#ctx0" brushRef="#br0" timeOffset="-187215.91">18044 9574 141 0,'0'0'-8'0,"0"0"-29"16,0 0-40-16</inkml:trace>
  <inkml:trace contextRef="#ctx0" brushRef="#br0" timeOffset="-186895.89">18044 9574 65 0,'80'-14'133'0,"-74"2"2"16,-6-4-6-16,4 1-35 0,-4 0-35 15,0 1-10 1,-4 2 15-16,-8 5 24 16,0 5-17-16,0 2-15 15,0 0 1-15,2 11-38 0,4 10-19 16,3 3-5-16,3 3-17 16,0-2-18-16,6-1-15 15,10-3 3 1,5-12-6-16,7-4 15 0,-4-5 22 15,1-3-7-15,-1-13 16 16,-5-2 13-16,-7-1-2 16,-6 1 6-1,-6 1 0-15,0 4 3 0,0-1-6 16,-6 7-9-16,-3 7-12 16,-4 0-14-1,2 0 8-15,2 11-31 0,-4 8-113 16,10 4-135-16</inkml:trace>
  <inkml:trace contextRef="#ctx0" brushRef="#br0" timeOffset="-186532.63">18414 9539 682 0,'0'0'136'0,"0"0"-12"0,0 0-77 0,0 0-14 0,0 0-7 16,0 90-13-16,0-72 0 16,0-4-8-16,0-7-4 0,0-7-3 15,0 0-9 1,9-12 1-16,6-8 8 15,-2-1-11-15,2-2-6 16,1 5 15-16,-4 4 4 0,4 7 3 16,-4 4 7-1,6 3 28-15,-3 0 15 16,7 14-6-16,-3 5-34 0,2 4-9 16,-2 0-4-16,-1-3-12 15,-3 1-67 1,-5-5-112-16,-4-6-222 0</inkml:trace>
  <inkml:trace contextRef="#ctx0" brushRef="#br0" timeOffset="-25995.43">19064 9478 348 0,'0'0'109'0,"-3"0"2"0,3 0-29 16,0 0-15-16,0 0-19 15,0 0-13-15,0 0 5 16,0 0 2-16,0 0-1 16,0 0 2-16,0 0 5 15,0 0-2-15,0 0-3 16,0 0-12-16,0 0-14 16,0 0-13-16,3 0-6 15,11 0-1-15,5 0 3 16,6-2 1-16,3-2-2 15,3 1 2-15,-1-4-4 16,-2 3-1-16,6 1-2 0,-7-1 1 16,4 1 2-1,-3 1 0-15,0 0-1 0,-7-1-15 16,-2-1-2-16,-7 1 5 16,0-1-11-1,-5 4-26-15,-4-3 9 0,-3 3-14 16,0 0-46-16,0 0-31 15,0 0-65-15</inkml:trace>
  <inkml:trace contextRef="#ctx0" brushRef="#br0" timeOffset="-25130.7">19144 9308 403 0,'0'0'147'0,"0"0"-14"0,0 0-3 0,0 0-13 16,3-5-39-16,-3 5-27 16,0 2-27-16,-3 8-11 15,-4 1-7-15,1 1-4 0,-6 4-1 16,2 2 0-16,-2 3 0 16,-3 0-1-1,3-1-1-15,0-1 4 16,2 0-4-16,1-6 1 15,6-1-1-15,3-3 0 16,0 1-4-16,0-3-5 0,12 0 8 16,4-3 2-16,2 3 1 15,3 0-3-15,1-2-3 16,3 2-22-16,-3-3-23 16,-5 3-30-16,-1-3-44 15,-4 4-30-15,-6-4-58 16,-2 3-198-16</inkml:trace>
  <inkml:trace contextRef="#ctx0" brushRef="#br0" timeOffset="-20700.14">19740 9340 359 0,'-3'14'118'0,"0"-1"-15"0,3 4-25 0,-3 3-17 15,1-1-9 1,-1 2 0-16,0 0-11 15,0 2-6-15,-1-2-12 0,1 2 5 16,3-2-11 0,-6-3-9-16,3-2-3 0,3-2-4 15,-3-5 1-15,3-2-1 16,0-2 2-16,0-3-4 16,0 0-1-16,0-2-9 15,15 0 10 1,6 0 5-16,10-6 1 0,3-4-4 15,4 1 1-15,1-2-3 16,-2 4-21-16,-3-1-26 16,-9 4-51-1,-7 0-76-15,-9-1-131 0</inkml:trace>
  <inkml:trace contextRef="#ctx0" brushRef="#br0" timeOffset="-20416.22">19771 9462 572 0,'0'0'46'0,"0"0"-16"0,0 0 23 16,0 0 26-16,0 0-6 15,108-23-26-15,-77 14-20 16,0 0-22-16,-7-3-40 16,-8 3-184-16,-4-5-214 15</inkml:trace>
  <inkml:trace contextRef="#ctx0" brushRef="#br0" timeOffset="-20167.82">19723 9289 852 0,'0'0'85'0,"0"0"0"16,0 0-31-16,79-7-5 15,-33 0-36-15,1 3-17 16,5-1-78-16,-6 3-98 16,-2-1-158-16</inkml:trace>
  <inkml:trace contextRef="#ctx0" brushRef="#br0" timeOffset="-19183.07">20246 9280 575 0,'0'0'57'0,"0"0"-2"0,0 0-31 0,0 0-32 16,0 0-5-16,0 62 15 0,0-27 3 15,3 6 15 1,-3 3 28-16,0 3 5 15,3-3-30-15,0-7-18 16,0-10-4-16,0-6-1 16,-3-10-26-16,3-11-30 15,-3 0 10-15,0-2 30 0,0-14-2 16,-3-7-62 0,-12-2-16-16,-4-1 64 15,1 1 11-15,-1 4-37 0,4 1 7 16,3 5 34-16,3 6 33 15,6 4 45 1,3 5 5-16,0 0-28 16,6 0-24-16,12 5 21 0,3 4 9 15,4-7-5-15,6 1-20 16,-1-3-10 0,1-7-2-16,-3-14 1 0,0-2 2 15,-7-7 4-15,-2-3-7 16,-7-3-3-16,-3 1 1 15,-2 0 10-15,-1 3-4 16,-6 6-4-16,0 5-1 16,0 8-6-16,0 10 2 15,0 3-3 1,0 16 18-16,0 12-9 0,0 14 7 16,0 9 16-16,0 2-11 15,0 5 4-15,3-5-1 16,-3-3 7-16,3-7 18 15,-3-9-14-15,3-11-23 16,0-9-11-16,-3-7-11 16,3-7-35-16,0 0-18 15,0-16 18-15,4-7 14 16,-1-2-13-16,0-1-4 16,0 1 20-16,0 8 11 0,3 3 13 15,-3 10 6 1,4 4-1-16,-1 0 20 15,3 7 34-15,1 9-19 16,-1 3-19-16,-3 4 2 16,4-5-11-16,-7 3-6 15,0-7-34-15,0-5-95 16,0-2-173-16</inkml:trace>
  <inkml:trace contextRef="#ctx0" brushRef="#br0" timeOffset="-19017.39">20760 9571 667 0,'0'0'218'0,"0"0"-74"0,0 0-64 0,6-88-45 16,-6 60-22-16,0 6-18 16,0 3-38-16,-6 9-139 15,-7 10-155-15,4 0-199 16</inkml:trace>
  <inkml:trace contextRef="#ctx0" brushRef="#br0" timeOffset="-18585.46">20947 9491 195 0,'0'0'58'0,"0"0"63"15,0 0-45-15,0 0 26 16,0 0-19-16,62-22-75 15,-55 11-5 1,-7-1-2-16,0 0 30 0,0 5 54 16,-7 3 35-16,-5 4-40 15,-3 0-10-15,-1 2-28 16,4 12-20-16,-1 2-5 16,7 3-1-1,1 4 1-15,5-3-12 0,0-1-1 16,0 0-6-16,8-7-8 15,14-5-47-15,3-7-42 16,6 0-73-16,5 0-76 16,1-7 65-16,4-5 65 15</inkml:trace>
  <inkml:trace contextRef="#ctx0" brushRef="#br0" timeOffset="-18185.99">21311 9525 460 0,'0'0'91'16,"0"0"-13"-16,0 0-25 16,0 0-15-16,0 0 7 15,9-16 14-15,-9 9-1 16,-6 0-2-16,-9 0-21 16,2 4-2-16,-2 3 17 15,2 0-13-15,2 0-28 16,1 7-13-16,7 10-2 15,3-3 6-15,0-1 3 0,0-1-3 16,13-5-5 0,1-7-17-16,2 0-9 15,2-2 15-15,-2-12-4 0,-1-2 2 16,-5-1 7-16,-1 3 9 16,-3 0 6-1,0 10 0-15,1 4 1 16,1 0-5-16,2 11 17 0,5 15-11 15,4 2-6-15,2 0-15 16,4-5-26 0,-1-3-62-16,-2-10-48 0,3-10 7 15,-4 0 11-15,-5-10 22 16,-1-13-38-16</inkml:trace>
  <inkml:trace contextRef="#ctx0" brushRef="#br0" timeOffset="-18019.3">21609 9150 685 0,'0'0'152'0,"0"0"-9"15,0 0-55-15,16 121-27 16,-4-57-31-16,1 8-20 16,-4-3-7-16,7-4-11 15,-4-9-32-15,0-12-96 16,0-17-254-16</inkml:trace>
  <inkml:trace contextRef="#ctx0" brushRef="#br0" timeOffset="-16749.77">22247 9506 280 0,'0'0'108'0,"0"0"2"0,0 0-44 0,18-28-33 0,-18 17-15 16,0-3-1-16,0 2 26 15,0-2-1-15,-9 3 6 0,-7 4 3 16,2 2-20-16,-2 5-12 16,-2 0 8-16,2 5-3 15,1 11-16-15,2 7-7 16,7 5-4-16,6 5 2 16,0-6-6-16,12-1 2 15,13-5-14-15,6-10 3 16,3-11-19-16,0 0 9 15,-3-7 21-15,-7-16 2 16,-3-2 2-16,-8-3 2 16,-7-2 4-16,-6 2 2 15,0 2 0-15,-6 6-6 16,-7 1 4-16,-1 8-12 16,1 9-34-16,1 2-31 15,6 7 18-15,6 15-21 16,0 4-68-16,6-1-76 15</inkml:trace>
  <inkml:trace contextRef="#ctx0" brushRef="#br0" timeOffset="-16352.85">22629 9258 564 0,'0'0'71'0,"0"0"43"0,0 0-41 0,0 0-46 16,-53 89 1-1,50-43 1-15,3 7 10 16,0 0 4-16,0-2 2 0,19-2-17 16,2-10-18-16,4-9-10 15,6-12-10-15,-4-11-21 16,1-7-14-16,-3 0 16 15,-6-18 8-15,-10-5 8 16,-3-5 6-16,-6-2-4 16,0-2-1-1,-15 2 9-15,-7 7-6 0,0 5-9 16,-3 5-18-16,4 11 19 16,6 2 72-16,2 5-31 15,10 16-20-15,3 2-5 16,0 0-3-16,7 0-9 15,14-2-71-15,3-7-106 16,4-7-113-16</inkml:trace>
  <inkml:trace contextRef="#ctx0" brushRef="#br0" timeOffset="-16136.63">22964 9222 797 0,'0'0'69'15,"-6"90"33"-15,6-30-17 0,0 7-28 16,0-4-16-16,0-3-20 16,16-12-18-16,-1-6-18 15,0-14-159-15,4-12-289 16</inkml:trace>
  <inkml:trace contextRef="#ctx0" brushRef="#br0" timeOffset="-15554.52">23054 9534 776 0,'0'0'104'0,"0"0"30"0,0 0-63 0,0 0-64 0,0 0-2 16,0-88-3-16,0 65 1 16,0 4-20-16,0 6-78 15,0 8 3-15,0 5-40 16,0 0-118-16,0 16-209 16</inkml:trace>
  <inkml:trace contextRef="#ctx0" brushRef="#br0" timeOffset="-14852.5">23297 9541 288 0,'0'0'40'0,"0"0"50"0,0 0-42 16,0 0-6-16,0 0 0 15,0 0 0-15,46-30-16 16,-43 16 2-1,-3-2 22-15,0 0 11 16,-3 2-3-16,-10 2-17 0,-5 6-11 16,0 6 15-16,-1 0 14 15,1 6-34-15,2 17-20 16,7 6-6-16,6 0-3 16,3-1-3-16,0-5 3 15,12-4-4-15,4-8-11 16,-1-9-6-1,4-2-1-15,-4 0 12 0,-5-11 5 16,2-6 6-16,-7-1 3 16,2 2 2-16,-1 2 2 15,0 4 1-15,3 9-6 16,4 1-4-16,-1 9 4 16,4 14 30-16,-4 7-25 15,-3 2-10-15,-6 5 1 16,-3-2 1-16,0-3 4 15,-12-2 5-15,-10-4 6 16,-6-5-2-16,-3-7 7 0,4-5 1 16,-1-9 4-1,4 0-6-15,5-12-4 16,3-11 3-16,11-5-6 16,5 1-11-16,0-1-5 15,3 2-15-15,21 5-28 16,7 3-40-16,9 7-15 15,6-1 15-15,4 3 6 0,2 0 51 16,-6 2-151-16,-3-1-174 16</inkml:trace>
  <inkml:trace contextRef="#ctx0" brushRef="#br0" timeOffset="-13922.4">23709 9516 445 0,'0'0'103'0,"0"0"-8"0,0 0-31 0,0 0-12 16,0 0-18-16,19-24-10 15,-19 10-1-15,0 5 6 16,-9 0 24-16,-4 4 22 16,-2 5-87-16,-4 0 41 15,4 0-9-15,6 14-20 16,3 2 0-16,3-2-3 16,3-2-3-16,0-6-15 15,9 0-32-15,3-6-17 16,0 0 27-16,1-6 14 0,-4-2-2 15,-3-2 17-15,0 3 11 16,-3 0 6 0,0 5 4-16,1 2 5 0,5 0-15 15,3 12 43 1,1 4 24-16,4 3-28 0,8-3-30 16,-3-7-5-1,3-9-6-15,0 0-22 0,-1-16-21 16,0-10-22-16,-5-9-40 15,0 1-22 1,-4-8 33-16,-6-2 61 0,-5-2 38 16,-4 0 7-16,0-3 20 15,0 8-2-15,0 8 39 16,-4 13-9-16,1 15 21 16,0 5 33-16,3 21-36 15,0 16-65 1,0 12 5-16,0 8 24 0,3 3 1 15,0-4-11-15,4-3-18 16,-2-9 7-16,-2-12-5 16,0-11-11-16,0-9-5 15,-3-12-6-15,0 0 3 16,-12-12-5-16,-9-9-57 16,-4-7 30-16,4-2 9 15,-1 7 12-15,3 2 12 16,11 5-3-16,5 11 13 15,3 5 9-15,0 5-13 16,14 13 26-16,8 8-23 16,3-3-31-16,0 3-39 15,3-5-11-15,2-5-57 16,-5-7-7-16,-4-2 112 16,1-2 53-16,-1-5 67 15,-6 0 57-15,1 0-21 0,-4-3-14 16,1-13-5-16,-7-5-44 15,-6-4-36-15,0-5-24 16,0-2-9-16,-3 3-11 16,-10 7-47-16,-2 5-63 15,3 13 21-15,2 4 10 16,7 4-37 0,0 15-242-16</inkml:trace>
  <inkml:trace contextRef="#ctx0" brushRef="#br0" timeOffset="-13555.31">24239 9488 553 0,'0'0'72'0,"0"0"38"16,0 0-33-16,0 0-21 0,18-19-36 15,-18 5-1-15,0 5 4 16,-3-3 2-16,-6 3-3 16,-3 5-11-16,-4 4-7 15,4 0 4-15,0 4-2 16,6 12-8-16,6 5 2 16,0 0 2-16,0 0 2 15,9-5-1-15,9-4-8 0,4-5-31 16,3-7-19-1,-4 0 4-15,1-7 3 16,-7-9 5-16,0-3 10 16,-9 0 35-16,-3 3 5 15,-3 2-1-15,0 3-36 16,0 7-97-16,0 4-43 16,0 0-101-16</inkml:trace>
  <inkml:trace contextRef="#ctx0" brushRef="#br0" timeOffset="-13256.3">24381 9491 705 0,'0'0'80'0,"0"0"-8"16,0 0-43-16,0 0 3 16,0 0 2-16,0 0-22 15,0-17-11-15,0 12 3 16,0-2 6-16,6-4 23 15,-3-6-24-15,6-1-7 16,1 2-2-16,-1 0 1 16,2 7 0-16,2 9-2 15,-1 0 7-15,1 9 42 16,-1 11 0-16,4 3-23 16,-4 1-15-16,0-6-11 0,-3-6-6 15,3-8-74 1,-2-4-106-16,-4 0-138 15</inkml:trace>
  <inkml:trace contextRef="#ctx0" brushRef="#br0" timeOffset="-12556.48">24448 9108 789 0,'0'0'22'0,"0"0"36"0,0 0-25 15,0 0-35-15,40-45 4 0,-18 32-2 16,-4 2 1-16,4 4 2 16,-4 3 11-16,-5 1 33 15,-1 3-5-15,-6 0 0 16,0 14 8-16,-6 7-16 15,0 5-17 1,0 1-4-16,0 6-9 16,0-3 1-16,0 0-4 0,0-4-5 15,7-4-17-15,-4-1-79 16,0-5-172-16,3-2-266 16</inkml:trace>
  <inkml:trace contextRef="#ctx0" brushRef="#br0" timeOffset="-12006.69">24719 9527 742 0,'0'0'135'0,"0"0"21"16,0 0-124-16,0 0-27 0,0 0-13 15,0 14-7-15,10-12-29 16,-1-2-22-16,-3 0 5 16,3 0 48-16,-3-4 16 15,0-5 5-15,-6-4 22 16,0 7 10-16,0 1 3 15,0 1-7-15,0 4-2 16,0 0 1-16,0 0-14 16,0 0-18-16,0 7-4 15,0-3 2-15,0 0-3 16,0 2 0-16,0-4-31 16,0 0-16-16,0-2 17 15,0 0-2-15,0 0-86 16,0 0-119-16,0 0-366 15</inkml:trace>
  <inkml:trace contextRef="#ctx0" brushRef="#br0" timeOffset="32529.93">13611 10348 360 0,'3'0'73'0,"-3"0"-48"0,0 0-11 0,0-5 8 15,0 1 8-15,0-1 22 16,0 0 4-1,0 1 4-15,0-1-21 16,-6 0-10-16,0 1 0 16,-3 2-8-16,-1 2 1 0,4 0 8 15,-3 0-1-15,-4 0-19 16,7 6 5-16,-3 8-4 16,3 2-1-16,-1 6-8 15,7-4-2-15,0 0-3 16,0-3 0-16,13-7-1 15,2-5-9-15,4-3-6 16,-3 0-4-16,-1-5 0 16,-3-9 9-16,-3-4 9 15,0-3 5-15,-6 0-1 16,-3 3 2-16,0-1-3 16,0 5 3-16,-3 5 3 15,-11 7 9-15,-5 2 36 16,0 0-22-16,7 9-9 15,3 7-17-15,6 3-15 16,3-1-169-16,0-4-347 16</inkml:trace>
  <inkml:trace contextRef="#ctx0" brushRef="#br0" timeOffset="34260.87">14113 10198 289 0,'0'0'61'0,"0"0"9"0,0 0-23 0,0 0-19 0,0 0-11 16,0 0 0-16,3 0-14 16,0 0 4-16,0 0 44 15,6-3 5-15,-6 3-5 16,4-2-8-16,-1 0-14 16,-3-1-9-16,-3 3-8 15,3-2 4-15,-3 0-2 16,0 2-3-16,0 0 7 15,0 0 9 1,0 0 2-16,0 0-12 0,0 0-10 16,0 0-10-16,0 0-8 15,-3 0 8-15,0 0-6 16,0 0-6-16,3 2 4 16,0 0-4-16,0-2 6 15,0 3 4-15,0-3-2 16,0 0-11-16,0 0-52 15,0 0-58-15,0 0-79 16</inkml:trace>
  <inkml:trace contextRef="#ctx0" brushRef="#br0" timeOffset="34865.28">14147 10159 277 0,'0'0'67'0,"0"0"-6"0,0 0 7 0,0 0-29 0,0 92-19 16,-3-76-18-16,3-2-2 15,0-7-1-15,0-5 2 16,0-2 0-16,0 0 19 15,0-11 24-15,0-6-37 16,0-6-8-16,0-2 3 16,0-1 0-16,0 1 1 15,0-1-3-15,0 6-1 16,-3 4 2-16,3 4 1 16,-3 7 7-16,-1 5 27 15,4 0 33-15,-3 14-30 16,3 9-22-16,0 9-8 15,-3 10 26-15,3 5 18 16,-3 8 8-16,3 0-7 16,0 1-13-16,0-3-15 15,0-9-8-15,0-9-14 16,0-12-7-16,0-14-20 0,0-9-51 16,9 0-106-16,-2-25-55 15,-1-10-332-15</inkml:trace>
  <inkml:trace contextRef="#ctx0" brushRef="#br0" timeOffset="35992.19">14297 10179 90 0,'0'0'26'0,"0"0"28"0,0 0 22 0,19-33 18 0,-19 24 23 15,3-2 2-15,-3-1 0 16,0 3-22-16,0 2-8 0,-12 2 0 16,-4 3 2-1,-5 2-26-15,-1 0-19 0,-6 0-3 16,4 7-7 0,-3 7 6-16,2 2-12 15,3 5-8-15,3 2-13 16,4 0-4-16,3 0-6 0,5 1 2 15,4-4 0-15,3-3-5 16,0-4 3 0,0-1-1-16,13-3 3 0,5 0-4 15,4-2 3-15,3 0-3 16,3 2 0-16,-4-2-6 16,4 5-5-16,-7-3 6 15,-5 3 7-15,-4 2 0 16,-9 2-2-16,-3 5-5 15,0-3 21-15,-9 5 11 16,-6-2-6-16,-10-2 5 16,-3-1-13-16,-6-2 1 15,-6-2-7-15,-3-7 0 16,0 0-4-16,3-2-15 16,3-5 2-16,9 0-27 15,13 0-29-15,12 0-59 16,3 0-78-16,0 0-154 15</inkml:trace>
  <inkml:trace contextRef="#ctx0" brushRef="#br0" timeOffset="37291.43">14538 10491 680 0,'0'0'31'0,"0"0"31"0,31 0 3 0,-16-9-42 0,4-7-16 16,-2-3-6-16,-1-2-1 15,-7 5-1 1,1-2 3-16,-10 1 2 0,0 6 22 15,0-1 16-15,-4 5-11 16,-11 3-7-16,-1 4 9 16,-1 0-18-16,1 0-10 15,1 11-2-15,-1 8 4 16,4 2-1-16,2 2 5 16,4 2 9-16,6 1 9 15,0 2-8-15,0-5-6 16,10-3 2-16,11-4-14 15,10-11-5-15,6-5-13 16,9 0-22-16,3-21-50 16,4-4-115-16,-4-3-169 15</inkml:trace>
  <inkml:trace contextRef="#ctx0" brushRef="#br0" timeOffset="37874.75">14917 10412 157 0,'0'0'1'0,"0"0"18"0,0 0 19 0,0 0 1 0,0 0-15 0,36-27-1 15,-30 17 9-15,0-1 12 16,-2 2-1-16,-4-1 7 16,0 1 19-16,0 2 16 15,0 3 12-15,-4 1-22 16,-8 3-3-16,0 0-18 15,-3 0-37-15,-1 7-20 16,1 7-2-16,2 3-2 16,4 3 8-16,6 1 4 15,3 0 6-15,0 1 7 0,12 0-10 16,13-4 7 0,9-8-8-16,6-8-4 0,6-2-15 15,6-12-45-15,-2-11-113 16,-4-7-114-16</inkml:trace>
  <inkml:trace contextRef="#ctx0" brushRef="#br0" timeOffset="38992.51">15279 10301 556 0,'0'0'57'0,"0"0"40"0,0 0-33 0,-6 12-47 0,6 7-12 16,0 4-1-16,9 2 11 15,4 3 21-15,2-5 19 16,4-10 12-16,0-5-17 15,2-8-27-15,0-2-14 16,4-17-7-16,-6-7 0 16,-4-1-3-16,-6-3-2 15,-2 4-4-15,-4 3-7 0,-3 7-17 16,0 5-18 0,0 8-35-16,0 3-42 15,0 12-9-15,0 11-36 16,0 5-91-16</inkml:trace>
  <inkml:trace contextRef="#ctx0" brushRef="#br0" timeOffset="39174">15615 10461 421 0,'0'0'126'0,"0"0"20"15,0 0 9-15,0 0-27 16,0 0-42-16,9-79-22 15,-9 57-36-15,-3-2-22 0,-6 6-10 16,0 9-36-16,2 6-75 16,1 3-135-16,1 3-115 15</inkml:trace>
  <inkml:trace contextRef="#ctx0" brushRef="#br0" timeOffset="39889.66">15621 10301 499 0,'0'0'91'0,"0"0"21"0,0 0-56 0,0 0-10 16,0 0-13-16,-3 10 18 0,3 8 12 16,0 3 9-16,0 2-5 15,0 0-13-15,0-1-2 16,0-9-24 0,0-1-12-16,0-5-7 0,0-7-6 15,0 0-1-15,0 0 5 16,0-7 3-16,0-10-9 15,0-6-5-15,-3 0-1 16,3-5 3-16,0 3-3 16,0-1-1-16,3 4-6 15,6 3-4-15,4 5-8 16,-1 5-18-16,1 4-23 16,2 5-1-16,3 0 10 15,1 0-33-15,-1 10-48 16,1 6-26-16,-1 5-79 0,1-1-15 15</inkml:trace>
  <inkml:trace contextRef="#ctx0" brushRef="#br0" timeOffset="40039.62">15877 10424 305 0,'0'0'157'0,"0"0"-29"16,0 0-34-16,0 0-13 15,0 0 3-15,9-32 1 16,-9 8-42-16,0-3-29 15,-6-3-2-15,-3 7-12 0,0 4-73 16,-1 10-83-16,4 7-18 16,6 2-102-1</inkml:trace>
  <inkml:trace contextRef="#ctx0" brushRef="#br0" timeOffset="40555.79">16127 10054 616 0,'0'0'122'0,"0"0"-13"16,0 0-32-16,0 0-19 15,0 0-40-15,0 74-11 16,0-23 14-16,6 5 0 16,-4-1 4-16,4-2-9 15,4-9-7-15,-4-12 8 0,3-11-14 16,0-9-4-16,-2-12-4 15,-1 0-3-15,-6-2-4 16,0-17 4 0,0-4-15-16,-16-5-34 15,1-2-5-15,-1 5-7 16,5 1 27-16,-2 6 15 16,4 7 35-16,6 6 26 0,3 5 24 15,0 0-20-15,9 2-29 16,7 10-1-16,8-1 1 15,4 1-5-15,3-5-5 16,-1 0-3-16,1-5-77 16,0 0-121-1,-6-2-123-15,-1 0-32 16</inkml:trace>
  <inkml:trace contextRef="#ctx0" brushRef="#br0" timeOffset="40972.27">16406 10368 964 0,'0'0'81'0,"0"0"-2"15,0 0-44-15,44 82-1 16,-20-66-24-16,4-5-10 16,-3-6 2-16,-4-5-4 0,-2 0 1 15,-4-16 0 1,-3-7 0-16,-6-1-4 15,0 1 0-15,-2 0-12 16,2 5-16-16,-3 6-21 16,9 10-1-16,1 2 17 15,-1 11-4-15,4 17-3 16,-5 7 17-16,-1 4 7 0,-10 3 16 16,0-1 4-16,0-1 15 15,-15-4 40 1,-10-5 13-16,-3-8-13 0,-6-7-23 15,1-9-20 1,-5-7-3-16,7 0 1 16,10-7-2-16,9-12 0 15,12-4 11-15,3-5-7 0,31 1-4 16,12-3-6-16,12 0-4 16,7-2-96-16,6 1-273 15</inkml:trace>
  <inkml:trace contextRef="#ctx0" brushRef="#br0" timeOffset="41771.48">17056 10480 576 0,'0'0'71'0,"0"0"51"0,0 0-40 16,0 0-42-16,-3-33-32 16,15 1-6-16,1-8 2 15,5-10-1-15,-5-6 2 16,2-3-2-16,0 0-3 16,-3 6 0-16,1 5-1 15,-1 13 0-15,1 12 1 16,2 11 1-16,-2 12-3 15,1 0-4-15,-4 14 7 16,2 14 9-16,-3 11 7 16,-3 7-7-16,1 7-5 15,-1 5-3-15,0-2-2 16,-3-3-2-16,3-9 9 16,1-10 0-16,-4-13-8 15,0-7-5-15,-3-11 2 16,0-3-5-16,0-3 6 15,-13-11 2-15,-8-2-16 16,-7 0-54-16,-2 0-28 16,-8 2 43-16,4 2-69 0,4 5 129 15,2 5 12-15,9 0 55 16,10 2 12-16,9 0-24 16,0 7-27-1,16 2-3-15,15 1 6 16,11-2-20-16,5-3-19 15,-1-3-61-15,0-2-151 16,-3 0-295-16</inkml:trace>
  <inkml:trace contextRef="#ctx0" brushRef="#br0" timeOffset="42104.98">17459 10385 894 0,'0'0'114'0,"0"0"9"0,0 0-90 16,0 0-32-16,0 0 0 15,19 59 11-15,2-49-3 16,-2-7 1-16,3-3-6 15,-4 0 2-15,-3-14-4 16,-6-5 3-16,-2-4-5 0,-4 0-4 16,-3 2-18-1,0 3-35-15,0 6-37 16,0 10 7-16,3 2 9 16,3 7-79-16,3 11 6 15,7 5-38-15,2-4-176 16</inkml:trace>
  <inkml:trace contextRef="#ctx0" brushRef="#br0" timeOffset="42638.9">17866 10075 546 0,'0'0'117'0,"0"0"0"16,0 0-28-1,0 0-27-15,0 0-39 0,6 88-18 16,-3-35 0-16,3 0-6 16,-3-2 4-16,0-4-2 15,0-11 14-15,0-13 12 16,0-6-11-16,0-10-13 16,-3-7-4-16,0 0-6 15,0-10-9-15,0-8-10 16,-12-1-41-16,-6-2-6 15,0 6-13-15,-4 5 19 16,3 5 44-16,4 5 59 16,2 5-15-16,10 16 58 15,3 4-31-15,0 3 8 16,16 0-6-16,6-5-41 16,5-7-8-16,1-4-33 15,3-10-60-15,0-2-26 16,-4 0-16-16,-2 0-54 15,-7-7-40-15,1 0 123 16,-7-2 96-16,-6 2 43 0,1-5 110 16,-4-1 36-1,0-4-30-15,-3-4-7 16,0-2-4-16,0-2-45 16,0 2-42-16,-3 2-20 0,-4 3-27 15,4 8-9 1,0 5-19-16,3 5-34 15,0 0-113-15,0 12-88 0,6 2-203 16</inkml:trace>
  <inkml:trace contextRef="#ctx0" brushRef="#br0" timeOffset="42989.64">18288 10301 831 0,'0'0'101'0,"0"0"-4"0,0 0-29 0,-86-13-38 0,73 15-23 16,7 12-11-16,6 4 0 16,0 1-4-16,3 0 4 15,16-1-3-15,5 0 1 16,4-4-15-16,0 0-14 15,0 0-11-15,-7-5 8 0,-3 1 15 16,-9-1 20 0,-9-2 4-16,0 2 8 15,-6 3 24-15,-19-4-6 16,-8 2-5-16,-1-1 0 16,3-2-5-16,4 0-13 15,5-2-24-15,13-1-61 16,9 1-151-16,0-3-277 0</inkml:trace>
  <inkml:trace contextRef="#ctx0" brushRef="#br0" timeOffset="44319.73">18318 10163 277 0,'0'0'45'0,"0"0"11"0,-3-86 2 0,1 61 9 0,-1 4 14 16,3 7-12-16,-4 5 14 15,1 4-1-15,0 5-20 16,0 0 4-16,3 14-37 16,-3 12-22-16,0 11-5 15,-3 9 1 1,3 12 1-16,0 4 15 0,-1 3 8 16,1-5 4-16,3-9-8 15,0-12-15-15,0-11-6 16,0-16-8-16,0-11-8 15,0-1-3-15,0-8 15 16,0-13 14-16,0-2-6 16,0-5-7-16,-12-2-4 15,-4 2-20-15,1 0-28 16,-4 3-30-16,1 6-7 16,-3 3 17-16,-1 9 38 0,3 7 8 15,1 0 14-15,5 0 12 16,2 10 4-1,8 3 31-15,3-4 22 16,3 1-7-16,24-6-6 16,10-4-7-16,13 0-20 15,8-2-14-15,6-7-34 16,-5-3-115-16,-7 1-193 0</inkml:trace>
  <inkml:trace contextRef="#ctx0" brushRef="#br0" timeOffset="44869.91">18420 10418 316 0,'0'0'19'0,"0"0"-34"0,0 0 16 15,0 0 6-15,0 0 24 16,40 0 33-16,-34 0 23 0,0-6 2 16,-3-1-10-1,-3-2-3-15,0 0-20 16,0 2-17-16,0 0-1 15,0-2-14-15,-6 5-18 16,-6 1-13-16,-1 1 11 0,1 2-1 16,3 0-4-1,0 0 9-15,6 0-1 0,3 5-5 16,0 3-5-16,0 4 2 16,9-3-3-1,12 3 11-15,4-5-4 16,3 0-3-16,0-3-11 15,-4 1-12-15,-2 0-4 0,-7-3 3 16,-6 5 9-16,-5 2 8 16,-4 3 6-16,0-1 26 15,-19 3 9-15,-3-2-16 16,-2-3-1-16,-4 0-9 16,4-4-4-16,5-3-13 15,7-2-30 1,8 0-34-16,4 0-75 0,16-4-96 15</inkml:trace>
  <inkml:trace contextRef="#ctx0" brushRef="#br0" timeOffset="45136.16">18845 10459 963 0,'0'0'174'0,"0"0"-68"0,0 0-67 0,0 0-37 0,0 0-6 16,-6 25-53-16,6-22-78 15,0-3-179-15,0 0-235 0</inkml:trace>
  <inkml:trace contextRef="#ctx0" brushRef="#br0" timeOffset="45268.67">18830 10216 960 0,'0'0'-12'0,"0"0"-102"16,0 0-228 0</inkml:trace>
  <inkml:trace contextRef="#ctx0" brushRef="#br0" timeOffset="46369.34">18882 10221 479 0,'0'0'53'0,"0"0"0"0,0 0-18 0,0 0 7 0,0 0-23 0,-7 11-12 16,7-11 6-16,0 0 4 16,0-2 21-16,0-5-3 15,0-2-8-15,0 2-10 16,0 0-8-16,0 0-4 16,-9 2-6-16,-3 3-7 15,0 2 28-15,-3 0-7 16,5 2-2-16,1 10-4 15,3-1-5-15,6 3-3 16,0-4-6-16,3-6-4 16,12-4-21-16,4 0 18 15,-4 0 1-15,-6 0-11 16,0-9-2-16,-6 4 9 16,-3 1-13-16,0 1-14 0,0 3-71 15,0 0-20 1,0 0-141-16</inkml:trace>
  <inkml:trace contextRef="#ctx0" brushRef="#br0" timeOffset="46885.42">19276 10221 720 0,'0'0'72'0,"0"0"22"0,0 0-65 0,0 0-28 16,-22 60-2-16,22-23 3 16,-3 7 0-16,3-1 0 15,0 2-3-15,0-6 0 16,0-9-2-16,0-12-50 15,7-13-140-15,8-5-95 16</inkml:trace>
  <inkml:trace contextRef="#ctx0" brushRef="#br0" timeOffset="47234.43">19178 10184 672 0,'0'0'94'0,"0"0"8"15,0 0-34-15,0 0-62 16,0 0-5-16,52-21 2 16,-9 21 3-16,0 0-1 15,6 7-4-15,0 14-2 16,-5 9 2-16,-10 7-1 15,-10 6-1-15,-9 1 8 16,-15 3 8-16,0-1 20 16,-18-2 30-16,-16-5 7 15,-3-4-21-15,-6-5-16 16,0-9-16-16,3-8-15 16,6-6-9-16,10-7-59 0,14 0-107 15,10-11-148-15,3-8-247 16</inkml:trace>
  <inkml:trace contextRef="#ctx0" brushRef="#br0" timeOffset="48102.04">19851 10524 266 0,'0'0'20'0,"0"0"18"0,0 0-1 15,0 0-3-15,0-56-4 16,-9 45 44-16,1 4 16 0,-11 1 18 16,0 6-10-16,1 0-36 15,-4 0-44-15,0 15 1 16,8 6-10-1,4 1-6-15,7 4-4 16,3-3 1-16,0-2-1 16,19-7 0-16,5-5 5 0,4-9-3 15,3 0-11-15,-6-7-3 16,-1-11 3-16,-6 1 1 16,-5-3 4-16,-7 4 3 15,-6 0 4-15,0 4-2 16,0 3 3-16,0 2 2 15,0 4 10-15,-6 3 15 16,-1 0 11-16,4 7-30 16,3 7-9-16,0 5 12 15,0-1 5-15,13-2-5 16,8-2 1-16,4-2-9 0,-1-8-29 16,4-4-61-1,-3 0-116-15,3-11-111 16</inkml:trace>
  <inkml:trace contextRef="#ctx0" brushRef="#br0" timeOffset="48784.41">20116 10239 534 0,'0'0'85'0,"0"0"52"0,0 0-8 0,0 0-51 0,0 0-36 0,-6-35 8 15,6 63-8-15,0 7 5 16,3 9-17-16,0 5-11 0,1 1-2 16,-1-3-3-16,0-6-8 15,3-11-1-15,-6-5-3 16,3-13-2-16,0-7-2 16,-3-5-13-16,0-2 0 15,0-15 9-15,-12-3 2 16,-7-1-19-16,1 0-10 15,2 2 17-15,1 6 10 16,6 6 7-16,3 1 10 16,6 6 1-16,0 0-11 15,12 8-14-15,9 6 9 16,7 2-10-16,6 0-43 16,-4-2-52-16,4 0-28 15,-6-5 47-15,0-2 49 16,-7-5 28-16,-2 1 15 15,-4-3 19-15,-2 0 39 16,-4 0 15-16,-3-7-8 0,0-5-18 16,-6-2-11-16,0 2-8 15,0-1-15-15,-9-1-5 16,-6 7-7-16,-1 5-5 16,-2 2 24-1,3 0 9-15,2 18-21 16,7 3-6-16,6 5 8 15,0-4 3-15,3-3-1 0,15-5-10 16,4-7-8-16,-4-7 0 16,4 0-1-16,-3 0 7 15,-4-9-7-15,-5-3 5 16,-2 3 0-16,1 4 2 16,1 3-4-16,5 2-3 15,4 4 8 1,6 15 11-16,-1 2-5 0,10-2-7 15,3-1-2-15,6-9-39 16,3-7-107-16,1-2-215 16</inkml:trace>
  <inkml:trace contextRef="#ctx0" brushRef="#br0" timeOffset="49349.45">20852 10301 690 0,'0'0'108'0,"0"0"1"0,0 0-30 0,-9 8-37 16,9 15-32-16,0 12-8 16,0 6 3-16,0 5-5 15,6-2-1-15,3-7-3 16,1-9-81-16,2-12-122 16,0-11-21-16,1-5-37 15</inkml:trace>
  <inkml:trace contextRef="#ctx0" brushRef="#br0" timeOffset="49665.85">20763 10210 842 0,'0'0'36'15,"0"0"-7"-15,0 0-24 0,0 0 3 16,0 0-6-16,105-12-1 15,-68 14-2-15,-4 16 1 16,-2 1 1 0,-6 4-1-16,-10 3 16 0,-5-3 17 15,-7 2 29 1,-3-4-12-16,0-1-18 16,-13-1-11-16,-2-5-15 0,-7-3-5 15,1-4-11-15,0-2-8 16,-1-3-12-16,0-2-24 15,7 0-34-15,5 3-18 16,10-1-84-16,0 3-171 16</inkml:trace>
  <inkml:trace contextRef="#ctx0" brushRef="#br0" timeOffset="49849.48">21151 10524 829 0,'0'0'77'16,"0"0"63"-16,0 0-48 15,0 0-65-15,0 0-18 16,0-63-10-16,0 49-23 16,-6 5-69-16,0 2-62 0,0 7-69 15,6 0-113-15</inkml:trace>
  <inkml:trace contextRef="#ctx0" brushRef="#br0" timeOffset="50150.25">21361 10531 363 0,'0'0'106'0,"0"0"50"16,0 0 36-16,0 0-50 15,0 0-60-15,0 0-34 16,-16 20-32-16,16 15-6 16,6 2 11-16,4 2-12 15,-2-6-4-15,-2-3-5 16,4-12-3-16,-4-6-27 15,0-10-110-15,0-2-127 16,-3-7-80-16</inkml:trace>
  <inkml:trace contextRef="#ctx0" brushRef="#br0" timeOffset="50432.29">21320 10364 821 0,'0'0'54'16,"0"0"12"-16,0 0-23 16,0 0-21-16,0 0-15 15,0 0-13-15,86-21-8 16,-58 26-4-16,-6 7-32 16,-3 6-2-16,-8 0 47 0,-8 4 15 15,-3-2 38 1,0 1 4-16,-14-3-14 15,-5-1-15-15,-6-6-9 0,0-6-17 16,1-5-22-16,3 0-47 16,5 0-96-1,10 0-32-15,6-2-249 16</inkml:trace>
  <inkml:trace contextRef="#ctx0" brushRef="#br0" timeOffset="50731.62">21650 10531 460 0,'0'0'112'0,"0"0"-28"0,0 0-6 16,0 0-16-16,0 0-23 16,37-84-6-16,-37 73-5 15,-9 1-1-15,-7 8-18 16,1 2 16-16,-1 0-4 15,1 14 9-15,8 5 39 16,7 4 15-16,0-1 0 16,7 2-37-16,24-6-12 15,9-4-2-15,6-9-15 16,13-5-22-16,5 0-39 0,-3-12-78 16,1-6-151-1,-10-3-106-15</inkml:trace>
  <inkml:trace contextRef="#ctx0" brushRef="#br0" timeOffset="52697.4">21988 10006 403 0,'0'0'104'0,"0"0"-42"0,0 0-25 0,0 9 16 16,4 10 23-16,2 6-16 15,-3 5 3-15,0 7 14 16,-3 4-3-16,0 10-21 15,0 3-18-15,0-1-9 16,0-3-10-16,0-3-9 16,0-12-12-16,6-8-86 15,3-13-161-15,0-7-120 16</inkml:trace>
  <inkml:trace contextRef="#ctx0" brushRef="#br0" timeOffset="52930.91">22124 10489 616 0,'0'0'58'0,"0"0"26"15,0 0 18-15,0 0-43 16,0 0-15-16,0 0 17 15,24-60-6-15,-24 39-24 16,0 2-23-16,0 3-11 16,0 5-42-16,0 6-75 15,0 5-94-15,0 0-112 16</inkml:trace>
  <inkml:trace contextRef="#ctx0" brushRef="#br0" timeOffset="53582.33">22198 10426 179 0,'0'0'9'16,"0"0"52"-16,0 0 18 16,0 0 11-1,37-76 23-15,-32 69 13 0,-1 5 0 16,-1 2-31-16,0 2-7 15,0 17-9-15,-3 4-12 16,3 4-38-16,-3 4-14 16,0-4-1-16,0 1 6 15,3-9-8-15,-3-3-7 16,3-7-6-16,0-4-3 16,3-5-25-16,-2 0-33 15,5-10 37-15,0-3-3 16,-3-1-41-16,4 0-27 15,-7 5 52-15,3 2 40 16,-3 7 5-16,-3 0-6 16,3 0-16-16,0 9 34 15,3 4 2-15,1 2-11 16,1-4-9-16,5-2-22 16,2-2-37-16,1-7 25 15,-4 0 24-15,0 0 13 0,1 0 12 16,-1 0 39-16,3 0 22 15,-3-4 13-15,4-5-28 16,-1-3-20-16,4-2-10 16,0-4-13-1,-4-1-8-15,-3 1-3 0,-3 1 2 16,-6 2-1 0,-3 2 2-16,0 7-3 0,0 1 7 15,-9 5 29-15,0 0 3 16,0 9-11-16,3 7 7 15,3 5 19-15,3-2-1 16,6-3-21-16,18-2-8 16,13-5-7-16,10-9-2 15,8 0-20-15,7-9-35 16,-4-12-52-16,-9-4-129 16,-6 0-308-16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2216B-A306-4191-9607-65EF0B473D4A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2FE03-0128-49A4-9C8E-FA8E5C6B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5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80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FAF42-5582-A371-0D89-4E450E445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374332-C690-6342-2A13-809EB6513E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F5C238-50C4-793A-5076-2A87AF77B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Highlight Key Feature – {Talking points on the highlighted key feature here}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07EB7-630B-ACE5-040F-D499B25FEF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7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Highlight Key Feature – {Talking points on the highlighted key feature here}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8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1B32A-FFF5-1857-72EF-2D787ABAA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D1B169-A200-C4A3-C5FE-E31F260C77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1E6696-F729-BB0E-CA5A-A87D81736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Highlight Key Feature – {Talking points on the highlighted key feature here}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04A26-E5E4-C361-15A6-E9AEF8D76F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25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F26AC-8385-D98E-3DEA-F7FF86E52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895B57-953A-92CD-6BAD-F574E65A3A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41351D-BCD3-D4E6-DB35-D0C4133FB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Highlight Key Feature – {Talking points on the highlighted key feature here}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F17D0-C4F3-0456-CB5C-975B2DC0D4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6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EC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561975"/>
            <a:ext cx="8477250" cy="458152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rgbClr val="FF7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5" y="911452"/>
            <a:ext cx="1402397" cy="503553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6D98-2DA6-EA4A-8524-20083A7509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6257" y="3971302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4EC739-DB15-2D4B-BBAC-E13421A3EB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6257" y="4305178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6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64621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solidFill>
            <a:srgbClr val="001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577482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DD806-9FE4-AC4E-B9D4-8913BF0B59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302BA2-6531-7445-A1E5-60ED01D06EA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1D86ED2-CB0F-0444-B76E-1ADE4FEE8A48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702768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ight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27012"/>
            <a:ext cx="4118020" cy="738463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-1"/>
            <a:ext cx="4572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34249-5A4B-0546-B37E-8B0AF0A475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C20657-34A2-4F43-AA67-C8AC1346F67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BD810FA-186B-6F47-B26B-38202C803911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234311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4CD5-E279-E243-BE05-2675F8E1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FF883-5C2C-F940-92D6-9F2722AF8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6114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-1"/>
            <a:ext cx="9144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7DBB88-E4E1-B844-8BEA-9289135A25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FB9951-1191-CD46-A32C-2BE699512EC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2D824B13-173A-BE42-9D27-600A2B4EC4D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896901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2293937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-1"/>
            <a:ext cx="4572000" cy="229393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0" y="2293937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2E11C0-58CD-6744-BDBC-058702283F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5C0707-D2D4-D74A-BBD8-A3F7243CFBE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A4D421CA-83F7-A345-808E-33157A5B68B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477166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Images with Ca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3048000" cy="4587876"/>
          </a:xfrm>
        </p:spPr>
        <p:txBody>
          <a:bodyPr vert="horz" lIns="0" tIns="1371600" rIns="0" bIns="1371600" rtlCol="0" anchor="t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048000" y="-1"/>
            <a:ext cx="3048000" cy="4587876"/>
          </a:xfrm>
        </p:spPr>
        <p:txBody>
          <a:bodyPr vert="horz" lIns="0" tIns="1371600" rIns="0" bIns="1371600" rtlCol="0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-1"/>
            <a:ext cx="3048000" cy="4587876"/>
          </a:xfrm>
        </p:spPr>
        <p:txBody>
          <a:bodyPr vert="horz" lIns="0" tIns="1371600" rIns="0" bIns="1371600" rtlCol="0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A47B36-4F3B-8941-B986-04E4191A7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4736B2-ACE2-0D4A-AC31-39B9943C55EB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F05FFF5A-B44B-534A-A827-3E6E6F04707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643761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70535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151349-52E3-0948-BA53-1DB65816B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904614-6E23-F647-A38B-3B697A471D4F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8899E9D-4501-6D46-A934-5262FEC9958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883369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482600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419724" y="-1"/>
            <a:ext cx="3724275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33363"/>
            <a:ext cx="4840357" cy="7321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50B5C3-5D1E-394F-8A27-BC4812E46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B1BC26-BA6E-5349-84EC-71E7F4BBFDFE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B51FE9A9-8329-B74D-879B-901673E487C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36514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561975"/>
            <a:ext cx="8477250" cy="458152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5" y="911452"/>
            <a:ext cx="1402397" cy="503553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6D98-2DA6-EA4A-8524-20083A7509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6257" y="3971302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4EC739-DB15-2D4B-BBAC-E13421A3EB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6257" y="4305178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7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400" y="227012"/>
            <a:ext cx="4826000" cy="7384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9400" y="1200150"/>
            <a:ext cx="4826000" cy="3151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3724275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F3D1C-CBFB-9043-BD79-228B1CAD28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D39B163-C57E-1C42-9B78-19D6E74BE4DA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8DD5B52-C222-134B-B6F0-80142C77053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37624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Bot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8686800" cy="1466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857499"/>
            <a:ext cx="9144000" cy="17303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1AE82-83F7-284C-8C14-FC5A136240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D385E7-349D-6A45-BC38-9968F2E996DE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DE45B4F-1170-174A-8803-4EECDF4748CA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098579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45878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E8412-4D93-2045-AE54-6B03DED7CE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5A5E5F-5439-0D45-872B-1589B5652794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7EFB3-C85F-A940-808C-E1574CBB993C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036174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60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990725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375285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5514975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727710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666BD7-AF6F-0745-AEC1-C3B040FDFF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D46C1C-8535-3B48-AF04-482E0ECA2C02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6CDE034-9BCF-264C-A9AB-503B9460BF1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996629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6179743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6179743" y="2296731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6179743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600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00" y="2294732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28600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3204172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04172" y="2296731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3204172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78B19D-0DF6-7443-8398-3A4F0ADA8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9EE1551-1D54-E54E-9696-C4F9563F9AB0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3F027AAD-2019-9744-9D17-FF58007559AF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3010984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Right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572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7FC5D9-26A0-6547-A8D3-5BC490D403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1411FD-B764-304C-97B2-6AB28B315F85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918B481-69AE-2545-9702-5EFC67DF1B03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020855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200150"/>
            <a:ext cx="4210050" cy="485775"/>
          </a:xfrm>
          <a:prstGeom prst="round2SameRect">
            <a:avLst>
              <a:gd name="adj1" fmla="val 23195"/>
              <a:gd name="adj2" fmla="val 0"/>
            </a:avLst>
          </a:prstGeom>
          <a:solidFill>
            <a:schemeClr val="accent1"/>
          </a:solidFill>
        </p:spPr>
        <p:txBody>
          <a:bodyPr bIns="9144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705350" y="1200150"/>
            <a:ext cx="4210050" cy="485775"/>
          </a:xfrm>
          <a:prstGeom prst="round2SameRect">
            <a:avLst>
              <a:gd name="adj1" fmla="val 25372"/>
              <a:gd name="adj2" fmla="val 0"/>
            </a:avLst>
          </a:prstGeom>
          <a:solidFill>
            <a:schemeClr val="accent2"/>
          </a:solidFill>
        </p:spPr>
        <p:txBody>
          <a:bodyPr bIns="9144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228600" y="1685926"/>
            <a:ext cx="4206240" cy="2665412"/>
          </a:xfrm>
          <a:prstGeom prst="round2SameRect">
            <a:avLst>
              <a:gd name="adj1" fmla="val 0"/>
              <a:gd name="adj2" fmla="val 436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600"/>
            </a:lvl1pPr>
            <a:lvl2pPr marL="569913" indent="-220663">
              <a:defRPr sz="1400"/>
            </a:lvl2pPr>
            <a:lvl3pPr marL="855663" indent="-168275"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  <a:prstGeom prst="round2SameRect">
            <a:avLst>
              <a:gd name="adj1" fmla="val 0"/>
              <a:gd name="adj2" fmla="val 475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600"/>
            </a:lvl1pPr>
            <a:lvl2pPr marL="569913" indent="-220663">
              <a:buClr>
                <a:schemeClr val="accent2"/>
              </a:buClr>
              <a:defRPr sz="1400"/>
            </a:lvl2pPr>
            <a:lvl3pPr marL="855663" indent="-168275">
              <a:buClr>
                <a:schemeClr val="accent2"/>
              </a:buCl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B329DF-5AF9-9D40-8562-2DB79EDAC9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42C2A0F-6D06-6D4E-86A3-73958B2A53B6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AC2433F8-68F4-384F-A29F-05059D630E0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539585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200150"/>
            <a:ext cx="2743200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accent1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1200150"/>
            <a:ext cx="2743200" cy="484632"/>
          </a:xfrm>
          <a:prstGeom prst="round2SameRect">
            <a:avLst>
              <a:gd name="adj1" fmla="val 27573"/>
              <a:gd name="adj2" fmla="val 0"/>
            </a:avLst>
          </a:prstGeom>
          <a:solidFill>
            <a:schemeClr val="accent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1200150"/>
            <a:ext cx="2743200" cy="484632"/>
          </a:xfrm>
          <a:prstGeom prst="round2SameRect">
            <a:avLst>
              <a:gd name="adj1" fmla="val 27573"/>
              <a:gd name="adj2" fmla="val 0"/>
            </a:avLst>
          </a:prstGeom>
          <a:solidFill>
            <a:schemeClr val="accent5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21"/>
          </p:nvPr>
        </p:nvSpPr>
        <p:spPr>
          <a:xfrm>
            <a:off x="228600" y="1685926"/>
            <a:ext cx="2743200" cy="2665412"/>
          </a:xfrm>
          <a:prstGeom prst="round2SameRect">
            <a:avLst>
              <a:gd name="adj1" fmla="val 0"/>
              <a:gd name="adj2" fmla="val 5156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400"/>
            </a:lvl1pPr>
            <a:lvl2pPr marL="569913" indent="-220663">
              <a:defRPr sz="1200"/>
            </a:lvl2pPr>
            <a:lvl3pPr marL="855663" indent="-168275"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22"/>
          </p:nvPr>
        </p:nvSpPr>
        <p:spPr>
          <a:xfrm>
            <a:off x="3200400" y="1685926"/>
            <a:ext cx="2743200" cy="2665412"/>
          </a:xfrm>
          <a:prstGeom prst="round2SameRect">
            <a:avLst>
              <a:gd name="adj1" fmla="val 0"/>
              <a:gd name="adj2" fmla="val 436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400"/>
            </a:lvl1pPr>
            <a:lvl2pPr marL="569913" indent="-220663">
              <a:buClr>
                <a:schemeClr val="accent2"/>
              </a:buClr>
              <a:defRPr sz="1200"/>
            </a:lvl2pPr>
            <a:lvl3pPr marL="855663" indent="-168275">
              <a:buClr>
                <a:schemeClr val="accent2"/>
              </a:buClr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23"/>
          </p:nvPr>
        </p:nvSpPr>
        <p:spPr>
          <a:xfrm>
            <a:off x="6172200" y="1685926"/>
            <a:ext cx="2743200" cy="2665412"/>
          </a:xfrm>
          <a:prstGeom prst="round2SameRect">
            <a:avLst>
              <a:gd name="adj1" fmla="val 0"/>
              <a:gd name="adj2" fmla="val 475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3"/>
              </a:buClr>
              <a:defRPr sz="1400"/>
            </a:lvl1pPr>
            <a:lvl2pPr marL="569913" indent="-220663">
              <a:buClr>
                <a:schemeClr val="accent3"/>
              </a:buClr>
              <a:defRPr sz="1200"/>
            </a:lvl2pPr>
            <a:lvl3pPr marL="855663" indent="-168275">
              <a:buClr>
                <a:schemeClr val="accent3"/>
              </a:buClr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AB6BED-FFA8-3A40-A141-0CBD2109E9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E62251C-9351-5949-B6CE-314040BE893B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64FECE0D-485E-CA47-8535-4105AB146A7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678320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1" y="1200150"/>
            <a:ext cx="2047874" cy="484632"/>
          </a:xfrm>
          <a:prstGeom prst="round2SameRect">
            <a:avLst>
              <a:gd name="adj1" fmla="val 23211"/>
              <a:gd name="adj2" fmla="val 0"/>
            </a:avLst>
          </a:prstGeom>
          <a:solidFill>
            <a:schemeClr val="accent1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441576" y="1200150"/>
            <a:ext cx="2047874" cy="484632"/>
          </a:xfrm>
          <a:prstGeom prst="round2SameRect">
            <a:avLst>
              <a:gd name="adj1" fmla="val 21030"/>
              <a:gd name="adj2" fmla="val 0"/>
            </a:avLst>
          </a:prstGeom>
          <a:solidFill>
            <a:schemeClr val="accent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654551" y="1200150"/>
            <a:ext cx="2047874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tx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867526" y="1200150"/>
            <a:ext cx="2047874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accent4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21"/>
          </p:nvPr>
        </p:nvSpPr>
        <p:spPr>
          <a:xfrm>
            <a:off x="228601" y="1685926"/>
            <a:ext cx="2048256" cy="2665412"/>
          </a:xfrm>
          <a:prstGeom prst="round2SameRect">
            <a:avLst>
              <a:gd name="adj1" fmla="val 0"/>
              <a:gd name="adj2" fmla="val 5161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200"/>
            </a:lvl1pPr>
            <a:lvl2pPr marL="569913" indent="-220663">
              <a:defRPr sz="1100"/>
            </a:lvl2pPr>
            <a:lvl3pPr marL="855663" indent="-168275"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23"/>
          </p:nvPr>
        </p:nvSpPr>
        <p:spPr>
          <a:xfrm>
            <a:off x="2441449" y="1685926"/>
            <a:ext cx="2048256" cy="2665412"/>
          </a:xfrm>
          <a:prstGeom prst="round2SameRect">
            <a:avLst>
              <a:gd name="adj1" fmla="val 0"/>
              <a:gd name="adj2" fmla="val 619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200"/>
            </a:lvl1pPr>
            <a:lvl2pPr marL="569913" indent="-220663">
              <a:buClr>
                <a:schemeClr val="accent2"/>
              </a:buClr>
              <a:defRPr sz="1100"/>
            </a:lvl2pPr>
            <a:lvl3pPr marL="855663" indent="-168275">
              <a:buClr>
                <a:schemeClr val="accent2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24"/>
          </p:nvPr>
        </p:nvSpPr>
        <p:spPr>
          <a:xfrm>
            <a:off x="4654297" y="1685926"/>
            <a:ext cx="2048256" cy="2665412"/>
          </a:xfrm>
          <a:prstGeom prst="round2SameRect">
            <a:avLst>
              <a:gd name="adj1" fmla="val 0"/>
              <a:gd name="adj2" fmla="val 619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3"/>
              </a:buClr>
              <a:defRPr sz="1200"/>
            </a:lvl1pPr>
            <a:lvl2pPr marL="569913" indent="-220663">
              <a:buClr>
                <a:schemeClr val="accent3"/>
              </a:buClr>
              <a:defRPr sz="1100"/>
            </a:lvl2pPr>
            <a:lvl3pPr marL="855663" indent="-168275">
              <a:buClr>
                <a:schemeClr val="accent3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25"/>
          </p:nvPr>
        </p:nvSpPr>
        <p:spPr>
          <a:xfrm>
            <a:off x="6867144" y="1685926"/>
            <a:ext cx="2048256" cy="2665412"/>
          </a:xfrm>
          <a:prstGeom prst="round2SameRect">
            <a:avLst>
              <a:gd name="adj1" fmla="val 0"/>
              <a:gd name="adj2" fmla="val 670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4"/>
              </a:buClr>
              <a:defRPr sz="1200"/>
            </a:lvl1pPr>
            <a:lvl2pPr marL="569913" indent="-220663">
              <a:buClr>
                <a:schemeClr val="accent4"/>
              </a:buClr>
              <a:defRPr sz="1100"/>
            </a:lvl2pPr>
            <a:lvl3pPr marL="855663" indent="-168275">
              <a:buClr>
                <a:schemeClr val="accent4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3E37F1-60C1-EC41-A242-ED5C2B24A8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147C17-5FB3-674F-B83C-113CAD35DFB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BBD2CE86-5934-EF47-A668-708D85E5CBFD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1238567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5552664" y="1955462"/>
            <a:ext cx="1616207" cy="215494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99241" y="1429970"/>
            <a:ext cx="4118321" cy="2570051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7596984" y="2731663"/>
            <a:ext cx="757559" cy="1346772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26CF36-6E70-0D46-8DB1-1D86364551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0B9A8FF-FAA4-4948-8404-79CEBAF38A0F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74D59918-796A-7446-BF81-D94578B0CB3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77535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/>
        </p:nvSpPr>
        <p:spPr>
          <a:xfrm>
            <a:off x="0" y="283266"/>
            <a:ext cx="8863220" cy="486023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76" y="4643686"/>
            <a:ext cx="885023" cy="317782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93683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1877667" y="526801"/>
            <a:ext cx="5388667" cy="3372201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B13996-1E68-DC44-88E3-4CF8FAF4C8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C6AEF15-25F7-8E4C-A150-881EC0794E9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F6E9C888-9553-1D45-81D9-8A55A7BFC35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495871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52400" cy="1276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7768" y="233364"/>
            <a:ext cx="7148464" cy="4302162"/>
            <a:chOff x="773898" y="382213"/>
            <a:chExt cx="7596204" cy="4571625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8" y="4742822"/>
              <a:ext cx="7596204" cy="21101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9" y="382213"/>
              <a:ext cx="7596203" cy="4370657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307DA171-E6E6-EF41-9A1C-25BC6CCB62AA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>
          <a:xfrm>
            <a:off x="1955586" y="453358"/>
            <a:ext cx="5232827" cy="3519288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72B97F-A8B4-9643-BF59-BC4549FE61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D2E32B6-3275-784F-9088-B424F82E7A5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A20F389D-38A8-2142-A791-0F6E33AB382E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0349900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06103" y="506132"/>
            <a:ext cx="4748046" cy="356103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722DA6-2C9A-A84D-8CFD-76A47981C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248702-E2D3-7A44-9A82-E9CD14F3F94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24D9D2BF-59EE-C346-B011-E306196DC3D9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7982215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4700014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4700014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4700014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598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598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28598" y="3509351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2464306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2464306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2464306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6935723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6935723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6935723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F79C2C-2703-E94E-A828-C4E6C8E15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69A5AF9-C6E6-4C4E-ADC0-FC86DAC3FB68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E17CE277-7525-C34E-BAA1-882B69943B6F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2865054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48AA636C-40B0-C84B-BA6A-ABF01F2128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956" y="1908688"/>
            <a:ext cx="2484432" cy="89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809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72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CA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283266"/>
            <a:ext cx="8863220" cy="486023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rgbClr val="074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76" y="4643686"/>
            <a:ext cx="885023" cy="317782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135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9144000" cy="7989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50000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9144000" cy="798990"/>
          </a:xfrm>
          <a:prstGeom prst="rect">
            <a:avLst/>
          </a:prstGeom>
          <a:solidFill>
            <a:srgbClr val="001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51037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efault layout">
    <p:bg>
      <p:bgPr>
        <a:solidFill>
          <a:srgbClr val="001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FF7014"/>
          </a:solidFill>
          <a:ln>
            <a:solidFill>
              <a:srgbClr val="FF7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>
                <a:solidFill>
                  <a:srgbClr val="5EBCE1"/>
                </a:solidFill>
              </a:rPr>
              <a:pPr/>
              <a:t>‹#›</a:t>
            </a:fld>
            <a:endParaRPr lang="en-US" sz="1050">
              <a:solidFill>
                <a:srgbClr val="5EBCE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41D14A-4CC6-6748-B6EE-52A3ACF3C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4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371476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rgbClr val="FF701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88975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78281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68FD6CA-F67D-49D7-9BAD-BC54B1AB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0022670-3AC1-4F37-8A49-1C44DC49C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944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57" r:id="rId2"/>
    <p:sldLayoutId id="2147483819" r:id="rId3"/>
    <p:sldLayoutId id="2147483815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9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7" r:id="rId18"/>
    <p:sldLayoutId id="2147483838" r:id="rId19"/>
    <p:sldLayoutId id="2147483839" r:id="rId20"/>
    <p:sldLayoutId id="2147483840" r:id="rId21"/>
    <p:sldLayoutId id="2147483841" r:id="rId22"/>
    <p:sldLayoutId id="2147483842" r:id="rId23"/>
    <p:sldLayoutId id="2147483843" r:id="rId24"/>
    <p:sldLayoutId id="2147483844" r:id="rId25"/>
    <p:sldLayoutId id="2147483845" r:id="rId26"/>
    <p:sldLayoutId id="2147483846" r:id="rId27"/>
    <p:sldLayoutId id="2147483847" r:id="rId28"/>
    <p:sldLayoutId id="2147483850" r:id="rId29"/>
    <p:sldLayoutId id="2147483851" r:id="rId30"/>
    <p:sldLayoutId id="2147483852" r:id="rId31"/>
    <p:sldLayoutId id="2147483853" r:id="rId32"/>
    <p:sldLayoutId id="2147483855" r:id="rId33"/>
    <p:sldLayoutId id="2147483828" r:id="rId34"/>
    <p:sldLayoutId id="2147483858" r:id="rId3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50" b="1" kern="1200">
          <a:solidFill>
            <a:schemeClr val="accent1"/>
          </a:solidFill>
          <a:latin typeface="FUTURA MEDIUM" panose="020B0602020204020303" pitchFamily="34" charset="-79"/>
          <a:ea typeface="+mj-ea"/>
          <a:cs typeface="FUTURA MEDIUM" panose="020B0602020204020303" pitchFamily="34" charset="-79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1pPr>
      <a:lvl2pPr marL="260747" indent="-260747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2pPr>
      <a:lvl3pPr marL="511969" indent="-251222" algn="l" defTabSz="685800" rtl="0" eaLnBrk="1" latinLnBrk="0" hangingPunct="1">
        <a:lnSpc>
          <a:spcPct val="90000"/>
        </a:lnSpc>
        <a:spcBef>
          <a:spcPts val="375"/>
        </a:spcBef>
        <a:buFont typeface="Futura PT Light" panose="020B0402020204020303" pitchFamily="34" charset="0"/>
        <a:buChar char="−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3pPr>
      <a:lvl4pPr marL="685800" indent="-173831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4pPr>
      <a:lvl5pPr marL="859631" indent="-173831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v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zuzo.com/blog/ai-privacy-violation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s://www.ibm.com/think/insights/ai-privac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1427-3FEB-B646-AA5F-55ABE602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72" y="1842326"/>
            <a:ext cx="6219900" cy="1820850"/>
          </a:xfrm>
        </p:spPr>
        <p:txBody>
          <a:bodyPr/>
          <a:lstStyle/>
          <a:p>
            <a:r>
              <a:rPr lang="en-US" b="0" dirty="0">
                <a:latin typeface="Futura PT Bold"/>
                <a:cs typeface="FUTURA MEDIUM"/>
              </a:rPr>
              <a:t>Ethics 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47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399E-17D7-F6BC-CCA5-133C156D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FUTURA MEDIUM"/>
              </a:rPr>
              <a:t>Thank You!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0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utura PT Bold"/>
                <a:cs typeface="FUTURA MEDIUM"/>
              </a:rPr>
              <a:t>Agenda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836317" y="225778"/>
            <a:ext cx="4079082" cy="4580732"/>
          </a:xfrm>
          <a:prstGeom prst="round2Diag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5660" r="-1486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0B757E-9EC2-4B7F-967F-1F074D131CE3}"/>
              </a:ext>
            </a:extLst>
          </p:cNvPr>
          <p:cNvGrpSpPr/>
          <p:nvPr/>
        </p:nvGrpSpPr>
        <p:grpSpPr>
          <a:xfrm>
            <a:off x="914638" y="1837043"/>
            <a:ext cx="2972011" cy="461470"/>
            <a:chOff x="2892462" y="351983"/>
            <a:chExt cx="4139727" cy="45432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57F2F10-C8C0-41B8-BE3E-F2FD4935B052}"/>
                </a:ext>
              </a:extLst>
            </p:cNvPr>
            <p:cNvGrpSpPr/>
            <p:nvPr/>
          </p:nvGrpSpPr>
          <p:grpSpPr>
            <a:xfrm>
              <a:off x="2892462" y="351983"/>
              <a:ext cx="611505" cy="454328"/>
              <a:chOff x="4358640" y="844549"/>
              <a:chExt cx="815340" cy="605770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BCC326A3-9CF6-45D5-BF35-B3386C6DFC8C}"/>
                  </a:ext>
                </a:extLst>
              </p:cNvPr>
              <p:cNvSpPr/>
              <p:nvPr/>
            </p:nvSpPr>
            <p:spPr>
              <a:xfrm>
                <a:off x="4358640" y="844549"/>
                <a:ext cx="81534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5A6D55-F2B5-4457-9B57-EBCFF020ADD2}"/>
                  </a:ext>
                </a:extLst>
              </p:cNvPr>
              <p:cNvSpPr txBox="1"/>
              <p:nvPr/>
            </p:nvSpPr>
            <p:spPr>
              <a:xfrm>
                <a:off x="4515252" y="927100"/>
                <a:ext cx="494495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01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2E9B6E1-7420-4F5C-A89A-7C6EAEF8CB63}"/>
                </a:ext>
              </a:extLst>
            </p:cNvPr>
            <p:cNvSpPr txBox="1"/>
            <p:nvPr/>
          </p:nvSpPr>
          <p:spPr>
            <a:xfrm>
              <a:off x="3980152" y="463110"/>
              <a:ext cx="3052037" cy="27271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 dirty="0">
                  <a:solidFill>
                    <a:srgbClr val="33383F"/>
                  </a:solidFill>
                  <a:latin typeface="Apercu (Body)"/>
                </a:rPr>
                <a:t>Privacy</a:t>
              </a:r>
              <a:endParaRPr lang="en-US" dirty="0">
                <a:latin typeface="Apercu (Body)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862D3A7-7D5C-4CB5-850E-7CDA713837C0}"/>
              </a:ext>
            </a:extLst>
          </p:cNvPr>
          <p:cNvGrpSpPr/>
          <p:nvPr/>
        </p:nvGrpSpPr>
        <p:grpSpPr>
          <a:xfrm>
            <a:off x="914638" y="2482939"/>
            <a:ext cx="3018530" cy="454328"/>
            <a:chOff x="2892462" y="1121329"/>
            <a:chExt cx="4267930" cy="45432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046BB3F-3EC9-465E-8365-DDEADB9EA212}"/>
                </a:ext>
              </a:extLst>
            </p:cNvPr>
            <p:cNvGrpSpPr/>
            <p:nvPr/>
          </p:nvGrpSpPr>
          <p:grpSpPr>
            <a:xfrm>
              <a:off x="2892462" y="1121329"/>
              <a:ext cx="611505" cy="454328"/>
              <a:chOff x="4358640" y="844549"/>
              <a:chExt cx="815340" cy="605770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C7F9C50E-0FF6-4707-A04E-5AF3F2262257}"/>
                  </a:ext>
                </a:extLst>
              </p:cNvPr>
              <p:cNvSpPr/>
              <p:nvPr/>
            </p:nvSpPr>
            <p:spPr>
              <a:xfrm>
                <a:off x="4358640" y="844549"/>
                <a:ext cx="81534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62BF9C3-183F-4B9A-8982-2798407DE747}"/>
                  </a:ext>
                </a:extLst>
              </p:cNvPr>
              <p:cNvSpPr txBox="1"/>
              <p:nvPr/>
            </p:nvSpPr>
            <p:spPr>
              <a:xfrm>
                <a:off x="4504139" y="927100"/>
                <a:ext cx="516723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02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0E10C9-E34C-418A-9D97-348164150FB1}"/>
                </a:ext>
              </a:extLst>
            </p:cNvPr>
            <p:cNvSpPr txBox="1"/>
            <p:nvPr/>
          </p:nvSpPr>
          <p:spPr>
            <a:xfrm>
              <a:off x="3997332" y="1237034"/>
              <a:ext cx="316306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 dirty="0">
                  <a:solidFill>
                    <a:srgbClr val="33383F"/>
                  </a:solidFill>
                  <a:ea typeface="+mn-lt"/>
                  <a:cs typeface="+mn-lt"/>
                </a:rPr>
                <a:t>Security</a:t>
              </a:r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69BFD3-72F5-4696-A4B5-D10D702C9EB9}"/>
              </a:ext>
            </a:extLst>
          </p:cNvPr>
          <p:cNvGrpSpPr/>
          <p:nvPr/>
        </p:nvGrpSpPr>
        <p:grpSpPr>
          <a:xfrm>
            <a:off x="914637" y="3120757"/>
            <a:ext cx="3020022" cy="454328"/>
            <a:chOff x="2892460" y="2776537"/>
            <a:chExt cx="3639675" cy="45432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DAB7F45-F802-4F75-9E8F-6B03A3021FB4}"/>
                </a:ext>
              </a:extLst>
            </p:cNvPr>
            <p:cNvGrpSpPr/>
            <p:nvPr/>
          </p:nvGrpSpPr>
          <p:grpSpPr>
            <a:xfrm>
              <a:off x="2892460" y="2776537"/>
              <a:ext cx="543758" cy="454328"/>
              <a:chOff x="4358640" y="844549"/>
              <a:chExt cx="725011" cy="605770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18C768E1-1112-490D-9D13-D57E23819BA2}"/>
                  </a:ext>
                </a:extLst>
              </p:cNvPr>
              <p:cNvSpPr/>
              <p:nvPr/>
            </p:nvSpPr>
            <p:spPr>
              <a:xfrm>
                <a:off x="4358640" y="844549"/>
                <a:ext cx="72501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A81778A-3A05-4D09-A65A-ECCF266087B0}"/>
                  </a:ext>
                </a:extLst>
              </p:cNvPr>
              <p:cNvSpPr txBox="1"/>
              <p:nvPr/>
            </p:nvSpPr>
            <p:spPr>
              <a:xfrm>
                <a:off x="4501744" y="927100"/>
                <a:ext cx="521511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03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D202FBA-1855-4291-8F3D-D382BE959925}"/>
                </a:ext>
              </a:extLst>
            </p:cNvPr>
            <p:cNvSpPr txBox="1"/>
            <p:nvPr/>
          </p:nvSpPr>
          <p:spPr>
            <a:xfrm>
              <a:off x="3831785" y="2882709"/>
              <a:ext cx="270035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 dirty="0">
                  <a:solidFill>
                    <a:srgbClr val="33383F"/>
                  </a:solidFill>
                  <a:ea typeface="+mn-lt"/>
                  <a:cs typeface="+mn-lt"/>
                </a:rPr>
                <a:t>Case Studies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607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0F4D-47BB-584F-8148-CEEF4AE6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cs typeface="FUTURA MEDIUM"/>
              </a:rPr>
              <a:t>Privacy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5355144-DEB7-9F40-811B-307E8F83B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7578" y="2257525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0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D45D8-8780-15C1-B76E-6E80EBE57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F200DEA5-8D5D-2383-3B54-40DD498A2C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200150"/>
            <a:ext cx="4210050" cy="485775"/>
          </a:xfrm>
        </p:spPr>
        <p:txBody>
          <a:bodyPr>
            <a:normAutofit fontScale="92500"/>
          </a:bodyPr>
          <a:lstStyle/>
          <a:p>
            <a:r>
              <a:rPr lang="en-US" sz="1600" dirty="0">
                <a:latin typeface="Arial"/>
                <a:cs typeface="Arial"/>
              </a:rPr>
              <a:t>What are some of the risks to privacy from AI?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C846EE5-1129-E5D4-F58A-7C87FE2D779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5350" y="1200150"/>
            <a:ext cx="4210050" cy="485775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Arial"/>
                <a:cs typeface="Arial"/>
              </a:rPr>
              <a:t>How can we mitigate these risks?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9B4C2-63AE-5058-25E1-A8AB5F3BAC1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</p:spPr>
        <p:txBody>
          <a:bodyPr vert="horz" lIns="0" tIns="0" rIns="0" bIns="0" rtlCol="0" anchor="t">
            <a:normAutofit/>
          </a:bodyPr>
          <a:lstStyle/>
          <a:p>
            <a:pPr marL="260350" lvl="1" indent="0">
              <a:buNone/>
            </a:pPr>
            <a:endParaRPr lang="en-US" sz="1800" dirty="0">
              <a:latin typeface="Arial"/>
              <a:cs typeface="Arial"/>
            </a:endParaRPr>
          </a:p>
          <a:p>
            <a:pPr marL="260350" lvl="1" indent="0">
              <a:buNone/>
            </a:pPr>
            <a:endParaRPr lang="en-US" sz="1800" dirty="0">
              <a:latin typeface="Arial"/>
              <a:cs typeface="Arial"/>
            </a:endParaRPr>
          </a:p>
          <a:p>
            <a:pPr marL="260350" lvl="1" indent="0">
              <a:buNone/>
            </a:pPr>
            <a:endParaRPr lang="en-US" sz="1800" dirty="0">
              <a:latin typeface="Arial"/>
              <a:cs typeface="Arial"/>
            </a:endParaRPr>
          </a:p>
          <a:p>
            <a:pPr marL="260350" lvl="1" indent="0">
              <a:buNone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E2DD6-A343-5400-7AAB-B142BD9B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Privacy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97011D-321A-5B87-56E5-0D0923721A16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 sz="1800" dirty="0">
              <a:latin typeface="Arial"/>
              <a:cs typeface="Arial"/>
            </a:endParaRPr>
          </a:p>
          <a:p>
            <a:endParaRPr lang="en-US" sz="1800" dirty="0">
              <a:latin typeface="Arial"/>
              <a:cs typeface="Arial"/>
            </a:endParaRPr>
          </a:p>
          <a:p>
            <a:endParaRPr lang="en-US" sz="1800" dirty="0">
              <a:latin typeface="Arial"/>
              <a:cs typeface="Arial"/>
            </a:endParaRPr>
          </a:p>
          <a:p>
            <a:endParaRPr lang="en-US" sz="1800" dirty="0">
              <a:latin typeface="Arial"/>
              <a:cs typeface="Arial"/>
            </a:endParaRP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BDB477-29EB-E622-D78F-1F86F4FEA951}"/>
                  </a:ext>
                </a:extLst>
              </p14:cNvPr>
              <p14:cNvContentPartPr/>
              <p14:nvPr/>
            </p14:nvContentPartPr>
            <p14:xfrm>
              <a:off x="326880" y="1540440"/>
              <a:ext cx="8588880" cy="277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BDB477-29EB-E622-D78F-1F86F4FEA9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7520" y="1531080"/>
                <a:ext cx="8607600" cy="279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169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ED3DFDF2-EEBE-A206-1D61-60C70C628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405" y="1200150"/>
            <a:ext cx="8237055" cy="485775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1F15E-A89D-FB2A-8678-48E813D9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Privacy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A782CC-E0DF-D0C2-9F24-3A97C643B07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64859" y="1685925"/>
            <a:ext cx="8229601" cy="2665412"/>
          </a:xfrm>
        </p:spPr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lang="en-US" sz="1800" dirty="0">
                <a:latin typeface="Arial"/>
                <a:cs typeface="Arial"/>
              </a:rPr>
              <a:t>Data Collection and Processing: Over collection and transparency of application.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latin typeface="Arial"/>
                <a:cs typeface="Arial"/>
              </a:rPr>
              <a:t>Anonymization: Re-Identification risk, auditing and testing.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latin typeface="Arial"/>
                <a:cs typeface="Arial"/>
              </a:rPr>
              <a:t>User Consent: Informed consent, right to erasure, opt-out.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latin typeface="Arial"/>
                <a:cs typeface="Arial"/>
              </a:rPr>
              <a:t>Usage Beyond Original Purpose: Function creep, usage transparency</a:t>
            </a:r>
          </a:p>
          <a:p>
            <a:pPr marL="285750" indent="-285750">
              <a:buFontTx/>
              <a:buChar char="-"/>
            </a:pPr>
            <a:endParaRPr lang="en-US" sz="1800" dirty="0">
              <a:latin typeface="Arial"/>
              <a:cs typeface="Arial"/>
            </a:endParaRPr>
          </a:p>
          <a:p>
            <a:pPr marL="0" indent="0"/>
            <a:r>
              <a:rPr lang="en-US" sz="1800" dirty="0">
                <a:latin typeface="Arial"/>
                <a:cs typeface="Arial"/>
              </a:rPr>
              <a:t>Privacy by Design – Embed privacy into the design from the start and including reviews at every development stage.</a:t>
            </a:r>
          </a:p>
        </p:txBody>
      </p:sp>
    </p:spTree>
    <p:extLst>
      <p:ext uri="{BB962C8B-B14F-4D97-AF65-F5344CB8AC3E}">
        <p14:creationId xmlns:p14="http://schemas.microsoft.com/office/powerpoint/2010/main" val="97257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161C3-CAAB-79C5-2546-8DE846034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F055-A057-ECBA-9A86-67D8A804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cs typeface="FUTURA MEDIUM"/>
              </a:rPr>
              <a:t>Security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E069DD5-2F25-779B-656A-6BD50C6C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5758" y="2191297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64183-5994-C49C-ED39-8D91E4895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3399658-7F2B-2197-1EBA-16EC9048FA3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9540" y="1200150"/>
            <a:ext cx="8237054" cy="48577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FF039-A4B9-C0A9-962D-5DA61A00D48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57200" y="1685926"/>
            <a:ext cx="8229600" cy="2665412"/>
          </a:xfrm>
        </p:spPr>
        <p:txBody>
          <a:bodyPr vert="horz" lIns="0" tIns="0" rIns="0" bIns="0" rtlCol="0" anchor="t">
            <a:normAutofit/>
          </a:bodyPr>
          <a:lstStyle/>
          <a:p>
            <a:pPr marL="546100" lvl="1" indent="-285750">
              <a:buFontTx/>
              <a:buChar char="-"/>
            </a:pPr>
            <a:r>
              <a:rPr lang="en-US" sz="1800" dirty="0">
                <a:latin typeface="Arial"/>
                <a:cs typeface="Arial"/>
              </a:rPr>
              <a:t>Data Storage: Access controls, encryption, breach reporting</a:t>
            </a:r>
          </a:p>
          <a:p>
            <a:pPr marL="546100" lvl="1" indent="-285750">
              <a:buFontTx/>
              <a:buChar char="-"/>
            </a:pPr>
            <a:r>
              <a:rPr lang="en-US" sz="1800" dirty="0">
                <a:latin typeface="Arial"/>
                <a:cs typeface="Arial"/>
              </a:rPr>
              <a:t>Third-Party Dependency: Vendor compliance, vendor systems, transfers</a:t>
            </a:r>
          </a:p>
          <a:p>
            <a:pPr marL="546100" lvl="1" indent="-285750">
              <a:buFontTx/>
              <a:buChar char="-"/>
            </a:pPr>
            <a:r>
              <a:rPr lang="en-US" sz="1800" dirty="0">
                <a:latin typeface="Arial"/>
                <a:cs typeface="Arial"/>
              </a:rPr>
              <a:t>Continuous Monitoring: Regular updates, periodic audits</a:t>
            </a:r>
          </a:p>
          <a:p>
            <a:pPr marL="546100" lvl="1" indent="-285750">
              <a:buFontTx/>
              <a:buChar char="-"/>
            </a:pPr>
            <a:r>
              <a:rPr lang="en-US" sz="1800" dirty="0">
                <a:latin typeface="Arial"/>
                <a:cs typeface="Arial"/>
              </a:rPr>
              <a:t>Incident Response: Detect, notify, investigate, implement</a:t>
            </a:r>
          </a:p>
          <a:p>
            <a:pPr marL="546100" lvl="1" indent="-285750">
              <a:buFontTx/>
              <a:buChar char="-"/>
            </a:pPr>
            <a:r>
              <a:rPr lang="en-US" sz="1800" dirty="0">
                <a:latin typeface="Arial"/>
                <a:cs typeface="Arial"/>
              </a:rPr>
              <a:t>Staff Training: Threat detection and security best practices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BE251-77AC-E6A4-9F43-38E157F3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Security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462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E9F00-AB75-A777-9765-D43D0AC42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35255-3874-10FD-01A8-CEC0E3C7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cs typeface="FUTURA MEDIUM"/>
              </a:rPr>
              <a:t>Case Studies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7F73E43-51D7-8644-EB12-155D9834B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8669" y="2191297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5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FAD83-F5B2-74CE-6D85-FDEF6EB95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47990214-6AE7-8ED1-CD1C-D40ECA99DF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200150"/>
            <a:ext cx="4210050" cy="485775"/>
          </a:xfrm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D05AF2-3DAA-B53D-524F-80DB501EFC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5350" y="1200150"/>
            <a:ext cx="4210050" cy="485775"/>
          </a:xfrm>
        </p:spPr>
        <p:txBody>
          <a:bodyPr/>
          <a:lstStyle/>
          <a:p>
            <a:r>
              <a:rPr lang="en-US">
                <a:latin typeface="Futura PT Bold"/>
                <a:cs typeface="Arial"/>
              </a:rPr>
              <a:t>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6B63-B847-5581-6CC2-2CD6DF9FB407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</p:spPr>
        <p:txBody>
          <a:bodyPr vert="horz" lIns="0" tIns="0" rIns="0" bIns="0" rtlCol="0" anchor="t">
            <a:normAutofit/>
          </a:bodyPr>
          <a:lstStyle/>
          <a:p>
            <a:pPr marL="171450" indent="-171450">
              <a:buChar char="•"/>
            </a:pPr>
            <a:r>
              <a:rPr lang="en-US" dirty="0">
                <a:latin typeface="Arial"/>
                <a:cs typeface="Arial"/>
              </a:rPr>
              <a:t>Was data collected or handled in a way that violated  the law or </a:t>
            </a:r>
            <a:r>
              <a:rPr lang="en-US" sz="1600" dirty="0">
                <a:latin typeface="Arial"/>
                <a:cs typeface="Arial"/>
              </a:rPr>
              <a:t>best practices?</a:t>
            </a:r>
          </a:p>
          <a:p>
            <a:pPr marL="171450" indent="-171450">
              <a:buChar char="•"/>
            </a:pPr>
            <a:r>
              <a:rPr lang="en-US" dirty="0">
                <a:latin typeface="Arial"/>
                <a:cs typeface="Arial"/>
              </a:rPr>
              <a:t>Was there malicious intent in how data was handled?</a:t>
            </a:r>
          </a:p>
          <a:p>
            <a:pPr marL="171450" indent="-171450">
              <a:buChar char="•"/>
            </a:pPr>
            <a:r>
              <a:rPr lang="en-US" sz="1600" dirty="0">
                <a:latin typeface="Arial"/>
                <a:cs typeface="Arial"/>
              </a:rPr>
              <a:t>What were the results of thi</a:t>
            </a:r>
            <a:r>
              <a:rPr lang="en-US" dirty="0">
                <a:latin typeface="Arial"/>
                <a:cs typeface="Arial"/>
              </a:rPr>
              <a:t>s event?</a:t>
            </a:r>
          </a:p>
          <a:p>
            <a:pPr marL="171450" indent="-171450">
              <a:buChar char="•"/>
            </a:pPr>
            <a:r>
              <a:rPr lang="en-US" sz="1600" dirty="0">
                <a:latin typeface="Arial"/>
                <a:cs typeface="Arial"/>
              </a:rPr>
              <a:t>What could have been done to avoid or mitigate this event?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7D032-0ABF-9063-1B84-5CA5019A3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Case Studies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D62705-E5F8-5CC1-2DC2-2475C64370AE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https://www.enzuzo.com/blog/ai-privacy-violations</a:t>
            </a:r>
            <a:endParaRPr lang="en-US" dirty="0"/>
          </a:p>
          <a:p>
            <a:r>
              <a:rPr lang="en-US" dirty="0">
                <a:hlinkClick r:id="rId4"/>
              </a:rPr>
              <a:t>https://www.ibm.com/think/insights/ai-privacy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76782"/>
      </p:ext>
    </p:extLst>
  </p:cSld>
  <p:clrMapOvr>
    <a:masterClrMapping/>
  </p:clrMapOvr>
</p:sld>
</file>

<file path=ppt/theme/theme1.xml><?xml version="1.0" encoding="utf-8"?>
<a:theme xmlns:a="http://schemas.openxmlformats.org/drawingml/2006/main" name="Rev-Theme_Test1">
  <a:themeElements>
    <a:clrScheme name="REVATURe">
      <a:dk1>
        <a:srgbClr val="000000"/>
      </a:dk1>
      <a:lt1>
        <a:srgbClr val="FFFFFF"/>
      </a:lt1>
      <a:dk2>
        <a:srgbClr val="00183C"/>
      </a:dk2>
      <a:lt2>
        <a:srgbClr val="EEECE1"/>
      </a:lt2>
      <a:accent1>
        <a:srgbClr val="FF7014"/>
      </a:accent1>
      <a:accent2>
        <a:srgbClr val="0741CB"/>
      </a:accent2>
      <a:accent3>
        <a:srgbClr val="099C45"/>
      </a:accent3>
      <a:accent4>
        <a:srgbClr val="FFCF00"/>
      </a:accent4>
      <a:accent5>
        <a:srgbClr val="5EBCE1"/>
      </a:accent5>
      <a:accent6>
        <a:srgbClr val="DCFE5F"/>
      </a:accent6>
      <a:hlink>
        <a:srgbClr val="0000FF"/>
      </a:hlink>
      <a:folHlink>
        <a:srgbClr val="0000FF"/>
      </a:folHlink>
    </a:clrScheme>
    <a:fontScheme name="New Template">
      <a:majorFont>
        <a:latin typeface="Degular"/>
        <a:ea typeface=""/>
        <a:cs typeface=""/>
      </a:majorFont>
      <a:minorFont>
        <a:latin typeface="Aperc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-Theme_Test1" id="{AFA164CF-139C-2A40-9387-D8BAE6B26E1F}" vid="{3C1FED7A-C574-874E-8949-06397D14D7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37ce7f7-54fc-4b8f-9f6d-319018edbfdc">
      <Terms xmlns="http://schemas.microsoft.com/office/infopath/2007/PartnerControls"/>
    </lcf76f155ced4ddcb4097134ff3c332f>
    <INSTRUCTIONS xmlns="937ce7f7-54fc-4b8f-9f6d-319018edbfdc" xsi:nil="true"/>
    <TaxCatchAll xmlns="79a5bbf3-99bf-47c0-b4a7-2a42861e66bd" xsi:nil="true"/>
    <SharedWithUsers xmlns="79a5bbf3-99bf-47c0-b4a7-2a42861e66bd">
      <UserInfo>
        <DisplayName>Julie Seals</DisplayName>
        <AccountId>99</AccountId>
        <AccountType/>
      </UserInfo>
      <UserInfo>
        <DisplayName>Kaitlyn Orama</DisplayName>
        <AccountId>216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31E07B3E49A547BE210A474E856EC4" ma:contentTypeVersion="14" ma:contentTypeDescription="Create a new document." ma:contentTypeScope="" ma:versionID="0b879094a9e9af6de11bd0e23945e68b">
  <xsd:schema xmlns:xsd="http://www.w3.org/2001/XMLSchema" xmlns:xs="http://www.w3.org/2001/XMLSchema" xmlns:p="http://schemas.microsoft.com/office/2006/metadata/properties" xmlns:ns2="937ce7f7-54fc-4b8f-9f6d-319018edbfdc" xmlns:ns3="79a5bbf3-99bf-47c0-b4a7-2a42861e66bd" targetNamespace="http://schemas.microsoft.com/office/2006/metadata/properties" ma:root="true" ma:fieldsID="1ecbe849bf64548f7ce5b643a70bfe25" ns2:_="" ns3:_="">
    <xsd:import namespace="937ce7f7-54fc-4b8f-9f6d-319018edbfdc"/>
    <xsd:import namespace="79a5bbf3-99bf-47c0-b4a7-2a42861e66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INSTRUCT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7ce7f7-54fc-4b8f-9f6d-319018edbf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INSTRUCTIONS" ma:index="14" nillable="true" ma:displayName="INSTRUCTIONS" ma:format="Dropdown" ma:internalName="INSTRUCTIONS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7c4358da-3780-45bf-91e2-d742a5320e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a5bbf3-99bf-47c0-b4a7-2a42861e66b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5a9f874c-36ee-485c-897b-8b804f37aad7}" ma:internalName="TaxCatchAll" ma:showField="CatchAllData" ma:web="79a5bbf3-99bf-47c0-b4a7-2a42861e66b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E47A5D-D334-4C74-864A-75C10757119E}">
  <ds:schemaRefs>
    <ds:schemaRef ds:uri="79a5bbf3-99bf-47c0-b4a7-2a42861e66bd"/>
    <ds:schemaRef ds:uri="937ce7f7-54fc-4b8f-9f6d-319018edbfd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4CA2243-931A-4EF4-9FA1-4079A51C62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42B9D2-EC31-4B83-A767-9DA8EC9461C6}">
  <ds:schemaRefs>
    <ds:schemaRef ds:uri="79a5bbf3-99bf-47c0-b4a7-2a42861e66bd"/>
    <ds:schemaRef ds:uri="937ce7f7-54fc-4b8f-9f6d-319018edbfd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284</Words>
  <Application>Microsoft Office PowerPoint</Application>
  <PresentationFormat>On-screen Show (16:9)</PresentationFormat>
  <Paragraphs>52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Apercu (Body)</vt:lpstr>
      <vt:lpstr>Arial</vt:lpstr>
      <vt:lpstr>Calibri</vt:lpstr>
      <vt:lpstr>Century Gothic</vt:lpstr>
      <vt:lpstr>Courier New</vt:lpstr>
      <vt:lpstr>Futura Medium</vt:lpstr>
      <vt:lpstr>Futura Medium</vt:lpstr>
      <vt:lpstr>Futura PT Bold</vt:lpstr>
      <vt:lpstr>Futura PT Heavy</vt:lpstr>
      <vt:lpstr>Futura PT Light</vt:lpstr>
      <vt:lpstr>Futura PT Medium</vt:lpstr>
      <vt:lpstr>Wingdings</vt:lpstr>
      <vt:lpstr>Rev-Theme_Test1</vt:lpstr>
      <vt:lpstr>Ethics Summary </vt:lpstr>
      <vt:lpstr>Agenda</vt:lpstr>
      <vt:lpstr>Privacy</vt:lpstr>
      <vt:lpstr>Privacy</vt:lpstr>
      <vt:lpstr>Privacy</vt:lpstr>
      <vt:lpstr>Security</vt:lpstr>
      <vt:lpstr>Security</vt:lpstr>
      <vt:lpstr>Case Studies</vt:lpstr>
      <vt:lpstr>Case Studies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 McCullough</dc:creator>
  <cp:lastModifiedBy>Richard Hawkins</cp:lastModifiedBy>
  <cp:revision>13</cp:revision>
  <dcterms:created xsi:type="dcterms:W3CDTF">2015-02-17T21:17:56Z</dcterms:created>
  <dcterms:modified xsi:type="dcterms:W3CDTF">2025-01-23T15:02:50Z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0x0101000731E07B3E49A547BE210A474E856EC4</vt:lpwstr>
  </property>
  <property fmtid="{D5CDD505-2E9C-101B-9397-08002B2CF9AE}" pid="3" name="MediaServiceImageTags">
    <vt:lpwstr/>
  </property>
</Properties>
</file>