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3" r:id="rId4"/>
    <p:sldId id="28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82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Revature © 2016 Copyright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AFD1B-E629-45DA-A9A3-DDF0E0FD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946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Revature © 2016 Copyright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Revature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3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49" y="4673888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Serialization is the process of writing the state of an object to a byte </a:t>
            </a:r>
            <a:r>
              <a:rPr lang="en-US" dirty="0" smtClean="0"/>
              <a:t>stream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Serializable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object which is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Passed </a:t>
            </a:r>
            <a:r>
              <a:rPr lang="en-US" dirty="0"/>
              <a:t>across the </a:t>
            </a:r>
            <a:r>
              <a:rPr lang="en-US" dirty="0" smtClean="0"/>
              <a:t>network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Saved to a DAT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Object must </a:t>
            </a:r>
            <a:r>
              <a:rPr lang="en-US" b="1" dirty="0" smtClean="0">
                <a:solidFill>
                  <a:srgbClr val="7030A0"/>
                </a:solidFill>
              </a:rPr>
              <a:t>implement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/>
              <a:t>Serializable</a:t>
            </a:r>
            <a:r>
              <a:rPr lang="en-US" dirty="0"/>
              <a:t> interface.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Serializable</a:t>
            </a:r>
            <a:r>
              <a:rPr lang="en-US" dirty="0"/>
              <a:t> interface defines no </a:t>
            </a:r>
            <a:r>
              <a:rPr lang="en-US" dirty="0" smtClean="0"/>
              <a:t>members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simply used to </a:t>
            </a:r>
            <a:r>
              <a:rPr lang="en-US" dirty="0" smtClean="0"/>
              <a:t>“mark” that </a:t>
            </a:r>
            <a:r>
              <a:rPr lang="en-US" dirty="0"/>
              <a:t>class may be serialized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Serializable</a:t>
            </a:r>
            <a:r>
              <a:rPr lang="en-US" dirty="0" smtClean="0"/>
              <a:t> is a “marker” interface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class is </a:t>
            </a:r>
            <a:r>
              <a:rPr lang="en-US" dirty="0" err="1"/>
              <a:t>serializable</a:t>
            </a:r>
            <a:r>
              <a:rPr lang="en-US" dirty="0"/>
              <a:t>, all of its subclasses are also </a:t>
            </a:r>
            <a:r>
              <a:rPr lang="en-US" dirty="0" err="1"/>
              <a:t>serializable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85" y="4206240"/>
            <a:ext cx="3778635" cy="2516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5027084"/>
            <a:ext cx="1268730" cy="12687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311707" y="5322782"/>
            <a:ext cx="1234440" cy="6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Serialization transforms variables into bytes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Any </a:t>
            </a:r>
            <a:r>
              <a:rPr lang="en-US" b="1" dirty="0" smtClean="0">
                <a:solidFill>
                  <a:srgbClr val="7030A0"/>
                </a:solidFill>
              </a:rPr>
              <a:t>transient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variables will </a:t>
            </a:r>
            <a:r>
              <a:rPr lang="en-US" u="sng" dirty="0" smtClean="0"/>
              <a:t>not</a:t>
            </a:r>
            <a:r>
              <a:rPr lang="en-US" dirty="0" smtClean="0"/>
              <a:t> be serialized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35" y="2926081"/>
            <a:ext cx="5614889" cy="33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Serializing/</a:t>
            </a:r>
            <a:r>
              <a:rPr lang="en-US" dirty="0" err="1" smtClean="0"/>
              <a:t>Deserializing</a:t>
            </a:r>
            <a:r>
              <a:rPr lang="en-US" dirty="0" smtClean="0"/>
              <a:t>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Serialization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Wrap a </a:t>
            </a:r>
            <a:r>
              <a:rPr lang="en-US" dirty="0" err="1" smtClean="0"/>
              <a:t>FIleOutputStream</a:t>
            </a:r>
            <a:r>
              <a:rPr lang="en-US" dirty="0" smtClean="0"/>
              <a:t> in an </a:t>
            </a:r>
            <a:r>
              <a:rPr lang="en-US" dirty="0" err="1" smtClean="0"/>
              <a:t>ObjectOutputStream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Write the Object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Deserialization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Wrap a </a:t>
            </a:r>
            <a:r>
              <a:rPr lang="en-US" dirty="0" err="1" smtClean="0"/>
              <a:t>FIleInputStream</a:t>
            </a:r>
            <a:r>
              <a:rPr lang="en-US" dirty="0" smtClean="0"/>
              <a:t> in an </a:t>
            </a:r>
            <a:r>
              <a:rPr lang="en-US" dirty="0" err="1" smtClean="0"/>
              <a:t>ObjectInputStream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Read the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Cast the Object back into its original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0" y="1845734"/>
            <a:ext cx="5618478" cy="1872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0" y="3898476"/>
            <a:ext cx="5637838" cy="22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key value pairs for your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 method adds a property (key, value)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Store saves a file with .properties extension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Load will load a properties 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63" y="3857414"/>
            <a:ext cx="8386547" cy="2872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19" y="1845734"/>
            <a:ext cx="3621661" cy="22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File Input and Output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Character Streams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BufferedReader</a:t>
            </a:r>
            <a:r>
              <a:rPr lang="en-US" dirty="0"/>
              <a:t> and </a:t>
            </a:r>
            <a:r>
              <a:rPr lang="en-US" dirty="0" err="1"/>
              <a:t>BufferedWriter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File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Random Access 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Object Serialization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Java 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40932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Consider a text file has the following </a:t>
            </a:r>
            <a:r>
              <a:rPr lang="en-US" dirty="0" smtClean="0"/>
              <a:t>colon-separated lines: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Employee </a:t>
            </a:r>
            <a:r>
              <a:rPr lang="en-US" dirty="0" err="1"/>
              <a:t>id:First</a:t>
            </a:r>
            <a:r>
              <a:rPr lang="en-US" dirty="0"/>
              <a:t> </a:t>
            </a:r>
            <a:r>
              <a:rPr lang="en-US" dirty="0" err="1"/>
              <a:t>Name:Last</a:t>
            </a:r>
            <a:r>
              <a:rPr lang="en-US" dirty="0"/>
              <a:t> </a:t>
            </a:r>
            <a:r>
              <a:rPr lang="en-US" dirty="0" err="1" smtClean="0"/>
              <a:t>Name:Role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 </a:t>
            </a:r>
            <a:r>
              <a:rPr lang="en-US" dirty="0"/>
              <a:t>the file, and parse(tokenize) the fields using </a:t>
            </a:r>
            <a:r>
              <a:rPr lang="en-US" dirty="0" err="1"/>
              <a:t>StringTokenizer</a:t>
            </a:r>
            <a:r>
              <a:rPr lang="en-US" dirty="0"/>
              <a:t> with delimiter(:)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While </a:t>
            </a:r>
            <a:r>
              <a:rPr lang="en-US" dirty="0"/>
              <a:t>parsing the </a:t>
            </a:r>
            <a:r>
              <a:rPr lang="en-US" dirty="0" smtClean="0"/>
              <a:t>file, </a:t>
            </a:r>
            <a:r>
              <a:rPr lang="en-US" dirty="0"/>
              <a:t>place </a:t>
            </a:r>
            <a:r>
              <a:rPr lang="en-US" dirty="0" smtClean="0"/>
              <a:t>the information </a:t>
            </a:r>
            <a:r>
              <a:rPr lang="en-US" dirty="0"/>
              <a:t>in an object, which should have </a:t>
            </a:r>
            <a:r>
              <a:rPr lang="en-US" dirty="0" smtClean="0"/>
              <a:t>four instance variables: </a:t>
            </a:r>
            <a:r>
              <a:rPr lang="en-US" dirty="0"/>
              <a:t>Employee Id, First Name, Last Name, Role.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Place these objects </a:t>
            </a:r>
            <a:r>
              <a:rPr lang="en-US" dirty="0"/>
              <a:t>in </a:t>
            </a:r>
            <a:r>
              <a:rPr lang="en-US" dirty="0" smtClean="0"/>
              <a:t>a </a:t>
            </a:r>
            <a:r>
              <a:rPr lang="en-US" dirty="0" err="1" smtClean="0"/>
              <a:t>HashMap</a:t>
            </a:r>
            <a:r>
              <a:rPr lang="en-US" dirty="0" smtClean="0"/>
              <a:t> with the key </a:t>
            </a:r>
            <a:r>
              <a:rPr lang="en-US" dirty="0"/>
              <a:t>as employee id and value as the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 should </a:t>
            </a:r>
            <a:r>
              <a:rPr lang="en-US" dirty="0"/>
              <a:t>have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Key: 01 Value : Object representing first 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Key</a:t>
            </a:r>
            <a:r>
              <a:rPr lang="en-US" dirty="0" smtClean="0"/>
              <a:t>: 02 </a:t>
            </a:r>
            <a:r>
              <a:rPr lang="en-US" dirty="0"/>
              <a:t>Value: Object representing second line</a:t>
            </a:r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File </a:t>
            </a:r>
            <a:r>
              <a:rPr lang="en-US" dirty="0"/>
              <a:t>Input and Output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Character Streams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BufferedReader</a:t>
            </a:r>
            <a:r>
              <a:rPr lang="en-US" dirty="0" smtClean="0"/>
              <a:t> and </a:t>
            </a:r>
            <a:r>
              <a:rPr lang="en-US" dirty="0" err="1" smtClean="0"/>
              <a:t>BufferedWriter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File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Random Access 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Object Serialization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Java </a:t>
            </a:r>
            <a:r>
              <a:rPr lang="en-US" dirty="0"/>
              <a:t>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95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Java </a:t>
            </a:r>
            <a:r>
              <a:rPr lang="en-US" dirty="0" smtClean="0"/>
              <a:t>API has many utilities for File I/O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Classes associated </a:t>
            </a:r>
            <a:r>
              <a:rPr lang="en-US" dirty="0"/>
              <a:t>with input </a:t>
            </a:r>
            <a:r>
              <a:rPr lang="en-US" dirty="0" smtClean="0"/>
              <a:t>inherit from </a:t>
            </a:r>
            <a:r>
              <a:rPr lang="en-US" b="1" dirty="0" err="1" smtClean="0"/>
              <a:t>InputStream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Classes associated </a:t>
            </a:r>
            <a:r>
              <a:rPr lang="en-US" dirty="0"/>
              <a:t>with </a:t>
            </a:r>
            <a:r>
              <a:rPr lang="en-US" dirty="0" smtClean="0"/>
              <a:t>output inherit from </a:t>
            </a:r>
            <a:r>
              <a:rPr lang="en-US" b="1" dirty="0" err="1" smtClean="0"/>
              <a:t>OutputStream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FileInputStream</a:t>
            </a:r>
            <a:r>
              <a:rPr lang="en-US" dirty="0" smtClean="0"/>
              <a:t> reads raw bytes from 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FileOutputStream</a:t>
            </a:r>
            <a:r>
              <a:rPr lang="en-US" dirty="0" smtClean="0"/>
              <a:t> writes raw bytes to 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Always close resources after using them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8" y="5202131"/>
            <a:ext cx="3149917" cy="1073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2" y="5202131"/>
            <a:ext cx="3334973" cy="1107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25" y="1789502"/>
            <a:ext cx="3767255" cy="31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6" y="286603"/>
            <a:ext cx="8958943" cy="6406363"/>
          </a:xfrm>
        </p:spPr>
      </p:pic>
    </p:spTree>
    <p:extLst>
      <p:ext uri="{BB962C8B-B14F-4D97-AF65-F5344CB8AC3E}">
        <p14:creationId xmlns:p14="http://schemas.microsoft.com/office/powerpoint/2010/main" val="39109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FileReader</a:t>
            </a:r>
            <a:r>
              <a:rPr lang="en-US" dirty="0" smtClean="0"/>
              <a:t> lets you read characters from 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FileWriter</a:t>
            </a:r>
            <a:r>
              <a:rPr lang="en-US" dirty="0" smtClean="0"/>
              <a:t> lets you write characters to 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time actual characters are read/written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36" y="1845734"/>
            <a:ext cx="4886444" cy="36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Line-Oriented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Character files can be read line-by-line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Line is read until it reaches: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new line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carriage feed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Wrap </a:t>
            </a:r>
            <a:r>
              <a:rPr lang="en-US" dirty="0" err="1" smtClean="0"/>
              <a:t>FileReader</a:t>
            </a:r>
            <a:r>
              <a:rPr lang="en-US" dirty="0" smtClean="0"/>
              <a:t> into </a:t>
            </a:r>
            <a:r>
              <a:rPr lang="en-US" dirty="0" err="1" smtClean="0"/>
              <a:t>BufferedReader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Wrap </a:t>
            </a:r>
            <a:r>
              <a:rPr lang="en-US" dirty="0" err="1" smtClean="0"/>
              <a:t>FileWriter</a:t>
            </a:r>
            <a:r>
              <a:rPr lang="en-US" dirty="0" smtClean="0"/>
              <a:t> in </a:t>
            </a:r>
            <a:r>
              <a:rPr lang="en-US" dirty="0" err="1" smtClean="0"/>
              <a:t>PrintWriter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55" y="1845734"/>
            <a:ext cx="5586126" cy="34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Reader and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faster performance: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Buffered Reader and Writer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 </a:t>
            </a:r>
            <a:r>
              <a:rPr lang="en-US" dirty="0" err="1"/>
              <a:t>FileReader</a:t>
            </a:r>
            <a:r>
              <a:rPr lang="en-US" dirty="0"/>
              <a:t> into </a:t>
            </a:r>
            <a:r>
              <a:rPr lang="en-US" dirty="0" err="1"/>
              <a:t>BufferedReader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 </a:t>
            </a:r>
            <a:r>
              <a:rPr lang="en-US" dirty="0" err="1"/>
              <a:t>FileWriter</a:t>
            </a:r>
            <a:r>
              <a:rPr lang="en-US" dirty="0"/>
              <a:t> in </a:t>
            </a:r>
            <a:r>
              <a:rPr lang="en-US" dirty="0" err="1" smtClean="0"/>
              <a:t>BufferedWriter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82" y="1845734"/>
            <a:ext cx="5673398" cy="32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Where are the files? What about folders?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File Object can help work with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Methods for making folders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Listing directory contents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Finding absolute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Deleting files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44" y="1845734"/>
            <a:ext cx="5210836" cy="43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9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access files </a:t>
            </a:r>
            <a:r>
              <a:rPr lang="en-US" dirty="0" smtClean="0"/>
              <a:t>permit </a:t>
            </a:r>
            <a:r>
              <a:rPr lang="en-US" dirty="0"/>
              <a:t>access to a file's </a:t>
            </a:r>
            <a:r>
              <a:rPr lang="en-US" dirty="0" smtClean="0"/>
              <a:t>contents: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Non-sequential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Random 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access a file </a:t>
            </a:r>
            <a:r>
              <a:rPr lang="en-US" dirty="0" smtClean="0"/>
              <a:t>randomly: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Open </a:t>
            </a:r>
            <a:r>
              <a:rPr lang="en-US" dirty="0"/>
              <a:t>the </a:t>
            </a:r>
            <a:r>
              <a:rPr lang="en-US" dirty="0" smtClean="0"/>
              <a:t>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eek </a:t>
            </a:r>
            <a:r>
              <a:rPr lang="en-US" dirty="0"/>
              <a:t>a particular </a:t>
            </a:r>
            <a:r>
              <a:rPr lang="en-US" dirty="0" smtClean="0"/>
              <a:t>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Read </a:t>
            </a:r>
            <a:r>
              <a:rPr lang="en-US" dirty="0"/>
              <a:t>from or write to that </a:t>
            </a:r>
            <a:r>
              <a:rPr lang="en-US" dirty="0" smtClean="0"/>
              <a:t>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file can be Read-Only “r”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Or Read-Write “</a:t>
            </a:r>
            <a:r>
              <a:rPr lang="en-US" dirty="0" err="1" smtClean="0"/>
              <a:t>rw</a:t>
            </a:r>
            <a:r>
              <a:rPr lang="en-US" dirty="0" smtClean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68" y="2182708"/>
            <a:ext cx="4969947" cy="36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1088</TotalTime>
  <Words>536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File I/O</vt:lpstr>
      <vt:lpstr>Topics</vt:lpstr>
      <vt:lpstr>File I/O</vt:lpstr>
      <vt:lpstr>PowerPoint Presentation</vt:lpstr>
      <vt:lpstr>Character Streams</vt:lpstr>
      <vt:lpstr>Line-Oriented I/O</vt:lpstr>
      <vt:lpstr>Buffered Reader and Writer</vt:lpstr>
      <vt:lpstr>File Management</vt:lpstr>
      <vt:lpstr>Random Access Files</vt:lpstr>
      <vt:lpstr>Serialization</vt:lpstr>
      <vt:lpstr>Serializable Object</vt:lpstr>
      <vt:lpstr>Serializing/Deserializing an Object</vt:lpstr>
      <vt:lpstr>Properties Files</vt:lpstr>
      <vt:lpstr>Review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Pushpinder Kaur</cp:lastModifiedBy>
  <cp:revision>130</cp:revision>
  <cp:lastPrinted>2016-04-15T20:12:42Z</cp:lastPrinted>
  <dcterms:created xsi:type="dcterms:W3CDTF">2015-08-15T21:36:19Z</dcterms:created>
  <dcterms:modified xsi:type="dcterms:W3CDTF">2019-03-15T11:16:18Z</dcterms:modified>
</cp:coreProperties>
</file>