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CBA3B-C990-4A4C-B504-A9CE20B30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4063-BAC2-478C-8538-F710E6BFEA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C479E-4DCC-486C-A893-10B96B73AF7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820B-277F-4AF7-8D43-39499D1A84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D36A-3F45-4246-B154-A178A5E7D7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D26FC-4ABD-446D-9C3E-22AF4D9A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57851C-45E9-4866-AF6E-EA5FC4C49CA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413960-702D-4271-9AAA-6CDEF457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277-6F11-4FF3-99DA-6A5A41431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 and Unions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70F0-3CE2-48DF-A667-F850F6FA1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2E7597-4E58-4C5A-BF64-3499A1A6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E8D12-8628-4369-BD3B-D7F8EDE8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queries</a:t>
            </a:r>
          </a:p>
          <a:p>
            <a:r>
              <a:rPr lang="en-US" dirty="0"/>
              <a:t>Union All vs Full Outer Join?</a:t>
            </a:r>
          </a:p>
        </p:txBody>
      </p:sp>
    </p:spTree>
    <p:extLst>
      <p:ext uri="{BB962C8B-B14F-4D97-AF65-F5344CB8AC3E}">
        <p14:creationId xmlns:p14="http://schemas.microsoft.com/office/powerpoint/2010/main" val="20795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84FC-F58C-4E25-A26C-6DCA352A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0313"/>
            <a:ext cx="10018713" cy="38508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Joins</a:t>
            </a:r>
          </a:p>
          <a:p>
            <a:pPr lvl="1"/>
            <a:r>
              <a:rPr lang="en-US" dirty="0"/>
              <a:t>Inner/Natural Join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Self Join</a:t>
            </a:r>
          </a:p>
          <a:p>
            <a:r>
              <a:rPr lang="en-US" dirty="0"/>
              <a:t>Unions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91350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Inner/Natural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D459-4781-47A4-AC1C-FA61F1DEF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Returns matching records in </a:t>
            </a:r>
            <a:r>
              <a:rPr lang="en-US" b="1" dirty="0"/>
              <a:t>both tables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pic>
        <p:nvPicPr>
          <p:cNvPr id="1028" name="Picture 4" descr="SQL INNER JOIN">
            <a:extLst>
              <a:ext uri="{FF2B5EF4-FFF2-40B4-BE49-F238E27FC236}">
                <a16:creationId xmlns:a16="http://schemas.microsoft.com/office/drawing/2014/main" id="{4EDD8AEC-55C2-4BE0-AB46-595E0E3AED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53853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469A-7203-4274-8AE2-F6D73C9B6B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Matching</a:t>
            </a:r>
            <a:r>
              <a:rPr lang="en-US" dirty="0"/>
              <a:t> records from </a:t>
            </a:r>
            <a:r>
              <a:rPr lang="en-US" b="1" dirty="0"/>
              <a:t>right</a:t>
            </a:r>
            <a:r>
              <a:rPr lang="en-US" dirty="0"/>
              <a:t> table and </a:t>
            </a:r>
            <a:r>
              <a:rPr lang="en-US" b="1" dirty="0"/>
              <a:t>all</a:t>
            </a:r>
            <a:r>
              <a:rPr lang="en-US" dirty="0"/>
              <a:t> records from </a:t>
            </a:r>
            <a:r>
              <a:rPr lang="en-US" b="1" dirty="0"/>
              <a:t>left</a:t>
            </a:r>
            <a:r>
              <a:rPr lang="en-US" dirty="0"/>
              <a:t> table</a:t>
            </a:r>
          </a:p>
          <a:p>
            <a:r>
              <a:rPr lang="en-US" dirty="0"/>
              <a:t>NULL is returned from right table when there is no match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2050" name="Picture 2" descr="https://www.w3schools.com/sql/img_leftjoin.gif">
            <a:extLst>
              <a:ext uri="{FF2B5EF4-FFF2-40B4-BE49-F238E27FC236}">
                <a16:creationId xmlns:a16="http://schemas.microsoft.com/office/drawing/2014/main" id="{DC1B67F9-8E04-4BD1-B249-6283510999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53853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4A5C9-5D77-4B6E-BFE1-4166E284E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Matching</a:t>
            </a:r>
            <a:r>
              <a:rPr lang="en-US" dirty="0"/>
              <a:t> records from </a:t>
            </a:r>
            <a:r>
              <a:rPr lang="en-US" b="1" dirty="0"/>
              <a:t>left</a:t>
            </a:r>
            <a:r>
              <a:rPr lang="en-US" dirty="0"/>
              <a:t> table and </a:t>
            </a:r>
            <a:r>
              <a:rPr lang="en-US" b="1" dirty="0"/>
              <a:t>all</a:t>
            </a:r>
            <a:r>
              <a:rPr lang="en-US" dirty="0"/>
              <a:t> records from </a:t>
            </a:r>
            <a:r>
              <a:rPr lang="en-US" b="1" dirty="0"/>
              <a:t>right</a:t>
            </a:r>
            <a:r>
              <a:rPr lang="en-US" dirty="0"/>
              <a:t> table</a:t>
            </a:r>
          </a:p>
          <a:p>
            <a:r>
              <a:rPr lang="en-US" dirty="0"/>
              <a:t>NULL is returned from left table when there is no match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table2.column_name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3078" name="Picture 6" descr="SQL RIGHT JOIN">
            <a:extLst>
              <a:ext uri="{FF2B5EF4-FFF2-40B4-BE49-F238E27FC236}">
                <a16:creationId xmlns:a16="http://schemas.microsoft.com/office/drawing/2014/main" id="{2D2D2028-F791-49BA-AF75-9DA4C76EB8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53853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3FC-E5FC-4BAA-8099-0573C32436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Returns all records if a match is found on either side</a:t>
            </a:r>
          </a:p>
          <a:p>
            <a:r>
              <a:rPr lang="en-US" dirty="0"/>
              <a:t>NULL is returned from both tables where they do not match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table1.column_name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table2.column_name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4098" name="Picture 2" descr="https://www.w3schools.com/sql/img_fulljoin.gif">
            <a:extLst>
              <a:ext uri="{FF2B5EF4-FFF2-40B4-BE49-F238E27FC236}">
                <a16:creationId xmlns:a16="http://schemas.microsoft.com/office/drawing/2014/main" id="{A971769D-D30C-4994-9B9B-5CC74F3DF1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353853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E6E7-3F11-4449-A5D9-79F8A72EF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Joins a table with itself</a:t>
            </a:r>
          </a:p>
          <a:p>
            <a:r>
              <a:rPr lang="en-US" dirty="0"/>
              <a:t>Useful for running counts and totals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71FB9C-1D28-4E21-9A2C-4E36AF2E2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 T1, table1 T2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EB-058D-4B61-A602-B1E5C9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E6E7-3F11-4449-A5D9-79F8A72EF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two select queries</a:t>
            </a:r>
          </a:p>
          <a:p>
            <a:r>
              <a:rPr lang="en-US" dirty="0"/>
              <a:t>Same number of columns and order</a:t>
            </a:r>
          </a:p>
          <a:p>
            <a:r>
              <a:rPr lang="en-US" dirty="0"/>
              <a:t>Similar data types</a:t>
            </a:r>
          </a:p>
          <a:p>
            <a:r>
              <a:rPr lang="en-US" dirty="0"/>
              <a:t>Distinct by default</a:t>
            </a:r>
          </a:p>
          <a:p>
            <a:r>
              <a:rPr lang="en-US" dirty="0"/>
              <a:t>Optional WHERE clause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40FB23-E971-470D-B949-F1FDF03DE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03" y="3149735"/>
            <a:ext cx="3250794" cy="2158730"/>
          </a:xfrm>
        </p:spPr>
      </p:pic>
    </p:spTree>
    <p:extLst>
      <p:ext uri="{BB962C8B-B14F-4D97-AF65-F5344CB8AC3E}">
        <p14:creationId xmlns:p14="http://schemas.microsoft.com/office/powerpoint/2010/main" val="15524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90AB-5A71-4763-8707-4E840F9A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C48-B853-48DB-969E-0CFFBFBDB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two select queries</a:t>
            </a:r>
          </a:p>
          <a:p>
            <a:r>
              <a:rPr lang="en-US" dirty="0"/>
              <a:t>Same number of columns and order</a:t>
            </a:r>
          </a:p>
          <a:p>
            <a:r>
              <a:rPr lang="en-US" dirty="0"/>
              <a:t>Similar data types</a:t>
            </a:r>
          </a:p>
          <a:p>
            <a:r>
              <a:rPr lang="en-US" dirty="0"/>
              <a:t>Allows duplicate values</a:t>
            </a:r>
          </a:p>
          <a:p>
            <a:r>
              <a:rPr lang="en-US" dirty="0"/>
              <a:t>Optional WHERE clause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ALL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table2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3F8E07-9D31-484E-BF0D-F13D85F9B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55" y="3149735"/>
            <a:ext cx="3288889" cy="2158730"/>
          </a:xfrm>
        </p:spPr>
      </p:pic>
    </p:spTree>
    <p:extLst>
      <p:ext uri="{BB962C8B-B14F-4D97-AF65-F5344CB8AC3E}">
        <p14:creationId xmlns:p14="http://schemas.microsoft.com/office/powerpoint/2010/main" val="286367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497</TotalTime>
  <Words>184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Parallax</vt:lpstr>
      <vt:lpstr>SQL: Joins and Unions</vt:lpstr>
      <vt:lpstr>Table of Contents</vt:lpstr>
      <vt:lpstr>Inner/Natural Join</vt:lpstr>
      <vt:lpstr>Left Outer Join</vt:lpstr>
      <vt:lpstr>Right Outer Join</vt:lpstr>
      <vt:lpstr>Full Outer Join</vt:lpstr>
      <vt:lpstr>Self Join</vt:lpstr>
      <vt:lpstr>Union</vt:lpstr>
      <vt:lpstr>Union All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Joins and Unions</dc:title>
  <dc:creator>Daniel Damudt</dc:creator>
  <cp:lastModifiedBy>Pushpinder Kaur</cp:lastModifiedBy>
  <cp:revision>13</cp:revision>
  <dcterms:created xsi:type="dcterms:W3CDTF">2017-09-25T19:59:17Z</dcterms:created>
  <dcterms:modified xsi:type="dcterms:W3CDTF">2018-01-07T01:57:58Z</dcterms:modified>
</cp:coreProperties>
</file>