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739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9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76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62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8120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3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99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1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48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timestamp.asp" TargetMode="External"/><Relationship Id="rId2" Type="http://schemas.openxmlformats.org/officeDocument/2006/relationships/hyperlink" Target="https://www.w3schools.com/jsref/event_createevent.as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jsref/event_typ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29" y="463993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Events &amp; Listeners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FFC8A-A299-400C-A288-9B0D57A2BCC6}"/>
              </a:ext>
            </a:extLst>
          </p:cNvPr>
          <p:cNvSpPr txBox="1"/>
          <p:nvPr/>
        </p:nvSpPr>
        <p:spPr>
          <a:xfrm>
            <a:off x="212035" y="185530"/>
            <a:ext cx="531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Event listeners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9A430-0C5F-4A41-9A6C-8A736379A543}"/>
              </a:ext>
            </a:extLst>
          </p:cNvPr>
          <p:cNvSpPr txBox="1"/>
          <p:nvPr/>
        </p:nvSpPr>
        <p:spPr>
          <a:xfrm>
            <a:off x="387233" y="1409680"/>
            <a:ext cx="106945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event listener</a:t>
            </a:r>
            <a:r>
              <a:rPr lang="en-US" sz="2400" dirty="0"/>
              <a:t> is a procedure or function in a computer program that waits for an </a:t>
            </a:r>
            <a:r>
              <a:rPr lang="en-US" sz="2400" b="1" dirty="0"/>
              <a:t>event</a:t>
            </a:r>
            <a:r>
              <a:rPr lang="en-US" sz="2400" dirty="0"/>
              <a:t> to occur; that </a:t>
            </a:r>
            <a:r>
              <a:rPr lang="en-US" sz="2400" b="1" dirty="0"/>
              <a:t>event</a:t>
            </a:r>
            <a:r>
              <a:rPr lang="en-US" sz="2400" dirty="0"/>
              <a:t> may be a user clicking or moving the mouse, pressing a key on the keyboard, or an internal timer or interrupt.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listener</a:t>
            </a:r>
            <a:r>
              <a:rPr lang="en-US" sz="2400" dirty="0"/>
              <a:t> is in effect a loop that is programmed to react to an input or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Event Listener are implemented by two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The </a:t>
            </a:r>
            <a:r>
              <a:rPr lang="en-IN" sz="2400" b="1" dirty="0" err="1"/>
              <a:t>addEventListener</a:t>
            </a:r>
            <a:r>
              <a:rPr lang="en-IN" sz="2400" b="1" dirty="0"/>
              <a:t>() method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The </a:t>
            </a:r>
            <a:r>
              <a:rPr lang="en-IN" sz="2400" b="1" dirty="0" err="1"/>
              <a:t>removeEventListener</a:t>
            </a:r>
            <a:r>
              <a:rPr lang="en-IN" sz="2400" b="1" dirty="0"/>
              <a:t>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D104-B3D6-4395-98F5-F2988463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The </a:t>
            </a:r>
            <a:r>
              <a:rPr lang="en-IN" sz="2800" dirty="0" err="1">
                <a:latin typeface="+mn-lt"/>
              </a:rPr>
              <a:t>addEventListener</a:t>
            </a:r>
            <a:r>
              <a:rPr lang="en-IN" sz="2800" dirty="0">
                <a:latin typeface="+mn-lt"/>
              </a:rPr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0DB3-C9AA-4334-9BA3-BB0605B2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Add an event listener that fires when a user clicks a button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Syntax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   </a:t>
            </a:r>
            <a:r>
              <a:rPr lang="en-US" sz="2400" b="1" i="1" dirty="0" err="1">
                <a:solidFill>
                  <a:schemeClr val="tx1"/>
                </a:solidFill>
              </a:rPr>
              <a:t>element</a:t>
            </a:r>
            <a:r>
              <a:rPr lang="en-US" sz="2400" b="1" dirty="0" err="1">
                <a:solidFill>
                  <a:schemeClr val="tx1"/>
                </a:solidFill>
              </a:rPr>
              <a:t>.addEventListener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event, function, </a:t>
            </a:r>
            <a:r>
              <a:rPr lang="en-US" sz="2400" b="1" i="1" dirty="0" err="1">
                <a:solidFill>
                  <a:schemeClr val="tx1"/>
                </a:solidFill>
              </a:rPr>
              <a:t>useCapture</a:t>
            </a:r>
            <a:r>
              <a:rPr lang="en-US" sz="24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Example (Event Listener applied to function)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/>
                </a:solidFill>
              </a:rPr>
              <a:t>element.addEventListener</a:t>
            </a:r>
            <a:r>
              <a:rPr lang="en-IN" sz="2400" dirty="0">
                <a:solidFill>
                  <a:schemeClr val="tx1"/>
                </a:solidFill>
              </a:rPr>
              <a:t>("click", </a:t>
            </a:r>
            <a:r>
              <a:rPr lang="en-IN" sz="2400" dirty="0" err="1">
                <a:solidFill>
                  <a:schemeClr val="tx1"/>
                </a:solidFill>
              </a:rPr>
              <a:t>myFunction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function </a:t>
            </a:r>
            <a:r>
              <a:rPr lang="en-IN" sz="2400" dirty="0" err="1">
                <a:solidFill>
                  <a:schemeClr val="tx1"/>
                </a:solidFill>
              </a:rPr>
              <a:t>myFunction</a:t>
            </a:r>
            <a:r>
              <a:rPr lang="en-IN" sz="2400" dirty="0">
                <a:solidFill>
                  <a:schemeClr val="tx1"/>
                </a:solidFill>
              </a:rPr>
              <a:t>() {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    alert ("Hello World!");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49205-690F-4A21-BB64-ECED927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4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39A3-38FD-4724-B2F6-103C0F9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The </a:t>
            </a:r>
            <a:r>
              <a:rPr lang="en-IN" sz="2800" dirty="0" err="1">
                <a:latin typeface="+mn-lt"/>
              </a:rPr>
              <a:t>removeEventListener</a:t>
            </a:r>
            <a:r>
              <a:rPr lang="en-IN" sz="2800" dirty="0">
                <a:latin typeface="+mn-lt"/>
              </a:rPr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3793-FA14-4EFD-B2A9-8E33E0BB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() method removes event handlers that have been attached with the </a:t>
            </a:r>
            <a:r>
              <a:rPr lang="en-US" sz="2400" dirty="0" err="1">
                <a:solidFill>
                  <a:schemeClr val="tx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() method.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     </a:t>
            </a:r>
            <a:r>
              <a:rPr lang="en-US" sz="2400" b="1" i="1" dirty="0" err="1">
                <a:solidFill>
                  <a:schemeClr val="tx1"/>
                </a:solidFill>
              </a:rPr>
              <a:t>element</a:t>
            </a:r>
            <a:r>
              <a:rPr lang="en-US" sz="2400" b="1" dirty="0" err="1">
                <a:solidFill>
                  <a:schemeClr val="tx1"/>
                </a:solidFill>
              </a:rPr>
              <a:t>.removeEventListener</a:t>
            </a:r>
            <a:r>
              <a:rPr lang="en-US" sz="2400" b="1" dirty="0">
                <a:solidFill>
                  <a:schemeClr val="tx1"/>
                </a:solidFill>
              </a:rPr>
              <a:t>("</a:t>
            </a:r>
            <a:r>
              <a:rPr lang="en-US" sz="2400" b="1" dirty="0" err="1">
                <a:solidFill>
                  <a:schemeClr val="tx1"/>
                </a:solidFill>
              </a:rPr>
              <a:t>mousemove</a:t>
            </a:r>
            <a:r>
              <a:rPr lang="en-US" sz="2400" b="1" dirty="0">
                <a:solidFill>
                  <a:schemeClr val="tx1"/>
                </a:solidFill>
              </a:rPr>
              <a:t>", </a:t>
            </a:r>
            <a:r>
              <a:rPr lang="en-US" sz="2400" b="1" dirty="0" err="1">
                <a:solidFill>
                  <a:schemeClr val="tx1"/>
                </a:solidFill>
              </a:rPr>
              <a:t>myFunction</a:t>
            </a:r>
            <a:r>
              <a:rPr lang="en-US" sz="2400" b="1" dirty="0">
                <a:solidFill>
                  <a:schemeClr val="tx1"/>
                </a:solidFill>
              </a:rPr>
              <a:t>);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B607-E555-4DA1-9EE4-83115B83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36C4-E726-4840-9E57-54D23C23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Bubbling /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F24B-FB48-4C15-9FD3-5B50DD23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Event propagation is a way of defining the element order when an event occurs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 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bubbling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inner most element's event is handled first and then the outer: the &lt;p&gt; element's click event is handled first, then the &lt;div&gt; element's click event.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 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capturing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outer most element's event is handled first and then the inner: the &lt;div&gt; element's click event will be handled first, then the &lt;p&gt; element's click event.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13E30-114B-4F31-92C2-DBB34F6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E450-A042-4A68-A0C0-E6D5F908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Bubbling /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0F4D-A04C-46F7-B903-C29FE39C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With the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() method you can specify the propagation type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useCapture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" parameter: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addEventListener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event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, 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function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, 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</a:rPr>
              <a:t>useCapture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The default value is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which will use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bubbling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propagation, when the value is set to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true,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the event uses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capturing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propagation.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3B9C-6B77-4E61-98C6-92A4931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7224-6295-4BC1-9233-9E3151C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Event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75BC-554D-4475-98D9-FFA576F6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When an event occur in HTML, the event belongs to a certain event object, like a mouse click event belongs to the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MouseEvent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object.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Some of the properties and methods of the event objects are</a:t>
            </a:r>
          </a:p>
          <a:p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8BD70-90B9-4C9D-8515-1F9B4E3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DD0415-94D8-4E8B-A4AA-FDC4A404A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51096"/>
              </p:ext>
            </p:extLst>
          </p:nvPr>
        </p:nvGraphicFramePr>
        <p:xfrm>
          <a:off x="963267" y="2815141"/>
          <a:ext cx="8648700" cy="42672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val="867469509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226985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2"/>
                        </a:rPr>
                        <a:t>createEvent</a:t>
                      </a:r>
                      <a:r>
                        <a:rPr lang="en-IN" dirty="0">
                          <a:effectLst/>
                          <a:hlinkClick r:id="rId2"/>
                        </a:rPr>
                        <a:t>()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Creates a new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547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7AE63A-FCEE-4FB9-8D6A-D7129F67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56546"/>
              </p:ext>
            </p:extLst>
          </p:nvPr>
        </p:nvGraphicFramePr>
        <p:xfrm>
          <a:off x="963267" y="3210435"/>
          <a:ext cx="8648700" cy="97536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val="2379581799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1542122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3"/>
                        </a:rPr>
                        <a:t>timeStamp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time (in milliseconds relative to the epoch) at which the event was created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221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F4BF0E-1232-4C33-BA47-AC10C195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85857"/>
              </p:ext>
            </p:extLst>
          </p:nvPr>
        </p:nvGraphicFramePr>
        <p:xfrm>
          <a:off x="963267" y="4148835"/>
          <a:ext cx="8648700" cy="42672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val="1202947378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492052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hlinkClick r:id="rId4"/>
                        </a:rPr>
                        <a:t>type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name of the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0749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2_Custom Design</vt:lpstr>
      <vt:lpstr>Events &amp; Listeners </vt:lpstr>
      <vt:lpstr> </vt:lpstr>
      <vt:lpstr>The addEventListener() method </vt:lpstr>
      <vt:lpstr>The removeEventListener() method </vt:lpstr>
      <vt:lpstr>Bubbling / capturing</vt:lpstr>
      <vt:lpstr>Bubbling / capturing</vt:lpstr>
      <vt:lpstr>Event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&amp; Listeners </dc:title>
  <dc:creator>Namrata</dc:creator>
  <cp:lastModifiedBy>Namrata</cp:lastModifiedBy>
  <cp:revision>5</cp:revision>
  <dcterms:created xsi:type="dcterms:W3CDTF">2018-10-17T20:36:23Z</dcterms:created>
  <dcterms:modified xsi:type="dcterms:W3CDTF">2018-10-17T21:06:29Z</dcterms:modified>
</cp:coreProperties>
</file>