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9" r:id="rId3"/>
    <p:sldId id="322" r:id="rId5"/>
    <p:sldId id="323" r:id="rId6"/>
    <p:sldId id="324" r:id="rId7"/>
    <p:sldId id="326" r:id="rId8"/>
    <p:sldId id="329" r:id="rId9"/>
    <p:sldId id="332" r:id="rId10"/>
    <p:sldId id="331" r:id="rId11"/>
    <p:sldId id="333" r:id="rId12"/>
    <p:sldId id="341" r:id="rId13"/>
    <p:sldId id="328" r:id="rId14"/>
    <p:sldId id="335" r:id="rId15"/>
    <p:sldId id="336" r:id="rId16"/>
    <p:sldId id="337" r:id="rId17"/>
    <p:sldId id="338" r:id="rId18"/>
    <p:sldId id="339" r:id="rId19"/>
    <p:sldId id="340" r:id="rId20"/>
    <p:sldId id="283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khagvadorj.b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4B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3275" autoAdjust="0"/>
  </p:normalViewPr>
  <p:slideViewPr>
    <p:cSldViewPr snapToGrid="0">
      <p:cViewPr varScale="1">
        <p:scale>
          <a:sx n="96" d="100"/>
          <a:sy n="96" d="100"/>
        </p:scale>
        <p:origin x="106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BE9018F-87D6-4702-BCC3-F1DF08048595}" type="datetimeFigureOut">
              <a:rPr lang="en-US" smtClean="0"/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58D2A80-3386-4F80-B5F6-2BB54DA325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D34DFD-3A0B-4239-AE62-6467107A1BB6}" type="datetimeFigureOut">
              <a:rPr lang="en-US" smtClean="0"/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F97-EBF8-46B3-8A91-FBF9AA50AB6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 hasCustomPrompt="1"/>
          </p:nvPr>
        </p:nvSpPr>
        <p:spPr>
          <a:xfrm>
            <a:off x="864400" y="4234600"/>
            <a:ext cx="4707600" cy="15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48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48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48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48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48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48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48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48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48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 hasCustomPrompt="1"/>
          </p:nvPr>
        </p:nvSpPr>
        <p:spPr>
          <a:xfrm>
            <a:off x="1117800" y="1191333"/>
            <a:ext cx="7098800" cy="6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3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ko-KR" altLang="en-US" smtClean="0"/>
          </a:p>
        </p:txBody>
      </p:sp>
      <p:sp>
        <p:nvSpPr>
          <p:cNvPr id="35" name="Shape 35"/>
          <p:cNvSpPr txBox="1">
            <a:spLocks noGrp="1"/>
          </p:cNvSpPr>
          <p:nvPr>
            <p:ph type="body" idx="1" hasCustomPrompt="1"/>
          </p:nvPr>
        </p:nvSpPr>
        <p:spPr>
          <a:xfrm>
            <a:off x="1117667" y="2006600"/>
            <a:ext cx="7098800" cy="30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695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665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609600" marR="0" lvl="1" indent="1695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665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219200" marR="0" lvl="2" indent="1695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665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665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4384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665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3048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665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6576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665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4267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665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876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665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Some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Some Text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Some Text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Some Text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Some Text</a:t>
            </a:r>
            <a:endParaRPr lang="ko-KR" altLang="en-US" dirty="0" smtClean="0"/>
          </a:p>
          <a:p>
            <a:pPr lvl="4"/>
            <a:r>
              <a:rPr lang="en-US" dirty="0" smtClean="0"/>
              <a:t>Some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 baseline="0">
          <a:solidFill>
            <a:schemeClr val="tx1">
              <a:lumMod val="65000"/>
              <a:lumOff val="35000"/>
            </a:schemeClr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 baseline="0">
          <a:solidFill>
            <a:schemeClr val="tx1">
              <a:lumMod val="65000"/>
              <a:lumOff val="35000"/>
            </a:schemeClr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 baseline="0">
          <a:solidFill>
            <a:schemeClr val="tx1">
              <a:lumMod val="65000"/>
              <a:lumOff val="35000"/>
            </a:schemeClr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8021" y="4256117"/>
            <a:ext cx="10436655" cy="1413162"/>
          </a:xfrm>
        </p:spPr>
        <p:txBody>
          <a:bodyPr>
            <a:noAutofit/>
          </a:bodyPr>
          <a:lstStyle/>
          <a:p>
            <a:pPr algn="just"/>
            <a:r>
              <a:rPr lang="en-US" b="0" dirty="0" err="1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b="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b="0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hape 72"/>
          <p:cNvSpPr txBox="1"/>
          <p:nvPr/>
        </p:nvSpPr>
        <p:spPr>
          <a:xfrm>
            <a:off x="10340250" y="73144"/>
            <a:ext cx="1082270" cy="6030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latin typeface="Gulim" panose="020B0600000101010101" pitchFamily="34" charset="-127"/>
                <a:ea typeface="Gulim" panose="020B0600000101010101" pitchFamily="34" charset="-127"/>
                <a:cs typeface="Montserrat"/>
                <a:sym typeface="Montserrat"/>
              </a:rPr>
              <a:t>DALAB CBNU</a:t>
            </a:r>
            <a:endParaRPr lang="en-GB" dirty="0">
              <a:latin typeface="Gulim" panose="020B0600000101010101" pitchFamily="34" charset="-127"/>
              <a:ea typeface="Gulim" panose="020B0600000101010101" pitchFamily="34" charset="-127"/>
              <a:cs typeface="Montserrat"/>
              <a:sym typeface="Montserrat"/>
            </a:endParaRPr>
          </a:p>
        </p:txBody>
      </p:sp>
      <p:sp>
        <p:nvSpPr>
          <p:cNvPr id="5" name="Shape 73"/>
          <p:cNvSpPr txBox="1"/>
          <p:nvPr/>
        </p:nvSpPr>
        <p:spPr>
          <a:xfrm>
            <a:off x="8789900" y="6134793"/>
            <a:ext cx="2444776" cy="603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GB" dirty="0">
                <a:latin typeface="Gulim" panose="020B0600000101010101" pitchFamily="34" charset="-127"/>
                <a:ea typeface="Gulim" panose="020B0600000101010101" pitchFamily="34" charset="-127"/>
              </a:rPr>
              <a:t> Lkhagvadorj(Leo)</a:t>
            </a:r>
            <a:endParaRPr lang="en-GB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en-GB" smtClean="0">
                <a:latin typeface="Gulim" panose="020B0600000101010101" pitchFamily="34" charset="-127"/>
                <a:ea typeface="Gulim" panose="020B0600000101010101" pitchFamily="34" charset="-127"/>
              </a:rPr>
              <a:t>2017/05/19</a:t>
            </a:r>
            <a:endParaRPr lang="en-GB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Shape 74" descr="logo.png"/>
          <p:cNvPicPr preferRelativeResize="0"/>
          <p:nvPr/>
        </p:nvPicPr>
        <p:blipFill>
          <a:blip r:embed="rId1">
            <a:alphaModFix amt="66000"/>
          </a:blip>
          <a:stretch>
            <a:fillRect/>
          </a:stretch>
        </p:blipFill>
        <p:spPr>
          <a:xfrm>
            <a:off x="9684327" y="77717"/>
            <a:ext cx="655923" cy="645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Task#1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Air hockey game against AI</a:t>
            </a:r>
            <a:endParaRPr lang="en-US" sz="2800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799" y="2927981"/>
            <a:ext cx="1750189" cy="3432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96" y="3438235"/>
            <a:ext cx="7359537" cy="2381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Physics Example</a:t>
            </a:r>
            <a:endParaRPr lang="en-US" sz="2800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9315" y="2554476"/>
            <a:ext cx="5863770" cy="41916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88835" y="3617844"/>
            <a:ext cx="377687" cy="3876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원호 4"/>
          <p:cNvSpPr/>
          <p:nvPr/>
        </p:nvSpPr>
        <p:spPr>
          <a:xfrm>
            <a:off x="3038061" y="3811657"/>
            <a:ext cx="5327374" cy="4109830"/>
          </a:xfrm>
          <a:prstGeom prst="arc">
            <a:avLst>
              <a:gd name="adj1" fmla="val 11205943"/>
              <a:gd name="adj2" fmla="val 1524348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Physics example</a:t>
            </a:r>
            <a:endParaRPr lang="en-US" sz="2800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342" y="4339194"/>
            <a:ext cx="10755087" cy="21627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2" y="2934430"/>
            <a:ext cx="4015972" cy="1404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Physics example</a:t>
            </a:r>
            <a:endParaRPr lang="en-US" sz="2800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799" y="2671990"/>
            <a:ext cx="5867400" cy="398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Physics example</a:t>
            </a:r>
            <a:endParaRPr lang="en-US" sz="2800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799" y="2667343"/>
            <a:ext cx="8171344" cy="4190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Physics example</a:t>
            </a:r>
            <a:endParaRPr lang="en-US" sz="2800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799" y="2641681"/>
            <a:ext cx="6931450" cy="4027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Physics example</a:t>
            </a:r>
            <a:endParaRPr lang="en-US" sz="2800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799" y="2656115"/>
            <a:ext cx="9358513" cy="4027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Final Task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Ball to the basket</a:t>
            </a: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799" y="2892488"/>
            <a:ext cx="4888188" cy="3572382"/>
          </a:xfrm>
          <a:prstGeom prst="rect">
            <a:avLst/>
          </a:prstGeom>
        </p:spPr>
      </p:pic>
      <p:sp>
        <p:nvSpPr>
          <p:cNvPr id="6" name="텍스트 개체 틀 2"/>
          <p:cNvSpPr txBox="1"/>
          <p:nvPr/>
        </p:nvSpPr>
        <p:spPr>
          <a:xfrm>
            <a:off x="6331226" y="2892488"/>
            <a:ext cx="4791204" cy="3001416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0" marR="0" lvl="0" indent="16954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665" b="0" i="0" u="none" strike="noStrike" kern="1200" cap="none" spc="10" baseline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609600" marR="0" lvl="1" indent="16954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665" b="0" i="0" u="none" strike="noStrike" kern="1200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219200" marR="0" lvl="2" indent="16954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665" b="0" i="0" u="none" strike="noStrike" kern="1200" cap="none" baseline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665" b="0" i="0" u="none" strike="noStrike" kern="1200" cap="none" baseline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4384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665" b="0" i="0" u="none" strike="noStrike" kern="1200" cap="none" baseline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3048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665" b="0" i="0" u="none" strike="noStrike" kern="1200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6576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665" b="0" i="0" u="none" strike="noStrike" kern="1200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42672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665" b="0" i="0" u="none" strike="noStrike" kern="1200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8768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665" b="0" i="0" u="none" strike="noStrike" kern="1200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algn="just" fontAlgn="t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When the ball hits the wall, It should change direction.</a:t>
            </a:r>
            <a:endParaRPr lang="en-US" sz="2800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Font typeface="Karla"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8513" y="2602432"/>
            <a:ext cx="2719310" cy="15760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Q&amp;A?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Animation Example</a:t>
            </a:r>
            <a:endParaRPr lang="en-US" sz="2800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1252" y="2658521"/>
            <a:ext cx="5332024" cy="3996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Example Code</a:t>
            </a:r>
            <a:endParaRPr lang="en-US" sz="2800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301819"/>
            <a:ext cx="10733431" cy="2017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3379"/>
            <a:ext cx="4650492" cy="166844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03852" y="4800600"/>
            <a:ext cx="10186779" cy="10734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Example Code</a:t>
            </a:r>
            <a:endParaRPr lang="en-US" sz="2800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755" y="2805479"/>
            <a:ext cx="6137766" cy="3769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17" y="2805479"/>
            <a:ext cx="4823261" cy="308173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61416" y="2805479"/>
            <a:ext cx="4823261" cy="30817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Moving object on event</a:t>
            </a:r>
            <a:endParaRPr lang="en-US" sz="2800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799" y="2714894"/>
            <a:ext cx="6047641" cy="4068769"/>
          </a:xfrm>
          <a:prstGeom prst="rect">
            <a:avLst/>
          </a:prstGeom>
        </p:spPr>
      </p:pic>
      <p:pic>
        <p:nvPicPr>
          <p:cNvPr id="1026" name="Picture 2" descr="Image result for arrow ke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61" y="3947678"/>
            <a:ext cx="31623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972749" y="4939748"/>
            <a:ext cx="1093846" cy="1170106"/>
          </a:xfrm>
          <a:prstGeom prst="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852533" y="4939748"/>
            <a:ext cx="1093846" cy="1170106"/>
          </a:xfrm>
          <a:prstGeom prst="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오른쪽 화살표 9"/>
          <p:cNvSpPr/>
          <p:nvPr/>
        </p:nvSpPr>
        <p:spPr>
          <a:xfrm>
            <a:off x="5138531" y="6233067"/>
            <a:ext cx="616226" cy="42738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2497031" y="6233067"/>
            <a:ext cx="616226" cy="42738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Moving object on event</a:t>
            </a:r>
            <a:endParaRPr lang="en-US" sz="2800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799" y="2651263"/>
            <a:ext cx="8143875" cy="4000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7799" y="2651263"/>
            <a:ext cx="8143875" cy="7081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Moving object on event</a:t>
            </a:r>
            <a:endParaRPr lang="en-US" sz="2800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254" y="2609323"/>
            <a:ext cx="10925175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Moving object on event</a:t>
            </a:r>
            <a:endParaRPr lang="en-US" sz="2800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799" y="2794679"/>
            <a:ext cx="4079599" cy="37353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83975" y="2794679"/>
            <a:ext cx="4134678" cy="37353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 err="1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sz="3600" b="0" dirty="0" smtClean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Canvas</a:t>
            </a:r>
            <a:endParaRPr lang="en-US" sz="3600" b="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1117799" y="2089689"/>
            <a:ext cx="10004630" cy="4020165"/>
          </a:xfrm>
        </p:spPr>
        <p:txBody>
          <a:bodyPr>
            <a:normAutofit/>
          </a:bodyPr>
          <a:lstStyle/>
          <a:p>
            <a:pPr algn="just" fontAlgn="t">
              <a:buClrTx/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Moving object on event</a:t>
            </a:r>
            <a:endParaRPr lang="en-US" sz="2800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indent="0" algn="just" fontAlgn="t">
              <a:buClrTx/>
              <a:buNone/>
            </a:pPr>
            <a:endParaRPr lang="en-US" sz="2800" b="1" dirty="0" smtClean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799" y="2699612"/>
            <a:ext cx="6248652" cy="38999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31235" y="4373217"/>
            <a:ext cx="5935216" cy="13219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0</TotalTime>
  <Words>669</Words>
  <Application>WPS 演示</Application>
  <PresentationFormat>와이드스크린</PresentationFormat>
  <Paragraphs>91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Gulim</vt:lpstr>
      <vt:lpstr>Wingdings 2</vt:lpstr>
      <vt:lpstr>Montserrat</vt:lpstr>
      <vt:lpstr>Karla</vt:lpstr>
      <vt:lpstr>微软雅黑</vt:lpstr>
      <vt:lpstr>Wingdings</vt:lpstr>
      <vt:lpstr>Century Schoolbook</vt:lpstr>
      <vt:lpstr>Segoe Print</vt:lpstr>
      <vt:lpstr>BatangChe</vt:lpstr>
      <vt:lpstr>Calibri</vt:lpstr>
      <vt:lpstr>等线</vt:lpstr>
      <vt:lpstr>View</vt:lpstr>
      <vt:lpstr>Javascript Canvas</vt:lpstr>
      <vt:lpstr>Javascript Canvas</vt:lpstr>
      <vt:lpstr>Javascript Canvas</vt:lpstr>
      <vt:lpstr>Javascript Canvas</vt:lpstr>
      <vt:lpstr>Javascript Canvas</vt:lpstr>
      <vt:lpstr>Javascript Canvas</vt:lpstr>
      <vt:lpstr>Javascript Canvas</vt:lpstr>
      <vt:lpstr>Javascript Canvas</vt:lpstr>
      <vt:lpstr>Javascript Canvas</vt:lpstr>
      <vt:lpstr>Task#1</vt:lpstr>
      <vt:lpstr>Javascript Canvas</vt:lpstr>
      <vt:lpstr>Javascript Canvas</vt:lpstr>
      <vt:lpstr>Javascript Canvas</vt:lpstr>
      <vt:lpstr>Javascript Canvas</vt:lpstr>
      <vt:lpstr>Javascript Canvas</vt:lpstr>
      <vt:lpstr>Javascript Canvas</vt:lpstr>
      <vt:lpstr>Final Task</vt:lpstr>
      <vt:lpstr>Q&amp;A?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Lkhagvadorj.ba</dc:creator>
  <cp:lastModifiedBy>simon</cp:lastModifiedBy>
  <cp:revision>3818</cp:revision>
  <cp:lastPrinted>2017-03-07T10:51:00Z</cp:lastPrinted>
  <dcterms:created xsi:type="dcterms:W3CDTF">2016-10-25T15:07:00Z</dcterms:created>
  <dcterms:modified xsi:type="dcterms:W3CDTF">2017-05-19T14:42:07Z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