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57" r:id="rId3"/>
    <p:sldId id="289" r:id="rId4"/>
    <p:sldId id="284" r:id="rId5"/>
    <p:sldId id="285" r:id="rId6"/>
    <p:sldId id="258" r:id="rId7"/>
    <p:sldId id="287" r:id="rId8"/>
    <p:sldId id="286" r:id="rId9"/>
    <p:sldId id="290" r:id="rId10"/>
    <p:sldId id="262" r:id="rId11"/>
    <p:sldId id="288" r:id="rId12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8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6697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2335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70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1126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0218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6" name="Google Shape;186;p13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87" name="Google Shape;187;p13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5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5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89" name="Google Shape;89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2" name="Google Shape;152;p10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53" name="Google Shape;153;p1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1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1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Event-Driven Programming</a:t>
            </a:r>
            <a:endParaRPr sz="44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2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FDEE79-17D0-4F0D-B89D-A3758BB88B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Ecommerce Demo</a:t>
            </a:r>
          </a:p>
        </p:txBody>
      </p:sp>
    </p:spTree>
    <p:extLst>
      <p:ext uri="{BB962C8B-B14F-4D97-AF65-F5344CB8AC3E}">
        <p14:creationId xmlns:p14="http://schemas.microsoft.com/office/powerpoint/2010/main" val="4068356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7B133-7965-A7C8-7B26-33EBFE39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Event Driven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EB4B8-DE7B-C70C-F421-F1FB179732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Increased complexity</a:t>
            </a:r>
          </a:p>
          <a:p>
            <a:pPr lvl="1"/>
            <a:r>
              <a:rPr lang="en-US" dirty="0">
                <a:solidFill>
                  <a:srgbClr val="202124"/>
                </a:solidFill>
                <a:latin typeface="Google Sans"/>
              </a:rPr>
              <a:t>With too many events, producers and consumers associated with different business processes and workflows can be daunting to manage.</a:t>
            </a:r>
          </a:p>
          <a:p>
            <a:r>
              <a:rPr lang="en-US" dirty="0"/>
              <a:t>Debugging and Troubleshooting Challenges</a:t>
            </a:r>
          </a:p>
          <a:p>
            <a:pPr lvl="1"/>
            <a:r>
              <a:rPr lang="en-US" dirty="0">
                <a:solidFill>
                  <a:srgbClr val="202124"/>
                </a:solidFill>
                <a:latin typeface="Google Sans"/>
              </a:rPr>
              <a:t>With the distributed and decoupled nature of event driven applications, it can be hard to trace an event from source to destination.</a:t>
            </a:r>
          </a:p>
          <a:p>
            <a:r>
              <a:rPr lang="en-US" dirty="0"/>
              <a:t>Difficulties with Monitoring</a:t>
            </a:r>
          </a:p>
          <a:p>
            <a:pPr lvl="1"/>
            <a:r>
              <a:rPr lang="en-US" dirty="0">
                <a:solidFill>
                  <a:srgbClr val="202124"/>
                </a:solidFill>
                <a:latin typeface="Google Sans"/>
              </a:rPr>
              <a:t>Monitoring distributed, highly decoupled applications and systems can be trickier.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CB5A0-56D1-C693-C531-819CA3EFA5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86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is an Event?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00" indent="-457200">
              <a:spcBef>
                <a:spcPts val="0"/>
              </a:spcBef>
            </a:pPr>
            <a:r>
              <a:rPr lang="en-US" dirty="0"/>
              <a:t>Event</a:t>
            </a:r>
          </a:p>
          <a:p>
            <a:pPr marL="1092200" lvl="1" indent="-457200">
              <a:spcBef>
                <a:spcPts val="0"/>
              </a:spcBef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An event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 change in state, or an update, like an item being placed in a shopping cart on an e-commerce website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</a:t>
            </a:r>
          </a:p>
          <a:p>
            <a:pPr marL="635000" lvl="1" indent="0">
              <a:spcBef>
                <a:spcPts val="0"/>
              </a:spcBef>
              <a:buNone/>
            </a:pPr>
            <a:endParaRPr lang="en-US" dirty="0">
              <a:solidFill>
                <a:srgbClr val="202124"/>
              </a:solidFill>
              <a:latin typeface="Google Sans"/>
            </a:endParaRPr>
          </a:p>
          <a:p>
            <a:pPr marL="635000" indent="-457200">
              <a:spcBef>
                <a:spcPts val="0"/>
              </a:spcBef>
            </a:pPr>
            <a:r>
              <a:rPr lang="en-US" dirty="0"/>
              <a:t>Event Broker/Manager/Bus</a:t>
            </a:r>
          </a:p>
          <a:p>
            <a:pPr marL="1092200" lvl="1" indent="-457200">
              <a:spcBef>
                <a:spcPts val="0"/>
              </a:spcBef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Middleware that mediates the communication of event messages between producers and consumers using the various message exchange patterns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is Event-Driven Architecture?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lang="en-US"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5653A3F-89B8-55DF-6735-FE504FA26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55" y="1575503"/>
            <a:ext cx="8763990" cy="34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11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Pub/Sub and Observer Patterns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lang="en-US"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06252AE-1C69-75F8-CFE5-CFFE1DBD8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04" y="1575503"/>
            <a:ext cx="7708392" cy="477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747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Kafka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00" indent="-457200">
              <a:spcBef>
                <a:spcPts val="0"/>
              </a:spcBef>
            </a:pPr>
            <a:r>
              <a:rPr lang="en-US" dirty="0"/>
              <a:t>Kafka</a:t>
            </a:r>
          </a:p>
          <a:p>
            <a:pPr marL="1092200" lvl="1" indent="-457200">
              <a:spcBef>
                <a:spcPts val="0"/>
              </a:spcBef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Apache Kafka is an open-source distributed event streaming platform used by thousands of companies for high-performance data pipelines, streaming analytics, data integration, and mission-critical applications.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904E166F-9858-9430-151F-9A63F57B8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84" y="4253306"/>
            <a:ext cx="1793938" cy="1793938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FCA087D-1DD5-8D69-214C-BE8268521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9003" y="3343481"/>
            <a:ext cx="4100550" cy="1721275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52FB5FC1-4A4E-91DC-D514-23FEF82863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2613" y="3503811"/>
            <a:ext cx="1920240" cy="1920240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ADF873FC-B552-9FCF-EB0B-04C174BC05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1403" y="4817997"/>
            <a:ext cx="1721275" cy="1721275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665F0089-56F2-8ED2-1F35-D70244524E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4861" y="5541958"/>
            <a:ext cx="4620710" cy="62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84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098A70-CBDC-4EF9-942F-DBD53BA9C1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Kafka Demo</a:t>
            </a:r>
          </a:p>
        </p:txBody>
      </p:sp>
    </p:spTree>
    <p:extLst>
      <p:ext uri="{BB962C8B-B14F-4D97-AF65-F5344CB8AC3E}">
        <p14:creationId xmlns:p14="http://schemas.microsoft.com/office/powerpoint/2010/main" val="3101903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More Advanced Architecture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lang="en-US"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8D219081-BC06-2C0A-4CC8-6D24159E2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41" y="1325845"/>
            <a:ext cx="8907118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04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Microservices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lang="en-US"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D863E84D-1D2D-1598-C028-8442983E9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24" y="1418646"/>
            <a:ext cx="8951976" cy="458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97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44F7B-5106-C0A3-E79A-1088319C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Event Driven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47C39-1D38-C74F-06C1-B5E9680192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Agility</a:t>
            </a:r>
          </a:p>
          <a:p>
            <a:pPr lvl="1"/>
            <a:r>
              <a:rPr lang="en-US" dirty="0">
                <a:solidFill>
                  <a:srgbClr val="202124"/>
                </a:solidFill>
                <a:latin typeface="Google Sans"/>
              </a:rPr>
              <a:t>Everything happens as soon as possible and nothing is waiting on anything else.</a:t>
            </a:r>
          </a:p>
          <a:p>
            <a:r>
              <a:rPr lang="en-US" dirty="0"/>
              <a:t>Scalability</a:t>
            </a:r>
          </a:p>
          <a:p>
            <a:pPr lvl="1"/>
            <a:r>
              <a:rPr lang="en-US" dirty="0">
                <a:solidFill>
                  <a:srgbClr val="202124"/>
                </a:solidFill>
                <a:latin typeface="Google Sans"/>
              </a:rPr>
              <a:t>You don’t have to consider what’s happening downstream, so you can add service instances to scale.</a:t>
            </a:r>
          </a:p>
          <a:p>
            <a:r>
              <a:rPr lang="en-US" dirty="0"/>
              <a:t>Loosely-Coupled</a:t>
            </a:r>
          </a:p>
          <a:p>
            <a:pPr lvl="1"/>
            <a:r>
              <a:rPr lang="en-US" dirty="0">
                <a:solidFill>
                  <a:srgbClr val="202124"/>
                </a:solidFill>
                <a:latin typeface="Google Sans"/>
              </a:rPr>
              <a:t>To add another service, you can just have it subscribe to an event and have it generate new events of its own – there’s no impact on existing services.</a:t>
            </a:r>
          </a:p>
          <a:p>
            <a:pPr marL="5334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31C07-8DE8-16BE-9BA0-6248BBFDC3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05109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259</Words>
  <Application>Microsoft Office PowerPoint</Application>
  <PresentationFormat>On-screen Show (4:3)</PresentationFormat>
  <Paragraphs>38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Google Sans</vt:lpstr>
      <vt:lpstr>2_Custom Design</vt:lpstr>
      <vt:lpstr>Event-Driven Programming</vt:lpstr>
      <vt:lpstr>What is an Event?</vt:lpstr>
      <vt:lpstr>What is Event-Driven Architecture?</vt:lpstr>
      <vt:lpstr>Pub/Sub and Observer Patterns</vt:lpstr>
      <vt:lpstr>Kafka</vt:lpstr>
      <vt:lpstr>PowerPoint Presentation</vt:lpstr>
      <vt:lpstr>More Advanced Architecture</vt:lpstr>
      <vt:lpstr>Microservices</vt:lpstr>
      <vt:lpstr>Advantages of Event Driven Architecture</vt:lpstr>
      <vt:lpstr>PowerPoint Presentation</vt:lpstr>
      <vt:lpstr>Drawbacks of Event Driven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McGill</dc:creator>
  <cp:lastModifiedBy>Bryan Serfozo</cp:lastModifiedBy>
  <cp:revision>9</cp:revision>
  <dcterms:modified xsi:type="dcterms:W3CDTF">2025-01-02T16:56:10Z</dcterms:modified>
</cp:coreProperties>
</file>