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65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E0"/>
    <a:srgbClr val="53D2FF"/>
    <a:srgbClr val="ABE9FF"/>
    <a:srgbClr val="00B0F0"/>
    <a:srgbClr val="FCFCF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8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3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3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2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6FB8-A63E-48AC-8912-263917B0C27C}" type="datetimeFigureOut">
              <a:rPr lang="zh-CN" altLang="en-US" smtClean="0"/>
              <a:t>2015/2/24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CF8A-7B3F-470F-8F7C-BFDE03D54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5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>
            <a:off x="540329" y="2964948"/>
            <a:ext cx="11097491" cy="2313709"/>
          </a:xfrm>
          <a:custGeom>
            <a:avLst/>
            <a:gdLst>
              <a:gd name="connsiteX0" fmla="*/ 0 w 11097491"/>
              <a:gd name="connsiteY0" fmla="*/ 3574473 h 3574473"/>
              <a:gd name="connsiteX1" fmla="*/ 4322618 w 11097491"/>
              <a:gd name="connsiteY1" fmla="*/ 900545 h 3574473"/>
              <a:gd name="connsiteX2" fmla="*/ 11097491 w 11097491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7491" h="3574473">
                <a:moveTo>
                  <a:pt x="0" y="3574473"/>
                </a:moveTo>
                <a:cubicBezTo>
                  <a:pt x="1236518" y="2535381"/>
                  <a:pt x="2473036" y="1496290"/>
                  <a:pt x="4322618" y="900545"/>
                </a:cubicBezTo>
                <a:cubicBezTo>
                  <a:pt x="6172200" y="304800"/>
                  <a:pt x="8634845" y="152400"/>
                  <a:pt x="11097491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0897242">
            <a:off x="1659447" y="2060336"/>
            <a:ext cx="7064853" cy="147958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zh-CN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六年 一起走过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2083" y="3631143"/>
            <a:ext cx="1460317" cy="154920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 rot="21425913">
            <a:off x="7303766" y="3954989"/>
            <a:ext cx="4591126" cy="47699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扬帆，我们在路上</a:t>
            </a:r>
            <a:endParaRPr lang="zh-CN" altLang="en-US" sz="3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3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24023 -0.18125 C 0.28971 -0.21944 0.36602 -0.25833 0.45078 -0.2868 C 0.54375 -0.31921 0.6194 -0.33472 0.67487 -0.33102 L 0.93581 -0.32268 " pathEditMode="relative" rAng="20940000" ptsTypes="A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4" y="-22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860612"/>
            <a:ext cx="47602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形 11"/>
          <p:cNvSpPr/>
          <p:nvPr/>
        </p:nvSpPr>
        <p:spPr>
          <a:xfrm>
            <a:off x="4008382" y="475660"/>
            <a:ext cx="4182035" cy="3186953"/>
          </a:xfrm>
          <a:prstGeom prst="arc">
            <a:avLst>
              <a:gd name="adj1" fmla="val 19178544"/>
              <a:gd name="adj2" fmla="val 13283389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7476565" y="860612"/>
            <a:ext cx="4722234" cy="2133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60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8600" y="6580853"/>
            <a:ext cx="63767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865414" y="6580415"/>
            <a:ext cx="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704150" y="5547458"/>
            <a:ext cx="1381950" cy="972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860612"/>
            <a:ext cx="2286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228600" y="859040"/>
            <a:ext cx="0" cy="572137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921846" y="5527476"/>
            <a:ext cx="1381950" cy="972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4167536" y="5522512"/>
            <a:ext cx="1381950" cy="972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683843" y="6520350"/>
            <a:ext cx="105081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5435203" y="5557260"/>
            <a:ext cx="1381950" cy="972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6748959" y="5561738"/>
            <a:ext cx="1381950" cy="972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7994649" y="5556774"/>
            <a:ext cx="1381950" cy="972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9305697" y="5534985"/>
            <a:ext cx="1381950" cy="972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13020" y="3723622"/>
            <a:ext cx="1062268" cy="2856793"/>
            <a:chOff x="613020" y="3723622"/>
            <a:chExt cx="1062268" cy="2856793"/>
          </a:xfrm>
        </p:grpSpPr>
        <p:sp>
          <p:nvSpPr>
            <p:cNvPr id="10" name="任意多边形 9"/>
            <p:cNvSpPr/>
            <p:nvPr/>
          </p:nvSpPr>
          <p:spPr>
            <a:xfrm>
              <a:off x="888210" y="5161291"/>
              <a:ext cx="310061" cy="1419124"/>
            </a:xfrm>
            <a:custGeom>
              <a:avLst/>
              <a:gdLst>
                <a:gd name="connsiteX0" fmla="*/ 0 w 424543"/>
                <a:gd name="connsiteY0" fmla="*/ 1943100 h 1943100"/>
                <a:gd name="connsiteX1" fmla="*/ 163286 w 424543"/>
                <a:gd name="connsiteY1" fmla="*/ 620486 h 1943100"/>
                <a:gd name="connsiteX2" fmla="*/ 424543 w 424543"/>
                <a:gd name="connsiteY2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543" h="1943100">
                  <a:moveTo>
                    <a:pt x="0" y="1943100"/>
                  </a:moveTo>
                  <a:cubicBezTo>
                    <a:pt x="46264" y="1443718"/>
                    <a:pt x="92529" y="944336"/>
                    <a:pt x="163286" y="620486"/>
                  </a:cubicBezTo>
                  <a:cubicBezTo>
                    <a:pt x="234043" y="296636"/>
                    <a:pt x="329293" y="148318"/>
                    <a:pt x="424543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13020" y="4312654"/>
              <a:ext cx="166956" cy="1359498"/>
            </a:xfrm>
            <a:custGeom>
              <a:avLst/>
              <a:gdLst>
                <a:gd name="connsiteX0" fmla="*/ 293914 w 293914"/>
                <a:gd name="connsiteY0" fmla="*/ 0 h 1534886"/>
                <a:gd name="connsiteX1" fmla="*/ 195943 w 293914"/>
                <a:gd name="connsiteY1" fmla="*/ 163286 h 1534886"/>
                <a:gd name="connsiteX2" fmla="*/ 32657 w 293914"/>
                <a:gd name="connsiteY2" fmla="*/ 587829 h 1534886"/>
                <a:gd name="connsiteX3" fmla="*/ 0 w 293914"/>
                <a:gd name="connsiteY3" fmla="*/ 1534886 h 153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914" h="1534886">
                  <a:moveTo>
                    <a:pt x="293914" y="0"/>
                  </a:moveTo>
                  <a:cubicBezTo>
                    <a:pt x="266700" y="32657"/>
                    <a:pt x="239486" y="65315"/>
                    <a:pt x="195943" y="163286"/>
                  </a:cubicBezTo>
                  <a:cubicBezTo>
                    <a:pt x="152400" y="261257"/>
                    <a:pt x="65314" y="359229"/>
                    <a:pt x="32657" y="587829"/>
                  </a:cubicBezTo>
                  <a:cubicBezTo>
                    <a:pt x="0" y="816429"/>
                    <a:pt x="0" y="1175657"/>
                    <a:pt x="0" y="1534886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234047" y="4167843"/>
              <a:ext cx="405464" cy="1252169"/>
            </a:xfrm>
            <a:custGeom>
              <a:avLst/>
              <a:gdLst>
                <a:gd name="connsiteX0" fmla="*/ 0 w 653143"/>
                <a:gd name="connsiteY0" fmla="*/ 0 h 1322615"/>
                <a:gd name="connsiteX1" fmla="*/ 489857 w 653143"/>
                <a:gd name="connsiteY1" fmla="*/ 604158 h 1322615"/>
                <a:gd name="connsiteX2" fmla="*/ 653143 w 653143"/>
                <a:gd name="connsiteY2" fmla="*/ 1322615 h 13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322615">
                  <a:moveTo>
                    <a:pt x="0" y="0"/>
                  </a:moveTo>
                  <a:cubicBezTo>
                    <a:pt x="190500" y="191861"/>
                    <a:pt x="381000" y="383722"/>
                    <a:pt x="489857" y="604158"/>
                  </a:cubicBezTo>
                  <a:cubicBezTo>
                    <a:pt x="598714" y="824594"/>
                    <a:pt x="625928" y="1073604"/>
                    <a:pt x="653143" y="1322615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70599" y="3723622"/>
              <a:ext cx="226583" cy="2265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198271" y="5160853"/>
              <a:ext cx="477017" cy="1359497"/>
            </a:xfrm>
            <a:custGeom>
              <a:avLst/>
              <a:gdLst>
                <a:gd name="connsiteX0" fmla="*/ 0 w 653143"/>
                <a:gd name="connsiteY0" fmla="*/ 0 h 1861457"/>
                <a:gd name="connsiteX1" fmla="*/ 342900 w 653143"/>
                <a:gd name="connsiteY1" fmla="*/ 359228 h 1861457"/>
                <a:gd name="connsiteX2" fmla="*/ 653143 w 653143"/>
                <a:gd name="connsiteY2" fmla="*/ 1861457 h 186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61457">
                  <a:moveTo>
                    <a:pt x="0" y="0"/>
                  </a:moveTo>
                  <a:cubicBezTo>
                    <a:pt x="117021" y="24492"/>
                    <a:pt x="234043" y="48985"/>
                    <a:pt x="342900" y="359228"/>
                  </a:cubicBezTo>
                  <a:cubicBezTo>
                    <a:pt x="451757" y="669471"/>
                    <a:pt x="552450" y="1265464"/>
                    <a:pt x="653143" y="1861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019130" y="4063715"/>
              <a:ext cx="166956" cy="1097138"/>
            </a:xfrm>
            <a:custGeom>
              <a:avLst/>
              <a:gdLst>
                <a:gd name="connsiteX0" fmla="*/ 228600 w 228600"/>
                <a:gd name="connsiteY0" fmla="*/ 1502228 h 1502228"/>
                <a:gd name="connsiteX1" fmla="*/ 146957 w 228600"/>
                <a:gd name="connsiteY1" fmla="*/ 1143000 h 1502228"/>
                <a:gd name="connsiteX2" fmla="*/ 0 w 228600"/>
                <a:gd name="connsiteY2" fmla="*/ 0 h 15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502228">
                  <a:moveTo>
                    <a:pt x="228600" y="1502228"/>
                  </a:moveTo>
                  <a:cubicBezTo>
                    <a:pt x="206828" y="1447799"/>
                    <a:pt x="185057" y="1393371"/>
                    <a:pt x="146957" y="1143000"/>
                  </a:cubicBezTo>
                  <a:cubicBezTo>
                    <a:pt x="108857" y="892629"/>
                    <a:pt x="54428" y="446314"/>
                    <a:pt x="0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2342" y="4334742"/>
            <a:ext cx="649852" cy="1613268"/>
            <a:chOff x="1652342" y="4334742"/>
            <a:chExt cx="649852" cy="1613268"/>
          </a:xfrm>
        </p:grpSpPr>
        <p:sp>
          <p:nvSpPr>
            <p:cNvPr id="19" name="任意多边形 18"/>
            <p:cNvSpPr/>
            <p:nvPr/>
          </p:nvSpPr>
          <p:spPr>
            <a:xfrm>
              <a:off x="1799229" y="5146907"/>
              <a:ext cx="175031" cy="801103"/>
            </a:xfrm>
            <a:custGeom>
              <a:avLst/>
              <a:gdLst>
                <a:gd name="connsiteX0" fmla="*/ 0 w 424543"/>
                <a:gd name="connsiteY0" fmla="*/ 1943100 h 1943100"/>
                <a:gd name="connsiteX1" fmla="*/ 163286 w 424543"/>
                <a:gd name="connsiteY1" fmla="*/ 620486 h 1943100"/>
                <a:gd name="connsiteX2" fmla="*/ 424543 w 424543"/>
                <a:gd name="connsiteY2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543" h="1943100">
                  <a:moveTo>
                    <a:pt x="0" y="1943100"/>
                  </a:moveTo>
                  <a:cubicBezTo>
                    <a:pt x="46264" y="1443718"/>
                    <a:pt x="92529" y="944336"/>
                    <a:pt x="163286" y="620486"/>
                  </a:cubicBezTo>
                  <a:cubicBezTo>
                    <a:pt x="234043" y="296636"/>
                    <a:pt x="329293" y="148318"/>
                    <a:pt x="424543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652342" y="4717066"/>
              <a:ext cx="94247" cy="767443"/>
            </a:xfrm>
            <a:custGeom>
              <a:avLst/>
              <a:gdLst>
                <a:gd name="connsiteX0" fmla="*/ 293914 w 293914"/>
                <a:gd name="connsiteY0" fmla="*/ 0 h 1534886"/>
                <a:gd name="connsiteX1" fmla="*/ 195943 w 293914"/>
                <a:gd name="connsiteY1" fmla="*/ 163286 h 1534886"/>
                <a:gd name="connsiteX2" fmla="*/ 32657 w 293914"/>
                <a:gd name="connsiteY2" fmla="*/ 587829 h 1534886"/>
                <a:gd name="connsiteX3" fmla="*/ 0 w 293914"/>
                <a:gd name="connsiteY3" fmla="*/ 1534886 h 153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914" h="1534886">
                  <a:moveTo>
                    <a:pt x="293914" y="0"/>
                  </a:moveTo>
                  <a:cubicBezTo>
                    <a:pt x="266700" y="32657"/>
                    <a:pt x="239486" y="65315"/>
                    <a:pt x="195943" y="163286"/>
                  </a:cubicBezTo>
                  <a:cubicBezTo>
                    <a:pt x="152400" y="261257"/>
                    <a:pt x="65314" y="359229"/>
                    <a:pt x="32657" y="587829"/>
                  </a:cubicBezTo>
                  <a:cubicBezTo>
                    <a:pt x="0" y="816429"/>
                    <a:pt x="0" y="1175657"/>
                    <a:pt x="0" y="1534886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073307" y="4690209"/>
              <a:ext cx="228887" cy="706856"/>
            </a:xfrm>
            <a:custGeom>
              <a:avLst/>
              <a:gdLst>
                <a:gd name="connsiteX0" fmla="*/ 0 w 653143"/>
                <a:gd name="connsiteY0" fmla="*/ 0 h 1322615"/>
                <a:gd name="connsiteX1" fmla="*/ 489857 w 653143"/>
                <a:gd name="connsiteY1" fmla="*/ 604158 h 1322615"/>
                <a:gd name="connsiteX2" fmla="*/ 653143 w 653143"/>
                <a:gd name="connsiteY2" fmla="*/ 1322615 h 13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322615">
                  <a:moveTo>
                    <a:pt x="0" y="0"/>
                  </a:moveTo>
                  <a:cubicBezTo>
                    <a:pt x="190500" y="191861"/>
                    <a:pt x="381000" y="383722"/>
                    <a:pt x="489857" y="604158"/>
                  </a:cubicBezTo>
                  <a:cubicBezTo>
                    <a:pt x="598714" y="824594"/>
                    <a:pt x="625928" y="1073604"/>
                    <a:pt x="653143" y="1322615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32313" y="4334742"/>
              <a:ext cx="127907" cy="12790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015369" y="5108952"/>
              <a:ext cx="269278" cy="767443"/>
            </a:xfrm>
            <a:custGeom>
              <a:avLst/>
              <a:gdLst>
                <a:gd name="connsiteX0" fmla="*/ 0 w 653143"/>
                <a:gd name="connsiteY0" fmla="*/ 0 h 1861457"/>
                <a:gd name="connsiteX1" fmla="*/ 342900 w 653143"/>
                <a:gd name="connsiteY1" fmla="*/ 359228 h 1861457"/>
                <a:gd name="connsiteX2" fmla="*/ 653143 w 653143"/>
                <a:gd name="connsiteY2" fmla="*/ 1861457 h 186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61457">
                  <a:moveTo>
                    <a:pt x="0" y="0"/>
                  </a:moveTo>
                  <a:cubicBezTo>
                    <a:pt x="117021" y="24492"/>
                    <a:pt x="234043" y="48985"/>
                    <a:pt x="342900" y="359228"/>
                  </a:cubicBezTo>
                  <a:cubicBezTo>
                    <a:pt x="451757" y="669471"/>
                    <a:pt x="552450" y="1265464"/>
                    <a:pt x="653143" y="1861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913097" y="4526924"/>
              <a:ext cx="94247" cy="619340"/>
            </a:xfrm>
            <a:custGeom>
              <a:avLst/>
              <a:gdLst>
                <a:gd name="connsiteX0" fmla="*/ 228600 w 228600"/>
                <a:gd name="connsiteY0" fmla="*/ 1502228 h 1502228"/>
                <a:gd name="connsiteX1" fmla="*/ 146957 w 228600"/>
                <a:gd name="connsiteY1" fmla="*/ 1143000 h 1502228"/>
                <a:gd name="connsiteX2" fmla="*/ 0 w 228600"/>
                <a:gd name="connsiteY2" fmla="*/ 0 h 15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502228">
                  <a:moveTo>
                    <a:pt x="228600" y="1502228"/>
                  </a:moveTo>
                  <a:cubicBezTo>
                    <a:pt x="206828" y="1447799"/>
                    <a:pt x="185057" y="1393371"/>
                    <a:pt x="146957" y="1143000"/>
                  </a:cubicBezTo>
                  <a:cubicBezTo>
                    <a:pt x="108857" y="892629"/>
                    <a:pt x="54428" y="446314"/>
                    <a:pt x="0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75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59259E-6 L 0.765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1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76523 -0.0030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55" y="-16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stCxn id="41" idx="2"/>
          </p:cNvCxnSpPr>
          <p:nvPr/>
        </p:nvCxnSpPr>
        <p:spPr>
          <a:xfrm flipV="1">
            <a:off x="3436825" y="910031"/>
            <a:ext cx="2669824" cy="86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-14514" y="5780762"/>
            <a:ext cx="3070405" cy="739588"/>
            <a:chOff x="-14514" y="5780762"/>
            <a:chExt cx="3070405" cy="739588"/>
          </a:xfrm>
        </p:grpSpPr>
        <p:cxnSp>
          <p:nvCxnSpPr>
            <p:cNvPr id="4" name="直接连接符 3"/>
            <p:cNvCxnSpPr>
              <a:endCxn id="17" idx="0"/>
            </p:cNvCxnSpPr>
            <p:nvPr/>
          </p:nvCxnSpPr>
          <p:spPr>
            <a:xfrm>
              <a:off x="-14514" y="6520350"/>
              <a:ext cx="270061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弧形 16"/>
            <p:cNvSpPr/>
            <p:nvPr/>
          </p:nvSpPr>
          <p:spPr>
            <a:xfrm flipV="1">
              <a:off x="2316303" y="5780762"/>
              <a:ext cx="739588" cy="739588"/>
            </a:xfrm>
            <a:prstGeom prst="arc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332258" y="1269517"/>
            <a:ext cx="739588" cy="5250833"/>
            <a:chOff x="9332258" y="1269517"/>
            <a:chExt cx="739588" cy="5250833"/>
          </a:xfrm>
        </p:grpSpPr>
        <p:sp>
          <p:nvSpPr>
            <p:cNvPr id="20" name="弧形 19"/>
            <p:cNvSpPr/>
            <p:nvPr/>
          </p:nvSpPr>
          <p:spPr>
            <a:xfrm rot="5400000" flipV="1">
              <a:off x="9332258" y="5780762"/>
              <a:ext cx="739588" cy="739588"/>
            </a:xfrm>
            <a:prstGeom prst="arc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endCxn id="50" idx="0"/>
            </p:cNvCxnSpPr>
            <p:nvPr/>
          </p:nvCxnSpPr>
          <p:spPr>
            <a:xfrm flipH="1" flipV="1">
              <a:off x="9332258" y="1269517"/>
              <a:ext cx="1" cy="48810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9702052" y="6520350"/>
            <a:ext cx="248994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5685974" y="899048"/>
            <a:ext cx="457200" cy="551329"/>
          </a:xfrm>
          <a:custGeom>
            <a:avLst/>
            <a:gdLst>
              <a:gd name="connsiteX0" fmla="*/ 457200 w 457200"/>
              <a:gd name="connsiteY0" fmla="*/ 0 h 551329"/>
              <a:gd name="connsiteX1" fmla="*/ 121023 w 457200"/>
              <a:gd name="connsiteY1" fmla="*/ 215153 h 551329"/>
              <a:gd name="connsiteX2" fmla="*/ 134470 w 457200"/>
              <a:gd name="connsiteY2" fmla="*/ 416859 h 551329"/>
              <a:gd name="connsiteX3" fmla="*/ 0 w 457200"/>
              <a:gd name="connsiteY3" fmla="*/ 551329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51329">
                <a:moveTo>
                  <a:pt x="457200" y="0"/>
                </a:moveTo>
                <a:cubicBezTo>
                  <a:pt x="316005" y="72838"/>
                  <a:pt x="174811" y="145677"/>
                  <a:pt x="121023" y="215153"/>
                </a:cubicBezTo>
                <a:cubicBezTo>
                  <a:pt x="67235" y="284629"/>
                  <a:pt x="154640" y="360830"/>
                  <a:pt x="134470" y="416859"/>
                </a:cubicBezTo>
                <a:cubicBezTo>
                  <a:pt x="114299" y="472888"/>
                  <a:pt x="29135" y="542364"/>
                  <a:pt x="0" y="551329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flipH="1">
            <a:off x="6134872" y="899985"/>
            <a:ext cx="114302" cy="559819"/>
          </a:xfrm>
          <a:custGeom>
            <a:avLst/>
            <a:gdLst>
              <a:gd name="connsiteX0" fmla="*/ 457200 w 457200"/>
              <a:gd name="connsiteY0" fmla="*/ 0 h 551329"/>
              <a:gd name="connsiteX1" fmla="*/ 121023 w 457200"/>
              <a:gd name="connsiteY1" fmla="*/ 215153 h 551329"/>
              <a:gd name="connsiteX2" fmla="*/ 134470 w 457200"/>
              <a:gd name="connsiteY2" fmla="*/ 416859 h 551329"/>
              <a:gd name="connsiteX3" fmla="*/ 0 w 457200"/>
              <a:gd name="connsiteY3" fmla="*/ 551329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51329">
                <a:moveTo>
                  <a:pt x="457200" y="0"/>
                </a:moveTo>
                <a:cubicBezTo>
                  <a:pt x="316005" y="72838"/>
                  <a:pt x="174811" y="145677"/>
                  <a:pt x="121023" y="215153"/>
                </a:cubicBezTo>
                <a:cubicBezTo>
                  <a:pt x="67235" y="284629"/>
                  <a:pt x="154640" y="360830"/>
                  <a:pt x="134470" y="416859"/>
                </a:cubicBezTo>
                <a:cubicBezTo>
                  <a:pt x="114299" y="472888"/>
                  <a:pt x="29135" y="542364"/>
                  <a:pt x="0" y="551329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3055891" y="918661"/>
            <a:ext cx="750728" cy="5231895"/>
            <a:chOff x="3055891" y="918661"/>
            <a:chExt cx="750728" cy="5231895"/>
          </a:xfrm>
        </p:grpSpPr>
        <p:cxnSp>
          <p:nvCxnSpPr>
            <p:cNvPr id="11" name="直接连接符 10"/>
            <p:cNvCxnSpPr>
              <a:stCxn id="17" idx="2"/>
              <a:endCxn id="41" idx="0"/>
            </p:cNvCxnSpPr>
            <p:nvPr/>
          </p:nvCxnSpPr>
          <p:spPr>
            <a:xfrm flipV="1">
              <a:off x="3055891" y="1288455"/>
              <a:ext cx="11140" cy="4862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弧形 40"/>
            <p:cNvSpPr/>
            <p:nvPr/>
          </p:nvSpPr>
          <p:spPr>
            <a:xfrm rot="16200000">
              <a:off x="3067031" y="918661"/>
              <a:ext cx="739588" cy="739588"/>
            </a:xfrm>
            <a:prstGeom prst="arc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143174" y="899048"/>
            <a:ext cx="3189084" cy="734771"/>
            <a:chOff x="6143174" y="899048"/>
            <a:chExt cx="3189084" cy="734771"/>
          </a:xfrm>
        </p:grpSpPr>
        <p:cxnSp>
          <p:nvCxnSpPr>
            <p:cNvPr id="38" name="直接连接符 37"/>
            <p:cNvCxnSpPr>
              <a:endCxn id="50" idx="2"/>
            </p:cNvCxnSpPr>
            <p:nvPr/>
          </p:nvCxnSpPr>
          <p:spPr>
            <a:xfrm>
              <a:off x="6143174" y="899048"/>
              <a:ext cx="2819290" cy="616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弧形 49"/>
            <p:cNvSpPr/>
            <p:nvPr/>
          </p:nvSpPr>
          <p:spPr>
            <a:xfrm rot="5400000" flipH="1">
              <a:off x="8598160" y="899722"/>
              <a:ext cx="728607" cy="739588"/>
            </a:xfrm>
            <a:prstGeom prst="arc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任意多边形 35"/>
          <p:cNvSpPr/>
          <p:nvPr/>
        </p:nvSpPr>
        <p:spPr>
          <a:xfrm rot="1765912" flipH="1">
            <a:off x="6229590" y="500171"/>
            <a:ext cx="607658" cy="564884"/>
          </a:xfrm>
          <a:custGeom>
            <a:avLst/>
            <a:gdLst>
              <a:gd name="connsiteX0" fmla="*/ 753055 w 755454"/>
              <a:gd name="connsiteY0" fmla="*/ 713324 h 739145"/>
              <a:gd name="connsiteX1" fmla="*/ 457219 w 755454"/>
              <a:gd name="connsiteY1" fmla="*/ 14077 h 739145"/>
              <a:gd name="connsiteX2" fmla="*/ 268961 w 755454"/>
              <a:gd name="connsiteY2" fmla="*/ 242677 h 739145"/>
              <a:gd name="connsiteX3" fmla="*/ 19 w 755454"/>
              <a:gd name="connsiteY3" fmla="*/ 215782 h 739145"/>
              <a:gd name="connsiteX4" fmla="*/ 282408 w 755454"/>
              <a:gd name="connsiteY4" fmla="*/ 551959 h 739145"/>
              <a:gd name="connsiteX5" fmla="*/ 753055 w 755454"/>
              <a:gd name="connsiteY5" fmla="*/ 713324 h 7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454" h="739145">
                <a:moveTo>
                  <a:pt x="753055" y="713324"/>
                </a:moveTo>
                <a:cubicBezTo>
                  <a:pt x="782190" y="623677"/>
                  <a:pt x="537901" y="92518"/>
                  <a:pt x="457219" y="14077"/>
                </a:cubicBezTo>
                <a:cubicBezTo>
                  <a:pt x="376537" y="-64364"/>
                  <a:pt x="345161" y="209060"/>
                  <a:pt x="268961" y="242677"/>
                </a:cubicBezTo>
                <a:cubicBezTo>
                  <a:pt x="192761" y="276294"/>
                  <a:pt x="-2222" y="164235"/>
                  <a:pt x="19" y="215782"/>
                </a:cubicBezTo>
                <a:cubicBezTo>
                  <a:pt x="2260" y="267329"/>
                  <a:pt x="159143" y="466794"/>
                  <a:pt x="282408" y="551959"/>
                </a:cubicBezTo>
                <a:cubicBezTo>
                  <a:pt x="405673" y="637124"/>
                  <a:pt x="723920" y="802971"/>
                  <a:pt x="753055" y="71332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20450065">
            <a:off x="5461264" y="441309"/>
            <a:ext cx="607658" cy="564884"/>
          </a:xfrm>
          <a:custGeom>
            <a:avLst/>
            <a:gdLst>
              <a:gd name="connsiteX0" fmla="*/ 753055 w 755454"/>
              <a:gd name="connsiteY0" fmla="*/ 713324 h 739145"/>
              <a:gd name="connsiteX1" fmla="*/ 457219 w 755454"/>
              <a:gd name="connsiteY1" fmla="*/ 14077 h 739145"/>
              <a:gd name="connsiteX2" fmla="*/ 268961 w 755454"/>
              <a:gd name="connsiteY2" fmla="*/ 242677 h 739145"/>
              <a:gd name="connsiteX3" fmla="*/ 19 w 755454"/>
              <a:gd name="connsiteY3" fmla="*/ 215782 h 739145"/>
              <a:gd name="connsiteX4" fmla="*/ 282408 w 755454"/>
              <a:gd name="connsiteY4" fmla="*/ 551959 h 739145"/>
              <a:gd name="connsiteX5" fmla="*/ 753055 w 755454"/>
              <a:gd name="connsiteY5" fmla="*/ 713324 h 73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454" h="739145">
                <a:moveTo>
                  <a:pt x="753055" y="713324"/>
                </a:moveTo>
                <a:cubicBezTo>
                  <a:pt x="782190" y="623677"/>
                  <a:pt x="537901" y="92518"/>
                  <a:pt x="457219" y="14077"/>
                </a:cubicBezTo>
                <a:cubicBezTo>
                  <a:pt x="376537" y="-64364"/>
                  <a:pt x="345161" y="209060"/>
                  <a:pt x="268961" y="242677"/>
                </a:cubicBezTo>
                <a:cubicBezTo>
                  <a:pt x="192761" y="276294"/>
                  <a:pt x="-2222" y="164235"/>
                  <a:pt x="19" y="215782"/>
                </a:cubicBezTo>
                <a:cubicBezTo>
                  <a:pt x="2260" y="267329"/>
                  <a:pt x="159143" y="466794"/>
                  <a:pt x="282408" y="551959"/>
                </a:cubicBezTo>
                <a:cubicBezTo>
                  <a:pt x="405673" y="637124"/>
                  <a:pt x="723920" y="802971"/>
                  <a:pt x="753055" y="71332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24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107"/>
          <p:cNvGrpSpPr/>
          <p:nvPr/>
        </p:nvGrpSpPr>
        <p:grpSpPr>
          <a:xfrm>
            <a:off x="0" y="5795950"/>
            <a:ext cx="2157429" cy="786705"/>
            <a:chOff x="0" y="5795950"/>
            <a:chExt cx="2157429" cy="786705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0" y="6582654"/>
              <a:ext cx="1521143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1521144" y="5800179"/>
              <a:ext cx="335171" cy="7824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856316" y="5795950"/>
              <a:ext cx="301113" cy="422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 flipV="1">
            <a:off x="2406148" y="3762940"/>
            <a:ext cx="0" cy="169339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2157429" y="3762939"/>
            <a:ext cx="248719" cy="2033012"/>
            <a:chOff x="2157429" y="3762939"/>
            <a:chExt cx="248719" cy="2033012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157429" y="3762939"/>
              <a:ext cx="0" cy="203301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157429" y="3767167"/>
              <a:ext cx="24871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93424" y="2824655"/>
            <a:ext cx="1629266" cy="2405741"/>
            <a:chOff x="793424" y="2824655"/>
            <a:chExt cx="1629266" cy="2405741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793424" y="2857888"/>
              <a:ext cx="1399950" cy="237250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832620" flipV="1">
              <a:off x="1822944" y="2824655"/>
              <a:ext cx="0" cy="230084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832620">
              <a:off x="2173971" y="2924728"/>
              <a:ext cx="24871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778505" y="4945365"/>
            <a:ext cx="2388241" cy="293128"/>
            <a:chOff x="778505" y="4945365"/>
            <a:chExt cx="2388241" cy="293128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778505" y="5231509"/>
              <a:ext cx="2388241" cy="698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38305" y="4945365"/>
              <a:ext cx="192844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3166746" y="4945365"/>
              <a:ext cx="0" cy="29312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接连接符 95"/>
          <p:cNvCxnSpPr/>
          <p:nvPr/>
        </p:nvCxnSpPr>
        <p:spPr>
          <a:xfrm>
            <a:off x="2405435" y="5456330"/>
            <a:ext cx="97865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29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/>
          <p:cNvGrpSpPr/>
          <p:nvPr/>
        </p:nvGrpSpPr>
        <p:grpSpPr>
          <a:xfrm>
            <a:off x="2713174" y="71939"/>
            <a:ext cx="7909792" cy="6503541"/>
            <a:chOff x="7299628" y="-687742"/>
            <a:chExt cx="7909792" cy="6503541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009953" y="-687742"/>
              <a:ext cx="4199467" cy="6502401"/>
              <a:chOff x="6430423" y="80130"/>
              <a:chExt cx="4199467" cy="6502401"/>
            </a:xfr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134" name="弧形 133"/>
              <p:cNvSpPr/>
              <p:nvPr/>
            </p:nvSpPr>
            <p:spPr>
              <a:xfrm>
                <a:off x="6430423" y="80130"/>
                <a:ext cx="4199467" cy="4199467"/>
              </a:xfrm>
              <a:prstGeom prst="arc">
                <a:avLst>
                  <a:gd name="adj1" fmla="val 12497099"/>
                  <a:gd name="adj2" fmla="val 2810858"/>
                </a:avLst>
              </a:prstGeom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 flipH="1">
                <a:off x="6633621" y="3720797"/>
                <a:ext cx="3318935" cy="2861734"/>
              </a:xfrm>
              <a:custGeom>
                <a:avLst/>
                <a:gdLst>
                  <a:gd name="connsiteX0" fmla="*/ 0 w 3234267"/>
                  <a:gd name="connsiteY0" fmla="*/ 0 h 2760133"/>
                  <a:gd name="connsiteX1" fmla="*/ 2082800 w 3234267"/>
                  <a:gd name="connsiteY1" fmla="*/ 1744133 h 2760133"/>
                  <a:gd name="connsiteX2" fmla="*/ 3234267 w 3234267"/>
                  <a:gd name="connsiteY2" fmla="*/ 2760133 h 27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4267" h="2760133">
                    <a:moveTo>
                      <a:pt x="0" y="0"/>
                    </a:moveTo>
                    <a:lnTo>
                      <a:pt x="2082800" y="1744133"/>
                    </a:lnTo>
                    <a:cubicBezTo>
                      <a:pt x="2621844" y="2204155"/>
                      <a:pt x="3045178" y="2587978"/>
                      <a:pt x="3234267" y="2760133"/>
                    </a:cubicBezTo>
                  </a:path>
                </a:pathLst>
              </a:custGeom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7299628" y="-686601"/>
              <a:ext cx="4199467" cy="6502400"/>
              <a:chOff x="2722022" y="80131"/>
              <a:chExt cx="4199467" cy="6502400"/>
            </a:xfr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137" name="弧形 136"/>
              <p:cNvSpPr/>
              <p:nvPr/>
            </p:nvSpPr>
            <p:spPr>
              <a:xfrm>
                <a:off x="2722022" y="80131"/>
                <a:ext cx="4199467" cy="4199467"/>
              </a:xfrm>
              <a:prstGeom prst="arc">
                <a:avLst>
                  <a:gd name="adj1" fmla="val 7946088"/>
                  <a:gd name="adj2" fmla="val 19907551"/>
                </a:avLst>
              </a:prstGeom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3399356" y="3720798"/>
                <a:ext cx="3234266" cy="2861733"/>
              </a:xfrm>
              <a:custGeom>
                <a:avLst/>
                <a:gdLst>
                  <a:gd name="connsiteX0" fmla="*/ 0 w 3234267"/>
                  <a:gd name="connsiteY0" fmla="*/ 0 h 2760133"/>
                  <a:gd name="connsiteX1" fmla="*/ 2082800 w 3234267"/>
                  <a:gd name="connsiteY1" fmla="*/ 1744133 h 2760133"/>
                  <a:gd name="connsiteX2" fmla="*/ 3234267 w 3234267"/>
                  <a:gd name="connsiteY2" fmla="*/ 2760133 h 27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4267" h="2760133">
                    <a:moveTo>
                      <a:pt x="0" y="0"/>
                    </a:moveTo>
                    <a:lnTo>
                      <a:pt x="2082800" y="1744133"/>
                    </a:lnTo>
                    <a:cubicBezTo>
                      <a:pt x="2621844" y="2204155"/>
                      <a:pt x="3045178" y="2587978"/>
                      <a:pt x="3234267" y="2760133"/>
                    </a:cubicBezTo>
                  </a:path>
                </a:pathLst>
              </a:custGeom>
              <a:noFill/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2722022" y="71939"/>
            <a:ext cx="7895413" cy="6510592"/>
            <a:chOff x="2722022" y="71939"/>
            <a:chExt cx="7895413" cy="6510592"/>
          </a:xfrm>
        </p:grpSpPr>
        <p:grpSp>
          <p:nvGrpSpPr>
            <p:cNvPr id="96" name="组合 95"/>
            <p:cNvGrpSpPr/>
            <p:nvPr/>
          </p:nvGrpSpPr>
          <p:grpSpPr>
            <a:xfrm>
              <a:off x="2722022" y="80131"/>
              <a:ext cx="4199467" cy="6502400"/>
              <a:chOff x="2722022" y="80131"/>
              <a:chExt cx="4199467" cy="6502400"/>
            </a:xfrm>
          </p:grpSpPr>
          <p:sp>
            <p:nvSpPr>
              <p:cNvPr id="24" name="弧形 23"/>
              <p:cNvSpPr/>
              <p:nvPr/>
            </p:nvSpPr>
            <p:spPr>
              <a:xfrm>
                <a:off x="2722022" y="80131"/>
                <a:ext cx="4199467" cy="4199467"/>
              </a:xfrm>
              <a:prstGeom prst="arc">
                <a:avLst>
                  <a:gd name="adj1" fmla="val 7946088"/>
                  <a:gd name="adj2" fmla="val 19907551"/>
                </a:avLst>
              </a:prstGeom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3399356" y="3720798"/>
                <a:ext cx="3234266" cy="2861733"/>
              </a:xfrm>
              <a:custGeom>
                <a:avLst/>
                <a:gdLst>
                  <a:gd name="connsiteX0" fmla="*/ 0 w 3234267"/>
                  <a:gd name="connsiteY0" fmla="*/ 0 h 2760133"/>
                  <a:gd name="connsiteX1" fmla="*/ 2082800 w 3234267"/>
                  <a:gd name="connsiteY1" fmla="*/ 1744133 h 2760133"/>
                  <a:gd name="connsiteX2" fmla="*/ 3234267 w 3234267"/>
                  <a:gd name="connsiteY2" fmla="*/ 2760133 h 27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4267" h="2760133">
                    <a:moveTo>
                      <a:pt x="0" y="0"/>
                    </a:moveTo>
                    <a:lnTo>
                      <a:pt x="2082800" y="1744133"/>
                    </a:lnTo>
                    <a:cubicBezTo>
                      <a:pt x="2621844" y="2204155"/>
                      <a:pt x="3045178" y="2587978"/>
                      <a:pt x="3234267" y="2760133"/>
                    </a:cubicBezTo>
                  </a:path>
                </a:pathLst>
              </a:custGeom>
              <a:noFill/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417968" y="71939"/>
              <a:ext cx="4199467" cy="6502401"/>
              <a:chOff x="6430423" y="80130"/>
              <a:chExt cx="4199467" cy="6502401"/>
            </a:xfrm>
          </p:grpSpPr>
          <p:sp>
            <p:nvSpPr>
              <p:cNvPr id="25" name="弧形 24"/>
              <p:cNvSpPr/>
              <p:nvPr/>
            </p:nvSpPr>
            <p:spPr>
              <a:xfrm>
                <a:off x="6430423" y="80130"/>
                <a:ext cx="4199467" cy="4199467"/>
              </a:xfrm>
              <a:prstGeom prst="arc">
                <a:avLst>
                  <a:gd name="adj1" fmla="val 12497099"/>
                  <a:gd name="adj2" fmla="val 2810858"/>
                </a:avLst>
              </a:prstGeom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 flipH="1">
                <a:off x="6633621" y="3720797"/>
                <a:ext cx="3318935" cy="2861734"/>
              </a:xfrm>
              <a:custGeom>
                <a:avLst/>
                <a:gdLst>
                  <a:gd name="connsiteX0" fmla="*/ 0 w 3234267"/>
                  <a:gd name="connsiteY0" fmla="*/ 0 h 2760133"/>
                  <a:gd name="connsiteX1" fmla="*/ 2082800 w 3234267"/>
                  <a:gd name="connsiteY1" fmla="*/ 1744133 h 2760133"/>
                  <a:gd name="connsiteX2" fmla="*/ 3234267 w 3234267"/>
                  <a:gd name="connsiteY2" fmla="*/ 2760133 h 27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4267" h="2760133">
                    <a:moveTo>
                      <a:pt x="0" y="0"/>
                    </a:moveTo>
                    <a:lnTo>
                      <a:pt x="2082800" y="1744133"/>
                    </a:lnTo>
                    <a:cubicBezTo>
                      <a:pt x="2621844" y="2204155"/>
                      <a:pt x="3045178" y="2587978"/>
                      <a:pt x="3234267" y="2760133"/>
                    </a:cubicBezTo>
                  </a:path>
                </a:pathLst>
              </a:custGeom>
              <a:noFill/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1" name="直接连接符 30"/>
          <p:cNvCxnSpPr/>
          <p:nvPr/>
        </p:nvCxnSpPr>
        <p:spPr>
          <a:xfrm flipV="1">
            <a:off x="-18266" y="5003009"/>
            <a:ext cx="891540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/>
          <p:cNvSpPr/>
          <p:nvPr/>
        </p:nvSpPr>
        <p:spPr>
          <a:xfrm>
            <a:off x="1717142" y="2037401"/>
            <a:ext cx="1321273" cy="1296914"/>
          </a:xfrm>
          <a:prstGeom prst="arc">
            <a:avLst>
              <a:gd name="adj1" fmla="val 9296163"/>
              <a:gd name="adj2" fmla="val 7296071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427504" y="2975420"/>
            <a:ext cx="978758" cy="2027465"/>
            <a:chOff x="427504" y="2975420"/>
            <a:chExt cx="978758" cy="202746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427504" y="3758247"/>
              <a:ext cx="978758" cy="1244638"/>
              <a:chOff x="427504" y="3758247"/>
              <a:chExt cx="978758" cy="1244638"/>
            </a:xfrm>
          </p:grpSpPr>
          <p:sp>
            <p:nvSpPr>
              <p:cNvPr id="35" name="弧形 34"/>
              <p:cNvSpPr/>
              <p:nvPr/>
            </p:nvSpPr>
            <p:spPr>
              <a:xfrm>
                <a:off x="427504" y="3758247"/>
                <a:ext cx="978758" cy="978758"/>
              </a:xfrm>
              <a:prstGeom prst="arc">
                <a:avLst>
                  <a:gd name="adj1" fmla="val 12717210"/>
                  <a:gd name="adj2" fmla="val 4811400"/>
                </a:avLst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>
                <a:stCxn id="35" idx="2"/>
                <a:endCxn id="36" idx="2"/>
              </p:cNvCxnSpPr>
              <p:nvPr/>
            </p:nvCxnSpPr>
            <p:spPr>
              <a:xfrm flipH="1">
                <a:off x="887283" y="4729849"/>
                <a:ext cx="112981" cy="27303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连接符 46"/>
            <p:cNvCxnSpPr/>
            <p:nvPr/>
          </p:nvCxnSpPr>
          <p:spPr>
            <a:xfrm flipH="1">
              <a:off x="499678" y="2975420"/>
              <a:ext cx="413300" cy="99880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94216" y="3224260"/>
            <a:ext cx="1558116" cy="1778749"/>
            <a:chOff x="94216" y="3224260"/>
            <a:chExt cx="1558116" cy="1778749"/>
          </a:xfrm>
        </p:grpSpPr>
        <p:sp>
          <p:nvSpPr>
            <p:cNvPr id="36" name="弧形 35"/>
            <p:cNvSpPr/>
            <p:nvPr/>
          </p:nvSpPr>
          <p:spPr>
            <a:xfrm>
              <a:off x="94216" y="3473617"/>
              <a:ext cx="1558116" cy="1529392"/>
            </a:xfrm>
            <a:prstGeom prst="arc">
              <a:avLst>
                <a:gd name="adj1" fmla="val 16719761"/>
                <a:gd name="adj2" fmla="val 5337018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985650" y="3224260"/>
              <a:ext cx="112981" cy="27303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903190" y="2974902"/>
            <a:ext cx="1140868" cy="249360"/>
            <a:chOff x="903190" y="2974902"/>
            <a:chExt cx="1140868" cy="24936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069901" y="3224261"/>
              <a:ext cx="974157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903190" y="2974902"/>
              <a:ext cx="891540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弧形 65"/>
          <p:cNvSpPr/>
          <p:nvPr/>
        </p:nvSpPr>
        <p:spPr>
          <a:xfrm>
            <a:off x="1961005" y="2300776"/>
            <a:ext cx="842689" cy="827153"/>
          </a:xfrm>
          <a:prstGeom prst="arc">
            <a:avLst>
              <a:gd name="adj1" fmla="val 3260612"/>
              <a:gd name="adj2" fmla="val 324821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>
            <a:off x="1856890" y="583998"/>
            <a:ext cx="846866" cy="1981065"/>
            <a:chOff x="1856890" y="583998"/>
            <a:chExt cx="846866" cy="1981065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2195599" y="642733"/>
              <a:ext cx="508157" cy="139466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494110" flipH="1">
              <a:off x="1856890" y="583998"/>
              <a:ext cx="413300" cy="198106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2409941" y="642733"/>
              <a:ext cx="29381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189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66" grpId="0" animBg="1"/>
      <p:bldP spid="6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组合 187"/>
          <p:cNvGrpSpPr/>
          <p:nvPr/>
        </p:nvGrpSpPr>
        <p:grpSpPr>
          <a:xfrm>
            <a:off x="0" y="6163605"/>
            <a:ext cx="1453805" cy="356343"/>
            <a:chOff x="0" y="6163605"/>
            <a:chExt cx="1453805" cy="356343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0" y="6516532"/>
              <a:ext cx="802821" cy="341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789349" y="6163605"/>
              <a:ext cx="96252" cy="35292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85601" y="6163605"/>
              <a:ext cx="56820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组合 188"/>
          <p:cNvGrpSpPr/>
          <p:nvPr/>
        </p:nvGrpSpPr>
        <p:grpSpPr>
          <a:xfrm>
            <a:off x="828162" y="4062088"/>
            <a:ext cx="625643" cy="2101516"/>
            <a:chOff x="828162" y="4062088"/>
            <a:chExt cx="625643" cy="2101516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1453805" y="4062088"/>
              <a:ext cx="0" cy="210151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828162" y="4078130"/>
              <a:ext cx="625643" cy="22013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577259" y="3532698"/>
            <a:ext cx="1438019" cy="761010"/>
            <a:chOff x="577259" y="3532698"/>
            <a:chExt cx="1438019" cy="761010"/>
          </a:xfrm>
        </p:grpSpPr>
        <p:cxnSp>
          <p:nvCxnSpPr>
            <p:cNvPr id="75" name="直接连接符 74"/>
            <p:cNvCxnSpPr/>
            <p:nvPr/>
          </p:nvCxnSpPr>
          <p:spPr>
            <a:xfrm flipH="1" flipV="1">
              <a:off x="577259" y="3972865"/>
              <a:ext cx="240631" cy="32084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587531" y="3532698"/>
              <a:ext cx="1187116" cy="44016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 flipV="1">
              <a:off x="1774647" y="3532698"/>
              <a:ext cx="240631" cy="32084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2015278" y="3853541"/>
            <a:ext cx="594665" cy="2310063"/>
            <a:chOff x="2015278" y="3853541"/>
            <a:chExt cx="594665" cy="2310063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2015278" y="3853541"/>
              <a:ext cx="0" cy="231006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2015278" y="6163604"/>
              <a:ext cx="59466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组合 191"/>
          <p:cNvGrpSpPr/>
          <p:nvPr/>
        </p:nvGrpSpPr>
        <p:grpSpPr>
          <a:xfrm>
            <a:off x="2509633" y="6163604"/>
            <a:ext cx="1183705" cy="352927"/>
            <a:chOff x="2509633" y="6163604"/>
            <a:chExt cx="1183705" cy="352927"/>
          </a:xfrm>
        </p:grpSpPr>
        <p:cxnSp>
          <p:nvCxnSpPr>
            <p:cNvPr id="89" name="直接连接符 88"/>
            <p:cNvCxnSpPr/>
            <p:nvPr/>
          </p:nvCxnSpPr>
          <p:spPr>
            <a:xfrm flipV="1">
              <a:off x="2525446" y="6163604"/>
              <a:ext cx="96252" cy="35292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2509633" y="6513194"/>
              <a:ext cx="118370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直接连接符 98"/>
          <p:cNvCxnSpPr/>
          <p:nvPr/>
        </p:nvCxnSpPr>
        <p:spPr>
          <a:xfrm flipV="1">
            <a:off x="6212831" y="962626"/>
            <a:ext cx="0" cy="55505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任意多边形 109"/>
          <p:cNvSpPr/>
          <p:nvPr/>
        </p:nvSpPr>
        <p:spPr>
          <a:xfrm>
            <a:off x="6223105" y="1198306"/>
            <a:ext cx="2993648" cy="265366"/>
          </a:xfrm>
          <a:custGeom>
            <a:avLst/>
            <a:gdLst>
              <a:gd name="connsiteX0" fmla="*/ 0 w 3532909"/>
              <a:gd name="connsiteY0" fmla="*/ 106253 h 460670"/>
              <a:gd name="connsiteX1" fmla="*/ 955963 w 3532909"/>
              <a:gd name="connsiteY1" fmla="*/ 459544 h 460670"/>
              <a:gd name="connsiteX2" fmla="*/ 2369127 w 3532909"/>
              <a:gd name="connsiteY2" fmla="*/ 2344 h 460670"/>
              <a:gd name="connsiteX3" fmla="*/ 3532909 w 3532909"/>
              <a:gd name="connsiteY3" fmla="*/ 314071 h 46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2909" h="460670">
                <a:moveTo>
                  <a:pt x="0" y="106253"/>
                </a:moveTo>
                <a:cubicBezTo>
                  <a:pt x="280554" y="291557"/>
                  <a:pt x="561109" y="476862"/>
                  <a:pt x="955963" y="459544"/>
                </a:cubicBezTo>
                <a:cubicBezTo>
                  <a:pt x="1350818" y="442226"/>
                  <a:pt x="1939636" y="26589"/>
                  <a:pt x="2369127" y="2344"/>
                </a:cubicBezTo>
                <a:cubicBezTo>
                  <a:pt x="2798618" y="-21901"/>
                  <a:pt x="3165763" y="146085"/>
                  <a:pt x="3532909" y="314071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9216752" y="1377452"/>
            <a:ext cx="0" cy="153659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V="1">
            <a:off x="6228918" y="6496503"/>
            <a:ext cx="5963082" cy="2002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38" y="3627020"/>
            <a:ext cx="1731765" cy="2908279"/>
          </a:xfrm>
          <a:prstGeom prst="rect">
            <a:avLst/>
          </a:prstGeom>
        </p:spPr>
      </p:pic>
      <p:grpSp>
        <p:nvGrpSpPr>
          <p:cNvPr id="198" name="组合 197"/>
          <p:cNvGrpSpPr/>
          <p:nvPr/>
        </p:nvGrpSpPr>
        <p:grpSpPr>
          <a:xfrm>
            <a:off x="5941972" y="588069"/>
            <a:ext cx="398584" cy="5921788"/>
            <a:chOff x="5941972" y="588069"/>
            <a:chExt cx="398584" cy="5921788"/>
          </a:xfrm>
        </p:grpSpPr>
        <p:cxnSp>
          <p:nvCxnSpPr>
            <p:cNvPr id="95" name="直接连接符 94"/>
            <p:cNvCxnSpPr/>
            <p:nvPr/>
          </p:nvCxnSpPr>
          <p:spPr>
            <a:xfrm flipV="1">
              <a:off x="6046320" y="959289"/>
              <a:ext cx="0" cy="555056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椭圆 177"/>
            <p:cNvSpPr/>
            <p:nvPr/>
          </p:nvSpPr>
          <p:spPr>
            <a:xfrm>
              <a:off x="5941972" y="588069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9" name="任意多边形 178"/>
          <p:cNvSpPr/>
          <p:nvPr/>
        </p:nvSpPr>
        <p:spPr>
          <a:xfrm>
            <a:off x="6223105" y="2753657"/>
            <a:ext cx="2993648" cy="265366"/>
          </a:xfrm>
          <a:custGeom>
            <a:avLst/>
            <a:gdLst>
              <a:gd name="connsiteX0" fmla="*/ 0 w 3532909"/>
              <a:gd name="connsiteY0" fmla="*/ 106253 h 460670"/>
              <a:gd name="connsiteX1" fmla="*/ 955963 w 3532909"/>
              <a:gd name="connsiteY1" fmla="*/ 459544 h 460670"/>
              <a:gd name="connsiteX2" fmla="*/ 2369127 w 3532909"/>
              <a:gd name="connsiteY2" fmla="*/ 2344 h 460670"/>
              <a:gd name="connsiteX3" fmla="*/ 3532909 w 3532909"/>
              <a:gd name="connsiteY3" fmla="*/ 314071 h 46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2909" h="460670">
                <a:moveTo>
                  <a:pt x="0" y="106253"/>
                </a:moveTo>
                <a:cubicBezTo>
                  <a:pt x="280554" y="291557"/>
                  <a:pt x="561109" y="476862"/>
                  <a:pt x="955963" y="459544"/>
                </a:cubicBezTo>
                <a:cubicBezTo>
                  <a:pt x="1350818" y="442226"/>
                  <a:pt x="1939636" y="26589"/>
                  <a:pt x="2369127" y="2344"/>
                </a:cubicBezTo>
                <a:cubicBezTo>
                  <a:pt x="2798618" y="-21901"/>
                  <a:pt x="3165763" y="146085"/>
                  <a:pt x="3532909" y="314071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5382692" y="6511853"/>
            <a:ext cx="66362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85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>
          <a:xfrm flipV="1">
            <a:off x="0" y="6529058"/>
            <a:ext cx="802821" cy="34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87643" y="216226"/>
            <a:ext cx="10349759" cy="307404"/>
            <a:chOff x="1087643" y="216226"/>
            <a:chExt cx="10349759" cy="30740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87643" y="216226"/>
              <a:ext cx="1034975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357274" y="523630"/>
              <a:ext cx="984570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202978" y="216226"/>
            <a:ext cx="234424" cy="6121464"/>
            <a:chOff x="11202978" y="216226"/>
            <a:chExt cx="234424" cy="6121464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11437402" y="216226"/>
              <a:ext cx="0" cy="612146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202978" y="523630"/>
              <a:ext cx="0" cy="581406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87643" y="216226"/>
            <a:ext cx="269631" cy="6121464"/>
            <a:chOff x="1087643" y="216226"/>
            <a:chExt cx="269631" cy="6121464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1087643" y="216226"/>
              <a:ext cx="0" cy="612146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1357274" y="523630"/>
              <a:ext cx="0" cy="581406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802821" y="5924550"/>
            <a:ext cx="10898032" cy="608915"/>
            <a:chOff x="802821" y="5924550"/>
            <a:chExt cx="10898032" cy="608915"/>
          </a:xfrm>
        </p:grpSpPr>
        <p:sp>
          <p:nvSpPr>
            <p:cNvPr id="24" name="圆角矩形 23"/>
            <p:cNvSpPr/>
            <p:nvPr/>
          </p:nvSpPr>
          <p:spPr>
            <a:xfrm>
              <a:off x="2296585" y="5924550"/>
              <a:ext cx="1009650" cy="41313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392334" y="6180366"/>
              <a:ext cx="761416" cy="157323"/>
              <a:chOff x="6392334" y="6180366"/>
              <a:chExt cx="761416" cy="15732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392335" y="6268016"/>
                <a:ext cx="476250" cy="6967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 rot="11888114">
                <a:off x="6677500" y="6198526"/>
                <a:ext cx="476250" cy="6967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392334" y="6180366"/>
                <a:ext cx="238125" cy="842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2821" y="6350215"/>
              <a:ext cx="10898032" cy="183250"/>
              <a:chOff x="802821" y="6350215"/>
              <a:chExt cx="10898032" cy="183250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11700853" y="6350215"/>
                <a:ext cx="0" cy="17584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802821" y="6520939"/>
                <a:ext cx="1089803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802821" y="6357619"/>
                <a:ext cx="1089803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802821" y="6357619"/>
                <a:ext cx="0" cy="17584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" name="直接连接符 73"/>
          <p:cNvCxnSpPr/>
          <p:nvPr/>
        </p:nvCxnSpPr>
        <p:spPr>
          <a:xfrm flipV="1">
            <a:off x="11700853" y="6523937"/>
            <a:ext cx="497874" cy="4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289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2001183" y="4397707"/>
            <a:ext cx="1067543" cy="179080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 rot="17898785">
            <a:off x="2280565" y="3930167"/>
            <a:ext cx="940221" cy="686431"/>
          </a:xfrm>
          <a:prstGeom prst="arc">
            <a:avLst>
              <a:gd name="adj1" fmla="val 15010205"/>
              <a:gd name="adj2" fmla="val 5305154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08226" y="3374425"/>
            <a:ext cx="1312608" cy="1797911"/>
            <a:chOff x="2108226" y="3374425"/>
            <a:chExt cx="1312608" cy="1797911"/>
          </a:xfrm>
        </p:grpSpPr>
        <p:sp>
          <p:nvSpPr>
            <p:cNvPr id="41" name="弧形 40"/>
            <p:cNvSpPr/>
            <p:nvPr/>
          </p:nvSpPr>
          <p:spPr>
            <a:xfrm rot="17898785">
              <a:off x="1865574" y="3617077"/>
              <a:ext cx="1797911" cy="1312608"/>
            </a:xfrm>
            <a:prstGeom prst="arc">
              <a:avLst>
                <a:gd name="adj1" fmla="val 15344718"/>
                <a:gd name="adj2" fmla="val 5305154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41" idx="0"/>
              <a:endCxn id="11" idx="0"/>
            </p:cNvCxnSpPr>
            <p:nvPr/>
          </p:nvCxnSpPr>
          <p:spPr>
            <a:xfrm>
              <a:off x="2118673" y="4111652"/>
              <a:ext cx="283036" cy="10968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连接符 45"/>
          <p:cNvCxnSpPr/>
          <p:nvPr/>
        </p:nvCxnSpPr>
        <p:spPr>
          <a:xfrm flipV="1">
            <a:off x="2395743" y="4538597"/>
            <a:ext cx="951302" cy="168280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0" y="6172715"/>
            <a:ext cx="2001183" cy="363445"/>
            <a:chOff x="0" y="6172715"/>
            <a:chExt cx="2001183" cy="363445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0" y="6525642"/>
              <a:ext cx="978734" cy="105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957574" y="6172716"/>
              <a:ext cx="151175" cy="35292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108750" y="6172715"/>
              <a:ext cx="89243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408068" y="6186570"/>
            <a:ext cx="2638313" cy="352927"/>
            <a:chOff x="2408068" y="6186570"/>
            <a:chExt cx="2638313" cy="352927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2408068" y="6207294"/>
              <a:ext cx="155206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3862676" y="6186570"/>
              <a:ext cx="1183705" cy="352927"/>
              <a:chOff x="2509633" y="6163604"/>
              <a:chExt cx="1183705" cy="352927"/>
            </a:xfrm>
          </p:grpSpPr>
          <p:cxnSp>
            <p:nvCxnSpPr>
              <p:cNvPr id="82" name="直接连接符 81"/>
              <p:cNvCxnSpPr/>
              <p:nvPr/>
            </p:nvCxnSpPr>
            <p:spPr>
              <a:xfrm flipV="1">
                <a:off x="2525446" y="6163604"/>
                <a:ext cx="96252" cy="352927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2509633" y="6513194"/>
                <a:ext cx="118370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组合 92"/>
          <p:cNvGrpSpPr/>
          <p:nvPr/>
        </p:nvGrpSpPr>
        <p:grpSpPr>
          <a:xfrm>
            <a:off x="4951092" y="5561261"/>
            <a:ext cx="4245031" cy="1638549"/>
            <a:chOff x="4951092" y="5561261"/>
            <a:chExt cx="4245031" cy="1638549"/>
          </a:xfrm>
        </p:grpSpPr>
        <p:sp>
          <p:nvSpPr>
            <p:cNvPr id="44" name="弧形 43"/>
            <p:cNvSpPr/>
            <p:nvPr/>
          </p:nvSpPr>
          <p:spPr>
            <a:xfrm rot="20958260">
              <a:off x="4951092" y="6004613"/>
              <a:ext cx="2331386" cy="1195197"/>
            </a:xfrm>
            <a:prstGeom prst="arc">
              <a:avLst>
                <a:gd name="adj1" fmla="val 11642857"/>
                <a:gd name="adj2" fmla="val 20357416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弧形 86"/>
            <p:cNvSpPr/>
            <p:nvPr/>
          </p:nvSpPr>
          <p:spPr>
            <a:xfrm rot="20958260">
              <a:off x="6864737" y="5561261"/>
              <a:ext cx="2331386" cy="1195197"/>
            </a:xfrm>
            <a:prstGeom prst="arc">
              <a:avLst>
                <a:gd name="adj1" fmla="val 11642857"/>
                <a:gd name="adj2" fmla="val 20357416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>
            <a:stCxn id="88" idx="0"/>
            <a:endCxn id="44" idx="0"/>
          </p:cNvCxnSpPr>
          <p:nvPr/>
        </p:nvCxnSpPr>
        <p:spPr>
          <a:xfrm>
            <a:off x="4534045" y="4476871"/>
            <a:ext cx="504714" cy="206220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446378" y="3499060"/>
            <a:ext cx="4440097" cy="2596660"/>
            <a:chOff x="4446378" y="3499060"/>
            <a:chExt cx="4440097" cy="2596660"/>
          </a:xfrm>
        </p:grpSpPr>
        <p:grpSp>
          <p:nvGrpSpPr>
            <p:cNvPr id="5" name="组合 4"/>
            <p:cNvGrpSpPr/>
            <p:nvPr/>
          </p:nvGrpSpPr>
          <p:grpSpPr>
            <a:xfrm>
              <a:off x="4446378" y="3499060"/>
              <a:ext cx="4245031" cy="2596660"/>
              <a:chOff x="4446378" y="3499060"/>
              <a:chExt cx="4245031" cy="2596660"/>
            </a:xfrm>
          </p:grpSpPr>
          <p:sp>
            <p:nvSpPr>
              <p:cNvPr id="88" name="弧形 87"/>
              <p:cNvSpPr/>
              <p:nvPr/>
            </p:nvSpPr>
            <p:spPr>
              <a:xfrm rot="20958260">
                <a:off x="4446378" y="3942412"/>
                <a:ext cx="2331386" cy="1195197"/>
              </a:xfrm>
              <a:prstGeom prst="arc">
                <a:avLst>
                  <a:gd name="adj1" fmla="val 11642857"/>
                  <a:gd name="adj2" fmla="val 20357416"/>
                </a:avLst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弧形 88"/>
              <p:cNvSpPr/>
              <p:nvPr/>
            </p:nvSpPr>
            <p:spPr>
              <a:xfrm rot="20958260">
                <a:off x="6360023" y="3499060"/>
                <a:ext cx="2331386" cy="1195197"/>
              </a:xfrm>
              <a:prstGeom prst="arc">
                <a:avLst>
                  <a:gd name="adj1" fmla="val 11642857"/>
                  <a:gd name="adj2" fmla="val 20357416"/>
                </a:avLst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/>
              <p:cNvCxnSpPr>
                <a:stCxn id="89" idx="0"/>
                <a:endCxn id="87" idx="0"/>
              </p:cNvCxnSpPr>
              <p:nvPr/>
            </p:nvCxnSpPr>
            <p:spPr>
              <a:xfrm>
                <a:off x="6447690" y="4033519"/>
                <a:ext cx="504714" cy="206220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连接符 90"/>
            <p:cNvCxnSpPr>
              <a:stCxn id="89" idx="2"/>
              <a:endCxn id="87" idx="2"/>
            </p:cNvCxnSpPr>
            <p:nvPr/>
          </p:nvCxnSpPr>
          <p:spPr>
            <a:xfrm>
              <a:off x="8381761" y="3574016"/>
              <a:ext cx="504714" cy="20622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/>
          <p:cNvSpPr txBox="1"/>
          <p:nvPr/>
        </p:nvSpPr>
        <p:spPr>
          <a:xfrm rot="20756780">
            <a:off x="4895315" y="4303091"/>
            <a:ext cx="148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新华字典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584664" y="5636217"/>
            <a:ext cx="3607336" cy="889425"/>
            <a:chOff x="8584664" y="5636217"/>
            <a:chExt cx="3607336" cy="889425"/>
          </a:xfrm>
        </p:grpSpPr>
        <p:cxnSp>
          <p:nvCxnSpPr>
            <p:cNvPr id="99" name="直接连接符 98"/>
            <p:cNvCxnSpPr/>
            <p:nvPr/>
          </p:nvCxnSpPr>
          <p:spPr>
            <a:xfrm flipV="1">
              <a:off x="8584664" y="5636217"/>
              <a:ext cx="278294" cy="88942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8584664" y="6522305"/>
              <a:ext cx="3607336" cy="333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324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/>
          <p:cNvCxnSpPr/>
          <p:nvPr/>
        </p:nvCxnSpPr>
        <p:spPr>
          <a:xfrm>
            <a:off x="0" y="6570622"/>
            <a:ext cx="181494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974494" y="1973216"/>
            <a:ext cx="2115893" cy="4578355"/>
            <a:chOff x="974494" y="1973216"/>
            <a:chExt cx="2115893" cy="4578355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1831274" y="4843516"/>
              <a:ext cx="0" cy="17080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922685" y="4843516"/>
              <a:ext cx="0" cy="17080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2033522" y="4843516"/>
              <a:ext cx="0" cy="17080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2144358" y="4843516"/>
              <a:ext cx="0" cy="17080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2244437" y="4843516"/>
              <a:ext cx="0" cy="17080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821871" y="4768400"/>
              <a:ext cx="429490" cy="673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676279">
              <a:off x="1505815" y="2981668"/>
              <a:ext cx="1052946" cy="105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21391804">
              <a:off x="1922060" y="1973216"/>
              <a:ext cx="231821" cy="788108"/>
            </a:xfrm>
            <a:custGeom>
              <a:avLst/>
              <a:gdLst>
                <a:gd name="connsiteX0" fmla="*/ 78189 w 231821"/>
                <a:gd name="connsiteY0" fmla="*/ 787923 h 788108"/>
                <a:gd name="connsiteX1" fmla="*/ 1989 w 231821"/>
                <a:gd name="connsiteY1" fmla="*/ 111648 h 788108"/>
                <a:gd name="connsiteX2" fmla="*/ 154389 w 231821"/>
                <a:gd name="connsiteY2" fmla="*/ 6873 h 788108"/>
                <a:gd name="connsiteX3" fmla="*/ 230589 w 231821"/>
                <a:gd name="connsiteY3" fmla="*/ 178323 h 788108"/>
                <a:gd name="connsiteX4" fmla="*/ 78189 w 231821"/>
                <a:gd name="connsiteY4" fmla="*/ 787923 h 78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21" h="788108">
                  <a:moveTo>
                    <a:pt x="78189" y="787923"/>
                  </a:moveTo>
                  <a:cubicBezTo>
                    <a:pt x="40089" y="776811"/>
                    <a:pt x="-10711" y="241823"/>
                    <a:pt x="1989" y="111648"/>
                  </a:cubicBezTo>
                  <a:cubicBezTo>
                    <a:pt x="14689" y="-18527"/>
                    <a:pt x="116289" y="-4239"/>
                    <a:pt x="154389" y="6873"/>
                  </a:cubicBezTo>
                  <a:cubicBezTo>
                    <a:pt x="192489" y="17985"/>
                    <a:pt x="240114" y="48148"/>
                    <a:pt x="230589" y="178323"/>
                  </a:cubicBezTo>
                  <a:cubicBezTo>
                    <a:pt x="221064" y="308498"/>
                    <a:pt x="116289" y="799035"/>
                    <a:pt x="78189" y="78792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flipH="1">
              <a:off x="2006830" y="4255295"/>
              <a:ext cx="45719" cy="2667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820764" y="4657850"/>
              <a:ext cx="429490" cy="673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821871" y="4533890"/>
              <a:ext cx="429490" cy="673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2676279">
              <a:off x="1545305" y="3021057"/>
              <a:ext cx="973885" cy="97399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弧形 23"/>
            <p:cNvSpPr/>
            <p:nvPr/>
          </p:nvSpPr>
          <p:spPr>
            <a:xfrm rot="10800000">
              <a:off x="974494" y="3307728"/>
              <a:ext cx="439505" cy="439505"/>
            </a:xfrm>
            <a:prstGeom prst="arc">
              <a:avLst>
                <a:gd name="adj1" fmla="val 12502611"/>
                <a:gd name="adj2" fmla="val 896000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357689" y="3595804"/>
              <a:ext cx="670321" cy="673790"/>
              <a:chOff x="1357689" y="3595804"/>
              <a:chExt cx="670321" cy="673790"/>
            </a:xfrm>
          </p:grpSpPr>
          <p:sp>
            <p:nvSpPr>
              <p:cNvPr id="68" name="弧形 67"/>
              <p:cNvSpPr/>
              <p:nvPr/>
            </p:nvSpPr>
            <p:spPr>
              <a:xfrm rot="7692179">
                <a:off x="1529874" y="3763171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rot="7692179">
                <a:off x="1357689" y="3595804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弧形 69"/>
              <p:cNvSpPr/>
              <p:nvPr/>
            </p:nvSpPr>
            <p:spPr>
              <a:xfrm rot="7692179">
                <a:off x="1695882" y="3931221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弧形 70"/>
              <p:cNvSpPr/>
              <p:nvPr/>
            </p:nvSpPr>
            <p:spPr>
              <a:xfrm rot="7692179">
                <a:off x="1872342" y="4113926"/>
                <a:ext cx="155668" cy="155668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矩形 71"/>
            <p:cNvSpPr/>
            <p:nvPr/>
          </p:nvSpPr>
          <p:spPr>
            <a:xfrm rot="2676279">
              <a:off x="1576257" y="3060640"/>
              <a:ext cx="907076" cy="9070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 flipH="1">
              <a:off x="2046578" y="3594438"/>
              <a:ext cx="670321" cy="673790"/>
              <a:chOff x="1357689" y="3595804"/>
              <a:chExt cx="670321" cy="673790"/>
            </a:xfrm>
          </p:grpSpPr>
          <p:sp>
            <p:nvSpPr>
              <p:cNvPr id="74" name="弧形 73"/>
              <p:cNvSpPr/>
              <p:nvPr/>
            </p:nvSpPr>
            <p:spPr>
              <a:xfrm rot="7692179">
                <a:off x="1529874" y="3763171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弧形 74"/>
              <p:cNvSpPr/>
              <p:nvPr/>
            </p:nvSpPr>
            <p:spPr>
              <a:xfrm rot="7692179">
                <a:off x="1357689" y="3595804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弧形 75"/>
              <p:cNvSpPr/>
              <p:nvPr/>
            </p:nvSpPr>
            <p:spPr>
              <a:xfrm rot="7692179">
                <a:off x="1695882" y="3931221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弧形 76"/>
              <p:cNvSpPr/>
              <p:nvPr/>
            </p:nvSpPr>
            <p:spPr>
              <a:xfrm rot="7692179">
                <a:off x="1872342" y="4113926"/>
                <a:ext cx="155668" cy="155668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flipH="1" flipV="1">
              <a:off x="2039527" y="2755847"/>
              <a:ext cx="670321" cy="673790"/>
              <a:chOff x="1357689" y="3595804"/>
              <a:chExt cx="670321" cy="673790"/>
            </a:xfrm>
          </p:grpSpPr>
          <p:sp>
            <p:nvSpPr>
              <p:cNvPr id="79" name="弧形 78"/>
              <p:cNvSpPr/>
              <p:nvPr/>
            </p:nvSpPr>
            <p:spPr>
              <a:xfrm rot="7692179">
                <a:off x="1529874" y="3763171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弧形 82"/>
              <p:cNvSpPr/>
              <p:nvPr/>
            </p:nvSpPr>
            <p:spPr>
              <a:xfrm rot="7692179">
                <a:off x="1357689" y="3595804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rot="7692179">
                <a:off x="1695882" y="3931221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弧形 85"/>
              <p:cNvSpPr/>
              <p:nvPr/>
            </p:nvSpPr>
            <p:spPr>
              <a:xfrm rot="7692179">
                <a:off x="1872342" y="4113926"/>
                <a:ext cx="155668" cy="155668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 flipV="1">
              <a:off x="1345304" y="2761390"/>
              <a:ext cx="670321" cy="673790"/>
              <a:chOff x="1357689" y="3595804"/>
              <a:chExt cx="670321" cy="673790"/>
            </a:xfrm>
          </p:grpSpPr>
          <p:sp>
            <p:nvSpPr>
              <p:cNvPr id="95" name="弧形 94"/>
              <p:cNvSpPr/>
              <p:nvPr/>
            </p:nvSpPr>
            <p:spPr>
              <a:xfrm rot="7692179">
                <a:off x="1529874" y="3763171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弧形 95"/>
              <p:cNvSpPr/>
              <p:nvPr/>
            </p:nvSpPr>
            <p:spPr>
              <a:xfrm rot="7692179">
                <a:off x="1357689" y="3595804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7692179">
                <a:off x="1695882" y="3931221"/>
                <a:ext cx="238125" cy="238125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弧形 97"/>
              <p:cNvSpPr/>
              <p:nvPr/>
            </p:nvSpPr>
            <p:spPr>
              <a:xfrm rot="7692179">
                <a:off x="1872342" y="4113926"/>
                <a:ext cx="155668" cy="155668"/>
              </a:xfrm>
              <a:prstGeom prst="arc">
                <a:avLst>
                  <a:gd name="adj1" fmla="val 16200000"/>
                  <a:gd name="adj2" fmla="val 608515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弧形 105"/>
            <p:cNvSpPr/>
            <p:nvPr/>
          </p:nvSpPr>
          <p:spPr>
            <a:xfrm rot="10800000" flipH="1">
              <a:off x="2650882" y="3285394"/>
              <a:ext cx="439505" cy="439505"/>
            </a:xfrm>
            <a:prstGeom prst="arc">
              <a:avLst>
                <a:gd name="adj1" fmla="val 12502611"/>
                <a:gd name="adj2" fmla="val 896000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1601042" y="3046200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华文行楷" panose="02010800040101010101" pitchFamily="2" charset="-122"/>
                  <a:ea typeface="华文行楷" panose="02010800040101010101" pitchFamily="2" charset="-122"/>
                </a:rPr>
                <a:t>福</a:t>
              </a:r>
              <a:endPara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107" name="直接连接符 106"/>
          <p:cNvCxnSpPr/>
          <p:nvPr/>
        </p:nvCxnSpPr>
        <p:spPr>
          <a:xfrm>
            <a:off x="2258455" y="6566273"/>
            <a:ext cx="993354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260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31">
            <a:off x="4641999" y="5100981"/>
            <a:ext cx="3674179" cy="709251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707629" y="3211312"/>
            <a:ext cx="1524818" cy="3671516"/>
            <a:chOff x="5707629" y="3211312"/>
            <a:chExt cx="1524818" cy="367151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83435">
              <a:off x="4170182" y="4748759"/>
              <a:ext cx="3671516" cy="596621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 rot="225228">
              <a:off x="6418608" y="4303948"/>
              <a:ext cx="813839" cy="403040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440000" y="5022864"/>
            <a:ext cx="978758" cy="978758"/>
            <a:chOff x="1440000" y="5022864"/>
            <a:chExt cx="978758" cy="978758"/>
          </a:xfrm>
        </p:grpSpPr>
        <p:sp>
          <p:nvSpPr>
            <p:cNvPr id="9" name="弧形 8"/>
            <p:cNvSpPr/>
            <p:nvPr/>
          </p:nvSpPr>
          <p:spPr>
            <a:xfrm>
              <a:off x="1440000" y="5022864"/>
              <a:ext cx="978758" cy="978758"/>
            </a:xfrm>
            <a:prstGeom prst="arc">
              <a:avLst>
                <a:gd name="adj1" fmla="val 16200000"/>
                <a:gd name="adj2" fmla="val 48114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1440000" y="5022864"/>
              <a:ext cx="5433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301276" y="3660024"/>
            <a:ext cx="1057984" cy="1362840"/>
            <a:chOff x="1301276" y="3660024"/>
            <a:chExt cx="1057984" cy="1362840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1440000" y="4684352"/>
              <a:ext cx="56118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1440000" y="4681698"/>
              <a:ext cx="12224" cy="3411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弧形 86"/>
            <p:cNvSpPr/>
            <p:nvPr/>
          </p:nvSpPr>
          <p:spPr>
            <a:xfrm>
              <a:off x="1301276" y="3660024"/>
              <a:ext cx="1057984" cy="1038480"/>
            </a:xfrm>
            <a:prstGeom prst="arc">
              <a:avLst>
                <a:gd name="adj1" fmla="val 11930388"/>
                <a:gd name="adj2" fmla="val 5337018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08749" y="3411032"/>
            <a:ext cx="1558116" cy="1529392"/>
            <a:chOff x="1108749" y="3411032"/>
            <a:chExt cx="1558116" cy="1529392"/>
          </a:xfrm>
        </p:grpSpPr>
        <p:sp>
          <p:nvSpPr>
            <p:cNvPr id="85" name="弧形 84"/>
            <p:cNvSpPr/>
            <p:nvPr/>
          </p:nvSpPr>
          <p:spPr>
            <a:xfrm>
              <a:off x="1108749" y="3411032"/>
              <a:ext cx="1558116" cy="1529392"/>
            </a:xfrm>
            <a:prstGeom prst="arc">
              <a:avLst>
                <a:gd name="adj1" fmla="val 12262765"/>
                <a:gd name="adj2" fmla="val 3144328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87" idx="0"/>
            </p:cNvCxnSpPr>
            <p:nvPr/>
          </p:nvCxnSpPr>
          <p:spPr>
            <a:xfrm flipH="1" flipV="1">
              <a:off x="1184051" y="3857407"/>
              <a:ext cx="146552" cy="15137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0" y="5999220"/>
            <a:ext cx="2028358" cy="583434"/>
            <a:chOff x="0" y="5999220"/>
            <a:chExt cx="2028358" cy="583434"/>
          </a:xfrm>
        </p:grpSpPr>
        <p:cxnSp>
          <p:nvCxnSpPr>
            <p:cNvPr id="61" name="直接连接符 60"/>
            <p:cNvCxnSpPr/>
            <p:nvPr/>
          </p:nvCxnSpPr>
          <p:spPr>
            <a:xfrm flipV="1">
              <a:off x="1499881" y="5999220"/>
              <a:ext cx="0" cy="21449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0" y="6572136"/>
              <a:ext cx="978734" cy="105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957574" y="6219210"/>
              <a:ext cx="151175" cy="35292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08750" y="6213717"/>
              <a:ext cx="391131" cy="549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485008" y="6001622"/>
              <a:ext cx="5433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接连接符 90"/>
          <p:cNvCxnSpPr/>
          <p:nvPr/>
        </p:nvCxnSpPr>
        <p:spPr>
          <a:xfrm>
            <a:off x="1830268" y="6561618"/>
            <a:ext cx="33535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84050" y="4684352"/>
            <a:ext cx="1558116" cy="1877266"/>
            <a:chOff x="1184050" y="4684352"/>
            <a:chExt cx="1558116" cy="1877266"/>
          </a:xfrm>
        </p:grpSpPr>
        <p:sp>
          <p:nvSpPr>
            <p:cNvPr id="81" name="弧形 80"/>
            <p:cNvSpPr/>
            <p:nvPr/>
          </p:nvSpPr>
          <p:spPr>
            <a:xfrm>
              <a:off x="1184050" y="4684352"/>
              <a:ext cx="1558116" cy="1529392"/>
            </a:xfrm>
            <a:prstGeom prst="arc">
              <a:avLst>
                <a:gd name="adj1" fmla="val 18072810"/>
                <a:gd name="adj2" fmla="val 5337018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1822955" y="6208692"/>
              <a:ext cx="151175" cy="35292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直接连接符 98"/>
          <p:cNvCxnSpPr/>
          <p:nvPr/>
        </p:nvCxnSpPr>
        <p:spPr>
          <a:xfrm>
            <a:off x="5040652" y="6561618"/>
            <a:ext cx="715134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25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48997 -1.0115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2" y="-5057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48919 -1.0074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-5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flipV="1">
            <a:off x="0" y="6562584"/>
            <a:ext cx="4042667" cy="2007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817476" y="6561618"/>
            <a:ext cx="43745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4042667" y="4590564"/>
            <a:ext cx="1044488" cy="198205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6792242" y="4584880"/>
            <a:ext cx="1025236" cy="19767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4084961" y="4459081"/>
            <a:ext cx="1002194" cy="224704"/>
            <a:chOff x="4084961" y="4459081"/>
            <a:chExt cx="1002194" cy="224704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4295203" y="4572177"/>
              <a:ext cx="791952" cy="127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>
              <a:off x="4084961" y="4459081"/>
              <a:ext cx="224704" cy="22470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773807" y="4459825"/>
            <a:ext cx="981581" cy="224704"/>
            <a:chOff x="6773807" y="4459825"/>
            <a:chExt cx="981581" cy="224704"/>
          </a:xfrm>
        </p:grpSpPr>
        <p:cxnSp>
          <p:nvCxnSpPr>
            <p:cNvPr id="83" name="直接连接符 82"/>
            <p:cNvCxnSpPr/>
            <p:nvPr/>
          </p:nvCxnSpPr>
          <p:spPr>
            <a:xfrm flipV="1">
              <a:off x="6773807" y="4563676"/>
              <a:ext cx="751105" cy="1700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7530684" y="4459825"/>
              <a:ext cx="224704" cy="22470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连接符 89"/>
          <p:cNvCxnSpPr/>
          <p:nvPr/>
        </p:nvCxnSpPr>
        <p:spPr>
          <a:xfrm flipV="1">
            <a:off x="5066478" y="2972456"/>
            <a:ext cx="867637" cy="16464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5926847" y="2972456"/>
            <a:ext cx="855776" cy="161242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32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566327"/>
            <a:ext cx="7933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793376" y="3188485"/>
            <a:ext cx="0" cy="33763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93376" y="3076133"/>
            <a:ext cx="597215" cy="224704"/>
            <a:chOff x="793376" y="3076133"/>
            <a:chExt cx="597215" cy="22470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93376" y="3188485"/>
              <a:ext cx="38996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165887" y="3076133"/>
              <a:ext cx="224704" cy="22470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flipV="1">
            <a:off x="793376" y="0"/>
            <a:ext cx="0" cy="318848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44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793376" y="6320118"/>
            <a:ext cx="0" cy="5378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93376" y="6320118"/>
            <a:ext cx="107217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1515164" y="2154033"/>
            <a:ext cx="0" cy="418569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515164" y="860612"/>
            <a:ext cx="67683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0803950" y="2033139"/>
            <a:ext cx="711214" cy="224704"/>
            <a:chOff x="10803950" y="2033139"/>
            <a:chExt cx="711214" cy="224704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1048364" y="2154033"/>
              <a:ext cx="4668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803950" y="2033139"/>
              <a:ext cx="224704" cy="224704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11515164" y="860612"/>
            <a:ext cx="0" cy="129342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8556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11</Words>
  <Application>Microsoft Office PowerPoint</Application>
  <PresentationFormat>宽屏</PresentationFormat>
  <Paragraphs>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方正舒体</vt:lpstr>
      <vt:lpstr>华文行楷</vt:lpstr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jd</cp:lastModifiedBy>
  <cp:revision>83</cp:revision>
  <dcterms:created xsi:type="dcterms:W3CDTF">2015-02-12T01:30:51Z</dcterms:created>
  <dcterms:modified xsi:type="dcterms:W3CDTF">2015-02-24T12:15:17Z</dcterms:modified>
</cp:coreProperties>
</file>