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E3759F1-4A59-49DE-9576-A3880FCDA5F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6AA21B8-8130-4034-B87A-FDDBD0AF4AC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03-01-2025 00:18:57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3E6C7AE3-D048-46F5-A591-254099D5E1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2800350"/>
            <a:ext cx="89344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519C0E5C-05C7-44C5-8140-8916EF044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966912"/>
            <a:ext cx="2476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570235BE-B4CE-4413-9DAB-50E0B0E300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771650"/>
            <a:ext cx="2476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4" name="slide4">
            <a:extLst>
              <a:ext uri="{FF2B5EF4-FFF2-40B4-BE49-F238E27FC236}">
                <a16:creationId xmlns:a16="http://schemas.microsoft.com/office/drawing/2014/main" id="{C9E4EBDE-26A5-4357-9F83-49BB4CA206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888"/>
            <a:ext cx="12192000" cy="5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5" name="slide5">
            <a:extLst>
              <a:ext uri="{FF2B5EF4-FFF2-40B4-BE49-F238E27FC236}">
                <a16:creationId xmlns:a16="http://schemas.microsoft.com/office/drawing/2014/main" id="{A926FE22-41EE-4485-B6A4-F6EC95BE90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721"/>
            <a:ext cx="12192000" cy="544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76AC5423-8CF7-499B-B31C-81A1DBD453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207"/>
            <a:ext cx="12192000" cy="27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DD741CEE-136E-4474-B596-98814CFC7E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000"/>
            <a:ext cx="12192000" cy="25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F8F46794-F3AE-4879-A623-3BC413489A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58" y="0"/>
            <a:ext cx="9290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B4DA00A1-B8D4-4763-B696-A1C6AA6901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2681287"/>
            <a:ext cx="29908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2025-01-02T18:49:06Z</dcterms:created>
  <dcterms:modified xsi:type="dcterms:W3CDTF">2025-01-02T18:49:06Z</dcterms:modified>
</cp:coreProperties>
</file>