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58" r:id="rId3"/>
    <p:sldId id="260" r:id="rId4"/>
    <p:sldId id="308" r:id="rId5"/>
    <p:sldId id="309" r:id="rId6"/>
    <p:sldId id="270" r:id="rId7"/>
    <p:sldId id="310" r:id="rId8"/>
    <p:sldId id="263" r:id="rId9"/>
    <p:sldId id="265" r:id="rId10"/>
    <p:sldId id="275" r:id="rId11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23CE10-83FF-47DA-89D2-9009D815A9A8}">
  <a:tblStyle styleId="{3723CE10-83FF-47DA-89D2-9009D815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8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Wilson" userId="622220c9-5e7c-4955-a7c5-4d64b790f7c8" providerId="ADAL" clId="{440F1A42-06CA-4A2E-8226-1CFBBCC6B18D}"/>
    <pc:docChg chg="delSld delMainMaster">
      <pc:chgData name="Ethan Wilson" userId="622220c9-5e7c-4955-a7c5-4d64b790f7c8" providerId="ADAL" clId="{440F1A42-06CA-4A2E-8226-1CFBBCC6B18D}" dt="2024-11-07T18:41:19.717" v="0" actId="47"/>
      <pc:docMkLst>
        <pc:docMk/>
      </pc:docMkLst>
      <pc:sldChg chg="del">
        <pc:chgData name="Ethan Wilson" userId="622220c9-5e7c-4955-a7c5-4d64b790f7c8" providerId="ADAL" clId="{440F1A42-06CA-4A2E-8226-1CFBBCC6B18D}" dt="2024-11-07T18:41:19.717" v="0" actId="47"/>
        <pc:sldMkLst>
          <pc:docMk/>
          <pc:sldMk cId="0" sldId="307"/>
        </pc:sldMkLst>
      </pc:sldChg>
      <pc:sldMasterChg chg="del delSldLayout">
        <pc:chgData name="Ethan Wilson" userId="622220c9-5e7c-4955-a7c5-4d64b790f7c8" providerId="ADAL" clId="{440F1A42-06CA-4A2E-8226-1CFBBCC6B18D}" dt="2024-11-07T18:41:19.717" v="0" actId="47"/>
        <pc:sldMasterMkLst>
          <pc:docMk/>
          <pc:sldMasterMk cId="0" sldId="2147483672"/>
        </pc:sldMasterMkLst>
        <pc:sldLayoutChg chg="del">
          <pc:chgData name="Ethan Wilson" userId="622220c9-5e7c-4955-a7c5-4d64b790f7c8" providerId="ADAL" clId="{440F1A42-06CA-4A2E-8226-1CFBBCC6B18D}" dt="2024-11-07T18:41:19.717" v="0" actId="47"/>
          <pc:sldLayoutMkLst>
            <pc:docMk/>
            <pc:sldMasterMk cId="0" sldId="2147483672"/>
            <pc:sldLayoutMk cId="0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8c653ffb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c8c653ffb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6a9e8cae7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6a9e8cae7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a6a9e8cae7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a6a9e8cae7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631c3065b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a631c3065b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a6a9e8cae7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a6a9e8cae7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a6a9e8cae7_0_18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a6a9e8cae7_0_18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21802" y="3577052"/>
            <a:ext cx="320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10191">
            <a:off x="8398938" y="4513703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610022" flipH="1">
            <a:off x="814272" y="222207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610492" flipH="1">
            <a:off x="264784" y="445893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1251267" flipH="1">
            <a:off x="-428677" y="62342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 rot="1251267" flipH="1">
            <a:off x="536673" y="9761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 rot="940743" flipH="1">
            <a:off x="-545427" y="1864560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 rot="1250804" flipH="1">
            <a:off x="1358028" y="140861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 rot="-310401" flipH="1">
            <a:off x="528872" y="286330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 rot="-310344" flipH="1">
            <a:off x="-133892" y="425600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 rot="9548733">
            <a:off x="-352477" y="321351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 rot="9548733">
            <a:off x="612873" y="419798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 rot="9859257">
            <a:off x="-469227" y="1739767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 rot="9549196">
            <a:off x="1434228" y="429520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 rot="-10489599">
            <a:off x="605072" y="741078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 rot="-10489656">
            <a:off x="-57692" y="-993310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 rot="-6651267">
            <a:off x="3597833" y="-69456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 rot="-6651267">
            <a:off x="3072856" y="269948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 rot="-6340743">
            <a:off x="4838882" y="-811231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 rot="-6650804">
            <a:off x="2506417" y="187116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 rot="-5089599">
            <a:off x="5837625" y="263069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 rot="-5089656">
            <a:off x="7230204" y="-399571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 rot="4148733">
            <a:off x="4232259" y="471738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3"/>
          <p:cNvSpPr/>
          <p:nvPr/>
        </p:nvSpPr>
        <p:spPr>
          <a:xfrm rot="4148733">
            <a:off x="5217567" y="4211530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"/>
          <p:cNvSpPr/>
          <p:nvPr/>
        </p:nvSpPr>
        <p:spPr>
          <a:xfrm rot="4459257">
            <a:off x="2758430" y="4601442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/>
          <p:nvPr/>
        </p:nvSpPr>
        <p:spPr>
          <a:xfrm rot="4149196">
            <a:off x="5924296" y="4434829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 rot="5710401">
            <a:off x="1759741" y="3527196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/>
          <p:nvPr/>
        </p:nvSpPr>
        <p:spPr>
          <a:xfrm rot="5710344">
            <a:off x="25229" y="3848152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 rot="-3893581">
            <a:off x="239534" y="3987104"/>
            <a:ext cx="748908" cy="1111500"/>
            <a:chOff x="8421281" y="3267397"/>
            <a:chExt cx="1249584" cy="1854584"/>
          </a:xfrm>
        </p:grpSpPr>
        <p:sp>
          <p:nvSpPr>
            <p:cNvPr id="39" name="Google Shape;39;p6"/>
            <p:cNvSpPr/>
            <p:nvPr/>
          </p:nvSpPr>
          <p:spPr>
            <a:xfrm rot="10800000" flipH="1">
              <a:off x="8538365" y="3267397"/>
              <a:ext cx="1132500" cy="1131675"/>
            </a:xfrm>
            <a:custGeom>
              <a:avLst/>
              <a:gdLst/>
              <a:ahLst/>
              <a:cxnLst/>
              <a:rect l="l" t="t" r="r" b="b"/>
              <a:pathLst>
                <a:path w="45300" h="45267" extrusionOk="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64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 rot="10800000" flipH="1">
              <a:off x="8421281" y="4548159"/>
              <a:ext cx="573096" cy="573821"/>
            </a:xfrm>
            <a:custGeom>
              <a:avLst/>
              <a:gdLst/>
              <a:ahLst/>
              <a:cxnLst/>
              <a:rect l="l" t="t" r="r" b="b"/>
              <a:pathLst>
                <a:path w="26887" h="26921" extrusionOk="0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92700" y="1389600"/>
            <a:ext cx="7757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rot="-9548733" flipH="1">
            <a:off x="8388609" y="358858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-9548733" flipH="1">
            <a:off x="7883590" y="457305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 rot="-9549196" flipH="1">
            <a:off x="7202525" y="467027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 rot="1251267" flipH="1">
            <a:off x="-530510" y="53275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 rot="1251267" flipH="1">
            <a:off x="434840" y="6942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 rot="1250804" flipH="1">
            <a:off x="1256195" y="50192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36700" cy="4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 rot="10800000">
            <a:off x="-444075" y="3169658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rot="10800000">
            <a:off x="204337" y="4366358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-10489599">
            <a:off x="-77639" y="178473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995422" y="463396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rot="-10489656">
            <a:off x="-740403" y="50347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13225" y="38645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981200" y="1106125"/>
            <a:ext cx="5181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2176500" y="3152225"/>
            <a:ext cx="4791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 flipH="1">
            <a:off x="-291675" y="2670863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flipH="1">
            <a:off x="356737" y="1932813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 rot="-310401" flipH="1">
            <a:off x="74761" y="382321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 flipH="1">
            <a:off x="1147822" y="1805667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20000" y="2485600"/>
            <a:ext cx="26979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3580325"/>
            <a:ext cx="25074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/>
          <p:nvPr/>
        </p:nvSpPr>
        <p:spPr>
          <a:xfrm rot="-10489809">
            <a:off x="-115307" y="-278628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1333692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2"/>
          </p:nvPr>
        </p:nvSpPr>
        <p:spPr>
          <a:xfrm>
            <a:off x="1211142" y="2023341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3"/>
          </p:nvPr>
        </p:nvSpPr>
        <p:spPr>
          <a:xfrm>
            <a:off x="38013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4"/>
          </p:nvPr>
        </p:nvSpPr>
        <p:spPr>
          <a:xfrm>
            <a:off x="3678750" y="2020364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5"/>
          </p:nvPr>
        </p:nvSpPr>
        <p:spPr>
          <a:xfrm>
            <a:off x="62992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6"/>
          </p:nvPr>
        </p:nvSpPr>
        <p:spPr>
          <a:xfrm>
            <a:off x="6176650" y="2023341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7"/>
          </p:nvPr>
        </p:nvSpPr>
        <p:spPr>
          <a:xfrm>
            <a:off x="1333692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8"/>
          </p:nvPr>
        </p:nvSpPr>
        <p:spPr>
          <a:xfrm>
            <a:off x="1211142" y="3814269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9"/>
          </p:nvPr>
        </p:nvSpPr>
        <p:spPr>
          <a:xfrm>
            <a:off x="38013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3"/>
          </p:nvPr>
        </p:nvSpPr>
        <p:spPr>
          <a:xfrm>
            <a:off x="3678750" y="3802958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4"/>
          </p:nvPr>
        </p:nvSpPr>
        <p:spPr>
          <a:xfrm>
            <a:off x="62992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5"/>
          </p:nvPr>
        </p:nvSpPr>
        <p:spPr>
          <a:xfrm>
            <a:off x="6176650" y="3796409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hasCustomPrompt="1"/>
          </p:nvPr>
        </p:nvSpPr>
        <p:spPr>
          <a:xfrm>
            <a:off x="1531692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39993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17" hasCustomPrompt="1"/>
          </p:nvPr>
        </p:nvSpPr>
        <p:spPr>
          <a:xfrm>
            <a:off x="64972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 hasCustomPrompt="1"/>
          </p:nvPr>
        </p:nvSpPr>
        <p:spPr>
          <a:xfrm>
            <a:off x="1531692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39993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0" hasCustomPrompt="1"/>
          </p:nvPr>
        </p:nvSpPr>
        <p:spPr>
          <a:xfrm>
            <a:off x="64972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 rot="-10403308">
            <a:off x="215761" y="258431"/>
            <a:ext cx="774556" cy="1059026"/>
            <a:chOff x="8487996" y="3199602"/>
            <a:chExt cx="1292466" cy="1767148"/>
          </a:xfrm>
        </p:grpSpPr>
        <p:sp>
          <p:nvSpPr>
            <p:cNvPr id="110" name="Google Shape;110;p14"/>
            <p:cNvSpPr/>
            <p:nvPr/>
          </p:nvSpPr>
          <p:spPr>
            <a:xfrm rot="10800000" flipH="1">
              <a:off x="8647963" y="3199602"/>
              <a:ext cx="1132500" cy="1131675"/>
            </a:xfrm>
            <a:custGeom>
              <a:avLst/>
              <a:gdLst/>
              <a:ahLst/>
              <a:cxnLst/>
              <a:rect l="l" t="t" r="r" b="b"/>
              <a:pathLst>
                <a:path w="45300" h="45267" extrusionOk="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64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rot="10800000" flipH="1">
              <a:off x="8487996" y="4392929"/>
              <a:ext cx="573096" cy="573821"/>
            </a:xfrm>
            <a:custGeom>
              <a:avLst/>
              <a:gdLst/>
              <a:ahLst/>
              <a:cxnLst/>
              <a:rect l="l" t="t" r="r" b="b"/>
              <a:pathLst>
                <a:path w="26887" h="26921" extrusionOk="0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4"/>
          <p:cNvSpPr/>
          <p:nvPr/>
        </p:nvSpPr>
        <p:spPr>
          <a:xfrm rot="-463513" flipH="1">
            <a:off x="8631071" y="4656934"/>
            <a:ext cx="343032" cy="3434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8B7B"/>
              </a:buClr>
              <a:buSzPts val="2800"/>
              <a:buFont typeface="Hammersmith One"/>
              <a:buNone/>
              <a:defRPr sz="2800">
                <a:solidFill>
                  <a:srgbClr val="FF8B7B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6" r:id="rId11"/>
    <p:sldLayoutId id="2147483667" r:id="rId12"/>
    <p:sldLayoutId id="2147483668" r:id="rId13"/>
    <p:sldLayoutId id="214748366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3"/>
                </a:solidFill>
              </a:rPr>
              <a:t>What is Salesforce?</a:t>
            </a:r>
            <a:endParaRPr sz="4800" dirty="0">
              <a:solidFill>
                <a:schemeClr val="accent3"/>
              </a:solidFill>
            </a:endParaRPr>
          </a:p>
        </p:txBody>
      </p:sp>
      <p:grpSp>
        <p:nvGrpSpPr>
          <p:cNvPr id="181" name="Google Shape;181;p26"/>
          <p:cNvGrpSpPr/>
          <p:nvPr/>
        </p:nvGrpSpPr>
        <p:grpSpPr>
          <a:xfrm>
            <a:off x="-5" y="1080518"/>
            <a:ext cx="4588711" cy="3523405"/>
            <a:chOff x="1190200" y="796850"/>
            <a:chExt cx="5212075" cy="4002050"/>
          </a:xfrm>
        </p:grpSpPr>
        <p:sp>
          <p:nvSpPr>
            <p:cNvPr id="182" name="Google Shape;182;p26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234025" y="4420275"/>
              <a:ext cx="408650" cy="2525"/>
            </a:xfrm>
            <a:custGeom>
              <a:avLst/>
              <a:gdLst/>
              <a:ahLst/>
              <a:cxnLst/>
              <a:rect l="l" t="t" r="r" b="b"/>
              <a:pathLst>
                <a:path w="16346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6346" y="100"/>
                  </a:lnTo>
                  <a:lnTo>
                    <a:pt x="163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930350" y="4295175"/>
              <a:ext cx="593800" cy="2525"/>
            </a:xfrm>
            <a:custGeom>
              <a:avLst/>
              <a:gdLst/>
              <a:ahLst/>
              <a:cxnLst/>
              <a:rect l="l" t="t" r="r" b="b"/>
              <a:pathLst>
                <a:path w="2375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23751" y="101"/>
                  </a:lnTo>
                  <a:lnTo>
                    <a:pt x="23751" y="1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008975" y="4312700"/>
              <a:ext cx="715550" cy="2525"/>
            </a:xfrm>
            <a:custGeom>
              <a:avLst/>
              <a:gdLst/>
              <a:ahLst/>
              <a:cxnLst/>
              <a:rect l="l" t="t" r="r" b="b"/>
              <a:pathLst>
                <a:path w="28622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8621" y="100"/>
                  </a:lnTo>
                  <a:lnTo>
                    <a:pt x="2862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3817075" y="4312700"/>
              <a:ext cx="65900" cy="2525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5" y="100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215075" y="4356900"/>
              <a:ext cx="1321825" cy="2525"/>
            </a:xfrm>
            <a:custGeom>
              <a:avLst/>
              <a:gdLst/>
              <a:ahLst/>
              <a:cxnLst/>
              <a:rect l="l" t="t" r="r" b="b"/>
              <a:pathLst>
                <a:path w="5287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52872" y="100"/>
                  </a:lnTo>
                  <a:lnTo>
                    <a:pt x="5287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929875" y="1081225"/>
              <a:ext cx="2290000" cy="1707900"/>
            </a:xfrm>
            <a:custGeom>
              <a:avLst/>
              <a:gdLst/>
              <a:ahLst/>
              <a:cxnLst/>
              <a:rect l="l" t="t" r="r" b="b"/>
              <a:pathLst>
                <a:path w="91600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91600" y="68316"/>
                  </a:lnTo>
                  <a:lnTo>
                    <a:pt x="9160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219850" y="1081225"/>
              <a:ext cx="14200" cy="1707900"/>
            </a:xfrm>
            <a:custGeom>
              <a:avLst/>
              <a:gdLst/>
              <a:ahLst/>
              <a:cxnLst/>
              <a:rect l="l" t="t" r="r" b="b"/>
              <a:pathLst>
                <a:path w="568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568" y="68316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043300" y="1194625"/>
              <a:ext cx="2063150" cy="1481100"/>
            </a:xfrm>
            <a:custGeom>
              <a:avLst/>
              <a:gdLst/>
              <a:ahLst/>
              <a:cxnLst/>
              <a:rect l="l" t="t" r="r" b="b"/>
              <a:pathLst>
                <a:path w="82526" h="59244" extrusionOk="0">
                  <a:moveTo>
                    <a:pt x="0" y="1"/>
                  </a:moveTo>
                  <a:lnTo>
                    <a:pt x="0" y="59243"/>
                  </a:lnTo>
                  <a:lnTo>
                    <a:pt x="82526" y="59243"/>
                  </a:lnTo>
                  <a:lnTo>
                    <a:pt x="8252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3557700" y="2241225"/>
              <a:ext cx="367800" cy="513725"/>
            </a:xfrm>
            <a:custGeom>
              <a:avLst/>
              <a:gdLst/>
              <a:ahLst/>
              <a:cxnLst/>
              <a:rect l="l" t="t" r="r" b="b"/>
              <a:pathLst>
                <a:path w="14712" h="20549" extrusionOk="0">
                  <a:moveTo>
                    <a:pt x="1" y="0"/>
                  </a:moveTo>
                  <a:lnTo>
                    <a:pt x="1" y="20548"/>
                  </a:lnTo>
                  <a:lnTo>
                    <a:pt x="14711" y="20548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3019825" y="2060250"/>
              <a:ext cx="392800" cy="513725"/>
            </a:xfrm>
            <a:custGeom>
              <a:avLst/>
              <a:gdLst/>
              <a:ahLst/>
              <a:cxnLst/>
              <a:rect l="l" t="t" r="r" b="b"/>
              <a:pathLst>
                <a:path w="15712" h="20549" extrusionOk="0">
                  <a:moveTo>
                    <a:pt x="1035" y="1"/>
                  </a:moveTo>
                  <a:lnTo>
                    <a:pt x="1" y="20549"/>
                  </a:lnTo>
                  <a:lnTo>
                    <a:pt x="14678" y="20549"/>
                  </a:lnTo>
                  <a:lnTo>
                    <a:pt x="157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2789675" y="2241225"/>
              <a:ext cx="366950" cy="513725"/>
            </a:xfrm>
            <a:custGeom>
              <a:avLst/>
              <a:gdLst/>
              <a:ahLst/>
              <a:cxnLst/>
              <a:rect l="l" t="t" r="r" b="b"/>
              <a:pathLst>
                <a:path w="14678" h="20549" extrusionOk="0">
                  <a:moveTo>
                    <a:pt x="0" y="0"/>
                  </a:moveTo>
                  <a:lnTo>
                    <a:pt x="0" y="20548"/>
                  </a:lnTo>
                  <a:lnTo>
                    <a:pt x="14677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2250950" y="2060250"/>
              <a:ext cx="393625" cy="513725"/>
            </a:xfrm>
            <a:custGeom>
              <a:avLst/>
              <a:gdLst/>
              <a:ahLst/>
              <a:cxnLst/>
              <a:rect l="l" t="t" r="r" b="b"/>
              <a:pathLst>
                <a:path w="15745" h="20549" extrusionOk="0">
                  <a:moveTo>
                    <a:pt x="1068" y="1"/>
                  </a:moveTo>
                  <a:lnTo>
                    <a:pt x="0" y="20549"/>
                  </a:lnTo>
                  <a:lnTo>
                    <a:pt x="14677" y="20549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561175" y="1235500"/>
              <a:ext cx="586275" cy="732200"/>
            </a:xfrm>
            <a:custGeom>
              <a:avLst/>
              <a:gdLst/>
              <a:ahLst/>
              <a:cxnLst/>
              <a:rect l="l" t="t" r="r" b="b"/>
              <a:pathLst>
                <a:path w="23451" h="29288" extrusionOk="0">
                  <a:moveTo>
                    <a:pt x="3436" y="0"/>
                  </a:moveTo>
                  <a:lnTo>
                    <a:pt x="0" y="27887"/>
                  </a:lnTo>
                  <a:lnTo>
                    <a:pt x="20014" y="29288"/>
                  </a:lnTo>
                  <a:lnTo>
                    <a:pt x="23450" y="1435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762850" y="1145425"/>
              <a:ext cx="393650" cy="514575"/>
            </a:xfrm>
            <a:custGeom>
              <a:avLst/>
              <a:gdLst/>
              <a:ahLst/>
              <a:cxnLst/>
              <a:rect l="l" t="t" r="r" b="b"/>
              <a:pathLst>
                <a:path w="15746" h="20583" extrusionOk="0">
                  <a:moveTo>
                    <a:pt x="1068" y="1"/>
                  </a:moveTo>
                  <a:lnTo>
                    <a:pt x="1" y="20582"/>
                  </a:lnTo>
                  <a:lnTo>
                    <a:pt x="14678" y="20582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280850" y="1440650"/>
              <a:ext cx="388625" cy="529550"/>
            </a:xfrm>
            <a:custGeom>
              <a:avLst/>
              <a:gdLst/>
              <a:ahLst/>
              <a:cxnLst/>
              <a:rect l="l" t="t" r="r" b="b"/>
              <a:pathLst>
                <a:path w="15545" h="21182" extrusionOk="0">
                  <a:moveTo>
                    <a:pt x="868" y="0"/>
                  </a:moveTo>
                  <a:lnTo>
                    <a:pt x="0" y="20515"/>
                  </a:lnTo>
                  <a:lnTo>
                    <a:pt x="14644" y="21182"/>
                  </a:lnTo>
                  <a:lnTo>
                    <a:pt x="15545" y="6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979925" y="1286375"/>
              <a:ext cx="381950" cy="524550"/>
            </a:xfrm>
            <a:custGeom>
              <a:avLst/>
              <a:gdLst/>
              <a:ahLst/>
              <a:cxnLst/>
              <a:rect l="l" t="t" r="r" b="b"/>
              <a:pathLst>
                <a:path w="15278" h="20982" extrusionOk="0">
                  <a:moveTo>
                    <a:pt x="14677" y="0"/>
                  </a:moveTo>
                  <a:lnTo>
                    <a:pt x="0" y="434"/>
                  </a:lnTo>
                  <a:lnTo>
                    <a:pt x="601" y="20982"/>
                  </a:lnTo>
                  <a:lnTo>
                    <a:pt x="15278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4699350" y="1225475"/>
              <a:ext cx="932375" cy="1371850"/>
            </a:xfrm>
            <a:custGeom>
              <a:avLst/>
              <a:gdLst/>
              <a:ahLst/>
              <a:cxnLst/>
              <a:rect l="l" t="t" r="r" b="b"/>
              <a:pathLst>
                <a:path w="37295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7294" y="54874"/>
                  </a:lnTo>
                  <a:lnTo>
                    <a:pt x="372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4642650" y="1225475"/>
              <a:ext cx="963225" cy="1371850"/>
            </a:xfrm>
            <a:custGeom>
              <a:avLst/>
              <a:gdLst/>
              <a:ahLst/>
              <a:cxnLst/>
              <a:rect l="l" t="t" r="r" b="b"/>
              <a:pathLst>
                <a:path w="38529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8528" y="54874"/>
                  </a:lnTo>
                  <a:lnTo>
                    <a:pt x="3852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723550" y="1333900"/>
              <a:ext cx="802250" cy="1155025"/>
            </a:xfrm>
            <a:custGeom>
              <a:avLst/>
              <a:gdLst/>
              <a:ahLst/>
              <a:cxnLst/>
              <a:rect l="l" t="t" r="r" b="b"/>
              <a:pathLst>
                <a:path w="32090" h="46201" extrusionOk="0">
                  <a:moveTo>
                    <a:pt x="0" y="0"/>
                  </a:moveTo>
                  <a:lnTo>
                    <a:pt x="0" y="46200"/>
                  </a:lnTo>
                  <a:lnTo>
                    <a:pt x="32090" y="46200"/>
                  </a:lnTo>
                  <a:lnTo>
                    <a:pt x="3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024600" y="1767550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36"/>
                  </a:lnTo>
                  <a:cubicBezTo>
                    <a:pt x="0" y="7939"/>
                    <a:pt x="3569" y="11508"/>
                    <a:pt x="8006" y="11508"/>
                  </a:cubicBezTo>
                  <a:lnTo>
                    <a:pt x="8006" y="8006"/>
                  </a:lnTo>
                  <a:cubicBezTo>
                    <a:pt x="8006" y="3569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024600" y="1471500"/>
              <a:ext cx="200150" cy="286900"/>
            </a:xfrm>
            <a:custGeom>
              <a:avLst/>
              <a:gdLst/>
              <a:ahLst/>
              <a:cxnLst/>
              <a:rect l="l" t="t" r="r" b="b"/>
              <a:pathLst>
                <a:path w="8006" h="11476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06"/>
                    <a:pt x="3569" y="11475"/>
                    <a:pt x="8006" y="11475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5024600" y="2064425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39"/>
                    <a:pt x="3569" y="11509"/>
                    <a:pt x="8006" y="11509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5183875" y="3211900"/>
              <a:ext cx="106775" cy="771425"/>
            </a:xfrm>
            <a:custGeom>
              <a:avLst/>
              <a:gdLst/>
              <a:ahLst/>
              <a:cxnLst/>
              <a:rect l="l" t="t" r="r" b="b"/>
              <a:pathLst>
                <a:path w="4271" h="30857" extrusionOk="0">
                  <a:moveTo>
                    <a:pt x="4270" y="1"/>
                  </a:moveTo>
                  <a:lnTo>
                    <a:pt x="1968" y="935"/>
                  </a:lnTo>
                  <a:cubicBezTo>
                    <a:pt x="267" y="5938"/>
                    <a:pt x="0" y="19682"/>
                    <a:pt x="0" y="29755"/>
                  </a:cubicBezTo>
                  <a:cubicBezTo>
                    <a:pt x="0" y="29956"/>
                    <a:pt x="267" y="30122"/>
                    <a:pt x="601" y="30122"/>
                  </a:cubicBezTo>
                  <a:cubicBezTo>
                    <a:pt x="934" y="30122"/>
                    <a:pt x="1235" y="29956"/>
                    <a:pt x="1235" y="29755"/>
                  </a:cubicBezTo>
                  <a:cubicBezTo>
                    <a:pt x="1135" y="28288"/>
                    <a:pt x="1268" y="30856"/>
                    <a:pt x="2469" y="16413"/>
                  </a:cubicBezTo>
                  <a:cubicBezTo>
                    <a:pt x="3703" y="936"/>
                    <a:pt x="4270" y="1"/>
                    <a:pt x="427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4617300" y="3052625"/>
              <a:ext cx="626650" cy="422000"/>
            </a:xfrm>
            <a:custGeom>
              <a:avLst/>
              <a:gdLst/>
              <a:ahLst/>
              <a:cxnLst/>
              <a:rect l="l" t="t" r="r" b="b"/>
              <a:pathLst>
                <a:path w="25066" h="16880" extrusionOk="0">
                  <a:moveTo>
                    <a:pt x="2872" y="0"/>
                  </a:moveTo>
                  <a:cubicBezTo>
                    <a:pt x="1" y="0"/>
                    <a:pt x="8716" y="6621"/>
                    <a:pt x="14591" y="9808"/>
                  </a:cubicBezTo>
                  <a:cubicBezTo>
                    <a:pt x="19027" y="12176"/>
                    <a:pt x="23864" y="14344"/>
                    <a:pt x="25065" y="16879"/>
                  </a:cubicBezTo>
                  <a:cubicBezTo>
                    <a:pt x="24765" y="11576"/>
                    <a:pt x="24698" y="7806"/>
                    <a:pt x="21329" y="5038"/>
                  </a:cubicBezTo>
                  <a:cubicBezTo>
                    <a:pt x="17960" y="2236"/>
                    <a:pt x="10655" y="167"/>
                    <a:pt x="2916" y="1"/>
                  </a:cubicBezTo>
                  <a:cubicBezTo>
                    <a:pt x="2901" y="0"/>
                    <a:pt x="2886" y="0"/>
                    <a:pt x="287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790525" y="3437075"/>
              <a:ext cx="437575" cy="294400"/>
            </a:xfrm>
            <a:custGeom>
              <a:avLst/>
              <a:gdLst/>
              <a:ahLst/>
              <a:cxnLst/>
              <a:rect l="l" t="t" r="r" b="b"/>
              <a:pathLst>
                <a:path w="17503" h="11776" extrusionOk="0">
                  <a:moveTo>
                    <a:pt x="2036" y="0"/>
                  </a:moveTo>
                  <a:cubicBezTo>
                    <a:pt x="0" y="0"/>
                    <a:pt x="6109" y="4612"/>
                    <a:pt x="10197" y="6838"/>
                  </a:cubicBezTo>
                  <a:cubicBezTo>
                    <a:pt x="13266" y="8506"/>
                    <a:pt x="16668" y="10007"/>
                    <a:pt x="17502" y="11775"/>
                  </a:cubicBezTo>
                  <a:cubicBezTo>
                    <a:pt x="17302" y="8073"/>
                    <a:pt x="17235" y="5471"/>
                    <a:pt x="14900" y="3503"/>
                  </a:cubicBezTo>
                  <a:cubicBezTo>
                    <a:pt x="12532" y="1568"/>
                    <a:pt x="7428" y="100"/>
                    <a:pt x="2058" y="0"/>
                  </a:cubicBezTo>
                  <a:cubicBezTo>
                    <a:pt x="2050" y="0"/>
                    <a:pt x="2043" y="0"/>
                    <a:pt x="203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5208900" y="3218575"/>
              <a:ext cx="716250" cy="468700"/>
            </a:xfrm>
            <a:custGeom>
              <a:avLst/>
              <a:gdLst/>
              <a:ahLst/>
              <a:cxnLst/>
              <a:rect l="l" t="t" r="r" b="b"/>
              <a:pathLst>
                <a:path w="28650" h="18748" extrusionOk="0">
                  <a:moveTo>
                    <a:pt x="25310" y="1"/>
                  </a:moveTo>
                  <a:cubicBezTo>
                    <a:pt x="25301" y="1"/>
                    <a:pt x="25293" y="1"/>
                    <a:pt x="25285" y="1"/>
                  </a:cubicBezTo>
                  <a:cubicBezTo>
                    <a:pt x="16645" y="101"/>
                    <a:pt x="8406" y="2369"/>
                    <a:pt x="4537" y="5471"/>
                  </a:cubicBezTo>
                  <a:cubicBezTo>
                    <a:pt x="701" y="8573"/>
                    <a:pt x="500" y="12776"/>
                    <a:pt x="0" y="18747"/>
                  </a:cubicBezTo>
                  <a:cubicBezTo>
                    <a:pt x="1401" y="15879"/>
                    <a:pt x="7239" y="12143"/>
                    <a:pt x="12876" y="9941"/>
                  </a:cubicBezTo>
                  <a:cubicBezTo>
                    <a:pt x="20995" y="6780"/>
                    <a:pt x="28650" y="1"/>
                    <a:pt x="2531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5207225" y="2963725"/>
              <a:ext cx="472650" cy="395825"/>
            </a:xfrm>
            <a:custGeom>
              <a:avLst/>
              <a:gdLst/>
              <a:ahLst/>
              <a:cxnLst/>
              <a:rect l="l" t="t" r="r" b="b"/>
              <a:pathLst>
                <a:path w="18906" h="15833" extrusionOk="0">
                  <a:moveTo>
                    <a:pt x="17021" y="0"/>
                  </a:moveTo>
                  <a:cubicBezTo>
                    <a:pt x="16948" y="0"/>
                    <a:pt x="16867" y="7"/>
                    <a:pt x="16779" y="21"/>
                  </a:cubicBezTo>
                  <a:cubicBezTo>
                    <a:pt x="10708" y="921"/>
                    <a:pt x="5037" y="3323"/>
                    <a:pt x="2536" y="5925"/>
                  </a:cubicBezTo>
                  <a:cubicBezTo>
                    <a:pt x="0" y="8493"/>
                    <a:pt x="67" y="11529"/>
                    <a:pt x="67" y="15832"/>
                  </a:cubicBezTo>
                  <a:cubicBezTo>
                    <a:pt x="901" y="13630"/>
                    <a:pt x="4770" y="10261"/>
                    <a:pt x="8640" y="8227"/>
                  </a:cubicBezTo>
                  <a:cubicBezTo>
                    <a:pt x="15705" y="4469"/>
                    <a:pt x="18906" y="0"/>
                    <a:pt x="1702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5037925" y="3913250"/>
              <a:ext cx="394475" cy="311075"/>
            </a:xfrm>
            <a:custGeom>
              <a:avLst/>
              <a:gdLst/>
              <a:ahLst/>
              <a:cxnLst/>
              <a:rect l="l" t="t" r="r" b="b"/>
              <a:pathLst>
                <a:path w="15779" h="12443" extrusionOk="0">
                  <a:moveTo>
                    <a:pt x="1" y="0"/>
                  </a:moveTo>
                  <a:lnTo>
                    <a:pt x="601" y="11942"/>
                  </a:lnTo>
                  <a:cubicBezTo>
                    <a:pt x="601" y="12209"/>
                    <a:pt x="868" y="12442"/>
                    <a:pt x="1135" y="12442"/>
                  </a:cubicBezTo>
                  <a:lnTo>
                    <a:pt x="14611" y="12442"/>
                  </a:lnTo>
                  <a:cubicBezTo>
                    <a:pt x="14912" y="12442"/>
                    <a:pt x="15145" y="12209"/>
                    <a:pt x="15145" y="11942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999575" y="3861550"/>
              <a:ext cx="471200" cy="115100"/>
            </a:xfrm>
            <a:custGeom>
              <a:avLst/>
              <a:gdLst/>
              <a:ahLst/>
              <a:cxnLst/>
              <a:rect l="l" t="t" r="r" b="b"/>
              <a:pathLst>
                <a:path w="18848" h="4604" extrusionOk="0">
                  <a:moveTo>
                    <a:pt x="0" y="0"/>
                  </a:moveTo>
                  <a:lnTo>
                    <a:pt x="501" y="4603"/>
                  </a:lnTo>
                  <a:lnTo>
                    <a:pt x="18314" y="4603"/>
                  </a:lnTo>
                  <a:lnTo>
                    <a:pt x="1884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1774775" y="456287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5"/>
                    <a:pt x="0" y="4737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7"/>
                  </a:cubicBezTo>
                  <a:cubicBezTo>
                    <a:pt x="161716" y="2135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155525" y="1032850"/>
              <a:ext cx="20025" cy="60075"/>
            </a:xfrm>
            <a:custGeom>
              <a:avLst/>
              <a:gdLst/>
              <a:ahLst/>
              <a:cxnLst/>
              <a:rect l="l" t="t" r="r" b="b"/>
              <a:pathLst>
                <a:path w="801" h="2403" extrusionOk="0">
                  <a:moveTo>
                    <a:pt x="367" y="0"/>
                  </a:moveTo>
                  <a:cubicBezTo>
                    <a:pt x="367" y="768"/>
                    <a:pt x="267" y="1535"/>
                    <a:pt x="0" y="2269"/>
                  </a:cubicBezTo>
                  <a:lnTo>
                    <a:pt x="401" y="2402"/>
                  </a:lnTo>
                  <a:cubicBezTo>
                    <a:pt x="667" y="1635"/>
                    <a:pt x="801" y="801"/>
                    <a:pt x="80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043775" y="850225"/>
              <a:ext cx="123450" cy="130100"/>
            </a:xfrm>
            <a:custGeom>
              <a:avLst/>
              <a:gdLst/>
              <a:ahLst/>
              <a:cxnLst/>
              <a:rect l="l" t="t" r="r" b="b"/>
              <a:pathLst>
                <a:path w="4938" h="5204" extrusionOk="0">
                  <a:moveTo>
                    <a:pt x="134" y="0"/>
                  </a:moveTo>
                  <a:lnTo>
                    <a:pt x="0" y="400"/>
                  </a:lnTo>
                  <a:cubicBezTo>
                    <a:pt x="2169" y="1168"/>
                    <a:pt x="3870" y="2969"/>
                    <a:pt x="4537" y="5204"/>
                  </a:cubicBezTo>
                  <a:lnTo>
                    <a:pt x="4937" y="5070"/>
                  </a:lnTo>
                  <a:cubicBezTo>
                    <a:pt x="4237" y="2702"/>
                    <a:pt x="2435" y="834"/>
                    <a:pt x="1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786100" y="874600"/>
              <a:ext cx="352775" cy="347575"/>
            </a:xfrm>
            <a:custGeom>
              <a:avLst/>
              <a:gdLst/>
              <a:ahLst/>
              <a:cxnLst/>
              <a:rect l="l" t="t" r="r" b="b"/>
              <a:pathLst>
                <a:path w="14111" h="13903" extrusionOk="0">
                  <a:moveTo>
                    <a:pt x="7794" y="0"/>
                  </a:moveTo>
                  <a:cubicBezTo>
                    <a:pt x="6570" y="0"/>
                    <a:pt x="5313" y="362"/>
                    <a:pt x="4170" y="1160"/>
                  </a:cubicBezTo>
                  <a:cubicBezTo>
                    <a:pt x="0" y="4095"/>
                    <a:pt x="867" y="10533"/>
                    <a:pt x="5671" y="12235"/>
                  </a:cubicBezTo>
                  <a:lnTo>
                    <a:pt x="10007" y="13903"/>
                  </a:lnTo>
                  <a:lnTo>
                    <a:pt x="9207" y="12502"/>
                  </a:lnTo>
                  <a:cubicBezTo>
                    <a:pt x="12075" y="11834"/>
                    <a:pt x="14110" y="9266"/>
                    <a:pt x="14110" y="6330"/>
                  </a:cubicBezTo>
                  <a:cubicBezTo>
                    <a:pt x="14110" y="2591"/>
                    <a:pt x="11069" y="0"/>
                    <a:pt x="779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737725" y="1017650"/>
              <a:ext cx="258550" cy="255400"/>
            </a:xfrm>
            <a:custGeom>
              <a:avLst/>
              <a:gdLst/>
              <a:ahLst/>
              <a:cxnLst/>
              <a:rect l="l" t="t" r="r" b="b"/>
              <a:pathLst>
                <a:path w="10342" h="10216" extrusionOk="0">
                  <a:moveTo>
                    <a:pt x="4647" y="1"/>
                  </a:moveTo>
                  <a:cubicBezTo>
                    <a:pt x="2251" y="1"/>
                    <a:pt x="0" y="1897"/>
                    <a:pt x="0" y="4645"/>
                  </a:cubicBezTo>
                  <a:cubicBezTo>
                    <a:pt x="0" y="6780"/>
                    <a:pt x="1501" y="8648"/>
                    <a:pt x="3636" y="9148"/>
                  </a:cubicBezTo>
                  <a:lnTo>
                    <a:pt x="3002" y="10215"/>
                  </a:lnTo>
                  <a:lnTo>
                    <a:pt x="6205" y="8981"/>
                  </a:lnTo>
                  <a:cubicBezTo>
                    <a:pt x="9707" y="7714"/>
                    <a:pt x="10341" y="3010"/>
                    <a:pt x="7272" y="842"/>
                  </a:cubicBezTo>
                  <a:cubicBezTo>
                    <a:pt x="6449" y="263"/>
                    <a:pt x="5538" y="1"/>
                    <a:pt x="4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5134675" y="1472325"/>
              <a:ext cx="371125" cy="376975"/>
            </a:xfrm>
            <a:custGeom>
              <a:avLst/>
              <a:gdLst/>
              <a:ahLst/>
              <a:cxnLst/>
              <a:rect l="l" t="t" r="r" b="b"/>
              <a:pathLst>
                <a:path w="14845" h="15079" extrusionOk="0">
                  <a:moveTo>
                    <a:pt x="8707" y="1"/>
                  </a:moveTo>
                  <a:cubicBezTo>
                    <a:pt x="7072" y="1420"/>
                    <a:pt x="3782" y="2525"/>
                    <a:pt x="1608" y="2525"/>
                  </a:cubicBezTo>
                  <a:cubicBezTo>
                    <a:pt x="1431" y="2525"/>
                    <a:pt x="1262" y="2518"/>
                    <a:pt x="1101" y="2502"/>
                  </a:cubicBezTo>
                  <a:lnTo>
                    <a:pt x="1101" y="2502"/>
                  </a:lnTo>
                  <a:cubicBezTo>
                    <a:pt x="0" y="9507"/>
                    <a:pt x="5871" y="15078"/>
                    <a:pt x="5871" y="15078"/>
                  </a:cubicBezTo>
                  <a:cubicBezTo>
                    <a:pt x="5871" y="15078"/>
                    <a:pt x="13343" y="12009"/>
                    <a:pt x="14844" y="5104"/>
                  </a:cubicBezTo>
                  <a:cubicBezTo>
                    <a:pt x="12809" y="4504"/>
                    <a:pt x="9774" y="2069"/>
                    <a:pt x="870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5177200" y="1509850"/>
              <a:ext cx="297750" cy="307750"/>
            </a:xfrm>
            <a:custGeom>
              <a:avLst/>
              <a:gdLst/>
              <a:ahLst/>
              <a:cxnLst/>
              <a:rect l="l" t="t" r="r" b="b"/>
              <a:pathLst>
                <a:path w="11910" h="12310" extrusionOk="0">
                  <a:moveTo>
                    <a:pt x="6705" y="1"/>
                  </a:moveTo>
                  <a:cubicBezTo>
                    <a:pt x="4771" y="1168"/>
                    <a:pt x="2569" y="1869"/>
                    <a:pt x="334" y="2036"/>
                  </a:cubicBezTo>
                  <a:cubicBezTo>
                    <a:pt x="1" y="6872"/>
                    <a:pt x="3169" y="10942"/>
                    <a:pt x="4404" y="12310"/>
                  </a:cubicBezTo>
                  <a:cubicBezTo>
                    <a:pt x="6072" y="11476"/>
                    <a:pt x="10475" y="8840"/>
                    <a:pt x="11909" y="4237"/>
                  </a:cubicBezTo>
                  <a:cubicBezTo>
                    <a:pt x="9874" y="3236"/>
                    <a:pt x="8106" y="1802"/>
                    <a:pt x="67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3405925" y="84270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5705" y="1"/>
                  </a:moveTo>
                  <a:lnTo>
                    <a:pt x="1" y="6072"/>
                  </a:lnTo>
                  <a:lnTo>
                    <a:pt x="13244" y="3470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380925" y="929050"/>
              <a:ext cx="427825" cy="304350"/>
            </a:xfrm>
            <a:custGeom>
              <a:avLst/>
              <a:gdLst/>
              <a:ahLst/>
              <a:cxnLst/>
              <a:rect l="l" t="t" r="r" b="b"/>
              <a:pathLst>
                <a:path w="17113" h="12174" extrusionOk="0">
                  <a:moveTo>
                    <a:pt x="14437" y="1"/>
                  </a:moveTo>
                  <a:cubicBezTo>
                    <a:pt x="14374" y="1"/>
                    <a:pt x="14309" y="6"/>
                    <a:pt x="14244" y="16"/>
                  </a:cubicBezTo>
                  <a:lnTo>
                    <a:pt x="1001" y="2618"/>
                  </a:lnTo>
                  <a:cubicBezTo>
                    <a:pt x="401" y="2718"/>
                    <a:pt x="0" y="3318"/>
                    <a:pt x="100" y="3919"/>
                  </a:cubicBezTo>
                  <a:lnTo>
                    <a:pt x="1535" y="11258"/>
                  </a:lnTo>
                  <a:cubicBezTo>
                    <a:pt x="1654" y="11796"/>
                    <a:pt x="2123" y="12173"/>
                    <a:pt x="2675" y="12173"/>
                  </a:cubicBezTo>
                  <a:cubicBezTo>
                    <a:pt x="2739" y="12173"/>
                    <a:pt x="2804" y="12168"/>
                    <a:pt x="2869" y="12158"/>
                  </a:cubicBezTo>
                  <a:lnTo>
                    <a:pt x="16112" y="9556"/>
                  </a:lnTo>
                  <a:cubicBezTo>
                    <a:pt x="16712" y="9456"/>
                    <a:pt x="17112" y="8856"/>
                    <a:pt x="17012" y="8255"/>
                  </a:cubicBezTo>
                  <a:lnTo>
                    <a:pt x="15578" y="917"/>
                  </a:lnTo>
                  <a:cubicBezTo>
                    <a:pt x="15458" y="378"/>
                    <a:pt x="14990" y="1"/>
                    <a:pt x="144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3405925" y="92945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13244" y="0"/>
                  </a:moveTo>
                  <a:lnTo>
                    <a:pt x="1" y="2602"/>
                  </a:lnTo>
                  <a:lnTo>
                    <a:pt x="7573" y="6071"/>
                  </a:lnTo>
                  <a:lnTo>
                    <a:pt x="13244" y="0"/>
                  </a:ln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3149075" y="1414800"/>
              <a:ext cx="253550" cy="252700"/>
            </a:xfrm>
            <a:custGeom>
              <a:avLst/>
              <a:gdLst/>
              <a:ahLst/>
              <a:cxnLst/>
              <a:rect l="l" t="t" r="r" b="b"/>
              <a:pathLst>
                <a:path w="10142" h="10108" extrusionOk="0">
                  <a:moveTo>
                    <a:pt x="5063" y="2982"/>
                  </a:moveTo>
                  <a:cubicBezTo>
                    <a:pt x="5924" y="2982"/>
                    <a:pt x="6780" y="3500"/>
                    <a:pt x="7073" y="4470"/>
                  </a:cubicBezTo>
                  <a:cubicBezTo>
                    <a:pt x="7406" y="5604"/>
                    <a:pt x="6739" y="6738"/>
                    <a:pt x="5638" y="7072"/>
                  </a:cubicBezTo>
                  <a:cubicBezTo>
                    <a:pt x="5442" y="7127"/>
                    <a:pt x="5248" y="7153"/>
                    <a:pt x="5061" y="7153"/>
                  </a:cubicBezTo>
                  <a:cubicBezTo>
                    <a:pt x="3559" y="7153"/>
                    <a:pt x="2436" y="5493"/>
                    <a:pt x="3237" y="4070"/>
                  </a:cubicBezTo>
                  <a:cubicBezTo>
                    <a:pt x="3643" y="3332"/>
                    <a:pt x="4355" y="2982"/>
                    <a:pt x="5063" y="2982"/>
                  </a:cubicBezTo>
                  <a:close/>
                  <a:moveTo>
                    <a:pt x="4704" y="0"/>
                  </a:moveTo>
                  <a:lnTo>
                    <a:pt x="2703" y="567"/>
                  </a:lnTo>
                  <a:lnTo>
                    <a:pt x="2636" y="1334"/>
                  </a:lnTo>
                  <a:cubicBezTo>
                    <a:pt x="2403" y="1501"/>
                    <a:pt x="2169" y="1668"/>
                    <a:pt x="1969" y="1868"/>
                  </a:cubicBezTo>
                  <a:lnTo>
                    <a:pt x="1235" y="1735"/>
                  </a:lnTo>
                  <a:lnTo>
                    <a:pt x="234" y="3603"/>
                  </a:lnTo>
                  <a:lnTo>
                    <a:pt x="735" y="4136"/>
                  </a:lnTo>
                  <a:cubicBezTo>
                    <a:pt x="668" y="4437"/>
                    <a:pt x="635" y="4703"/>
                    <a:pt x="635" y="5004"/>
                  </a:cubicBezTo>
                  <a:lnTo>
                    <a:pt x="1" y="5437"/>
                  </a:lnTo>
                  <a:lnTo>
                    <a:pt x="601" y="7439"/>
                  </a:lnTo>
                  <a:lnTo>
                    <a:pt x="1335" y="7472"/>
                  </a:lnTo>
                  <a:cubicBezTo>
                    <a:pt x="1502" y="7739"/>
                    <a:pt x="1669" y="7939"/>
                    <a:pt x="1869" y="8173"/>
                  </a:cubicBezTo>
                  <a:lnTo>
                    <a:pt x="1769" y="8906"/>
                  </a:lnTo>
                  <a:lnTo>
                    <a:pt x="3604" y="9907"/>
                  </a:lnTo>
                  <a:lnTo>
                    <a:pt x="4137" y="9407"/>
                  </a:lnTo>
                  <a:cubicBezTo>
                    <a:pt x="4437" y="9473"/>
                    <a:pt x="4738" y="9507"/>
                    <a:pt x="5005" y="9507"/>
                  </a:cubicBezTo>
                  <a:lnTo>
                    <a:pt x="5438" y="10107"/>
                  </a:lnTo>
                  <a:lnTo>
                    <a:pt x="7440" y="9540"/>
                  </a:lnTo>
                  <a:lnTo>
                    <a:pt x="7473" y="8773"/>
                  </a:lnTo>
                  <a:cubicBezTo>
                    <a:pt x="7740" y="8606"/>
                    <a:pt x="7973" y="8439"/>
                    <a:pt x="8173" y="8239"/>
                  </a:cubicBezTo>
                  <a:lnTo>
                    <a:pt x="8907" y="8373"/>
                  </a:lnTo>
                  <a:lnTo>
                    <a:pt x="9908" y="6538"/>
                  </a:lnTo>
                  <a:lnTo>
                    <a:pt x="9408" y="5971"/>
                  </a:lnTo>
                  <a:cubicBezTo>
                    <a:pt x="9474" y="5704"/>
                    <a:pt x="9508" y="5404"/>
                    <a:pt x="9508" y="5137"/>
                  </a:cubicBezTo>
                  <a:lnTo>
                    <a:pt x="10142" y="4703"/>
                  </a:lnTo>
                  <a:lnTo>
                    <a:pt x="9541" y="2669"/>
                  </a:lnTo>
                  <a:lnTo>
                    <a:pt x="8807" y="2635"/>
                  </a:lnTo>
                  <a:cubicBezTo>
                    <a:pt x="8640" y="2402"/>
                    <a:pt x="8474" y="2168"/>
                    <a:pt x="8274" y="1968"/>
                  </a:cubicBezTo>
                  <a:lnTo>
                    <a:pt x="8374" y="1234"/>
                  </a:lnTo>
                  <a:lnTo>
                    <a:pt x="6539" y="200"/>
                  </a:lnTo>
                  <a:lnTo>
                    <a:pt x="5972" y="701"/>
                  </a:lnTo>
                  <a:cubicBezTo>
                    <a:pt x="5705" y="634"/>
                    <a:pt x="5405" y="600"/>
                    <a:pt x="5138" y="600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2994800" y="14139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3106" y="995"/>
                  </a:moveTo>
                  <a:cubicBezTo>
                    <a:pt x="3975" y="995"/>
                    <a:pt x="4842" y="1524"/>
                    <a:pt x="5138" y="2502"/>
                  </a:cubicBezTo>
                  <a:cubicBezTo>
                    <a:pt x="5438" y="3603"/>
                    <a:pt x="4804" y="4771"/>
                    <a:pt x="3704" y="5104"/>
                  </a:cubicBezTo>
                  <a:cubicBezTo>
                    <a:pt x="3504" y="5160"/>
                    <a:pt x="3307" y="5186"/>
                    <a:pt x="3118" y="5186"/>
                  </a:cubicBezTo>
                  <a:cubicBezTo>
                    <a:pt x="1599" y="5186"/>
                    <a:pt x="501" y="3522"/>
                    <a:pt x="1302" y="2069"/>
                  </a:cubicBezTo>
                  <a:cubicBezTo>
                    <a:pt x="1704" y="1339"/>
                    <a:pt x="2405" y="995"/>
                    <a:pt x="3106" y="995"/>
                  </a:cubicBezTo>
                  <a:close/>
                  <a:moveTo>
                    <a:pt x="2903" y="1"/>
                  </a:moveTo>
                  <a:lnTo>
                    <a:pt x="1635" y="334"/>
                  </a:lnTo>
                  <a:lnTo>
                    <a:pt x="1602" y="801"/>
                  </a:lnTo>
                  <a:cubicBezTo>
                    <a:pt x="1469" y="901"/>
                    <a:pt x="1335" y="1001"/>
                    <a:pt x="1202" y="1135"/>
                  </a:cubicBezTo>
                  <a:lnTo>
                    <a:pt x="735" y="1068"/>
                  </a:lnTo>
                  <a:lnTo>
                    <a:pt x="134" y="2202"/>
                  </a:lnTo>
                  <a:lnTo>
                    <a:pt x="435" y="2536"/>
                  </a:lnTo>
                  <a:cubicBezTo>
                    <a:pt x="401" y="2703"/>
                    <a:pt x="368" y="2869"/>
                    <a:pt x="368" y="3070"/>
                  </a:cubicBezTo>
                  <a:lnTo>
                    <a:pt x="1" y="3303"/>
                  </a:lnTo>
                  <a:lnTo>
                    <a:pt x="368" y="4571"/>
                  </a:lnTo>
                  <a:lnTo>
                    <a:pt x="801" y="4604"/>
                  </a:lnTo>
                  <a:cubicBezTo>
                    <a:pt x="902" y="4737"/>
                    <a:pt x="1035" y="4871"/>
                    <a:pt x="1135" y="5004"/>
                  </a:cubicBezTo>
                  <a:lnTo>
                    <a:pt x="1068" y="5471"/>
                  </a:lnTo>
                  <a:lnTo>
                    <a:pt x="2202" y="6072"/>
                  </a:lnTo>
                  <a:lnTo>
                    <a:pt x="2536" y="5771"/>
                  </a:lnTo>
                  <a:cubicBezTo>
                    <a:pt x="2703" y="5805"/>
                    <a:pt x="2870" y="5838"/>
                    <a:pt x="3070" y="5838"/>
                  </a:cubicBezTo>
                  <a:lnTo>
                    <a:pt x="3337" y="6205"/>
                  </a:lnTo>
                  <a:lnTo>
                    <a:pt x="4571" y="5838"/>
                  </a:lnTo>
                  <a:lnTo>
                    <a:pt x="4604" y="5405"/>
                  </a:lnTo>
                  <a:cubicBezTo>
                    <a:pt x="4738" y="5304"/>
                    <a:pt x="4904" y="5204"/>
                    <a:pt x="5004" y="5071"/>
                  </a:cubicBezTo>
                  <a:lnTo>
                    <a:pt x="5471" y="5138"/>
                  </a:lnTo>
                  <a:lnTo>
                    <a:pt x="6105" y="4004"/>
                  </a:lnTo>
                  <a:lnTo>
                    <a:pt x="5772" y="3670"/>
                  </a:lnTo>
                  <a:cubicBezTo>
                    <a:pt x="5805" y="3503"/>
                    <a:pt x="5838" y="3336"/>
                    <a:pt x="5838" y="3136"/>
                  </a:cubicBezTo>
                  <a:lnTo>
                    <a:pt x="6205" y="2869"/>
                  </a:lnTo>
                  <a:lnTo>
                    <a:pt x="5872" y="1635"/>
                  </a:lnTo>
                  <a:lnTo>
                    <a:pt x="5405" y="1602"/>
                  </a:lnTo>
                  <a:cubicBezTo>
                    <a:pt x="5305" y="1468"/>
                    <a:pt x="5205" y="1335"/>
                    <a:pt x="5071" y="1202"/>
                  </a:cubicBezTo>
                  <a:lnTo>
                    <a:pt x="5138" y="735"/>
                  </a:lnTo>
                  <a:lnTo>
                    <a:pt x="4037" y="134"/>
                  </a:lnTo>
                  <a:lnTo>
                    <a:pt x="3670" y="434"/>
                  </a:lnTo>
                  <a:cubicBezTo>
                    <a:pt x="3503" y="401"/>
                    <a:pt x="3337" y="368"/>
                    <a:pt x="3170" y="368"/>
                  </a:cubicBezTo>
                  <a:lnTo>
                    <a:pt x="29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153975" y="1241350"/>
              <a:ext cx="150575" cy="177925"/>
            </a:xfrm>
            <a:custGeom>
              <a:avLst/>
              <a:gdLst/>
              <a:ahLst/>
              <a:cxnLst/>
              <a:rect l="l" t="t" r="r" b="b"/>
              <a:pathLst>
                <a:path w="6023" h="7117" extrusionOk="0">
                  <a:moveTo>
                    <a:pt x="3311" y="0"/>
                  </a:moveTo>
                  <a:cubicBezTo>
                    <a:pt x="1852" y="0"/>
                    <a:pt x="1239" y="1108"/>
                    <a:pt x="1268" y="2602"/>
                  </a:cubicBezTo>
                  <a:cubicBezTo>
                    <a:pt x="1335" y="4303"/>
                    <a:pt x="0" y="6771"/>
                    <a:pt x="1702" y="7105"/>
                  </a:cubicBezTo>
                  <a:cubicBezTo>
                    <a:pt x="1741" y="7113"/>
                    <a:pt x="1781" y="7116"/>
                    <a:pt x="1822" y="7116"/>
                  </a:cubicBezTo>
                  <a:cubicBezTo>
                    <a:pt x="3524" y="7116"/>
                    <a:pt x="6022" y="425"/>
                    <a:pt x="3970" y="66"/>
                  </a:cubicBezTo>
                  <a:cubicBezTo>
                    <a:pt x="3734" y="22"/>
                    <a:pt x="3514" y="0"/>
                    <a:pt x="3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3681125" y="2469700"/>
              <a:ext cx="648825" cy="1984800"/>
            </a:xfrm>
            <a:custGeom>
              <a:avLst/>
              <a:gdLst/>
              <a:ahLst/>
              <a:cxnLst/>
              <a:rect l="l" t="t" r="r" b="b"/>
              <a:pathLst>
                <a:path w="25953" h="79392" extrusionOk="0">
                  <a:moveTo>
                    <a:pt x="10075" y="1"/>
                  </a:moveTo>
                  <a:cubicBezTo>
                    <a:pt x="10075" y="1"/>
                    <a:pt x="7640" y="27187"/>
                    <a:pt x="6272" y="38762"/>
                  </a:cubicBezTo>
                  <a:cubicBezTo>
                    <a:pt x="4838" y="50771"/>
                    <a:pt x="1" y="77423"/>
                    <a:pt x="1" y="77423"/>
                  </a:cubicBezTo>
                  <a:lnTo>
                    <a:pt x="6972" y="79391"/>
                  </a:lnTo>
                  <a:cubicBezTo>
                    <a:pt x="6972" y="79391"/>
                    <a:pt x="14778" y="53272"/>
                    <a:pt x="15779" y="38328"/>
                  </a:cubicBezTo>
                  <a:cubicBezTo>
                    <a:pt x="21550" y="21783"/>
                    <a:pt x="25953" y="234"/>
                    <a:pt x="25953" y="234"/>
                  </a:cubicBezTo>
                  <a:lnTo>
                    <a:pt x="100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124775" y="2774925"/>
              <a:ext cx="100100" cy="501225"/>
            </a:xfrm>
            <a:custGeom>
              <a:avLst/>
              <a:gdLst/>
              <a:ahLst/>
              <a:cxnLst/>
              <a:rect l="l" t="t" r="r" b="b"/>
              <a:pathLst>
                <a:path w="4004" h="20049" extrusionOk="0">
                  <a:moveTo>
                    <a:pt x="1035" y="1"/>
                  </a:moveTo>
                  <a:cubicBezTo>
                    <a:pt x="1035" y="1"/>
                    <a:pt x="568" y="12710"/>
                    <a:pt x="1" y="20048"/>
                  </a:cubicBezTo>
                  <a:cubicBezTo>
                    <a:pt x="1502" y="15278"/>
                    <a:pt x="2836" y="10375"/>
                    <a:pt x="4004" y="5872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3484325" y="4394425"/>
              <a:ext cx="365275" cy="287475"/>
            </a:xfrm>
            <a:custGeom>
              <a:avLst/>
              <a:gdLst/>
              <a:ahLst/>
              <a:cxnLst/>
              <a:rect l="l" t="t" r="r" b="b"/>
              <a:pathLst>
                <a:path w="14611" h="11499" extrusionOk="0">
                  <a:moveTo>
                    <a:pt x="8974" y="0"/>
                  </a:moveTo>
                  <a:cubicBezTo>
                    <a:pt x="8974" y="0"/>
                    <a:pt x="8106" y="4103"/>
                    <a:pt x="7439" y="5204"/>
                  </a:cubicBezTo>
                  <a:cubicBezTo>
                    <a:pt x="6095" y="5597"/>
                    <a:pt x="4623" y="6506"/>
                    <a:pt x="2041" y="6506"/>
                  </a:cubicBezTo>
                  <a:cubicBezTo>
                    <a:pt x="1995" y="6506"/>
                    <a:pt x="1949" y="6506"/>
                    <a:pt x="1902" y="6505"/>
                  </a:cubicBezTo>
                  <a:cubicBezTo>
                    <a:pt x="668" y="6505"/>
                    <a:pt x="1" y="8306"/>
                    <a:pt x="1502" y="8740"/>
                  </a:cubicBezTo>
                  <a:cubicBezTo>
                    <a:pt x="3937" y="9474"/>
                    <a:pt x="5805" y="9707"/>
                    <a:pt x="7906" y="10341"/>
                  </a:cubicBezTo>
                  <a:cubicBezTo>
                    <a:pt x="9674" y="10875"/>
                    <a:pt x="10108" y="11175"/>
                    <a:pt x="11142" y="11475"/>
                  </a:cubicBezTo>
                  <a:cubicBezTo>
                    <a:pt x="11194" y="11491"/>
                    <a:pt x="11248" y="11498"/>
                    <a:pt x="11301" y="11498"/>
                  </a:cubicBezTo>
                  <a:cubicBezTo>
                    <a:pt x="11583" y="11498"/>
                    <a:pt x="11853" y="11284"/>
                    <a:pt x="11909" y="10975"/>
                  </a:cubicBezTo>
                  <a:lnTo>
                    <a:pt x="12509" y="7606"/>
                  </a:lnTo>
                  <a:cubicBezTo>
                    <a:pt x="12943" y="5871"/>
                    <a:pt x="14611" y="2002"/>
                    <a:pt x="14611" y="2002"/>
                  </a:cubicBezTo>
                  <a:lnTo>
                    <a:pt x="897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230700" y="4431950"/>
              <a:ext cx="291900" cy="248775"/>
            </a:xfrm>
            <a:custGeom>
              <a:avLst/>
              <a:gdLst/>
              <a:ahLst/>
              <a:cxnLst/>
              <a:rect l="l" t="t" r="r" b="b"/>
              <a:pathLst>
                <a:path w="11676" h="9951" extrusionOk="0">
                  <a:moveTo>
                    <a:pt x="10775" y="0"/>
                  </a:moveTo>
                  <a:lnTo>
                    <a:pt x="5171" y="134"/>
                  </a:lnTo>
                  <a:cubicBezTo>
                    <a:pt x="5171" y="134"/>
                    <a:pt x="5604" y="3870"/>
                    <a:pt x="5571" y="5204"/>
                  </a:cubicBezTo>
                  <a:cubicBezTo>
                    <a:pt x="4503" y="5971"/>
                    <a:pt x="3403" y="7005"/>
                    <a:pt x="1068" y="7706"/>
                  </a:cubicBezTo>
                  <a:cubicBezTo>
                    <a:pt x="0" y="8040"/>
                    <a:pt x="100" y="9941"/>
                    <a:pt x="1535" y="9941"/>
                  </a:cubicBezTo>
                  <a:cubicBezTo>
                    <a:pt x="1776" y="9948"/>
                    <a:pt x="2011" y="9951"/>
                    <a:pt x="2239" y="9951"/>
                  </a:cubicBezTo>
                  <a:cubicBezTo>
                    <a:pt x="4162" y="9951"/>
                    <a:pt x="5660" y="9738"/>
                    <a:pt x="7380" y="9738"/>
                  </a:cubicBezTo>
                  <a:cubicBezTo>
                    <a:pt x="7488" y="9738"/>
                    <a:pt x="7596" y="9739"/>
                    <a:pt x="7706" y="9741"/>
                  </a:cubicBezTo>
                  <a:cubicBezTo>
                    <a:pt x="9440" y="9774"/>
                    <a:pt x="9640" y="9941"/>
                    <a:pt x="10674" y="9941"/>
                  </a:cubicBezTo>
                  <a:cubicBezTo>
                    <a:pt x="11275" y="9941"/>
                    <a:pt x="11675" y="9374"/>
                    <a:pt x="11508" y="8807"/>
                  </a:cubicBezTo>
                  <a:lnTo>
                    <a:pt x="10841" y="5871"/>
                  </a:lnTo>
                  <a:cubicBezTo>
                    <a:pt x="10641" y="4103"/>
                    <a:pt x="10775" y="0"/>
                    <a:pt x="1077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080575" y="2472200"/>
              <a:ext cx="457025" cy="1962275"/>
            </a:xfrm>
            <a:custGeom>
              <a:avLst/>
              <a:gdLst/>
              <a:ahLst/>
              <a:cxnLst/>
              <a:rect l="l" t="t" r="r" b="b"/>
              <a:pathLst>
                <a:path w="18281" h="78491" extrusionOk="0">
                  <a:moveTo>
                    <a:pt x="1" y="1"/>
                  </a:moveTo>
                  <a:cubicBezTo>
                    <a:pt x="1" y="1"/>
                    <a:pt x="3870" y="27187"/>
                    <a:pt x="5772" y="38495"/>
                  </a:cubicBezTo>
                  <a:cubicBezTo>
                    <a:pt x="7673" y="49803"/>
                    <a:pt x="10342" y="78390"/>
                    <a:pt x="10342" y="78390"/>
                  </a:cubicBezTo>
                  <a:lnTo>
                    <a:pt x="17447" y="78490"/>
                  </a:lnTo>
                  <a:cubicBezTo>
                    <a:pt x="17447" y="78490"/>
                    <a:pt x="18281" y="50504"/>
                    <a:pt x="15545" y="37228"/>
                  </a:cubicBezTo>
                  <a:cubicBezTo>
                    <a:pt x="15045" y="20115"/>
                    <a:pt x="16980" y="10275"/>
                    <a:pt x="14445" y="2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596900" y="1372350"/>
              <a:ext cx="528750" cy="459450"/>
            </a:xfrm>
            <a:custGeom>
              <a:avLst/>
              <a:gdLst/>
              <a:ahLst/>
              <a:cxnLst/>
              <a:rect l="l" t="t" r="r" b="b"/>
              <a:pathLst>
                <a:path w="21150" h="18378" extrusionOk="0">
                  <a:moveTo>
                    <a:pt x="1810" y="0"/>
                  </a:moveTo>
                  <a:cubicBezTo>
                    <a:pt x="1176" y="0"/>
                    <a:pt x="547" y="384"/>
                    <a:pt x="401" y="1164"/>
                  </a:cubicBezTo>
                  <a:cubicBezTo>
                    <a:pt x="201" y="2332"/>
                    <a:pt x="101" y="3499"/>
                    <a:pt x="67" y="4667"/>
                  </a:cubicBezTo>
                  <a:cubicBezTo>
                    <a:pt x="1" y="5834"/>
                    <a:pt x="34" y="7035"/>
                    <a:pt x="134" y="8203"/>
                  </a:cubicBezTo>
                  <a:cubicBezTo>
                    <a:pt x="234" y="9404"/>
                    <a:pt x="434" y="10638"/>
                    <a:pt x="768" y="11805"/>
                  </a:cubicBezTo>
                  <a:cubicBezTo>
                    <a:pt x="1102" y="13073"/>
                    <a:pt x="1635" y="14307"/>
                    <a:pt x="2302" y="15441"/>
                  </a:cubicBezTo>
                  <a:cubicBezTo>
                    <a:pt x="2636" y="16008"/>
                    <a:pt x="3203" y="16409"/>
                    <a:pt x="3837" y="16542"/>
                  </a:cubicBezTo>
                  <a:lnTo>
                    <a:pt x="4037" y="16575"/>
                  </a:lnTo>
                  <a:cubicBezTo>
                    <a:pt x="5204" y="16842"/>
                    <a:pt x="6372" y="17076"/>
                    <a:pt x="7539" y="17242"/>
                  </a:cubicBezTo>
                  <a:cubicBezTo>
                    <a:pt x="8707" y="17443"/>
                    <a:pt x="9874" y="17643"/>
                    <a:pt x="11075" y="17776"/>
                  </a:cubicBezTo>
                  <a:cubicBezTo>
                    <a:pt x="12243" y="17943"/>
                    <a:pt x="13410" y="18076"/>
                    <a:pt x="14578" y="18176"/>
                  </a:cubicBezTo>
                  <a:cubicBezTo>
                    <a:pt x="15779" y="18277"/>
                    <a:pt x="16946" y="18343"/>
                    <a:pt x="18180" y="18377"/>
                  </a:cubicBezTo>
                  <a:cubicBezTo>
                    <a:pt x="18201" y="18377"/>
                    <a:pt x="18221" y="18377"/>
                    <a:pt x="18241" y="18377"/>
                  </a:cubicBezTo>
                  <a:cubicBezTo>
                    <a:pt x="19748" y="18377"/>
                    <a:pt x="20984" y="17155"/>
                    <a:pt x="21082" y="15641"/>
                  </a:cubicBezTo>
                  <a:cubicBezTo>
                    <a:pt x="21149" y="14107"/>
                    <a:pt x="19982" y="12773"/>
                    <a:pt x="18447" y="12606"/>
                  </a:cubicBezTo>
                  <a:lnTo>
                    <a:pt x="18414" y="12606"/>
                  </a:lnTo>
                  <a:lnTo>
                    <a:pt x="11642" y="12105"/>
                  </a:lnTo>
                  <a:cubicBezTo>
                    <a:pt x="9741" y="11939"/>
                    <a:pt x="7840" y="11772"/>
                    <a:pt x="5972" y="11572"/>
                  </a:cubicBezTo>
                  <a:cubicBezTo>
                    <a:pt x="5738" y="11138"/>
                    <a:pt x="5505" y="10704"/>
                    <a:pt x="5338" y="10271"/>
                  </a:cubicBezTo>
                  <a:cubicBezTo>
                    <a:pt x="4938" y="9337"/>
                    <a:pt x="4637" y="8403"/>
                    <a:pt x="4371" y="7469"/>
                  </a:cubicBezTo>
                  <a:cubicBezTo>
                    <a:pt x="4137" y="6501"/>
                    <a:pt x="3904" y="5467"/>
                    <a:pt x="3737" y="4433"/>
                  </a:cubicBezTo>
                  <a:cubicBezTo>
                    <a:pt x="3537" y="3399"/>
                    <a:pt x="3370" y="2365"/>
                    <a:pt x="3270" y="1331"/>
                  </a:cubicBezTo>
                  <a:lnTo>
                    <a:pt x="3270" y="1264"/>
                  </a:lnTo>
                  <a:cubicBezTo>
                    <a:pt x="3150" y="426"/>
                    <a:pt x="2477" y="0"/>
                    <a:pt x="1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869600" y="1664125"/>
              <a:ext cx="404475" cy="235975"/>
            </a:xfrm>
            <a:custGeom>
              <a:avLst/>
              <a:gdLst/>
              <a:ahLst/>
              <a:cxnLst/>
              <a:rect l="l" t="t" r="r" b="b"/>
              <a:pathLst>
                <a:path w="16179" h="9439" extrusionOk="0">
                  <a:moveTo>
                    <a:pt x="734" y="1"/>
                  </a:moveTo>
                  <a:cubicBezTo>
                    <a:pt x="1" y="2936"/>
                    <a:pt x="67" y="6038"/>
                    <a:pt x="901" y="8974"/>
                  </a:cubicBezTo>
                  <a:cubicBezTo>
                    <a:pt x="901" y="8974"/>
                    <a:pt x="1811" y="9438"/>
                    <a:pt x="4214" y="9438"/>
                  </a:cubicBezTo>
                  <a:cubicBezTo>
                    <a:pt x="5031" y="9438"/>
                    <a:pt x="6021" y="9385"/>
                    <a:pt x="7206" y="9241"/>
                  </a:cubicBezTo>
                  <a:cubicBezTo>
                    <a:pt x="12443" y="8574"/>
                    <a:pt x="16179" y="2236"/>
                    <a:pt x="11809" y="1335"/>
                  </a:cubicBezTo>
                  <a:cubicBezTo>
                    <a:pt x="8140" y="635"/>
                    <a:pt x="4437" y="201"/>
                    <a:pt x="73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3903800" y="1696625"/>
              <a:ext cx="657150" cy="836500"/>
            </a:xfrm>
            <a:custGeom>
              <a:avLst/>
              <a:gdLst/>
              <a:ahLst/>
              <a:cxnLst/>
              <a:rect l="l" t="t" r="r" b="b"/>
              <a:pathLst>
                <a:path w="26286" h="33460" extrusionOk="0">
                  <a:moveTo>
                    <a:pt x="10476" y="0"/>
                  </a:moveTo>
                  <a:cubicBezTo>
                    <a:pt x="6202" y="0"/>
                    <a:pt x="2890" y="2135"/>
                    <a:pt x="2068" y="6340"/>
                  </a:cubicBezTo>
                  <a:cubicBezTo>
                    <a:pt x="434" y="14912"/>
                    <a:pt x="0" y="23652"/>
                    <a:pt x="734" y="32358"/>
                  </a:cubicBezTo>
                  <a:cubicBezTo>
                    <a:pt x="750" y="33108"/>
                    <a:pt x="5442" y="33460"/>
                    <a:pt x="10427" y="33460"/>
                  </a:cubicBezTo>
                  <a:cubicBezTo>
                    <a:pt x="15643" y="33460"/>
                    <a:pt x="21180" y="33075"/>
                    <a:pt x="22016" y="32358"/>
                  </a:cubicBezTo>
                  <a:cubicBezTo>
                    <a:pt x="22716" y="26821"/>
                    <a:pt x="21916" y="20917"/>
                    <a:pt x="25552" y="8541"/>
                  </a:cubicBezTo>
                  <a:cubicBezTo>
                    <a:pt x="26286" y="6006"/>
                    <a:pt x="25151" y="2203"/>
                    <a:pt x="22616" y="1570"/>
                  </a:cubicBezTo>
                  <a:cubicBezTo>
                    <a:pt x="18680" y="669"/>
                    <a:pt x="14677" y="135"/>
                    <a:pt x="10674" y="2"/>
                  </a:cubicBezTo>
                  <a:cubicBezTo>
                    <a:pt x="10608" y="1"/>
                    <a:pt x="10542" y="0"/>
                    <a:pt x="10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156475" y="1825000"/>
              <a:ext cx="20875" cy="32700"/>
            </a:xfrm>
            <a:custGeom>
              <a:avLst/>
              <a:gdLst/>
              <a:ahLst/>
              <a:cxnLst/>
              <a:rect l="l" t="t" r="r" b="b"/>
              <a:pathLst>
                <a:path w="835" h="1308" extrusionOk="0">
                  <a:moveTo>
                    <a:pt x="529" y="1"/>
                  </a:moveTo>
                  <a:cubicBezTo>
                    <a:pt x="342" y="1"/>
                    <a:pt x="161" y="227"/>
                    <a:pt x="67" y="571"/>
                  </a:cubicBezTo>
                  <a:cubicBezTo>
                    <a:pt x="0" y="938"/>
                    <a:pt x="67" y="1271"/>
                    <a:pt x="267" y="1305"/>
                  </a:cubicBezTo>
                  <a:cubicBezTo>
                    <a:pt x="280" y="1307"/>
                    <a:pt x="293" y="1308"/>
                    <a:pt x="305" y="1308"/>
                  </a:cubicBezTo>
                  <a:cubicBezTo>
                    <a:pt x="492" y="1308"/>
                    <a:pt x="674" y="1081"/>
                    <a:pt x="768" y="738"/>
                  </a:cubicBezTo>
                  <a:cubicBezTo>
                    <a:pt x="834" y="404"/>
                    <a:pt x="768" y="37"/>
                    <a:pt x="567" y="4"/>
                  </a:cubicBezTo>
                  <a:cubicBezTo>
                    <a:pt x="555" y="2"/>
                    <a:pt x="542" y="1"/>
                    <a:pt x="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418325" y="1458900"/>
              <a:ext cx="603800" cy="431625"/>
            </a:xfrm>
            <a:custGeom>
              <a:avLst/>
              <a:gdLst/>
              <a:ahLst/>
              <a:cxnLst/>
              <a:rect l="l" t="t" r="r" b="b"/>
              <a:pathLst>
                <a:path w="24152" h="17265" extrusionOk="0">
                  <a:moveTo>
                    <a:pt x="22555" y="0"/>
                  </a:moveTo>
                  <a:cubicBezTo>
                    <a:pt x="21938" y="0"/>
                    <a:pt x="21326" y="352"/>
                    <a:pt x="21116" y="1105"/>
                  </a:cubicBezTo>
                  <a:lnTo>
                    <a:pt x="21082" y="1205"/>
                  </a:lnTo>
                  <a:cubicBezTo>
                    <a:pt x="20815" y="2239"/>
                    <a:pt x="20482" y="3340"/>
                    <a:pt x="20115" y="4374"/>
                  </a:cubicBezTo>
                  <a:cubicBezTo>
                    <a:pt x="19781" y="5441"/>
                    <a:pt x="19414" y="6475"/>
                    <a:pt x="18981" y="7443"/>
                  </a:cubicBezTo>
                  <a:cubicBezTo>
                    <a:pt x="18580" y="8410"/>
                    <a:pt x="18080" y="9344"/>
                    <a:pt x="17580" y="10245"/>
                  </a:cubicBezTo>
                  <a:cubicBezTo>
                    <a:pt x="17313" y="10678"/>
                    <a:pt x="17013" y="11112"/>
                    <a:pt x="16712" y="11512"/>
                  </a:cubicBezTo>
                  <a:cubicBezTo>
                    <a:pt x="14711" y="11445"/>
                    <a:pt x="12676" y="11345"/>
                    <a:pt x="10675" y="11212"/>
                  </a:cubicBezTo>
                  <a:lnTo>
                    <a:pt x="3503" y="10712"/>
                  </a:lnTo>
                  <a:lnTo>
                    <a:pt x="3470" y="10712"/>
                  </a:lnTo>
                  <a:cubicBezTo>
                    <a:pt x="3368" y="10701"/>
                    <a:pt x="3268" y="10697"/>
                    <a:pt x="3168" y="10697"/>
                  </a:cubicBezTo>
                  <a:cubicBezTo>
                    <a:pt x="1624" y="10697"/>
                    <a:pt x="291" y="11882"/>
                    <a:pt x="134" y="13480"/>
                  </a:cubicBezTo>
                  <a:cubicBezTo>
                    <a:pt x="1" y="15148"/>
                    <a:pt x="1235" y="16649"/>
                    <a:pt x="2903" y="16783"/>
                  </a:cubicBezTo>
                  <a:cubicBezTo>
                    <a:pt x="4204" y="16949"/>
                    <a:pt x="5404" y="17049"/>
                    <a:pt x="6672" y="17116"/>
                  </a:cubicBezTo>
                  <a:cubicBezTo>
                    <a:pt x="7940" y="17216"/>
                    <a:pt x="9174" y="17250"/>
                    <a:pt x="10441" y="17250"/>
                  </a:cubicBezTo>
                  <a:cubicBezTo>
                    <a:pt x="10853" y="17261"/>
                    <a:pt x="11268" y="17264"/>
                    <a:pt x="11684" y="17264"/>
                  </a:cubicBezTo>
                  <a:cubicBezTo>
                    <a:pt x="12517" y="17264"/>
                    <a:pt x="13355" y="17250"/>
                    <a:pt x="14177" y="17250"/>
                  </a:cubicBezTo>
                  <a:cubicBezTo>
                    <a:pt x="15445" y="17250"/>
                    <a:pt x="16712" y="17150"/>
                    <a:pt x="17980" y="17083"/>
                  </a:cubicBezTo>
                  <a:lnTo>
                    <a:pt x="18214" y="17083"/>
                  </a:lnTo>
                  <a:cubicBezTo>
                    <a:pt x="18881" y="17049"/>
                    <a:pt x="19514" y="16716"/>
                    <a:pt x="19948" y="16182"/>
                  </a:cubicBezTo>
                  <a:cubicBezTo>
                    <a:pt x="20849" y="15081"/>
                    <a:pt x="21583" y="13881"/>
                    <a:pt x="22116" y="12580"/>
                  </a:cubicBezTo>
                  <a:cubicBezTo>
                    <a:pt x="22617" y="11412"/>
                    <a:pt x="23017" y="10178"/>
                    <a:pt x="23317" y="8910"/>
                  </a:cubicBezTo>
                  <a:cubicBezTo>
                    <a:pt x="23617" y="7676"/>
                    <a:pt x="23851" y="6442"/>
                    <a:pt x="23984" y="5208"/>
                  </a:cubicBezTo>
                  <a:cubicBezTo>
                    <a:pt x="24118" y="3940"/>
                    <a:pt x="24151" y="2706"/>
                    <a:pt x="24118" y="1472"/>
                  </a:cubicBezTo>
                  <a:cubicBezTo>
                    <a:pt x="24063" y="520"/>
                    <a:pt x="23305" y="0"/>
                    <a:pt x="22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273225" y="1718025"/>
              <a:ext cx="422000" cy="247600"/>
            </a:xfrm>
            <a:custGeom>
              <a:avLst/>
              <a:gdLst/>
              <a:ahLst/>
              <a:cxnLst/>
              <a:rect l="l" t="t" r="r" b="b"/>
              <a:pathLst>
                <a:path w="16880" h="9904" extrusionOk="0">
                  <a:moveTo>
                    <a:pt x="8535" y="1"/>
                  </a:moveTo>
                  <a:cubicBezTo>
                    <a:pt x="7281" y="1"/>
                    <a:pt x="6026" y="27"/>
                    <a:pt x="4770" y="80"/>
                  </a:cubicBezTo>
                  <a:cubicBezTo>
                    <a:pt x="0" y="380"/>
                    <a:pt x="3003" y="7585"/>
                    <a:pt x="8340" y="9053"/>
                  </a:cubicBezTo>
                  <a:cubicBezTo>
                    <a:pt x="10820" y="9737"/>
                    <a:pt x="12511" y="9904"/>
                    <a:pt x="13570" y="9904"/>
                  </a:cubicBezTo>
                  <a:cubicBezTo>
                    <a:pt x="14576" y="9904"/>
                    <a:pt x="15011" y="9753"/>
                    <a:pt x="15011" y="9753"/>
                  </a:cubicBezTo>
                  <a:cubicBezTo>
                    <a:pt x="16345" y="6785"/>
                    <a:pt x="16879" y="3549"/>
                    <a:pt x="16546" y="347"/>
                  </a:cubicBezTo>
                  <a:cubicBezTo>
                    <a:pt x="13887" y="119"/>
                    <a:pt x="11213" y="1"/>
                    <a:pt x="85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922025" y="1403950"/>
              <a:ext cx="162625" cy="137625"/>
            </a:xfrm>
            <a:custGeom>
              <a:avLst/>
              <a:gdLst/>
              <a:ahLst/>
              <a:cxnLst/>
              <a:rect l="l" t="t" r="r" b="b"/>
              <a:pathLst>
                <a:path w="6505" h="5505" extrusionOk="0">
                  <a:moveTo>
                    <a:pt x="2702" y="0"/>
                  </a:moveTo>
                  <a:cubicBezTo>
                    <a:pt x="2702" y="0"/>
                    <a:pt x="0" y="2569"/>
                    <a:pt x="1068" y="4237"/>
                  </a:cubicBezTo>
                  <a:lnTo>
                    <a:pt x="3236" y="5504"/>
                  </a:lnTo>
                  <a:lnTo>
                    <a:pt x="6505" y="3069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988725" y="1349025"/>
              <a:ext cx="135975" cy="131675"/>
            </a:xfrm>
            <a:custGeom>
              <a:avLst/>
              <a:gdLst/>
              <a:ahLst/>
              <a:cxnLst/>
              <a:rect l="l" t="t" r="r" b="b"/>
              <a:pathLst>
                <a:path w="5439" h="5267" extrusionOk="0">
                  <a:moveTo>
                    <a:pt x="2348" y="1"/>
                  </a:moveTo>
                  <a:cubicBezTo>
                    <a:pt x="1931" y="1"/>
                    <a:pt x="1525" y="200"/>
                    <a:pt x="1268" y="563"/>
                  </a:cubicBezTo>
                  <a:lnTo>
                    <a:pt x="1" y="2197"/>
                  </a:lnTo>
                  <a:lnTo>
                    <a:pt x="3804" y="5266"/>
                  </a:lnTo>
                  <a:lnTo>
                    <a:pt x="5071" y="2998"/>
                  </a:lnTo>
                  <a:cubicBezTo>
                    <a:pt x="5438" y="2297"/>
                    <a:pt x="5238" y="1430"/>
                    <a:pt x="4537" y="1030"/>
                  </a:cubicBezTo>
                  <a:lnTo>
                    <a:pt x="3036" y="196"/>
                  </a:lnTo>
                  <a:cubicBezTo>
                    <a:pt x="2820" y="64"/>
                    <a:pt x="2582" y="1"/>
                    <a:pt x="2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417575" y="1800925"/>
              <a:ext cx="698775" cy="373075"/>
            </a:xfrm>
            <a:custGeom>
              <a:avLst/>
              <a:gdLst/>
              <a:ahLst/>
              <a:cxnLst/>
              <a:rect l="l" t="t" r="r" b="b"/>
              <a:pathLst>
                <a:path w="27951" h="14923" extrusionOk="0">
                  <a:moveTo>
                    <a:pt x="4077" y="0"/>
                  </a:moveTo>
                  <a:cubicBezTo>
                    <a:pt x="1889" y="0"/>
                    <a:pt x="0" y="2741"/>
                    <a:pt x="1899" y="4870"/>
                  </a:cubicBezTo>
                  <a:cubicBezTo>
                    <a:pt x="2732" y="5770"/>
                    <a:pt x="3566" y="6571"/>
                    <a:pt x="4400" y="7405"/>
                  </a:cubicBezTo>
                  <a:cubicBezTo>
                    <a:pt x="5234" y="8239"/>
                    <a:pt x="6102" y="9039"/>
                    <a:pt x="7002" y="9840"/>
                  </a:cubicBezTo>
                  <a:cubicBezTo>
                    <a:pt x="7869" y="10607"/>
                    <a:pt x="8770" y="11374"/>
                    <a:pt x="9704" y="12141"/>
                  </a:cubicBezTo>
                  <a:cubicBezTo>
                    <a:pt x="10605" y="12875"/>
                    <a:pt x="11572" y="13609"/>
                    <a:pt x="12506" y="14343"/>
                  </a:cubicBezTo>
                  <a:lnTo>
                    <a:pt x="12706" y="14476"/>
                  </a:lnTo>
                  <a:cubicBezTo>
                    <a:pt x="13091" y="14759"/>
                    <a:pt x="13574" y="14922"/>
                    <a:pt x="14065" y="14922"/>
                  </a:cubicBezTo>
                  <a:cubicBezTo>
                    <a:pt x="14213" y="14922"/>
                    <a:pt x="14361" y="14908"/>
                    <a:pt x="14508" y="14877"/>
                  </a:cubicBezTo>
                  <a:cubicBezTo>
                    <a:pt x="15742" y="14643"/>
                    <a:pt x="16943" y="14310"/>
                    <a:pt x="18110" y="13909"/>
                  </a:cubicBezTo>
                  <a:cubicBezTo>
                    <a:pt x="19211" y="13476"/>
                    <a:pt x="20312" y="13009"/>
                    <a:pt x="21379" y="12475"/>
                  </a:cubicBezTo>
                  <a:cubicBezTo>
                    <a:pt x="22413" y="11941"/>
                    <a:pt x="23414" y="11374"/>
                    <a:pt x="24415" y="10774"/>
                  </a:cubicBezTo>
                  <a:cubicBezTo>
                    <a:pt x="25382" y="10140"/>
                    <a:pt x="26349" y="9506"/>
                    <a:pt x="27283" y="8806"/>
                  </a:cubicBezTo>
                  <a:cubicBezTo>
                    <a:pt x="27750" y="8405"/>
                    <a:pt x="27950" y="7738"/>
                    <a:pt x="27717" y="7138"/>
                  </a:cubicBezTo>
                  <a:cubicBezTo>
                    <a:pt x="27509" y="6566"/>
                    <a:pt x="26957" y="6217"/>
                    <a:pt x="26360" y="6217"/>
                  </a:cubicBezTo>
                  <a:cubicBezTo>
                    <a:pt x="26191" y="6217"/>
                    <a:pt x="26018" y="6245"/>
                    <a:pt x="25849" y="6304"/>
                  </a:cubicBezTo>
                  <a:lnTo>
                    <a:pt x="25816" y="6304"/>
                  </a:lnTo>
                  <a:cubicBezTo>
                    <a:pt x="24815" y="6671"/>
                    <a:pt x="23781" y="7071"/>
                    <a:pt x="22780" y="7438"/>
                  </a:cubicBezTo>
                  <a:cubicBezTo>
                    <a:pt x="21779" y="7772"/>
                    <a:pt x="20745" y="8139"/>
                    <a:pt x="19745" y="8439"/>
                  </a:cubicBezTo>
                  <a:cubicBezTo>
                    <a:pt x="18711" y="8772"/>
                    <a:pt x="17710" y="9039"/>
                    <a:pt x="16709" y="9273"/>
                  </a:cubicBezTo>
                  <a:cubicBezTo>
                    <a:pt x="16142" y="9406"/>
                    <a:pt x="15608" y="9506"/>
                    <a:pt x="15041" y="9606"/>
                  </a:cubicBezTo>
                  <a:cubicBezTo>
                    <a:pt x="13674" y="8305"/>
                    <a:pt x="12273" y="7004"/>
                    <a:pt x="10872" y="5637"/>
                  </a:cubicBezTo>
                  <a:lnTo>
                    <a:pt x="6068" y="867"/>
                  </a:lnTo>
                  <a:lnTo>
                    <a:pt x="6035" y="833"/>
                  </a:lnTo>
                  <a:cubicBezTo>
                    <a:pt x="5418" y="248"/>
                    <a:pt x="4734" y="0"/>
                    <a:pt x="4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363925" y="1733250"/>
              <a:ext cx="342975" cy="346200"/>
            </a:xfrm>
            <a:custGeom>
              <a:avLst/>
              <a:gdLst/>
              <a:ahLst/>
              <a:cxnLst/>
              <a:rect l="l" t="t" r="r" b="b"/>
              <a:pathLst>
                <a:path w="13719" h="13848" extrusionOk="0">
                  <a:moveTo>
                    <a:pt x="3892" y="0"/>
                  </a:moveTo>
                  <a:cubicBezTo>
                    <a:pt x="1280" y="0"/>
                    <a:pt x="1" y="5556"/>
                    <a:pt x="2510" y="9278"/>
                  </a:cubicBezTo>
                  <a:cubicBezTo>
                    <a:pt x="5112" y="13147"/>
                    <a:pt x="6847" y="13848"/>
                    <a:pt x="6847" y="13848"/>
                  </a:cubicBezTo>
                  <a:cubicBezTo>
                    <a:pt x="9582" y="12547"/>
                    <a:pt x="11950" y="10545"/>
                    <a:pt x="13718" y="8077"/>
                  </a:cubicBezTo>
                  <a:cubicBezTo>
                    <a:pt x="11116" y="5408"/>
                    <a:pt x="8348" y="2907"/>
                    <a:pt x="5446" y="605"/>
                  </a:cubicBezTo>
                  <a:cubicBezTo>
                    <a:pt x="4893" y="187"/>
                    <a:pt x="4370" y="0"/>
                    <a:pt x="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5041275" y="1897625"/>
              <a:ext cx="145125" cy="125125"/>
            </a:xfrm>
            <a:custGeom>
              <a:avLst/>
              <a:gdLst/>
              <a:ahLst/>
              <a:cxnLst/>
              <a:rect l="l" t="t" r="r" b="b"/>
              <a:pathLst>
                <a:path w="5805" h="5005" extrusionOk="0">
                  <a:moveTo>
                    <a:pt x="3103" y="1"/>
                  </a:moveTo>
                  <a:cubicBezTo>
                    <a:pt x="3103" y="1"/>
                    <a:pt x="0" y="1669"/>
                    <a:pt x="601" y="3503"/>
                  </a:cubicBezTo>
                  <a:lnTo>
                    <a:pt x="2169" y="5004"/>
                  </a:lnTo>
                  <a:lnTo>
                    <a:pt x="5804" y="37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5116325" y="1862350"/>
              <a:ext cx="123450" cy="128700"/>
            </a:xfrm>
            <a:custGeom>
              <a:avLst/>
              <a:gdLst/>
              <a:ahLst/>
              <a:cxnLst/>
              <a:rect l="l" t="t" r="r" b="b"/>
              <a:pathLst>
                <a:path w="4938" h="5148" extrusionOk="0">
                  <a:moveTo>
                    <a:pt x="2341" y="1"/>
                  </a:moveTo>
                  <a:cubicBezTo>
                    <a:pt x="2063" y="1"/>
                    <a:pt x="1781" y="93"/>
                    <a:pt x="1535" y="278"/>
                  </a:cubicBezTo>
                  <a:lnTo>
                    <a:pt x="0" y="1479"/>
                  </a:lnTo>
                  <a:lnTo>
                    <a:pt x="2769" y="5148"/>
                  </a:lnTo>
                  <a:lnTo>
                    <a:pt x="4404" y="3447"/>
                  </a:lnTo>
                  <a:cubicBezTo>
                    <a:pt x="4937" y="2913"/>
                    <a:pt x="4937" y="2046"/>
                    <a:pt x="4404" y="1512"/>
                  </a:cubicBezTo>
                  <a:lnTo>
                    <a:pt x="3236" y="378"/>
                  </a:lnTo>
                  <a:cubicBezTo>
                    <a:pt x="2985" y="126"/>
                    <a:pt x="2666" y="1"/>
                    <a:pt x="23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4192325" y="1708200"/>
              <a:ext cx="210175" cy="141925"/>
            </a:xfrm>
            <a:custGeom>
              <a:avLst/>
              <a:gdLst/>
              <a:ahLst/>
              <a:cxnLst/>
              <a:rect l="l" t="t" r="r" b="b"/>
              <a:pathLst>
                <a:path w="8407" h="5677" extrusionOk="0">
                  <a:moveTo>
                    <a:pt x="7411" y="0"/>
                  </a:moveTo>
                  <a:cubicBezTo>
                    <a:pt x="7364" y="0"/>
                    <a:pt x="7339" y="6"/>
                    <a:pt x="7339" y="6"/>
                  </a:cubicBezTo>
                  <a:cubicBezTo>
                    <a:pt x="7339" y="6"/>
                    <a:pt x="4671" y="2307"/>
                    <a:pt x="1" y="3175"/>
                  </a:cubicBezTo>
                  <a:cubicBezTo>
                    <a:pt x="601" y="3875"/>
                    <a:pt x="901" y="4776"/>
                    <a:pt x="901" y="5676"/>
                  </a:cubicBezTo>
                  <a:cubicBezTo>
                    <a:pt x="4804" y="5009"/>
                    <a:pt x="8006" y="3108"/>
                    <a:pt x="8407" y="539"/>
                  </a:cubicBezTo>
                  <a:cubicBezTo>
                    <a:pt x="7925" y="58"/>
                    <a:pt x="7559" y="0"/>
                    <a:pt x="7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087250" y="1692950"/>
              <a:ext cx="118450" cy="132150"/>
            </a:xfrm>
            <a:custGeom>
              <a:avLst/>
              <a:gdLst/>
              <a:ahLst/>
              <a:cxnLst/>
              <a:rect l="l" t="t" r="r" b="b"/>
              <a:pathLst>
                <a:path w="4738" h="5286" extrusionOk="0">
                  <a:moveTo>
                    <a:pt x="4204" y="1"/>
                  </a:moveTo>
                  <a:cubicBezTo>
                    <a:pt x="3848" y="1"/>
                    <a:pt x="3492" y="60"/>
                    <a:pt x="3136" y="149"/>
                  </a:cubicBezTo>
                  <a:cubicBezTo>
                    <a:pt x="1935" y="749"/>
                    <a:pt x="1" y="3851"/>
                    <a:pt x="1502" y="5286"/>
                  </a:cubicBezTo>
                  <a:cubicBezTo>
                    <a:pt x="2202" y="4485"/>
                    <a:pt x="3170" y="3985"/>
                    <a:pt x="4204" y="3785"/>
                  </a:cubicBezTo>
                  <a:cubicBezTo>
                    <a:pt x="3103" y="916"/>
                    <a:pt x="4737" y="49"/>
                    <a:pt x="4737" y="49"/>
                  </a:cubicBezTo>
                  <a:cubicBezTo>
                    <a:pt x="4560" y="15"/>
                    <a:pt x="4382" y="1"/>
                    <a:pt x="4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143125" y="1483175"/>
              <a:ext cx="249375" cy="308650"/>
            </a:xfrm>
            <a:custGeom>
              <a:avLst/>
              <a:gdLst/>
              <a:ahLst/>
              <a:cxnLst/>
              <a:rect l="l" t="t" r="r" b="b"/>
              <a:pathLst>
                <a:path w="9975" h="12346" extrusionOk="0">
                  <a:moveTo>
                    <a:pt x="9974" y="0"/>
                  </a:moveTo>
                  <a:lnTo>
                    <a:pt x="4204" y="3870"/>
                  </a:lnTo>
                  <a:cubicBezTo>
                    <a:pt x="4471" y="5905"/>
                    <a:pt x="4337" y="8039"/>
                    <a:pt x="1835" y="8640"/>
                  </a:cubicBezTo>
                  <a:cubicBezTo>
                    <a:pt x="1235" y="8773"/>
                    <a:pt x="735" y="9174"/>
                    <a:pt x="468" y="9741"/>
                  </a:cubicBezTo>
                  <a:cubicBezTo>
                    <a:pt x="1" y="10841"/>
                    <a:pt x="134" y="12109"/>
                    <a:pt x="2603" y="12309"/>
                  </a:cubicBezTo>
                  <a:cubicBezTo>
                    <a:pt x="2869" y="12333"/>
                    <a:pt x="3136" y="12345"/>
                    <a:pt x="3402" y="12345"/>
                  </a:cubicBezTo>
                  <a:cubicBezTo>
                    <a:pt x="5331" y="12345"/>
                    <a:pt x="7220" y="11714"/>
                    <a:pt x="8774" y="10541"/>
                  </a:cubicBezTo>
                  <a:cubicBezTo>
                    <a:pt x="9274" y="10174"/>
                    <a:pt x="9474" y="9474"/>
                    <a:pt x="9241" y="8907"/>
                  </a:cubicBezTo>
                  <a:cubicBezTo>
                    <a:pt x="8273" y="6505"/>
                    <a:pt x="9241" y="2369"/>
                    <a:pt x="9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248200" y="1523200"/>
              <a:ext cx="86750" cy="95925"/>
            </a:xfrm>
            <a:custGeom>
              <a:avLst/>
              <a:gdLst/>
              <a:ahLst/>
              <a:cxnLst/>
              <a:rect l="l" t="t" r="r" b="b"/>
              <a:pathLst>
                <a:path w="3470" h="3837" extrusionOk="0">
                  <a:moveTo>
                    <a:pt x="3403" y="0"/>
                  </a:moveTo>
                  <a:lnTo>
                    <a:pt x="1" y="2269"/>
                  </a:lnTo>
                  <a:cubicBezTo>
                    <a:pt x="67" y="2802"/>
                    <a:pt x="101" y="3303"/>
                    <a:pt x="101" y="3837"/>
                  </a:cubicBezTo>
                  <a:cubicBezTo>
                    <a:pt x="1268" y="3803"/>
                    <a:pt x="3036" y="2702"/>
                    <a:pt x="3303" y="1468"/>
                  </a:cubicBezTo>
                  <a:cubicBezTo>
                    <a:pt x="3436" y="1001"/>
                    <a:pt x="3470" y="501"/>
                    <a:pt x="3403" y="0"/>
                  </a:cubicBezTo>
                  <a:close/>
                </a:path>
              </a:pathLst>
            </a:custGeom>
            <a:solidFill>
              <a:srgbClr val="9E5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156875" y="1227025"/>
              <a:ext cx="319850" cy="367775"/>
            </a:xfrm>
            <a:custGeom>
              <a:avLst/>
              <a:gdLst/>
              <a:ahLst/>
              <a:cxnLst/>
              <a:rect l="l" t="t" r="r" b="b"/>
              <a:pathLst>
                <a:path w="12794" h="14711" extrusionOk="0">
                  <a:moveTo>
                    <a:pt x="6881" y="1"/>
                  </a:moveTo>
                  <a:cubicBezTo>
                    <a:pt x="6600" y="1"/>
                    <a:pt x="6313" y="24"/>
                    <a:pt x="6022" y="72"/>
                  </a:cubicBezTo>
                  <a:cubicBezTo>
                    <a:pt x="2086" y="673"/>
                    <a:pt x="151" y="5977"/>
                    <a:pt x="51" y="9479"/>
                  </a:cubicBezTo>
                  <a:cubicBezTo>
                    <a:pt x="1" y="12410"/>
                    <a:pt x="2324" y="14710"/>
                    <a:pt x="4976" y="14710"/>
                  </a:cubicBezTo>
                  <a:cubicBezTo>
                    <a:pt x="5825" y="14710"/>
                    <a:pt x="6707" y="14475"/>
                    <a:pt x="7556" y="13949"/>
                  </a:cubicBezTo>
                  <a:cubicBezTo>
                    <a:pt x="9891" y="12515"/>
                    <a:pt x="10425" y="10346"/>
                    <a:pt x="11593" y="6744"/>
                  </a:cubicBezTo>
                  <a:cubicBezTo>
                    <a:pt x="12794" y="3386"/>
                    <a:pt x="10269" y="1"/>
                    <a:pt x="68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145625" y="1271600"/>
              <a:ext cx="114275" cy="141550"/>
            </a:xfrm>
            <a:custGeom>
              <a:avLst/>
              <a:gdLst/>
              <a:ahLst/>
              <a:cxnLst/>
              <a:rect l="l" t="t" r="r" b="b"/>
              <a:pathLst>
                <a:path w="4571" h="5662" extrusionOk="0">
                  <a:moveTo>
                    <a:pt x="2836" y="224"/>
                  </a:moveTo>
                  <a:cubicBezTo>
                    <a:pt x="2970" y="224"/>
                    <a:pt x="3136" y="224"/>
                    <a:pt x="3270" y="291"/>
                  </a:cubicBezTo>
                  <a:cubicBezTo>
                    <a:pt x="3737" y="491"/>
                    <a:pt x="4104" y="925"/>
                    <a:pt x="4204" y="1458"/>
                  </a:cubicBezTo>
                  <a:cubicBezTo>
                    <a:pt x="4371" y="2125"/>
                    <a:pt x="4304" y="2793"/>
                    <a:pt x="4070" y="3460"/>
                  </a:cubicBezTo>
                  <a:cubicBezTo>
                    <a:pt x="3642" y="4658"/>
                    <a:pt x="2726" y="5466"/>
                    <a:pt x="1865" y="5466"/>
                  </a:cubicBezTo>
                  <a:cubicBezTo>
                    <a:pt x="1719" y="5466"/>
                    <a:pt x="1575" y="5443"/>
                    <a:pt x="1435" y="5394"/>
                  </a:cubicBezTo>
                  <a:cubicBezTo>
                    <a:pt x="968" y="5194"/>
                    <a:pt x="601" y="4761"/>
                    <a:pt x="501" y="4227"/>
                  </a:cubicBezTo>
                  <a:cubicBezTo>
                    <a:pt x="201" y="2859"/>
                    <a:pt x="701" y="1458"/>
                    <a:pt x="1802" y="591"/>
                  </a:cubicBezTo>
                  <a:cubicBezTo>
                    <a:pt x="2102" y="358"/>
                    <a:pt x="2436" y="224"/>
                    <a:pt x="2836" y="224"/>
                  </a:cubicBezTo>
                  <a:close/>
                  <a:moveTo>
                    <a:pt x="2769" y="0"/>
                  </a:moveTo>
                  <a:cubicBezTo>
                    <a:pt x="2384" y="0"/>
                    <a:pt x="1993" y="134"/>
                    <a:pt x="1669" y="424"/>
                  </a:cubicBezTo>
                  <a:cubicBezTo>
                    <a:pt x="534" y="1358"/>
                    <a:pt x="1" y="2826"/>
                    <a:pt x="301" y="4294"/>
                  </a:cubicBezTo>
                  <a:cubicBezTo>
                    <a:pt x="434" y="4861"/>
                    <a:pt x="835" y="5361"/>
                    <a:pt x="1368" y="5595"/>
                  </a:cubicBezTo>
                  <a:cubicBezTo>
                    <a:pt x="1535" y="5628"/>
                    <a:pt x="1702" y="5661"/>
                    <a:pt x="1869" y="5661"/>
                  </a:cubicBezTo>
                  <a:cubicBezTo>
                    <a:pt x="2836" y="5661"/>
                    <a:pt x="3837" y="4794"/>
                    <a:pt x="4270" y="3526"/>
                  </a:cubicBezTo>
                  <a:cubicBezTo>
                    <a:pt x="4537" y="2826"/>
                    <a:pt x="4571" y="2092"/>
                    <a:pt x="4404" y="1392"/>
                  </a:cubicBezTo>
                  <a:cubicBezTo>
                    <a:pt x="4271" y="526"/>
                    <a:pt x="3533" y="0"/>
                    <a:pt x="2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249875" y="1309675"/>
              <a:ext cx="116775" cy="141000"/>
            </a:xfrm>
            <a:custGeom>
              <a:avLst/>
              <a:gdLst/>
              <a:ahLst/>
              <a:cxnLst/>
              <a:rect l="l" t="t" r="r" b="b"/>
              <a:pathLst>
                <a:path w="4671" h="5640" extrusionOk="0">
                  <a:moveTo>
                    <a:pt x="2936" y="202"/>
                  </a:moveTo>
                  <a:cubicBezTo>
                    <a:pt x="3069" y="202"/>
                    <a:pt x="3236" y="236"/>
                    <a:pt x="3369" y="269"/>
                  </a:cubicBezTo>
                  <a:cubicBezTo>
                    <a:pt x="3870" y="469"/>
                    <a:pt x="4203" y="903"/>
                    <a:pt x="4303" y="1436"/>
                  </a:cubicBezTo>
                  <a:cubicBezTo>
                    <a:pt x="4470" y="2104"/>
                    <a:pt x="4437" y="2804"/>
                    <a:pt x="4203" y="3438"/>
                  </a:cubicBezTo>
                  <a:cubicBezTo>
                    <a:pt x="3775" y="4636"/>
                    <a:pt x="2859" y="5444"/>
                    <a:pt x="1998" y="5444"/>
                  </a:cubicBezTo>
                  <a:cubicBezTo>
                    <a:pt x="1852" y="5444"/>
                    <a:pt x="1708" y="5421"/>
                    <a:pt x="1568" y="5373"/>
                  </a:cubicBezTo>
                  <a:cubicBezTo>
                    <a:pt x="601" y="5039"/>
                    <a:pt x="234" y="3605"/>
                    <a:pt x="734" y="2204"/>
                  </a:cubicBezTo>
                  <a:cubicBezTo>
                    <a:pt x="934" y="1570"/>
                    <a:pt x="1335" y="1003"/>
                    <a:pt x="1868" y="569"/>
                  </a:cubicBezTo>
                  <a:cubicBezTo>
                    <a:pt x="2169" y="336"/>
                    <a:pt x="2536" y="202"/>
                    <a:pt x="2936" y="202"/>
                  </a:cubicBezTo>
                  <a:close/>
                  <a:moveTo>
                    <a:pt x="2845" y="1"/>
                  </a:moveTo>
                  <a:cubicBezTo>
                    <a:pt x="2469" y="1"/>
                    <a:pt x="2088" y="127"/>
                    <a:pt x="1768" y="402"/>
                  </a:cubicBezTo>
                  <a:cubicBezTo>
                    <a:pt x="1201" y="836"/>
                    <a:pt x="768" y="1470"/>
                    <a:pt x="534" y="2137"/>
                  </a:cubicBezTo>
                  <a:cubicBezTo>
                    <a:pt x="0" y="3638"/>
                    <a:pt x="434" y="5172"/>
                    <a:pt x="1468" y="5573"/>
                  </a:cubicBezTo>
                  <a:cubicBezTo>
                    <a:pt x="1635" y="5606"/>
                    <a:pt x="1802" y="5639"/>
                    <a:pt x="1968" y="5639"/>
                  </a:cubicBezTo>
                  <a:cubicBezTo>
                    <a:pt x="2902" y="5639"/>
                    <a:pt x="3903" y="4772"/>
                    <a:pt x="4370" y="3505"/>
                  </a:cubicBezTo>
                  <a:cubicBezTo>
                    <a:pt x="4604" y="2837"/>
                    <a:pt x="4670" y="2070"/>
                    <a:pt x="4504" y="1370"/>
                  </a:cubicBezTo>
                  <a:cubicBezTo>
                    <a:pt x="4347" y="521"/>
                    <a:pt x="3607" y="1"/>
                    <a:pt x="2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247375" y="1355900"/>
              <a:ext cx="20875" cy="10550"/>
            </a:xfrm>
            <a:custGeom>
              <a:avLst/>
              <a:gdLst/>
              <a:ahLst/>
              <a:cxnLst/>
              <a:rect l="l" t="t" r="r" b="b"/>
              <a:pathLst>
                <a:path w="835" h="422" extrusionOk="0">
                  <a:moveTo>
                    <a:pt x="237" y="0"/>
                  </a:moveTo>
                  <a:cubicBezTo>
                    <a:pt x="180" y="0"/>
                    <a:pt x="123" y="7"/>
                    <a:pt x="67" y="21"/>
                  </a:cubicBezTo>
                  <a:cubicBezTo>
                    <a:pt x="34" y="21"/>
                    <a:pt x="0" y="88"/>
                    <a:pt x="34" y="154"/>
                  </a:cubicBezTo>
                  <a:cubicBezTo>
                    <a:pt x="34" y="188"/>
                    <a:pt x="100" y="221"/>
                    <a:pt x="134" y="221"/>
                  </a:cubicBezTo>
                  <a:cubicBezTo>
                    <a:pt x="178" y="207"/>
                    <a:pt x="222" y="200"/>
                    <a:pt x="264" y="200"/>
                  </a:cubicBezTo>
                  <a:cubicBezTo>
                    <a:pt x="417" y="200"/>
                    <a:pt x="556" y="284"/>
                    <a:pt x="634" y="388"/>
                  </a:cubicBezTo>
                  <a:cubicBezTo>
                    <a:pt x="667" y="421"/>
                    <a:pt x="701" y="421"/>
                    <a:pt x="734" y="421"/>
                  </a:cubicBezTo>
                  <a:cubicBezTo>
                    <a:pt x="734" y="421"/>
                    <a:pt x="768" y="421"/>
                    <a:pt x="801" y="388"/>
                  </a:cubicBezTo>
                  <a:cubicBezTo>
                    <a:pt x="834" y="355"/>
                    <a:pt x="834" y="288"/>
                    <a:pt x="801" y="255"/>
                  </a:cubicBezTo>
                  <a:cubicBezTo>
                    <a:pt x="669" y="96"/>
                    <a:pt x="453" y="0"/>
                    <a:pt x="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351875" y="1398850"/>
              <a:ext cx="80650" cy="47650"/>
            </a:xfrm>
            <a:custGeom>
              <a:avLst/>
              <a:gdLst/>
              <a:ahLst/>
              <a:cxnLst/>
              <a:rect l="l" t="t" r="r" b="b"/>
              <a:pathLst>
                <a:path w="3226" h="1906" extrusionOk="0">
                  <a:moveTo>
                    <a:pt x="128" y="1"/>
                  </a:moveTo>
                  <a:cubicBezTo>
                    <a:pt x="19" y="1"/>
                    <a:pt x="0" y="174"/>
                    <a:pt x="123" y="204"/>
                  </a:cubicBezTo>
                  <a:cubicBezTo>
                    <a:pt x="123" y="204"/>
                    <a:pt x="924" y="371"/>
                    <a:pt x="3025" y="1906"/>
                  </a:cubicBezTo>
                  <a:lnTo>
                    <a:pt x="3092" y="1906"/>
                  </a:lnTo>
                  <a:cubicBezTo>
                    <a:pt x="3126" y="1906"/>
                    <a:pt x="3159" y="1906"/>
                    <a:pt x="3192" y="1872"/>
                  </a:cubicBezTo>
                  <a:cubicBezTo>
                    <a:pt x="3226" y="1839"/>
                    <a:pt x="3192" y="1772"/>
                    <a:pt x="3159" y="1739"/>
                  </a:cubicBezTo>
                  <a:cubicBezTo>
                    <a:pt x="991" y="171"/>
                    <a:pt x="190" y="4"/>
                    <a:pt x="157" y="4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196700" y="1101925"/>
              <a:ext cx="398450" cy="369600"/>
            </a:xfrm>
            <a:custGeom>
              <a:avLst/>
              <a:gdLst/>
              <a:ahLst/>
              <a:cxnLst/>
              <a:rect l="l" t="t" r="r" b="b"/>
              <a:pathLst>
                <a:path w="15938" h="14784" extrusionOk="0">
                  <a:moveTo>
                    <a:pt x="4940" y="0"/>
                  </a:moveTo>
                  <a:cubicBezTo>
                    <a:pt x="3062" y="0"/>
                    <a:pt x="393" y="1194"/>
                    <a:pt x="159" y="3809"/>
                  </a:cubicBezTo>
                  <a:cubicBezTo>
                    <a:pt x="1" y="5648"/>
                    <a:pt x="1259" y="6854"/>
                    <a:pt x="2587" y="6854"/>
                  </a:cubicBezTo>
                  <a:cubicBezTo>
                    <a:pt x="2656" y="6854"/>
                    <a:pt x="2725" y="6851"/>
                    <a:pt x="2795" y="6844"/>
                  </a:cubicBezTo>
                  <a:cubicBezTo>
                    <a:pt x="2938" y="6829"/>
                    <a:pt x="3069" y="6822"/>
                    <a:pt x="3191" y="6822"/>
                  </a:cubicBezTo>
                  <a:cubicBezTo>
                    <a:pt x="5184" y="6822"/>
                    <a:pt x="4598" y="8716"/>
                    <a:pt x="8823" y="8716"/>
                  </a:cubicBezTo>
                  <a:cubicBezTo>
                    <a:pt x="8923" y="8716"/>
                    <a:pt x="9026" y="8714"/>
                    <a:pt x="9132" y="8712"/>
                  </a:cubicBezTo>
                  <a:lnTo>
                    <a:pt x="9132" y="8712"/>
                  </a:lnTo>
                  <a:cubicBezTo>
                    <a:pt x="7932" y="10180"/>
                    <a:pt x="9399" y="10847"/>
                    <a:pt x="8432" y="11448"/>
                  </a:cubicBezTo>
                  <a:cubicBezTo>
                    <a:pt x="7565" y="12015"/>
                    <a:pt x="6197" y="13482"/>
                    <a:pt x="7598" y="14783"/>
                  </a:cubicBezTo>
                  <a:cubicBezTo>
                    <a:pt x="9099" y="14683"/>
                    <a:pt x="10533" y="14316"/>
                    <a:pt x="11934" y="13749"/>
                  </a:cubicBezTo>
                  <a:cubicBezTo>
                    <a:pt x="14069" y="12749"/>
                    <a:pt x="15937" y="9013"/>
                    <a:pt x="12568" y="8179"/>
                  </a:cubicBezTo>
                  <a:cubicBezTo>
                    <a:pt x="12835" y="4943"/>
                    <a:pt x="10700" y="6277"/>
                    <a:pt x="8999" y="4743"/>
                  </a:cubicBezTo>
                  <a:cubicBezTo>
                    <a:pt x="7798" y="3642"/>
                    <a:pt x="8232" y="2508"/>
                    <a:pt x="5963" y="2308"/>
                  </a:cubicBezTo>
                  <a:cubicBezTo>
                    <a:pt x="5063" y="2208"/>
                    <a:pt x="4663" y="1007"/>
                    <a:pt x="6664" y="640"/>
                  </a:cubicBezTo>
                  <a:cubicBezTo>
                    <a:pt x="6404" y="220"/>
                    <a:pt x="5744" y="0"/>
                    <a:pt x="49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481700" y="1238000"/>
              <a:ext cx="85925" cy="70000"/>
            </a:xfrm>
            <a:custGeom>
              <a:avLst/>
              <a:gdLst/>
              <a:ahLst/>
              <a:cxnLst/>
              <a:rect l="l" t="t" r="r" b="b"/>
              <a:pathLst>
                <a:path w="3437" h="2800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2569" y="1435"/>
                    <a:pt x="1435" y="2669"/>
                    <a:pt x="1" y="2669"/>
                  </a:cubicBezTo>
                  <a:cubicBezTo>
                    <a:pt x="388" y="2755"/>
                    <a:pt x="757" y="2799"/>
                    <a:pt x="1093" y="2799"/>
                  </a:cubicBezTo>
                  <a:cubicBezTo>
                    <a:pt x="2583" y="2799"/>
                    <a:pt x="3437" y="1933"/>
                    <a:pt x="2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364375" y="1427350"/>
              <a:ext cx="114025" cy="93400"/>
            </a:xfrm>
            <a:custGeom>
              <a:avLst/>
              <a:gdLst/>
              <a:ahLst/>
              <a:cxnLst/>
              <a:rect l="l" t="t" r="r" b="b"/>
              <a:pathLst>
                <a:path w="4561" h="3736" extrusionOk="0">
                  <a:moveTo>
                    <a:pt x="3120" y="1"/>
                  </a:moveTo>
                  <a:cubicBezTo>
                    <a:pt x="2229" y="1"/>
                    <a:pt x="1198" y="900"/>
                    <a:pt x="691" y="1633"/>
                  </a:cubicBezTo>
                  <a:cubicBezTo>
                    <a:pt x="0" y="2619"/>
                    <a:pt x="120" y="3735"/>
                    <a:pt x="1241" y="3735"/>
                  </a:cubicBezTo>
                  <a:cubicBezTo>
                    <a:pt x="1258" y="3735"/>
                    <a:pt x="1274" y="3735"/>
                    <a:pt x="1291" y="3734"/>
                  </a:cubicBezTo>
                  <a:cubicBezTo>
                    <a:pt x="2192" y="3668"/>
                    <a:pt x="3026" y="3267"/>
                    <a:pt x="3693" y="2634"/>
                  </a:cubicBezTo>
                  <a:cubicBezTo>
                    <a:pt x="4494" y="1800"/>
                    <a:pt x="4560" y="532"/>
                    <a:pt x="3593" y="98"/>
                  </a:cubicBezTo>
                  <a:cubicBezTo>
                    <a:pt x="3443" y="31"/>
                    <a:pt x="3284" y="1"/>
                    <a:pt x="3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399150" y="1453100"/>
              <a:ext cx="70900" cy="63500"/>
            </a:xfrm>
            <a:custGeom>
              <a:avLst/>
              <a:gdLst/>
              <a:ahLst/>
              <a:cxnLst/>
              <a:rect l="l" t="t" r="r" b="b"/>
              <a:pathLst>
                <a:path w="2836" h="2540" extrusionOk="0">
                  <a:moveTo>
                    <a:pt x="1738" y="0"/>
                  </a:moveTo>
                  <a:cubicBezTo>
                    <a:pt x="1375" y="0"/>
                    <a:pt x="965" y="172"/>
                    <a:pt x="634" y="503"/>
                  </a:cubicBezTo>
                  <a:cubicBezTo>
                    <a:pt x="100" y="1037"/>
                    <a:pt x="0" y="1837"/>
                    <a:pt x="401" y="2271"/>
                  </a:cubicBezTo>
                  <a:cubicBezTo>
                    <a:pt x="582" y="2452"/>
                    <a:pt x="826" y="2540"/>
                    <a:pt x="1089" y="2540"/>
                  </a:cubicBezTo>
                  <a:cubicBezTo>
                    <a:pt x="1456" y="2540"/>
                    <a:pt x="1857" y="2368"/>
                    <a:pt x="2169" y="2037"/>
                  </a:cubicBezTo>
                  <a:cubicBezTo>
                    <a:pt x="2736" y="1504"/>
                    <a:pt x="2836" y="703"/>
                    <a:pt x="2402" y="269"/>
                  </a:cubicBezTo>
                  <a:cubicBezTo>
                    <a:pt x="2235" y="88"/>
                    <a:pt x="1998" y="0"/>
                    <a:pt x="17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229025" y="1504100"/>
              <a:ext cx="45175" cy="35600"/>
            </a:xfrm>
            <a:custGeom>
              <a:avLst/>
              <a:gdLst/>
              <a:ahLst/>
              <a:cxnLst/>
              <a:rect l="l" t="t" r="r" b="b"/>
              <a:pathLst>
                <a:path w="1807" h="1424" extrusionOk="0">
                  <a:moveTo>
                    <a:pt x="937" y="1"/>
                  </a:moveTo>
                  <a:cubicBezTo>
                    <a:pt x="871" y="1"/>
                    <a:pt x="803" y="10"/>
                    <a:pt x="734" y="31"/>
                  </a:cubicBezTo>
                  <a:cubicBezTo>
                    <a:pt x="134" y="197"/>
                    <a:pt x="0" y="965"/>
                    <a:pt x="501" y="1332"/>
                  </a:cubicBezTo>
                  <a:cubicBezTo>
                    <a:pt x="625" y="1393"/>
                    <a:pt x="758" y="1423"/>
                    <a:pt x="889" y="1423"/>
                  </a:cubicBezTo>
                  <a:cubicBezTo>
                    <a:pt x="1182" y="1423"/>
                    <a:pt x="1463" y="1274"/>
                    <a:pt x="1602" y="998"/>
                  </a:cubicBezTo>
                  <a:cubicBezTo>
                    <a:pt x="1807" y="499"/>
                    <a:pt x="1419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245375" y="1489425"/>
              <a:ext cx="182150" cy="42150"/>
            </a:xfrm>
            <a:custGeom>
              <a:avLst/>
              <a:gdLst/>
              <a:ahLst/>
              <a:cxnLst/>
              <a:rect l="l" t="t" r="r" b="b"/>
              <a:pathLst>
                <a:path w="7286" h="1686" extrusionOk="0">
                  <a:moveTo>
                    <a:pt x="7052" y="0"/>
                  </a:moveTo>
                  <a:cubicBezTo>
                    <a:pt x="7002" y="0"/>
                    <a:pt x="6952" y="17"/>
                    <a:pt x="6919" y="51"/>
                  </a:cubicBezTo>
                  <a:cubicBezTo>
                    <a:pt x="6068" y="854"/>
                    <a:pt x="4146" y="1256"/>
                    <a:pt x="2374" y="1256"/>
                  </a:cubicBezTo>
                  <a:cubicBezTo>
                    <a:pt x="1645" y="1256"/>
                    <a:pt x="941" y="1187"/>
                    <a:pt x="347" y="1051"/>
                  </a:cubicBezTo>
                  <a:cubicBezTo>
                    <a:pt x="327" y="1046"/>
                    <a:pt x="307" y="1044"/>
                    <a:pt x="289" y="1044"/>
                  </a:cubicBezTo>
                  <a:cubicBezTo>
                    <a:pt x="67" y="1044"/>
                    <a:pt x="1" y="1390"/>
                    <a:pt x="247" y="1452"/>
                  </a:cubicBezTo>
                  <a:cubicBezTo>
                    <a:pt x="948" y="1618"/>
                    <a:pt x="1681" y="1685"/>
                    <a:pt x="2382" y="1685"/>
                  </a:cubicBezTo>
                  <a:cubicBezTo>
                    <a:pt x="4250" y="1685"/>
                    <a:pt x="6285" y="1251"/>
                    <a:pt x="7185" y="351"/>
                  </a:cubicBezTo>
                  <a:cubicBezTo>
                    <a:pt x="7285" y="251"/>
                    <a:pt x="7285" y="117"/>
                    <a:pt x="7185" y="51"/>
                  </a:cubicBezTo>
                  <a:cubicBezTo>
                    <a:pt x="7152" y="17"/>
                    <a:pt x="7102" y="0"/>
                    <a:pt x="70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283225" y="1368600"/>
              <a:ext cx="21700" cy="27150"/>
            </a:xfrm>
            <a:custGeom>
              <a:avLst/>
              <a:gdLst/>
              <a:ahLst/>
              <a:cxnLst/>
              <a:rect l="l" t="t" r="r" b="b"/>
              <a:pathLst>
                <a:path w="868" h="1086" extrusionOk="0">
                  <a:moveTo>
                    <a:pt x="554" y="0"/>
                  </a:moveTo>
                  <a:cubicBezTo>
                    <a:pt x="375" y="0"/>
                    <a:pt x="188" y="182"/>
                    <a:pt x="101" y="414"/>
                  </a:cubicBezTo>
                  <a:cubicBezTo>
                    <a:pt x="1" y="714"/>
                    <a:pt x="67" y="1014"/>
                    <a:pt x="268" y="1081"/>
                  </a:cubicBezTo>
                  <a:cubicBezTo>
                    <a:pt x="284" y="1084"/>
                    <a:pt x="302" y="1085"/>
                    <a:pt x="319" y="1085"/>
                  </a:cubicBezTo>
                  <a:cubicBezTo>
                    <a:pt x="506" y="1085"/>
                    <a:pt x="710" y="922"/>
                    <a:pt x="801" y="647"/>
                  </a:cubicBezTo>
                  <a:cubicBezTo>
                    <a:pt x="868" y="347"/>
                    <a:pt x="801" y="80"/>
                    <a:pt x="634" y="13"/>
                  </a:cubicBezTo>
                  <a:cubicBezTo>
                    <a:pt x="608" y="5"/>
                    <a:pt x="581" y="0"/>
                    <a:pt x="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193175" y="1337125"/>
              <a:ext cx="22525" cy="27150"/>
            </a:xfrm>
            <a:custGeom>
              <a:avLst/>
              <a:gdLst/>
              <a:ahLst/>
              <a:cxnLst/>
              <a:rect l="l" t="t" r="r" b="b"/>
              <a:pathLst>
                <a:path w="901" h="1086" extrusionOk="0">
                  <a:moveTo>
                    <a:pt x="590" y="1"/>
                  </a:moveTo>
                  <a:cubicBezTo>
                    <a:pt x="423" y="1"/>
                    <a:pt x="192" y="164"/>
                    <a:pt x="100" y="438"/>
                  </a:cubicBezTo>
                  <a:cubicBezTo>
                    <a:pt x="0" y="739"/>
                    <a:pt x="100" y="1006"/>
                    <a:pt x="267" y="1072"/>
                  </a:cubicBezTo>
                  <a:cubicBezTo>
                    <a:pt x="293" y="1081"/>
                    <a:pt x="320" y="1085"/>
                    <a:pt x="347" y="1085"/>
                  </a:cubicBezTo>
                  <a:cubicBezTo>
                    <a:pt x="526" y="1085"/>
                    <a:pt x="714" y="904"/>
                    <a:pt x="801" y="672"/>
                  </a:cubicBezTo>
                  <a:cubicBezTo>
                    <a:pt x="901" y="372"/>
                    <a:pt x="834" y="72"/>
                    <a:pt x="634" y="5"/>
                  </a:cubicBezTo>
                  <a:cubicBezTo>
                    <a:pt x="620" y="2"/>
                    <a:pt x="605" y="1"/>
                    <a:pt x="5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180650" y="1378100"/>
              <a:ext cx="65075" cy="62575"/>
            </a:xfrm>
            <a:custGeom>
              <a:avLst/>
              <a:gdLst/>
              <a:ahLst/>
              <a:cxnLst/>
              <a:rect l="l" t="t" r="r" b="b"/>
              <a:pathLst>
                <a:path w="2603" h="2503" extrusionOk="0">
                  <a:moveTo>
                    <a:pt x="2603" y="0"/>
                  </a:moveTo>
                  <a:lnTo>
                    <a:pt x="2603" y="0"/>
                  </a:lnTo>
                  <a:cubicBezTo>
                    <a:pt x="1702" y="467"/>
                    <a:pt x="835" y="968"/>
                    <a:pt x="1" y="1535"/>
                  </a:cubicBezTo>
                  <a:cubicBezTo>
                    <a:pt x="201" y="2235"/>
                    <a:pt x="1302" y="2502"/>
                    <a:pt x="1302" y="2502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213175" y="1464275"/>
              <a:ext cx="61750" cy="11725"/>
            </a:xfrm>
            <a:custGeom>
              <a:avLst/>
              <a:gdLst/>
              <a:ahLst/>
              <a:cxnLst/>
              <a:rect l="l" t="t" r="r" b="b"/>
              <a:pathLst>
                <a:path w="2470" h="469" extrusionOk="0">
                  <a:moveTo>
                    <a:pt x="2390" y="1"/>
                  </a:moveTo>
                  <a:cubicBezTo>
                    <a:pt x="2369" y="1"/>
                    <a:pt x="2350" y="9"/>
                    <a:pt x="2336" y="22"/>
                  </a:cubicBezTo>
                  <a:cubicBezTo>
                    <a:pt x="1977" y="210"/>
                    <a:pt x="1592" y="302"/>
                    <a:pt x="1208" y="302"/>
                  </a:cubicBezTo>
                  <a:cubicBezTo>
                    <a:pt x="842" y="302"/>
                    <a:pt x="476" y="219"/>
                    <a:pt x="134" y="56"/>
                  </a:cubicBezTo>
                  <a:cubicBezTo>
                    <a:pt x="124" y="46"/>
                    <a:pt x="112" y="42"/>
                    <a:pt x="98" y="42"/>
                  </a:cubicBezTo>
                  <a:cubicBezTo>
                    <a:pt x="65" y="42"/>
                    <a:pt x="24" y="66"/>
                    <a:pt x="1" y="89"/>
                  </a:cubicBezTo>
                  <a:cubicBezTo>
                    <a:pt x="1" y="123"/>
                    <a:pt x="1" y="189"/>
                    <a:pt x="34" y="223"/>
                  </a:cubicBezTo>
                  <a:cubicBezTo>
                    <a:pt x="167" y="256"/>
                    <a:pt x="301" y="323"/>
                    <a:pt x="434" y="356"/>
                  </a:cubicBezTo>
                  <a:cubicBezTo>
                    <a:pt x="672" y="431"/>
                    <a:pt x="924" y="469"/>
                    <a:pt x="1179" y="469"/>
                  </a:cubicBezTo>
                  <a:cubicBezTo>
                    <a:pt x="1604" y="469"/>
                    <a:pt x="2040" y="364"/>
                    <a:pt x="2436" y="156"/>
                  </a:cubicBezTo>
                  <a:cubicBezTo>
                    <a:pt x="2469" y="156"/>
                    <a:pt x="2469" y="89"/>
                    <a:pt x="2469" y="56"/>
                  </a:cubicBezTo>
                  <a:cubicBezTo>
                    <a:pt x="2450" y="17"/>
                    <a:pt x="2419" y="1"/>
                    <a:pt x="23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316575" y="1337025"/>
              <a:ext cx="35900" cy="35050"/>
            </a:xfrm>
            <a:custGeom>
              <a:avLst/>
              <a:gdLst/>
              <a:ahLst/>
              <a:cxnLst/>
              <a:rect l="l" t="t" r="r" b="b"/>
              <a:pathLst>
                <a:path w="1436" h="1402" extrusionOk="0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42"/>
                    <a:pt x="68" y="342"/>
                    <a:pt x="168" y="342"/>
                  </a:cubicBezTo>
                  <a:cubicBezTo>
                    <a:pt x="601" y="509"/>
                    <a:pt x="935" y="843"/>
                    <a:pt x="1068" y="1276"/>
                  </a:cubicBezTo>
                  <a:cubicBezTo>
                    <a:pt x="1102" y="1343"/>
                    <a:pt x="1135" y="1376"/>
                    <a:pt x="1202" y="1376"/>
                  </a:cubicBezTo>
                  <a:cubicBezTo>
                    <a:pt x="1219" y="1393"/>
                    <a:pt x="1235" y="1401"/>
                    <a:pt x="1252" y="1401"/>
                  </a:cubicBezTo>
                  <a:cubicBezTo>
                    <a:pt x="1269" y="1401"/>
                    <a:pt x="1285" y="1393"/>
                    <a:pt x="1302" y="1376"/>
                  </a:cubicBezTo>
                  <a:cubicBezTo>
                    <a:pt x="1402" y="1343"/>
                    <a:pt x="1435" y="1243"/>
                    <a:pt x="1402" y="1176"/>
                  </a:cubicBezTo>
                  <a:cubicBezTo>
                    <a:pt x="1235" y="609"/>
                    <a:pt x="802" y="1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193175" y="1299350"/>
              <a:ext cx="47550" cy="14350"/>
            </a:xfrm>
            <a:custGeom>
              <a:avLst/>
              <a:gdLst/>
              <a:ahLst/>
              <a:cxnLst/>
              <a:rect l="l" t="t" r="r" b="b"/>
              <a:pathLst>
                <a:path w="1902" h="574" extrusionOk="0">
                  <a:moveTo>
                    <a:pt x="1009" y="1"/>
                  </a:moveTo>
                  <a:cubicBezTo>
                    <a:pt x="701" y="1"/>
                    <a:pt x="391" y="85"/>
                    <a:pt x="100" y="248"/>
                  </a:cubicBezTo>
                  <a:cubicBezTo>
                    <a:pt x="0" y="315"/>
                    <a:pt x="0" y="482"/>
                    <a:pt x="100" y="548"/>
                  </a:cubicBezTo>
                  <a:lnTo>
                    <a:pt x="134" y="548"/>
                  </a:lnTo>
                  <a:cubicBezTo>
                    <a:pt x="150" y="565"/>
                    <a:pt x="175" y="573"/>
                    <a:pt x="204" y="573"/>
                  </a:cubicBezTo>
                  <a:cubicBezTo>
                    <a:pt x="234" y="573"/>
                    <a:pt x="267" y="565"/>
                    <a:pt x="300" y="548"/>
                  </a:cubicBezTo>
                  <a:cubicBezTo>
                    <a:pt x="523" y="418"/>
                    <a:pt x="767" y="350"/>
                    <a:pt x="1015" y="350"/>
                  </a:cubicBezTo>
                  <a:cubicBezTo>
                    <a:pt x="1211" y="350"/>
                    <a:pt x="1409" y="393"/>
                    <a:pt x="1601" y="482"/>
                  </a:cubicBezTo>
                  <a:cubicBezTo>
                    <a:pt x="1628" y="491"/>
                    <a:pt x="1655" y="495"/>
                    <a:pt x="1680" y="495"/>
                  </a:cubicBezTo>
                  <a:cubicBezTo>
                    <a:pt x="1750" y="495"/>
                    <a:pt x="1810" y="464"/>
                    <a:pt x="1835" y="415"/>
                  </a:cubicBezTo>
                  <a:cubicBezTo>
                    <a:pt x="1901" y="315"/>
                    <a:pt x="1868" y="215"/>
                    <a:pt x="1768" y="182"/>
                  </a:cubicBezTo>
                  <a:cubicBezTo>
                    <a:pt x="1525" y="60"/>
                    <a:pt x="1267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551875" y="1309725"/>
              <a:ext cx="153475" cy="127600"/>
            </a:xfrm>
            <a:custGeom>
              <a:avLst/>
              <a:gdLst/>
              <a:ahLst/>
              <a:cxnLst/>
              <a:rect l="l" t="t" r="r" b="b"/>
              <a:pathLst>
                <a:path w="6139" h="5104" extrusionOk="0">
                  <a:moveTo>
                    <a:pt x="3803" y="0"/>
                  </a:moveTo>
                  <a:lnTo>
                    <a:pt x="0" y="2602"/>
                  </a:lnTo>
                  <a:lnTo>
                    <a:pt x="2903" y="5104"/>
                  </a:lnTo>
                  <a:lnTo>
                    <a:pt x="5004" y="4103"/>
                  </a:lnTo>
                  <a:cubicBezTo>
                    <a:pt x="6138" y="2602"/>
                    <a:pt x="3803" y="0"/>
                    <a:pt x="3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519576" y="1253626"/>
              <a:ext cx="128450" cy="121375"/>
            </a:xfrm>
            <a:custGeom>
              <a:avLst/>
              <a:gdLst/>
              <a:ahLst/>
              <a:cxnLst/>
              <a:rect l="l" t="t" r="r" b="b"/>
              <a:pathLst>
                <a:path w="5138" h="4855" extrusionOk="0">
                  <a:moveTo>
                    <a:pt x="3014" y="1"/>
                  </a:moveTo>
                  <a:cubicBezTo>
                    <a:pt x="2832" y="1"/>
                    <a:pt x="2646" y="39"/>
                    <a:pt x="2469" y="118"/>
                  </a:cubicBezTo>
                  <a:lnTo>
                    <a:pt x="1001" y="785"/>
                  </a:lnTo>
                  <a:cubicBezTo>
                    <a:pt x="300" y="1119"/>
                    <a:pt x="0" y="1919"/>
                    <a:pt x="334" y="2620"/>
                  </a:cubicBezTo>
                  <a:lnTo>
                    <a:pt x="1334" y="4855"/>
                  </a:lnTo>
                  <a:lnTo>
                    <a:pt x="5137" y="2253"/>
                  </a:lnTo>
                  <a:lnTo>
                    <a:pt x="4103" y="618"/>
                  </a:lnTo>
                  <a:cubicBezTo>
                    <a:pt x="3868" y="218"/>
                    <a:pt x="3450" y="1"/>
                    <a:pt x="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3321900" y="1807950"/>
              <a:ext cx="742025" cy="252325"/>
            </a:xfrm>
            <a:custGeom>
              <a:avLst/>
              <a:gdLst/>
              <a:ahLst/>
              <a:cxnLst/>
              <a:rect l="l" t="t" r="r" b="b"/>
              <a:pathLst>
                <a:path w="29681" h="10093" extrusionOk="0">
                  <a:moveTo>
                    <a:pt x="1925" y="1"/>
                  </a:moveTo>
                  <a:cubicBezTo>
                    <a:pt x="770" y="1"/>
                    <a:pt x="0" y="1517"/>
                    <a:pt x="994" y="2454"/>
                  </a:cubicBezTo>
                  <a:cubicBezTo>
                    <a:pt x="1894" y="3254"/>
                    <a:pt x="2795" y="3988"/>
                    <a:pt x="3762" y="4689"/>
                  </a:cubicBezTo>
                  <a:cubicBezTo>
                    <a:pt x="4696" y="5389"/>
                    <a:pt x="5664" y="6056"/>
                    <a:pt x="6664" y="6723"/>
                  </a:cubicBezTo>
                  <a:cubicBezTo>
                    <a:pt x="7665" y="7357"/>
                    <a:pt x="8699" y="7958"/>
                    <a:pt x="9800" y="8525"/>
                  </a:cubicBezTo>
                  <a:cubicBezTo>
                    <a:pt x="10901" y="9125"/>
                    <a:pt x="12102" y="9592"/>
                    <a:pt x="13302" y="9992"/>
                  </a:cubicBezTo>
                  <a:cubicBezTo>
                    <a:pt x="13569" y="10059"/>
                    <a:pt x="13803" y="10093"/>
                    <a:pt x="14070" y="10093"/>
                  </a:cubicBezTo>
                  <a:lnTo>
                    <a:pt x="14236" y="10093"/>
                  </a:lnTo>
                  <a:cubicBezTo>
                    <a:pt x="15437" y="9992"/>
                    <a:pt x="16605" y="9826"/>
                    <a:pt x="17772" y="9626"/>
                  </a:cubicBezTo>
                  <a:cubicBezTo>
                    <a:pt x="18373" y="9525"/>
                    <a:pt x="18940" y="9392"/>
                    <a:pt x="19507" y="9259"/>
                  </a:cubicBezTo>
                  <a:cubicBezTo>
                    <a:pt x="20107" y="9125"/>
                    <a:pt x="20674" y="8958"/>
                    <a:pt x="21208" y="8792"/>
                  </a:cubicBezTo>
                  <a:cubicBezTo>
                    <a:pt x="22342" y="8491"/>
                    <a:pt x="23443" y="8091"/>
                    <a:pt x="24544" y="7657"/>
                  </a:cubicBezTo>
                  <a:cubicBezTo>
                    <a:pt x="25111" y="7457"/>
                    <a:pt x="25645" y="7257"/>
                    <a:pt x="26178" y="6990"/>
                  </a:cubicBezTo>
                  <a:cubicBezTo>
                    <a:pt x="26445" y="6857"/>
                    <a:pt x="26712" y="6723"/>
                    <a:pt x="26979" y="6590"/>
                  </a:cubicBezTo>
                  <a:cubicBezTo>
                    <a:pt x="27246" y="6457"/>
                    <a:pt x="27513" y="6323"/>
                    <a:pt x="27813" y="6156"/>
                  </a:cubicBezTo>
                  <a:cubicBezTo>
                    <a:pt x="29147" y="5456"/>
                    <a:pt x="29681" y="3821"/>
                    <a:pt x="29014" y="2454"/>
                  </a:cubicBezTo>
                  <a:cubicBezTo>
                    <a:pt x="28528" y="1433"/>
                    <a:pt x="27511" y="820"/>
                    <a:pt x="26453" y="820"/>
                  </a:cubicBezTo>
                  <a:cubicBezTo>
                    <a:pt x="26058" y="820"/>
                    <a:pt x="25658" y="905"/>
                    <a:pt x="25278" y="1086"/>
                  </a:cubicBezTo>
                  <a:lnTo>
                    <a:pt x="25144" y="1153"/>
                  </a:lnTo>
                  <a:lnTo>
                    <a:pt x="24510" y="1453"/>
                  </a:lnTo>
                  <a:lnTo>
                    <a:pt x="23810" y="1753"/>
                  </a:lnTo>
                  <a:cubicBezTo>
                    <a:pt x="23343" y="1953"/>
                    <a:pt x="22876" y="2187"/>
                    <a:pt x="22409" y="2354"/>
                  </a:cubicBezTo>
                  <a:cubicBezTo>
                    <a:pt x="21442" y="2787"/>
                    <a:pt x="20508" y="3121"/>
                    <a:pt x="19540" y="3454"/>
                  </a:cubicBezTo>
                  <a:cubicBezTo>
                    <a:pt x="18573" y="3788"/>
                    <a:pt x="17572" y="4088"/>
                    <a:pt x="16605" y="4355"/>
                  </a:cubicBezTo>
                  <a:cubicBezTo>
                    <a:pt x="15737" y="4589"/>
                    <a:pt x="14870" y="4755"/>
                    <a:pt x="14003" y="4922"/>
                  </a:cubicBezTo>
                  <a:cubicBezTo>
                    <a:pt x="13269" y="4722"/>
                    <a:pt x="12468" y="4488"/>
                    <a:pt x="11668" y="4188"/>
                  </a:cubicBezTo>
                  <a:cubicBezTo>
                    <a:pt x="10701" y="3821"/>
                    <a:pt x="9666" y="3421"/>
                    <a:pt x="8666" y="2954"/>
                  </a:cubicBezTo>
                  <a:cubicBezTo>
                    <a:pt x="7665" y="2520"/>
                    <a:pt x="6631" y="2053"/>
                    <a:pt x="5630" y="1586"/>
                  </a:cubicBezTo>
                  <a:lnTo>
                    <a:pt x="2595" y="152"/>
                  </a:lnTo>
                  <a:lnTo>
                    <a:pt x="2561" y="152"/>
                  </a:lnTo>
                  <a:cubicBezTo>
                    <a:pt x="2342" y="48"/>
                    <a:pt x="2128" y="1"/>
                    <a:pt x="1925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3790375" y="1776625"/>
              <a:ext cx="353300" cy="298650"/>
            </a:xfrm>
            <a:custGeom>
              <a:avLst/>
              <a:gdLst/>
              <a:ahLst/>
              <a:cxnLst/>
              <a:rect l="l" t="t" r="r" b="b"/>
              <a:pathLst>
                <a:path w="14132" h="11946" extrusionOk="0">
                  <a:moveTo>
                    <a:pt x="10980" y="0"/>
                  </a:moveTo>
                  <a:cubicBezTo>
                    <a:pt x="10687" y="0"/>
                    <a:pt x="10363" y="54"/>
                    <a:pt x="10008" y="171"/>
                  </a:cubicBezTo>
                  <a:cubicBezTo>
                    <a:pt x="6572" y="1372"/>
                    <a:pt x="3236" y="2773"/>
                    <a:pt x="1" y="4441"/>
                  </a:cubicBezTo>
                  <a:cubicBezTo>
                    <a:pt x="835" y="7276"/>
                    <a:pt x="2369" y="9878"/>
                    <a:pt x="4504" y="11946"/>
                  </a:cubicBezTo>
                  <a:cubicBezTo>
                    <a:pt x="4504" y="11946"/>
                    <a:pt x="6305" y="11846"/>
                    <a:pt x="9974" y="9077"/>
                  </a:cubicBezTo>
                  <a:cubicBezTo>
                    <a:pt x="13728" y="6270"/>
                    <a:pt x="14131" y="0"/>
                    <a:pt x="1098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3274175" y="1764200"/>
              <a:ext cx="121775" cy="114275"/>
            </a:xfrm>
            <a:custGeom>
              <a:avLst/>
              <a:gdLst/>
              <a:ahLst/>
              <a:cxnLst/>
              <a:rect l="l" t="t" r="r" b="b"/>
              <a:pathLst>
                <a:path w="4871" h="4571" extrusionOk="0">
                  <a:moveTo>
                    <a:pt x="1535" y="1"/>
                  </a:moveTo>
                  <a:lnTo>
                    <a:pt x="1" y="4237"/>
                  </a:lnTo>
                  <a:lnTo>
                    <a:pt x="3737" y="4571"/>
                  </a:lnTo>
                  <a:lnTo>
                    <a:pt x="4837" y="2603"/>
                  </a:lnTo>
                  <a:cubicBezTo>
                    <a:pt x="4871" y="735"/>
                    <a:pt x="1535" y="1"/>
                    <a:pt x="1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3201851" y="1745001"/>
              <a:ext cx="111750" cy="126200"/>
            </a:xfrm>
            <a:custGeom>
              <a:avLst/>
              <a:gdLst/>
              <a:ahLst/>
              <a:cxnLst/>
              <a:rect l="l" t="t" r="r" b="b"/>
              <a:pathLst>
                <a:path w="4470" h="5048" extrusionOk="0">
                  <a:moveTo>
                    <a:pt x="2225" y="0"/>
                  </a:moveTo>
                  <a:cubicBezTo>
                    <a:pt x="1790" y="0"/>
                    <a:pt x="1384" y="235"/>
                    <a:pt x="1168" y="644"/>
                  </a:cubicBezTo>
                  <a:lnTo>
                    <a:pt x="367" y="2012"/>
                  </a:lnTo>
                  <a:cubicBezTo>
                    <a:pt x="0" y="2679"/>
                    <a:pt x="234" y="3479"/>
                    <a:pt x="901" y="3846"/>
                  </a:cubicBezTo>
                  <a:lnTo>
                    <a:pt x="2936" y="5047"/>
                  </a:lnTo>
                  <a:lnTo>
                    <a:pt x="4470" y="811"/>
                  </a:lnTo>
                  <a:lnTo>
                    <a:pt x="2735" y="110"/>
                  </a:lnTo>
                  <a:cubicBezTo>
                    <a:pt x="2567" y="36"/>
                    <a:pt x="2394" y="0"/>
                    <a:pt x="2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112525" y="2701550"/>
              <a:ext cx="3367425" cy="54225"/>
            </a:xfrm>
            <a:custGeom>
              <a:avLst/>
              <a:gdLst/>
              <a:ahLst/>
              <a:cxnLst/>
              <a:rect l="l" t="t" r="r" b="b"/>
              <a:pathLst>
                <a:path w="134697" h="2169" extrusionOk="0">
                  <a:moveTo>
                    <a:pt x="1101" y="0"/>
                  </a:moveTo>
                  <a:cubicBezTo>
                    <a:pt x="500" y="0"/>
                    <a:pt x="0" y="501"/>
                    <a:pt x="33" y="1101"/>
                  </a:cubicBezTo>
                  <a:cubicBezTo>
                    <a:pt x="33" y="1668"/>
                    <a:pt x="500" y="2168"/>
                    <a:pt x="1101" y="2168"/>
                  </a:cubicBezTo>
                  <a:lnTo>
                    <a:pt x="133595" y="2168"/>
                  </a:lnTo>
                  <a:cubicBezTo>
                    <a:pt x="134196" y="2168"/>
                    <a:pt x="134663" y="1668"/>
                    <a:pt x="134663" y="1101"/>
                  </a:cubicBezTo>
                  <a:cubicBezTo>
                    <a:pt x="134696" y="501"/>
                    <a:pt x="134196" y="0"/>
                    <a:pt x="13359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733550" y="2502225"/>
              <a:ext cx="157650" cy="199350"/>
            </a:xfrm>
            <a:custGeom>
              <a:avLst/>
              <a:gdLst/>
              <a:ahLst/>
              <a:cxnLst/>
              <a:rect l="l" t="t" r="r" b="b"/>
              <a:pathLst>
                <a:path w="6306" h="7974" extrusionOk="0">
                  <a:moveTo>
                    <a:pt x="534" y="1"/>
                  </a:moveTo>
                  <a:cubicBezTo>
                    <a:pt x="234" y="1"/>
                    <a:pt x="1" y="234"/>
                    <a:pt x="1" y="535"/>
                  </a:cubicBezTo>
                  <a:lnTo>
                    <a:pt x="1" y="7439"/>
                  </a:lnTo>
                  <a:cubicBezTo>
                    <a:pt x="1" y="7740"/>
                    <a:pt x="234" y="7973"/>
                    <a:pt x="534" y="7973"/>
                  </a:cubicBezTo>
                  <a:lnTo>
                    <a:pt x="5771" y="7973"/>
                  </a:lnTo>
                  <a:cubicBezTo>
                    <a:pt x="6072" y="7973"/>
                    <a:pt x="6305" y="7740"/>
                    <a:pt x="6305" y="7439"/>
                  </a:cubicBezTo>
                  <a:lnTo>
                    <a:pt x="6305" y="535"/>
                  </a:lnTo>
                  <a:cubicBezTo>
                    <a:pt x="6305" y="234"/>
                    <a:pt x="6072" y="1"/>
                    <a:pt x="57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795250" y="2529925"/>
              <a:ext cx="167650" cy="143300"/>
            </a:xfrm>
            <a:custGeom>
              <a:avLst/>
              <a:gdLst/>
              <a:ahLst/>
              <a:cxnLst/>
              <a:rect l="l" t="t" r="r" b="b"/>
              <a:pathLst>
                <a:path w="6706" h="5732" extrusionOk="0">
                  <a:moveTo>
                    <a:pt x="3797" y="861"/>
                  </a:moveTo>
                  <a:cubicBezTo>
                    <a:pt x="3810" y="861"/>
                    <a:pt x="3824" y="861"/>
                    <a:pt x="3837" y="861"/>
                  </a:cubicBezTo>
                  <a:cubicBezTo>
                    <a:pt x="4971" y="861"/>
                    <a:pt x="5872" y="1762"/>
                    <a:pt x="5872" y="2862"/>
                  </a:cubicBezTo>
                  <a:cubicBezTo>
                    <a:pt x="5872" y="4107"/>
                    <a:pt x="4859" y="4921"/>
                    <a:pt x="3812" y="4921"/>
                  </a:cubicBezTo>
                  <a:cubicBezTo>
                    <a:pt x="3315" y="4921"/>
                    <a:pt x="2811" y="4738"/>
                    <a:pt x="2403" y="4330"/>
                  </a:cubicBezTo>
                  <a:cubicBezTo>
                    <a:pt x="1112" y="3039"/>
                    <a:pt x="2022" y="861"/>
                    <a:pt x="3797" y="861"/>
                  </a:cubicBezTo>
                  <a:close/>
                  <a:moveTo>
                    <a:pt x="3816" y="0"/>
                  </a:moveTo>
                  <a:cubicBezTo>
                    <a:pt x="3108" y="0"/>
                    <a:pt x="2387" y="266"/>
                    <a:pt x="1802" y="861"/>
                  </a:cubicBezTo>
                  <a:cubicBezTo>
                    <a:pt x="1" y="2662"/>
                    <a:pt x="1269" y="5731"/>
                    <a:pt x="3837" y="5731"/>
                  </a:cubicBezTo>
                  <a:cubicBezTo>
                    <a:pt x="5438" y="5731"/>
                    <a:pt x="6706" y="4463"/>
                    <a:pt x="6706" y="2862"/>
                  </a:cubicBezTo>
                  <a:cubicBezTo>
                    <a:pt x="6706" y="1150"/>
                    <a:pt x="5290" y="0"/>
                    <a:pt x="38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505050" y="2701550"/>
              <a:ext cx="974900" cy="54225"/>
            </a:xfrm>
            <a:custGeom>
              <a:avLst/>
              <a:gdLst/>
              <a:ahLst/>
              <a:cxnLst/>
              <a:rect l="l" t="t" r="r" b="b"/>
              <a:pathLst>
                <a:path w="38996" h="2169" extrusionOk="0">
                  <a:moveTo>
                    <a:pt x="1068" y="0"/>
                  </a:moveTo>
                  <a:cubicBezTo>
                    <a:pt x="468" y="0"/>
                    <a:pt x="1" y="501"/>
                    <a:pt x="1" y="1101"/>
                  </a:cubicBezTo>
                  <a:cubicBezTo>
                    <a:pt x="1" y="1668"/>
                    <a:pt x="468" y="2168"/>
                    <a:pt x="1068" y="2168"/>
                  </a:cubicBezTo>
                  <a:lnTo>
                    <a:pt x="37894" y="2168"/>
                  </a:lnTo>
                  <a:cubicBezTo>
                    <a:pt x="38495" y="2168"/>
                    <a:pt x="38962" y="1668"/>
                    <a:pt x="38962" y="1101"/>
                  </a:cubicBezTo>
                  <a:cubicBezTo>
                    <a:pt x="38995" y="501"/>
                    <a:pt x="38495" y="0"/>
                    <a:pt x="37894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941200" y="2755750"/>
              <a:ext cx="101775" cy="813100"/>
            </a:xfrm>
            <a:custGeom>
              <a:avLst/>
              <a:gdLst/>
              <a:ahLst/>
              <a:cxnLst/>
              <a:rect l="l" t="t" r="r" b="b"/>
              <a:pathLst>
                <a:path w="4071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5145500" y="2755750"/>
              <a:ext cx="194350" cy="41725"/>
            </a:xfrm>
            <a:custGeom>
              <a:avLst/>
              <a:gdLst/>
              <a:ahLst/>
              <a:cxnLst/>
              <a:rect l="l" t="t" r="r" b="b"/>
              <a:pathLst>
                <a:path w="7774" h="1669" extrusionOk="0">
                  <a:moveTo>
                    <a:pt x="1" y="0"/>
                  </a:moveTo>
                  <a:lnTo>
                    <a:pt x="1" y="768"/>
                  </a:lnTo>
                  <a:cubicBezTo>
                    <a:pt x="1" y="1268"/>
                    <a:pt x="401" y="1668"/>
                    <a:pt x="902" y="1668"/>
                  </a:cubicBezTo>
                  <a:lnTo>
                    <a:pt x="6873" y="1668"/>
                  </a:lnTo>
                  <a:cubicBezTo>
                    <a:pt x="7373" y="1668"/>
                    <a:pt x="7773" y="1268"/>
                    <a:pt x="7773" y="768"/>
                  </a:cubicBezTo>
                  <a:lnTo>
                    <a:pt x="77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9161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1" y="0"/>
                  </a:moveTo>
                  <a:lnTo>
                    <a:pt x="1" y="32524"/>
                  </a:lnTo>
                  <a:lnTo>
                    <a:pt x="6072" y="3252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4891175" y="3868200"/>
              <a:ext cx="202650" cy="813125"/>
            </a:xfrm>
            <a:custGeom>
              <a:avLst/>
              <a:gdLst/>
              <a:ahLst/>
              <a:cxnLst/>
              <a:rect l="l" t="t" r="r" b="b"/>
              <a:pathLst>
                <a:path w="8106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772750" y="4636250"/>
              <a:ext cx="438675" cy="45075"/>
            </a:xfrm>
            <a:custGeom>
              <a:avLst/>
              <a:gdLst/>
              <a:ahLst/>
              <a:cxnLst/>
              <a:rect l="l" t="t" r="r" b="b"/>
              <a:pathLst>
                <a:path w="17547" h="1803" extrusionOk="0">
                  <a:moveTo>
                    <a:pt x="1802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6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2549500" y="2755750"/>
              <a:ext cx="101750" cy="813100"/>
            </a:xfrm>
            <a:custGeom>
              <a:avLst/>
              <a:gdLst/>
              <a:ahLst/>
              <a:cxnLst/>
              <a:rect l="l" t="t" r="r" b="b"/>
              <a:pathLst>
                <a:path w="4070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5244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6071" y="32524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498625" y="3868200"/>
              <a:ext cx="202675" cy="813125"/>
            </a:xfrm>
            <a:custGeom>
              <a:avLst/>
              <a:gdLst/>
              <a:ahLst/>
              <a:cxnLst/>
              <a:rect l="l" t="t" r="r" b="b"/>
              <a:pathLst>
                <a:path w="8107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2381050" y="4636250"/>
              <a:ext cx="438650" cy="45075"/>
            </a:xfrm>
            <a:custGeom>
              <a:avLst/>
              <a:gdLst/>
              <a:ahLst/>
              <a:cxnLst/>
              <a:rect l="l" t="t" r="r" b="b"/>
              <a:pathLst>
                <a:path w="17546" h="1803" extrusionOk="0">
                  <a:moveTo>
                    <a:pt x="1801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5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2495375" y="2086925"/>
              <a:ext cx="1060700" cy="598800"/>
            </a:xfrm>
            <a:custGeom>
              <a:avLst/>
              <a:gdLst/>
              <a:ahLst/>
              <a:cxnLst/>
              <a:rect l="l" t="t" r="r" b="b"/>
              <a:pathLst>
                <a:path w="42428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40659" y="23951"/>
                  </a:lnTo>
                  <a:cubicBezTo>
                    <a:pt x="41660" y="23951"/>
                    <a:pt x="42427" y="23084"/>
                    <a:pt x="42260" y="22083"/>
                  </a:cubicBezTo>
                  <a:lnTo>
                    <a:pt x="39325" y="1869"/>
                  </a:lnTo>
                  <a:cubicBezTo>
                    <a:pt x="39158" y="802"/>
                    <a:pt x="38258" y="34"/>
                    <a:pt x="37224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2495375" y="2086925"/>
              <a:ext cx="673750" cy="598800"/>
            </a:xfrm>
            <a:custGeom>
              <a:avLst/>
              <a:gdLst/>
              <a:ahLst/>
              <a:cxnLst/>
              <a:rect l="l" t="t" r="r" b="b"/>
              <a:pathLst>
                <a:path w="26950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11805" y="23951"/>
                  </a:lnTo>
                  <a:cubicBezTo>
                    <a:pt x="13073" y="23951"/>
                    <a:pt x="14240" y="23284"/>
                    <a:pt x="14874" y="22183"/>
                  </a:cubicBezTo>
                  <a:lnTo>
                    <a:pt x="26216" y="2803"/>
                  </a:lnTo>
                  <a:cubicBezTo>
                    <a:pt x="26950" y="1569"/>
                    <a:pt x="26049" y="1"/>
                    <a:pt x="24615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61D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5"/>
          <p:cNvSpPr/>
          <p:nvPr/>
        </p:nvSpPr>
        <p:spPr>
          <a:xfrm rot="10800000" flipH="1">
            <a:off x="5239167" y="1621025"/>
            <a:ext cx="3175800" cy="3111000"/>
          </a:xfrm>
          <a:prstGeom prst="round1Rect">
            <a:avLst>
              <a:gd name="adj" fmla="val 1228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5"/>
          <p:cNvSpPr/>
          <p:nvPr/>
        </p:nvSpPr>
        <p:spPr>
          <a:xfrm flipH="1">
            <a:off x="729108" y="1347125"/>
            <a:ext cx="3175800" cy="3088200"/>
          </a:xfrm>
          <a:prstGeom prst="round1Rect">
            <a:avLst>
              <a:gd name="adj" fmla="val 1228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5"/>
          <p:cNvSpPr/>
          <p:nvPr/>
        </p:nvSpPr>
        <p:spPr>
          <a:xfrm>
            <a:off x="4562600" y="1347125"/>
            <a:ext cx="3861300" cy="481500"/>
          </a:xfrm>
          <a:prstGeom prst="round1Rect">
            <a:avLst>
              <a:gd name="adj" fmla="val 50000"/>
            </a:avLst>
          </a:prstGeom>
          <a:solidFill>
            <a:srgbClr val="2F9C80"/>
          </a:solidFill>
          <a:ln w="9525" cap="flat" cmpd="sng">
            <a:solidFill>
              <a:srgbClr val="2F9C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5"/>
          <p:cNvSpPr/>
          <p:nvPr/>
        </p:nvSpPr>
        <p:spPr>
          <a:xfrm flipH="1">
            <a:off x="4230564" y="1238079"/>
            <a:ext cx="702000" cy="699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2F9C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No-Code vs Pro-Code</a:t>
            </a:r>
            <a:endParaRPr dirty="0"/>
          </a:p>
        </p:txBody>
      </p:sp>
      <p:sp>
        <p:nvSpPr>
          <p:cNvPr id="1365" name="Google Shape;1365;p45"/>
          <p:cNvSpPr txBox="1"/>
          <p:nvPr/>
        </p:nvSpPr>
        <p:spPr>
          <a:xfrm flipH="1">
            <a:off x="5952652" y="2224559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Flexibility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6" name="Google Shape;1366;p45"/>
          <p:cNvSpPr txBox="1"/>
          <p:nvPr/>
        </p:nvSpPr>
        <p:spPr>
          <a:xfrm flipH="1">
            <a:off x="5483538" y="205283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7" name="Google Shape;1367;p45"/>
          <p:cNvSpPr txBox="1"/>
          <p:nvPr/>
        </p:nvSpPr>
        <p:spPr>
          <a:xfrm>
            <a:off x="5612850" y="1475675"/>
            <a:ext cx="25245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Pro-Code</a:t>
            </a:r>
            <a:endParaRPr sz="1800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9" name="Google Shape;1369;p45"/>
          <p:cNvSpPr txBox="1"/>
          <p:nvPr/>
        </p:nvSpPr>
        <p:spPr>
          <a:xfrm flipH="1">
            <a:off x="5952652" y="3247047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Pixel perfect UI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0" name="Google Shape;1370;p45"/>
          <p:cNvSpPr txBox="1"/>
          <p:nvPr/>
        </p:nvSpPr>
        <p:spPr>
          <a:xfrm flipH="1">
            <a:off x="5483538" y="302600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02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2" name="Google Shape;1372;p45"/>
          <p:cNvSpPr txBox="1"/>
          <p:nvPr/>
        </p:nvSpPr>
        <p:spPr>
          <a:xfrm flipH="1">
            <a:off x="5952652" y="4108013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Integrations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3" name="Google Shape;1373;p45"/>
          <p:cNvSpPr txBox="1"/>
          <p:nvPr/>
        </p:nvSpPr>
        <p:spPr>
          <a:xfrm flipH="1">
            <a:off x="5483538" y="39550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03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4" name="Google Shape;1374;p45"/>
          <p:cNvSpPr/>
          <p:nvPr/>
        </p:nvSpPr>
        <p:spPr>
          <a:xfrm rot="10800000">
            <a:off x="720227" y="4250525"/>
            <a:ext cx="3861300" cy="481500"/>
          </a:xfrm>
          <a:prstGeom prst="round1Rect">
            <a:avLst>
              <a:gd name="adj" fmla="val 50000"/>
            </a:avLst>
          </a:prstGeom>
          <a:solidFill>
            <a:srgbClr val="7BD9C1"/>
          </a:solidFill>
          <a:ln w="9525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5"/>
          <p:cNvSpPr/>
          <p:nvPr/>
        </p:nvSpPr>
        <p:spPr>
          <a:xfrm flipH="1">
            <a:off x="4230577" y="4141479"/>
            <a:ext cx="702000" cy="699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45"/>
          <p:cNvSpPr txBox="1"/>
          <p:nvPr/>
        </p:nvSpPr>
        <p:spPr>
          <a:xfrm>
            <a:off x="1431756" y="4379075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No-Code</a:t>
            </a:r>
            <a:endParaRPr sz="1800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5" name="Google Shape;1385;p45"/>
          <p:cNvSpPr txBox="1"/>
          <p:nvPr/>
        </p:nvSpPr>
        <p:spPr>
          <a:xfrm flipH="1">
            <a:off x="1431756" y="1828625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Faster than coding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6" name="Google Shape;1386;p45"/>
          <p:cNvSpPr txBox="1"/>
          <p:nvPr/>
        </p:nvSpPr>
        <p:spPr>
          <a:xfrm flipH="1">
            <a:off x="941088" y="156233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8" name="Google Shape;1388;p45"/>
          <p:cNvSpPr txBox="1"/>
          <p:nvPr/>
        </p:nvSpPr>
        <p:spPr>
          <a:xfrm flipH="1">
            <a:off x="1431756" y="2627387"/>
            <a:ext cx="1800454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Easy to maintain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9" name="Google Shape;1389;p45"/>
          <p:cNvSpPr txBox="1"/>
          <p:nvPr/>
        </p:nvSpPr>
        <p:spPr>
          <a:xfrm flipH="1">
            <a:off x="941088" y="253550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02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91" name="Google Shape;1391;p45"/>
          <p:cNvSpPr txBox="1"/>
          <p:nvPr/>
        </p:nvSpPr>
        <p:spPr>
          <a:xfrm flipH="1">
            <a:off x="1431756" y="3606838"/>
            <a:ext cx="1821951" cy="42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Automatic Updates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92" name="Google Shape;1392;p45"/>
          <p:cNvSpPr txBox="1"/>
          <p:nvPr/>
        </p:nvSpPr>
        <p:spPr>
          <a:xfrm flipH="1">
            <a:off x="941088" y="34645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03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>
            <a:spLocks noGrp="1"/>
          </p:cNvSpPr>
          <p:nvPr>
            <p:ph type="title" idx="21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ubTitle" idx="1"/>
          </p:nvPr>
        </p:nvSpPr>
        <p:spPr>
          <a:xfrm>
            <a:off x="1333692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Getting Started</a:t>
            </a:r>
            <a:endParaRPr sz="1400" dirty="0"/>
          </a:p>
        </p:txBody>
      </p:sp>
      <p:sp>
        <p:nvSpPr>
          <p:cNvPr id="305" name="Google Shape;305;p28"/>
          <p:cNvSpPr txBox="1">
            <a:spLocks noGrp="1"/>
          </p:cNvSpPr>
          <p:nvPr>
            <p:ph type="subTitle" idx="2"/>
          </p:nvPr>
        </p:nvSpPr>
        <p:spPr>
          <a:xfrm>
            <a:off x="1027774" y="2023350"/>
            <a:ext cx="2117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Platform Overview</a:t>
            </a:r>
            <a:endParaRPr sz="1200" dirty="0"/>
          </a:p>
        </p:txBody>
      </p:sp>
      <p:sp>
        <p:nvSpPr>
          <p:cNvPr id="306" name="Google Shape;306;p28"/>
          <p:cNvSpPr txBox="1">
            <a:spLocks noGrp="1"/>
          </p:cNvSpPr>
          <p:nvPr>
            <p:ph type="subTitle" idx="3"/>
          </p:nvPr>
        </p:nvSpPr>
        <p:spPr>
          <a:xfrm>
            <a:off x="38013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Admin Foundations</a:t>
            </a:r>
            <a:endParaRPr sz="1400" dirty="0"/>
          </a:p>
        </p:txBody>
      </p:sp>
      <p:sp>
        <p:nvSpPr>
          <p:cNvPr id="307" name="Google Shape;307;p28"/>
          <p:cNvSpPr txBox="1">
            <a:spLocks noGrp="1"/>
          </p:cNvSpPr>
          <p:nvPr>
            <p:ph type="subTitle" idx="4"/>
          </p:nvPr>
        </p:nvSpPr>
        <p:spPr>
          <a:xfrm>
            <a:off x="3495450" y="2020375"/>
            <a:ext cx="2117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Data Model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Data Management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Security</a:t>
            </a:r>
            <a:endParaRPr sz="1200" dirty="0"/>
          </a:p>
        </p:txBody>
      </p:sp>
      <p:sp>
        <p:nvSpPr>
          <p:cNvPr id="308" name="Google Shape;308;p28"/>
          <p:cNvSpPr txBox="1">
            <a:spLocks noGrp="1"/>
          </p:cNvSpPr>
          <p:nvPr>
            <p:ph type="subTitle" idx="5"/>
          </p:nvPr>
        </p:nvSpPr>
        <p:spPr>
          <a:xfrm>
            <a:off x="62992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 dirty="0"/>
              <a:t>UI</a:t>
            </a:r>
            <a:endParaRPr sz="1400" dirty="0"/>
          </a:p>
        </p:txBody>
      </p:sp>
      <p:sp>
        <p:nvSpPr>
          <p:cNvPr id="309" name="Google Shape;309;p28"/>
          <p:cNvSpPr txBox="1">
            <a:spLocks noGrp="1"/>
          </p:cNvSpPr>
          <p:nvPr>
            <p:ph type="subTitle" idx="6"/>
          </p:nvPr>
        </p:nvSpPr>
        <p:spPr>
          <a:xfrm>
            <a:off x="5993350" y="2023350"/>
            <a:ext cx="2117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Lightning Apps and Pages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Buttons, Links, Actions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Record Types</a:t>
            </a:r>
            <a:endParaRPr sz="1200" dirty="0"/>
          </a:p>
        </p:txBody>
      </p:sp>
      <p:sp>
        <p:nvSpPr>
          <p:cNvPr id="310" name="Google Shape;310;p28"/>
          <p:cNvSpPr txBox="1">
            <a:spLocks noGrp="1"/>
          </p:cNvSpPr>
          <p:nvPr>
            <p:ph type="subTitle" idx="7"/>
          </p:nvPr>
        </p:nvSpPr>
        <p:spPr>
          <a:xfrm>
            <a:off x="1333692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Process Automation</a:t>
            </a:r>
            <a:endParaRPr sz="1400" dirty="0"/>
          </a:p>
        </p:txBody>
      </p:sp>
      <p:sp>
        <p:nvSpPr>
          <p:cNvPr id="311" name="Google Shape;311;p28"/>
          <p:cNvSpPr txBox="1">
            <a:spLocks noGrp="1"/>
          </p:cNvSpPr>
          <p:nvPr>
            <p:ph type="subTitle" idx="8"/>
          </p:nvPr>
        </p:nvSpPr>
        <p:spPr>
          <a:xfrm>
            <a:off x="1027837" y="3814275"/>
            <a:ext cx="2117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Flow Basics &amp; Screen Flows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Record Triggered Flows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Flow Best Practices</a:t>
            </a:r>
          </a:p>
        </p:txBody>
      </p:sp>
      <p:sp>
        <p:nvSpPr>
          <p:cNvPr id="312" name="Google Shape;312;p28"/>
          <p:cNvSpPr txBox="1">
            <a:spLocks noGrp="1"/>
          </p:cNvSpPr>
          <p:nvPr>
            <p:ph type="subTitle" idx="9"/>
          </p:nvPr>
        </p:nvSpPr>
        <p:spPr>
          <a:xfrm>
            <a:off x="38013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Process Automation 2</a:t>
            </a:r>
            <a:endParaRPr sz="1400" dirty="0"/>
          </a:p>
        </p:txBody>
      </p:sp>
      <p:sp>
        <p:nvSpPr>
          <p:cNvPr id="313" name="Google Shape;313;p28"/>
          <p:cNvSpPr txBox="1">
            <a:spLocks noGrp="1"/>
          </p:cNvSpPr>
          <p:nvPr>
            <p:ph type="subTitle" idx="13"/>
          </p:nvPr>
        </p:nvSpPr>
        <p:spPr>
          <a:xfrm>
            <a:off x="3495450" y="3802950"/>
            <a:ext cx="2117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Legacy Process Automation tools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Approvals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Save Order of Execution</a:t>
            </a:r>
            <a:endParaRPr sz="1200" dirty="0"/>
          </a:p>
        </p:txBody>
      </p:sp>
      <p:sp>
        <p:nvSpPr>
          <p:cNvPr id="314" name="Google Shape;314;p28"/>
          <p:cNvSpPr txBox="1">
            <a:spLocks noGrp="1"/>
          </p:cNvSpPr>
          <p:nvPr>
            <p:ph type="subTitle" idx="14"/>
          </p:nvPr>
        </p:nvSpPr>
        <p:spPr>
          <a:xfrm>
            <a:off x="62992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Deployment</a:t>
            </a:r>
            <a:endParaRPr sz="1400" dirty="0"/>
          </a:p>
        </p:txBody>
      </p:sp>
      <p:sp>
        <p:nvSpPr>
          <p:cNvPr id="315" name="Google Shape;315;p28"/>
          <p:cNvSpPr txBox="1">
            <a:spLocks noGrp="1"/>
          </p:cNvSpPr>
          <p:nvPr>
            <p:ph type="subTitle" idx="15"/>
          </p:nvPr>
        </p:nvSpPr>
        <p:spPr>
          <a:xfrm>
            <a:off x="5993350" y="3796400"/>
            <a:ext cx="2117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Sandboxes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App Deployment</a:t>
            </a:r>
          </a:p>
        </p:txBody>
      </p:sp>
      <p:sp>
        <p:nvSpPr>
          <p:cNvPr id="316" name="Google Shape;316;p28"/>
          <p:cNvSpPr txBox="1">
            <a:spLocks noGrp="1"/>
          </p:cNvSpPr>
          <p:nvPr>
            <p:ph type="title"/>
          </p:nvPr>
        </p:nvSpPr>
        <p:spPr>
          <a:xfrm>
            <a:off x="1531692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7" name="Google Shape;317;p28"/>
          <p:cNvSpPr txBox="1">
            <a:spLocks noGrp="1"/>
          </p:cNvSpPr>
          <p:nvPr>
            <p:ph type="title" idx="16"/>
          </p:nvPr>
        </p:nvSpPr>
        <p:spPr>
          <a:xfrm>
            <a:off x="39993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8" name="Google Shape;318;p28"/>
          <p:cNvSpPr txBox="1">
            <a:spLocks noGrp="1"/>
          </p:cNvSpPr>
          <p:nvPr>
            <p:ph type="title" idx="17"/>
          </p:nvPr>
        </p:nvSpPr>
        <p:spPr>
          <a:xfrm>
            <a:off x="64972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9" name="Google Shape;319;p28"/>
          <p:cNvSpPr txBox="1">
            <a:spLocks noGrp="1"/>
          </p:cNvSpPr>
          <p:nvPr>
            <p:ph type="title" idx="18"/>
          </p:nvPr>
        </p:nvSpPr>
        <p:spPr>
          <a:xfrm>
            <a:off x="1531692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20" name="Google Shape;320;p28"/>
          <p:cNvSpPr txBox="1">
            <a:spLocks noGrp="1"/>
          </p:cNvSpPr>
          <p:nvPr>
            <p:ph type="title" idx="19"/>
          </p:nvPr>
        </p:nvSpPr>
        <p:spPr>
          <a:xfrm>
            <a:off x="39993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21" name="Google Shape;321;p28"/>
          <p:cNvSpPr txBox="1">
            <a:spLocks noGrp="1"/>
          </p:cNvSpPr>
          <p:nvPr>
            <p:ph type="title" idx="20"/>
          </p:nvPr>
        </p:nvSpPr>
        <p:spPr>
          <a:xfrm>
            <a:off x="64972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Platform Overview</a:t>
            </a:r>
            <a:endParaRPr dirty="0"/>
          </a:p>
        </p:txBody>
      </p:sp>
      <p:sp>
        <p:nvSpPr>
          <p:cNvPr id="406" name="Google Shape;406;p30"/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07" name="Google Shape;407;p30"/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/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/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/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ED99-173B-B778-1C72-A510193F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Salesforce?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0CC77-F211-3153-0680-5201F86C4302}"/>
              </a:ext>
            </a:extLst>
          </p:cNvPr>
          <p:cNvSpPr txBox="1"/>
          <p:nvPr/>
        </p:nvSpPr>
        <p:spPr>
          <a:xfrm>
            <a:off x="713225" y="1161907"/>
            <a:ext cx="77367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Salesforce is a </a:t>
            </a:r>
            <a:r>
              <a:rPr lang="en-US" sz="1800" b="1" dirty="0">
                <a:solidFill>
                  <a:schemeClr val="accent3"/>
                </a:solidFill>
              </a:rPr>
              <a:t>SaaS</a:t>
            </a:r>
            <a:r>
              <a:rPr lang="en-US" dirty="0">
                <a:solidFill>
                  <a:schemeClr val="accent3"/>
                </a:solidFill>
              </a:rPr>
              <a:t> and a </a:t>
            </a:r>
            <a:r>
              <a:rPr lang="en-US" sz="1800" b="1" dirty="0">
                <a:solidFill>
                  <a:schemeClr val="accent3"/>
                </a:solidFill>
              </a:rPr>
              <a:t>PaaS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algn="ctr"/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en-US" sz="1800" b="1" dirty="0">
                <a:solidFill>
                  <a:schemeClr val="accent3"/>
                </a:solidFill>
              </a:rPr>
              <a:t>SaaS</a:t>
            </a:r>
            <a:r>
              <a:rPr lang="en-US" dirty="0">
                <a:solidFill>
                  <a:schemeClr val="accent3"/>
                </a:solidFill>
              </a:rPr>
              <a:t> = Software as a service is a software product offered via the cloud and often includes a subscription. </a:t>
            </a:r>
          </a:p>
          <a:p>
            <a:pPr algn="ctr"/>
            <a:endParaRPr lang="en-US" dirty="0">
              <a:solidFill>
                <a:schemeClr val="accent3"/>
              </a:solidFill>
            </a:endParaRPr>
          </a:p>
          <a:p>
            <a:pPr algn="ctr"/>
            <a:r>
              <a:rPr lang="en-US" sz="1800" b="1" dirty="0">
                <a:solidFill>
                  <a:schemeClr val="accent3"/>
                </a:solidFill>
              </a:rPr>
              <a:t>PaaS</a:t>
            </a:r>
            <a:r>
              <a:rPr lang="en-US" dirty="0">
                <a:solidFill>
                  <a:schemeClr val="accent3"/>
                </a:solidFill>
              </a:rPr>
              <a:t> = Platform as a service indicates that the product being offered can be customized and new features may be developed on top of the default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58490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B966-DAB9-414A-7C8E-EC34AEA6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Salesforce?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64803-6BFE-CA62-8A4C-6AE32C8675B9}"/>
              </a:ext>
            </a:extLst>
          </p:cNvPr>
          <p:cNvSpPr txBox="1"/>
          <p:nvPr/>
        </p:nvSpPr>
        <p:spPr>
          <a:xfrm>
            <a:off x="713225" y="1278785"/>
            <a:ext cx="77367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The Salesforce platform is made up of separate cloud services based on business function. Each one can be added to a Salesforce org subscription. The most common products are </a:t>
            </a:r>
            <a:r>
              <a:rPr lang="en-US" sz="1600" b="1" dirty="0">
                <a:solidFill>
                  <a:schemeClr val="accent3"/>
                </a:solidFill>
              </a:rPr>
              <a:t>Sales Cloud</a:t>
            </a:r>
            <a:r>
              <a:rPr lang="en-US" dirty="0">
                <a:solidFill>
                  <a:schemeClr val="accent3"/>
                </a:solidFill>
              </a:rPr>
              <a:t> and </a:t>
            </a:r>
            <a:r>
              <a:rPr lang="en-US" sz="1600" b="1" dirty="0">
                <a:solidFill>
                  <a:schemeClr val="accent3"/>
                </a:solidFill>
              </a:rPr>
              <a:t>Service Cloud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Sales Cloud – Provides database tables (called objects on Salesforce), business logic, and UI elements that help support sales operations within a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Service Cloud – Provides database tables, business logic, and UI elements that help support customer support operations within a business.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Some features aren’t specific to a certain cloud product at all or are commonly shared between them. E.g. Chatter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Remember Salesforce is a PaaS, so all cloud products can be customized, and further features can be built on top of what is already there! </a:t>
            </a:r>
          </a:p>
        </p:txBody>
      </p:sp>
    </p:spTree>
    <p:extLst>
      <p:ext uri="{BB962C8B-B14F-4D97-AF65-F5344CB8AC3E}">
        <p14:creationId xmlns:p14="http://schemas.microsoft.com/office/powerpoint/2010/main" val="1507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3;p40">
            <a:extLst>
              <a:ext uri="{FF2B5EF4-FFF2-40B4-BE49-F238E27FC236}">
                <a16:creationId xmlns:a16="http://schemas.microsoft.com/office/drawing/2014/main" id="{1EDE0B88-BABD-B977-D0AC-23BD3EF6DAB2}"/>
              </a:ext>
            </a:extLst>
          </p:cNvPr>
          <p:cNvSpPr/>
          <p:nvPr/>
        </p:nvSpPr>
        <p:spPr>
          <a:xfrm>
            <a:off x="4803725" y="2927775"/>
            <a:ext cx="3646200" cy="1687800"/>
          </a:xfrm>
          <a:prstGeom prst="roundRect">
            <a:avLst>
              <a:gd name="adj" fmla="val 3710"/>
            </a:avLst>
          </a:prstGeom>
          <a:noFill/>
          <a:ln w="19050" cap="flat" cmpd="sng">
            <a:solidFill>
              <a:srgbClr val="2FC0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40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Multi-Tenant Architecture</a:t>
            </a:r>
            <a:endParaRPr dirty="0"/>
          </a:p>
        </p:txBody>
      </p:sp>
      <p:sp>
        <p:nvSpPr>
          <p:cNvPr id="991" name="Google Shape;991;p40"/>
          <p:cNvSpPr/>
          <p:nvPr/>
        </p:nvSpPr>
        <p:spPr>
          <a:xfrm>
            <a:off x="713225" y="1146325"/>
            <a:ext cx="3646200" cy="1687800"/>
          </a:xfrm>
          <a:prstGeom prst="roundRect">
            <a:avLst>
              <a:gd name="adj" fmla="val 5263"/>
            </a:avLst>
          </a:prstGeom>
          <a:noFill/>
          <a:ln w="19050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40"/>
          <p:cNvSpPr/>
          <p:nvPr/>
        </p:nvSpPr>
        <p:spPr>
          <a:xfrm>
            <a:off x="713325" y="2934150"/>
            <a:ext cx="3646200" cy="1687800"/>
          </a:xfrm>
          <a:prstGeom prst="roundRect">
            <a:avLst>
              <a:gd name="adj" fmla="val 526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40"/>
          <p:cNvSpPr/>
          <p:nvPr/>
        </p:nvSpPr>
        <p:spPr>
          <a:xfrm>
            <a:off x="4794524" y="1124800"/>
            <a:ext cx="3646200" cy="1687800"/>
          </a:xfrm>
          <a:prstGeom prst="roundRect">
            <a:avLst>
              <a:gd name="adj" fmla="val 3710"/>
            </a:avLst>
          </a:prstGeom>
          <a:noFill/>
          <a:ln w="19050" cap="flat" cmpd="sng">
            <a:solidFill>
              <a:srgbClr val="2FC0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40"/>
          <p:cNvSpPr txBox="1"/>
          <p:nvPr/>
        </p:nvSpPr>
        <p:spPr>
          <a:xfrm>
            <a:off x="904575" y="179907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Salesforce customer orgs are in the cloud, so they share server space.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6" name="Google Shape;996;p40"/>
          <p:cNvSpPr txBox="1"/>
          <p:nvPr/>
        </p:nvSpPr>
        <p:spPr>
          <a:xfrm>
            <a:off x="5486596" y="354292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Limits are in place so that no one org can overuse resources and degrade the performance for everyone else. 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7" name="Google Shape;997;p40"/>
          <p:cNvSpPr txBox="1"/>
          <p:nvPr/>
        </p:nvSpPr>
        <p:spPr>
          <a:xfrm>
            <a:off x="6105525" y="3153625"/>
            <a:ext cx="212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Governor Limits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98" name="Google Shape;998;p40"/>
          <p:cNvSpPr txBox="1"/>
          <p:nvPr/>
        </p:nvSpPr>
        <p:spPr>
          <a:xfrm>
            <a:off x="904575" y="1417075"/>
            <a:ext cx="22386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Shared Servers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99" name="Google Shape;999;p40"/>
          <p:cNvSpPr txBox="1"/>
          <p:nvPr/>
        </p:nvSpPr>
        <p:spPr>
          <a:xfrm>
            <a:off x="904575" y="3153625"/>
            <a:ext cx="234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Shared Resources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000" name="Google Shape;1000;p40"/>
          <p:cNvSpPr txBox="1"/>
          <p:nvPr/>
        </p:nvSpPr>
        <p:spPr>
          <a:xfrm>
            <a:off x="904575" y="354292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Because orgs share server space, they also share the physical hardware that keeps the server running. i.e. ram, </a:t>
            </a:r>
            <a:r>
              <a:rPr lang="en-US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cpu</a:t>
            </a: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time, </a:t>
            </a:r>
            <a:r>
              <a:rPr lang="en-US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ect</a:t>
            </a: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1" name="Google Shape;1001;p40"/>
          <p:cNvSpPr txBox="1"/>
          <p:nvPr/>
        </p:nvSpPr>
        <p:spPr>
          <a:xfrm>
            <a:off x="5705475" y="1417075"/>
            <a:ext cx="25248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Isolated Environment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002" name="Google Shape;1002;p40"/>
          <p:cNvSpPr txBox="1"/>
          <p:nvPr/>
        </p:nvSpPr>
        <p:spPr>
          <a:xfrm>
            <a:off x="5486576" y="179907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org is an isolated environment from other orgs on the cloud.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03" name="Google Shape;1003;p40"/>
          <p:cNvGrpSpPr/>
          <p:nvPr/>
        </p:nvGrpSpPr>
        <p:grpSpPr>
          <a:xfrm>
            <a:off x="3834600" y="2118225"/>
            <a:ext cx="1474800" cy="1474800"/>
            <a:chOff x="3834600" y="2118225"/>
            <a:chExt cx="1474800" cy="1474800"/>
          </a:xfrm>
        </p:grpSpPr>
        <p:sp>
          <p:nvSpPr>
            <p:cNvPr id="1004" name="Google Shape;1004;p40"/>
            <p:cNvSpPr/>
            <p:nvPr/>
          </p:nvSpPr>
          <p:spPr>
            <a:xfrm>
              <a:off x="3834600" y="2118225"/>
              <a:ext cx="1474800" cy="147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932450" y="2216075"/>
              <a:ext cx="1279200" cy="1279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4325516" y="2616789"/>
              <a:ext cx="492984" cy="491645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40" y="2048"/>
                  </a:cubicBezTo>
                  <a:lnTo>
                    <a:pt x="1386" y="2048"/>
                  </a:lnTo>
                  <a:lnTo>
                    <a:pt x="1386" y="2426"/>
                  </a:lnTo>
                  <a:cubicBezTo>
                    <a:pt x="1386" y="2993"/>
                    <a:pt x="1859" y="3434"/>
                    <a:pt x="2426" y="3434"/>
                  </a:cubicBezTo>
                  <a:lnTo>
                    <a:pt x="5577" y="3434"/>
                  </a:lnTo>
                  <a:lnTo>
                    <a:pt x="5577" y="4159"/>
                  </a:lnTo>
                  <a:lnTo>
                    <a:pt x="4537" y="4159"/>
                  </a:lnTo>
                  <a:cubicBezTo>
                    <a:pt x="3938" y="4159"/>
                    <a:pt x="3466" y="4632"/>
                    <a:pt x="3466" y="5167"/>
                  </a:cubicBezTo>
                  <a:lnTo>
                    <a:pt x="3466" y="6585"/>
                  </a:lnTo>
                  <a:cubicBezTo>
                    <a:pt x="3466" y="7183"/>
                    <a:pt x="3938" y="7625"/>
                    <a:pt x="4537" y="7625"/>
                  </a:cubicBezTo>
                  <a:lnTo>
                    <a:pt x="5577" y="7625"/>
                  </a:lnTo>
                  <a:lnTo>
                    <a:pt x="5577" y="8318"/>
                  </a:lnTo>
                  <a:lnTo>
                    <a:pt x="2426" y="8318"/>
                  </a:lnTo>
                  <a:cubicBezTo>
                    <a:pt x="1828" y="8318"/>
                    <a:pt x="1386" y="8790"/>
                    <a:pt x="1386" y="9357"/>
                  </a:cubicBezTo>
                  <a:lnTo>
                    <a:pt x="1386" y="9704"/>
                  </a:lnTo>
                  <a:lnTo>
                    <a:pt x="1040" y="9704"/>
                  </a:lnTo>
                  <a:cubicBezTo>
                    <a:pt x="441" y="9704"/>
                    <a:pt x="0" y="10176"/>
                    <a:pt x="0" y="10744"/>
                  </a:cubicBezTo>
                  <a:cubicBezTo>
                    <a:pt x="0" y="11311"/>
                    <a:pt x="473" y="11752"/>
                    <a:pt x="1040" y="11752"/>
                  </a:cubicBezTo>
                  <a:lnTo>
                    <a:pt x="2426" y="11752"/>
                  </a:lnTo>
                  <a:cubicBezTo>
                    <a:pt x="2993" y="11752"/>
                    <a:pt x="3434" y="11279"/>
                    <a:pt x="3434" y="10744"/>
                  </a:cubicBezTo>
                  <a:cubicBezTo>
                    <a:pt x="3434" y="10145"/>
                    <a:pt x="2962" y="9704"/>
                    <a:pt x="2426" y="9704"/>
                  </a:cubicBezTo>
                  <a:lnTo>
                    <a:pt x="2048" y="9704"/>
                  </a:lnTo>
                  <a:lnTo>
                    <a:pt x="2048" y="9357"/>
                  </a:lnTo>
                  <a:cubicBezTo>
                    <a:pt x="2048" y="9168"/>
                    <a:pt x="2206" y="9011"/>
                    <a:pt x="2426" y="9011"/>
                  </a:cubicBezTo>
                  <a:lnTo>
                    <a:pt x="5577" y="9011"/>
                  </a:lnTo>
                  <a:lnTo>
                    <a:pt x="5577" y="9704"/>
                  </a:lnTo>
                  <a:lnTo>
                    <a:pt x="5199" y="9704"/>
                  </a:lnTo>
                  <a:cubicBezTo>
                    <a:pt x="4631" y="9704"/>
                    <a:pt x="4190" y="10176"/>
                    <a:pt x="4190" y="10744"/>
                  </a:cubicBezTo>
                  <a:cubicBezTo>
                    <a:pt x="4190" y="11311"/>
                    <a:pt x="4663" y="11752"/>
                    <a:pt x="5199" y="11752"/>
                  </a:cubicBezTo>
                  <a:lnTo>
                    <a:pt x="6585" y="11752"/>
                  </a:lnTo>
                  <a:cubicBezTo>
                    <a:pt x="7183" y="11752"/>
                    <a:pt x="7593" y="11279"/>
                    <a:pt x="7593" y="10744"/>
                  </a:cubicBezTo>
                  <a:cubicBezTo>
                    <a:pt x="7593" y="10145"/>
                    <a:pt x="7120" y="9704"/>
                    <a:pt x="6585" y="9704"/>
                  </a:cubicBezTo>
                  <a:lnTo>
                    <a:pt x="6238" y="9704"/>
                  </a:lnTo>
                  <a:lnTo>
                    <a:pt x="6238" y="9011"/>
                  </a:lnTo>
                  <a:lnTo>
                    <a:pt x="9389" y="9011"/>
                  </a:lnTo>
                  <a:cubicBezTo>
                    <a:pt x="9578" y="9011"/>
                    <a:pt x="9735" y="9168"/>
                    <a:pt x="9735" y="9357"/>
                  </a:cubicBezTo>
                  <a:lnTo>
                    <a:pt x="9735" y="9704"/>
                  </a:lnTo>
                  <a:lnTo>
                    <a:pt x="9389" y="9704"/>
                  </a:lnTo>
                  <a:cubicBezTo>
                    <a:pt x="8790" y="9704"/>
                    <a:pt x="8349" y="10176"/>
                    <a:pt x="8349" y="10744"/>
                  </a:cubicBezTo>
                  <a:cubicBezTo>
                    <a:pt x="8349" y="11311"/>
                    <a:pt x="8822" y="11752"/>
                    <a:pt x="9389" y="11752"/>
                  </a:cubicBezTo>
                  <a:lnTo>
                    <a:pt x="10743" y="11752"/>
                  </a:lnTo>
                  <a:cubicBezTo>
                    <a:pt x="11342" y="11752"/>
                    <a:pt x="11783" y="11279"/>
                    <a:pt x="11783" y="10744"/>
                  </a:cubicBezTo>
                  <a:cubicBezTo>
                    <a:pt x="11783" y="10145"/>
                    <a:pt x="11311" y="9704"/>
                    <a:pt x="10743" y="9704"/>
                  </a:cubicBezTo>
                  <a:lnTo>
                    <a:pt x="10397" y="9704"/>
                  </a:lnTo>
                  <a:lnTo>
                    <a:pt x="10397" y="9357"/>
                  </a:lnTo>
                  <a:cubicBezTo>
                    <a:pt x="10397" y="8759"/>
                    <a:pt x="9924" y="8318"/>
                    <a:pt x="9389" y="8318"/>
                  </a:cubicBezTo>
                  <a:lnTo>
                    <a:pt x="6238" y="8318"/>
                  </a:lnTo>
                  <a:lnTo>
                    <a:pt x="6238" y="7625"/>
                  </a:lnTo>
                  <a:lnTo>
                    <a:pt x="7246" y="7625"/>
                  </a:lnTo>
                  <a:cubicBezTo>
                    <a:pt x="7845" y="7625"/>
                    <a:pt x="8318" y="7152"/>
                    <a:pt x="8318" y="6585"/>
                  </a:cubicBezTo>
                  <a:lnTo>
                    <a:pt x="8318" y="5167"/>
                  </a:lnTo>
                  <a:cubicBezTo>
                    <a:pt x="8318" y="4569"/>
                    <a:pt x="7845" y="4159"/>
                    <a:pt x="7246" y="4159"/>
                  </a:cubicBezTo>
                  <a:lnTo>
                    <a:pt x="6238" y="4159"/>
                  </a:lnTo>
                  <a:lnTo>
                    <a:pt x="6238" y="3434"/>
                  </a:lnTo>
                  <a:lnTo>
                    <a:pt x="9389" y="3434"/>
                  </a:lnTo>
                  <a:cubicBezTo>
                    <a:pt x="9956" y="3434"/>
                    <a:pt x="10397" y="2962"/>
                    <a:pt x="10397" y="2426"/>
                  </a:cubicBezTo>
                  <a:lnTo>
                    <a:pt x="10397" y="2048"/>
                  </a:lnTo>
                  <a:lnTo>
                    <a:pt x="10743" y="2048"/>
                  </a:lnTo>
                  <a:cubicBezTo>
                    <a:pt x="11342" y="2048"/>
                    <a:pt x="11783" y="1576"/>
                    <a:pt x="11783" y="1040"/>
                  </a:cubicBezTo>
                  <a:cubicBezTo>
                    <a:pt x="11783" y="441"/>
                    <a:pt x="11311" y="0"/>
                    <a:pt x="10743" y="0"/>
                  </a:cubicBezTo>
                  <a:lnTo>
                    <a:pt x="9389" y="0"/>
                  </a:lnTo>
                  <a:cubicBezTo>
                    <a:pt x="8790" y="0"/>
                    <a:pt x="8349" y="473"/>
                    <a:pt x="8349" y="1040"/>
                  </a:cubicBezTo>
                  <a:cubicBezTo>
                    <a:pt x="8349" y="1639"/>
                    <a:pt x="8822" y="2048"/>
                    <a:pt x="9389" y="2048"/>
                  </a:cubicBezTo>
                  <a:lnTo>
                    <a:pt x="9735" y="2048"/>
                  </a:lnTo>
                  <a:lnTo>
                    <a:pt x="9735" y="2426"/>
                  </a:lnTo>
                  <a:cubicBezTo>
                    <a:pt x="9735" y="2615"/>
                    <a:pt x="9578" y="2773"/>
                    <a:pt x="9389" y="2773"/>
                  </a:cubicBezTo>
                  <a:lnTo>
                    <a:pt x="6238" y="2773"/>
                  </a:lnTo>
                  <a:lnTo>
                    <a:pt x="6238" y="2048"/>
                  </a:lnTo>
                  <a:lnTo>
                    <a:pt x="6585" y="2048"/>
                  </a:lnTo>
                  <a:cubicBezTo>
                    <a:pt x="7183" y="2048"/>
                    <a:pt x="7593" y="1576"/>
                    <a:pt x="7593" y="1040"/>
                  </a:cubicBezTo>
                  <a:cubicBezTo>
                    <a:pt x="7593" y="441"/>
                    <a:pt x="7120" y="0"/>
                    <a:pt x="6585" y="0"/>
                  </a:cubicBezTo>
                  <a:lnTo>
                    <a:pt x="5199" y="0"/>
                  </a:lnTo>
                  <a:cubicBezTo>
                    <a:pt x="4631" y="0"/>
                    <a:pt x="4190" y="473"/>
                    <a:pt x="4190" y="1040"/>
                  </a:cubicBezTo>
                  <a:cubicBezTo>
                    <a:pt x="4190" y="1639"/>
                    <a:pt x="4663" y="2048"/>
                    <a:pt x="5199" y="2048"/>
                  </a:cubicBezTo>
                  <a:lnTo>
                    <a:pt x="5577" y="2048"/>
                  </a:lnTo>
                  <a:lnTo>
                    <a:pt x="5577" y="2773"/>
                  </a:lnTo>
                  <a:lnTo>
                    <a:pt x="2426" y="2773"/>
                  </a:lnTo>
                  <a:cubicBezTo>
                    <a:pt x="2206" y="2773"/>
                    <a:pt x="2048" y="2615"/>
                    <a:pt x="2048" y="2426"/>
                  </a:cubicBezTo>
                  <a:lnTo>
                    <a:pt x="2048" y="2048"/>
                  </a:lnTo>
                  <a:lnTo>
                    <a:pt x="2426" y="2048"/>
                  </a:lnTo>
                  <a:cubicBezTo>
                    <a:pt x="2993" y="2048"/>
                    <a:pt x="3434" y="1576"/>
                    <a:pt x="3434" y="1040"/>
                  </a:cubicBezTo>
                  <a:cubicBezTo>
                    <a:pt x="3434" y="441"/>
                    <a:pt x="2962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299F-C9CD-7E6C-02A9-A93830A1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Salesforce Releases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65079-CE68-DF67-E689-179FC690362E}"/>
              </a:ext>
            </a:extLst>
          </p:cNvPr>
          <p:cNvSpPr txBox="1"/>
          <p:nvPr/>
        </p:nvSpPr>
        <p:spPr>
          <a:xfrm>
            <a:off x="713225" y="1038153"/>
            <a:ext cx="7736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3 updates per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Winter, spring, summer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Each update increments the version of Salesforce, i.e. 59.0 &gt; 60.0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Configurations are tied to the version when they were created, and run in that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Since configurations always run within their context, backward compatibility is maintained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Upgrades are free and automatic for all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Development environments can get 4 weeks early access to new releases to test and debug new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87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44;p33">
            <a:extLst>
              <a:ext uri="{FF2B5EF4-FFF2-40B4-BE49-F238E27FC236}">
                <a16:creationId xmlns:a16="http://schemas.microsoft.com/office/drawing/2014/main" id="{8828DA78-2ED5-71BC-7188-37D38010366C}"/>
              </a:ext>
            </a:extLst>
          </p:cNvPr>
          <p:cNvSpPr/>
          <p:nvPr/>
        </p:nvSpPr>
        <p:spPr>
          <a:xfrm>
            <a:off x="6027096" y="1204485"/>
            <a:ext cx="802800" cy="802800"/>
          </a:xfrm>
          <a:prstGeom prst="ellipse">
            <a:avLst/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90000"/>
                </a:schemeClr>
              </a:solidFill>
            </a:endParaRPr>
          </a:p>
        </p:txBody>
      </p:sp>
      <p:sp>
        <p:nvSpPr>
          <p:cNvPr id="603" name="Google Shape;603;p33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</a:t>
            </a:r>
            <a:endParaRPr dirty="0"/>
          </a:p>
        </p:txBody>
      </p:sp>
      <p:sp>
        <p:nvSpPr>
          <p:cNvPr id="605" name="Google Shape;605;p33"/>
          <p:cNvSpPr txBox="1"/>
          <p:nvPr/>
        </p:nvSpPr>
        <p:spPr>
          <a:xfrm>
            <a:off x="1671054" y="3202950"/>
            <a:ext cx="1669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 Tables, field definitions, ect.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7" name="Google Shape;607;p33"/>
          <p:cNvSpPr txBox="1"/>
          <p:nvPr/>
        </p:nvSpPr>
        <p:spPr>
          <a:xfrm>
            <a:off x="5577065" y="3273845"/>
            <a:ext cx="16653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Logic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1" name="Google Shape;611;p33"/>
          <p:cNvSpPr txBox="1"/>
          <p:nvPr/>
        </p:nvSpPr>
        <p:spPr>
          <a:xfrm>
            <a:off x="3634872" y="3276324"/>
            <a:ext cx="1669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UI elements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24" name="Google Shape;624;p33"/>
          <p:cNvGrpSpPr/>
          <p:nvPr/>
        </p:nvGrpSpPr>
        <p:grpSpPr>
          <a:xfrm>
            <a:off x="3535006" y="1128150"/>
            <a:ext cx="3107051" cy="1820950"/>
            <a:chOff x="2641232" y="1228513"/>
            <a:chExt cx="3107051" cy="1820950"/>
          </a:xfrm>
        </p:grpSpPr>
        <p:grpSp>
          <p:nvGrpSpPr>
            <p:cNvPr id="625" name="Google Shape;625;p33"/>
            <p:cNvGrpSpPr/>
            <p:nvPr/>
          </p:nvGrpSpPr>
          <p:grpSpPr>
            <a:xfrm>
              <a:off x="2641232" y="2672063"/>
              <a:ext cx="1930800" cy="377400"/>
              <a:chOff x="2641232" y="2672063"/>
              <a:chExt cx="1930800" cy="377400"/>
            </a:xfrm>
          </p:grpSpPr>
          <p:sp>
            <p:nvSpPr>
              <p:cNvPr id="626" name="Google Shape;626;p33"/>
              <p:cNvSpPr/>
              <p:nvPr/>
            </p:nvSpPr>
            <p:spPr>
              <a:xfrm rot="-5400000">
                <a:off x="3417932" y="1895363"/>
                <a:ext cx="377400" cy="19308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 txBox="1"/>
              <p:nvPr/>
            </p:nvSpPr>
            <p:spPr>
              <a:xfrm>
                <a:off x="2803232" y="2672063"/>
                <a:ext cx="1606800" cy="377400"/>
              </a:xfrm>
              <a:prstGeom prst="rect">
                <a:avLst/>
              </a:pr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FFFFFF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View</a:t>
                </a:r>
                <a:endParaRPr sz="1800" dirty="0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sp>
          <p:nvSpPr>
            <p:cNvPr id="628" name="Google Shape;628;p33"/>
            <p:cNvSpPr/>
            <p:nvPr/>
          </p:nvSpPr>
          <p:spPr>
            <a:xfrm>
              <a:off x="3126332" y="1228513"/>
              <a:ext cx="960600" cy="9606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9" name="Google Shape;629;p33"/>
            <p:cNvCxnSpPr>
              <a:stCxn id="628" idx="4"/>
              <a:endCxn id="627" idx="0"/>
            </p:cNvCxnSpPr>
            <p:nvPr/>
          </p:nvCxnSpPr>
          <p:spPr>
            <a:xfrm>
              <a:off x="3606632" y="2189113"/>
              <a:ext cx="0" cy="483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0" name="Google Shape;630;p33"/>
            <p:cNvGrpSpPr/>
            <p:nvPr/>
          </p:nvGrpSpPr>
          <p:grpSpPr>
            <a:xfrm>
              <a:off x="3205232" y="1307413"/>
              <a:ext cx="2543051" cy="802800"/>
              <a:chOff x="3205232" y="1307413"/>
              <a:chExt cx="2543051" cy="802800"/>
            </a:xfrm>
          </p:grpSpPr>
          <p:sp>
            <p:nvSpPr>
              <p:cNvPr id="631" name="Google Shape;631;p33"/>
              <p:cNvSpPr/>
              <p:nvPr/>
            </p:nvSpPr>
            <p:spPr>
              <a:xfrm>
                <a:off x="3205232" y="1307413"/>
                <a:ext cx="802800" cy="80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32" name="Google Shape;632;p33"/>
              <p:cNvGrpSpPr/>
              <p:nvPr/>
            </p:nvGrpSpPr>
            <p:grpSpPr>
              <a:xfrm>
                <a:off x="5396343" y="1493481"/>
                <a:ext cx="351940" cy="379218"/>
                <a:chOff x="3335390" y="3948115"/>
                <a:chExt cx="297750" cy="320828"/>
              </a:xfrm>
            </p:grpSpPr>
            <p:sp>
              <p:nvSpPr>
                <p:cNvPr id="633" name="Google Shape;633;p33"/>
                <p:cNvSpPr/>
                <p:nvPr/>
              </p:nvSpPr>
              <p:spPr>
                <a:xfrm>
                  <a:off x="3436573" y="3948115"/>
                  <a:ext cx="86675" cy="87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1"/>
                      </a:moveTo>
                      <a:cubicBezTo>
                        <a:pt x="441" y="1"/>
                        <a:pt x="0" y="442"/>
                        <a:pt x="0" y="1009"/>
                      </a:cubicBezTo>
                      <a:cubicBezTo>
                        <a:pt x="0" y="1576"/>
                        <a:pt x="441" y="2048"/>
                        <a:pt x="1008" y="2048"/>
                      </a:cubicBezTo>
                      <a:cubicBezTo>
                        <a:pt x="1576" y="2048"/>
                        <a:pt x="2048" y="1576"/>
                        <a:pt x="2048" y="1009"/>
                      </a:cubicBezTo>
                      <a:cubicBezTo>
                        <a:pt x="2048" y="442"/>
                        <a:pt x="1576" y="1"/>
                        <a:pt x="10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4" name="Google Shape;634;p33"/>
                <p:cNvSpPr/>
                <p:nvPr/>
              </p:nvSpPr>
              <p:spPr>
                <a:xfrm>
                  <a:off x="3335390" y="4083043"/>
                  <a:ext cx="297750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436" extrusionOk="0">
                      <a:moveTo>
                        <a:pt x="3498" y="1"/>
                      </a:moveTo>
                      <a:cubicBezTo>
                        <a:pt x="2174" y="316"/>
                        <a:pt x="1418" y="820"/>
                        <a:pt x="1418" y="1482"/>
                      </a:cubicBezTo>
                      <a:cubicBezTo>
                        <a:pt x="1418" y="2112"/>
                        <a:pt x="2080" y="2553"/>
                        <a:pt x="3088" y="2868"/>
                      </a:cubicBezTo>
                      <a:lnTo>
                        <a:pt x="1891" y="5357"/>
                      </a:lnTo>
                      <a:lnTo>
                        <a:pt x="1765" y="5357"/>
                      </a:lnTo>
                      <a:cubicBezTo>
                        <a:pt x="788" y="5357"/>
                        <a:pt x="1" y="5766"/>
                        <a:pt x="1" y="6365"/>
                      </a:cubicBezTo>
                      <a:cubicBezTo>
                        <a:pt x="1" y="6963"/>
                        <a:pt x="757" y="7404"/>
                        <a:pt x="1765" y="7404"/>
                      </a:cubicBezTo>
                      <a:cubicBezTo>
                        <a:pt x="2804" y="7404"/>
                        <a:pt x="3498" y="6963"/>
                        <a:pt x="3498" y="6365"/>
                      </a:cubicBezTo>
                      <a:cubicBezTo>
                        <a:pt x="3498" y="5987"/>
                        <a:pt x="3151" y="5609"/>
                        <a:pt x="2615" y="5451"/>
                      </a:cubicBezTo>
                      <a:lnTo>
                        <a:pt x="3781" y="3025"/>
                      </a:lnTo>
                      <a:cubicBezTo>
                        <a:pt x="4348" y="3151"/>
                        <a:pt x="4978" y="3183"/>
                        <a:pt x="5608" y="3214"/>
                      </a:cubicBezTo>
                      <a:lnTo>
                        <a:pt x="5608" y="5388"/>
                      </a:lnTo>
                      <a:cubicBezTo>
                        <a:pt x="4758" y="5451"/>
                        <a:pt x="4222" y="5892"/>
                        <a:pt x="4222" y="6396"/>
                      </a:cubicBezTo>
                      <a:cubicBezTo>
                        <a:pt x="4222" y="6995"/>
                        <a:pt x="4978" y="7436"/>
                        <a:pt x="5955" y="7436"/>
                      </a:cubicBezTo>
                      <a:cubicBezTo>
                        <a:pt x="6932" y="7436"/>
                        <a:pt x="7688" y="6995"/>
                        <a:pt x="7688" y="6396"/>
                      </a:cubicBezTo>
                      <a:cubicBezTo>
                        <a:pt x="7688" y="5892"/>
                        <a:pt x="7089" y="5451"/>
                        <a:pt x="6302" y="5388"/>
                      </a:cubicBezTo>
                      <a:lnTo>
                        <a:pt x="6302" y="3214"/>
                      </a:lnTo>
                      <a:cubicBezTo>
                        <a:pt x="6932" y="3214"/>
                        <a:pt x="7562" y="3151"/>
                        <a:pt x="8129" y="3025"/>
                      </a:cubicBezTo>
                      <a:lnTo>
                        <a:pt x="9295" y="5451"/>
                      </a:lnTo>
                      <a:cubicBezTo>
                        <a:pt x="8759" y="5609"/>
                        <a:pt x="8381" y="5987"/>
                        <a:pt x="8381" y="6365"/>
                      </a:cubicBezTo>
                      <a:cubicBezTo>
                        <a:pt x="8381" y="6963"/>
                        <a:pt x="9137" y="7404"/>
                        <a:pt x="10114" y="7404"/>
                      </a:cubicBezTo>
                      <a:cubicBezTo>
                        <a:pt x="11122" y="7404"/>
                        <a:pt x="11909" y="6963"/>
                        <a:pt x="11909" y="6365"/>
                      </a:cubicBezTo>
                      <a:cubicBezTo>
                        <a:pt x="11909" y="5766"/>
                        <a:pt x="11122" y="5357"/>
                        <a:pt x="10145" y="5357"/>
                      </a:cubicBezTo>
                      <a:lnTo>
                        <a:pt x="10019" y="5357"/>
                      </a:lnTo>
                      <a:lnTo>
                        <a:pt x="8822" y="2868"/>
                      </a:lnTo>
                      <a:cubicBezTo>
                        <a:pt x="9830" y="2584"/>
                        <a:pt x="10492" y="2112"/>
                        <a:pt x="10492" y="1482"/>
                      </a:cubicBezTo>
                      <a:cubicBezTo>
                        <a:pt x="10492" y="820"/>
                        <a:pt x="9736" y="316"/>
                        <a:pt x="8381" y="1"/>
                      </a:cubicBezTo>
                      <a:lnTo>
                        <a:pt x="8381" y="64"/>
                      </a:lnTo>
                      <a:lnTo>
                        <a:pt x="8381" y="1450"/>
                      </a:lnTo>
                      <a:cubicBezTo>
                        <a:pt x="8381" y="1639"/>
                        <a:pt x="8223" y="1797"/>
                        <a:pt x="8034" y="1797"/>
                      </a:cubicBezTo>
                      <a:lnTo>
                        <a:pt x="3876" y="1797"/>
                      </a:lnTo>
                      <a:cubicBezTo>
                        <a:pt x="3655" y="1797"/>
                        <a:pt x="3498" y="1639"/>
                        <a:pt x="3498" y="1450"/>
                      </a:cubicBezTo>
                      <a:lnTo>
                        <a:pt x="3498" y="64"/>
                      </a:lnTo>
                      <a:lnTo>
                        <a:pt x="349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5" name="Google Shape;635;p33"/>
                <p:cNvSpPr/>
                <p:nvPr/>
              </p:nvSpPr>
              <p:spPr>
                <a:xfrm>
                  <a:off x="3440927" y="4048380"/>
                  <a:ext cx="866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3" extrusionOk="0">
                      <a:moveTo>
                        <a:pt x="1733" y="1"/>
                      </a:moveTo>
                      <a:cubicBezTo>
                        <a:pt x="788" y="1"/>
                        <a:pt x="1" y="757"/>
                        <a:pt x="1" y="1733"/>
                      </a:cubicBez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33"/>
          <p:cNvGrpSpPr/>
          <p:nvPr/>
        </p:nvGrpSpPr>
        <p:grpSpPr>
          <a:xfrm>
            <a:off x="1604071" y="1128150"/>
            <a:ext cx="1930800" cy="1820950"/>
            <a:chOff x="710297" y="1228513"/>
            <a:chExt cx="1930800" cy="1820950"/>
          </a:xfrm>
        </p:grpSpPr>
        <p:grpSp>
          <p:nvGrpSpPr>
            <p:cNvPr id="637" name="Google Shape;637;p33"/>
            <p:cNvGrpSpPr/>
            <p:nvPr/>
          </p:nvGrpSpPr>
          <p:grpSpPr>
            <a:xfrm>
              <a:off x="710297" y="2672063"/>
              <a:ext cx="1930800" cy="377400"/>
              <a:chOff x="710297" y="2672063"/>
              <a:chExt cx="1930800" cy="377400"/>
            </a:xfrm>
          </p:grpSpPr>
          <p:sp>
            <p:nvSpPr>
              <p:cNvPr id="638" name="Google Shape;638;p33"/>
              <p:cNvSpPr/>
              <p:nvPr/>
            </p:nvSpPr>
            <p:spPr>
              <a:xfrm rot="-5400000">
                <a:off x="1486997" y="1895363"/>
                <a:ext cx="377400" cy="1930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7BD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 txBox="1"/>
              <p:nvPr/>
            </p:nvSpPr>
            <p:spPr>
              <a:xfrm>
                <a:off x="872297" y="2672063"/>
                <a:ext cx="1606800" cy="377400"/>
              </a:xfrm>
              <a:prstGeom prst="rect">
                <a:avLst/>
              </a:prstGeom>
              <a:solidFill>
                <a:srgbClr val="7BD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FFFFFF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Model</a:t>
                </a:r>
                <a:endParaRPr sz="1800" dirty="0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grpSp>
          <p:nvGrpSpPr>
            <p:cNvPr id="640" name="Google Shape;640;p33"/>
            <p:cNvGrpSpPr/>
            <p:nvPr/>
          </p:nvGrpSpPr>
          <p:grpSpPr>
            <a:xfrm>
              <a:off x="1195397" y="1228513"/>
              <a:ext cx="960600" cy="1443550"/>
              <a:chOff x="1195397" y="1228513"/>
              <a:chExt cx="960600" cy="1443550"/>
            </a:xfrm>
          </p:grpSpPr>
          <p:sp>
            <p:nvSpPr>
              <p:cNvPr id="641" name="Google Shape;641;p33"/>
              <p:cNvSpPr/>
              <p:nvPr/>
            </p:nvSpPr>
            <p:spPr>
              <a:xfrm>
                <a:off x="1195397" y="1228513"/>
                <a:ext cx="960600" cy="960600"/>
              </a:xfrm>
              <a:prstGeom prst="ellipse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2" name="Google Shape;642;p33"/>
              <p:cNvCxnSpPr>
                <a:endCxn id="639" idx="0"/>
              </p:cNvCxnSpPr>
              <p:nvPr/>
            </p:nvCxnSpPr>
            <p:spPr>
              <a:xfrm>
                <a:off x="1675697" y="2189063"/>
                <a:ext cx="0" cy="48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43" name="Google Shape;643;p33"/>
              <p:cNvGrpSpPr/>
              <p:nvPr/>
            </p:nvGrpSpPr>
            <p:grpSpPr>
              <a:xfrm>
                <a:off x="1274297" y="1307413"/>
                <a:ext cx="802800" cy="802800"/>
                <a:chOff x="1274297" y="1307413"/>
                <a:chExt cx="802800" cy="802800"/>
              </a:xfrm>
            </p:grpSpPr>
            <p:sp>
              <p:nvSpPr>
                <p:cNvPr id="644" name="Google Shape;644;p33"/>
                <p:cNvSpPr/>
                <p:nvPr/>
              </p:nvSpPr>
              <p:spPr>
                <a:xfrm>
                  <a:off x="1274297" y="1307413"/>
                  <a:ext cx="802800" cy="802800"/>
                </a:xfrm>
                <a:prstGeom prst="ellipse">
                  <a:avLst/>
                </a:prstGeom>
                <a:solidFill>
                  <a:srgbClr val="7BD9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45" name="Google Shape;645;p33"/>
                <p:cNvGrpSpPr/>
                <p:nvPr/>
              </p:nvGrpSpPr>
              <p:grpSpPr>
                <a:xfrm>
                  <a:off x="1453395" y="1498533"/>
                  <a:ext cx="444605" cy="420559"/>
                  <a:chOff x="-6338550" y="3272950"/>
                  <a:chExt cx="308775" cy="292075"/>
                </a:xfrm>
              </p:grpSpPr>
              <p:sp>
                <p:nvSpPr>
                  <p:cNvPr id="646" name="Google Shape;646;p33"/>
                  <p:cNvSpPr/>
                  <p:nvPr/>
                </p:nvSpPr>
                <p:spPr>
                  <a:xfrm>
                    <a:off x="-6338550" y="3272950"/>
                    <a:ext cx="308775" cy="11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1" h="4790" extrusionOk="0">
                        <a:moveTo>
                          <a:pt x="6144" y="2017"/>
                        </a:moveTo>
                        <a:cubicBezTo>
                          <a:pt x="6333" y="2017"/>
                          <a:pt x="6491" y="2206"/>
                          <a:pt x="6491" y="2395"/>
                        </a:cubicBezTo>
                        <a:cubicBezTo>
                          <a:pt x="6459" y="2584"/>
                          <a:pt x="6333" y="2742"/>
                          <a:pt x="6144" y="2742"/>
                        </a:cubicBezTo>
                        <a:cubicBezTo>
                          <a:pt x="5955" y="2742"/>
                          <a:pt x="5797" y="2584"/>
                          <a:pt x="5797" y="2395"/>
                        </a:cubicBezTo>
                        <a:cubicBezTo>
                          <a:pt x="5797" y="2206"/>
                          <a:pt x="5955" y="2017"/>
                          <a:pt x="6144" y="2017"/>
                        </a:cubicBezTo>
                        <a:close/>
                        <a:moveTo>
                          <a:pt x="6144" y="1"/>
                        </a:moveTo>
                        <a:cubicBezTo>
                          <a:pt x="4789" y="1"/>
                          <a:pt x="3750" y="1040"/>
                          <a:pt x="3750" y="2395"/>
                        </a:cubicBezTo>
                        <a:cubicBezTo>
                          <a:pt x="3750" y="2521"/>
                          <a:pt x="3750" y="2616"/>
                          <a:pt x="3781" y="2742"/>
                        </a:cubicBezTo>
                        <a:lnTo>
                          <a:pt x="1324" y="2742"/>
                        </a:lnTo>
                        <a:cubicBezTo>
                          <a:pt x="1" y="2742"/>
                          <a:pt x="1" y="4790"/>
                          <a:pt x="1324" y="4790"/>
                        </a:cubicBezTo>
                        <a:lnTo>
                          <a:pt x="10996" y="4790"/>
                        </a:lnTo>
                        <a:cubicBezTo>
                          <a:pt x="12351" y="4790"/>
                          <a:pt x="12351" y="2742"/>
                          <a:pt x="10996" y="2742"/>
                        </a:cubicBezTo>
                        <a:lnTo>
                          <a:pt x="8507" y="2742"/>
                        </a:lnTo>
                        <a:cubicBezTo>
                          <a:pt x="8507" y="2616"/>
                          <a:pt x="8538" y="2521"/>
                          <a:pt x="8538" y="2395"/>
                        </a:cubicBezTo>
                        <a:cubicBezTo>
                          <a:pt x="8538" y="1040"/>
                          <a:pt x="7467" y="1"/>
                          <a:pt x="614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" name="Google Shape;647;p33"/>
                  <p:cNvSpPr/>
                  <p:nvPr/>
                </p:nvSpPr>
                <p:spPr>
                  <a:xfrm>
                    <a:off x="-6228275" y="3479325"/>
                    <a:ext cx="86650" cy="85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66" h="3428" extrusionOk="0">
                        <a:moveTo>
                          <a:pt x="32" y="0"/>
                        </a:moveTo>
                        <a:lnTo>
                          <a:pt x="32" y="3088"/>
                        </a:lnTo>
                        <a:lnTo>
                          <a:pt x="0" y="3088"/>
                        </a:lnTo>
                        <a:cubicBezTo>
                          <a:pt x="0" y="3268"/>
                          <a:pt x="190" y="3428"/>
                          <a:pt x="380" y="3428"/>
                        </a:cubicBezTo>
                        <a:cubicBezTo>
                          <a:pt x="422" y="3428"/>
                          <a:pt x="464" y="3420"/>
                          <a:pt x="504" y="3403"/>
                        </a:cubicBezTo>
                        <a:lnTo>
                          <a:pt x="3277" y="2016"/>
                        </a:lnTo>
                        <a:cubicBezTo>
                          <a:pt x="3371" y="1985"/>
                          <a:pt x="3466" y="1859"/>
                          <a:pt x="3466" y="1701"/>
                        </a:cubicBezTo>
                        <a:lnTo>
                          <a:pt x="346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" name="Google Shape;648;p33"/>
                  <p:cNvSpPr/>
                  <p:nvPr/>
                </p:nvSpPr>
                <p:spPr>
                  <a:xfrm>
                    <a:off x="-6292075" y="3410800"/>
                    <a:ext cx="212675" cy="5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07" h="2017" extrusionOk="0">
                        <a:moveTo>
                          <a:pt x="0" y="0"/>
                        </a:moveTo>
                        <a:lnTo>
                          <a:pt x="2048" y="2016"/>
                        </a:lnTo>
                        <a:lnTo>
                          <a:pt x="6459" y="2016"/>
                        </a:lnTo>
                        <a:lnTo>
                          <a:pt x="850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649" name="Google Shape;649;p33"/>
          <p:cNvGrpSpPr/>
          <p:nvPr/>
        </p:nvGrpSpPr>
        <p:grpSpPr>
          <a:xfrm>
            <a:off x="4304642" y="1128150"/>
            <a:ext cx="2606999" cy="1443600"/>
            <a:chOff x="3410868" y="1228513"/>
            <a:chExt cx="2606999" cy="1443600"/>
          </a:xfrm>
        </p:grpSpPr>
        <p:sp>
          <p:nvSpPr>
            <p:cNvPr id="653" name="Google Shape;653;p33"/>
            <p:cNvSpPr/>
            <p:nvPr/>
          </p:nvSpPr>
          <p:spPr>
            <a:xfrm>
              <a:off x="5057267" y="1228513"/>
              <a:ext cx="960600" cy="9606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4" name="Google Shape;654;p33"/>
            <p:cNvCxnSpPr>
              <a:cxnSpLocks/>
              <a:stCxn id="653" idx="4"/>
            </p:cNvCxnSpPr>
            <p:nvPr/>
          </p:nvCxnSpPr>
          <p:spPr>
            <a:xfrm>
              <a:off x="5537567" y="2189113"/>
              <a:ext cx="0" cy="483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33"/>
            <p:cNvGrpSpPr/>
            <p:nvPr/>
          </p:nvGrpSpPr>
          <p:grpSpPr>
            <a:xfrm>
              <a:off x="3410868" y="1522347"/>
              <a:ext cx="421942" cy="397034"/>
              <a:chOff x="-2922793" y="3966548"/>
              <a:chExt cx="293036" cy="275738"/>
            </a:xfrm>
          </p:grpSpPr>
          <p:sp>
            <p:nvSpPr>
              <p:cNvPr id="658" name="Google Shape;658;p33"/>
              <p:cNvSpPr/>
              <p:nvPr/>
            </p:nvSpPr>
            <p:spPr>
              <a:xfrm>
                <a:off x="-2922793" y="3966548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-2921207" y="4052423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-2802281" y="4138285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-2855056" y="4085511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638;p33">
            <a:extLst>
              <a:ext uri="{FF2B5EF4-FFF2-40B4-BE49-F238E27FC236}">
                <a16:creationId xmlns:a16="http://schemas.microsoft.com/office/drawing/2014/main" id="{39A7DF4A-0C7D-BEFD-DD79-88AFA751597A}"/>
              </a:ext>
            </a:extLst>
          </p:cNvPr>
          <p:cNvSpPr/>
          <p:nvPr/>
        </p:nvSpPr>
        <p:spPr>
          <a:xfrm rot="5400000">
            <a:off x="6242640" y="1788610"/>
            <a:ext cx="377400" cy="193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639;p33">
            <a:extLst>
              <a:ext uri="{FF2B5EF4-FFF2-40B4-BE49-F238E27FC236}">
                <a16:creationId xmlns:a16="http://schemas.microsoft.com/office/drawing/2014/main" id="{04CAB467-23D7-C92A-5609-7EFA9A5836B3}"/>
              </a:ext>
            </a:extLst>
          </p:cNvPr>
          <p:cNvSpPr txBox="1"/>
          <p:nvPr/>
        </p:nvSpPr>
        <p:spPr>
          <a:xfrm>
            <a:off x="5625096" y="2565310"/>
            <a:ext cx="1606800" cy="377400"/>
          </a:xfrm>
          <a:prstGeom prst="rect">
            <a:avLst/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Controller</a:t>
            </a:r>
            <a:endParaRPr sz="1800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5"/>
          <p:cNvSpPr/>
          <p:nvPr/>
        </p:nvSpPr>
        <p:spPr>
          <a:xfrm>
            <a:off x="1255162" y="1194476"/>
            <a:ext cx="1973370" cy="86699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Objects, fields, relatioships</a:t>
            </a:r>
            <a:endParaRPr sz="16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14" name="Google Shape;714;p35"/>
          <p:cNvSpPr/>
          <p:nvPr/>
        </p:nvSpPr>
        <p:spPr>
          <a:xfrm>
            <a:off x="5915469" y="1194475"/>
            <a:ext cx="1973370" cy="86699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APIs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15" name="Google Shape;715;p3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MVC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17" name="Google Shape;717;p35"/>
          <p:cNvSpPr/>
          <p:nvPr/>
        </p:nvSpPr>
        <p:spPr>
          <a:xfrm>
            <a:off x="3892632" y="1194475"/>
            <a:ext cx="1358736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Model</a:t>
            </a:r>
            <a:endParaRPr sz="1200"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3" name="Google Shape;723;p35"/>
          <p:cNvSpPr/>
          <p:nvPr/>
        </p:nvSpPr>
        <p:spPr>
          <a:xfrm>
            <a:off x="1255162" y="3567496"/>
            <a:ext cx="1973370" cy="866997"/>
          </a:xfrm>
          <a:prstGeom prst="roundRect">
            <a:avLst>
              <a:gd name="adj" fmla="val 50000"/>
            </a:avLst>
          </a:prstGeom>
          <a:solidFill>
            <a:srgbClr val="2F9C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Flows, approvals, validation rules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4" name="Google Shape;724;p35"/>
          <p:cNvSpPr/>
          <p:nvPr/>
        </p:nvSpPr>
        <p:spPr>
          <a:xfrm>
            <a:off x="5907542" y="3567495"/>
            <a:ext cx="1973369" cy="866997"/>
          </a:xfrm>
          <a:prstGeom prst="roundRect">
            <a:avLst>
              <a:gd name="adj" fmla="val 50000"/>
            </a:avLst>
          </a:prstGeom>
          <a:solidFill>
            <a:srgbClr val="216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Apex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7" name="Google Shape;727;p35"/>
          <p:cNvSpPr/>
          <p:nvPr/>
        </p:nvSpPr>
        <p:spPr>
          <a:xfrm>
            <a:off x="1255162" y="2399375"/>
            <a:ext cx="1973370" cy="866998"/>
          </a:xfrm>
          <a:prstGeom prst="roundRect">
            <a:avLst>
              <a:gd name="adj" fmla="val 50000"/>
            </a:avLst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Apps, Pages, Actions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32" name="Google Shape;732;p35"/>
          <p:cNvSpPr/>
          <p:nvPr/>
        </p:nvSpPr>
        <p:spPr>
          <a:xfrm>
            <a:off x="5915469" y="2380986"/>
            <a:ext cx="1973369" cy="866997"/>
          </a:xfrm>
          <a:prstGeom prst="roundRect">
            <a:avLst>
              <a:gd name="adj" fmla="val 50000"/>
            </a:avLst>
          </a:prstGeom>
          <a:solidFill>
            <a:srgbClr val="2FC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Visualforce, LWC, Aura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" name="Google Shape;717;p35">
            <a:extLst>
              <a:ext uri="{FF2B5EF4-FFF2-40B4-BE49-F238E27FC236}">
                <a16:creationId xmlns:a16="http://schemas.microsoft.com/office/drawing/2014/main" id="{A0EDD9AA-1033-FD0C-607F-B45D84AF37BA}"/>
              </a:ext>
            </a:extLst>
          </p:cNvPr>
          <p:cNvSpPr/>
          <p:nvPr/>
        </p:nvSpPr>
        <p:spPr>
          <a:xfrm>
            <a:off x="3892631" y="2438021"/>
            <a:ext cx="1358737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View</a:t>
            </a:r>
            <a:endParaRPr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3" name="Google Shape;717;p35">
            <a:extLst>
              <a:ext uri="{FF2B5EF4-FFF2-40B4-BE49-F238E27FC236}">
                <a16:creationId xmlns:a16="http://schemas.microsoft.com/office/drawing/2014/main" id="{7BFB89DF-241E-1989-A518-57B5172ECA8E}"/>
              </a:ext>
            </a:extLst>
          </p:cNvPr>
          <p:cNvSpPr/>
          <p:nvPr/>
        </p:nvSpPr>
        <p:spPr>
          <a:xfrm>
            <a:off x="3888668" y="3567495"/>
            <a:ext cx="1358738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Controller</a:t>
            </a:r>
            <a:endParaRPr sz="1200"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4" name="Google Shape;713;p35">
            <a:extLst>
              <a:ext uri="{FF2B5EF4-FFF2-40B4-BE49-F238E27FC236}">
                <a16:creationId xmlns:a16="http://schemas.microsoft.com/office/drawing/2014/main" id="{61B6CB95-E806-0D30-B738-71F5A36E6F6D}"/>
              </a:ext>
            </a:extLst>
          </p:cNvPr>
          <p:cNvSpPr/>
          <p:nvPr/>
        </p:nvSpPr>
        <p:spPr>
          <a:xfrm>
            <a:off x="1591946" y="743842"/>
            <a:ext cx="1299802" cy="29902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No-Code</a:t>
            </a:r>
            <a:endParaRPr sz="18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" name="Google Shape;713;p35">
            <a:extLst>
              <a:ext uri="{FF2B5EF4-FFF2-40B4-BE49-F238E27FC236}">
                <a16:creationId xmlns:a16="http://schemas.microsoft.com/office/drawing/2014/main" id="{C8C0EC38-C9AC-42FE-7346-AFCB6A25D5C6}"/>
              </a:ext>
            </a:extLst>
          </p:cNvPr>
          <p:cNvSpPr/>
          <p:nvPr/>
        </p:nvSpPr>
        <p:spPr>
          <a:xfrm>
            <a:off x="6244325" y="748049"/>
            <a:ext cx="1299802" cy="29902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Pro-Code</a:t>
            </a:r>
            <a:endParaRPr sz="18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eative Sales Strategy by Slidesgo">
  <a:themeElements>
    <a:clrScheme name="Simple Light">
      <a:dk1>
        <a:srgbClr val="EEEEEE"/>
      </a:dk1>
      <a:lt1>
        <a:srgbClr val="FFFFFF"/>
      </a:lt1>
      <a:dk2>
        <a:srgbClr val="216755"/>
      </a:dk2>
      <a:lt2>
        <a:srgbClr val="2F9C80"/>
      </a:lt2>
      <a:accent1>
        <a:srgbClr val="594C6F"/>
      </a:accent1>
      <a:accent2>
        <a:srgbClr val="2FC09B"/>
      </a:accent2>
      <a:accent3>
        <a:srgbClr val="FF8B7B"/>
      </a:accent3>
      <a:accent4>
        <a:srgbClr val="B7B7B7"/>
      </a:accent4>
      <a:accent5>
        <a:srgbClr val="7BD9C1"/>
      </a:accent5>
      <a:accent6>
        <a:srgbClr val="C3FFF0"/>
      </a:accent6>
      <a:hlink>
        <a:srgbClr val="FFFE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503</Words>
  <Application>Microsoft Office PowerPoint</Application>
  <PresentationFormat>On-screen Show (16:9)</PresentationFormat>
  <Paragraphs>95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Source Sans Pro</vt:lpstr>
      <vt:lpstr>Hammersmith One</vt:lpstr>
      <vt:lpstr>Arial</vt:lpstr>
      <vt:lpstr>Creative Sales Strategy by Slidesgo</vt:lpstr>
      <vt:lpstr>What is Salesforce?</vt:lpstr>
      <vt:lpstr>Agenda</vt:lpstr>
      <vt:lpstr>Platform Overview</vt:lpstr>
      <vt:lpstr>What is Salesforce?</vt:lpstr>
      <vt:lpstr>What is Salesforce?</vt:lpstr>
      <vt:lpstr>Multi-Tenant Architecture</vt:lpstr>
      <vt:lpstr>Salesforce Releases</vt:lpstr>
      <vt:lpstr>MVC</vt:lpstr>
      <vt:lpstr>MVC</vt:lpstr>
      <vt:lpstr>No-Code vs Pro-Code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Ethan Wilson</cp:lastModifiedBy>
  <cp:revision>6</cp:revision>
  <dcterms:modified xsi:type="dcterms:W3CDTF">2024-11-07T18:41:30Z</dcterms:modified>
</cp:coreProperties>
</file>