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2"/>
  </p:notesMasterIdLst>
  <p:sldIdLst>
    <p:sldId id="256" r:id="rId2"/>
    <p:sldId id="258" r:id="rId3"/>
    <p:sldId id="260" r:id="rId4"/>
    <p:sldId id="348" r:id="rId5"/>
    <p:sldId id="343" r:id="rId6"/>
    <p:sldId id="344" r:id="rId7"/>
    <p:sldId id="345" r:id="rId8"/>
    <p:sldId id="346" r:id="rId9"/>
    <p:sldId id="349" r:id="rId10"/>
    <p:sldId id="317" r:id="rId11"/>
    <p:sldId id="347" r:id="rId12"/>
    <p:sldId id="351" r:id="rId13"/>
    <p:sldId id="350" r:id="rId14"/>
    <p:sldId id="354" r:id="rId15"/>
    <p:sldId id="353" r:id="rId16"/>
    <p:sldId id="352" r:id="rId17"/>
    <p:sldId id="270" r:id="rId18"/>
    <p:sldId id="263" r:id="rId19"/>
    <p:sldId id="265" r:id="rId20"/>
    <p:sldId id="275" r:id="rId21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23"/>
    </p:embeddedFon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23CE10-83FF-47DA-89D2-9009D815A9A8}">
  <a:tblStyle styleId="{3723CE10-83FF-47DA-89D2-9009D815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3457" autoAdjust="0"/>
  </p:normalViewPr>
  <p:slideViewPr>
    <p:cSldViewPr snapToGrid="0">
      <p:cViewPr varScale="1">
        <p:scale>
          <a:sx n="132" d="100"/>
          <a:sy n="132" d="100"/>
        </p:scale>
        <p:origin x="8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han Wilson" userId="622220c9-5e7c-4955-a7c5-4d64b790f7c8" providerId="ADAL" clId="{440F1A42-06CA-4A2E-8226-1CFBBCC6B18D}"/>
    <pc:docChg chg="delSld delMainMaster">
      <pc:chgData name="Ethan Wilson" userId="622220c9-5e7c-4955-a7c5-4d64b790f7c8" providerId="ADAL" clId="{440F1A42-06CA-4A2E-8226-1CFBBCC6B18D}" dt="2024-11-07T18:41:19.717" v="0" actId="47"/>
      <pc:docMkLst>
        <pc:docMk/>
      </pc:docMkLst>
      <pc:sldChg chg="del">
        <pc:chgData name="Ethan Wilson" userId="622220c9-5e7c-4955-a7c5-4d64b790f7c8" providerId="ADAL" clId="{440F1A42-06CA-4A2E-8226-1CFBBCC6B18D}" dt="2024-11-07T18:41:19.717" v="0" actId="47"/>
        <pc:sldMkLst>
          <pc:docMk/>
          <pc:sldMk cId="0" sldId="307"/>
        </pc:sldMkLst>
      </pc:sldChg>
      <pc:sldMasterChg chg="del delSldLayout">
        <pc:chgData name="Ethan Wilson" userId="622220c9-5e7c-4955-a7c5-4d64b790f7c8" providerId="ADAL" clId="{440F1A42-06CA-4A2E-8226-1CFBBCC6B18D}" dt="2024-11-07T18:41:19.717" v="0" actId="47"/>
        <pc:sldMasterMkLst>
          <pc:docMk/>
          <pc:sldMasterMk cId="0" sldId="2147483672"/>
        </pc:sldMasterMkLst>
        <pc:sldLayoutChg chg="del">
          <pc:chgData name="Ethan Wilson" userId="622220c9-5e7c-4955-a7c5-4d64b790f7c8" providerId="ADAL" clId="{440F1A42-06CA-4A2E-8226-1CFBBCC6B18D}" dt="2024-11-07T18:41:19.717" v="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9c8c653ffb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9c8c653ffb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a6a9e8cae7_0_18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a6a9e8cae7_0_18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a9e8cae7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a6a9e8cae7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AF5175C-6BD5-95A8-7C01-F336C760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1B7FF70D-699C-0FE3-3424-FCA212C1D1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194CE5E9-7029-3EAF-A876-7F4E704BD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0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enforce or bring up any other constraints yet. Finish this challenge first before introducing more constraints on the next slide with additional challenges. </a:t>
            </a:r>
          </a:p>
        </p:txBody>
      </p:sp>
    </p:spTree>
    <p:extLst>
      <p:ext uri="{BB962C8B-B14F-4D97-AF65-F5344CB8AC3E}">
        <p14:creationId xmlns:p14="http://schemas.microsoft.com/office/powerpoint/2010/main" val="71791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45418FC-4A4C-A4A8-730D-D7E8419A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a9e8cae7_0_434:notes">
            <a:extLst>
              <a:ext uri="{FF2B5EF4-FFF2-40B4-BE49-F238E27FC236}">
                <a16:creationId xmlns:a16="http://schemas.microsoft.com/office/drawing/2014/main" id="{D378DFB2-B2F3-1327-458D-DDFC85CF75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a6a9e8cae7_0_434:notes">
            <a:extLst>
              <a:ext uri="{FF2B5EF4-FFF2-40B4-BE49-F238E27FC236}">
                <a16:creationId xmlns:a16="http://schemas.microsoft.com/office/drawing/2014/main" id="{59BD601A-7150-69BF-2CB5-30D15BA0F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055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a6a9e8cae7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a6a9e8cae7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a631c3065b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a631c3065b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a6a9e8cae7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a6a9e8cae7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800" b="1"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21802" y="3577052"/>
            <a:ext cx="3202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310191">
            <a:off x="8398938" y="4513703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610022" flipH="1">
            <a:off x="814272" y="222207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610492" flipH="1">
            <a:off x="264784" y="445893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/>
          <p:nvPr/>
        </p:nvSpPr>
        <p:spPr>
          <a:xfrm rot="1251267" flipH="1">
            <a:off x="-428677" y="62342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 rot="1251267" flipH="1">
            <a:off x="536673" y="9761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 rot="940743" flipH="1">
            <a:off x="-545427" y="1864560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 rot="1250804" flipH="1">
            <a:off x="1358028" y="140861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 rot="-310401" flipH="1">
            <a:off x="528872" y="286330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 rot="-310344" flipH="1">
            <a:off x="-133892" y="425600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 rot="9548733">
            <a:off x="-352477" y="321351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 rot="9548733">
            <a:off x="612873" y="419798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1"/>
          <p:cNvSpPr/>
          <p:nvPr/>
        </p:nvSpPr>
        <p:spPr>
          <a:xfrm rot="9859257">
            <a:off x="-469227" y="1739767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1"/>
          <p:cNvSpPr/>
          <p:nvPr/>
        </p:nvSpPr>
        <p:spPr>
          <a:xfrm rot="9549196">
            <a:off x="1434228" y="429520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1"/>
          <p:cNvSpPr/>
          <p:nvPr/>
        </p:nvSpPr>
        <p:spPr>
          <a:xfrm rot="-10489599">
            <a:off x="605072" y="741078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1"/>
          <p:cNvSpPr/>
          <p:nvPr/>
        </p:nvSpPr>
        <p:spPr>
          <a:xfrm rot="-10489656">
            <a:off x="-57692" y="-993310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rot="-6651267">
            <a:off x="3597833" y="-694565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/>
          <p:nvPr/>
        </p:nvSpPr>
        <p:spPr>
          <a:xfrm rot="-6651267">
            <a:off x="3072856" y="269948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/>
          <p:nvPr/>
        </p:nvSpPr>
        <p:spPr>
          <a:xfrm rot="-6340743">
            <a:off x="4838882" y="-811231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2"/>
          <p:cNvSpPr/>
          <p:nvPr/>
        </p:nvSpPr>
        <p:spPr>
          <a:xfrm rot="-6650804">
            <a:off x="2506417" y="187116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2"/>
          <p:cNvSpPr/>
          <p:nvPr/>
        </p:nvSpPr>
        <p:spPr>
          <a:xfrm rot="-5089599">
            <a:off x="5837625" y="263069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2"/>
          <p:cNvSpPr/>
          <p:nvPr/>
        </p:nvSpPr>
        <p:spPr>
          <a:xfrm rot="-5089656">
            <a:off x="7230204" y="-399571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0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/>
          <p:nvPr/>
        </p:nvSpPr>
        <p:spPr>
          <a:xfrm rot="4148733">
            <a:off x="4232259" y="471738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3"/>
          <p:cNvSpPr/>
          <p:nvPr/>
        </p:nvSpPr>
        <p:spPr>
          <a:xfrm rot="4148733">
            <a:off x="5217567" y="4211530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 rot="4459257">
            <a:off x="2758430" y="4601442"/>
            <a:ext cx="1365294" cy="136430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 rot="4149196">
            <a:off x="5924296" y="4434829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 rot="5710401">
            <a:off x="1759741" y="3527196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 rot="5710344">
            <a:off x="25229" y="3848152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92700" y="1389600"/>
            <a:ext cx="7757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/>
          <p:nvPr/>
        </p:nvSpPr>
        <p:spPr>
          <a:xfrm rot="-9548733" flipH="1">
            <a:off x="8388609" y="3588581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7"/>
          <p:cNvSpPr/>
          <p:nvPr/>
        </p:nvSpPr>
        <p:spPr>
          <a:xfrm rot="-9548733" flipH="1">
            <a:off x="7883590" y="4573051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7"/>
          <p:cNvSpPr/>
          <p:nvPr/>
        </p:nvSpPr>
        <p:spPr>
          <a:xfrm rot="-9549196" flipH="1">
            <a:off x="7202525" y="4670270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/>
          <p:nvPr/>
        </p:nvSpPr>
        <p:spPr>
          <a:xfrm rot="1251267" flipH="1">
            <a:off x="-530510" y="532756"/>
            <a:ext cx="1132515" cy="113169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7"/>
          <p:cNvSpPr/>
          <p:nvPr/>
        </p:nvSpPr>
        <p:spPr>
          <a:xfrm rot="1251267" flipH="1">
            <a:off x="434840" y="6942"/>
            <a:ext cx="672184" cy="673034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/>
          <p:nvPr/>
        </p:nvSpPr>
        <p:spPr>
          <a:xfrm rot="1250804" flipH="1">
            <a:off x="1256195" y="50192"/>
            <a:ext cx="531893" cy="5325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36700" cy="40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 rot="10800000">
            <a:off x="-444075" y="3169658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/>
          <p:nvPr/>
        </p:nvSpPr>
        <p:spPr>
          <a:xfrm rot="10800000">
            <a:off x="204337" y="4366358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8"/>
          <p:cNvSpPr/>
          <p:nvPr/>
        </p:nvSpPr>
        <p:spPr>
          <a:xfrm rot="-10489599">
            <a:off x="-77639" y="178473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8"/>
          <p:cNvSpPr/>
          <p:nvPr/>
        </p:nvSpPr>
        <p:spPr>
          <a:xfrm rot="10800000">
            <a:off x="995422" y="463396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8"/>
          <p:cNvSpPr/>
          <p:nvPr/>
        </p:nvSpPr>
        <p:spPr>
          <a:xfrm rot="-10489656">
            <a:off x="-740403" y="50347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713225" y="38645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81200" y="1106125"/>
            <a:ext cx="5181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2176500" y="3152225"/>
            <a:ext cx="4791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8626139" y="968000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8438052" y="229950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 rot="310401">
            <a:off x="8026962" y="2120352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/>
          <p:nvPr/>
        </p:nvSpPr>
        <p:spPr>
          <a:xfrm>
            <a:off x="7787250" y="102804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/>
          <p:nvPr/>
        </p:nvSpPr>
        <p:spPr>
          <a:xfrm rot="310344">
            <a:off x="8347793" y="3513056"/>
            <a:ext cx="1707174" cy="1705930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1"/>
          <p:cNvSpPr/>
          <p:nvPr/>
        </p:nvSpPr>
        <p:spPr>
          <a:xfrm flipH="1">
            <a:off x="-291675" y="2670863"/>
            <a:ext cx="1132500" cy="1131675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64B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 flipH="1">
            <a:off x="356737" y="1932813"/>
            <a:ext cx="672175" cy="67302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 rot="-310401" flipH="1">
            <a:off x="74761" y="3823215"/>
            <a:ext cx="1365241" cy="1364246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5EB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1147822" y="1805667"/>
            <a:ext cx="531892" cy="532565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4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20000" y="2485600"/>
            <a:ext cx="2697900" cy="9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3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3580325"/>
            <a:ext cx="2507400" cy="4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/>
          <p:nvPr/>
        </p:nvSpPr>
        <p:spPr>
          <a:xfrm rot="-10489809">
            <a:off x="-115307" y="-278628"/>
            <a:ext cx="1028076" cy="102732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3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2"/>
          </p:nvPr>
        </p:nvSpPr>
        <p:spPr>
          <a:xfrm>
            <a:off x="1211142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4"/>
          </p:nvPr>
        </p:nvSpPr>
        <p:spPr>
          <a:xfrm>
            <a:off x="3678750" y="2020364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6"/>
          </p:nvPr>
        </p:nvSpPr>
        <p:spPr>
          <a:xfrm>
            <a:off x="6176650" y="2023341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8"/>
          </p:nvPr>
        </p:nvSpPr>
        <p:spPr>
          <a:xfrm>
            <a:off x="1211142" y="381426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3"/>
          </p:nvPr>
        </p:nvSpPr>
        <p:spPr>
          <a:xfrm>
            <a:off x="3678750" y="3802958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ammersmith One"/>
              <a:buNone/>
              <a:defRPr sz="180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5"/>
          </p:nvPr>
        </p:nvSpPr>
        <p:spPr>
          <a:xfrm>
            <a:off x="6176650" y="3796409"/>
            <a:ext cx="17508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hasCustomPrompt="1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17" hasCustomPrompt="1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 hasCustomPrompt="1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0" hasCustomPrompt="1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4"/>
          <p:cNvGrpSpPr/>
          <p:nvPr/>
        </p:nvGrpSpPr>
        <p:grpSpPr>
          <a:xfrm rot="-10403308">
            <a:off x="215761" y="258431"/>
            <a:ext cx="774556" cy="1059026"/>
            <a:chOff x="8487996" y="3199602"/>
            <a:chExt cx="1292466" cy="1767148"/>
          </a:xfrm>
        </p:grpSpPr>
        <p:sp>
          <p:nvSpPr>
            <p:cNvPr id="110" name="Google Shape;110;p14"/>
            <p:cNvSpPr/>
            <p:nvPr/>
          </p:nvSpPr>
          <p:spPr>
            <a:xfrm rot="10800000" flipH="1">
              <a:off x="8647963" y="3199602"/>
              <a:ext cx="1132500" cy="1131675"/>
            </a:xfrm>
            <a:custGeom>
              <a:avLst/>
              <a:gdLst/>
              <a:ahLst/>
              <a:cxnLst/>
              <a:rect l="l" t="t" r="r" b="b"/>
              <a:pathLst>
                <a:path w="45300" h="45267" extrusionOk="0">
                  <a:moveTo>
                    <a:pt x="22629" y="6872"/>
                  </a:moveTo>
                  <a:cubicBezTo>
                    <a:pt x="26731" y="6872"/>
                    <a:pt x="30760" y="8466"/>
                    <a:pt x="33792" y="11476"/>
                  </a:cubicBezTo>
                  <a:cubicBezTo>
                    <a:pt x="38295" y="16012"/>
                    <a:pt x="39629" y="22784"/>
                    <a:pt x="37194" y="28688"/>
                  </a:cubicBezTo>
                  <a:cubicBezTo>
                    <a:pt x="34759" y="34559"/>
                    <a:pt x="29021" y="38428"/>
                    <a:pt x="22617" y="38428"/>
                  </a:cubicBezTo>
                  <a:lnTo>
                    <a:pt x="22617" y="38395"/>
                  </a:lnTo>
                  <a:cubicBezTo>
                    <a:pt x="13911" y="38395"/>
                    <a:pt x="6872" y="31356"/>
                    <a:pt x="6872" y="22650"/>
                  </a:cubicBezTo>
                  <a:cubicBezTo>
                    <a:pt x="6839" y="16279"/>
                    <a:pt x="10708" y="10508"/>
                    <a:pt x="16579" y="8073"/>
                  </a:cubicBezTo>
                  <a:cubicBezTo>
                    <a:pt x="18538" y="7265"/>
                    <a:pt x="20592" y="6872"/>
                    <a:pt x="22629" y="6872"/>
                  </a:cubicBezTo>
                  <a:close/>
                  <a:moveTo>
                    <a:pt x="20916" y="1"/>
                  </a:moveTo>
                  <a:lnTo>
                    <a:pt x="20315" y="2102"/>
                  </a:lnTo>
                  <a:cubicBezTo>
                    <a:pt x="19148" y="2236"/>
                    <a:pt x="18014" y="2469"/>
                    <a:pt x="16913" y="2769"/>
                  </a:cubicBezTo>
                  <a:lnTo>
                    <a:pt x="15545" y="1068"/>
                  </a:lnTo>
                  <a:lnTo>
                    <a:pt x="12376" y="2369"/>
                  </a:lnTo>
                  <a:lnTo>
                    <a:pt x="12643" y="4571"/>
                  </a:lnTo>
                  <a:cubicBezTo>
                    <a:pt x="11609" y="5104"/>
                    <a:pt x="10642" y="5771"/>
                    <a:pt x="9741" y="6472"/>
                  </a:cubicBezTo>
                  <a:lnTo>
                    <a:pt x="7806" y="5405"/>
                  </a:lnTo>
                  <a:lnTo>
                    <a:pt x="5405" y="7840"/>
                  </a:lnTo>
                  <a:lnTo>
                    <a:pt x="6472" y="9774"/>
                  </a:lnTo>
                  <a:cubicBezTo>
                    <a:pt x="5772" y="10675"/>
                    <a:pt x="5104" y="11642"/>
                    <a:pt x="4537" y="12643"/>
                  </a:cubicBezTo>
                  <a:lnTo>
                    <a:pt x="2369" y="12410"/>
                  </a:lnTo>
                  <a:lnTo>
                    <a:pt x="1068" y="15545"/>
                  </a:lnTo>
                  <a:lnTo>
                    <a:pt x="2769" y="16913"/>
                  </a:lnTo>
                  <a:cubicBezTo>
                    <a:pt x="2436" y="18047"/>
                    <a:pt x="2236" y="19181"/>
                    <a:pt x="2102" y="20315"/>
                  </a:cubicBezTo>
                  <a:lnTo>
                    <a:pt x="1" y="20916"/>
                  </a:lnTo>
                  <a:lnTo>
                    <a:pt x="1" y="24351"/>
                  </a:lnTo>
                  <a:lnTo>
                    <a:pt x="2102" y="24952"/>
                  </a:lnTo>
                  <a:cubicBezTo>
                    <a:pt x="2236" y="26086"/>
                    <a:pt x="2469" y="27220"/>
                    <a:pt x="2769" y="28354"/>
                  </a:cubicBezTo>
                  <a:lnTo>
                    <a:pt x="1068" y="29722"/>
                  </a:lnTo>
                  <a:lnTo>
                    <a:pt x="2369" y="32857"/>
                  </a:lnTo>
                  <a:lnTo>
                    <a:pt x="4537" y="32624"/>
                  </a:lnTo>
                  <a:cubicBezTo>
                    <a:pt x="5104" y="33625"/>
                    <a:pt x="5772" y="34592"/>
                    <a:pt x="6472" y="35493"/>
                  </a:cubicBezTo>
                  <a:lnTo>
                    <a:pt x="5405" y="37427"/>
                  </a:lnTo>
                  <a:lnTo>
                    <a:pt x="7840" y="39863"/>
                  </a:lnTo>
                  <a:lnTo>
                    <a:pt x="9774" y="38795"/>
                  </a:lnTo>
                  <a:cubicBezTo>
                    <a:pt x="10675" y="39496"/>
                    <a:pt x="11642" y="40163"/>
                    <a:pt x="12643" y="40730"/>
                  </a:cubicBezTo>
                  <a:lnTo>
                    <a:pt x="12410" y="42898"/>
                  </a:lnTo>
                  <a:lnTo>
                    <a:pt x="15545" y="44199"/>
                  </a:lnTo>
                  <a:lnTo>
                    <a:pt x="16913" y="42498"/>
                  </a:lnTo>
                  <a:cubicBezTo>
                    <a:pt x="18047" y="42798"/>
                    <a:pt x="19181" y="43031"/>
                    <a:pt x="20349" y="43165"/>
                  </a:cubicBezTo>
                  <a:lnTo>
                    <a:pt x="20916" y="45266"/>
                  </a:lnTo>
                  <a:lnTo>
                    <a:pt x="24318" y="45266"/>
                  </a:lnTo>
                  <a:lnTo>
                    <a:pt x="24952" y="43165"/>
                  </a:lnTo>
                  <a:cubicBezTo>
                    <a:pt x="26086" y="43031"/>
                    <a:pt x="27220" y="42798"/>
                    <a:pt x="28354" y="42498"/>
                  </a:cubicBezTo>
                  <a:lnTo>
                    <a:pt x="29722" y="44199"/>
                  </a:lnTo>
                  <a:lnTo>
                    <a:pt x="32858" y="42898"/>
                  </a:lnTo>
                  <a:lnTo>
                    <a:pt x="32624" y="40730"/>
                  </a:lnTo>
                  <a:cubicBezTo>
                    <a:pt x="33625" y="40163"/>
                    <a:pt x="34592" y="39496"/>
                    <a:pt x="35493" y="38795"/>
                  </a:cubicBezTo>
                  <a:lnTo>
                    <a:pt x="37427" y="39863"/>
                  </a:lnTo>
                  <a:lnTo>
                    <a:pt x="39863" y="37461"/>
                  </a:lnTo>
                  <a:lnTo>
                    <a:pt x="38795" y="35526"/>
                  </a:lnTo>
                  <a:cubicBezTo>
                    <a:pt x="39496" y="34625"/>
                    <a:pt x="40163" y="33658"/>
                    <a:pt x="40730" y="32657"/>
                  </a:cubicBezTo>
                  <a:lnTo>
                    <a:pt x="42898" y="32891"/>
                  </a:lnTo>
                  <a:lnTo>
                    <a:pt x="44199" y="29722"/>
                  </a:lnTo>
                  <a:lnTo>
                    <a:pt x="42498" y="28354"/>
                  </a:lnTo>
                  <a:cubicBezTo>
                    <a:pt x="42798" y="27253"/>
                    <a:pt x="43031" y="26119"/>
                    <a:pt x="43165" y="24952"/>
                  </a:cubicBezTo>
                  <a:lnTo>
                    <a:pt x="45300" y="24351"/>
                  </a:lnTo>
                  <a:lnTo>
                    <a:pt x="45300" y="20916"/>
                  </a:lnTo>
                  <a:lnTo>
                    <a:pt x="43165" y="20315"/>
                  </a:lnTo>
                  <a:cubicBezTo>
                    <a:pt x="43031" y="19181"/>
                    <a:pt x="42798" y="18047"/>
                    <a:pt x="42498" y="16913"/>
                  </a:cubicBezTo>
                  <a:lnTo>
                    <a:pt x="44199" y="15545"/>
                  </a:lnTo>
                  <a:lnTo>
                    <a:pt x="42898" y="12376"/>
                  </a:lnTo>
                  <a:lnTo>
                    <a:pt x="40730" y="12643"/>
                  </a:lnTo>
                  <a:cubicBezTo>
                    <a:pt x="40163" y="11642"/>
                    <a:pt x="39496" y="10675"/>
                    <a:pt x="38795" y="9774"/>
                  </a:cubicBezTo>
                  <a:lnTo>
                    <a:pt x="39863" y="7840"/>
                  </a:lnTo>
                  <a:lnTo>
                    <a:pt x="37427" y="5405"/>
                  </a:lnTo>
                  <a:lnTo>
                    <a:pt x="35493" y="6472"/>
                  </a:lnTo>
                  <a:cubicBezTo>
                    <a:pt x="34592" y="5771"/>
                    <a:pt x="33658" y="5104"/>
                    <a:pt x="32624" y="4571"/>
                  </a:cubicBezTo>
                  <a:lnTo>
                    <a:pt x="32891" y="2369"/>
                  </a:lnTo>
                  <a:lnTo>
                    <a:pt x="29722" y="1068"/>
                  </a:lnTo>
                  <a:lnTo>
                    <a:pt x="28354" y="2769"/>
                  </a:lnTo>
                  <a:cubicBezTo>
                    <a:pt x="27220" y="2469"/>
                    <a:pt x="26086" y="2236"/>
                    <a:pt x="24952" y="2102"/>
                  </a:cubicBezTo>
                  <a:lnTo>
                    <a:pt x="24318" y="1"/>
                  </a:lnTo>
                  <a:close/>
                </a:path>
              </a:pathLst>
            </a:custGeom>
            <a:solidFill>
              <a:srgbClr val="64B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 rot="10800000" flipH="1">
              <a:off x="8487996" y="4392929"/>
              <a:ext cx="573096" cy="573821"/>
            </a:xfrm>
            <a:custGeom>
              <a:avLst/>
              <a:gdLst/>
              <a:ahLst/>
              <a:cxnLst/>
              <a:rect l="l" t="t" r="r" b="b"/>
              <a:pathLst>
                <a:path w="26887" h="26921" extrusionOk="0">
                  <a:moveTo>
                    <a:pt x="13475" y="7342"/>
                  </a:moveTo>
                  <a:cubicBezTo>
                    <a:pt x="14975" y="7342"/>
                    <a:pt x="16504" y="7898"/>
                    <a:pt x="17747" y="9141"/>
                  </a:cubicBezTo>
                  <a:cubicBezTo>
                    <a:pt x="21583" y="12977"/>
                    <a:pt x="18881" y="19548"/>
                    <a:pt x="13443" y="19548"/>
                  </a:cubicBezTo>
                  <a:cubicBezTo>
                    <a:pt x="10074" y="19548"/>
                    <a:pt x="7339" y="16813"/>
                    <a:pt x="7339" y="13444"/>
                  </a:cubicBezTo>
                  <a:cubicBezTo>
                    <a:pt x="7339" y="9767"/>
                    <a:pt x="10343" y="7342"/>
                    <a:pt x="13475" y="7342"/>
                  </a:cubicBezTo>
                  <a:close/>
                  <a:moveTo>
                    <a:pt x="11209" y="1"/>
                  </a:moveTo>
                  <a:lnTo>
                    <a:pt x="9874" y="2102"/>
                  </a:lnTo>
                  <a:cubicBezTo>
                    <a:pt x="9107" y="2336"/>
                    <a:pt x="8407" y="2636"/>
                    <a:pt x="7739" y="3003"/>
                  </a:cubicBezTo>
                  <a:lnTo>
                    <a:pt x="5638" y="2569"/>
                  </a:lnTo>
                  <a:lnTo>
                    <a:pt x="2536" y="5672"/>
                  </a:lnTo>
                  <a:lnTo>
                    <a:pt x="3003" y="7740"/>
                  </a:lnTo>
                  <a:cubicBezTo>
                    <a:pt x="2602" y="8440"/>
                    <a:pt x="2302" y="9141"/>
                    <a:pt x="2069" y="9908"/>
                  </a:cubicBezTo>
                  <a:lnTo>
                    <a:pt x="1" y="11242"/>
                  </a:lnTo>
                  <a:lnTo>
                    <a:pt x="1" y="15645"/>
                  </a:lnTo>
                  <a:lnTo>
                    <a:pt x="2102" y="17013"/>
                  </a:lnTo>
                  <a:cubicBezTo>
                    <a:pt x="2336" y="17747"/>
                    <a:pt x="2636" y="18481"/>
                    <a:pt x="3003" y="19148"/>
                  </a:cubicBezTo>
                  <a:lnTo>
                    <a:pt x="2569" y="21249"/>
                  </a:lnTo>
                  <a:lnTo>
                    <a:pt x="5671" y="24352"/>
                  </a:lnTo>
                  <a:lnTo>
                    <a:pt x="7739" y="23918"/>
                  </a:lnTo>
                  <a:cubicBezTo>
                    <a:pt x="8440" y="24285"/>
                    <a:pt x="9140" y="24585"/>
                    <a:pt x="9908" y="24819"/>
                  </a:cubicBezTo>
                  <a:lnTo>
                    <a:pt x="11242" y="26920"/>
                  </a:lnTo>
                  <a:lnTo>
                    <a:pt x="15645" y="26920"/>
                  </a:lnTo>
                  <a:lnTo>
                    <a:pt x="16979" y="24819"/>
                  </a:lnTo>
                  <a:cubicBezTo>
                    <a:pt x="17713" y="24585"/>
                    <a:pt x="18447" y="24285"/>
                    <a:pt x="19114" y="23885"/>
                  </a:cubicBezTo>
                  <a:lnTo>
                    <a:pt x="21216" y="24352"/>
                  </a:lnTo>
                  <a:lnTo>
                    <a:pt x="24318" y="21249"/>
                  </a:lnTo>
                  <a:lnTo>
                    <a:pt x="23884" y="19148"/>
                  </a:lnTo>
                  <a:cubicBezTo>
                    <a:pt x="24251" y="18481"/>
                    <a:pt x="24551" y="17747"/>
                    <a:pt x="24785" y="17013"/>
                  </a:cubicBezTo>
                  <a:lnTo>
                    <a:pt x="26886" y="15645"/>
                  </a:lnTo>
                  <a:lnTo>
                    <a:pt x="26886" y="11242"/>
                  </a:lnTo>
                  <a:lnTo>
                    <a:pt x="24785" y="9908"/>
                  </a:lnTo>
                  <a:cubicBezTo>
                    <a:pt x="24551" y="9141"/>
                    <a:pt x="24251" y="8440"/>
                    <a:pt x="23884" y="7740"/>
                  </a:cubicBezTo>
                  <a:lnTo>
                    <a:pt x="24318" y="5672"/>
                  </a:lnTo>
                  <a:lnTo>
                    <a:pt x="21216" y="2569"/>
                  </a:lnTo>
                  <a:lnTo>
                    <a:pt x="19114" y="3003"/>
                  </a:lnTo>
                  <a:cubicBezTo>
                    <a:pt x="18447" y="2636"/>
                    <a:pt x="17713" y="2336"/>
                    <a:pt x="16979" y="2102"/>
                  </a:cubicBezTo>
                  <a:lnTo>
                    <a:pt x="15645" y="1"/>
                  </a:lnTo>
                  <a:close/>
                </a:path>
              </a:pathLst>
            </a:custGeom>
            <a:solidFill>
              <a:srgbClr val="7BD9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4"/>
          <p:cNvSpPr/>
          <p:nvPr/>
        </p:nvSpPr>
        <p:spPr>
          <a:xfrm rot="-463513" flipH="1">
            <a:off x="8631071" y="4656934"/>
            <a:ext cx="343032" cy="343466"/>
          </a:xfrm>
          <a:custGeom>
            <a:avLst/>
            <a:gdLst/>
            <a:ahLst/>
            <a:cxnLst/>
            <a:rect l="l" t="t" r="r" b="b"/>
            <a:pathLst>
              <a:path w="26887" h="26921" extrusionOk="0">
                <a:moveTo>
                  <a:pt x="13475" y="7342"/>
                </a:moveTo>
                <a:cubicBezTo>
                  <a:pt x="14975" y="7342"/>
                  <a:pt x="16504" y="7898"/>
                  <a:pt x="17747" y="9141"/>
                </a:cubicBezTo>
                <a:cubicBezTo>
                  <a:pt x="21583" y="12977"/>
                  <a:pt x="18881" y="19548"/>
                  <a:pt x="13443" y="19548"/>
                </a:cubicBezTo>
                <a:cubicBezTo>
                  <a:pt x="10074" y="19548"/>
                  <a:pt x="7339" y="16813"/>
                  <a:pt x="7339" y="13444"/>
                </a:cubicBezTo>
                <a:cubicBezTo>
                  <a:pt x="7339" y="9767"/>
                  <a:pt x="10343" y="7342"/>
                  <a:pt x="13475" y="7342"/>
                </a:cubicBezTo>
                <a:close/>
                <a:moveTo>
                  <a:pt x="11209" y="1"/>
                </a:moveTo>
                <a:lnTo>
                  <a:pt x="9874" y="2102"/>
                </a:lnTo>
                <a:cubicBezTo>
                  <a:pt x="9107" y="2336"/>
                  <a:pt x="8407" y="2636"/>
                  <a:pt x="7739" y="3003"/>
                </a:cubicBezTo>
                <a:lnTo>
                  <a:pt x="5638" y="2569"/>
                </a:lnTo>
                <a:lnTo>
                  <a:pt x="2536" y="5672"/>
                </a:lnTo>
                <a:lnTo>
                  <a:pt x="3003" y="7740"/>
                </a:lnTo>
                <a:cubicBezTo>
                  <a:pt x="2602" y="8440"/>
                  <a:pt x="2302" y="9141"/>
                  <a:pt x="2069" y="9908"/>
                </a:cubicBezTo>
                <a:lnTo>
                  <a:pt x="1" y="11242"/>
                </a:lnTo>
                <a:lnTo>
                  <a:pt x="1" y="15645"/>
                </a:lnTo>
                <a:lnTo>
                  <a:pt x="2102" y="17013"/>
                </a:lnTo>
                <a:cubicBezTo>
                  <a:pt x="2336" y="17747"/>
                  <a:pt x="2636" y="18481"/>
                  <a:pt x="3003" y="19148"/>
                </a:cubicBezTo>
                <a:lnTo>
                  <a:pt x="2569" y="21249"/>
                </a:lnTo>
                <a:lnTo>
                  <a:pt x="5671" y="24352"/>
                </a:lnTo>
                <a:lnTo>
                  <a:pt x="7739" y="23918"/>
                </a:lnTo>
                <a:cubicBezTo>
                  <a:pt x="8440" y="24285"/>
                  <a:pt x="9140" y="24585"/>
                  <a:pt x="9908" y="24819"/>
                </a:cubicBezTo>
                <a:lnTo>
                  <a:pt x="11242" y="26920"/>
                </a:lnTo>
                <a:lnTo>
                  <a:pt x="15645" y="26920"/>
                </a:lnTo>
                <a:lnTo>
                  <a:pt x="16979" y="24819"/>
                </a:lnTo>
                <a:cubicBezTo>
                  <a:pt x="17713" y="24585"/>
                  <a:pt x="18447" y="24285"/>
                  <a:pt x="19114" y="23885"/>
                </a:cubicBezTo>
                <a:lnTo>
                  <a:pt x="21216" y="24352"/>
                </a:lnTo>
                <a:lnTo>
                  <a:pt x="24318" y="21249"/>
                </a:lnTo>
                <a:lnTo>
                  <a:pt x="23884" y="19148"/>
                </a:lnTo>
                <a:cubicBezTo>
                  <a:pt x="24251" y="18481"/>
                  <a:pt x="24551" y="17747"/>
                  <a:pt x="24785" y="17013"/>
                </a:cubicBezTo>
                <a:lnTo>
                  <a:pt x="26886" y="15645"/>
                </a:lnTo>
                <a:lnTo>
                  <a:pt x="26886" y="11242"/>
                </a:lnTo>
                <a:lnTo>
                  <a:pt x="24785" y="9908"/>
                </a:lnTo>
                <a:cubicBezTo>
                  <a:pt x="24551" y="9141"/>
                  <a:pt x="24251" y="8440"/>
                  <a:pt x="23884" y="7740"/>
                </a:cubicBezTo>
                <a:lnTo>
                  <a:pt x="24318" y="5672"/>
                </a:lnTo>
                <a:lnTo>
                  <a:pt x="21216" y="2569"/>
                </a:lnTo>
                <a:lnTo>
                  <a:pt x="19114" y="3003"/>
                </a:lnTo>
                <a:cubicBezTo>
                  <a:pt x="18447" y="2636"/>
                  <a:pt x="17713" y="2336"/>
                  <a:pt x="16979" y="2102"/>
                </a:cubicBezTo>
                <a:lnTo>
                  <a:pt x="15645" y="1"/>
                </a:lnTo>
                <a:close/>
              </a:path>
            </a:pathLst>
          </a:custGeom>
          <a:solidFill>
            <a:srgbClr val="AEE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rgbClr val="FF8B7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8B7B"/>
              </a:buClr>
              <a:buSzPts val="2800"/>
              <a:buFont typeface="Hammersmith One"/>
              <a:buNone/>
              <a:defRPr sz="2800">
                <a:solidFill>
                  <a:srgbClr val="FF8B7B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Char char="●"/>
              <a:defRPr sz="18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6" r:id="rId10"/>
    <p:sldLayoutId id="2147483667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data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ctrTitle"/>
          </p:nvPr>
        </p:nvSpPr>
        <p:spPr>
          <a:xfrm>
            <a:off x="4977602" y="500844"/>
            <a:ext cx="3446400" cy="28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accent3"/>
                </a:solidFill>
              </a:rPr>
              <a:t>SQL</a:t>
            </a:r>
            <a:endParaRPr sz="4800" dirty="0">
              <a:solidFill>
                <a:schemeClr val="accent3"/>
              </a:solidFill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-5" y="1080518"/>
            <a:ext cx="4588711" cy="3523405"/>
            <a:chOff x="1190200" y="796850"/>
            <a:chExt cx="5212075" cy="4002050"/>
          </a:xfrm>
        </p:grpSpPr>
        <p:sp>
          <p:nvSpPr>
            <p:cNvPr id="182" name="Google Shape;182;p26"/>
            <p:cNvSpPr/>
            <p:nvPr/>
          </p:nvSpPr>
          <p:spPr>
            <a:xfrm>
              <a:off x="1190200" y="4224300"/>
              <a:ext cx="5212075" cy="2525"/>
            </a:xfrm>
            <a:custGeom>
              <a:avLst/>
              <a:gdLst/>
              <a:ahLst/>
              <a:cxnLst/>
              <a:rect l="l" t="t" r="r" b="b"/>
              <a:pathLst>
                <a:path w="208483" h="101" extrusionOk="0">
                  <a:moveTo>
                    <a:pt x="0" y="0"/>
                  </a:moveTo>
                  <a:lnTo>
                    <a:pt x="0" y="101"/>
                  </a:lnTo>
                  <a:lnTo>
                    <a:pt x="208482" y="101"/>
                  </a:lnTo>
                  <a:lnTo>
                    <a:pt x="20848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5534950" y="4391925"/>
              <a:ext cx="345275" cy="2525"/>
            </a:xfrm>
            <a:custGeom>
              <a:avLst/>
              <a:gdLst/>
              <a:ahLst/>
              <a:cxnLst/>
              <a:rect l="l" t="t" r="r" b="b"/>
              <a:pathLst>
                <a:path w="1381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3811" y="100"/>
                  </a:lnTo>
                  <a:lnTo>
                    <a:pt x="1381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4234025" y="4420275"/>
              <a:ext cx="408650" cy="2525"/>
            </a:xfrm>
            <a:custGeom>
              <a:avLst/>
              <a:gdLst/>
              <a:ahLst/>
              <a:cxnLst/>
              <a:rect l="l" t="t" r="r" b="b"/>
              <a:pathLst>
                <a:path w="16346" h="101" extrusionOk="0">
                  <a:moveTo>
                    <a:pt x="1" y="0"/>
                  </a:moveTo>
                  <a:lnTo>
                    <a:pt x="1" y="100"/>
                  </a:lnTo>
                  <a:lnTo>
                    <a:pt x="16346" y="100"/>
                  </a:lnTo>
                  <a:lnTo>
                    <a:pt x="16346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930350" y="4295175"/>
              <a:ext cx="593800" cy="2525"/>
            </a:xfrm>
            <a:custGeom>
              <a:avLst/>
              <a:gdLst/>
              <a:ahLst/>
              <a:cxnLst/>
              <a:rect l="l" t="t" r="r" b="b"/>
              <a:pathLst>
                <a:path w="23752" h="101" extrusionOk="0">
                  <a:moveTo>
                    <a:pt x="1" y="1"/>
                  </a:moveTo>
                  <a:lnTo>
                    <a:pt x="1" y="101"/>
                  </a:lnTo>
                  <a:lnTo>
                    <a:pt x="23751" y="101"/>
                  </a:lnTo>
                  <a:lnTo>
                    <a:pt x="23751" y="1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3008975" y="4312700"/>
              <a:ext cx="715550" cy="2525"/>
            </a:xfrm>
            <a:custGeom>
              <a:avLst/>
              <a:gdLst/>
              <a:ahLst/>
              <a:cxnLst/>
              <a:rect l="l" t="t" r="r" b="b"/>
              <a:pathLst>
                <a:path w="28622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8621" y="100"/>
                  </a:lnTo>
                  <a:lnTo>
                    <a:pt x="28621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3817075" y="4312700"/>
              <a:ext cx="65900" cy="2525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5" y="100"/>
                  </a:lnTo>
                  <a:lnTo>
                    <a:pt x="263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2215075" y="4356900"/>
              <a:ext cx="1321825" cy="2525"/>
            </a:xfrm>
            <a:custGeom>
              <a:avLst/>
              <a:gdLst/>
              <a:ahLst/>
              <a:cxnLst/>
              <a:rect l="l" t="t" r="r" b="b"/>
              <a:pathLst>
                <a:path w="52873" h="101" extrusionOk="0">
                  <a:moveTo>
                    <a:pt x="1" y="0"/>
                  </a:moveTo>
                  <a:lnTo>
                    <a:pt x="1" y="100"/>
                  </a:lnTo>
                  <a:lnTo>
                    <a:pt x="52872" y="100"/>
                  </a:lnTo>
                  <a:lnTo>
                    <a:pt x="52872" y="0"/>
                  </a:lnTo>
                  <a:close/>
                </a:path>
              </a:pathLst>
            </a:custGeom>
            <a:solidFill>
              <a:srgbClr val="EBEBEB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929875" y="1081225"/>
              <a:ext cx="2290000" cy="1707900"/>
            </a:xfrm>
            <a:custGeom>
              <a:avLst/>
              <a:gdLst/>
              <a:ahLst/>
              <a:cxnLst/>
              <a:rect l="l" t="t" r="r" b="b"/>
              <a:pathLst>
                <a:path w="91600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91600" y="68316"/>
                  </a:lnTo>
                  <a:lnTo>
                    <a:pt x="916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4219850" y="1081225"/>
              <a:ext cx="14200" cy="1707900"/>
            </a:xfrm>
            <a:custGeom>
              <a:avLst/>
              <a:gdLst/>
              <a:ahLst/>
              <a:cxnLst/>
              <a:rect l="l" t="t" r="r" b="b"/>
              <a:pathLst>
                <a:path w="568" h="68316" extrusionOk="0">
                  <a:moveTo>
                    <a:pt x="1" y="0"/>
                  </a:moveTo>
                  <a:lnTo>
                    <a:pt x="1" y="68316"/>
                  </a:lnTo>
                  <a:lnTo>
                    <a:pt x="568" y="68316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2043300" y="1194625"/>
              <a:ext cx="2063150" cy="1481100"/>
            </a:xfrm>
            <a:custGeom>
              <a:avLst/>
              <a:gdLst/>
              <a:ahLst/>
              <a:cxnLst/>
              <a:rect l="l" t="t" r="r" b="b"/>
              <a:pathLst>
                <a:path w="82526" h="59244" extrusionOk="0">
                  <a:moveTo>
                    <a:pt x="0" y="1"/>
                  </a:moveTo>
                  <a:lnTo>
                    <a:pt x="0" y="59243"/>
                  </a:lnTo>
                  <a:lnTo>
                    <a:pt x="82526" y="59243"/>
                  </a:lnTo>
                  <a:lnTo>
                    <a:pt x="82526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3557700" y="2241225"/>
              <a:ext cx="367800" cy="513725"/>
            </a:xfrm>
            <a:custGeom>
              <a:avLst/>
              <a:gdLst/>
              <a:ahLst/>
              <a:cxnLst/>
              <a:rect l="l" t="t" r="r" b="b"/>
              <a:pathLst>
                <a:path w="14712" h="20549" extrusionOk="0">
                  <a:moveTo>
                    <a:pt x="1" y="0"/>
                  </a:moveTo>
                  <a:lnTo>
                    <a:pt x="1" y="20548"/>
                  </a:lnTo>
                  <a:lnTo>
                    <a:pt x="14711" y="20548"/>
                  </a:lnTo>
                  <a:lnTo>
                    <a:pt x="147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3019825" y="2060250"/>
              <a:ext cx="392800" cy="513725"/>
            </a:xfrm>
            <a:custGeom>
              <a:avLst/>
              <a:gdLst/>
              <a:ahLst/>
              <a:cxnLst/>
              <a:rect l="l" t="t" r="r" b="b"/>
              <a:pathLst>
                <a:path w="15712" h="20549" extrusionOk="0">
                  <a:moveTo>
                    <a:pt x="1035" y="1"/>
                  </a:moveTo>
                  <a:lnTo>
                    <a:pt x="1" y="20549"/>
                  </a:lnTo>
                  <a:lnTo>
                    <a:pt x="14678" y="20549"/>
                  </a:lnTo>
                  <a:lnTo>
                    <a:pt x="157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2789675" y="2241225"/>
              <a:ext cx="366950" cy="513725"/>
            </a:xfrm>
            <a:custGeom>
              <a:avLst/>
              <a:gdLst/>
              <a:ahLst/>
              <a:cxnLst/>
              <a:rect l="l" t="t" r="r" b="b"/>
              <a:pathLst>
                <a:path w="14678" h="20549" extrusionOk="0">
                  <a:moveTo>
                    <a:pt x="0" y="0"/>
                  </a:moveTo>
                  <a:lnTo>
                    <a:pt x="0" y="20548"/>
                  </a:lnTo>
                  <a:lnTo>
                    <a:pt x="14677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2250950" y="2060250"/>
              <a:ext cx="393625" cy="513725"/>
            </a:xfrm>
            <a:custGeom>
              <a:avLst/>
              <a:gdLst/>
              <a:ahLst/>
              <a:cxnLst/>
              <a:rect l="l" t="t" r="r" b="b"/>
              <a:pathLst>
                <a:path w="15745" h="20549" extrusionOk="0">
                  <a:moveTo>
                    <a:pt x="1068" y="1"/>
                  </a:moveTo>
                  <a:lnTo>
                    <a:pt x="0" y="20549"/>
                  </a:lnTo>
                  <a:lnTo>
                    <a:pt x="14677" y="20549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2561175" y="1235500"/>
              <a:ext cx="586275" cy="732200"/>
            </a:xfrm>
            <a:custGeom>
              <a:avLst/>
              <a:gdLst/>
              <a:ahLst/>
              <a:cxnLst/>
              <a:rect l="l" t="t" r="r" b="b"/>
              <a:pathLst>
                <a:path w="23451" h="29288" extrusionOk="0">
                  <a:moveTo>
                    <a:pt x="3436" y="0"/>
                  </a:moveTo>
                  <a:lnTo>
                    <a:pt x="0" y="27887"/>
                  </a:lnTo>
                  <a:lnTo>
                    <a:pt x="20014" y="29288"/>
                  </a:lnTo>
                  <a:lnTo>
                    <a:pt x="23450" y="1435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3762850" y="1145425"/>
              <a:ext cx="393650" cy="514575"/>
            </a:xfrm>
            <a:custGeom>
              <a:avLst/>
              <a:gdLst/>
              <a:ahLst/>
              <a:cxnLst/>
              <a:rect l="l" t="t" r="r" b="b"/>
              <a:pathLst>
                <a:path w="15746" h="20583" extrusionOk="0">
                  <a:moveTo>
                    <a:pt x="1068" y="1"/>
                  </a:moveTo>
                  <a:lnTo>
                    <a:pt x="1" y="20582"/>
                  </a:lnTo>
                  <a:lnTo>
                    <a:pt x="14678" y="20582"/>
                  </a:lnTo>
                  <a:lnTo>
                    <a:pt x="157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3280850" y="1440650"/>
              <a:ext cx="388625" cy="529550"/>
            </a:xfrm>
            <a:custGeom>
              <a:avLst/>
              <a:gdLst/>
              <a:ahLst/>
              <a:cxnLst/>
              <a:rect l="l" t="t" r="r" b="b"/>
              <a:pathLst>
                <a:path w="15545" h="21182" extrusionOk="0">
                  <a:moveTo>
                    <a:pt x="868" y="0"/>
                  </a:moveTo>
                  <a:lnTo>
                    <a:pt x="0" y="20515"/>
                  </a:lnTo>
                  <a:lnTo>
                    <a:pt x="14644" y="21182"/>
                  </a:lnTo>
                  <a:lnTo>
                    <a:pt x="15545" y="63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1979925" y="1286375"/>
              <a:ext cx="381950" cy="524550"/>
            </a:xfrm>
            <a:custGeom>
              <a:avLst/>
              <a:gdLst/>
              <a:ahLst/>
              <a:cxnLst/>
              <a:rect l="l" t="t" r="r" b="b"/>
              <a:pathLst>
                <a:path w="15278" h="20982" extrusionOk="0">
                  <a:moveTo>
                    <a:pt x="14677" y="0"/>
                  </a:moveTo>
                  <a:lnTo>
                    <a:pt x="0" y="434"/>
                  </a:lnTo>
                  <a:lnTo>
                    <a:pt x="601" y="20982"/>
                  </a:lnTo>
                  <a:lnTo>
                    <a:pt x="15278" y="20548"/>
                  </a:lnTo>
                  <a:lnTo>
                    <a:pt x="146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4699350" y="1225475"/>
              <a:ext cx="932375" cy="1371850"/>
            </a:xfrm>
            <a:custGeom>
              <a:avLst/>
              <a:gdLst/>
              <a:ahLst/>
              <a:cxnLst/>
              <a:rect l="l" t="t" r="r" b="b"/>
              <a:pathLst>
                <a:path w="37295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7294" y="54874"/>
                  </a:lnTo>
                  <a:lnTo>
                    <a:pt x="3729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642650" y="1225475"/>
              <a:ext cx="963225" cy="1371850"/>
            </a:xfrm>
            <a:custGeom>
              <a:avLst/>
              <a:gdLst/>
              <a:ahLst/>
              <a:cxnLst/>
              <a:rect l="l" t="t" r="r" b="b"/>
              <a:pathLst>
                <a:path w="38529" h="54874" extrusionOk="0">
                  <a:moveTo>
                    <a:pt x="1" y="1"/>
                  </a:moveTo>
                  <a:lnTo>
                    <a:pt x="1" y="54874"/>
                  </a:lnTo>
                  <a:lnTo>
                    <a:pt x="38528" y="54874"/>
                  </a:lnTo>
                  <a:lnTo>
                    <a:pt x="38528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4723550" y="1333900"/>
              <a:ext cx="802250" cy="1155025"/>
            </a:xfrm>
            <a:custGeom>
              <a:avLst/>
              <a:gdLst/>
              <a:ahLst/>
              <a:cxnLst/>
              <a:rect l="l" t="t" r="r" b="b"/>
              <a:pathLst>
                <a:path w="32090" h="46201" extrusionOk="0">
                  <a:moveTo>
                    <a:pt x="0" y="0"/>
                  </a:moveTo>
                  <a:lnTo>
                    <a:pt x="0" y="46200"/>
                  </a:lnTo>
                  <a:lnTo>
                    <a:pt x="32090" y="46200"/>
                  </a:lnTo>
                  <a:lnTo>
                    <a:pt x="320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5024600" y="1767550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36"/>
                  </a:lnTo>
                  <a:cubicBezTo>
                    <a:pt x="0" y="7939"/>
                    <a:pt x="3569" y="11508"/>
                    <a:pt x="8006" y="11508"/>
                  </a:cubicBezTo>
                  <a:lnTo>
                    <a:pt x="8006" y="8006"/>
                  </a:lnTo>
                  <a:cubicBezTo>
                    <a:pt x="8006" y="3569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5024600" y="1471500"/>
              <a:ext cx="200150" cy="286900"/>
            </a:xfrm>
            <a:custGeom>
              <a:avLst/>
              <a:gdLst/>
              <a:ahLst/>
              <a:cxnLst/>
              <a:rect l="l" t="t" r="r" b="b"/>
              <a:pathLst>
                <a:path w="8006" h="11476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06"/>
                    <a:pt x="3569" y="11475"/>
                    <a:pt x="8006" y="11475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5024600" y="2064425"/>
              <a:ext cx="200150" cy="287725"/>
            </a:xfrm>
            <a:custGeom>
              <a:avLst/>
              <a:gdLst/>
              <a:ahLst/>
              <a:cxnLst/>
              <a:rect l="l" t="t" r="r" b="b"/>
              <a:pathLst>
                <a:path w="8006" h="11509" extrusionOk="0">
                  <a:moveTo>
                    <a:pt x="0" y="0"/>
                  </a:moveTo>
                  <a:lnTo>
                    <a:pt x="0" y="3503"/>
                  </a:lnTo>
                  <a:cubicBezTo>
                    <a:pt x="0" y="7939"/>
                    <a:pt x="3569" y="11509"/>
                    <a:pt x="8006" y="11509"/>
                  </a:cubicBezTo>
                  <a:lnTo>
                    <a:pt x="8006" y="7973"/>
                  </a:lnTo>
                  <a:cubicBezTo>
                    <a:pt x="8006" y="3570"/>
                    <a:pt x="4403" y="0"/>
                    <a:pt x="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5183875" y="3211900"/>
              <a:ext cx="106775" cy="771425"/>
            </a:xfrm>
            <a:custGeom>
              <a:avLst/>
              <a:gdLst/>
              <a:ahLst/>
              <a:cxnLst/>
              <a:rect l="l" t="t" r="r" b="b"/>
              <a:pathLst>
                <a:path w="4271" h="30857" extrusionOk="0">
                  <a:moveTo>
                    <a:pt x="4270" y="1"/>
                  </a:moveTo>
                  <a:lnTo>
                    <a:pt x="1968" y="935"/>
                  </a:lnTo>
                  <a:cubicBezTo>
                    <a:pt x="267" y="5938"/>
                    <a:pt x="0" y="19682"/>
                    <a:pt x="0" y="29755"/>
                  </a:cubicBezTo>
                  <a:cubicBezTo>
                    <a:pt x="0" y="29956"/>
                    <a:pt x="267" y="30122"/>
                    <a:pt x="601" y="30122"/>
                  </a:cubicBezTo>
                  <a:cubicBezTo>
                    <a:pt x="934" y="30122"/>
                    <a:pt x="1235" y="29956"/>
                    <a:pt x="1235" y="29755"/>
                  </a:cubicBezTo>
                  <a:cubicBezTo>
                    <a:pt x="1135" y="28288"/>
                    <a:pt x="1268" y="30856"/>
                    <a:pt x="2469" y="16413"/>
                  </a:cubicBezTo>
                  <a:cubicBezTo>
                    <a:pt x="3703" y="936"/>
                    <a:pt x="4270" y="1"/>
                    <a:pt x="427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4617300" y="3052625"/>
              <a:ext cx="626650" cy="422000"/>
            </a:xfrm>
            <a:custGeom>
              <a:avLst/>
              <a:gdLst/>
              <a:ahLst/>
              <a:cxnLst/>
              <a:rect l="l" t="t" r="r" b="b"/>
              <a:pathLst>
                <a:path w="25066" h="16880" extrusionOk="0">
                  <a:moveTo>
                    <a:pt x="2872" y="0"/>
                  </a:moveTo>
                  <a:cubicBezTo>
                    <a:pt x="1" y="0"/>
                    <a:pt x="8716" y="6621"/>
                    <a:pt x="14591" y="9808"/>
                  </a:cubicBezTo>
                  <a:cubicBezTo>
                    <a:pt x="19027" y="12176"/>
                    <a:pt x="23864" y="14344"/>
                    <a:pt x="25065" y="16879"/>
                  </a:cubicBezTo>
                  <a:cubicBezTo>
                    <a:pt x="24765" y="11576"/>
                    <a:pt x="24698" y="7806"/>
                    <a:pt x="21329" y="5038"/>
                  </a:cubicBezTo>
                  <a:cubicBezTo>
                    <a:pt x="17960" y="2236"/>
                    <a:pt x="10655" y="167"/>
                    <a:pt x="2916" y="1"/>
                  </a:cubicBezTo>
                  <a:cubicBezTo>
                    <a:pt x="2901" y="0"/>
                    <a:pt x="2886" y="0"/>
                    <a:pt x="2872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4790525" y="3437075"/>
              <a:ext cx="437575" cy="294400"/>
            </a:xfrm>
            <a:custGeom>
              <a:avLst/>
              <a:gdLst/>
              <a:ahLst/>
              <a:cxnLst/>
              <a:rect l="l" t="t" r="r" b="b"/>
              <a:pathLst>
                <a:path w="17503" h="11776" extrusionOk="0">
                  <a:moveTo>
                    <a:pt x="2036" y="0"/>
                  </a:moveTo>
                  <a:cubicBezTo>
                    <a:pt x="0" y="0"/>
                    <a:pt x="6109" y="4612"/>
                    <a:pt x="10197" y="6838"/>
                  </a:cubicBezTo>
                  <a:cubicBezTo>
                    <a:pt x="13266" y="8506"/>
                    <a:pt x="16668" y="10007"/>
                    <a:pt x="17502" y="11775"/>
                  </a:cubicBezTo>
                  <a:cubicBezTo>
                    <a:pt x="17302" y="8073"/>
                    <a:pt x="17235" y="5471"/>
                    <a:pt x="14900" y="3503"/>
                  </a:cubicBezTo>
                  <a:cubicBezTo>
                    <a:pt x="12532" y="1568"/>
                    <a:pt x="7428" y="100"/>
                    <a:pt x="2058" y="0"/>
                  </a:cubicBezTo>
                  <a:cubicBezTo>
                    <a:pt x="2050" y="0"/>
                    <a:pt x="2043" y="0"/>
                    <a:pt x="2036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5208900" y="3218575"/>
              <a:ext cx="716250" cy="468700"/>
            </a:xfrm>
            <a:custGeom>
              <a:avLst/>
              <a:gdLst/>
              <a:ahLst/>
              <a:cxnLst/>
              <a:rect l="l" t="t" r="r" b="b"/>
              <a:pathLst>
                <a:path w="28650" h="18748" extrusionOk="0">
                  <a:moveTo>
                    <a:pt x="25310" y="1"/>
                  </a:moveTo>
                  <a:cubicBezTo>
                    <a:pt x="25301" y="1"/>
                    <a:pt x="25293" y="1"/>
                    <a:pt x="25285" y="1"/>
                  </a:cubicBezTo>
                  <a:cubicBezTo>
                    <a:pt x="16645" y="101"/>
                    <a:pt x="8406" y="2369"/>
                    <a:pt x="4537" y="5471"/>
                  </a:cubicBezTo>
                  <a:cubicBezTo>
                    <a:pt x="701" y="8573"/>
                    <a:pt x="500" y="12776"/>
                    <a:pt x="0" y="18747"/>
                  </a:cubicBezTo>
                  <a:cubicBezTo>
                    <a:pt x="1401" y="15879"/>
                    <a:pt x="7239" y="12143"/>
                    <a:pt x="12876" y="9941"/>
                  </a:cubicBezTo>
                  <a:cubicBezTo>
                    <a:pt x="20995" y="6780"/>
                    <a:pt x="28650" y="1"/>
                    <a:pt x="25310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5207225" y="2963725"/>
              <a:ext cx="472650" cy="395825"/>
            </a:xfrm>
            <a:custGeom>
              <a:avLst/>
              <a:gdLst/>
              <a:ahLst/>
              <a:cxnLst/>
              <a:rect l="l" t="t" r="r" b="b"/>
              <a:pathLst>
                <a:path w="18906" h="15833" extrusionOk="0">
                  <a:moveTo>
                    <a:pt x="17021" y="0"/>
                  </a:moveTo>
                  <a:cubicBezTo>
                    <a:pt x="16948" y="0"/>
                    <a:pt x="16867" y="7"/>
                    <a:pt x="16779" y="21"/>
                  </a:cubicBezTo>
                  <a:cubicBezTo>
                    <a:pt x="10708" y="921"/>
                    <a:pt x="5037" y="3323"/>
                    <a:pt x="2536" y="5925"/>
                  </a:cubicBezTo>
                  <a:cubicBezTo>
                    <a:pt x="0" y="8493"/>
                    <a:pt x="67" y="11529"/>
                    <a:pt x="67" y="15832"/>
                  </a:cubicBezTo>
                  <a:cubicBezTo>
                    <a:pt x="901" y="13630"/>
                    <a:pt x="4770" y="10261"/>
                    <a:pt x="8640" y="8227"/>
                  </a:cubicBezTo>
                  <a:cubicBezTo>
                    <a:pt x="15705" y="4469"/>
                    <a:pt x="18906" y="0"/>
                    <a:pt x="1702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5037925" y="3913250"/>
              <a:ext cx="394475" cy="311075"/>
            </a:xfrm>
            <a:custGeom>
              <a:avLst/>
              <a:gdLst/>
              <a:ahLst/>
              <a:cxnLst/>
              <a:rect l="l" t="t" r="r" b="b"/>
              <a:pathLst>
                <a:path w="15779" h="12443" extrusionOk="0">
                  <a:moveTo>
                    <a:pt x="1" y="0"/>
                  </a:moveTo>
                  <a:lnTo>
                    <a:pt x="601" y="11942"/>
                  </a:lnTo>
                  <a:cubicBezTo>
                    <a:pt x="601" y="12209"/>
                    <a:pt x="868" y="12442"/>
                    <a:pt x="1135" y="12442"/>
                  </a:cubicBezTo>
                  <a:lnTo>
                    <a:pt x="14611" y="12442"/>
                  </a:lnTo>
                  <a:cubicBezTo>
                    <a:pt x="14912" y="12442"/>
                    <a:pt x="15145" y="12209"/>
                    <a:pt x="15145" y="11942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4999575" y="3861550"/>
              <a:ext cx="471200" cy="115100"/>
            </a:xfrm>
            <a:custGeom>
              <a:avLst/>
              <a:gdLst/>
              <a:ahLst/>
              <a:cxnLst/>
              <a:rect l="l" t="t" r="r" b="b"/>
              <a:pathLst>
                <a:path w="18848" h="4604" extrusionOk="0">
                  <a:moveTo>
                    <a:pt x="0" y="0"/>
                  </a:moveTo>
                  <a:lnTo>
                    <a:pt x="501" y="4603"/>
                  </a:lnTo>
                  <a:lnTo>
                    <a:pt x="18314" y="4603"/>
                  </a:lnTo>
                  <a:lnTo>
                    <a:pt x="18847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774775" y="4562875"/>
              <a:ext cx="4042900" cy="236025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5"/>
                    <a:pt x="0" y="4737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7"/>
                  </a:cubicBezTo>
                  <a:cubicBezTo>
                    <a:pt x="161716" y="2135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5155525" y="1032850"/>
              <a:ext cx="20025" cy="60075"/>
            </a:xfrm>
            <a:custGeom>
              <a:avLst/>
              <a:gdLst/>
              <a:ahLst/>
              <a:cxnLst/>
              <a:rect l="l" t="t" r="r" b="b"/>
              <a:pathLst>
                <a:path w="801" h="2403" extrusionOk="0">
                  <a:moveTo>
                    <a:pt x="367" y="0"/>
                  </a:moveTo>
                  <a:cubicBezTo>
                    <a:pt x="367" y="768"/>
                    <a:pt x="267" y="1535"/>
                    <a:pt x="0" y="2269"/>
                  </a:cubicBezTo>
                  <a:lnTo>
                    <a:pt x="401" y="2402"/>
                  </a:lnTo>
                  <a:cubicBezTo>
                    <a:pt x="667" y="1635"/>
                    <a:pt x="801" y="801"/>
                    <a:pt x="80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5043775" y="850225"/>
              <a:ext cx="123450" cy="130100"/>
            </a:xfrm>
            <a:custGeom>
              <a:avLst/>
              <a:gdLst/>
              <a:ahLst/>
              <a:cxnLst/>
              <a:rect l="l" t="t" r="r" b="b"/>
              <a:pathLst>
                <a:path w="4938" h="5204" extrusionOk="0">
                  <a:moveTo>
                    <a:pt x="134" y="0"/>
                  </a:moveTo>
                  <a:lnTo>
                    <a:pt x="0" y="400"/>
                  </a:lnTo>
                  <a:cubicBezTo>
                    <a:pt x="2169" y="1168"/>
                    <a:pt x="3870" y="2969"/>
                    <a:pt x="4537" y="5204"/>
                  </a:cubicBezTo>
                  <a:lnTo>
                    <a:pt x="4937" y="5070"/>
                  </a:lnTo>
                  <a:cubicBezTo>
                    <a:pt x="4237" y="2702"/>
                    <a:pt x="2435" y="834"/>
                    <a:pt x="1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786100" y="874600"/>
              <a:ext cx="352775" cy="347575"/>
            </a:xfrm>
            <a:custGeom>
              <a:avLst/>
              <a:gdLst/>
              <a:ahLst/>
              <a:cxnLst/>
              <a:rect l="l" t="t" r="r" b="b"/>
              <a:pathLst>
                <a:path w="14111" h="13903" extrusionOk="0">
                  <a:moveTo>
                    <a:pt x="7794" y="0"/>
                  </a:moveTo>
                  <a:cubicBezTo>
                    <a:pt x="6570" y="0"/>
                    <a:pt x="5313" y="362"/>
                    <a:pt x="4170" y="1160"/>
                  </a:cubicBezTo>
                  <a:cubicBezTo>
                    <a:pt x="0" y="4095"/>
                    <a:pt x="867" y="10533"/>
                    <a:pt x="5671" y="12235"/>
                  </a:cubicBezTo>
                  <a:lnTo>
                    <a:pt x="10007" y="13903"/>
                  </a:lnTo>
                  <a:lnTo>
                    <a:pt x="9207" y="12502"/>
                  </a:lnTo>
                  <a:cubicBezTo>
                    <a:pt x="12075" y="11834"/>
                    <a:pt x="14110" y="9266"/>
                    <a:pt x="14110" y="6330"/>
                  </a:cubicBezTo>
                  <a:cubicBezTo>
                    <a:pt x="14110" y="2591"/>
                    <a:pt x="11069" y="0"/>
                    <a:pt x="779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737725" y="1017650"/>
              <a:ext cx="258550" cy="255400"/>
            </a:xfrm>
            <a:custGeom>
              <a:avLst/>
              <a:gdLst/>
              <a:ahLst/>
              <a:cxnLst/>
              <a:rect l="l" t="t" r="r" b="b"/>
              <a:pathLst>
                <a:path w="10342" h="10216" extrusionOk="0">
                  <a:moveTo>
                    <a:pt x="4647" y="1"/>
                  </a:moveTo>
                  <a:cubicBezTo>
                    <a:pt x="2251" y="1"/>
                    <a:pt x="0" y="1897"/>
                    <a:pt x="0" y="4645"/>
                  </a:cubicBezTo>
                  <a:cubicBezTo>
                    <a:pt x="0" y="6780"/>
                    <a:pt x="1501" y="8648"/>
                    <a:pt x="3636" y="9148"/>
                  </a:cubicBezTo>
                  <a:lnTo>
                    <a:pt x="3002" y="10215"/>
                  </a:lnTo>
                  <a:lnTo>
                    <a:pt x="6205" y="8981"/>
                  </a:lnTo>
                  <a:cubicBezTo>
                    <a:pt x="9707" y="7714"/>
                    <a:pt x="10341" y="3010"/>
                    <a:pt x="7272" y="842"/>
                  </a:cubicBezTo>
                  <a:cubicBezTo>
                    <a:pt x="6449" y="263"/>
                    <a:pt x="5538" y="1"/>
                    <a:pt x="46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5134675" y="1472325"/>
              <a:ext cx="371125" cy="376975"/>
            </a:xfrm>
            <a:custGeom>
              <a:avLst/>
              <a:gdLst/>
              <a:ahLst/>
              <a:cxnLst/>
              <a:rect l="l" t="t" r="r" b="b"/>
              <a:pathLst>
                <a:path w="14845" h="15079" extrusionOk="0">
                  <a:moveTo>
                    <a:pt x="8707" y="1"/>
                  </a:moveTo>
                  <a:cubicBezTo>
                    <a:pt x="7072" y="1420"/>
                    <a:pt x="3782" y="2525"/>
                    <a:pt x="1608" y="2525"/>
                  </a:cubicBezTo>
                  <a:cubicBezTo>
                    <a:pt x="1431" y="2525"/>
                    <a:pt x="1262" y="2518"/>
                    <a:pt x="1101" y="2502"/>
                  </a:cubicBezTo>
                  <a:lnTo>
                    <a:pt x="1101" y="2502"/>
                  </a:lnTo>
                  <a:cubicBezTo>
                    <a:pt x="0" y="9507"/>
                    <a:pt x="5871" y="15078"/>
                    <a:pt x="5871" y="15078"/>
                  </a:cubicBezTo>
                  <a:cubicBezTo>
                    <a:pt x="5871" y="15078"/>
                    <a:pt x="13343" y="12009"/>
                    <a:pt x="14844" y="5104"/>
                  </a:cubicBezTo>
                  <a:cubicBezTo>
                    <a:pt x="12809" y="4504"/>
                    <a:pt x="9774" y="2069"/>
                    <a:pt x="870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5177200" y="1509850"/>
              <a:ext cx="297750" cy="307750"/>
            </a:xfrm>
            <a:custGeom>
              <a:avLst/>
              <a:gdLst/>
              <a:ahLst/>
              <a:cxnLst/>
              <a:rect l="l" t="t" r="r" b="b"/>
              <a:pathLst>
                <a:path w="11910" h="12310" extrusionOk="0">
                  <a:moveTo>
                    <a:pt x="6705" y="1"/>
                  </a:moveTo>
                  <a:cubicBezTo>
                    <a:pt x="4771" y="1168"/>
                    <a:pt x="2569" y="1869"/>
                    <a:pt x="334" y="2036"/>
                  </a:cubicBezTo>
                  <a:cubicBezTo>
                    <a:pt x="1" y="6872"/>
                    <a:pt x="3169" y="10942"/>
                    <a:pt x="4404" y="12310"/>
                  </a:cubicBezTo>
                  <a:cubicBezTo>
                    <a:pt x="6072" y="11476"/>
                    <a:pt x="10475" y="8840"/>
                    <a:pt x="11909" y="4237"/>
                  </a:cubicBezTo>
                  <a:cubicBezTo>
                    <a:pt x="9874" y="3236"/>
                    <a:pt x="8106" y="1802"/>
                    <a:pt x="67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05925" y="84270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5705" y="1"/>
                  </a:moveTo>
                  <a:lnTo>
                    <a:pt x="1" y="6072"/>
                  </a:lnTo>
                  <a:lnTo>
                    <a:pt x="13244" y="3470"/>
                  </a:lnTo>
                  <a:lnTo>
                    <a:pt x="5705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3380925" y="929050"/>
              <a:ext cx="427825" cy="304350"/>
            </a:xfrm>
            <a:custGeom>
              <a:avLst/>
              <a:gdLst/>
              <a:ahLst/>
              <a:cxnLst/>
              <a:rect l="l" t="t" r="r" b="b"/>
              <a:pathLst>
                <a:path w="17113" h="12174" extrusionOk="0">
                  <a:moveTo>
                    <a:pt x="14437" y="1"/>
                  </a:moveTo>
                  <a:cubicBezTo>
                    <a:pt x="14374" y="1"/>
                    <a:pt x="14309" y="6"/>
                    <a:pt x="14244" y="16"/>
                  </a:cubicBezTo>
                  <a:lnTo>
                    <a:pt x="1001" y="2618"/>
                  </a:lnTo>
                  <a:cubicBezTo>
                    <a:pt x="401" y="2718"/>
                    <a:pt x="0" y="3318"/>
                    <a:pt x="100" y="3919"/>
                  </a:cubicBezTo>
                  <a:lnTo>
                    <a:pt x="1535" y="11258"/>
                  </a:lnTo>
                  <a:cubicBezTo>
                    <a:pt x="1654" y="11796"/>
                    <a:pt x="2123" y="12173"/>
                    <a:pt x="2675" y="12173"/>
                  </a:cubicBezTo>
                  <a:cubicBezTo>
                    <a:pt x="2739" y="12173"/>
                    <a:pt x="2804" y="12168"/>
                    <a:pt x="2869" y="12158"/>
                  </a:cubicBezTo>
                  <a:lnTo>
                    <a:pt x="16112" y="9556"/>
                  </a:lnTo>
                  <a:cubicBezTo>
                    <a:pt x="16712" y="9456"/>
                    <a:pt x="17112" y="8856"/>
                    <a:pt x="17012" y="8255"/>
                  </a:cubicBezTo>
                  <a:lnTo>
                    <a:pt x="15578" y="917"/>
                  </a:lnTo>
                  <a:cubicBezTo>
                    <a:pt x="15458" y="378"/>
                    <a:pt x="14990" y="1"/>
                    <a:pt x="144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3405925" y="929450"/>
              <a:ext cx="331100" cy="151800"/>
            </a:xfrm>
            <a:custGeom>
              <a:avLst/>
              <a:gdLst/>
              <a:ahLst/>
              <a:cxnLst/>
              <a:rect l="l" t="t" r="r" b="b"/>
              <a:pathLst>
                <a:path w="13244" h="6072" extrusionOk="0">
                  <a:moveTo>
                    <a:pt x="13244" y="0"/>
                  </a:moveTo>
                  <a:lnTo>
                    <a:pt x="1" y="2602"/>
                  </a:lnTo>
                  <a:lnTo>
                    <a:pt x="7573" y="6071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409275" y="796850"/>
              <a:ext cx="296900" cy="284400"/>
            </a:xfrm>
            <a:custGeom>
              <a:avLst/>
              <a:gdLst/>
              <a:ahLst/>
              <a:cxnLst/>
              <a:rect l="l" t="t" r="r" b="b"/>
              <a:pathLst>
                <a:path w="11876" h="11376" extrusionOk="0">
                  <a:moveTo>
                    <a:pt x="9607" y="0"/>
                  </a:moveTo>
                  <a:lnTo>
                    <a:pt x="0" y="3269"/>
                  </a:lnTo>
                  <a:lnTo>
                    <a:pt x="1902" y="8840"/>
                  </a:lnTo>
                  <a:lnTo>
                    <a:pt x="7439" y="11375"/>
                  </a:lnTo>
                  <a:lnTo>
                    <a:pt x="11876" y="6638"/>
                  </a:lnTo>
                  <a:lnTo>
                    <a:pt x="9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149075" y="1414800"/>
              <a:ext cx="253550" cy="252700"/>
            </a:xfrm>
            <a:custGeom>
              <a:avLst/>
              <a:gdLst/>
              <a:ahLst/>
              <a:cxnLst/>
              <a:rect l="l" t="t" r="r" b="b"/>
              <a:pathLst>
                <a:path w="10142" h="10108" extrusionOk="0">
                  <a:moveTo>
                    <a:pt x="5063" y="2982"/>
                  </a:moveTo>
                  <a:cubicBezTo>
                    <a:pt x="5924" y="2982"/>
                    <a:pt x="6780" y="3500"/>
                    <a:pt x="7073" y="4470"/>
                  </a:cubicBezTo>
                  <a:cubicBezTo>
                    <a:pt x="7406" y="5604"/>
                    <a:pt x="6739" y="6738"/>
                    <a:pt x="5638" y="7072"/>
                  </a:cubicBezTo>
                  <a:cubicBezTo>
                    <a:pt x="5442" y="7127"/>
                    <a:pt x="5248" y="7153"/>
                    <a:pt x="5061" y="7153"/>
                  </a:cubicBezTo>
                  <a:cubicBezTo>
                    <a:pt x="3559" y="7153"/>
                    <a:pt x="2436" y="5493"/>
                    <a:pt x="3237" y="4070"/>
                  </a:cubicBezTo>
                  <a:cubicBezTo>
                    <a:pt x="3643" y="3332"/>
                    <a:pt x="4355" y="2982"/>
                    <a:pt x="5063" y="2982"/>
                  </a:cubicBezTo>
                  <a:close/>
                  <a:moveTo>
                    <a:pt x="4704" y="0"/>
                  </a:moveTo>
                  <a:lnTo>
                    <a:pt x="2703" y="567"/>
                  </a:lnTo>
                  <a:lnTo>
                    <a:pt x="2636" y="1334"/>
                  </a:lnTo>
                  <a:cubicBezTo>
                    <a:pt x="2403" y="1501"/>
                    <a:pt x="2169" y="1668"/>
                    <a:pt x="1969" y="1868"/>
                  </a:cubicBezTo>
                  <a:lnTo>
                    <a:pt x="1235" y="1735"/>
                  </a:lnTo>
                  <a:lnTo>
                    <a:pt x="234" y="3603"/>
                  </a:lnTo>
                  <a:lnTo>
                    <a:pt x="735" y="4136"/>
                  </a:lnTo>
                  <a:cubicBezTo>
                    <a:pt x="668" y="4437"/>
                    <a:pt x="635" y="4703"/>
                    <a:pt x="635" y="5004"/>
                  </a:cubicBezTo>
                  <a:lnTo>
                    <a:pt x="1" y="5437"/>
                  </a:lnTo>
                  <a:lnTo>
                    <a:pt x="601" y="7439"/>
                  </a:lnTo>
                  <a:lnTo>
                    <a:pt x="1335" y="7472"/>
                  </a:lnTo>
                  <a:cubicBezTo>
                    <a:pt x="1502" y="7739"/>
                    <a:pt x="1669" y="7939"/>
                    <a:pt x="1869" y="8173"/>
                  </a:cubicBezTo>
                  <a:lnTo>
                    <a:pt x="1769" y="8906"/>
                  </a:lnTo>
                  <a:lnTo>
                    <a:pt x="3604" y="9907"/>
                  </a:lnTo>
                  <a:lnTo>
                    <a:pt x="4137" y="9407"/>
                  </a:lnTo>
                  <a:cubicBezTo>
                    <a:pt x="4437" y="9473"/>
                    <a:pt x="4738" y="9507"/>
                    <a:pt x="5005" y="9507"/>
                  </a:cubicBezTo>
                  <a:lnTo>
                    <a:pt x="5438" y="10107"/>
                  </a:lnTo>
                  <a:lnTo>
                    <a:pt x="7440" y="9540"/>
                  </a:lnTo>
                  <a:lnTo>
                    <a:pt x="7473" y="8773"/>
                  </a:lnTo>
                  <a:cubicBezTo>
                    <a:pt x="7740" y="8606"/>
                    <a:pt x="7973" y="8439"/>
                    <a:pt x="8173" y="8239"/>
                  </a:cubicBezTo>
                  <a:lnTo>
                    <a:pt x="8907" y="8373"/>
                  </a:lnTo>
                  <a:lnTo>
                    <a:pt x="9908" y="6538"/>
                  </a:lnTo>
                  <a:lnTo>
                    <a:pt x="9408" y="5971"/>
                  </a:lnTo>
                  <a:cubicBezTo>
                    <a:pt x="9474" y="5704"/>
                    <a:pt x="9508" y="5404"/>
                    <a:pt x="9508" y="5137"/>
                  </a:cubicBezTo>
                  <a:lnTo>
                    <a:pt x="10142" y="4703"/>
                  </a:lnTo>
                  <a:lnTo>
                    <a:pt x="9541" y="2669"/>
                  </a:lnTo>
                  <a:lnTo>
                    <a:pt x="8807" y="2635"/>
                  </a:lnTo>
                  <a:cubicBezTo>
                    <a:pt x="8640" y="2402"/>
                    <a:pt x="8474" y="2168"/>
                    <a:pt x="8274" y="1968"/>
                  </a:cubicBezTo>
                  <a:lnTo>
                    <a:pt x="8374" y="1234"/>
                  </a:lnTo>
                  <a:lnTo>
                    <a:pt x="6539" y="200"/>
                  </a:lnTo>
                  <a:lnTo>
                    <a:pt x="5972" y="701"/>
                  </a:lnTo>
                  <a:cubicBezTo>
                    <a:pt x="5705" y="634"/>
                    <a:pt x="5405" y="600"/>
                    <a:pt x="5138" y="600"/>
                  </a:cubicBezTo>
                  <a:lnTo>
                    <a:pt x="470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2994800" y="1413950"/>
              <a:ext cx="155150" cy="155150"/>
            </a:xfrm>
            <a:custGeom>
              <a:avLst/>
              <a:gdLst/>
              <a:ahLst/>
              <a:cxnLst/>
              <a:rect l="l" t="t" r="r" b="b"/>
              <a:pathLst>
                <a:path w="6206" h="6206" extrusionOk="0">
                  <a:moveTo>
                    <a:pt x="3106" y="995"/>
                  </a:moveTo>
                  <a:cubicBezTo>
                    <a:pt x="3975" y="995"/>
                    <a:pt x="4842" y="1524"/>
                    <a:pt x="5138" y="2502"/>
                  </a:cubicBezTo>
                  <a:cubicBezTo>
                    <a:pt x="5438" y="3603"/>
                    <a:pt x="4804" y="4771"/>
                    <a:pt x="3704" y="5104"/>
                  </a:cubicBezTo>
                  <a:cubicBezTo>
                    <a:pt x="3504" y="5160"/>
                    <a:pt x="3307" y="5186"/>
                    <a:pt x="3118" y="5186"/>
                  </a:cubicBezTo>
                  <a:cubicBezTo>
                    <a:pt x="1599" y="5186"/>
                    <a:pt x="501" y="3522"/>
                    <a:pt x="1302" y="2069"/>
                  </a:cubicBezTo>
                  <a:cubicBezTo>
                    <a:pt x="1704" y="1339"/>
                    <a:pt x="2405" y="995"/>
                    <a:pt x="3106" y="995"/>
                  </a:cubicBezTo>
                  <a:close/>
                  <a:moveTo>
                    <a:pt x="2903" y="1"/>
                  </a:moveTo>
                  <a:lnTo>
                    <a:pt x="1635" y="334"/>
                  </a:lnTo>
                  <a:lnTo>
                    <a:pt x="1602" y="801"/>
                  </a:lnTo>
                  <a:cubicBezTo>
                    <a:pt x="1469" y="901"/>
                    <a:pt x="1335" y="1001"/>
                    <a:pt x="1202" y="1135"/>
                  </a:cubicBezTo>
                  <a:lnTo>
                    <a:pt x="735" y="1068"/>
                  </a:lnTo>
                  <a:lnTo>
                    <a:pt x="134" y="2202"/>
                  </a:lnTo>
                  <a:lnTo>
                    <a:pt x="435" y="2536"/>
                  </a:lnTo>
                  <a:cubicBezTo>
                    <a:pt x="401" y="2703"/>
                    <a:pt x="368" y="2869"/>
                    <a:pt x="368" y="3070"/>
                  </a:cubicBezTo>
                  <a:lnTo>
                    <a:pt x="1" y="3303"/>
                  </a:lnTo>
                  <a:lnTo>
                    <a:pt x="368" y="4571"/>
                  </a:lnTo>
                  <a:lnTo>
                    <a:pt x="801" y="4604"/>
                  </a:lnTo>
                  <a:cubicBezTo>
                    <a:pt x="902" y="4737"/>
                    <a:pt x="1035" y="4871"/>
                    <a:pt x="1135" y="5004"/>
                  </a:cubicBezTo>
                  <a:lnTo>
                    <a:pt x="1068" y="5471"/>
                  </a:lnTo>
                  <a:lnTo>
                    <a:pt x="2202" y="6072"/>
                  </a:lnTo>
                  <a:lnTo>
                    <a:pt x="2536" y="5771"/>
                  </a:lnTo>
                  <a:cubicBezTo>
                    <a:pt x="2703" y="5805"/>
                    <a:pt x="2870" y="5838"/>
                    <a:pt x="3070" y="5838"/>
                  </a:cubicBezTo>
                  <a:lnTo>
                    <a:pt x="3337" y="6205"/>
                  </a:lnTo>
                  <a:lnTo>
                    <a:pt x="4571" y="5838"/>
                  </a:lnTo>
                  <a:lnTo>
                    <a:pt x="4604" y="5405"/>
                  </a:lnTo>
                  <a:cubicBezTo>
                    <a:pt x="4738" y="5304"/>
                    <a:pt x="4904" y="5204"/>
                    <a:pt x="5004" y="5071"/>
                  </a:cubicBezTo>
                  <a:lnTo>
                    <a:pt x="5471" y="5138"/>
                  </a:lnTo>
                  <a:lnTo>
                    <a:pt x="6105" y="4004"/>
                  </a:lnTo>
                  <a:lnTo>
                    <a:pt x="5772" y="3670"/>
                  </a:lnTo>
                  <a:cubicBezTo>
                    <a:pt x="5805" y="3503"/>
                    <a:pt x="5838" y="3336"/>
                    <a:pt x="5838" y="3136"/>
                  </a:cubicBezTo>
                  <a:lnTo>
                    <a:pt x="6205" y="2869"/>
                  </a:lnTo>
                  <a:lnTo>
                    <a:pt x="5872" y="1635"/>
                  </a:lnTo>
                  <a:lnTo>
                    <a:pt x="5405" y="1602"/>
                  </a:lnTo>
                  <a:cubicBezTo>
                    <a:pt x="5305" y="1468"/>
                    <a:pt x="5205" y="1335"/>
                    <a:pt x="5071" y="1202"/>
                  </a:cubicBezTo>
                  <a:lnTo>
                    <a:pt x="5138" y="735"/>
                  </a:lnTo>
                  <a:lnTo>
                    <a:pt x="4037" y="134"/>
                  </a:lnTo>
                  <a:lnTo>
                    <a:pt x="3670" y="434"/>
                  </a:lnTo>
                  <a:cubicBezTo>
                    <a:pt x="3503" y="401"/>
                    <a:pt x="3337" y="368"/>
                    <a:pt x="3170" y="368"/>
                  </a:cubicBezTo>
                  <a:lnTo>
                    <a:pt x="290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4153975" y="1241350"/>
              <a:ext cx="150575" cy="177925"/>
            </a:xfrm>
            <a:custGeom>
              <a:avLst/>
              <a:gdLst/>
              <a:ahLst/>
              <a:cxnLst/>
              <a:rect l="l" t="t" r="r" b="b"/>
              <a:pathLst>
                <a:path w="6023" h="7117" extrusionOk="0">
                  <a:moveTo>
                    <a:pt x="3311" y="0"/>
                  </a:moveTo>
                  <a:cubicBezTo>
                    <a:pt x="1852" y="0"/>
                    <a:pt x="1239" y="1108"/>
                    <a:pt x="1268" y="2602"/>
                  </a:cubicBezTo>
                  <a:cubicBezTo>
                    <a:pt x="1335" y="4303"/>
                    <a:pt x="0" y="6771"/>
                    <a:pt x="1702" y="7105"/>
                  </a:cubicBezTo>
                  <a:cubicBezTo>
                    <a:pt x="1741" y="7113"/>
                    <a:pt x="1781" y="7116"/>
                    <a:pt x="1822" y="7116"/>
                  </a:cubicBezTo>
                  <a:cubicBezTo>
                    <a:pt x="3524" y="7116"/>
                    <a:pt x="6022" y="425"/>
                    <a:pt x="3970" y="66"/>
                  </a:cubicBezTo>
                  <a:cubicBezTo>
                    <a:pt x="3734" y="22"/>
                    <a:pt x="3514" y="0"/>
                    <a:pt x="33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3681125" y="2469700"/>
              <a:ext cx="648825" cy="1984800"/>
            </a:xfrm>
            <a:custGeom>
              <a:avLst/>
              <a:gdLst/>
              <a:ahLst/>
              <a:cxnLst/>
              <a:rect l="l" t="t" r="r" b="b"/>
              <a:pathLst>
                <a:path w="25953" h="79392" extrusionOk="0">
                  <a:moveTo>
                    <a:pt x="10075" y="1"/>
                  </a:moveTo>
                  <a:cubicBezTo>
                    <a:pt x="10075" y="1"/>
                    <a:pt x="7640" y="27187"/>
                    <a:pt x="6272" y="38762"/>
                  </a:cubicBezTo>
                  <a:cubicBezTo>
                    <a:pt x="4838" y="50771"/>
                    <a:pt x="1" y="77423"/>
                    <a:pt x="1" y="77423"/>
                  </a:cubicBezTo>
                  <a:lnTo>
                    <a:pt x="6972" y="79391"/>
                  </a:lnTo>
                  <a:cubicBezTo>
                    <a:pt x="6972" y="79391"/>
                    <a:pt x="14778" y="53272"/>
                    <a:pt x="15779" y="38328"/>
                  </a:cubicBezTo>
                  <a:cubicBezTo>
                    <a:pt x="21550" y="21783"/>
                    <a:pt x="25953" y="234"/>
                    <a:pt x="25953" y="234"/>
                  </a:cubicBezTo>
                  <a:lnTo>
                    <a:pt x="100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4124775" y="2774925"/>
              <a:ext cx="100100" cy="501225"/>
            </a:xfrm>
            <a:custGeom>
              <a:avLst/>
              <a:gdLst/>
              <a:ahLst/>
              <a:cxnLst/>
              <a:rect l="l" t="t" r="r" b="b"/>
              <a:pathLst>
                <a:path w="4004" h="20049" extrusionOk="0">
                  <a:moveTo>
                    <a:pt x="1035" y="1"/>
                  </a:moveTo>
                  <a:cubicBezTo>
                    <a:pt x="1035" y="1"/>
                    <a:pt x="568" y="12710"/>
                    <a:pt x="1" y="20048"/>
                  </a:cubicBezTo>
                  <a:cubicBezTo>
                    <a:pt x="1502" y="15278"/>
                    <a:pt x="2836" y="10375"/>
                    <a:pt x="4004" y="5872"/>
                  </a:cubicBezTo>
                  <a:lnTo>
                    <a:pt x="1035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3484325" y="4394425"/>
              <a:ext cx="365275" cy="287475"/>
            </a:xfrm>
            <a:custGeom>
              <a:avLst/>
              <a:gdLst/>
              <a:ahLst/>
              <a:cxnLst/>
              <a:rect l="l" t="t" r="r" b="b"/>
              <a:pathLst>
                <a:path w="14611" h="11499" extrusionOk="0">
                  <a:moveTo>
                    <a:pt x="8974" y="0"/>
                  </a:moveTo>
                  <a:cubicBezTo>
                    <a:pt x="8974" y="0"/>
                    <a:pt x="8106" y="4103"/>
                    <a:pt x="7439" y="5204"/>
                  </a:cubicBezTo>
                  <a:cubicBezTo>
                    <a:pt x="6095" y="5597"/>
                    <a:pt x="4623" y="6506"/>
                    <a:pt x="2041" y="6506"/>
                  </a:cubicBezTo>
                  <a:cubicBezTo>
                    <a:pt x="1995" y="6506"/>
                    <a:pt x="1949" y="6506"/>
                    <a:pt x="1902" y="6505"/>
                  </a:cubicBezTo>
                  <a:cubicBezTo>
                    <a:pt x="668" y="6505"/>
                    <a:pt x="1" y="8306"/>
                    <a:pt x="1502" y="8740"/>
                  </a:cubicBezTo>
                  <a:cubicBezTo>
                    <a:pt x="3937" y="9474"/>
                    <a:pt x="5805" y="9707"/>
                    <a:pt x="7906" y="10341"/>
                  </a:cubicBezTo>
                  <a:cubicBezTo>
                    <a:pt x="9674" y="10875"/>
                    <a:pt x="10108" y="11175"/>
                    <a:pt x="11142" y="11475"/>
                  </a:cubicBezTo>
                  <a:cubicBezTo>
                    <a:pt x="11194" y="11491"/>
                    <a:pt x="11248" y="11498"/>
                    <a:pt x="11301" y="11498"/>
                  </a:cubicBezTo>
                  <a:cubicBezTo>
                    <a:pt x="11583" y="11498"/>
                    <a:pt x="11853" y="11284"/>
                    <a:pt x="11909" y="10975"/>
                  </a:cubicBezTo>
                  <a:lnTo>
                    <a:pt x="12509" y="7606"/>
                  </a:lnTo>
                  <a:cubicBezTo>
                    <a:pt x="12943" y="5871"/>
                    <a:pt x="14611" y="2002"/>
                    <a:pt x="14611" y="2002"/>
                  </a:cubicBezTo>
                  <a:lnTo>
                    <a:pt x="8974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3671125" y="4345400"/>
              <a:ext cx="213500" cy="133275"/>
            </a:xfrm>
            <a:custGeom>
              <a:avLst/>
              <a:gdLst/>
              <a:ahLst/>
              <a:cxnLst/>
              <a:rect l="l" t="t" r="r" b="b"/>
              <a:pathLst>
                <a:path w="8540" h="5331" extrusionOk="0">
                  <a:moveTo>
                    <a:pt x="1009" y="1"/>
                  </a:moveTo>
                  <a:cubicBezTo>
                    <a:pt x="759" y="1"/>
                    <a:pt x="523" y="185"/>
                    <a:pt x="468" y="460"/>
                  </a:cubicBezTo>
                  <a:lnTo>
                    <a:pt x="34" y="2795"/>
                  </a:lnTo>
                  <a:cubicBezTo>
                    <a:pt x="1" y="3062"/>
                    <a:pt x="167" y="3329"/>
                    <a:pt x="434" y="3396"/>
                  </a:cubicBezTo>
                  <a:lnTo>
                    <a:pt x="6805" y="5297"/>
                  </a:lnTo>
                  <a:cubicBezTo>
                    <a:pt x="6865" y="5320"/>
                    <a:pt x="6926" y="5330"/>
                    <a:pt x="6984" y="5330"/>
                  </a:cubicBezTo>
                  <a:cubicBezTo>
                    <a:pt x="7186" y="5330"/>
                    <a:pt x="7369" y="5204"/>
                    <a:pt x="7473" y="4997"/>
                  </a:cubicBezTo>
                  <a:lnTo>
                    <a:pt x="8407" y="2929"/>
                  </a:lnTo>
                  <a:cubicBezTo>
                    <a:pt x="8540" y="2662"/>
                    <a:pt x="8407" y="2295"/>
                    <a:pt x="8073" y="2195"/>
                  </a:cubicBezTo>
                  <a:lnTo>
                    <a:pt x="1168" y="27"/>
                  </a:lnTo>
                  <a:cubicBezTo>
                    <a:pt x="1115" y="9"/>
                    <a:pt x="1062" y="1"/>
                    <a:pt x="1009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4230700" y="4431950"/>
              <a:ext cx="291900" cy="248775"/>
            </a:xfrm>
            <a:custGeom>
              <a:avLst/>
              <a:gdLst/>
              <a:ahLst/>
              <a:cxnLst/>
              <a:rect l="l" t="t" r="r" b="b"/>
              <a:pathLst>
                <a:path w="11676" h="9951" extrusionOk="0">
                  <a:moveTo>
                    <a:pt x="10775" y="0"/>
                  </a:moveTo>
                  <a:lnTo>
                    <a:pt x="5171" y="134"/>
                  </a:lnTo>
                  <a:cubicBezTo>
                    <a:pt x="5171" y="134"/>
                    <a:pt x="5604" y="3870"/>
                    <a:pt x="5571" y="5204"/>
                  </a:cubicBezTo>
                  <a:cubicBezTo>
                    <a:pt x="4503" y="5971"/>
                    <a:pt x="3403" y="7005"/>
                    <a:pt x="1068" y="7706"/>
                  </a:cubicBezTo>
                  <a:cubicBezTo>
                    <a:pt x="0" y="8040"/>
                    <a:pt x="100" y="9941"/>
                    <a:pt x="1535" y="9941"/>
                  </a:cubicBezTo>
                  <a:cubicBezTo>
                    <a:pt x="1776" y="9948"/>
                    <a:pt x="2011" y="9951"/>
                    <a:pt x="2239" y="9951"/>
                  </a:cubicBezTo>
                  <a:cubicBezTo>
                    <a:pt x="4162" y="9951"/>
                    <a:pt x="5660" y="9738"/>
                    <a:pt x="7380" y="9738"/>
                  </a:cubicBezTo>
                  <a:cubicBezTo>
                    <a:pt x="7488" y="9738"/>
                    <a:pt x="7596" y="9739"/>
                    <a:pt x="7706" y="9741"/>
                  </a:cubicBezTo>
                  <a:cubicBezTo>
                    <a:pt x="9440" y="9774"/>
                    <a:pt x="9640" y="9941"/>
                    <a:pt x="10674" y="9941"/>
                  </a:cubicBezTo>
                  <a:cubicBezTo>
                    <a:pt x="11275" y="9941"/>
                    <a:pt x="11675" y="9374"/>
                    <a:pt x="11508" y="8807"/>
                  </a:cubicBezTo>
                  <a:lnTo>
                    <a:pt x="10841" y="5871"/>
                  </a:lnTo>
                  <a:cubicBezTo>
                    <a:pt x="10641" y="4103"/>
                    <a:pt x="10775" y="0"/>
                    <a:pt x="1077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4080575" y="2472200"/>
              <a:ext cx="457025" cy="1962275"/>
            </a:xfrm>
            <a:custGeom>
              <a:avLst/>
              <a:gdLst/>
              <a:ahLst/>
              <a:cxnLst/>
              <a:rect l="l" t="t" r="r" b="b"/>
              <a:pathLst>
                <a:path w="18281" h="78491" extrusionOk="0">
                  <a:moveTo>
                    <a:pt x="1" y="1"/>
                  </a:moveTo>
                  <a:cubicBezTo>
                    <a:pt x="1" y="1"/>
                    <a:pt x="3870" y="27187"/>
                    <a:pt x="5772" y="38495"/>
                  </a:cubicBezTo>
                  <a:cubicBezTo>
                    <a:pt x="7673" y="49803"/>
                    <a:pt x="10342" y="78390"/>
                    <a:pt x="10342" y="78390"/>
                  </a:cubicBezTo>
                  <a:lnTo>
                    <a:pt x="17447" y="78490"/>
                  </a:lnTo>
                  <a:cubicBezTo>
                    <a:pt x="17447" y="78490"/>
                    <a:pt x="18281" y="50504"/>
                    <a:pt x="15545" y="37228"/>
                  </a:cubicBezTo>
                  <a:cubicBezTo>
                    <a:pt x="15045" y="20115"/>
                    <a:pt x="16980" y="10275"/>
                    <a:pt x="14445" y="23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4320750" y="4377750"/>
              <a:ext cx="211850" cy="88500"/>
            </a:xfrm>
            <a:custGeom>
              <a:avLst/>
              <a:gdLst/>
              <a:ahLst/>
              <a:cxnLst/>
              <a:rect l="l" t="t" r="r" b="b"/>
              <a:pathLst>
                <a:path w="8474" h="3540" extrusionOk="0">
                  <a:moveTo>
                    <a:pt x="635" y="0"/>
                  </a:moveTo>
                  <a:cubicBezTo>
                    <a:pt x="268" y="0"/>
                    <a:pt x="1" y="300"/>
                    <a:pt x="67" y="667"/>
                  </a:cubicBezTo>
                  <a:lnTo>
                    <a:pt x="434" y="3002"/>
                  </a:lnTo>
                  <a:cubicBezTo>
                    <a:pt x="468" y="3236"/>
                    <a:pt x="668" y="3436"/>
                    <a:pt x="901" y="3436"/>
                  </a:cubicBezTo>
                  <a:lnTo>
                    <a:pt x="7606" y="3536"/>
                  </a:lnTo>
                  <a:cubicBezTo>
                    <a:pt x="7625" y="3538"/>
                    <a:pt x="7645" y="3539"/>
                    <a:pt x="7663" y="3539"/>
                  </a:cubicBezTo>
                  <a:cubicBezTo>
                    <a:pt x="7940" y="3539"/>
                    <a:pt x="8175" y="3317"/>
                    <a:pt x="8207" y="3036"/>
                  </a:cubicBezTo>
                  <a:lnTo>
                    <a:pt x="8440" y="834"/>
                  </a:lnTo>
                  <a:cubicBezTo>
                    <a:pt x="8473" y="501"/>
                    <a:pt x="8240" y="234"/>
                    <a:pt x="7940" y="234"/>
                  </a:cubicBezTo>
                  <a:lnTo>
                    <a:pt x="635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3596900" y="1372350"/>
              <a:ext cx="528750" cy="459450"/>
            </a:xfrm>
            <a:custGeom>
              <a:avLst/>
              <a:gdLst/>
              <a:ahLst/>
              <a:cxnLst/>
              <a:rect l="l" t="t" r="r" b="b"/>
              <a:pathLst>
                <a:path w="21150" h="18378" extrusionOk="0">
                  <a:moveTo>
                    <a:pt x="1810" y="0"/>
                  </a:moveTo>
                  <a:cubicBezTo>
                    <a:pt x="1176" y="0"/>
                    <a:pt x="547" y="384"/>
                    <a:pt x="401" y="1164"/>
                  </a:cubicBezTo>
                  <a:cubicBezTo>
                    <a:pt x="201" y="2332"/>
                    <a:pt x="101" y="3499"/>
                    <a:pt x="67" y="4667"/>
                  </a:cubicBezTo>
                  <a:cubicBezTo>
                    <a:pt x="1" y="5834"/>
                    <a:pt x="34" y="7035"/>
                    <a:pt x="134" y="8203"/>
                  </a:cubicBezTo>
                  <a:cubicBezTo>
                    <a:pt x="234" y="9404"/>
                    <a:pt x="434" y="10638"/>
                    <a:pt x="768" y="11805"/>
                  </a:cubicBezTo>
                  <a:cubicBezTo>
                    <a:pt x="1102" y="13073"/>
                    <a:pt x="1635" y="14307"/>
                    <a:pt x="2302" y="15441"/>
                  </a:cubicBezTo>
                  <a:cubicBezTo>
                    <a:pt x="2636" y="16008"/>
                    <a:pt x="3203" y="16409"/>
                    <a:pt x="3837" y="16542"/>
                  </a:cubicBezTo>
                  <a:lnTo>
                    <a:pt x="4037" y="16575"/>
                  </a:lnTo>
                  <a:cubicBezTo>
                    <a:pt x="5204" y="16842"/>
                    <a:pt x="6372" y="17076"/>
                    <a:pt x="7539" y="17242"/>
                  </a:cubicBezTo>
                  <a:cubicBezTo>
                    <a:pt x="8707" y="17443"/>
                    <a:pt x="9874" y="17643"/>
                    <a:pt x="11075" y="17776"/>
                  </a:cubicBezTo>
                  <a:cubicBezTo>
                    <a:pt x="12243" y="17943"/>
                    <a:pt x="13410" y="18076"/>
                    <a:pt x="14578" y="18176"/>
                  </a:cubicBezTo>
                  <a:cubicBezTo>
                    <a:pt x="15779" y="18277"/>
                    <a:pt x="16946" y="18343"/>
                    <a:pt x="18180" y="18377"/>
                  </a:cubicBezTo>
                  <a:cubicBezTo>
                    <a:pt x="18201" y="18377"/>
                    <a:pt x="18221" y="18377"/>
                    <a:pt x="18241" y="18377"/>
                  </a:cubicBezTo>
                  <a:cubicBezTo>
                    <a:pt x="19748" y="18377"/>
                    <a:pt x="20984" y="17155"/>
                    <a:pt x="21082" y="15641"/>
                  </a:cubicBezTo>
                  <a:cubicBezTo>
                    <a:pt x="21149" y="14107"/>
                    <a:pt x="19982" y="12773"/>
                    <a:pt x="18447" y="12606"/>
                  </a:cubicBezTo>
                  <a:lnTo>
                    <a:pt x="18414" y="12606"/>
                  </a:lnTo>
                  <a:lnTo>
                    <a:pt x="11642" y="12105"/>
                  </a:lnTo>
                  <a:cubicBezTo>
                    <a:pt x="9741" y="11939"/>
                    <a:pt x="7840" y="11772"/>
                    <a:pt x="5972" y="11572"/>
                  </a:cubicBezTo>
                  <a:cubicBezTo>
                    <a:pt x="5738" y="11138"/>
                    <a:pt x="5505" y="10704"/>
                    <a:pt x="5338" y="10271"/>
                  </a:cubicBezTo>
                  <a:cubicBezTo>
                    <a:pt x="4938" y="9337"/>
                    <a:pt x="4637" y="8403"/>
                    <a:pt x="4371" y="7469"/>
                  </a:cubicBezTo>
                  <a:cubicBezTo>
                    <a:pt x="4137" y="6501"/>
                    <a:pt x="3904" y="5467"/>
                    <a:pt x="3737" y="4433"/>
                  </a:cubicBezTo>
                  <a:cubicBezTo>
                    <a:pt x="3537" y="3399"/>
                    <a:pt x="3370" y="2365"/>
                    <a:pt x="3270" y="1331"/>
                  </a:cubicBezTo>
                  <a:lnTo>
                    <a:pt x="3270" y="1264"/>
                  </a:lnTo>
                  <a:cubicBezTo>
                    <a:pt x="3150" y="426"/>
                    <a:pt x="2477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6"/>
            <p:cNvSpPr/>
            <p:nvPr/>
          </p:nvSpPr>
          <p:spPr>
            <a:xfrm>
              <a:off x="3869600" y="1664125"/>
              <a:ext cx="404475" cy="235975"/>
            </a:xfrm>
            <a:custGeom>
              <a:avLst/>
              <a:gdLst/>
              <a:ahLst/>
              <a:cxnLst/>
              <a:rect l="l" t="t" r="r" b="b"/>
              <a:pathLst>
                <a:path w="16179" h="9439" extrusionOk="0">
                  <a:moveTo>
                    <a:pt x="734" y="1"/>
                  </a:moveTo>
                  <a:cubicBezTo>
                    <a:pt x="1" y="2936"/>
                    <a:pt x="67" y="6038"/>
                    <a:pt x="901" y="8974"/>
                  </a:cubicBezTo>
                  <a:cubicBezTo>
                    <a:pt x="901" y="8974"/>
                    <a:pt x="1811" y="9438"/>
                    <a:pt x="4214" y="9438"/>
                  </a:cubicBezTo>
                  <a:cubicBezTo>
                    <a:pt x="5031" y="9438"/>
                    <a:pt x="6021" y="9385"/>
                    <a:pt x="7206" y="9241"/>
                  </a:cubicBezTo>
                  <a:cubicBezTo>
                    <a:pt x="12443" y="8574"/>
                    <a:pt x="16179" y="2236"/>
                    <a:pt x="11809" y="1335"/>
                  </a:cubicBezTo>
                  <a:cubicBezTo>
                    <a:pt x="8140" y="635"/>
                    <a:pt x="4437" y="201"/>
                    <a:pt x="73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3903800" y="1696625"/>
              <a:ext cx="657150" cy="836500"/>
            </a:xfrm>
            <a:custGeom>
              <a:avLst/>
              <a:gdLst/>
              <a:ahLst/>
              <a:cxnLst/>
              <a:rect l="l" t="t" r="r" b="b"/>
              <a:pathLst>
                <a:path w="26286" h="33460" extrusionOk="0">
                  <a:moveTo>
                    <a:pt x="10476" y="0"/>
                  </a:moveTo>
                  <a:cubicBezTo>
                    <a:pt x="6202" y="0"/>
                    <a:pt x="2890" y="2135"/>
                    <a:pt x="2068" y="6340"/>
                  </a:cubicBezTo>
                  <a:cubicBezTo>
                    <a:pt x="434" y="14912"/>
                    <a:pt x="0" y="23652"/>
                    <a:pt x="734" y="32358"/>
                  </a:cubicBezTo>
                  <a:cubicBezTo>
                    <a:pt x="750" y="33108"/>
                    <a:pt x="5442" y="33460"/>
                    <a:pt x="10427" y="33460"/>
                  </a:cubicBezTo>
                  <a:cubicBezTo>
                    <a:pt x="15643" y="33460"/>
                    <a:pt x="21180" y="33075"/>
                    <a:pt x="22016" y="32358"/>
                  </a:cubicBezTo>
                  <a:cubicBezTo>
                    <a:pt x="22716" y="26821"/>
                    <a:pt x="21916" y="20917"/>
                    <a:pt x="25552" y="8541"/>
                  </a:cubicBezTo>
                  <a:cubicBezTo>
                    <a:pt x="26286" y="6006"/>
                    <a:pt x="25151" y="2203"/>
                    <a:pt x="22616" y="1570"/>
                  </a:cubicBezTo>
                  <a:cubicBezTo>
                    <a:pt x="18680" y="669"/>
                    <a:pt x="14677" y="135"/>
                    <a:pt x="10674" y="2"/>
                  </a:cubicBezTo>
                  <a:cubicBezTo>
                    <a:pt x="10608" y="1"/>
                    <a:pt x="10542" y="0"/>
                    <a:pt x="10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156475" y="1825000"/>
              <a:ext cx="20875" cy="32700"/>
            </a:xfrm>
            <a:custGeom>
              <a:avLst/>
              <a:gdLst/>
              <a:ahLst/>
              <a:cxnLst/>
              <a:rect l="l" t="t" r="r" b="b"/>
              <a:pathLst>
                <a:path w="835" h="1308" extrusionOk="0">
                  <a:moveTo>
                    <a:pt x="529" y="1"/>
                  </a:moveTo>
                  <a:cubicBezTo>
                    <a:pt x="342" y="1"/>
                    <a:pt x="161" y="227"/>
                    <a:pt x="67" y="571"/>
                  </a:cubicBezTo>
                  <a:cubicBezTo>
                    <a:pt x="0" y="938"/>
                    <a:pt x="67" y="1271"/>
                    <a:pt x="267" y="1305"/>
                  </a:cubicBezTo>
                  <a:cubicBezTo>
                    <a:pt x="280" y="1307"/>
                    <a:pt x="293" y="1308"/>
                    <a:pt x="305" y="1308"/>
                  </a:cubicBezTo>
                  <a:cubicBezTo>
                    <a:pt x="492" y="1308"/>
                    <a:pt x="674" y="1081"/>
                    <a:pt x="768" y="738"/>
                  </a:cubicBezTo>
                  <a:cubicBezTo>
                    <a:pt x="834" y="404"/>
                    <a:pt x="768" y="37"/>
                    <a:pt x="567" y="4"/>
                  </a:cubicBezTo>
                  <a:cubicBezTo>
                    <a:pt x="555" y="2"/>
                    <a:pt x="542" y="1"/>
                    <a:pt x="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6"/>
            <p:cNvSpPr/>
            <p:nvPr/>
          </p:nvSpPr>
          <p:spPr>
            <a:xfrm>
              <a:off x="4418325" y="1458900"/>
              <a:ext cx="603800" cy="431625"/>
            </a:xfrm>
            <a:custGeom>
              <a:avLst/>
              <a:gdLst/>
              <a:ahLst/>
              <a:cxnLst/>
              <a:rect l="l" t="t" r="r" b="b"/>
              <a:pathLst>
                <a:path w="24152" h="17265" extrusionOk="0">
                  <a:moveTo>
                    <a:pt x="22555" y="0"/>
                  </a:moveTo>
                  <a:cubicBezTo>
                    <a:pt x="21938" y="0"/>
                    <a:pt x="21326" y="352"/>
                    <a:pt x="21116" y="1105"/>
                  </a:cubicBezTo>
                  <a:lnTo>
                    <a:pt x="21082" y="1205"/>
                  </a:lnTo>
                  <a:cubicBezTo>
                    <a:pt x="20815" y="2239"/>
                    <a:pt x="20482" y="3340"/>
                    <a:pt x="20115" y="4374"/>
                  </a:cubicBezTo>
                  <a:cubicBezTo>
                    <a:pt x="19781" y="5441"/>
                    <a:pt x="19414" y="6475"/>
                    <a:pt x="18981" y="7443"/>
                  </a:cubicBezTo>
                  <a:cubicBezTo>
                    <a:pt x="18580" y="8410"/>
                    <a:pt x="18080" y="9344"/>
                    <a:pt x="17580" y="10245"/>
                  </a:cubicBezTo>
                  <a:cubicBezTo>
                    <a:pt x="17313" y="10678"/>
                    <a:pt x="17013" y="11112"/>
                    <a:pt x="16712" y="11512"/>
                  </a:cubicBezTo>
                  <a:cubicBezTo>
                    <a:pt x="14711" y="11445"/>
                    <a:pt x="12676" y="11345"/>
                    <a:pt x="10675" y="11212"/>
                  </a:cubicBezTo>
                  <a:lnTo>
                    <a:pt x="3503" y="10712"/>
                  </a:lnTo>
                  <a:lnTo>
                    <a:pt x="3470" y="10712"/>
                  </a:lnTo>
                  <a:cubicBezTo>
                    <a:pt x="3368" y="10701"/>
                    <a:pt x="3268" y="10697"/>
                    <a:pt x="3168" y="10697"/>
                  </a:cubicBezTo>
                  <a:cubicBezTo>
                    <a:pt x="1624" y="10697"/>
                    <a:pt x="291" y="11882"/>
                    <a:pt x="134" y="13480"/>
                  </a:cubicBezTo>
                  <a:cubicBezTo>
                    <a:pt x="1" y="15148"/>
                    <a:pt x="1235" y="16649"/>
                    <a:pt x="2903" y="16783"/>
                  </a:cubicBezTo>
                  <a:cubicBezTo>
                    <a:pt x="4204" y="16949"/>
                    <a:pt x="5404" y="17049"/>
                    <a:pt x="6672" y="17116"/>
                  </a:cubicBezTo>
                  <a:cubicBezTo>
                    <a:pt x="7940" y="17216"/>
                    <a:pt x="9174" y="17250"/>
                    <a:pt x="10441" y="17250"/>
                  </a:cubicBezTo>
                  <a:cubicBezTo>
                    <a:pt x="10853" y="17261"/>
                    <a:pt x="11268" y="17264"/>
                    <a:pt x="11684" y="17264"/>
                  </a:cubicBezTo>
                  <a:cubicBezTo>
                    <a:pt x="12517" y="17264"/>
                    <a:pt x="13355" y="17250"/>
                    <a:pt x="14177" y="17250"/>
                  </a:cubicBezTo>
                  <a:cubicBezTo>
                    <a:pt x="15445" y="17250"/>
                    <a:pt x="16712" y="17150"/>
                    <a:pt x="17980" y="17083"/>
                  </a:cubicBezTo>
                  <a:lnTo>
                    <a:pt x="18214" y="17083"/>
                  </a:lnTo>
                  <a:cubicBezTo>
                    <a:pt x="18881" y="17049"/>
                    <a:pt x="19514" y="16716"/>
                    <a:pt x="19948" y="16182"/>
                  </a:cubicBezTo>
                  <a:cubicBezTo>
                    <a:pt x="20849" y="15081"/>
                    <a:pt x="21583" y="13881"/>
                    <a:pt x="22116" y="12580"/>
                  </a:cubicBezTo>
                  <a:cubicBezTo>
                    <a:pt x="22617" y="11412"/>
                    <a:pt x="23017" y="10178"/>
                    <a:pt x="23317" y="8910"/>
                  </a:cubicBezTo>
                  <a:cubicBezTo>
                    <a:pt x="23617" y="7676"/>
                    <a:pt x="23851" y="6442"/>
                    <a:pt x="23984" y="5208"/>
                  </a:cubicBezTo>
                  <a:cubicBezTo>
                    <a:pt x="24118" y="3940"/>
                    <a:pt x="24151" y="2706"/>
                    <a:pt x="24118" y="1472"/>
                  </a:cubicBezTo>
                  <a:cubicBezTo>
                    <a:pt x="24063" y="520"/>
                    <a:pt x="23305" y="0"/>
                    <a:pt x="225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4273225" y="1718025"/>
              <a:ext cx="422000" cy="247600"/>
            </a:xfrm>
            <a:custGeom>
              <a:avLst/>
              <a:gdLst/>
              <a:ahLst/>
              <a:cxnLst/>
              <a:rect l="l" t="t" r="r" b="b"/>
              <a:pathLst>
                <a:path w="16880" h="9904" extrusionOk="0">
                  <a:moveTo>
                    <a:pt x="8535" y="1"/>
                  </a:moveTo>
                  <a:cubicBezTo>
                    <a:pt x="7281" y="1"/>
                    <a:pt x="6026" y="27"/>
                    <a:pt x="4770" y="80"/>
                  </a:cubicBezTo>
                  <a:cubicBezTo>
                    <a:pt x="0" y="380"/>
                    <a:pt x="3003" y="7585"/>
                    <a:pt x="8340" y="9053"/>
                  </a:cubicBezTo>
                  <a:cubicBezTo>
                    <a:pt x="10820" y="9737"/>
                    <a:pt x="12511" y="9904"/>
                    <a:pt x="13570" y="9904"/>
                  </a:cubicBezTo>
                  <a:cubicBezTo>
                    <a:pt x="14576" y="9904"/>
                    <a:pt x="15011" y="9753"/>
                    <a:pt x="15011" y="9753"/>
                  </a:cubicBezTo>
                  <a:cubicBezTo>
                    <a:pt x="16345" y="6785"/>
                    <a:pt x="16879" y="3549"/>
                    <a:pt x="16546" y="347"/>
                  </a:cubicBezTo>
                  <a:cubicBezTo>
                    <a:pt x="13887" y="119"/>
                    <a:pt x="11213" y="1"/>
                    <a:pt x="85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4922025" y="1403950"/>
              <a:ext cx="162625" cy="137625"/>
            </a:xfrm>
            <a:custGeom>
              <a:avLst/>
              <a:gdLst/>
              <a:ahLst/>
              <a:cxnLst/>
              <a:rect l="l" t="t" r="r" b="b"/>
              <a:pathLst>
                <a:path w="6505" h="5505" extrusionOk="0">
                  <a:moveTo>
                    <a:pt x="2702" y="0"/>
                  </a:moveTo>
                  <a:cubicBezTo>
                    <a:pt x="2702" y="0"/>
                    <a:pt x="0" y="2569"/>
                    <a:pt x="1068" y="4237"/>
                  </a:cubicBezTo>
                  <a:lnTo>
                    <a:pt x="3236" y="5504"/>
                  </a:lnTo>
                  <a:lnTo>
                    <a:pt x="6505" y="3069"/>
                  </a:lnTo>
                  <a:lnTo>
                    <a:pt x="27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4988725" y="1349025"/>
              <a:ext cx="135975" cy="131675"/>
            </a:xfrm>
            <a:custGeom>
              <a:avLst/>
              <a:gdLst/>
              <a:ahLst/>
              <a:cxnLst/>
              <a:rect l="l" t="t" r="r" b="b"/>
              <a:pathLst>
                <a:path w="5439" h="5267" extrusionOk="0">
                  <a:moveTo>
                    <a:pt x="2348" y="1"/>
                  </a:moveTo>
                  <a:cubicBezTo>
                    <a:pt x="1931" y="1"/>
                    <a:pt x="1525" y="200"/>
                    <a:pt x="1268" y="563"/>
                  </a:cubicBezTo>
                  <a:lnTo>
                    <a:pt x="1" y="2197"/>
                  </a:lnTo>
                  <a:lnTo>
                    <a:pt x="3804" y="5266"/>
                  </a:lnTo>
                  <a:lnTo>
                    <a:pt x="5071" y="2998"/>
                  </a:lnTo>
                  <a:cubicBezTo>
                    <a:pt x="5438" y="2297"/>
                    <a:pt x="5238" y="1430"/>
                    <a:pt x="4537" y="1030"/>
                  </a:cubicBezTo>
                  <a:lnTo>
                    <a:pt x="3036" y="196"/>
                  </a:lnTo>
                  <a:cubicBezTo>
                    <a:pt x="2820" y="64"/>
                    <a:pt x="2582" y="1"/>
                    <a:pt x="23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4417575" y="1800925"/>
              <a:ext cx="698775" cy="373075"/>
            </a:xfrm>
            <a:custGeom>
              <a:avLst/>
              <a:gdLst/>
              <a:ahLst/>
              <a:cxnLst/>
              <a:rect l="l" t="t" r="r" b="b"/>
              <a:pathLst>
                <a:path w="27951" h="14923" extrusionOk="0">
                  <a:moveTo>
                    <a:pt x="4077" y="0"/>
                  </a:moveTo>
                  <a:cubicBezTo>
                    <a:pt x="1889" y="0"/>
                    <a:pt x="0" y="2741"/>
                    <a:pt x="1899" y="4870"/>
                  </a:cubicBezTo>
                  <a:cubicBezTo>
                    <a:pt x="2732" y="5770"/>
                    <a:pt x="3566" y="6571"/>
                    <a:pt x="4400" y="7405"/>
                  </a:cubicBezTo>
                  <a:cubicBezTo>
                    <a:pt x="5234" y="8239"/>
                    <a:pt x="6102" y="9039"/>
                    <a:pt x="7002" y="9840"/>
                  </a:cubicBezTo>
                  <a:cubicBezTo>
                    <a:pt x="7869" y="10607"/>
                    <a:pt x="8770" y="11374"/>
                    <a:pt x="9704" y="12141"/>
                  </a:cubicBezTo>
                  <a:cubicBezTo>
                    <a:pt x="10605" y="12875"/>
                    <a:pt x="11572" y="13609"/>
                    <a:pt x="12506" y="14343"/>
                  </a:cubicBezTo>
                  <a:lnTo>
                    <a:pt x="12706" y="14476"/>
                  </a:lnTo>
                  <a:cubicBezTo>
                    <a:pt x="13091" y="14759"/>
                    <a:pt x="13574" y="14922"/>
                    <a:pt x="14065" y="14922"/>
                  </a:cubicBezTo>
                  <a:cubicBezTo>
                    <a:pt x="14213" y="14922"/>
                    <a:pt x="14361" y="14908"/>
                    <a:pt x="14508" y="14877"/>
                  </a:cubicBezTo>
                  <a:cubicBezTo>
                    <a:pt x="15742" y="14643"/>
                    <a:pt x="16943" y="14310"/>
                    <a:pt x="18110" y="13909"/>
                  </a:cubicBezTo>
                  <a:cubicBezTo>
                    <a:pt x="19211" y="13476"/>
                    <a:pt x="20312" y="13009"/>
                    <a:pt x="21379" y="12475"/>
                  </a:cubicBezTo>
                  <a:cubicBezTo>
                    <a:pt x="22413" y="11941"/>
                    <a:pt x="23414" y="11374"/>
                    <a:pt x="24415" y="10774"/>
                  </a:cubicBezTo>
                  <a:cubicBezTo>
                    <a:pt x="25382" y="10140"/>
                    <a:pt x="26349" y="9506"/>
                    <a:pt x="27283" y="8806"/>
                  </a:cubicBezTo>
                  <a:cubicBezTo>
                    <a:pt x="27750" y="8405"/>
                    <a:pt x="27950" y="7738"/>
                    <a:pt x="27717" y="7138"/>
                  </a:cubicBezTo>
                  <a:cubicBezTo>
                    <a:pt x="27509" y="6566"/>
                    <a:pt x="26957" y="6217"/>
                    <a:pt x="26360" y="6217"/>
                  </a:cubicBezTo>
                  <a:cubicBezTo>
                    <a:pt x="26191" y="6217"/>
                    <a:pt x="26018" y="6245"/>
                    <a:pt x="25849" y="6304"/>
                  </a:cubicBezTo>
                  <a:lnTo>
                    <a:pt x="25816" y="6304"/>
                  </a:lnTo>
                  <a:cubicBezTo>
                    <a:pt x="24815" y="6671"/>
                    <a:pt x="23781" y="7071"/>
                    <a:pt x="22780" y="7438"/>
                  </a:cubicBezTo>
                  <a:cubicBezTo>
                    <a:pt x="21779" y="7772"/>
                    <a:pt x="20745" y="8139"/>
                    <a:pt x="19745" y="8439"/>
                  </a:cubicBezTo>
                  <a:cubicBezTo>
                    <a:pt x="18711" y="8772"/>
                    <a:pt x="17710" y="9039"/>
                    <a:pt x="16709" y="9273"/>
                  </a:cubicBezTo>
                  <a:cubicBezTo>
                    <a:pt x="16142" y="9406"/>
                    <a:pt x="15608" y="9506"/>
                    <a:pt x="15041" y="9606"/>
                  </a:cubicBezTo>
                  <a:cubicBezTo>
                    <a:pt x="13674" y="8305"/>
                    <a:pt x="12273" y="7004"/>
                    <a:pt x="10872" y="5637"/>
                  </a:cubicBezTo>
                  <a:lnTo>
                    <a:pt x="6068" y="867"/>
                  </a:lnTo>
                  <a:lnTo>
                    <a:pt x="6035" y="833"/>
                  </a:lnTo>
                  <a:cubicBezTo>
                    <a:pt x="5418" y="248"/>
                    <a:pt x="4734" y="0"/>
                    <a:pt x="4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4363925" y="1733250"/>
              <a:ext cx="342975" cy="346200"/>
            </a:xfrm>
            <a:custGeom>
              <a:avLst/>
              <a:gdLst/>
              <a:ahLst/>
              <a:cxnLst/>
              <a:rect l="l" t="t" r="r" b="b"/>
              <a:pathLst>
                <a:path w="13719" h="13848" extrusionOk="0">
                  <a:moveTo>
                    <a:pt x="3892" y="0"/>
                  </a:moveTo>
                  <a:cubicBezTo>
                    <a:pt x="1280" y="0"/>
                    <a:pt x="1" y="5556"/>
                    <a:pt x="2510" y="9278"/>
                  </a:cubicBezTo>
                  <a:cubicBezTo>
                    <a:pt x="5112" y="13147"/>
                    <a:pt x="6847" y="13848"/>
                    <a:pt x="6847" y="13848"/>
                  </a:cubicBezTo>
                  <a:cubicBezTo>
                    <a:pt x="9582" y="12547"/>
                    <a:pt x="11950" y="10545"/>
                    <a:pt x="13718" y="8077"/>
                  </a:cubicBezTo>
                  <a:cubicBezTo>
                    <a:pt x="11116" y="5408"/>
                    <a:pt x="8348" y="2907"/>
                    <a:pt x="5446" y="605"/>
                  </a:cubicBezTo>
                  <a:cubicBezTo>
                    <a:pt x="4893" y="187"/>
                    <a:pt x="4370" y="0"/>
                    <a:pt x="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5041275" y="1897625"/>
              <a:ext cx="145125" cy="125125"/>
            </a:xfrm>
            <a:custGeom>
              <a:avLst/>
              <a:gdLst/>
              <a:ahLst/>
              <a:cxnLst/>
              <a:rect l="l" t="t" r="r" b="b"/>
              <a:pathLst>
                <a:path w="5805" h="5005" extrusionOk="0">
                  <a:moveTo>
                    <a:pt x="3103" y="1"/>
                  </a:moveTo>
                  <a:cubicBezTo>
                    <a:pt x="3103" y="1"/>
                    <a:pt x="0" y="1669"/>
                    <a:pt x="601" y="3503"/>
                  </a:cubicBezTo>
                  <a:lnTo>
                    <a:pt x="2169" y="5004"/>
                  </a:lnTo>
                  <a:lnTo>
                    <a:pt x="5804" y="3770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5116325" y="1862350"/>
              <a:ext cx="123450" cy="128700"/>
            </a:xfrm>
            <a:custGeom>
              <a:avLst/>
              <a:gdLst/>
              <a:ahLst/>
              <a:cxnLst/>
              <a:rect l="l" t="t" r="r" b="b"/>
              <a:pathLst>
                <a:path w="4938" h="5148" extrusionOk="0">
                  <a:moveTo>
                    <a:pt x="2341" y="1"/>
                  </a:moveTo>
                  <a:cubicBezTo>
                    <a:pt x="2063" y="1"/>
                    <a:pt x="1781" y="93"/>
                    <a:pt x="1535" y="278"/>
                  </a:cubicBezTo>
                  <a:lnTo>
                    <a:pt x="0" y="1479"/>
                  </a:lnTo>
                  <a:lnTo>
                    <a:pt x="2769" y="5148"/>
                  </a:lnTo>
                  <a:lnTo>
                    <a:pt x="4404" y="3447"/>
                  </a:lnTo>
                  <a:cubicBezTo>
                    <a:pt x="4937" y="2913"/>
                    <a:pt x="4937" y="2046"/>
                    <a:pt x="4404" y="1512"/>
                  </a:cubicBezTo>
                  <a:lnTo>
                    <a:pt x="3236" y="378"/>
                  </a:lnTo>
                  <a:cubicBezTo>
                    <a:pt x="2985" y="126"/>
                    <a:pt x="2666" y="1"/>
                    <a:pt x="2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4192325" y="1708200"/>
              <a:ext cx="210175" cy="141925"/>
            </a:xfrm>
            <a:custGeom>
              <a:avLst/>
              <a:gdLst/>
              <a:ahLst/>
              <a:cxnLst/>
              <a:rect l="l" t="t" r="r" b="b"/>
              <a:pathLst>
                <a:path w="8407" h="5677" extrusionOk="0">
                  <a:moveTo>
                    <a:pt x="7411" y="0"/>
                  </a:moveTo>
                  <a:cubicBezTo>
                    <a:pt x="7364" y="0"/>
                    <a:pt x="7339" y="6"/>
                    <a:pt x="7339" y="6"/>
                  </a:cubicBezTo>
                  <a:cubicBezTo>
                    <a:pt x="7339" y="6"/>
                    <a:pt x="4671" y="2307"/>
                    <a:pt x="1" y="3175"/>
                  </a:cubicBezTo>
                  <a:cubicBezTo>
                    <a:pt x="601" y="3875"/>
                    <a:pt x="901" y="4776"/>
                    <a:pt x="901" y="5676"/>
                  </a:cubicBezTo>
                  <a:cubicBezTo>
                    <a:pt x="4804" y="5009"/>
                    <a:pt x="8006" y="3108"/>
                    <a:pt x="8407" y="539"/>
                  </a:cubicBezTo>
                  <a:cubicBezTo>
                    <a:pt x="7925" y="58"/>
                    <a:pt x="7559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4087250" y="1692950"/>
              <a:ext cx="118450" cy="132150"/>
            </a:xfrm>
            <a:custGeom>
              <a:avLst/>
              <a:gdLst/>
              <a:ahLst/>
              <a:cxnLst/>
              <a:rect l="l" t="t" r="r" b="b"/>
              <a:pathLst>
                <a:path w="4738" h="5286" extrusionOk="0">
                  <a:moveTo>
                    <a:pt x="4204" y="1"/>
                  </a:moveTo>
                  <a:cubicBezTo>
                    <a:pt x="3848" y="1"/>
                    <a:pt x="3492" y="60"/>
                    <a:pt x="3136" y="149"/>
                  </a:cubicBezTo>
                  <a:cubicBezTo>
                    <a:pt x="1935" y="749"/>
                    <a:pt x="1" y="3851"/>
                    <a:pt x="1502" y="5286"/>
                  </a:cubicBezTo>
                  <a:cubicBezTo>
                    <a:pt x="2202" y="4485"/>
                    <a:pt x="3170" y="3985"/>
                    <a:pt x="4204" y="3785"/>
                  </a:cubicBezTo>
                  <a:cubicBezTo>
                    <a:pt x="3103" y="916"/>
                    <a:pt x="4737" y="49"/>
                    <a:pt x="4737" y="49"/>
                  </a:cubicBezTo>
                  <a:cubicBezTo>
                    <a:pt x="4560" y="15"/>
                    <a:pt x="4382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4143125" y="1483175"/>
              <a:ext cx="249375" cy="308650"/>
            </a:xfrm>
            <a:custGeom>
              <a:avLst/>
              <a:gdLst/>
              <a:ahLst/>
              <a:cxnLst/>
              <a:rect l="l" t="t" r="r" b="b"/>
              <a:pathLst>
                <a:path w="9975" h="12346" extrusionOk="0">
                  <a:moveTo>
                    <a:pt x="9974" y="0"/>
                  </a:moveTo>
                  <a:lnTo>
                    <a:pt x="4204" y="3870"/>
                  </a:lnTo>
                  <a:cubicBezTo>
                    <a:pt x="4471" y="5905"/>
                    <a:pt x="4337" y="8039"/>
                    <a:pt x="1835" y="8640"/>
                  </a:cubicBezTo>
                  <a:cubicBezTo>
                    <a:pt x="1235" y="8773"/>
                    <a:pt x="735" y="9174"/>
                    <a:pt x="468" y="9741"/>
                  </a:cubicBezTo>
                  <a:cubicBezTo>
                    <a:pt x="1" y="10841"/>
                    <a:pt x="134" y="12109"/>
                    <a:pt x="2603" y="12309"/>
                  </a:cubicBezTo>
                  <a:cubicBezTo>
                    <a:pt x="2869" y="12333"/>
                    <a:pt x="3136" y="12345"/>
                    <a:pt x="3402" y="12345"/>
                  </a:cubicBezTo>
                  <a:cubicBezTo>
                    <a:pt x="5331" y="12345"/>
                    <a:pt x="7220" y="11714"/>
                    <a:pt x="8774" y="10541"/>
                  </a:cubicBezTo>
                  <a:cubicBezTo>
                    <a:pt x="9274" y="10174"/>
                    <a:pt x="9474" y="9474"/>
                    <a:pt x="9241" y="8907"/>
                  </a:cubicBezTo>
                  <a:cubicBezTo>
                    <a:pt x="8273" y="6505"/>
                    <a:pt x="9241" y="2369"/>
                    <a:pt x="99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4248200" y="1523200"/>
              <a:ext cx="86750" cy="95925"/>
            </a:xfrm>
            <a:custGeom>
              <a:avLst/>
              <a:gdLst/>
              <a:ahLst/>
              <a:cxnLst/>
              <a:rect l="l" t="t" r="r" b="b"/>
              <a:pathLst>
                <a:path w="3470" h="3837" extrusionOk="0">
                  <a:moveTo>
                    <a:pt x="3403" y="0"/>
                  </a:moveTo>
                  <a:lnTo>
                    <a:pt x="1" y="2269"/>
                  </a:lnTo>
                  <a:cubicBezTo>
                    <a:pt x="67" y="2802"/>
                    <a:pt x="101" y="3303"/>
                    <a:pt x="101" y="3837"/>
                  </a:cubicBezTo>
                  <a:cubicBezTo>
                    <a:pt x="1268" y="3803"/>
                    <a:pt x="3036" y="2702"/>
                    <a:pt x="3303" y="1468"/>
                  </a:cubicBezTo>
                  <a:cubicBezTo>
                    <a:pt x="3436" y="1001"/>
                    <a:pt x="3470" y="501"/>
                    <a:pt x="3403" y="0"/>
                  </a:cubicBezTo>
                  <a:close/>
                </a:path>
              </a:pathLst>
            </a:custGeom>
            <a:solidFill>
              <a:srgbClr val="9E5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156875" y="1227025"/>
              <a:ext cx="319850" cy="367775"/>
            </a:xfrm>
            <a:custGeom>
              <a:avLst/>
              <a:gdLst/>
              <a:ahLst/>
              <a:cxnLst/>
              <a:rect l="l" t="t" r="r" b="b"/>
              <a:pathLst>
                <a:path w="12794" h="14711" extrusionOk="0">
                  <a:moveTo>
                    <a:pt x="6881" y="1"/>
                  </a:moveTo>
                  <a:cubicBezTo>
                    <a:pt x="6600" y="1"/>
                    <a:pt x="6313" y="24"/>
                    <a:pt x="6022" y="72"/>
                  </a:cubicBezTo>
                  <a:cubicBezTo>
                    <a:pt x="2086" y="673"/>
                    <a:pt x="151" y="5977"/>
                    <a:pt x="51" y="9479"/>
                  </a:cubicBezTo>
                  <a:cubicBezTo>
                    <a:pt x="1" y="12410"/>
                    <a:pt x="2324" y="14710"/>
                    <a:pt x="4976" y="14710"/>
                  </a:cubicBezTo>
                  <a:cubicBezTo>
                    <a:pt x="5825" y="14710"/>
                    <a:pt x="6707" y="14475"/>
                    <a:pt x="7556" y="13949"/>
                  </a:cubicBezTo>
                  <a:cubicBezTo>
                    <a:pt x="9891" y="12515"/>
                    <a:pt x="10425" y="10346"/>
                    <a:pt x="11593" y="6744"/>
                  </a:cubicBezTo>
                  <a:cubicBezTo>
                    <a:pt x="12794" y="3386"/>
                    <a:pt x="10269" y="1"/>
                    <a:pt x="68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4145625" y="1271600"/>
              <a:ext cx="114275" cy="141550"/>
            </a:xfrm>
            <a:custGeom>
              <a:avLst/>
              <a:gdLst/>
              <a:ahLst/>
              <a:cxnLst/>
              <a:rect l="l" t="t" r="r" b="b"/>
              <a:pathLst>
                <a:path w="4571" h="5662" extrusionOk="0">
                  <a:moveTo>
                    <a:pt x="2836" y="224"/>
                  </a:moveTo>
                  <a:cubicBezTo>
                    <a:pt x="2970" y="224"/>
                    <a:pt x="3136" y="224"/>
                    <a:pt x="3270" y="291"/>
                  </a:cubicBezTo>
                  <a:cubicBezTo>
                    <a:pt x="3737" y="491"/>
                    <a:pt x="4104" y="925"/>
                    <a:pt x="4204" y="1458"/>
                  </a:cubicBezTo>
                  <a:cubicBezTo>
                    <a:pt x="4371" y="2125"/>
                    <a:pt x="4304" y="2793"/>
                    <a:pt x="4070" y="3460"/>
                  </a:cubicBezTo>
                  <a:cubicBezTo>
                    <a:pt x="3642" y="4658"/>
                    <a:pt x="2726" y="5466"/>
                    <a:pt x="1865" y="5466"/>
                  </a:cubicBezTo>
                  <a:cubicBezTo>
                    <a:pt x="1719" y="5466"/>
                    <a:pt x="1575" y="5443"/>
                    <a:pt x="1435" y="5394"/>
                  </a:cubicBezTo>
                  <a:cubicBezTo>
                    <a:pt x="968" y="5194"/>
                    <a:pt x="601" y="4761"/>
                    <a:pt x="501" y="4227"/>
                  </a:cubicBezTo>
                  <a:cubicBezTo>
                    <a:pt x="201" y="2859"/>
                    <a:pt x="701" y="1458"/>
                    <a:pt x="1802" y="591"/>
                  </a:cubicBezTo>
                  <a:cubicBezTo>
                    <a:pt x="2102" y="358"/>
                    <a:pt x="2436" y="224"/>
                    <a:pt x="2836" y="224"/>
                  </a:cubicBezTo>
                  <a:close/>
                  <a:moveTo>
                    <a:pt x="2769" y="0"/>
                  </a:moveTo>
                  <a:cubicBezTo>
                    <a:pt x="2384" y="0"/>
                    <a:pt x="1993" y="134"/>
                    <a:pt x="1669" y="424"/>
                  </a:cubicBezTo>
                  <a:cubicBezTo>
                    <a:pt x="534" y="1358"/>
                    <a:pt x="1" y="2826"/>
                    <a:pt x="301" y="4294"/>
                  </a:cubicBezTo>
                  <a:cubicBezTo>
                    <a:pt x="434" y="4861"/>
                    <a:pt x="835" y="5361"/>
                    <a:pt x="1368" y="5595"/>
                  </a:cubicBezTo>
                  <a:cubicBezTo>
                    <a:pt x="1535" y="5628"/>
                    <a:pt x="1702" y="5661"/>
                    <a:pt x="1869" y="5661"/>
                  </a:cubicBezTo>
                  <a:cubicBezTo>
                    <a:pt x="2836" y="5661"/>
                    <a:pt x="3837" y="4794"/>
                    <a:pt x="4270" y="3526"/>
                  </a:cubicBezTo>
                  <a:cubicBezTo>
                    <a:pt x="4537" y="2826"/>
                    <a:pt x="4571" y="2092"/>
                    <a:pt x="4404" y="1392"/>
                  </a:cubicBezTo>
                  <a:cubicBezTo>
                    <a:pt x="4271" y="526"/>
                    <a:pt x="3533" y="0"/>
                    <a:pt x="27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4249875" y="1309675"/>
              <a:ext cx="116775" cy="141000"/>
            </a:xfrm>
            <a:custGeom>
              <a:avLst/>
              <a:gdLst/>
              <a:ahLst/>
              <a:cxnLst/>
              <a:rect l="l" t="t" r="r" b="b"/>
              <a:pathLst>
                <a:path w="4671" h="5640" extrusionOk="0">
                  <a:moveTo>
                    <a:pt x="2936" y="202"/>
                  </a:moveTo>
                  <a:cubicBezTo>
                    <a:pt x="3069" y="202"/>
                    <a:pt x="3236" y="236"/>
                    <a:pt x="3369" y="269"/>
                  </a:cubicBezTo>
                  <a:cubicBezTo>
                    <a:pt x="3870" y="469"/>
                    <a:pt x="4203" y="903"/>
                    <a:pt x="4303" y="1436"/>
                  </a:cubicBezTo>
                  <a:cubicBezTo>
                    <a:pt x="4470" y="2104"/>
                    <a:pt x="4437" y="2804"/>
                    <a:pt x="4203" y="3438"/>
                  </a:cubicBezTo>
                  <a:cubicBezTo>
                    <a:pt x="3775" y="4636"/>
                    <a:pt x="2859" y="5444"/>
                    <a:pt x="1998" y="5444"/>
                  </a:cubicBezTo>
                  <a:cubicBezTo>
                    <a:pt x="1852" y="5444"/>
                    <a:pt x="1708" y="5421"/>
                    <a:pt x="1568" y="5373"/>
                  </a:cubicBezTo>
                  <a:cubicBezTo>
                    <a:pt x="601" y="5039"/>
                    <a:pt x="234" y="3605"/>
                    <a:pt x="734" y="2204"/>
                  </a:cubicBezTo>
                  <a:cubicBezTo>
                    <a:pt x="934" y="1570"/>
                    <a:pt x="1335" y="1003"/>
                    <a:pt x="1868" y="569"/>
                  </a:cubicBezTo>
                  <a:cubicBezTo>
                    <a:pt x="2169" y="336"/>
                    <a:pt x="2536" y="202"/>
                    <a:pt x="2936" y="202"/>
                  </a:cubicBezTo>
                  <a:close/>
                  <a:moveTo>
                    <a:pt x="2845" y="1"/>
                  </a:moveTo>
                  <a:cubicBezTo>
                    <a:pt x="2469" y="1"/>
                    <a:pt x="2088" y="127"/>
                    <a:pt x="1768" y="402"/>
                  </a:cubicBezTo>
                  <a:cubicBezTo>
                    <a:pt x="1201" y="836"/>
                    <a:pt x="768" y="1470"/>
                    <a:pt x="534" y="2137"/>
                  </a:cubicBezTo>
                  <a:cubicBezTo>
                    <a:pt x="0" y="3638"/>
                    <a:pt x="434" y="5172"/>
                    <a:pt x="1468" y="5573"/>
                  </a:cubicBezTo>
                  <a:cubicBezTo>
                    <a:pt x="1635" y="5606"/>
                    <a:pt x="1802" y="5639"/>
                    <a:pt x="1968" y="5639"/>
                  </a:cubicBezTo>
                  <a:cubicBezTo>
                    <a:pt x="2902" y="5639"/>
                    <a:pt x="3903" y="4772"/>
                    <a:pt x="4370" y="3505"/>
                  </a:cubicBezTo>
                  <a:cubicBezTo>
                    <a:pt x="4604" y="2837"/>
                    <a:pt x="4670" y="2070"/>
                    <a:pt x="4504" y="1370"/>
                  </a:cubicBezTo>
                  <a:cubicBezTo>
                    <a:pt x="4347" y="521"/>
                    <a:pt x="3607" y="1"/>
                    <a:pt x="28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4247375" y="1355900"/>
              <a:ext cx="20875" cy="10550"/>
            </a:xfrm>
            <a:custGeom>
              <a:avLst/>
              <a:gdLst/>
              <a:ahLst/>
              <a:cxnLst/>
              <a:rect l="l" t="t" r="r" b="b"/>
              <a:pathLst>
                <a:path w="835" h="422" extrusionOk="0">
                  <a:moveTo>
                    <a:pt x="237" y="0"/>
                  </a:moveTo>
                  <a:cubicBezTo>
                    <a:pt x="180" y="0"/>
                    <a:pt x="123" y="7"/>
                    <a:pt x="67" y="21"/>
                  </a:cubicBezTo>
                  <a:cubicBezTo>
                    <a:pt x="34" y="21"/>
                    <a:pt x="0" y="88"/>
                    <a:pt x="34" y="154"/>
                  </a:cubicBezTo>
                  <a:cubicBezTo>
                    <a:pt x="34" y="188"/>
                    <a:pt x="100" y="221"/>
                    <a:pt x="134" y="221"/>
                  </a:cubicBezTo>
                  <a:cubicBezTo>
                    <a:pt x="178" y="207"/>
                    <a:pt x="222" y="200"/>
                    <a:pt x="264" y="200"/>
                  </a:cubicBezTo>
                  <a:cubicBezTo>
                    <a:pt x="417" y="200"/>
                    <a:pt x="556" y="284"/>
                    <a:pt x="634" y="388"/>
                  </a:cubicBezTo>
                  <a:cubicBezTo>
                    <a:pt x="667" y="421"/>
                    <a:pt x="701" y="421"/>
                    <a:pt x="734" y="421"/>
                  </a:cubicBezTo>
                  <a:cubicBezTo>
                    <a:pt x="734" y="421"/>
                    <a:pt x="768" y="421"/>
                    <a:pt x="801" y="388"/>
                  </a:cubicBezTo>
                  <a:cubicBezTo>
                    <a:pt x="834" y="355"/>
                    <a:pt x="834" y="288"/>
                    <a:pt x="801" y="255"/>
                  </a:cubicBezTo>
                  <a:cubicBezTo>
                    <a:pt x="669" y="96"/>
                    <a:pt x="453" y="0"/>
                    <a:pt x="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4351875" y="1398850"/>
              <a:ext cx="80650" cy="47650"/>
            </a:xfrm>
            <a:custGeom>
              <a:avLst/>
              <a:gdLst/>
              <a:ahLst/>
              <a:cxnLst/>
              <a:rect l="l" t="t" r="r" b="b"/>
              <a:pathLst>
                <a:path w="3226" h="1906" extrusionOk="0">
                  <a:moveTo>
                    <a:pt x="128" y="1"/>
                  </a:moveTo>
                  <a:cubicBezTo>
                    <a:pt x="19" y="1"/>
                    <a:pt x="0" y="174"/>
                    <a:pt x="123" y="204"/>
                  </a:cubicBezTo>
                  <a:cubicBezTo>
                    <a:pt x="123" y="204"/>
                    <a:pt x="924" y="371"/>
                    <a:pt x="3025" y="1906"/>
                  </a:cubicBezTo>
                  <a:lnTo>
                    <a:pt x="3092" y="1906"/>
                  </a:lnTo>
                  <a:cubicBezTo>
                    <a:pt x="3126" y="1906"/>
                    <a:pt x="3159" y="1906"/>
                    <a:pt x="3192" y="1872"/>
                  </a:cubicBezTo>
                  <a:cubicBezTo>
                    <a:pt x="3226" y="1839"/>
                    <a:pt x="3192" y="1772"/>
                    <a:pt x="3159" y="1739"/>
                  </a:cubicBezTo>
                  <a:cubicBezTo>
                    <a:pt x="991" y="171"/>
                    <a:pt x="190" y="4"/>
                    <a:pt x="157" y="4"/>
                  </a:cubicBezTo>
                  <a:cubicBezTo>
                    <a:pt x="147" y="2"/>
                    <a:pt x="137" y="1"/>
                    <a:pt x="12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4196700" y="1101925"/>
              <a:ext cx="398450" cy="369600"/>
            </a:xfrm>
            <a:custGeom>
              <a:avLst/>
              <a:gdLst/>
              <a:ahLst/>
              <a:cxnLst/>
              <a:rect l="l" t="t" r="r" b="b"/>
              <a:pathLst>
                <a:path w="15938" h="14784" extrusionOk="0">
                  <a:moveTo>
                    <a:pt x="4940" y="0"/>
                  </a:moveTo>
                  <a:cubicBezTo>
                    <a:pt x="3062" y="0"/>
                    <a:pt x="393" y="1194"/>
                    <a:pt x="159" y="3809"/>
                  </a:cubicBezTo>
                  <a:cubicBezTo>
                    <a:pt x="1" y="5648"/>
                    <a:pt x="1259" y="6854"/>
                    <a:pt x="2587" y="6854"/>
                  </a:cubicBezTo>
                  <a:cubicBezTo>
                    <a:pt x="2656" y="6854"/>
                    <a:pt x="2725" y="6851"/>
                    <a:pt x="2795" y="6844"/>
                  </a:cubicBezTo>
                  <a:cubicBezTo>
                    <a:pt x="2938" y="6829"/>
                    <a:pt x="3069" y="6822"/>
                    <a:pt x="3191" y="6822"/>
                  </a:cubicBezTo>
                  <a:cubicBezTo>
                    <a:pt x="5184" y="6822"/>
                    <a:pt x="4598" y="8716"/>
                    <a:pt x="8823" y="8716"/>
                  </a:cubicBezTo>
                  <a:cubicBezTo>
                    <a:pt x="8923" y="8716"/>
                    <a:pt x="9026" y="8714"/>
                    <a:pt x="9132" y="8712"/>
                  </a:cubicBezTo>
                  <a:lnTo>
                    <a:pt x="9132" y="8712"/>
                  </a:lnTo>
                  <a:cubicBezTo>
                    <a:pt x="7932" y="10180"/>
                    <a:pt x="9399" y="10847"/>
                    <a:pt x="8432" y="11448"/>
                  </a:cubicBezTo>
                  <a:cubicBezTo>
                    <a:pt x="7565" y="12015"/>
                    <a:pt x="6197" y="13482"/>
                    <a:pt x="7598" y="14783"/>
                  </a:cubicBezTo>
                  <a:cubicBezTo>
                    <a:pt x="9099" y="14683"/>
                    <a:pt x="10533" y="14316"/>
                    <a:pt x="11934" y="13749"/>
                  </a:cubicBezTo>
                  <a:cubicBezTo>
                    <a:pt x="14069" y="12749"/>
                    <a:pt x="15937" y="9013"/>
                    <a:pt x="12568" y="8179"/>
                  </a:cubicBezTo>
                  <a:cubicBezTo>
                    <a:pt x="12835" y="4943"/>
                    <a:pt x="10700" y="6277"/>
                    <a:pt x="8999" y="4743"/>
                  </a:cubicBezTo>
                  <a:cubicBezTo>
                    <a:pt x="7798" y="3642"/>
                    <a:pt x="8232" y="2508"/>
                    <a:pt x="5963" y="2308"/>
                  </a:cubicBezTo>
                  <a:cubicBezTo>
                    <a:pt x="5063" y="2208"/>
                    <a:pt x="4663" y="1007"/>
                    <a:pt x="6664" y="640"/>
                  </a:cubicBezTo>
                  <a:cubicBezTo>
                    <a:pt x="6404" y="220"/>
                    <a:pt x="5744" y="0"/>
                    <a:pt x="494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4481700" y="1238000"/>
              <a:ext cx="85925" cy="70000"/>
            </a:xfrm>
            <a:custGeom>
              <a:avLst/>
              <a:gdLst/>
              <a:ahLst/>
              <a:cxnLst/>
              <a:rect l="l" t="t" r="r" b="b"/>
              <a:pathLst>
                <a:path w="3437" h="2800" extrusionOk="0">
                  <a:moveTo>
                    <a:pt x="2402" y="0"/>
                  </a:moveTo>
                  <a:lnTo>
                    <a:pt x="2402" y="0"/>
                  </a:lnTo>
                  <a:cubicBezTo>
                    <a:pt x="2569" y="1435"/>
                    <a:pt x="1435" y="2669"/>
                    <a:pt x="1" y="2669"/>
                  </a:cubicBezTo>
                  <a:cubicBezTo>
                    <a:pt x="388" y="2755"/>
                    <a:pt x="757" y="2799"/>
                    <a:pt x="1093" y="2799"/>
                  </a:cubicBezTo>
                  <a:cubicBezTo>
                    <a:pt x="2583" y="2799"/>
                    <a:pt x="3437" y="1933"/>
                    <a:pt x="24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4364375" y="1427350"/>
              <a:ext cx="114025" cy="93400"/>
            </a:xfrm>
            <a:custGeom>
              <a:avLst/>
              <a:gdLst/>
              <a:ahLst/>
              <a:cxnLst/>
              <a:rect l="l" t="t" r="r" b="b"/>
              <a:pathLst>
                <a:path w="4561" h="3736" extrusionOk="0">
                  <a:moveTo>
                    <a:pt x="3120" y="1"/>
                  </a:moveTo>
                  <a:cubicBezTo>
                    <a:pt x="2229" y="1"/>
                    <a:pt x="1198" y="900"/>
                    <a:pt x="691" y="1633"/>
                  </a:cubicBezTo>
                  <a:cubicBezTo>
                    <a:pt x="0" y="2619"/>
                    <a:pt x="120" y="3735"/>
                    <a:pt x="1241" y="3735"/>
                  </a:cubicBezTo>
                  <a:cubicBezTo>
                    <a:pt x="1258" y="3735"/>
                    <a:pt x="1274" y="3735"/>
                    <a:pt x="1291" y="3734"/>
                  </a:cubicBezTo>
                  <a:cubicBezTo>
                    <a:pt x="2192" y="3668"/>
                    <a:pt x="3026" y="3267"/>
                    <a:pt x="3693" y="2634"/>
                  </a:cubicBezTo>
                  <a:cubicBezTo>
                    <a:pt x="4494" y="1800"/>
                    <a:pt x="4560" y="532"/>
                    <a:pt x="3593" y="98"/>
                  </a:cubicBezTo>
                  <a:cubicBezTo>
                    <a:pt x="3443" y="31"/>
                    <a:pt x="3284" y="1"/>
                    <a:pt x="31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4399150" y="1453100"/>
              <a:ext cx="70900" cy="63500"/>
            </a:xfrm>
            <a:custGeom>
              <a:avLst/>
              <a:gdLst/>
              <a:ahLst/>
              <a:cxnLst/>
              <a:rect l="l" t="t" r="r" b="b"/>
              <a:pathLst>
                <a:path w="2836" h="2540" extrusionOk="0">
                  <a:moveTo>
                    <a:pt x="1738" y="0"/>
                  </a:moveTo>
                  <a:cubicBezTo>
                    <a:pt x="1375" y="0"/>
                    <a:pt x="965" y="172"/>
                    <a:pt x="634" y="503"/>
                  </a:cubicBezTo>
                  <a:cubicBezTo>
                    <a:pt x="100" y="1037"/>
                    <a:pt x="0" y="1837"/>
                    <a:pt x="401" y="2271"/>
                  </a:cubicBezTo>
                  <a:cubicBezTo>
                    <a:pt x="582" y="2452"/>
                    <a:pt x="826" y="2540"/>
                    <a:pt x="1089" y="2540"/>
                  </a:cubicBezTo>
                  <a:cubicBezTo>
                    <a:pt x="1456" y="2540"/>
                    <a:pt x="1857" y="2368"/>
                    <a:pt x="2169" y="2037"/>
                  </a:cubicBezTo>
                  <a:cubicBezTo>
                    <a:pt x="2736" y="1504"/>
                    <a:pt x="2836" y="703"/>
                    <a:pt x="2402" y="269"/>
                  </a:cubicBezTo>
                  <a:cubicBezTo>
                    <a:pt x="2235" y="88"/>
                    <a:pt x="1998" y="0"/>
                    <a:pt x="1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4229025" y="1504100"/>
              <a:ext cx="45175" cy="35600"/>
            </a:xfrm>
            <a:custGeom>
              <a:avLst/>
              <a:gdLst/>
              <a:ahLst/>
              <a:cxnLst/>
              <a:rect l="l" t="t" r="r" b="b"/>
              <a:pathLst>
                <a:path w="1807" h="1424" extrusionOk="0">
                  <a:moveTo>
                    <a:pt x="937" y="1"/>
                  </a:moveTo>
                  <a:cubicBezTo>
                    <a:pt x="871" y="1"/>
                    <a:pt x="803" y="10"/>
                    <a:pt x="734" y="31"/>
                  </a:cubicBezTo>
                  <a:cubicBezTo>
                    <a:pt x="134" y="197"/>
                    <a:pt x="0" y="965"/>
                    <a:pt x="501" y="1332"/>
                  </a:cubicBezTo>
                  <a:cubicBezTo>
                    <a:pt x="625" y="1393"/>
                    <a:pt x="758" y="1423"/>
                    <a:pt x="889" y="1423"/>
                  </a:cubicBezTo>
                  <a:cubicBezTo>
                    <a:pt x="1182" y="1423"/>
                    <a:pt x="1463" y="1274"/>
                    <a:pt x="1602" y="998"/>
                  </a:cubicBezTo>
                  <a:cubicBezTo>
                    <a:pt x="1807" y="499"/>
                    <a:pt x="1419" y="1"/>
                    <a:pt x="9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4245375" y="1489425"/>
              <a:ext cx="182150" cy="42150"/>
            </a:xfrm>
            <a:custGeom>
              <a:avLst/>
              <a:gdLst/>
              <a:ahLst/>
              <a:cxnLst/>
              <a:rect l="l" t="t" r="r" b="b"/>
              <a:pathLst>
                <a:path w="7286" h="1686" extrusionOk="0">
                  <a:moveTo>
                    <a:pt x="7052" y="0"/>
                  </a:moveTo>
                  <a:cubicBezTo>
                    <a:pt x="7002" y="0"/>
                    <a:pt x="6952" y="17"/>
                    <a:pt x="6919" y="51"/>
                  </a:cubicBezTo>
                  <a:cubicBezTo>
                    <a:pt x="6068" y="854"/>
                    <a:pt x="4146" y="1256"/>
                    <a:pt x="2374" y="1256"/>
                  </a:cubicBezTo>
                  <a:cubicBezTo>
                    <a:pt x="1645" y="1256"/>
                    <a:pt x="941" y="1187"/>
                    <a:pt x="347" y="1051"/>
                  </a:cubicBezTo>
                  <a:cubicBezTo>
                    <a:pt x="327" y="1046"/>
                    <a:pt x="307" y="1044"/>
                    <a:pt x="289" y="1044"/>
                  </a:cubicBezTo>
                  <a:cubicBezTo>
                    <a:pt x="67" y="1044"/>
                    <a:pt x="1" y="1390"/>
                    <a:pt x="247" y="1452"/>
                  </a:cubicBezTo>
                  <a:cubicBezTo>
                    <a:pt x="948" y="1618"/>
                    <a:pt x="1681" y="1685"/>
                    <a:pt x="2382" y="1685"/>
                  </a:cubicBezTo>
                  <a:cubicBezTo>
                    <a:pt x="4250" y="1685"/>
                    <a:pt x="6285" y="1251"/>
                    <a:pt x="7185" y="351"/>
                  </a:cubicBezTo>
                  <a:cubicBezTo>
                    <a:pt x="7285" y="251"/>
                    <a:pt x="7285" y="117"/>
                    <a:pt x="7185" y="51"/>
                  </a:cubicBezTo>
                  <a:cubicBezTo>
                    <a:pt x="7152" y="17"/>
                    <a:pt x="7102" y="0"/>
                    <a:pt x="70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4283225" y="1368600"/>
              <a:ext cx="21700" cy="27150"/>
            </a:xfrm>
            <a:custGeom>
              <a:avLst/>
              <a:gdLst/>
              <a:ahLst/>
              <a:cxnLst/>
              <a:rect l="l" t="t" r="r" b="b"/>
              <a:pathLst>
                <a:path w="868" h="1086" extrusionOk="0">
                  <a:moveTo>
                    <a:pt x="554" y="0"/>
                  </a:moveTo>
                  <a:cubicBezTo>
                    <a:pt x="375" y="0"/>
                    <a:pt x="188" y="182"/>
                    <a:pt x="101" y="414"/>
                  </a:cubicBezTo>
                  <a:cubicBezTo>
                    <a:pt x="1" y="714"/>
                    <a:pt x="67" y="1014"/>
                    <a:pt x="268" y="1081"/>
                  </a:cubicBezTo>
                  <a:cubicBezTo>
                    <a:pt x="284" y="1084"/>
                    <a:pt x="302" y="1085"/>
                    <a:pt x="319" y="1085"/>
                  </a:cubicBezTo>
                  <a:cubicBezTo>
                    <a:pt x="506" y="1085"/>
                    <a:pt x="710" y="922"/>
                    <a:pt x="801" y="647"/>
                  </a:cubicBezTo>
                  <a:cubicBezTo>
                    <a:pt x="868" y="347"/>
                    <a:pt x="801" y="80"/>
                    <a:pt x="634" y="13"/>
                  </a:cubicBezTo>
                  <a:cubicBezTo>
                    <a:pt x="608" y="5"/>
                    <a:pt x="581" y="0"/>
                    <a:pt x="55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4193175" y="1337125"/>
              <a:ext cx="22525" cy="27150"/>
            </a:xfrm>
            <a:custGeom>
              <a:avLst/>
              <a:gdLst/>
              <a:ahLst/>
              <a:cxnLst/>
              <a:rect l="l" t="t" r="r" b="b"/>
              <a:pathLst>
                <a:path w="901" h="1086" extrusionOk="0">
                  <a:moveTo>
                    <a:pt x="590" y="1"/>
                  </a:moveTo>
                  <a:cubicBezTo>
                    <a:pt x="423" y="1"/>
                    <a:pt x="192" y="164"/>
                    <a:pt x="100" y="438"/>
                  </a:cubicBezTo>
                  <a:cubicBezTo>
                    <a:pt x="0" y="739"/>
                    <a:pt x="100" y="1006"/>
                    <a:pt x="267" y="1072"/>
                  </a:cubicBezTo>
                  <a:cubicBezTo>
                    <a:pt x="293" y="1081"/>
                    <a:pt x="320" y="1085"/>
                    <a:pt x="347" y="1085"/>
                  </a:cubicBezTo>
                  <a:cubicBezTo>
                    <a:pt x="526" y="1085"/>
                    <a:pt x="714" y="904"/>
                    <a:pt x="801" y="672"/>
                  </a:cubicBezTo>
                  <a:cubicBezTo>
                    <a:pt x="901" y="372"/>
                    <a:pt x="834" y="72"/>
                    <a:pt x="634" y="5"/>
                  </a:cubicBezTo>
                  <a:cubicBezTo>
                    <a:pt x="620" y="2"/>
                    <a:pt x="605" y="1"/>
                    <a:pt x="5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180650" y="1378100"/>
              <a:ext cx="65075" cy="62575"/>
            </a:xfrm>
            <a:custGeom>
              <a:avLst/>
              <a:gdLst/>
              <a:ahLst/>
              <a:cxnLst/>
              <a:rect l="l" t="t" r="r" b="b"/>
              <a:pathLst>
                <a:path w="2603" h="2503" extrusionOk="0">
                  <a:moveTo>
                    <a:pt x="2603" y="0"/>
                  </a:moveTo>
                  <a:lnTo>
                    <a:pt x="2603" y="0"/>
                  </a:lnTo>
                  <a:cubicBezTo>
                    <a:pt x="1702" y="467"/>
                    <a:pt x="835" y="968"/>
                    <a:pt x="1" y="1535"/>
                  </a:cubicBezTo>
                  <a:cubicBezTo>
                    <a:pt x="201" y="2235"/>
                    <a:pt x="1302" y="2502"/>
                    <a:pt x="1302" y="2502"/>
                  </a:cubicBezTo>
                  <a:lnTo>
                    <a:pt x="2603" y="0"/>
                  </a:lnTo>
                  <a:close/>
                </a:path>
              </a:pathLst>
            </a:custGeom>
            <a:solidFill>
              <a:srgbClr val="FF5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213175" y="1464275"/>
              <a:ext cx="61750" cy="11725"/>
            </a:xfrm>
            <a:custGeom>
              <a:avLst/>
              <a:gdLst/>
              <a:ahLst/>
              <a:cxnLst/>
              <a:rect l="l" t="t" r="r" b="b"/>
              <a:pathLst>
                <a:path w="2470" h="469" extrusionOk="0">
                  <a:moveTo>
                    <a:pt x="2390" y="1"/>
                  </a:moveTo>
                  <a:cubicBezTo>
                    <a:pt x="2369" y="1"/>
                    <a:pt x="2350" y="9"/>
                    <a:pt x="2336" y="22"/>
                  </a:cubicBezTo>
                  <a:cubicBezTo>
                    <a:pt x="1977" y="210"/>
                    <a:pt x="1592" y="302"/>
                    <a:pt x="1208" y="302"/>
                  </a:cubicBezTo>
                  <a:cubicBezTo>
                    <a:pt x="842" y="302"/>
                    <a:pt x="476" y="219"/>
                    <a:pt x="134" y="56"/>
                  </a:cubicBezTo>
                  <a:cubicBezTo>
                    <a:pt x="124" y="46"/>
                    <a:pt x="112" y="42"/>
                    <a:pt x="98" y="42"/>
                  </a:cubicBezTo>
                  <a:cubicBezTo>
                    <a:pt x="65" y="42"/>
                    <a:pt x="24" y="66"/>
                    <a:pt x="1" y="89"/>
                  </a:cubicBezTo>
                  <a:cubicBezTo>
                    <a:pt x="1" y="123"/>
                    <a:pt x="1" y="189"/>
                    <a:pt x="34" y="223"/>
                  </a:cubicBezTo>
                  <a:cubicBezTo>
                    <a:pt x="167" y="256"/>
                    <a:pt x="301" y="323"/>
                    <a:pt x="434" y="356"/>
                  </a:cubicBezTo>
                  <a:cubicBezTo>
                    <a:pt x="672" y="431"/>
                    <a:pt x="924" y="469"/>
                    <a:pt x="1179" y="469"/>
                  </a:cubicBezTo>
                  <a:cubicBezTo>
                    <a:pt x="1604" y="469"/>
                    <a:pt x="2040" y="364"/>
                    <a:pt x="2436" y="156"/>
                  </a:cubicBezTo>
                  <a:cubicBezTo>
                    <a:pt x="2469" y="156"/>
                    <a:pt x="2469" y="89"/>
                    <a:pt x="2469" y="56"/>
                  </a:cubicBezTo>
                  <a:cubicBezTo>
                    <a:pt x="2450" y="17"/>
                    <a:pt x="2419" y="1"/>
                    <a:pt x="23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4316575" y="1337025"/>
              <a:ext cx="35900" cy="35050"/>
            </a:xfrm>
            <a:custGeom>
              <a:avLst/>
              <a:gdLst/>
              <a:ahLst/>
              <a:cxnLst/>
              <a:rect l="l" t="t" r="r" b="b"/>
              <a:pathLst>
                <a:path w="1436" h="1402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42"/>
                    <a:pt x="68" y="342"/>
                    <a:pt x="168" y="342"/>
                  </a:cubicBezTo>
                  <a:cubicBezTo>
                    <a:pt x="601" y="509"/>
                    <a:pt x="935" y="843"/>
                    <a:pt x="1068" y="1276"/>
                  </a:cubicBezTo>
                  <a:cubicBezTo>
                    <a:pt x="1102" y="1343"/>
                    <a:pt x="1135" y="1376"/>
                    <a:pt x="1202" y="1376"/>
                  </a:cubicBezTo>
                  <a:cubicBezTo>
                    <a:pt x="1219" y="1393"/>
                    <a:pt x="1235" y="1401"/>
                    <a:pt x="1252" y="1401"/>
                  </a:cubicBezTo>
                  <a:cubicBezTo>
                    <a:pt x="1269" y="1401"/>
                    <a:pt x="1285" y="1393"/>
                    <a:pt x="1302" y="1376"/>
                  </a:cubicBezTo>
                  <a:cubicBezTo>
                    <a:pt x="1402" y="1343"/>
                    <a:pt x="1435" y="1243"/>
                    <a:pt x="1402" y="1176"/>
                  </a:cubicBezTo>
                  <a:cubicBezTo>
                    <a:pt x="1235" y="609"/>
                    <a:pt x="802" y="1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4193175" y="1299350"/>
              <a:ext cx="47550" cy="14350"/>
            </a:xfrm>
            <a:custGeom>
              <a:avLst/>
              <a:gdLst/>
              <a:ahLst/>
              <a:cxnLst/>
              <a:rect l="l" t="t" r="r" b="b"/>
              <a:pathLst>
                <a:path w="1902" h="574" extrusionOk="0">
                  <a:moveTo>
                    <a:pt x="1009" y="1"/>
                  </a:moveTo>
                  <a:cubicBezTo>
                    <a:pt x="701" y="1"/>
                    <a:pt x="391" y="85"/>
                    <a:pt x="100" y="248"/>
                  </a:cubicBezTo>
                  <a:cubicBezTo>
                    <a:pt x="0" y="315"/>
                    <a:pt x="0" y="482"/>
                    <a:pt x="100" y="548"/>
                  </a:cubicBezTo>
                  <a:lnTo>
                    <a:pt x="134" y="548"/>
                  </a:lnTo>
                  <a:cubicBezTo>
                    <a:pt x="150" y="565"/>
                    <a:pt x="175" y="573"/>
                    <a:pt x="204" y="573"/>
                  </a:cubicBezTo>
                  <a:cubicBezTo>
                    <a:pt x="234" y="573"/>
                    <a:pt x="267" y="565"/>
                    <a:pt x="300" y="548"/>
                  </a:cubicBezTo>
                  <a:cubicBezTo>
                    <a:pt x="523" y="418"/>
                    <a:pt x="767" y="350"/>
                    <a:pt x="1015" y="350"/>
                  </a:cubicBezTo>
                  <a:cubicBezTo>
                    <a:pt x="1211" y="350"/>
                    <a:pt x="1409" y="393"/>
                    <a:pt x="1601" y="482"/>
                  </a:cubicBezTo>
                  <a:cubicBezTo>
                    <a:pt x="1628" y="491"/>
                    <a:pt x="1655" y="495"/>
                    <a:pt x="1680" y="495"/>
                  </a:cubicBezTo>
                  <a:cubicBezTo>
                    <a:pt x="1750" y="495"/>
                    <a:pt x="1810" y="464"/>
                    <a:pt x="1835" y="415"/>
                  </a:cubicBezTo>
                  <a:cubicBezTo>
                    <a:pt x="1901" y="315"/>
                    <a:pt x="1868" y="215"/>
                    <a:pt x="1768" y="182"/>
                  </a:cubicBezTo>
                  <a:cubicBezTo>
                    <a:pt x="1525" y="60"/>
                    <a:pt x="1267" y="1"/>
                    <a:pt x="100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551875" y="1309725"/>
              <a:ext cx="153475" cy="127600"/>
            </a:xfrm>
            <a:custGeom>
              <a:avLst/>
              <a:gdLst/>
              <a:ahLst/>
              <a:cxnLst/>
              <a:rect l="l" t="t" r="r" b="b"/>
              <a:pathLst>
                <a:path w="6139" h="5104" extrusionOk="0">
                  <a:moveTo>
                    <a:pt x="3803" y="0"/>
                  </a:moveTo>
                  <a:lnTo>
                    <a:pt x="0" y="2602"/>
                  </a:lnTo>
                  <a:lnTo>
                    <a:pt x="2903" y="5104"/>
                  </a:lnTo>
                  <a:lnTo>
                    <a:pt x="5004" y="4103"/>
                  </a:lnTo>
                  <a:cubicBezTo>
                    <a:pt x="6138" y="2602"/>
                    <a:pt x="3803" y="0"/>
                    <a:pt x="3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519576" y="1253626"/>
              <a:ext cx="128450" cy="121375"/>
            </a:xfrm>
            <a:custGeom>
              <a:avLst/>
              <a:gdLst/>
              <a:ahLst/>
              <a:cxnLst/>
              <a:rect l="l" t="t" r="r" b="b"/>
              <a:pathLst>
                <a:path w="5138" h="4855" extrusionOk="0">
                  <a:moveTo>
                    <a:pt x="3014" y="1"/>
                  </a:moveTo>
                  <a:cubicBezTo>
                    <a:pt x="2832" y="1"/>
                    <a:pt x="2646" y="39"/>
                    <a:pt x="2469" y="118"/>
                  </a:cubicBezTo>
                  <a:lnTo>
                    <a:pt x="1001" y="785"/>
                  </a:lnTo>
                  <a:cubicBezTo>
                    <a:pt x="300" y="1119"/>
                    <a:pt x="0" y="1919"/>
                    <a:pt x="334" y="2620"/>
                  </a:cubicBezTo>
                  <a:lnTo>
                    <a:pt x="1334" y="4855"/>
                  </a:lnTo>
                  <a:lnTo>
                    <a:pt x="5137" y="2253"/>
                  </a:lnTo>
                  <a:lnTo>
                    <a:pt x="4103" y="618"/>
                  </a:lnTo>
                  <a:cubicBezTo>
                    <a:pt x="3868" y="218"/>
                    <a:pt x="3450" y="1"/>
                    <a:pt x="30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321900" y="1807950"/>
              <a:ext cx="742025" cy="252325"/>
            </a:xfrm>
            <a:custGeom>
              <a:avLst/>
              <a:gdLst/>
              <a:ahLst/>
              <a:cxnLst/>
              <a:rect l="l" t="t" r="r" b="b"/>
              <a:pathLst>
                <a:path w="29681" h="10093" extrusionOk="0">
                  <a:moveTo>
                    <a:pt x="1925" y="1"/>
                  </a:moveTo>
                  <a:cubicBezTo>
                    <a:pt x="770" y="1"/>
                    <a:pt x="0" y="1517"/>
                    <a:pt x="994" y="2454"/>
                  </a:cubicBezTo>
                  <a:cubicBezTo>
                    <a:pt x="1894" y="3254"/>
                    <a:pt x="2795" y="3988"/>
                    <a:pt x="3762" y="4689"/>
                  </a:cubicBezTo>
                  <a:cubicBezTo>
                    <a:pt x="4696" y="5389"/>
                    <a:pt x="5664" y="6056"/>
                    <a:pt x="6664" y="6723"/>
                  </a:cubicBezTo>
                  <a:cubicBezTo>
                    <a:pt x="7665" y="7357"/>
                    <a:pt x="8699" y="7958"/>
                    <a:pt x="9800" y="8525"/>
                  </a:cubicBezTo>
                  <a:cubicBezTo>
                    <a:pt x="10901" y="9125"/>
                    <a:pt x="12102" y="9592"/>
                    <a:pt x="13302" y="9992"/>
                  </a:cubicBezTo>
                  <a:cubicBezTo>
                    <a:pt x="13569" y="10059"/>
                    <a:pt x="13803" y="10093"/>
                    <a:pt x="14070" y="10093"/>
                  </a:cubicBezTo>
                  <a:lnTo>
                    <a:pt x="14236" y="10093"/>
                  </a:lnTo>
                  <a:cubicBezTo>
                    <a:pt x="15437" y="9992"/>
                    <a:pt x="16605" y="9826"/>
                    <a:pt x="17772" y="9626"/>
                  </a:cubicBezTo>
                  <a:cubicBezTo>
                    <a:pt x="18373" y="9525"/>
                    <a:pt x="18940" y="9392"/>
                    <a:pt x="19507" y="9259"/>
                  </a:cubicBezTo>
                  <a:cubicBezTo>
                    <a:pt x="20107" y="9125"/>
                    <a:pt x="20674" y="8958"/>
                    <a:pt x="21208" y="8792"/>
                  </a:cubicBezTo>
                  <a:cubicBezTo>
                    <a:pt x="22342" y="8491"/>
                    <a:pt x="23443" y="8091"/>
                    <a:pt x="24544" y="7657"/>
                  </a:cubicBezTo>
                  <a:cubicBezTo>
                    <a:pt x="25111" y="7457"/>
                    <a:pt x="25645" y="7257"/>
                    <a:pt x="26178" y="6990"/>
                  </a:cubicBezTo>
                  <a:cubicBezTo>
                    <a:pt x="26445" y="6857"/>
                    <a:pt x="26712" y="6723"/>
                    <a:pt x="26979" y="6590"/>
                  </a:cubicBezTo>
                  <a:cubicBezTo>
                    <a:pt x="27246" y="6457"/>
                    <a:pt x="27513" y="6323"/>
                    <a:pt x="27813" y="6156"/>
                  </a:cubicBezTo>
                  <a:cubicBezTo>
                    <a:pt x="29147" y="5456"/>
                    <a:pt x="29681" y="3821"/>
                    <a:pt x="29014" y="2454"/>
                  </a:cubicBezTo>
                  <a:cubicBezTo>
                    <a:pt x="28528" y="1433"/>
                    <a:pt x="27511" y="820"/>
                    <a:pt x="26453" y="820"/>
                  </a:cubicBezTo>
                  <a:cubicBezTo>
                    <a:pt x="26058" y="820"/>
                    <a:pt x="25658" y="905"/>
                    <a:pt x="25278" y="1086"/>
                  </a:cubicBezTo>
                  <a:lnTo>
                    <a:pt x="25144" y="1153"/>
                  </a:lnTo>
                  <a:lnTo>
                    <a:pt x="24510" y="1453"/>
                  </a:lnTo>
                  <a:lnTo>
                    <a:pt x="23810" y="1753"/>
                  </a:lnTo>
                  <a:cubicBezTo>
                    <a:pt x="23343" y="1953"/>
                    <a:pt x="22876" y="2187"/>
                    <a:pt x="22409" y="2354"/>
                  </a:cubicBezTo>
                  <a:cubicBezTo>
                    <a:pt x="21442" y="2787"/>
                    <a:pt x="20508" y="3121"/>
                    <a:pt x="19540" y="3454"/>
                  </a:cubicBezTo>
                  <a:cubicBezTo>
                    <a:pt x="18573" y="3788"/>
                    <a:pt x="17572" y="4088"/>
                    <a:pt x="16605" y="4355"/>
                  </a:cubicBezTo>
                  <a:cubicBezTo>
                    <a:pt x="15737" y="4589"/>
                    <a:pt x="14870" y="4755"/>
                    <a:pt x="14003" y="4922"/>
                  </a:cubicBezTo>
                  <a:cubicBezTo>
                    <a:pt x="13269" y="4722"/>
                    <a:pt x="12468" y="4488"/>
                    <a:pt x="11668" y="4188"/>
                  </a:cubicBezTo>
                  <a:cubicBezTo>
                    <a:pt x="10701" y="3821"/>
                    <a:pt x="9666" y="3421"/>
                    <a:pt x="8666" y="2954"/>
                  </a:cubicBezTo>
                  <a:cubicBezTo>
                    <a:pt x="7665" y="2520"/>
                    <a:pt x="6631" y="2053"/>
                    <a:pt x="5630" y="1586"/>
                  </a:cubicBezTo>
                  <a:lnTo>
                    <a:pt x="2595" y="152"/>
                  </a:lnTo>
                  <a:lnTo>
                    <a:pt x="2561" y="152"/>
                  </a:lnTo>
                  <a:cubicBezTo>
                    <a:pt x="2342" y="48"/>
                    <a:pt x="2128" y="1"/>
                    <a:pt x="1925" y="1"/>
                  </a:cubicBezTo>
                  <a:close/>
                </a:path>
              </a:pathLst>
            </a:custGeom>
            <a:solidFill>
              <a:srgbClr val="FF8B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3790375" y="1776625"/>
              <a:ext cx="353300" cy="298650"/>
            </a:xfrm>
            <a:custGeom>
              <a:avLst/>
              <a:gdLst/>
              <a:ahLst/>
              <a:cxnLst/>
              <a:rect l="l" t="t" r="r" b="b"/>
              <a:pathLst>
                <a:path w="14132" h="11946" extrusionOk="0">
                  <a:moveTo>
                    <a:pt x="10980" y="0"/>
                  </a:moveTo>
                  <a:cubicBezTo>
                    <a:pt x="10687" y="0"/>
                    <a:pt x="10363" y="54"/>
                    <a:pt x="10008" y="171"/>
                  </a:cubicBezTo>
                  <a:cubicBezTo>
                    <a:pt x="6572" y="1372"/>
                    <a:pt x="3236" y="2773"/>
                    <a:pt x="1" y="4441"/>
                  </a:cubicBezTo>
                  <a:cubicBezTo>
                    <a:pt x="835" y="7276"/>
                    <a:pt x="2369" y="9878"/>
                    <a:pt x="4504" y="11946"/>
                  </a:cubicBezTo>
                  <a:cubicBezTo>
                    <a:pt x="4504" y="11946"/>
                    <a:pt x="6305" y="11846"/>
                    <a:pt x="9974" y="9077"/>
                  </a:cubicBezTo>
                  <a:cubicBezTo>
                    <a:pt x="13728" y="6270"/>
                    <a:pt x="14131" y="0"/>
                    <a:pt x="1098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3274175" y="1764200"/>
              <a:ext cx="121775" cy="114275"/>
            </a:xfrm>
            <a:custGeom>
              <a:avLst/>
              <a:gdLst/>
              <a:ahLst/>
              <a:cxnLst/>
              <a:rect l="l" t="t" r="r" b="b"/>
              <a:pathLst>
                <a:path w="4871" h="4571" extrusionOk="0">
                  <a:moveTo>
                    <a:pt x="1535" y="1"/>
                  </a:moveTo>
                  <a:lnTo>
                    <a:pt x="1" y="4237"/>
                  </a:lnTo>
                  <a:lnTo>
                    <a:pt x="3737" y="4571"/>
                  </a:lnTo>
                  <a:lnTo>
                    <a:pt x="4837" y="2603"/>
                  </a:lnTo>
                  <a:cubicBezTo>
                    <a:pt x="4871" y="735"/>
                    <a:pt x="1535" y="1"/>
                    <a:pt x="15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3201851" y="1745001"/>
              <a:ext cx="111750" cy="126200"/>
            </a:xfrm>
            <a:custGeom>
              <a:avLst/>
              <a:gdLst/>
              <a:ahLst/>
              <a:cxnLst/>
              <a:rect l="l" t="t" r="r" b="b"/>
              <a:pathLst>
                <a:path w="4470" h="5048" extrusionOk="0">
                  <a:moveTo>
                    <a:pt x="2225" y="0"/>
                  </a:moveTo>
                  <a:cubicBezTo>
                    <a:pt x="1790" y="0"/>
                    <a:pt x="1384" y="235"/>
                    <a:pt x="1168" y="644"/>
                  </a:cubicBezTo>
                  <a:lnTo>
                    <a:pt x="367" y="2012"/>
                  </a:lnTo>
                  <a:cubicBezTo>
                    <a:pt x="0" y="2679"/>
                    <a:pt x="234" y="3479"/>
                    <a:pt x="901" y="3846"/>
                  </a:cubicBezTo>
                  <a:lnTo>
                    <a:pt x="2936" y="5047"/>
                  </a:lnTo>
                  <a:lnTo>
                    <a:pt x="4470" y="811"/>
                  </a:lnTo>
                  <a:lnTo>
                    <a:pt x="2735" y="110"/>
                  </a:lnTo>
                  <a:cubicBezTo>
                    <a:pt x="2567" y="36"/>
                    <a:pt x="2394" y="0"/>
                    <a:pt x="2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112525" y="2701550"/>
              <a:ext cx="3367425" cy="54225"/>
            </a:xfrm>
            <a:custGeom>
              <a:avLst/>
              <a:gdLst/>
              <a:ahLst/>
              <a:cxnLst/>
              <a:rect l="l" t="t" r="r" b="b"/>
              <a:pathLst>
                <a:path w="134697" h="2169" extrusionOk="0">
                  <a:moveTo>
                    <a:pt x="1101" y="0"/>
                  </a:moveTo>
                  <a:cubicBezTo>
                    <a:pt x="500" y="0"/>
                    <a:pt x="0" y="501"/>
                    <a:pt x="33" y="1101"/>
                  </a:cubicBezTo>
                  <a:cubicBezTo>
                    <a:pt x="33" y="1668"/>
                    <a:pt x="500" y="2168"/>
                    <a:pt x="1101" y="2168"/>
                  </a:cubicBezTo>
                  <a:lnTo>
                    <a:pt x="133595" y="2168"/>
                  </a:lnTo>
                  <a:cubicBezTo>
                    <a:pt x="134196" y="2168"/>
                    <a:pt x="134663" y="1668"/>
                    <a:pt x="134663" y="1101"/>
                  </a:cubicBezTo>
                  <a:cubicBezTo>
                    <a:pt x="134696" y="501"/>
                    <a:pt x="134196" y="0"/>
                    <a:pt x="13359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4733550" y="2502225"/>
              <a:ext cx="157650" cy="199350"/>
            </a:xfrm>
            <a:custGeom>
              <a:avLst/>
              <a:gdLst/>
              <a:ahLst/>
              <a:cxnLst/>
              <a:rect l="l" t="t" r="r" b="b"/>
              <a:pathLst>
                <a:path w="6306" h="7974" extrusionOk="0">
                  <a:moveTo>
                    <a:pt x="534" y="1"/>
                  </a:moveTo>
                  <a:cubicBezTo>
                    <a:pt x="234" y="1"/>
                    <a:pt x="1" y="234"/>
                    <a:pt x="1" y="535"/>
                  </a:cubicBezTo>
                  <a:lnTo>
                    <a:pt x="1" y="7439"/>
                  </a:lnTo>
                  <a:cubicBezTo>
                    <a:pt x="1" y="7740"/>
                    <a:pt x="234" y="7973"/>
                    <a:pt x="534" y="7973"/>
                  </a:cubicBezTo>
                  <a:lnTo>
                    <a:pt x="5771" y="7973"/>
                  </a:lnTo>
                  <a:cubicBezTo>
                    <a:pt x="6072" y="7973"/>
                    <a:pt x="6305" y="7740"/>
                    <a:pt x="6305" y="7439"/>
                  </a:cubicBezTo>
                  <a:lnTo>
                    <a:pt x="6305" y="535"/>
                  </a:lnTo>
                  <a:cubicBezTo>
                    <a:pt x="6305" y="234"/>
                    <a:pt x="6072" y="1"/>
                    <a:pt x="57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4795250" y="2529925"/>
              <a:ext cx="167650" cy="143300"/>
            </a:xfrm>
            <a:custGeom>
              <a:avLst/>
              <a:gdLst/>
              <a:ahLst/>
              <a:cxnLst/>
              <a:rect l="l" t="t" r="r" b="b"/>
              <a:pathLst>
                <a:path w="6706" h="5732" extrusionOk="0">
                  <a:moveTo>
                    <a:pt x="3797" y="861"/>
                  </a:moveTo>
                  <a:cubicBezTo>
                    <a:pt x="3810" y="861"/>
                    <a:pt x="3824" y="861"/>
                    <a:pt x="3837" y="861"/>
                  </a:cubicBezTo>
                  <a:cubicBezTo>
                    <a:pt x="4971" y="861"/>
                    <a:pt x="5872" y="1762"/>
                    <a:pt x="5872" y="2862"/>
                  </a:cubicBezTo>
                  <a:cubicBezTo>
                    <a:pt x="5872" y="4107"/>
                    <a:pt x="4859" y="4921"/>
                    <a:pt x="3812" y="4921"/>
                  </a:cubicBezTo>
                  <a:cubicBezTo>
                    <a:pt x="3315" y="4921"/>
                    <a:pt x="2811" y="4738"/>
                    <a:pt x="2403" y="4330"/>
                  </a:cubicBezTo>
                  <a:cubicBezTo>
                    <a:pt x="1112" y="3039"/>
                    <a:pt x="2022" y="861"/>
                    <a:pt x="3797" y="861"/>
                  </a:cubicBezTo>
                  <a:close/>
                  <a:moveTo>
                    <a:pt x="3816" y="0"/>
                  </a:moveTo>
                  <a:cubicBezTo>
                    <a:pt x="3108" y="0"/>
                    <a:pt x="2387" y="266"/>
                    <a:pt x="1802" y="861"/>
                  </a:cubicBezTo>
                  <a:cubicBezTo>
                    <a:pt x="1" y="2662"/>
                    <a:pt x="1269" y="5731"/>
                    <a:pt x="3837" y="5731"/>
                  </a:cubicBezTo>
                  <a:cubicBezTo>
                    <a:pt x="5438" y="5731"/>
                    <a:pt x="6706" y="4463"/>
                    <a:pt x="6706" y="2862"/>
                  </a:cubicBezTo>
                  <a:cubicBezTo>
                    <a:pt x="6706" y="1150"/>
                    <a:pt x="5290" y="0"/>
                    <a:pt x="38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4505050" y="2701550"/>
              <a:ext cx="974900" cy="54225"/>
            </a:xfrm>
            <a:custGeom>
              <a:avLst/>
              <a:gdLst/>
              <a:ahLst/>
              <a:cxnLst/>
              <a:rect l="l" t="t" r="r" b="b"/>
              <a:pathLst>
                <a:path w="38996" h="2169" extrusionOk="0">
                  <a:moveTo>
                    <a:pt x="1068" y="0"/>
                  </a:moveTo>
                  <a:cubicBezTo>
                    <a:pt x="468" y="0"/>
                    <a:pt x="1" y="501"/>
                    <a:pt x="1" y="1101"/>
                  </a:cubicBezTo>
                  <a:cubicBezTo>
                    <a:pt x="1" y="1668"/>
                    <a:pt x="468" y="2168"/>
                    <a:pt x="1068" y="2168"/>
                  </a:cubicBezTo>
                  <a:lnTo>
                    <a:pt x="37894" y="2168"/>
                  </a:lnTo>
                  <a:cubicBezTo>
                    <a:pt x="38495" y="2168"/>
                    <a:pt x="38962" y="1668"/>
                    <a:pt x="38962" y="1101"/>
                  </a:cubicBezTo>
                  <a:cubicBezTo>
                    <a:pt x="38995" y="501"/>
                    <a:pt x="38495" y="0"/>
                    <a:pt x="37894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4941200" y="2755750"/>
              <a:ext cx="101775" cy="813100"/>
            </a:xfrm>
            <a:custGeom>
              <a:avLst/>
              <a:gdLst/>
              <a:ahLst/>
              <a:cxnLst/>
              <a:rect l="l" t="t" r="r" b="b"/>
              <a:pathLst>
                <a:path w="4071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5145500" y="2755750"/>
              <a:ext cx="194350" cy="41725"/>
            </a:xfrm>
            <a:custGeom>
              <a:avLst/>
              <a:gdLst/>
              <a:ahLst/>
              <a:cxnLst/>
              <a:rect l="l" t="t" r="r" b="b"/>
              <a:pathLst>
                <a:path w="7774" h="1669" extrusionOk="0">
                  <a:moveTo>
                    <a:pt x="1" y="0"/>
                  </a:moveTo>
                  <a:lnTo>
                    <a:pt x="1" y="768"/>
                  </a:lnTo>
                  <a:cubicBezTo>
                    <a:pt x="1" y="1268"/>
                    <a:pt x="401" y="1668"/>
                    <a:pt x="902" y="1668"/>
                  </a:cubicBezTo>
                  <a:lnTo>
                    <a:pt x="6873" y="1668"/>
                  </a:lnTo>
                  <a:cubicBezTo>
                    <a:pt x="7373" y="1668"/>
                    <a:pt x="7773" y="1268"/>
                    <a:pt x="7773" y="768"/>
                  </a:cubicBezTo>
                  <a:lnTo>
                    <a:pt x="77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49161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1" y="0"/>
                  </a:moveTo>
                  <a:lnTo>
                    <a:pt x="1" y="32524"/>
                  </a:lnTo>
                  <a:lnTo>
                    <a:pt x="6072" y="32524"/>
                  </a:lnTo>
                  <a:lnTo>
                    <a:pt x="60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4891175" y="3868200"/>
              <a:ext cx="202650" cy="813125"/>
            </a:xfrm>
            <a:custGeom>
              <a:avLst/>
              <a:gdLst/>
              <a:ahLst/>
              <a:cxnLst/>
              <a:rect l="l" t="t" r="r" b="b"/>
              <a:pathLst>
                <a:path w="8106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4772750" y="4636250"/>
              <a:ext cx="438675" cy="45075"/>
            </a:xfrm>
            <a:custGeom>
              <a:avLst/>
              <a:gdLst/>
              <a:ahLst/>
              <a:cxnLst/>
              <a:rect l="l" t="t" r="r" b="b"/>
              <a:pathLst>
                <a:path w="17547" h="1803" extrusionOk="0">
                  <a:moveTo>
                    <a:pt x="1802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6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2549500" y="2755750"/>
              <a:ext cx="101750" cy="813100"/>
            </a:xfrm>
            <a:custGeom>
              <a:avLst/>
              <a:gdLst/>
              <a:ahLst/>
              <a:cxnLst/>
              <a:rect l="l" t="t" r="r" b="b"/>
              <a:pathLst>
                <a:path w="4070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4070" y="3252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2524475" y="3367025"/>
              <a:ext cx="151800" cy="813100"/>
            </a:xfrm>
            <a:custGeom>
              <a:avLst/>
              <a:gdLst/>
              <a:ahLst/>
              <a:cxnLst/>
              <a:rect l="l" t="t" r="r" b="b"/>
              <a:pathLst>
                <a:path w="6072" h="32524" extrusionOk="0">
                  <a:moveTo>
                    <a:pt x="0" y="0"/>
                  </a:moveTo>
                  <a:lnTo>
                    <a:pt x="0" y="32524"/>
                  </a:lnTo>
                  <a:lnTo>
                    <a:pt x="6071" y="32524"/>
                  </a:lnTo>
                  <a:lnTo>
                    <a:pt x="607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2498625" y="3868200"/>
              <a:ext cx="202675" cy="813125"/>
            </a:xfrm>
            <a:custGeom>
              <a:avLst/>
              <a:gdLst/>
              <a:ahLst/>
              <a:cxnLst/>
              <a:rect l="l" t="t" r="r" b="b"/>
              <a:pathLst>
                <a:path w="8107" h="32525" extrusionOk="0">
                  <a:moveTo>
                    <a:pt x="0" y="1"/>
                  </a:moveTo>
                  <a:lnTo>
                    <a:pt x="0" y="32524"/>
                  </a:lnTo>
                  <a:lnTo>
                    <a:pt x="8106" y="32524"/>
                  </a:lnTo>
                  <a:lnTo>
                    <a:pt x="810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2381050" y="4636250"/>
              <a:ext cx="438650" cy="45075"/>
            </a:xfrm>
            <a:custGeom>
              <a:avLst/>
              <a:gdLst/>
              <a:ahLst/>
              <a:cxnLst/>
              <a:rect l="l" t="t" r="r" b="b"/>
              <a:pathLst>
                <a:path w="17546" h="1803" extrusionOk="0">
                  <a:moveTo>
                    <a:pt x="1801" y="1"/>
                  </a:moveTo>
                  <a:cubicBezTo>
                    <a:pt x="801" y="1"/>
                    <a:pt x="0" y="802"/>
                    <a:pt x="0" y="1802"/>
                  </a:cubicBezTo>
                  <a:lnTo>
                    <a:pt x="17546" y="1802"/>
                  </a:lnTo>
                  <a:cubicBezTo>
                    <a:pt x="17546" y="802"/>
                    <a:pt x="16745" y="1"/>
                    <a:pt x="15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597025" y="2669025"/>
              <a:ext cx="1280950" cy="32550"/>
            </a:xfrm>
            <a:custGeom>
              <a:avLst/>
              <a:gdLst/>
              <a:ahLst/>
              <a:cxnLst/>
              <a:rect l="l" t="t" r="r" b="b"/>
              <a:pathLst>
                <a:path w="51238" h="1302" extrusionOk="0">
                  <a:moveTo>
                    <a:pt x="634" y="0"/>
                  </a:moveTo>
                  <a:cubicBezTo>
                    <a:pt x="267" y="0"/>
                    <a:pt x="1" y="300"/>
                    <a:pt x="1" y="667"/>
                  </a:cubicBezTo>
                  <a:cubicBezTo>
                    <a:pt x="1" y="1001"/>
                    <a:pt x="267" y="1301"/>
                    <a:pt x="634" y="1301"/>
                  </a:cubicBezTo>
                  <a:lnTo>
                    <a:pt x="50570" y="1301"/>
                  </a:lnTo>
                  <a:cubicBezTo>
                    <a:pt x="50937" y="1301"/>
                    <a:pt x="51237" y="1001"/>
                    <a:pt x="51237" y="667"/>
                  </a:cubicBezTo>
                  <a:cubicBezTo>
                    <a:pt x="51237" y="300"/>
                    <a:pt x="50937" y="0"/>
                    <a:pt x="50570" y="0"/>
                  </a:cubicBezTo>
                  <a:close/>
                </a:path>
              </a:pathLst>
            </a:custGeom>
            <a:solidFill>
              <a:srgbClr val="2F9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2495375" y="2086925"/>
              <a:ext cx="1060700" cy="598800"/>
            </a:xfrm>
            <a:custGeom>
              <a:avLst/>
              <a:gdLst/>
              <a:ahLst/>
              <a:cxnLst/>
              <a:rect l="l" t="t" r="r" b="b"/>
              <a:pathLst>
                <a:path w="42428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40659" y="23951"/>
                  </a:lnTo>
                  <a:cubicBezTo>
                    <a:pt x="41660" y="23951"/>
                    <a:pt x="42427" y="23084"/>
                    <a:pt x="42260" y="22083"/>
                  </a:cubicBezTo>
                  <a:lnTo>
                    <a:pt x="39325" y="1869"/>
                  </a:lnTo>
                  <a:cubicBezTo>
                    <a:pt x="39158" y="802"/>
                    <a:pt x="38258" y="34"/>
                    <a:pt x="37224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2495375" y="2086925"/>
              <a:ext cx="673750" cy="598800"/>
            </a:xfrm>
            <a:custGeom>
              <a:avLst/>
              <a:gdLst/>
              <a:ahLst/>
              <a:cxnLst/>
              <a:rect l="l" t="t" r="r" b="b"/>
              <a:pathLst>
                <a:path w="26950" h="23952" extrusionOk="0">
                  <a:moveTo>
                    <a:pt x="1711" y="0"/>
                  </a:moveTo>
                  <a:cubicBezTo>
                    <a:pt x="737" y="0"/>
                    <a:pt x="1" y="886"/>
                    <a:pt x="197" y="1869"/>
                  </a:cubicBezTo>
                  <a:lnTo>
                    <a:pt x="3099" y="22083"/>
                  </a:lnTo>
                  <a:cubicBezTo>
                    <a:pt x="3266" y="23117"/>
                    <a:pt x="4167" y="23918"/>
                    <a:pt x="5234" y="23951"/>
                  </a:cubicBezTo>
                  <a:lnTo>
                    <a:pt x="11805" y="23951"/>
                  </a:lnTo>
                  <a:cubicBezTo>
                    <a:pt x="13073" y="23951"/>
                    <a:pt x="14240" y="23284"/>
                    <a:pt x="14874" y="22183"/>
                  </a:cubicBezTo>
                  <a:lnTo>
                    <a:pt x="26216" y="2803"/>
                  </a:lnTo>
                  <a:cubicBezTo>
                    <a:pt x="26950" y="1569"/>
                    <a:pt x="26049" y="1"/>
                    <a:pt x="24615" y="1"/>
                  </a:cubicBezTo>
                  <a:lnTo>
                    <a:pt x="1765" y="1"/>
                  </a:lnTo>
                  <a:cubicBezTo>
                    <a:pt x="1747" y="0"/>
                    <a:pt x="1729" y="0"/>
                    <a:pt x="1711" y="0"/>
                  </a:cubicBezTo>
                  <a:close/>
                </a:path>
              </a:pathLst>
            </a:custGeom>
            <a:solidFill>
              <a:srgbClr val="61D5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890-0CB3-C3A4-0A40-86D75EC3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Challenge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7513-341F-981E-5D5E-619F62E2C4BC}"/>
              </a:ext>
            </a:extLst>
          </p:cNvPr>
          <p:cNvSpPr txBox="1"/>
          <p:nvPr/>
        </p:nvSpPr>
        <p:spPr>
          <a:xfrm>
            <a:off x="779228" y="1327868"/>
            <a:ext cx="198782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Goal:</a:t>
            </a:r>
          </a:p>
          <a:p>
            <a:r>
              <a:rPr lang="en-US" dirty="0">
                <a:solidFill>
                  <a:schemeClr val="bg1"/>
                </a:solidFill>
              </a:rPr>
              <a:t>Create a database and insert a record.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BA2C-C335-E1A0-7D63-C94522D8DFDA}"/>
              </a:ext>
            </a:extLst>
          </p:cNvPr>
          <p:cNvSpPr txBox="1"/>
          <p:nvPr/>
        </p:nvSpPr>
        <p:spPr>
          <a:xfrm>
            <a:off x="2830664" y="1327868"/>
            <a:ext cx="576469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Scenario:                                                          15 min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a database to track pets, then create another to track pet owners (customers).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Pet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birthday, id (int PRIMARY KEY IDENTITY),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Customer table fields:</a:t>
            </a:r>
          </a:p>
          <a:p>
            <a:r>
              <a:rPr lang="en-US" dirty="0">
                <a:solidFill>
                  <a:schemeClr val="bg1"/>
                </a:solidFill>
              </a:rPr>
              <a:t>Name, id (int PRIMARY KEY IDENTITY), phone, email, </a:t>
            </a:r>
            <a:r>
              <a:rPr lang="en-US" dirty="0" err="1">
                <a:solidFill>
                  <a:schemeClr val="bg1"/>
                </a:solidFill>
              </a:rPr>
              <a:t>isClubMember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subscriptionEndDate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Insert 1 sample record into each.</a:t>
            </a:r>
          </a:p>
        </p:txBody>
      </p:sp>
    </p:spTree>
    <p:extLst>
      <p:ext uri="{BB962C8B-B14F-4D97-AF65-F5344CB8AC3E}">
        <p14:creationId xmlns:p14="http://schemas.microsoft.com/office/powerpoint/2010/main" val="247408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82F20-60D6-F34B-6322-4096A638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0629-C2ED-4C01-B8A6-82345927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10CAC-ED24-17A2-AA49-1FB95316267C}"/>
              </a:ext>
            </a:extLst>
          </p:cNvPr>
          <p:cNvSpPr txBox="1"/>
          <p:nvPr/>
        </p:nvSpPr>
        <p:spPr>
          <a:xfrm>
            <a:off x="2399770" y="1152000"/>
            <a:ext cx="4344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SQL Constraints may be table level or column level.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CA4DF-AF96-D1CE-1C0B-86FA9A585934}"/>
              </a:ext>
            </a:extLst>
          </p:cNvPr>
          <p:cNvSpPr txBox="1"/>
          <p:nvPr/>
        </p:nvSpPr>
        <p:spPr>
          <a:xfrm>
            <a:off x="1375199" y="1893600"/>
            <a:ext cx="63935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NOT NULL </a:t>
            </a:r>
            <a:r>
              <a:rPr lang="en-US" dirty="0">
                <a:solidFill>
                  <a:schemeClr val="bg1"/>
                </a:solidFill>
              </a:rPr>
              <a:t>– Ensures that a column cannot have a NULL value.</a:t>
            </a:r>
          </a:p>
          <a:p>
            <a:r>
              <a:rPr lang="en-US" dirty="0">
                <a:solidFill>
                  <a:schemeClr val="accent3"/>
                </a:solidFill>
              </a:rPr>
              <a:t>UNIQUE</a:t>
            </a:r>
            <a:r>
              <a:rPr lang="en-US" dirty="0">
                <a:solidFill>
                  <a:schemeClr val="bg1"/>
                </a:solidFill>
              </a:rPr>
              <a:t> – Ensures that all values in a column are different.</a:t>
            </a:r>
          </a:p>
          <a:p>
            <a:r>
              <a:rPr lang="en-US" dirty="0">
                <a:solidFill>
                  <a:schemeClr val="accent3"/>
                </a:solidFill>
              </a:rPr>
              <a:t>PRIMARY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A combination of a NOT NULL and UNIQUE. Uniquely identifies each row in a table.</a:t>
            </a:r>
          </a:p>
          <a:p>
            <a:r>
              <a:rPr lang="en-US" dirty="0">
                <a:solidFill>
                  <a:schemeClr val="accent3"/>
                </a:solidFill>
              </a:rPr>
              <a:t>FOREIGN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– Prevents actions that would destroy links between tables.</a:t>
            </a:r>
          </a:p>
          <a:p>
            <a:r>
              <a:rPr lang="en-US" dirty="0">
                <a:solidFill>
                  <a:schemeClr val="accent3"/>
                </a:solidFill>
              </a:rPr>
              <a:t>CHECK</a:t>
            </a:r>
            <a:r>
              <a:rPr lang="en-US" dirty="0">
                <a:solidFill>
                  <a:schemeClr val="bg1"/>
                </a:solidFill>
              </a:rPr>
              <a:t> – Ensures that the values in a column satisfies a specific condition.</a:t>
            </a:r>
          </a:p>
          <a:p>
            <a:r>
              <a:rPr lang="en-US" dirty="0">
                <a:solidFill>
                  <a:schemeClr val="accent3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Sets a default value for a column if no value is specified. </a:t>
            </a:r>
          </a:p>
          <a:p>
            <a:r>
              <a:rPr lang="en-US" dirty="0">
                <a:solidFill>
                  <a:schemeClr val="accent3"/>
                </a:solidFill>
              </a:rPr>
              <a:t>CREATE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3"/>
                </a:solidFill>
              </a:rPr>
              <a:t>INDEX</a:t>
            </a:r>
            <a:r>
              <a:rPr lang="en-US" dirty="0">
                <a:solidFill>
                  <a:schemeClr val="bg1"/>
                </a:solidFill>
              </a:rPr>
              <a:t> – Used to create and retrieve data from the database very quickly.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7AAFA-9ED0-B513-1A57-F24AAB9D1693}"/>
              </a:ext>
            </a:extLst>
          </p:cNvPr>
          <p:cNvSpPr txBox="1"/>
          <p:nvPr/>
        </p:nvSpPr>
        <p:spPr>
          <a:xfrm>
            <a:off x="2935171" y="1585823"/>
            <a:ext cx="3273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non-comprehensive list of examples:</a:t>
            </a:r>
          </a:p>
        </p:txBody>
      </p:sp>
    </p:spTree>
    <p:extLst>
      <p:ext uri="{BB962C8B-B14F-4D97-AF65-F5344CB8AC3E}">
        <p14:creationId xmlns:p14="http://schemas.microsoft.com/office/powerpoint/2010/main" val="152292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9BCE6696-F6F9-33DA-5243-07572B58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401F25B5-2398-D3C0-91C5-B37E969F924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Database Fundamentals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47A025E6-FF94-2F18-1A36-0226EAD198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0FF0F95-6EDC-3080-E2CB-CF4C0E9FA5A5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E612976F-9866-0C91-57EA-9BE15A4AAA44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52DB0172-8045-A0C0-5782-E0C254D5B004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B25EC63C-BC29-22CB-4D0D-E9A2468BD697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6349B870-2F27-D137-44A3-FEA91F938845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3D764722-0410-6CE3-1B24-6D50798A8F6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30915B80-3692-A47C-471F-CC8FF6887C04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AB16F604-7DAD-2490-B05D-F89D3E02094A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D20E186C-DCF8-C1A6-B54F-7791A13EC760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55239AF6-85AF-9E93-03F6-AD1AB46E2E53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238F7FC0-05D2-EB40-2007-6C0DE77E8AC6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2E61F352-DAD8-6E2D-D71F-F16A745926F8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FA58DD81-EA07-734E-0F24-69124DA57F23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9100884-BB20-6F73-B3B3-2FDA6D10541A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D5B8D7FF-C542-56B8-6B27-B38E8B06598E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D3D4D4BB-29C2-A9A8-FD92-72C748224AE8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EF61A60-6AD7-F566-1E70-70AA6BA69143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F20AA11C-BE98-CC7C-E7D5-0F4AC521C31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7B530D33-136F-F8FF-6BD2-1507F0581FE3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E0D3B2C3-53E8-0163-D7B6-9B70DE1B22E8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2A979547-960E-567C-6071-76FC35EBEEE4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F0C3264E-C672-811A-5C48-F6779BD9B151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5F898BD8-8529-9B10-738E-EF5CC2422AA8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AC31DC9-7BA5-EC0E-4ECC-03806CAEAA52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5287DF89-7A53-2236-E920-55EAF8FCF475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AA685131-8393-9911-B773-AACA2F410DBE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4D97418E-892B-CF22-B79D-B60A45762927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7503AA17-60F4-3D1A-D480-8C0B8F25527D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614D71B7-685C-639B-81A6-198377BC49C9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7063F504-6494-09C1-0EC1-24D915DB179E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BC9C084D-8038-AB08-541F-D2CD9BE64FA6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8264E709-17DB-3FB3-EE7C-A976DF09A5C7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8387BDFF-BC16-EFAF-0A4E-5559536C68C8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E20008B8-3A61-1673-CE6F-320B2B59E293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487ED4A0-08F6-2E18-F592-7F09A26C718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6DA91DDB-7348-7885-C90B-A976248DFDDD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292F149F-07B8-A2D1-6C0F-26168D1ED1D1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6554015F-8476-0728-B024-9F171E4B85F7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A6D5459F-7720-2440-238D-C5156F821C45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D1B4E3BA-E84B-8CB3-5A73-7D7E15975EA4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924534C5-F048-85DC-EC41-C9B1A774F6E5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912BA0BB-FF7B-2BA1-3109-9CFCED078E67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B05B87D5-61C1-6F39-71A2-A6670ED36ED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ACC5CB9E-F256-460C-6F35-7DF6ABBDD19A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1BAEF7DC-0F1E-38A3-CDFA-7F310261FD2C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8AD64A30-A197-42BD-904A-251A595DC865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57E84087-13F1-B04B-75A7-2EEBBF7A411E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2B3073AA-8FF5-051E-77F6-F0CA51B48401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6CAD192A-AA89-8265-B5F3-0673DECD2771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793DC733-9696-C590-8ACA-5E3B59F6C9BF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68C2E0AA-F2FC-B5F9-4449-0322E8813D22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186D49BF-C4DF-57B5-5C13-4208B9793FF5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78C11CB9-6CE6-E0DB-C132-968FC55BC8F8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70464EB6-83EB-893A-266E-644B8610FE7E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0767FAD0-AC89-0BE5-63C4-25CC29DC7EC2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F1A5A425-8F51-C53C-6D26-A08469CA6FFE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0038F5D-9058-7A97-5180-2DCF5DB742E3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A611905D-DA5B-018F-3C6C-AEC32393A919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93620074-DDE4-F6B7-E6BE-1E6AFE7A5A2B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0A7E0CC0-ADFB-37BB-D166-ED0F9D3CC2E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A38DE797-7125-D6A8-B75E-935481CC8BE9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D5E18672-F3A9-8D70-B547-C894E432EFBD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6265990B-CE24-AF52-B07A-E287FBECE0B6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71D9943A-E42E-D38D-4CA3-BCB97057691C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00A9CF1F-FDE7-9EA7-F997-57CE2FB611EE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CBA90F57-DE78-916C-28D8-C3834D28C718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7B0E6A9A-EAB6-F839-2F25-BF1ED8621D04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EAAAE6E4-3456-B972-442E-B6D3F5AECC18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3FC95F13-AD61-14CF-9BF0-FFAB7353D785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93F2B92B-D9E6-5D4E-C737-FF6DDFC43241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FE1929BE-3DE1-7642-2AE8-C0E93B050926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11F12C0C-03D0-0C1C-7896-25F3C8F0B957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FCC924E2-0507-5364-1607-27C8D2D58C8F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A6B33826-D292-8DC9-F0C4-27A068061F59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06D2C18B-524F-E35B-8A94-30EAE973E21F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28196F56-8027-8458-CAE2-85742C568917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D65AE51B-1534-5230-4A72-D7AF9FE6946B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D57281C4-4DFF-7372-5761-F986540F1343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41ECE584-6D53-75FF-C82E-438787572244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CAE29CA3-BF74-729D-1CD6-72E452FB43AD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CDA928F4-41BA-BEE5-B22B-F394F950A9DE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0FE90F48-6C7A-35AC-8D4D-9E50DD67409C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C87EFA9A-D683-A965-8C87-5682369166C7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051CABC0-EFEF-F2E7-7489-1F11D19B83AD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568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49264-3A54-8A18-2D05-05A291D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0BBE4-4132-B660-EEAF-E941EB37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Schema?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3D460F-94A9-5BEB-BF4F-93FF0B4D010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9B8D8BD-311E-7801-862F-AE7D9632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171" y="1705946"/>
            <a:ext cx="6708808" cy="27290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AF31B6-4B9C-99D0-6B79-1176621E4F9B}"/>
              </a:ext>
            </a:extLst>
          </p:cNvPr>
          <p:cNvSpPr txBox="1"/>
          <p:nvPr/>
        </p:nvSpPr>
        <p:spPr>
          <a:xfrm>
            <a:off x="3055355" y="1251711"/>
            <a:ext cx="3052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According to Google AI Overview….</a:t>
            </a:r>
          </a:p>
        </p:txBody>
      </p:sp>
    </p:spTree>
    <p:extLst>
      <p:ext uri="{BB962C8B-B14F-4D97-AF65-F5344CB8AC3E}">
        <p14:creationId xmlns:p14="http://schemas.microsoft.com/office/powerpoint/2010/main" val="204254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AFA0-4EEF-3B87-62E5-29614DE0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31F7-0D74-83E1-0FD7-122901C60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37418-7173-A810-85E7-EC533396E8EB}"/>
              </a:ext>
            </a:extLst>
          </p:cNvPr>
          <p:cNvCxnSpPr/>
          <p:nvPr/>
        </p:nvCxnSpPr>
        <p:spPr>
          <a:xfrm>
            <a:off x="7227167" y="2125943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C484828-9EFA-46A1-3228-7D14F041B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62" y="1353386"/>
            <a:ext cx="4165945" cy="367755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4C39D6D-CD4F-3067-7DFF-FE490113502D}"/>
              </a:ext>
            </a:extLst>
          </p:cNvPr>
          <p:cNvSpPr/>
          <p:nvPr/>
        </p:nvSpPr>
        <p:spPr>
          <a:xfrm flipH="1">
            <a:off x="4713539" y="204584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2E89AE-D2C7-126C-8859-4F462C347DD9}"/>
              </a:ext>
            </a:extLst>
          </p:cNvPr>
          <p:cNvSpPr/>
          <p:nvPr/>
        </p:nvSpPr>
        <p:spPr>
          <a:xfrm flipH="1">
            <a:off x="4644171" y="2345543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55DA382-30E1-C6CA-73B1-66996394EA5B}"/>
              </a:ext>
            </a:extLst>
          </p:cNvPr>
          <p:cNvSpPr/>
          <p:nvPr/>
        </p:nvSpPr>
        <p:spPr>
          <a:xfrm flipH="1">
            <a:off x="4644171" y="2780572"/>
            <a:ext cx="47256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C0D1E-4E96-5007-10AA-8697CCAEDD4E}"/>
              </a:ext>
            </a:extLst>
          </p:cNvPr>
          <p:cNvSpPr txBox="1"/>
          <p:nvPr/>
        </p:nvSpPr>
        <p:spPr>
          <a:xfrm>
            <a:off x="5116739" y="1994225"/>
            <a:ext cx="3853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Keys</a:t>
            </a:r>
            <a:r>
              <a:rPr lang="en-US" dirty="0">
                <a:solidFill>
                  <a:schemeClr val="bg1"/>
                </a:solidFill>
              </a:rPr>
              <a:t> are represented as underlined </a:t>
            </a:r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179EB7-32D5-0A58-5210-A393C72A0B7E}"/>
              </a:ext>
            </a:extLst>
          </p:cNvPr>
          <p:cNvSpPr txBox="1"/>
          <p:nvPr/>
        </p:nvSpPr>
        <p:spPr>
          <a:xfrm>
            <a:off x="5116739" y="2310454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Entities</a:t>
            </a:r>
            <a:r>
              <a:rPr lang="en-US" dirty="0">
                <a:solidFill>
                  <a:schemeClr val="bg1"/>
                </a:solidFill>
              </a:rPr>
              <a:t> are represented as rectangles.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2C67F-5CD1-4765-E35D-61BCD0934D37}"/>
              </a:ext>
            </a:extLst>
          </p:cNvPr>
          <p:cNvSpPr txBox="1"/>
          <p:nvPr/>
        </p:nvSpPr>
        <p:spPr>
          <a:xfrm>
            <a:off x="5111748" y="2733214"/>
            <a:ext cx="3685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Relationships</a:t>
            </a:r>
            <a:r>
              <a:rPr lang="en-US" dirty="0">
                <a:solidFill>
                  <a:schemeClr val="bg1"/>
                </a:solidFill>
              </a:rPr>
              <a:t> are represented as diamonds.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FF8D4E-3C7D-73C8-D701-FA163CDBE55C}"/>
              </a:ext>
            </a:extLst>
          </p:cNvPr>
          <p:cNvSpPr txBox="1"/>
          <p:nvPr/>
        </p:nvSpPr>
        <p:spPr>
          <a:xfrm>
            <a:off x="5246914" y="3050304"/>
            <a:ext cx="3415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must have unique values for each individual </a:t>
            </a:r>
            <a:r>
              <a:rPr lang="en-US" dirty="0">
                <a:solidFill>
                  <a:schemeClr val="accent3"/>
                </a:solidFill>
              </a:rPr>
              <a:t>entity</a:t>
            </a:r>
            <a:r>
              <a:rPr lang="en-US" dirty="0">
                <a:solidFill>
                  <a:schemeClr val="bg1"/>
                </a:solidFill>
              </a:rPr>
              <a:t> within the </a:t>
            </a:r>
            <a:r>
              <a:rPr lang="en-US" dirty="0">
                <a:solidFill>
                  <a:schemeClr val="accent3"/>
                </a:solidFill>
              </a:rPr>
              <a:t>entity set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There can be more than one </a:t>
            </a:r>
            <a:r>
              <a:rPr lang="en-US" dirty="0">
                <a:solidFill>
                  <a:schemeClr val="accent3"/>
                </a:solidFill>
              </a:rPr>
              <a:t>key</a:t>
            </a:r>
            <a:r>
              <a:rPr lang="en-US" dirty="0">
                <a:solidFill>
                  <a:schemeClr val="bg1"/>
                </a:solidFill>
              </a:rPr>
              <a:t> at a time.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can make a key. i.e. a state + Drivers License #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An entity may have NO KEY, these are called </a:t>
            </a:r>
            <a:r>
              <a:rPr lang="en-US" dirty="0">
                <a:solidFill>
                  <a:schemeClr val="accent3"/>
                </a:solidFill>
              </a:rPr>
              <a:t>weak entity types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3A5EE9-992A-B390-9B80-0EC7474F2C3F}"/>
              </a:ext>
            </a:extLst>
          </p:cNvPr>
          <p:cNvSpPr txBox="1"/>
          <p:nvPr/>
        </p:nvSpPr>
        <p:spPr>
          <a:xfrm>
            <a:off x="5111748" y="1721215"/>
            <a:ext cx="3045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Attributes</a:t>
            </a:r>
            <a:r>
              <a:rPr lang="en-US" dirty="0">
                <a:solidFill>
                  <a:schemeClr val="bg1"/>
                </a:solidFill>
              </a:rPr>
              <a:t> are represented as ovals.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6A463-06BF-D950-27E7-3EA68A352574}"/>
              </a:ext>
            </a:extLst>
          </p:cNvPr>
          <p:cNvSpPr/>
          <p:nvPr/>
        </p:nvSpPr>
        <p:spPr>
          <a:xfrm flipH="1">
            <a:off x="4587650" y="1784564"/>
            <a:ext cx="524098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2533F4-3760-5912-DF8E-5CCF2682A67F}"/>
              </a:ext>
            </a:extLst>
          </p:cNvPr>
          <p:cNvSpPr txBox="1"/>
          <p:nvPr/>
        </p:nvSpPr>
        <p:spPr>
          <a:xfrm>
            <a:off x="2414154" y="930626"/>
            <a:ext cx="4334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ERDs describe entities, relationships, and attributes.</a:t>
            </a:r>
          </a:p>
        </p:txBody>
      </p:sp>
    </p:spTree>
    <p:extLst>
      <p:ext uri="{BB962C8B-B14F-4D97-AF65-F5344CB8AC3E}">
        <p14:creationId xmlns:p14="http://schemas.microsoft.com/office/powerpoint/2010/main" val="3586542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1324-BADD-B76F-4C2A-770D84D23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3905-4043-5D42-60A1-A514CF43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536A91-14AD-AB79-FBC6-AA1056CB8CBF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E6E8BE6-18CB-18AF-2595-3DFA231A1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95" y="1106643"/>
            <a:ext cx="4165945" cy="3677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75B52-95A2-E495-EF6D-2F8809952D7C}"/>
              </a:ext>
            </a:extLst>
          </p:cNvPr>
          <p:cNvSpPr txBox="1"/>
          <p:nvPr/>
        </p:nvSpPr>
        <p:spPr>
          <a:xfrm>
            <a:off x="5029343" y="1106643"/>
            <a:ext cx="348046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There are several attribute types: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Simple (atomic) attributes </a:t>
            </a:r>
            <a:r>
              <a:rPr lang="en-US" dirty="0">
                <a:solidFill>
                  <a:schemeClr val="bg1"/>
                </a:solidFill>
              </a:rPr>
              <a:t>– data point that can’t be broken down further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Composite attributes </a:t>
            </a:r>
            <a:r>
              <a:rPr lang="en-US" dirty="0">
                <a:solidFill>
                  <a:schemeClr val="bg1"/>
                </a:solidFill>
              </a:rPr>
              <a:t>– an address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Single-Valued</a:t>
            </a:r>
            <a:r>
              <a:rPr lang="en-US" dirty="0">
                <a:solidFill>
                  <a:schemeClr val="bg1"/>
                </a:solidFill>
              </a:rPr>
              <a:t> – singular value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Multi-Valued</a:t>
            </a:r>
            <a:r>
              <a:rPr lang="en-US" dirty="0">
                <a:solidFill>
                  <a:schemeClr val="bg1"/>
                </a:solidFill>
              </a:rPr>
              <a:t> – multiple values in field, e.g. 2-tone cars may have multiple entries in a COLOR field</a:t>
            </a: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Derived </a:t>
            </a:r>
            <a:r>
              <a:rPr lang="en-US" dirty="0">
                <a:solidFill>
                  <a:schemeClr val="bg1"/>
                </a:solidFill>
              </a:rPr>
              <a:t>– Field that gets its value from other fields; e.g. AGE can be calculated from today’s date + BDAY field.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Stored </a:t>
            </a:r>
            <a:r>
              <a:rPr lang="en-US" dirty="0">
                <a:solidFill>
                  <a:schemeClr val="bg1"/>
                </a:solidFill>
              </a:rPr>
              <a:t>– Data is stored in database.</a:t>
            </a:r>
            <a:endParaRPr lang="en-US" dirty="0">
              <a:solidFill>
                <a:schemeClr val="accent3"/>
              </a:solidFill>
            </a:endParaRPr>
          </a:p>
          <a:p>
            <a:pPr marL="285750" indent="-285750">
              <a:buClr>
                <a:schemeClr val="bg1"/>
              </a:buClr>
              <a:buFontTx/>
              <a:buChar char="-"/>
            </a:pPr>
            <a:r>
              <a:rPr lang="en-US" dirty="0">
                <a:solidFill>
                  <a:schemeClr val="accent3"/>
                </a:solidFill>
              </a:rPr>
              <a:t>NULL</a:t>
            </a:r>
            <a:r>
              <a:rPr lang="en-US" dirty="0">
                <a:solidFill>
                  <a:schemeClr val="bg1"/>
                </a:solidFill>
              </a:rPr>
              <a:t>- 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16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6DBF-E1A0-F330-BE31-4279FCBAC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0C31-14EB-DCBF-1F4D-8BAB4EF0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Relationships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712A5-C815-5ACE-AE11-C82B16199237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B7D664-E693-2220-2681-D388F6EDDD99}"/>
              </a:ext>
            </a:extLst>
          </p:cNvPr>
          <p:cNvSpPr txBox="1"/>
          <p:nvPr/>
        </p:nvSpPr>
        <p:spPr>
          <a:xfrm>
            <a:off x="1850228" y="2110085"/>
            <a:ext cx="543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1-n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1-1</a:t>
            </a:r>
          </a:p>
          <a:p>
            <a:r>
              <a:rPr lang="en-US" sz="1800" b="1" dirty="0">
                <a:solidFill>
                  <a:schemeClr val="bg1"/>
                </a:solidFill>
              </a:rPr>
              <a:t>n-n</a:t>
            </a:r>
          </a:p>
        </p:txBody>
      </p:sp>
    </p:spTree>
    <p:extLst>
      <p:ext uri="{BB962C8B-B14F-4D97-AF65-F5344CB8AC3E}">
        <p14:creationId xmlns:p14="http://schemas.microsoft.com/office/powerpoint/2010/main" val="1325012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93;p40">
            <a:extLst>
              <a:ext uri="{FF2B5EF4-FFF2-40B4-BE49-F238E27FC236}">
                <a16:creationId xmlns:a16="http://schemas.microsoft.com/office/drawing/2014/main" id="{1EDE0B88-BABD-B977-D0AC-23BD3EF6DAB2}"/>
              </a:ext>
            </a:extLst>
          </p:cNvPr>
          <p:cNvSpPr/>
          <p:nvPr/>
        </p:nvSpPr>
        <p:spPr>
          <a:xfrm>
            <a:off x="4803725" y="2927775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40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Multi-Tenant Architecture</a:t>
            </a:r>
            <a:endParaRPr dirty="0"/>
          </a:p>
        </p:txBody>
      </p:sp>
      <p:sp>
        <p:nvSpPr>
          <p:cNvPr id="991" name="Google Shape;991;p40"/>
          <p:cNvSpPr/>
          <p:nvPr/>
        </p:nvSpPr>
        <p:spPr>
          <a:xfrm>
            <a:off x="713225" y="1146325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40"/>
          <p:cNvSpPr/>
          <p:nvPr/>
        </p:nvSpPr>
        <p:spPr>
          <a:xfrm>
            <a:off x="713325" y="2934150"/>
            <a:ext cx="3646200" cy="1687800"/>
          </a:xfrm>
          <a:prstGeom prst="roundRect">
            <a:avLst>
              <a:gd name="adj" fmla="val 5263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0"/>
          <p:cNvSpPr/>
          <p:nvPr/>
        </p:nvSpPr>
        <p:spPr>
          <a:xfrm>
            <a:off x="4794524" y="1124800"/>
            <a:ext cx="3646200" cy="1687800"/>
          </a:xfrm>
          <a:prstGeom prst="roundRect">
            <a:avLst>
              <a:gd name="adj" fmla="val 3710"/>
            </a:avLst>
          </a:prstGeom>
          <a:noFill/>
          <a:ln w="19050" cap="flat" cmpd="sng">
            <a:solidFill>
              <a:srgbClr val="2FC09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5" name="Google Shape;995;p40"/>
          <p:cNvSpPr txBox="1"/>
          <p:nvPr/>
        </p:nvSpPr>
        <p:spPr>
          <a:xfrm>
            <a:off x="904575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All Salesforce customer orgs are in the cloud, so they share server space.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6" name="Google Shape;996;p40"/>
          <p:cNvSpPr txBox="1"/>
          <p:nvPr/>
        </p:nvSpPr>
        <p:spPr>
          <a:xfrm>
            <a:off x="5486596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Limits are in place so that no one org can overuse resources and degrade the performance for everyone else.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7" name="Google Shape;997;p40"/>
          <p:cNvSpPr txBox="1"/>
          <p:nvPr/>
        </p:nvSpPr>
        <p:spPr>
          <a:xfrm>
            <a:off x="6105525" y="3153625"/>
            <a:ext cx="21249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Governor Limits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8" name="Google Shape;998;p40"/>
          <p:cNvSpPr txBox="1"/>
          <p:nvPr/>
        </p:nvSpPr>
        <p:spPr>
          <a:xfrm>
            <a:off x="904575" y="1417075"/>
            <a:ext cx="2238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Servers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99" name="Google Shape;999;p40"/>
          <p:cNvSpPr txBox="1"/>
          <p:nvPr/>
        </p:nvSpPr>
        <p:spPr>
          <a:xfrm>
            <a:off x="904575" y="3153625"/>
            <a:ext cx="23433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Shared Resources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0" name="Google Shape;1000;p40"/>
          <p:cNvSpPr txBox="1"/>
          <p:nvPr/>
        </p:nvSpPr>
        <p:spPr>
          <a:xfrm>
            <a:off x="904575" y="354292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Because orgs share server space, they also share the physical hardware that keeps the server running. i.e. ram,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cpu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time, </a:t>
            </a:r>
            <a:r>
              <a:rPr lang="en-US" dirty="0" err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ect</a:t>
            </a:r>
            <a:r>
              <a:rPr lang="en-US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 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5705475" y="1417075"/>
            <a:ext cx="25248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Isolated Environment</a:t>
            </a:r>
            <a:endParaRPr sz="1800" b="1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02" name="Google Shape;1002;p40"/>
          <p:cNvSpPr txBox="1"/>
          <p:nvPr/>
        </p:nvSpPr>
        <p:spPr>
          <a:xfrm>
            <a:off x="5486576" y="1799075"/>
            <a:ext cx="27438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Each org is an isolated environment from other orgs on the cloud.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003" name="Google Shape;1003;p40"/>
          <p:cNvGrpSpPr/>
          <p:nvPr/>
        </p:nvGrpSpPr>
        <p:grpSpPr>
          <a:xfrm>
            <a:off x="3834600" y="2118225"/>
            <a:ext cx="1474800" cy="1474800"/>
            <a:chOff x="3834600" y="2118225"/>
            <a:chExt cx="1474800" cy="1474800"/>
          </a:xfrm>
        </p:grpSpPr>
        <p:sp>
          <p:nvSpPr>
            <p:cNvPr id="1004" name="Google Shape;1004;p40"/>
            <p:cNvSpPr/>
            <p:nvPr/>
          </p:nvSpPr>
          <p:spPr>
            <a:xfrm>
              <a:off x="3834600" y="2118225"/>
              <a:ext cx="1474800" cy="1474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3932450" y="2216075"/>
              <a:ext cx="1279200" cy="1279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4325516" y="2616789"/>
              <a:ext cx="492984" cy="491645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1040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40" y="2048"/>
                  </a:cubicBezTo>
                  <a:lnTo>
                    <a:pt x="1386" y="2048"/>
                  </a:lnTo>
                  <a:lnTo>
                    <a:pt x="1386" y="2426"/>
                  </a:lnTo>
                  <a:cubicBezTo>
                    <a:pt x="1386" y="2993"/>
                    <a:pt x="1859" y="3434"/>
                    <a:pt x="2426" y="3434"/>
                  </a:cubicBezTo>
                  <a:lnTo>
                    <a:pt x="5577" y="3434"/>
                  </a:lnTo>
                  <a:lnTo>
                    <a:pt x="5577" y="4159"/>
                  </a:lnTo>
                  <a:lnTo>
                    <a:pt x="4537" y="4159"/>
                  </a:lnTo>
                  <a:cubicBezTo>
                    <a:pt x="3938" y="4159"/>
                    <a:pt x="3466" y="4632"/>
                    <a:pt x="3466" y="5167"/>
                  </a:cubicBezTo>
                  <a:lnTo>
                    <a:pt x="3466" y="6585"/>
                  </a:lnTo>
                  <a:cubicBezTo>
                    <a:pt x="3466" y="7183"/>
                    <a:pt x="3938" y="7625"/>
                    <a:pt x="4537" y="7625"/>
                  </a:cubicBezTo>
                  <a:lnTo>
                    <a:pt x="5577" y="7625"/>
                  </a:lnTo>
                  <a:lnTo>
                    <a:pt x="5577" y="8318"/>
                  </a:lnTo>
                  <a:lnTo>
                    <a:pt x="2426" y="8318"/>
                  </a:lnTo>
                  <a:cubicBezTo>
                    <a:pt x="1828" y="8318"/>
                    <a:pt x="1386" y="8790"/>
                    <a:pt x="1386" y="9357"/>
                  </a:cubicBezTo>
                  <a:lnTo>
                    <a:pt x="1386" y="9704"/>
                  </a:lnTo>
                  <a:lnTo>
                    <a:pt x="1040" y="9704"/>
                  </a:lnTo>
                  <a:cubicBezTo>
                    <a:pt x="441" y="9704"/>
                    <a:pt x="0" y="10176"/>
                    <a:pt x="0" y="10744"/>
                  </a:cubicBezTo>
                  <a:cubicBezTo>
                    <a:pt x="0" y="11311"/>
                    <a:pt x="473" y="11752"/>
                    <a:pt x="1040" y="11752"/>
                  </a:cubicBezTo>
                  <a:lnTo>
                    <a:pt x="2426" y="11752"/>
                  </a:lnTo>
                  <a:cubicBezTo>
                    <a:pt x="2993" y="11752"/>
                    <a:pt x="3434" y="11279"/>
                    <a:pt x="3434" y="10744"/>
                  </a:cubicBezTo>
                  <a:cubicBezTo>
                    <a:pt x="3434" y="10145"/>
                    <a:pt x="2962" y="9704"/>
                    <a:pt x="2426" y="9704"/>
                  </a:cubicBezTo>
                  <a:lnTo>
                    <a:pt x="2048" y="9704"/>
                  </a:lnTo>
                  <a:lnTo>
                    <a:pt x="2048" y="9357"/>
                  </a:lnTo>
                  <a:cubicBezTo>
                    <a:pt x="2048" y="9168"/>
                    <a:pt x="2206" y="9011"/>
                    <a:pt x="2426" y="9011"/>
                  </a:cubicBezTo>
                  <a:lnTo>
                    <a:pt x="5577" y="9011"/>
                  </a:lnTo>
                  <a:lnTo>
                    <a:pt x="5577" y="9704"/>
                  </a:lnTo>
                  <a:lnTo>
                    <a:pt x="5199" y="9704"/>
                  </a:lnTo>
                  <a:cubicBezTo>
                    <a:pt x="4631" y="9704"/>
                    <a:pt x="4190" y="10176"/>
                    <a:pt x="4190" y="10744"/>
                  </a:cubicBezTo>
                  <a:cubicBezTo>
                    <a:pt x="4190" y="11311"/>
                    <a:pt x="4663" y="11752"/>
                    <a:pt x="5199" y="11752"/>
                  </a:cubicBezTo>
                  <a:lnTo>
                    <a:pt x="6585" y="11752"/>
                  </a:lnTo>
                  <a:cubicBezTo>
                    <a:pt x="7183" y="11752"/>
                    <a:pt x="7593" y="11279"/>
                    <a:pt x="7593" y="10744"/>
                  </a:cubicBezTo>
                  <a:cubicBezTo>
                    <a:pt x="7593" y="10145"/>
                    <a:pt x="7120" y="9704"/>
                    <a:pt x="6585" y="9704"/>
                  </a:cubicBezTo>
                  <a:lnTo>
                    <a:pt x="6238" y="9704"/>
                  </a:lnTo>
                  <a:lnTo>
                    <a:pt x="6238" y="9011"/>
                  </a:lnTo>
                  <a:lnTo>
                    <a:pt x="9389" y="9011"/>
                  </a:lnTo>
                  <a:cubicBezTo>
                    <a:pt x="9578" y="9011"/>
                    <a:pt x="9735" y="9168"/>
                    <a:pt x="9735" y="9357"/>
                  </a:cubicBezTo>
                  <a:lnTo>
                    <a:pt x="9735" y="9704"/>
                  </a:lnTo>
                  <a:lnTo>
                    <a:pt x="9389" y="9704"/>
                  </a:lnTo>
                  <a:cubicBezTo>
                    <a:pt x="8790" y="9704"/>
                    <a:pt x="8349" y="10176"/>
                    <a:pt x="8349" y="10744"/>
                  </a:cubicBezTo>
                  <a:cubicBezTo>
                    <a:pt x="8349" y="11311"/>
                    <a:pt x="8822" y="11752"/>
                    <a:pt x="9389" y="11752"/>
                  </a:cubicBezTo>
                  <a:lnTo>
                    <a:pt x="10743" y="11752"/>
                  </a:lnTo>
                  <a:cubicBezTo>
                    <a:pt x="11342" y="11752"/>
                    <a:pt x="11783" y="11279"/>
                    <a:pt x="11783" y="10744"/>
                  </a:cubicBezTo>
                  <a:cubicBezTo>
                    <a:pt x="11783" y="10145"/>
                    <a:pt x="11311" y="9704"/>
                    <a:pt x="10743" y="9704"/>
                  </a:cubicBezTo>
                  <a:lnTo>
                    <a:pt x="10397" y="9704"/>
                  </a:lnTo>
                  <a:lnTo>
                    <a:pt x="10397" y="9357"/>
                  </a:lnTo>
                  <a:cubicBezTo>
                    <a:pt x="10397" y="8759"/>
                    <a:pt x="9924" y="8318"/>
                    <a:pt x="9389" y="8318"/>
                  </a:cubicBezTo>
                  <a:lnTo>
                    <a:pt x="6238" y="8318"/>
                  </a:lnTo>
                  <a:lnTo>
                    <a:pt x="6238" y="7625"/>
                  </a:lnTo>
                  <a:lnTo>
                    <a:pt x="7246" y="7625"/>
                  </a:lnTo>
                  <a:cubicBezTo>
                    <a:pt x="7845" y="7625"/>
                    <a:pt x="8318" y="7152"/>
                    <a:pt x="8318" y="6585"/>
                  </a:cubicBezTo>
                  <a:lnTo>
                    <a:pt x="8318" y="5167"/>
                  </a:lnTo>
                  <a:cubicBezTo>
                    <a:pt x="8318" y="4569"/>
                    <a:pt x="7845" y="4159"/>
                    <a:pt x="7246" y="4159"/>
                  </a:cubicBezTo>
                  <a:lnTo>
                    <a:pt x="6238" y="4159"/>
                  </a:lnTo>
                  <a:lnTo>
                    <a:pt x="6238" y="3434"/>
                  </a:lnTo>
                  <a:lnTo>
                    <a:pt x="9389" y="3434"/>
                  </a:lnTo>
                  <a:cubicBezTo>
                    <a:pt x="9956" y="3434"/>
                    <a:pt x="10397" y="2962"/>
                    <a:pt x="10397" y="2426"/>
                  </a:cubicBezTo>
                  <a:lnTo>
                    <a:pt x="10397" y="2048"/>
                  </a:lnTo>
                  <a:lnTo>
                    <a:pt x="10743" y="2048"/>
                  </a:lnTo>
                  <a:cubicBezTo>
                    <a:pt x="11342" y="2048"/>
                    <a:pt x="11783" y="1576"/>
                    <a:pt x="11783" y="1040"/>
                  </a:cubicBezTo>
                  <a:cubicBezTo>
                    <a:pt x="11783" y="441"/>
                    <a:pt x="11311" y="0"/>
                    <a:pt x="10743" y="0"/>
                  </a:cubicBezTo>
                  <a:lnTo>
                    <a:pt x="9389" y="0"/>
                  </a:lnTo>
                  <a:cubicBezTo>
                    <a:pt x="8790" y="0"/>
                    <a:pt x="8349" y="473"/>
                    <a:pt x="8349" y="1040"/>
                  </a:cubicBezTo>
                  <a:cubicBezTo>
                    <a:pt x="8349" y="1639"/>
                    <a:pt x="8822" y="2048"/>
                    <a:pt x="9389" y="2048"/>
                  </a:cubicBezTo>
                  <a:lnTo>
                    <a:pt x="9735" y="2048"/>
                  </a:lnTo>
                  <a:lnTo>
                    <a:pt x="9735" y="2426"/>
                  </a:lnTo>
                  <a:cubicBezTo>
                    <a:pt x="9735" y="2615"/>
                    <a:pt x="9578" y="2773"/>
                    <a:pt x="9389" y="2773"/>
                  </a:cubicBezTo>
                  <a:lnTo>
                    <a:pt x="6238" y="2773"/>
                  </a:lnTo>
                  <a:lnTo>
                    <a:pt x="6238" y="2048"/>
                  </a:lnTo>
                  <a:lnTo>
                    <a:pt x="6585" y="2048"/>
                  </a:lnTo>
                  <a:cubicBezTo>
                    <a:pt x="7183" y="2048"/>
                    <a:pt x="7593" y="1576"/>
                    <a:pt x="7593" y="1040"/>
                  </a:cubicBezTo>
                  <a:cubicBezTo>
                    <a:pt x="7593" y="441"/>
                    <a:pt x="7120" y="0"/>
                    <a:pt x="6585" y="0"/>
                  </a:cubicBezTo>
                  <a:lnTo>
                    <a:pt x="5199" y="0"/>
                  </a:lnTo>
                  <a:cubicBezTo>
                    <a:pt x="4631" y="0"/>
                    <a:pt x="4190" y="473"/>
                    <a:pt x="4190" y="1040"/>
                  </a:cubicBezTo>
                  <a:cubicBezTo>
                    <a:pt x="4190" y="1639"/>
                    <a:pt x="4663" y="2048"/>
                    <a:pt x="5199" y="2048"/>
                  </a:cubicBezTo>
                  <a:lnTo>
                    <a:pt x="5577" y="2048"/>
                  </a:lnTo>
                  <a:lnTo>
                    <a:pt x="5577" y="2773"/>
                  </a:lnTo>
                  <a:lnTo>
                    <a:pt x="2426" y="2773"/>
                  </a:lnTo>
                  <a:cubicBezTo>
                    <a:pt x="2206" y="2773"/>
                    <a:pt x="2048" y="2615"/>
                    <a:pt x="2048" y="2426"/>
                  </a:cubicBezTo>
                  <a:lnTo>
                    <a:pt x="2048" y="2048"/>
                  </a:lnTo>
                  <a:lnTo>
                    <a:pt x="2426" y="2048"/>
                  </a:lnTo>
                  <a:cubicBezTo>
                    <a:pt x="2993" y="2048"/>
                    <a:pt x="3434" y="1576"/>
                    <a:pt x="3434" y="1040"/>
                  </a:cubicBezTo>
                  <a:cubicBezTo>
                    <a:pt x="3434" y="441"/>
                    <a:pt x="2962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44;p33">
            <a:extLst>
              <a:ext uri="{FF2B5EF4-FFF2-40B4-BE49-F238E27FC236}">
                <a16:creationId xmlns:a16="http://schemas.microsoft.com/office/drawing/2014/main" id="{8828DA78-2ED5-71BC-7188-37D38010366C}"/>
              </a:ext>
            </a:extLst>
          </p:cNvPr>
          <p:cNvSpPr/>
          <p:nvPr/>
        </p:nvSpPr>
        <p:spPr>
          <a:xfrm>
            <a:off x="6027096" y="1204485"/>
            <a:ext cx="802800" cy="802800"/>
          </a:xfrm>
          <a:prstGeom prst="ellipse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90000"/>
                </a:schemeClr>
              </a:solidFill>
            </a:endParaRPr>
          </a:p>
        </p:txBody>
      </p:sp>
      <p:sp>
        <p:nvSpPr>
          <p:cNvPr id="603" name="Google Shape;603;p33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MVC</a:t>
            </a:r>
            <a:endParaRPr dirty="0"/>
          </a:p>
        </p:txBody>
      </p:sp>
      <p:sp>
        <p:nvSpPr>
          <p:cNvPr id="605" name="Google Shape;605;p33"/>
          <p:cNvSpPr txBox="1"/>
          <p:nvPr/>
        </p:nvSpPr>
        <p:spPr>
          <a:xfrm>
            <a:off x="1671054" y="3202950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 Tables, field definitions, ect.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5577065" y="3273845"/>
            <a:ext cx="1665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Business Logic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634872" y="3276324"/>
            <a:ext cx="1669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UI elements</a:t>
            </a:r>
            <a:endParaRPr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24" name="Google Shape;624;p33"/>
          <p:cNvGrpSpPr/>
          <p:nvPr/>
        </p:nvGrpSpPr>
        <p:grpSpPr>
          <a:xfrm>
            <a:off x="3535006" y="1128150"/>
            <a:ext cx="3107051" cy="1820950"/>
            <a:chOff x="2641232" y="1228513"/>
            <a:chExt cx="3107051" cy="1820950"/>
          </a:xfrm>
        </p:grpSpPr>
        <p:grpSp>
          <p:nvGrpSpPr>
            <p:cNvPr id="625" name="Google Shape;625;p33"/>
            <p:cNvGrpSpPr/>
            <p:nvPr/>
          </p:nvGrpSpPr>
          <p:grpSpPr>
            <a:xfrm>
              <a:off x="2641232" y="2672063"/>
              <a:ext cx="1930800" cy="377400"/>
              <a:chOff x="2641232" y="2672063"/>
              <a:chExt cx="1930800" cy="377400"/>
            </a:xfrm>
          </p:grpSpPr>
          <p:sp>
            <p:nvSpPr>
              <p:cNvPr id="626" name="Google Shape;626;p33"/>
              <p:cNvSpPr/>
              <p:nvPr/>
            </p:nvSpPr>
            <p:spPr>
              <a:xfrm rot="-5400000">
                <a:off x="3417932" y="1895363"/>
                <a:ext cx="377400" cy="1930800"/>
              </a:xfrm>
              <a:prstGeom prst="round2SameRect">
                <a:avLst>
                  <a:gd name="adj1" fmla="val 0"/>
                  <a:gd name="adj2" fmla="val 0"/>
                </a:avLst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33"/>
              <p:cNvSpPr txBox="1"/>
              <p:nvPr/>
            </p:nvSpPr>
            <p:spPr>
              <a:xfrm>
                <a:off x="2803232" y="2672063"/>
                <a:ext cx="1606800" cy="377400"/>
              </a:xfrm>
              <a:prstGeom prst="rect">
                <a:avLst/>
              </a:prstGeom>
              <a:solidFill>
                <a:srgbClr val="2FC0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View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sp>
          <p:nvSpPr>
            <p:cNvPr id="628" name="Google Shape;628;p33"/>
            <p:cNvSpPr/>
            <p:nvPr/>
          </p:nvSpPr>
          <p:spPr>
            <a:xfrm>
              <a:off x="3126332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29" name="Google Shape;629;p33"/>
            <p:cNvCxnSpPr>
              <a:stCxn id="628" idx="4"/>
              <a:endCxn id="627" idx="0"/>
            </p:cNvCxnSpPr>
            <p:nvPr/>
          </p:nvCxnSpPr>
          <p:spPr>
            <a:xfrm>
              <a:off x="3606632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30" name="Google Shape;630;p33"/>
            <p:cNvGrpSpPr/>
            <p:nvPr/>
          </p:nvGrpSpPr>
          <p:grpSpPr>
            <a:xfrm>
              <a:off x="3205232" y="1307413"/>
              <a:ext cx="2543051" cy="802800"/>
              <a:chOff x="3205232" y="1307413"/>
              <a:chExt cx="2543051" cy="802800"/>
            </a:xfrm>
          </p:grpSpPr>
          <p:sp>
            <p:nvSpPr>
              <p:cNvPr id="631" name="Google Shape;631;p33"/>
              <p:cNvSpPr/>
              <p:nvPr/>
            </p:nvSpPr>
            <p:spPr>
              <a:xfrm>
                <a:off x="3205232" y="1307413"/>
                <a:ext cx="802800" cy="80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32" name="Google Shape;632;p33"/>
              <p:cNvGrpSpPr/>
              <p:nvPr/>
            </p:nvGrpSpPr>
            <p:grpSpPr>
              <a:xfrm>
                <a:off x="5396343" y="1493481"/>
                <a:ext cx="351940" cy="379218"/>
                <a:chOff x="3335390" y="3948115"/>
                <a:chExt cx="297750" cy="320828"/>
              </a:xfrm>
            </p:grpSpPr>
            <p:sp>
              <p:nvSpPr>
                <p:cNvPr id="633" name="Google Shape;633;p33"/>
                <p:cNvSpPr/>
                <p:nvPr/>
              </p:nvSpPr>
              <p:spPr>
                <a:xfrm>
                  <a:off x="3436573" y="3948115"/>
                  <a:ext cx="86675" cy="870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4" name="Google Shape;634;p33"/>
                <p:cNvSpPr/>
                <p:nvPr/>
              </p:nvSpPr>
              <p:spPr>
                <a:xfrm>
                  <a:off x="3335390" y="4083043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35" name="Google Shape;635;p33"/>
                <p:cNvSpPr/>
                <p:nvPr/>
              </p:nvSpPr>
              <p:spPr>
                <a:xfrm>
                  <a:off x="3440927" y="4048380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33"/>
          <p:cNvGrpSpPr/>
          <p:nvPr/>
        </p:nvGrpSpPr>
        <p:grpSpPr>
          <a:xfrm>
            <a:off x="1604071" y="1128150"/>
            <a:ext cx="1930800" cy="1820950"/>
            <a:chOff x="710297" y="1228513"/>
            <a:chExt cx="1930800" cy="1820950"/>
          </a:xfrm>
        </p:grpSpPr>
        <p:grpSp>
          <p:nvGrpSpPr>
            <p:cNvPr id="637" name="Google Shape;637;p33"/>
            <p:cNvGrpSpPr/>
            <p:nvPr/>
          </p:nvGrpSpPr>
          <p:grpSpPr>
            <a:xfrm>
              <a:off x="710297" y="2672063"/>
              <a:ext cx="1930800" cy="377400"/>
              <a:chOff x="710297" y="2672063"/>
              <a:chExt cx="1930800" cy="377400"/>
            </a:xfrm>
          </p:grpSpPr>
          <p:sp>
            <p:nvSpPr>
              <p:cNvPr id="638" name="Google Shape;638;p33"/>
              <p:cNvSpPr/>
              <p:nvPr/>
            </p:nvSpPr>
            <p:spPr>
              <a:xfrm rot="-5400000">
                <a:off x="1486997" y="1895363"/>
                <a:ext cx="377400" cy="1930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3"/>
              <p:cNvSpPr txBox="1"/>
              <p:nvPr/>
            </p:nvSpPr>
            <p:spPr>
              <a:xfrm>
                <a:off x="872297" y="2672063"/>
                <a:ext cx="1606800" cy="377400"/>
              </a:xfrm>
              <a:prstGeom prst="rect">
                <a:avLst/>
              </a:prstGeom>
              <a:solidFill>
                <a:srgbClr val="7BD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solidFill>
                      <a:srgbClr val="FFFFFF"/>
                    </a:solidFill>
                    <a:latin typeface="Hammersmith One"/>
                    <a:ea typeface="Hammersmith One"/>
                    <a:cs typeface="Hammersmith One"/>
                    <a:sym typeface="Hammersmith One"/>
                  </a:rPr>
                  <a:t>Model</a:t>
                </a:r>
                <a:endParaRPr sz="1800" dirty="0">
                  <a:solidFill>
                    <a:srgbClr val="FFFFFF"/>
                  </a:solidFill>
                  <a:latin typeface="Hammersmith One"/>
                  <a:ea typeface="Hammersmith One"/>
                  <a:cs typeface="Hammersmith One"/>
                  <a:sym typeface="Hammersmith One"/>
                </a:endParaRPr>
              </a:p>
            </p:txBody>
          </p:sp>
        </p:grpSp>
        <p:grpSp>
          <p:nvGrpSpPr>
            <p:cNvPr id="640" name="Google Shape;640;p33"/>
            <p:cNvGrpSpPr/>
            <p:nvPr/>
          </p:nvGrpSpPr>
          <p:grpSpPr>
            <a:xfrm>
              <a:off x="1195397" y="1228513"/>
              <a:ext cx="960600" cy="1443550"/>
              <a:chOff x="1195397" y="1228513"/>
              <a:chExt cx="960600" cy="1443550"/>
            </a:xfrm>
          </p:grpSpPr>
          <p:sp>
            <p:nvSpPr>
              <p:cNvPr id="641" name="Google Shape;641;p33"/>
              <p:cNvSpPr/>
              <p:nvPr/>
            </p:nvSpPr>
            <p:spPr>
              <a:xfrm>
                <a:off x="1195397" y="1228513"/>
                <a:ext cx="960600" cy="960600"/>
              </a:xfrm>
              <a:prstGeom prst="ellipse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2" name="Google Shape;642;p33"/>
              <p:cNvCxnSpPr>
                <a:endCxn id="639" idx="0"/>
              </p:cNvCxnSpPr>
              <p:nvPr/>
            </p:nvCxnSpPr>
            <p:spPr>
              <a:xfrm>
                <a:off x="1675697" y="2189063"/>
                <a:ext cx="0" cy="48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643" name="Google Shape;643;p33"/>
              <p:cNvGrpSpPr/>
              <p:nvPr/>
            </p:nvGrpSpPr>
            <p:grpSpPr>
              <a:xfrm>
                <a:off x="1274297" y="1307413"/>
                <a:ext cx="802800" cy="802800"/>
                <a:chOff x="1274297" y="1307413"/>
                <a:chExt cx="802800" cy="802800"/>
              </a:xfrm>
            </p:grpSpPr>
            <p:sp>
              <p:nvSpPr>
                <p:cNvPr id="644" name="Google Shape;644;p33"/>
                <p:cNvSpPr/>
                <p:nvPr/>
              </p:nvSpPr>
              <p:spPr>
                <a:xfrm>
                  <a:off x="1274297" y="1307413"/>
                  <a:ext cx="802800" cy="802800"/>
                </a:xfrm>
                <a:prstGeom prst="ellipse">
                  <a:avLst/>
                </a:prstGeom>
                <a:solidFill>
                  <a:srgbClr val="7BD9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5" name="Google Shape;645;p33"/>
                <p:cNvGrpSpPr/>
                <p:nvPr/>
              </p:nvGrpSpPr>
              <p:grpSpPr>
                <a:xfrm>
                  <a:off x="1453395" y="1498533"/>
                  <a:ext cx="444605" cy="420559"/>
                  <a:chOff x="-6338550" y="3272950"/>
                  <a:chExt cx="308775" cy="292075"/>
                </a:xfrm>
              </p:grpSpPr>
              <p:sp>
                <p:nvSpPr>
                  <p:cNvPr id="646" name="Google Shape;646;p33"/>
                  <p:cNvSpPr/>
                  <p:nvPr/>
                </p:nvSpPr>
                <p:spPr>
                  <a:xfrm>
                    <a:off x="-6338550" y="3272950"/>
                    <a:ext cx="308775" cy="119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351" h="4790" extrusionOk="0">
                        <a:moveTo>
                          <a:pt x="6144" y="2017"/>
                        </a:moveTo>
                        <a:cubicBezTo>
                          <a:pt x="6333" y="2017"/>
                          <a:pt x="6491" y="2206"/>
                          <a:pt x="6491" y="2395"/>
                        </a:cubicBezTo>
                        <a:cubicBezTo>
                          <a:pt x="6459" y="2584"/>
                          <a:pt x="6333" y="2742"/>
                          <a:pt x="6144" y="2742"/>
                        </a:cubicBezTo>
                        <a:cubicBezTo>
                          <a:pt x="5955" y="2742"/>
                          <a:pt x="5797" y="2584"/>
                          <a:pt x="5797" y="2395"/>
                        </a:cubicBezTo>
                        <a:cubicBezTo>
                          <a:pt x="5797" y="2206"/>
                          <a:pt x="5955" y="2017"/>
                          <a:pt x="6144" y="2017"/>
                        </a:cubicBezTo>
                        <a:close/>
                        <a:moveTo>
                          <a:pt x="6144" y="1"/>
                        </a:moveTo>
                        <a:cubicBezTo>
                          <a:pt x="4789" y="1"/>
                          <a:pt x="3750" y="1040"/>
                          <a:pt x="3750" y="2395"/>
                        </a:cubicBezTo>
                        <a:cubicBezTo>
                          <a:pt x="3750" y="2521"/>
                          <a:pt x="3750" y="2616"/>
                          <a:pt x="3781" y="2742"/>
                        </a:cubicBezTo>
                        <a:lnTo>
                          <a:pt x="1324" y="2742"/>
                        </a:lnTo>
                        <a:cubicBezTo>
                          <a:pt x="1" y="2742"/>
                          <a:pt x="1" y="4790"/>
                          <a:pt x="1324" y="4790"/>
                        </a:cubicBezTo>
                        <a:lnTo>
                          <a:pt x="10996" y="4790"/>
                        </a:lnTo>
                        <a:cubicBezTo>
                          <a:pt x="12351" y="4790"/>
                          <a:pt x="12351" y="2742"/>
                          <a:pt x="10996" y="2742"/>
                        </a:cubicBezTo>
                        <a:lnTo>
                          <a:pt x="8507" y="2742"/>
                        </a:lnTo>
                        <a:cubicBezTo>
                          <a:pt x="8507" y="2616"/>
                          <a:pt x="8538" y="2521"/>
                          <a:pt x="8538" y="2395"/>
                        </a:cubicBezTo>
                        <a:cubicBezTo>
                          <a:pt x="8538" y="1040"/>
                          <a:pt x="7467" y="1"/>
                          <a:pt x="614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7" name="Google Shape;647;p33"/>
                  <p:cNvSpPr/>
                  <p:nvPr/>
                </p:nvSpPr>
                <p:spPr>
                  <a:xfrm>
                    <a:off x="-6228275" y="3479325"/>
                    <a:ext cx="86650" cy="8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66" h="3428" extrusionOk="0">
                        <a:moveTo>
                          <a:pt x="32" y="0"/>
                        </a:moveTo>
                        <a:lnTo>
                          <a:pt x="32" y="3088"/>
                        </a:lnTo>
                        <a:lnTo>
                          <a:pt x="0" y="3088"/>
                        </a:lnTo>
                        <a:cubicBezTo>
                          <a:pt x="0" y="3268"/>
                          <a:pt x="190" y="3428"/>
                          <a:pt x="380" y="3428"/>
                        </a:cubicBezTo>
                        <a:cubicBezTo>
                          <a:pt x="422" y="3428"/>
                          <a:pt x="464" y="3420"/>
                          <a:pt x="504" y="3403"/>
                        </a:cubicBezTo>
                        <a:lnTo>
                          <a:pt x="3277" y="2016"/>
                        </a:lnTo>
                        <a:cubicBezTo>
                          <a:pt x="3371" y="1985"/>
                          <a:pt x="3466" y="1859"/>
                          <a:pt x="3466" y="1701"/>
                        </a:cubicBezTo>
                        <a:lnTo>
                          <a:pt x="3466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8" name="Google Shape;648;p33"/>
                  <p:cNvSpPr/>
                  <p:nvPr/>
                </p:nvSpPr>
                <p:spPr>
                  <a:xfrm>
                    <a:off x="-6292075" y="3410800"/>
                    <a:ext cx="212675" cy="5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2017" extrusionOk="0">
                        <a:moveTo>
                          <a:pt x="0" y="0"/>
                        </a:moveTo>
                        <a:lnTo>
                          <a:pt x="2048" y="2016"/>
                        </a:lnTo>
                        <a:lnTo>
                          <a:pt x="6459" y="2016"/>
                        </a:lnTo>
                        <a:lnTo>
                          <a:pt x="8507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649" name="Google Shape;649;p33"/>
          <p:cNvGrpSpPr/>
          <p:nvPr/>
        </p:nvGrpSpPr>
        <p:grpSpPr>
          <a:xfrm>
            <a:off x="4304642" y="1128150"/>
            <a:ext cx="2606999" cy="1443600"/>
            <a:chOff x="3410868" y="1228513"/>
            <a:chExt cx="2606999" cy="1443600"/>
          </a:xfrm>
        </p:grpSpPr>
        <p:sp>
          <p:nvSpPr>
            <p:cNvPr id="653" name="Google Shape;653;p33"/>
            <p:cNvSpPr/>
            <p:nvPr/>
          </p:nvSpPr>
          <p:spPr>
            <a:xfrm>
              <a:off x="5057267" y="1228513"/>
              <a:ext cx="960600" cy="960600"/>
            </a:xfrm>
            <a:prstGeom prst="ellipse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4" name="Google Shape;654;p33"/>
            <p:cNvCxnSpPr>
              <a:cxnSpLocks/>
              <a:stCxn id="653" idx="4"/>
            </p:cNvCxnSpPr>
            <p:nvPr/>
          </p:nvCxnSpPr>
          <p:spPr>
            <a:xfrm>
              <a:off x="5537567" y="2189113"/>
              <a:ext cx="0" cy="4830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7" name="Google Shape;657;p33"/>
            <p:cNvGrpSpPr/>
            <p:nvPr/>
          </p:nvGrpSpPr>
          <p:grpSpPr>
            <a:xfrm>
              <a:off x="3410868" y="1522347"/>
              <a:ext cx="421942" cy="397034"/>
              <a:chOff x="-2922793" y="3966548"/>
              <a:chExt cx="293036" cy="275738"/>
            </a:xfrm>
          </p:grpSpPr>
          <p:sp>
            <p:nvSpPr>
              <p:cNvPr id="658" name="Google Shape;658;p33"/>
              <p:cNvSpPr/>
              <p:nvPr/>
            </p:nvSpPr>
            <p:spPr>
              <a:xfrm>
                <a:off x="-2922793" y="3966548"/>
                <a:ext cx="292250" cy="68550"/>
              </a:xfrm>
              <a:custGeom>
                <a:avLst/>
                <a:gdLst/>
                <a:ahLst/>
                <a:cxnLst/>
                <a:rect l="l" t="t" r="r" b="b"/>
                <a:pathLst>
                  <a:path w="11690" h="2742" extrusionOk="0">
                    <a:moveTo>
                      <a:pt x="9894" y="1355"/>
                    </a:moveTo>
                    <a:cubicBezTo>
                      <a:pt x="10335" y="1355"/>
                      <a:pt x="10366" y="2017"/>
                      <a:pt x="9894" y="2017"/>
                    </a:cubicBezTo>
                    <a:lnTo>
                      <a:pt x="5798" y="2017"/>
                    </a:lnTo>
                    <a:cubicBezTo>
                      <a:pt x="5778" y="2019"/>
                      <a:pt x="5759" y="2021"/>
                      <a:pt x="5741" y="2021"/>
                    </a:cubicBezTo>
                    <a:cubicBezTo>
                      <a:pt x="5326" y="2021"/>
                      <a:pt x="5345" y="1355"/>
                      <a:pt x="5798" y="1355"/>
                    </a:cubicBezTo>
                    <a:close/>
                    <a:moveTo>
                      <a:pt x="1671" y="1355"/>
                    </a:moveTo>
                    <a:cubicBezTo>
                      <a:pt x="1860" y="1355"/>
                      <a:pt x="2017" y="1513"/>
                      <a:pt x="2017" y="1702"/>
                    </a:cubicBezTo>
                    <a:cubicBezTo>
                      <a:pt x="2017" y="1891"/>
                      <a:pt x="1860" y="2048"/>
                      <a:pt x="1671" y="2048"/>
                    </a:cubicBezTo>
                    <a:cubicBezTo>
                      <a:pt x="1482" y="2048"/>
                      <a:pt x="1324" y="1891"/>
                      <a:pt x="1324" y="1702"/>
                    </a:cubicBezTo>
                    <a:cubicBezTo>
                      <a:pt x="1356" y="1513"/>
                      <a:pt x="1513" y="1355"/>
                      <a:pt x="1671" y="1355"/>
                    </a:cubicBezTo>
                    <a:close/>
                    <a:moveTo>
                      <a:pt x="3057" y="1355"/>
                    </a:moveTo>
                    <a:cubicBezTo>
                      <a:pt x="3246" y="1355"/>
                      <a:pt x="3404" y="1513"/>
                      <a:pt x="3404" y="1702"/>
                    </a:cubicBezTo>
                    <a:cubicBezTo>
                      <a:pt x="3404" y="1891"/>
                      <a:pt x="3246" y="2048"/>
                      <a:pt x="3057" y="2048"/>
                    </a:cubicBezTo>
                    <a:cubicBezTo>
                      <a:pt x="2836" y="2048"/>
                      <a:pt x="2679" y="1891"/>
                      <a:pt x="2679" y="1702"/>
                    </a:cubicBezTo>
                    <a:cubicBezTo>
                      <a:pt x="2679" y="1513"/>
                      <a:pt x="2836" y="1355"/>
                      <a:pt x="3057" y="1355"/>
                    </a:cubicBezTo>
                    <a:close/>
                    <a:moveTo>
                      <a:pt x="4412" y="1355"/>
                    </a:moveTo>
                    <a:cubicBezTo>
                      <a:pt x="4632" y="1355"/>
                      <a:pt x="4790" y="1513"/>
                      <a:pt x="4790" y="1702"/>
                    </a:cubicBezTo>
                    <a:cubicBezTo>
                      <a:pt x="4790" y="1891"/>
                      <a:pt x="4632" y="2048"/>
                      <a:pt x="4412" y="2048"/>
                    </a:cubicBezTo>
                    <a:cubicBezTo>
                      <a:pt x="4223" y="2048"/>
                      <a:pt x="4065" y="1891"/>
                      <a:pt x="4065" y="1702"/>
                    </a:cubicBezTo>
                    <a:cubicBezTo>
                      <a:pt x="4065" y="1513"/>
                      <a:pt x="4223" y="1355"/>
                      <a:pt x="4412" y="1355"/>
                    </a:cubicBezTo>
                    <a:close/>
                    <a:moveTo>
                      <a:pt x="1041" y="0"/>
                    </a:moveTo>
                    <a:cubicBezTo>
                      <a:pt x="474" y="0"/>
                      <a:pt x="1" y="473"/>
                      <a:pt x="1" y="1040"/>
                    </a:cubicBezTo>
                    <a:lnTo>
                      <a:pt x="1" y="2741"/>
                    </a:lnTo>
                    <a:lnTo>
                      <a:pt x="11689" y="2741"/>
                    </a:lnTo>
                    <a:lnTo>
                      <a:pt x="11689" y="1040"/>
                    </a:lnTo>
                    <a:cubicBezTo>
                      <a:pt x="11689" y="505"/>
                      <a:pt x="11154" y="0"/>
                      <a:pt x="106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>
                <a:off x="-2921207" y="4052423"/>
                <a:ext cx="291450" cy="1717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6869" extrusionOk="0">
                    <a:moveTo>
                      <a:pt x="0" y="0"/>
                    </a:moveTo>
                    <a:lnTo>
                      <a:pt x="0" y="5829"/>
                    </a:lnTo>
                    <a:cubicBezTo>
                      <a:pt x="0" y="6396"/>
                      <a:pt x="473" y="6869"/>
                      <a:pt x="1040" y="6869"/>
                    </a:cubicBezTo>
                    <a:lnTo>
                      <a:pt x="2867" y="6869"/>
                    </a:lnTo>
                    <a:lnTo>
                      <a:pt x="2647" y="6616"/>
                    </a:lnTo>
                    <a:cubicBezTo>
                      <a:pt x="2521" y="6522"/>
                      <a:pt x="2521" y="6270"/>
                      <a:pt x="2647" y="6144"/>
                    </a:cubicBezTo>
                    <a:lnTo>
                      <a:pt x="2993" y="5797"/>
                    </a:lnTo>
                    <a:cubicBezTo>
                      <a:pt x="2962" y="5734"/>
                      <a:pt x="2930" y="5608"/>
                      <a:pt x="2867" y="5482"/>
                    </a:cubicBezTo>
                    <a:lnTo>
                      <a:pt x="2363" y="5482"/>
                    </a:lnTo>
                    <a:cubicBezTo>
                      <a:pt x="2174" y="5482"/>
                      <a:pt x="2017" y="5325"/>
                      <a:pt x="2017" y="5136"/>
                    </a:cubicBezTo>
                    <a:lnTo>
                      <a:pt x="2017" y="3750"/>
                    </a:lnTo>
                    <a:cubicBezTo>
                      <a:pt x="2017" y="3561"/>
                      <a:pt x="2174" y="3403"/>
                      <a:pt x="2363" y="3403"/>
                    </a:cubicBezTo>
                    <a:lnTo>
                      <a:pt x="2867" y="3403"/>
                    </a:lnTo>
                    <a:cubicBezTo>
                      <a:pt x="2930" y="3277"/>
                      <a:pt x="2962" y="3214"/>
                      <a:pt x="2993" y="3088"/>
                    </a:cubicBezTo>
                    <a:lnTo>
                      <a:pt x="2647" y="2741"/>
                    </a:lnTo>
                    <a:cubicBezTo>
                      <a:pt x="2521" y="2615"/>
                      <a:pt x="2521" y="2363"/>
                      <a:pt x="2647" y="2269"/>
                    </a:cubicBezTo>
                    <a:lnTo>
                      <a:pt x="3624" y="1261"/>
                    </a:lnTo>
                    <a:cubicBezTo>
                      <a:pt x="3687" y="1213"/>
                      <a:pt x="3773" y="1190"/>
                      <a:pt x="3860" y="1190"/>
                    </a:cubicBezTo>
                    <a:cubicBezTo>
                      <a:pt x="3946" y="1190"/>
                      <a:pt x="4033" y="1213"/>
                      <a:pt x="4096" y="1261"/>
                    </a:cubicBezTo>
                    <a:lnTo>
                      <a:pt x="4443" y="1639"/>
                    </a:lnTo>
                    <a:cubicBezTo>
                      <a:pt x="4537" y="1576"/>
                      <a:pt x="4663" y="1544"/>
                      <a:pt x="4758" y="1513"/>
                    </a:cubicBezTo>
                    <a:lnTo>
                      <a:pt x="4758" y="1009"/>
                    </a:lnTo>
                    <a:cubicBezTo>
                      <a:pt x="4758" y="788"/>
                      <a:pt x="4915" y="631"/>
                      <a:pt x="5136" y="631"/>
                    </a:cubicBezTo>
                    <a:lnTo>
                      <a:pt x="6490" y="631"/>
                    </a:lnTo>
                    <a:cubicBezTo>
                      <a:pt x="6711" y="631"/>
                      <a:pt x="6869" y="788"/>
                      <a:pt x="6869" y="1009"/>
                    </a:cubicBezTo>
                    <a:lnTo>
                      <a:pt x="6869" y="1513"/>
                    </a:lnTo>
                    <a:cubicBezTo>
                      <a:pt x="6963" y="1544"/>
                      <a:pt x="7058" y="1576"/>
                      <a:pt x="7184" y="1639"/>
                    </a:cubicBezTo>
                    <a:lnTo>
                      <a:pt x="7530" y="1261"/>
                    </a:lnTo>
                    <a:cubicBezTo>
                      <a:pt x="7593" y="1213"/>
                      <a:pt x="7680" y="1190"/>
                      <a:pt x="7766" y="1190"/>
                    </a:cubicBezTo>
                    <a:cubicBezTo>
                      <a:pt x="7853" y="1190"/>
                      <a:pt x="7940" y="1213"/>
                      <a:pt x="8003" y="1261"/>
                    </a:cubicBezTo>
                    <a:lnTo>
                      <a:pt x="8979" y="2269"/>
                    </a:lnTo>
                    <a:cubicBezTo>
                      <a:pt x="9105" y="2363"/>
                      <a:pt x="9105" y="2615"/>
                      <a:pt x="8979" y="2741"/>
                    </a:cubicBezTo>
                    <a:lnTo>
                      <a:pt x="8633" y="3088"/>
                    </a:lnTo>
                    <a:cubicBezTo>
                      <a:pt x="8664" y="3151"/>
                      <a:pt x="8696" y="3277"/>
                      <a:pt x="8759" y="3403"/>
                    </a:cubicBezTo>
                    <a:lnTo>
                      <a:pt x="9263" y="3403"/>
                    </a:lnTo>
                    <a:cubicBezTo>
                      <a:pt x="9452" y="3403"/>
                      <a:pt x="9609" y="3561"/>
                      <a:pt x="9609" y="3750"/>
                    </a:cubicBezTo>
                    <a:lnTo>
                      <a:pt x="9609" y="5136"/>
                    </a:lnTo>
                    <a:cubicBezTo>
                      <a:pt x="9609" y="5325"/>
                      <a:pt x="9452" y="5482"/>
                      <a:pt x="9263" y="5482"/>
                    </a:cubicBezTo>
                    <a:lnTo>
                      <a:pt x="8759" y="5482"/>
                    </a:lnTo>
                    <a:cubicBezTo>
                      <a:pt x="8727" y="5608"/>
                      <a:pt x="8664" y="5671"/>
                      <a:pt x="8633" y="5797"/>
                    </a:cubicBezTo>
                    <a:lnTo>
                      <a:pt x="8979" y="6144"/>
                    </a:lnTo>
                    <a:cubicBezTo>
                      <a:pt x="9105" y="6270"/>
                      <a:pt x="9105" y="6522"/>
                      <a:pt x="8979" y="6616"/>
                    </a:cubicBezTo>
                    <a:lnTo>
                      <a:pt x="8759" y="6869"/>
                    </a:lnTo>
                    <a:lnTo>
                      <a:pt x="10586" y="6869"/>
                    </a:lnTo>
                    <a:cubicBezTo>
                      <a:pt x="11153" y="6869"/>
                      <a:pt x="11657" y="6396"/>
                      <a:pt x="11657" y="5829"/>
                    </a:cubicBezTo>
                    <a:lnTo>
                      <a:pt x="116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3"/>
              <p:cNvSpPr/>
              <p:nvPr/>
            </p:nvSpPr>
            <p:spPr>
              <a:xfrm>
                <a:off x="-2802281" y="4138285"/>
                <a:ext cx="51225" cy="51225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49" extrusionOk="0">
                    <a:moveTo>
                      <a:pt x="1009" y="1"/>
                    </a:moveTo>
                    <a:cubicBezTo>
                      <a:pt x="442" y="1"/>
                      <a:pt x="1" y="473"/>
                      <a:pt x="1" y="1009"/>
                    </a:cubicBezTo>
                    <a:cubicBezTo>
                      <a:pt x="1" y="1576"/>
                      <a:pt x="442" y="2048"/>
                      <a:pt x="1009" y="2048"/>
                    </a:cubicBezTo>
                    <a:cubicBezTo>
                      <a:pt x="1576" y="2048"/>
                      <a:pt x="2049" y="1576"/>
                      <a:pt x="2049" y="1009"/>
                    </a:cubicBezTo>
                    <a:cubicBezTo>
                      <a:pt x="2049" y="473"/>
                      <a:pt x="1576" y="1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3"/>
              <p:cNvSpPr/>
              <p:nvPr/>
            </p:nvSpPr>
            <p:spPr>
              <a:xfrm>
                <a:off x="-2855056" y="4085511"/>
                <a:ext cx="156775" cy="156775"/>
              </a:xfrm>
              <a:custGeom>
                <a:avLst/>
                <a:gdLst/>
                <a:ahLst/>
                <a:cxnLst/>
                <a:rect l="l" t="t" r="r" b="b"/>
                <a:pathLst>
                  <a:path w="6271" h="6271" extrusionOk="0">
                    <a:moveTo>
                      <a:pt x="3183" y="1418"/>
                    </a:moveTo>
                    <a:cubicBezTo>
                      <a:pt x="4128" y="1418"/>
                      <a:pt x="4884" y="2175"/>
                      <a:pt x="4884" y="3120"/>
                    </a:cubicBezTo>
                    <a:cubicBezTo>
                      <a:pt x="4884" y="4033"/>
                      <a:pt x="4128" y="4821"/>
                      <a:pt x="3183" y="4821"/>
                    </a:cubicBezTo>
                    <a:cubicBezTo>
                      <a:pt x="2238" y="4821"/>
                      <a:pt x="1482" y="4065"/>
                      <a:pt x="1482" y="3120"/>
                    </a:cubicBezTo>
                    <a:cubicBezTo>
                      <a:pt x="1482" y="2175"/>
                      <a:pt x="2238" y="1418"/>
                      <a:pt x="3183" y="1418"/>
                    </a:cubicBezTo>
                    <a:close/>
                    <a:moveTo>
                      <a:pt x="2805" y="1"/>
                    </a:moveTo>
                    <a:lnTo>
                      <a:pt x="2805" y="442"/>
                    </a:lnTo>
                    <a:cubicBezTo>
                      <a:pt x="2805" y="599"/>
                      <a:pt x="2679" y="725"/>
                      <a:pt x="2521" y="757"/>
                    </a:cubicBezTo>
                    <a:cubicBezTo>
                      <a:pt x="2332" y="788"/>
                      <a:pt x="2080" y="914"/>
                      <a:pt x="1891" y="1040"/>
                    </a:cubicBezTo>
                    <a:cubicBezTo>
                      <a:pt x="1847" y="1063"/>
                      <a:pt x="1794" y="1073"/>
                      <a:pt x="1739" y="1073"/>
                    </a:cubicBezTo>
                    <a:cubicBezTo>
                      <a:pt x="1639" y="1073"/>
                      <a:pt x="1531" y="1038"/>
                      <a:pt x="1450" y="977"/>
                    </a:cubicBezTo>
                    <a:lnTo>
                      <a:pt x="1135" y="662"/>
                    </a:lnTo>
                    <a:lnTo>
                      <a:pt x="662" y="1135"/>
                    </a:lnTo>
                    <a:lnTo>
                      <a:pt x="978" y="1450"/>
                    </a:lnTo>
                    <a:cubicBezTo>
                      <a:pt x="1104" y="1576"/>
                      <a:pt x="1104" y="1733"/>
                      <a:pt x="1041" y="1891"/>
                    </a:cubicBezTo>
                    <a:cubicBezTo>
                      <a:pt x="915" y="2080"/>
                      <a:pt x="820" y="2301"/>
                      <a:pt x="757" y="2521"/>
                    </a:cubicBezTo>
                    <a:cubicBezTo>
                      <a:pt x="726" y="2679"/>
                      <a:pt x="599" y="2805"/>
                      <a:pt x="442" y="2805"/>
                    </a:cubicBezTo>
                    <a:lnTo>
                      <a:pt x="1" y="2805"/>
                    </a:lnTo>
                    <a:lnTo>
                      <a:pt x="1" y="3466"/>
                    </a:lnTo>
                    <a:lnTo>
                      <a:pt x="442" y="3466"/>
                    </a:lnTo>
                    <a:cubicBezTo>
                      <a:pt x="599" y="3466"/>
                      <a:pt x="726" y="3592"/>
                      <a:pt x="757" y="3750"/>
                    </a:cubicBezTo>
                    <a:cubicBezTo>
                      <a:pt x="789" y="3939"/>
                      <a:pt x="915" y="4191"/>
                      <a:pt x="1041" y="4380"/>
                    </a:cubicBezTo>
                    <a:cubicBezTo>
                      <a:pt x="1104" y="4506"/>
                      <a:pt x="1072" y="4695"/>
                      <a:pt x="978" y="4821"/>
                    </a:cubicBezTo>
                    <a:lnTo>
                      <a:pt x="662" y="5136"/>
                    </a:lnTo>
                    <a:lnTo>
                      <a:pt x="1135" y="5609"/>
                    </a:lnTo>
                    <a:lnTo>
                      <a:pt x="1450" y="5294"/>
                    </a:lnTo>
                    <a:cubicBezTo>
                      <a:pt x="1524" y="5220"/>
                      <a:pt x="1609" y="5189"/>
                      <a:pt x="1698" y="5189"/>
                    </a:cubicBezTo>
                    <a:cubicBezTo>
                      <a:pt x="1761" y="5189"/>
                      <a:pt x="1826" y="5204"/>
                      <a:pt x="1891" y="5230"/>
                    </a:cubicBezTo>
                    <a:cubicBezTo>
                      <a:pt x="2080" y="5357"/>
                      <a:pt x="2301" y="5451"/>
                      <a:pt x="2521" y="5514"/>
                    </a:cubicBezTo>
                    <a:cubicBezTo>
                      <a:pt x="2679" y="5546"/>
                      <a:pt x="2805" y="5672"/>
                      <a:pt x="2805" y="5829"/>
                    </a:cubicBezTo>
                    <a:lnTo>
                      <a:pt x="2805" y="6270"/>
                    </a:lnTo>
                    <a:lnTo>
                      <a:pt x="3466" y="6270"/>
                    </a:lnTo>
                    <a:lnTo>
                      <a:pt x="3466" y="5829"/>
                    </a:lnTo>
                    <a:cubicBezTo>
                      <a:pt x="3466" y="5672"/>
                      <a:pt x="3592" y="5546"/>
                      <a:pt x="3750" y="5514"/>
                    </a:cubicBezTo>
                    <a:cubicBezTo>
                      <a:pt x="3939" y="5483"/>
                      <a:pt x="4160" y="5357"/>
                      <a:pt x="4380" y="5230"/>
                    </a:cubicBezTo>
                    <a:cubicBezTo>
                      <a:pt x="4414" y="5208"/>
                      <a:pt x="4463" y="5198"/>
                      <a:pt x="4517" y="5198"/>
                    </a:cubicBezTo>
                    <a:cubicBezTo>
                      <a:pt x="4615" y="5198"/>
                      <a:pt x="4729" y="5232"/>
                      <a:pt x="4790" y="5294"/>
                    </a:cubicBezTo>
                    <a:lnTo>
                      <a:pt x="5105" y="5609"/>
                    </a:lnTo>
                    <a:lnTo>
                      <a:pt x="5577" y="5136"/>
                    </a:lnTo>
                    <a:lnTo>
                      <a:pt x="5262" y="4821"/>
                    </a:lnTo>
                    <a:cubicBezTo>
                      <a:pt x="5168" y="4695"/>
                      <a:pt x="5168" y="4537"/>
                      <a:pt x="5231" y="4380"/>
                    </a:cubicBezTo>
                    <a:cubicBezTo>
                      <a:pt x="5357" y="4191"/>
                      <a:pt x="5420" y="3970"/>
                      <a:pt x="5514" y="3750"/>
                    </a:cubicBezTo>
                    <a:cubicBezTo>
                      <a:pt x="5546" y="3592"/>
                      <a:pt x="5672" y="3466"/>
                      <a:pt x="5829" y="3466"/>
                    </a:cubicBezTo>
                    <a:lnTo>
                      <a:pt x="6270" y="3466"/>
                    </a:lnTo>
                    <a:lnTo>
                      <a:pt x="6270" y="2773"/>
                    </a:lnTo>
                    <a:lnTo>
                      <a:pt x="5829" y="2773"/>
                    </a:lnTo>
                    <a:cubicBezTo>
                      <a:pt x="5672" y="2773"/>
                      <a:pt x="5546" y="2647"/>
                      <a:pt x="5514" y="2490"/>
                    </a:cubicBezTo>
                    <a:cubicBezTo>
                      <a:pt x="5483" y="2301"/>
                      <a:pt x="5357" y="2049"/>
                      <a:pt x="5231" y="1859"/>
                    </a:cubicBezTo>
                    <a:cubicBezTo>
                      <a:pt x="5168" y="1733"/>
                      <a:pt x="5199" y="1544"/>
                      <a:pt x="5262" y="1418"/>
                    </a:cubicBezTo>
                    <a:lnTo>
                      <a:pt x="5577" y="1103"/>
                    </a:lnTo>
                    <a:lnTo>
                      <a:pt x="5105" y="631"/>
                    </a:lnTo>
                    <a:lnTo>
                      <a:pt x="4790" y="946"/>
                    </a:lnTo>
                    <a:cubicBezTo>
                      <a:pt x="4739" y="1013"/>
                      <a:pt x="4670" y="1045"/>
                      <a:pt x="4593" y="1045"/>
                    </a:cubicBezTo>
                    <a:cubicBezTo>
                      <a:pt x="4526" y="1045"/>
                      <a:pt x="4453" y="1021"/>
                      <a:pt x="4380" y="977"/>
                    </a:cubicBezTo>
                    <a:cubicBezTo>
                      <a:pt x="4160" y="883"/>
                      <a:pt x="3971" y="788"/>
                      <a:pt x="3750" y="725"/>
                    </a:cubicBezTo>
                    <a:cubicBezTo>
                      <a:pt x="3592" y="662"/>
                      <a:pt x="3466" y="568"/>
                      <a:pt x="3466" y="410"/>
                    </a:cubicBezTo>
                    <a:lnTo>
                      <a:pt x="3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Google Shape;638;p33">
            <a:extLst>
              <a:ext uri="{FF2B5EF4-FFF2-40B4-BE49-F238E27FC236}">
                <a16:creationId xmlns:a16="http://schemas.microsoft.com/office/drawing/2014/main" id="{39A7DF4A-0C7D-BEFD-DD79-88AFA751597A}"/>
              </a:ext>
            </a:extLst>
          </p:cNvPr>
          <p:cNvSpPr/>
          <p:nvPr/>
        </p:nvSpPr>
        <p:spPr>
          <a:xfrm rot="5400000">
            <a:off x="6242640" y="1788610"/>
            <a:ext cx="377400" cy="19308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" name="Google Shape;639;p33">
            <a:extLst>
              <a:ext uri="{FF2B5EF4-FFF2-40B4-BE49-F238E27FC236}">
                <a16:creationId xmlns:a16="http://schemas.microsoft.com/office/drawing/2014/main" id="{04CAB467-23D7-C92A-5609-7EFA9A5836B3}"/>
              </a:ext>
            </a:extLst>
          </p:cNvPr>
          <p:cNvSpPr txBox="1"/>
          <p:nvPr/>
        </p:nvSpPr>
        <p:spPr>
          <a:xfrm>
            <a:off x="5625096" y="2565310"/>
            <a:ext cx="1606800" cy="377400"/>
          </a:xfrm>
          <a:prstGeom prst="rect">
            <a:avLst/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800" dirty="0">
              <a:solidFill>
                <a:srgbClr val="FFFFFF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5"/>
          <p:cNvSpPr/>
          <p:nvPr/>
        </p:nvSpPr>
        <p:spPr>
          <a:xfrm>
            <a:off x="1255162" y="1194476"/>
            <a:ext cx="1973370" cy="866999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Objects, fields, relatioships</a:t>
            </a:r>
            <a:endParaRPr sz="16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4" name="Google Shape;714;p35"/>
          <p:cNvSpPr/>
          <p:nvPr/>
        </p:nvSpPr>
        <p:spPr>
          <a:xfrm>
            <a:off x="5915469" y="1194475"/>
            <a:ext cx="1973370" cy="86699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APIs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15" name="Google Shape;715;p3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MVC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717" name="Google Shape;717;p35"/>
          <p:cNvSpPr/>
          <p:nvPr/>
        </p:nvSpPr>
        <p:spPr>
          <a:xfrm>
            <a:off x="3892632" y="1194475"/>
            <a:ext cx="1358736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Model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3" name="Google Shape;723;p35"/>
          <p:cNvSpPr/>
          <p:nvPr/>
        </p:nvSpPr>
        <p:spPr>
          <a:xfrm>
            <a:off x="1255162" y="3567496"/>
            <a:ext cx="1973370" cy="866997"/>
          </a:xfrm>
          <a:prstGeom prst="roundRect">
            <a:avLst>
              <a:gd name="adj" fmla="val 50000"/>
            </a:avLst>
          </a:prstGeom>
          <a:solidFill>
            <a:srgbClr val="2F9C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Flows, approvals, validation rules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4" name="Google Shape;724;p35"/>
          <p:cNvSpPr/>
          <p:nvPr/>
        </p:nvSpPr>
        <p:spPr>
          <a:xfrm>
            <a:off x="5907542" y="3567495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16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Apex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27" name="Google Shape;727;p35"/>
          <p:cNvSpPr/>
          <p:nvPr/>
        </p:nvSpPr>
        <p:spPr>
          <a:xfrm>
            <a:off x="1255162" y="2399375"/>
            <a:ext cx="1973370" cy="866998"/>
          </a:xfrm>
          <a:prstGeom prst="roundRect">
            <a:avLst>
              <a:gd name="adj" fmla="val 50000"/>
            </a:avLst>
          </a:prstGeom>
          <a:solidFill>
            <a:srgbClr val="7BD9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Apps, Pages, Actions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732" name="Google Shape;732;p35"/>
          <p:cNvSpPr/>
          <p:nvPr/>
        </p:nvSpPr>
        <p:spPr>
          <a:xfrm>
            <a:off x="5915469" y="2380986"/>
            <a:ext cx="1973369" cy="866997"/>
          </a:xfrm>
          <a:prstGeom prst="roundRect">
            <a:avLst>
              <a:gd name="adj" fmla="val 50000"/>
            </a:avLst>
          </a:prstGeom>
          <a:solidFill>
            <a:srgbClr val="2FC09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Visualforce, LWC, Aura</a:t>
            </a:r>
            <a:endParaRPr sz="16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2" name="Google Shape;717;p35">
            <a:extLst>
              <a:ext uri="{FF2B5EF4-FFF2-40B4-BE49-F238E27FC236}">
                <a16:creationId xmlns:a16="http://schemas.microsoft.com/office/drawing/2014/main" id="{A0EDD9AA-1033-FD0C-607F-B45D84AF37BA}"/>
              </a:ext>
            </a:extLst>
          </p:cNvPr>
          <p:cNvSpPr/>
          <p:nvPr/>
        </p:nvSpPr>
        <p:spPr>
          <a:xfrm>
            <a:off x="3892631" y="2438021"/>
            <a:ext cx="1358737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View</a:t>
            </a:r>
            <a:endParaRPr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3" name="Google Shape;717;p35">
            <a:extLst>
              <a:ext uri="{FF2B5EF4-FFF2-40B4-BE49-F238E27FC236}">
                <a16:creationId xmlns:a16="http://schemas.microsoft.com/office/drawing/2014/main" id="{7BFB89DF-241E-1989-A518-57B5172ECA8E}"/>
              </a:ext>
            </a:extLst>
          </p:cNvPr>
          <p:cNvSpPr/>
          <p:nvPr/>
        </p:nvSpPr>
        <p:spPr>
          <a:xfrm>
            <a:off x="3888668" y="3567495"/>
            <a:ext cx="1358738" cy="8670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bg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Controller</a:t>
            </a:r>
            <a:endParaRPr sz="1200" dirty="0">
              <a:solidFill>
                <a:schemeClr val="bg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4" name="Google Shape;713;p35">
            <a:extLst>
              <a:ext uri="{FF2B5EF4-FFF2-40B4-BE49-F238E27FC236}">
                <a16:creationId xmlns:a16="http://schemas.microsoft.com/office/drawing/2014/main" id="{61B6CB95-E806-0D30-B738-71F5A36E6F6D}"/>
              </a:ext>
            </a:extLst>
          </p:cNvPr>
          <p:cNvSpPr/>
          <p:nvPr/>
        </p:nvSpPr>
        <p:spPr>
          <a:xfrm>
            <a:off x="1591946" y="743842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5" name="Google Shape;713;p35">
            <a:extLst>
              <a:ext uri="{FF2B5EF4-FFF2-40B4-BE49-F238E27FC236}">
                <a16:creationId xmlns:a16="http://schemas.microsoft.com/office/drawing/2014/main" id="{C8C0EC38-C9AC-42FE-7346-AFCB6A25D5C6}"/>
              </a:ext>
            </a:extLst>
          </p:cNvPr>
          <p:cNvSpPr/>
          <p:nvPr/>
        </p:nvSpPr>
        <p:spPr>
          <a:xfrm>
            <a:off x="6244325" y="748049"/>
            <a:ext cx="1299802" cy="299022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accen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 idx="21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304" name="Google Shape;304;p28"/>
          <p:cNvSpPr txBox="1">
            <a:spLocks noGrp="1"/>
          </p:cNvSpPr>
          <p:nvPr>
            <p:ph type="subTitle" idx="1"/>
          </p:nvPr>
        </p:nvSpPr>
        <p:spPr>
          <a:xfrm>
            <a:off x="1333692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What is a Database?</a:t>
            </a:r>
            <a:endParaRPr sz="1400" dirty="0"/>
          </a:p>
        </p:txBody>
      </p:sp>
      <p:sp>
        <p:nvSpPr>
          <p:cNvPr id="306" name="Google Shape;306;p28"/>
          <p:cNvSpPr txBox="1">
            <a:spLocks noGrp="1"/>
          </p:cNvSpPr>
          <p:nvPr>
            <p:ph type="subTitle" idx="3"/>
          </p:nvPr>
        </p:nvSpPr>
        <p:spPr>
          <a:xfrm>
            <a:off x="38013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SQL Foundations</a:t>
            </a:r>
            <a:endParaRPr sz="1400" dirty="0"/>
          </a:p>
        </p:txBody>
      </p:sp>
      <p:sp>
        <p:nvSpPr>
          <p:cNvPr id="307" name="Google Shape;307;p28"/>
          <p:cNvSpPr txBox="1">
            <a:spLocks noGrp="1"/>
          </p:cNvSpPr>
          <p:nvPr>
            <p:ph type="subTitle" idx="4"/>
          </p:nvPr>
        </p:nvSpPr>
        <p:spPr>
          <a:xfrm>
            <a:off x="3495450" y="2020375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Database Setup for Development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Starting Commands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SQL Constraints</a:t>
            </a:r>
            <a:endParaRPr sz="1200" dirty="0"/>
          </a:p>
        </p:txBody>
      </p:sp>
      <p:sp>
        <p:nvSpPr>
          <p:cNvPr id="308" name="Google Shape;308;p28"/>
          <p:cNvSpPr txBox="1">
            <a:spLocks noGrp="1"/>
          </p:cNvSpPr>
          <p:nvPr>
            <p:ph type="subTitle" idx="5"/>
          </p:nvPr>
        </p:nvSpPr>
        <p:spPr>
          <a:xfrm>
            <a:off x="6299200" y="1587926"/>
            <a:ext cx="150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400" dirty="0"/>
              <a:t>Database Fundamentals</a:t>
            </a:r>
            <a:endParaRPr sz="1400" dirty="0"/>
          </a:p>
        </p:txBody>
      </p:sp>
      <p:sp>
        <p:nvSpPr>
          <p:cNvPr id="309" name="Google Shape;309;p28"/>
          <p:cNvSpPr txBox="1">
            <a:spLocks noGrp="1"/>
          </p:cNvSpPr>
          <p:nvPr>
            <p:ph type="subTitle" idx="6"/>
          </p:nvPr>
        </p:nvSpPr>
        <p:spPr>
          <a:xfrm>
            <a:off x="5993350" y="20233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What is a Database Schema?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Table Relationships</a:t>
            </a:r>
            <a:endParaRPr sz="1200" dirty="0"/>
          </a:p>
        </p:txBody>
      </p:sp>
      <p:sp>
        <p:nvSpPr>
          <p:cNvPr id="310" name="Google Shape;310;p28"/>
          <p:cNvSpPr txBox="1">
            <a:spLocks noGrp="1"/>
          </p:cNvSpPr>
          <p:nvPr>
            <p:ph type="subTitle" idx="7"/>
          </p:nvPr>
        </p:nvSpPr>
        <p:spPr>
          <a:xfrm>
            <a:off x="1333692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Process Automation</a:t>
            </a:r>
            <a:endParaRPr sz="1400" dirty="0"/>
          </a:p>
        </p:txBody>
      </p:sp>
      <p:sp>
        <p:nvSpPr>
          <p:cNvPr id="311" name="Google Shape;311;p28"/>
          <p:cNvSpPr txBox="1">
            <a:spLocks noGrp="1"/>
          </p:cNvSpPr>
          <p:nvPr>
            <p:ph type="subTitle" idx="8"/>
          </p:nvPr>
        </p:nvSpPr>
        <p:spPr>
          <a:xfrm>
            <a:off x="1027837" y="3814275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Flow Basics &amp; Screen Flows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Record Triggered Flows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Flow Best Practices</a:t>
            </a:r>
          </a:p>
        </p:txBody>
      </p:sp>
      <p:sp>
        <p:nvSpPr>
          <p:cNvPr id="312" name="Google Shape;312;p28"/>
          <p:cNvSpPr txBox="1">
            <a:spLocks noGrp="1"/>
          </p:cNvSpPr>
          <p:nvPr>
            <p:ph type="subTitle" idx="9"/>
          </p:nvPr>
        </p:nvSpPr>
        <p:spPr>
          <a:xfrm>
            <a:off x="38013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Process Automation 2</a:t>
            </a:r>
            <a:endParaRPr sz="1400" dirty="0"/>
          </a:p>
        </p:txBody>
      </p:sp>
      <p:sp>
        <p:nvSpPr>
          <p:cNvPr id="313" name="Google Shape;313;p28"/>
          <p:cNvSpPr txBox="1">
            <a:spLocks noGrp="1"/>
          </p:cNvSpPr>
          <p:nvPr>
            <p:ph type="subTitle" idx="13"/>
          </p:nvPr>
        </p:nvSpPr>
        <p:spPr>
          <a:xfrm>
            <a:off x="3495450" y="380295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Legacy Process Automation tools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Approvals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Save Order of Execution</a:t>
            </a:r>
            <a:endParaRPr sz="1200" dirty="0"/>
          </a:p>
        </p:txBody>
      </p:sp>
      <p:sp>
        <p:nvSpPr>
          <p:cNvPr id="314" name="Google Shape;314;p28"/>
          <p:cNvSpPr txBox="1">
            <a:spLocks noGrp="1"/>
          </p:cNvSpPr>
          <p:nvPr>
            <p:ph type="subTitle" idx="14"/>
          </p:nvPr>
        </p:nvSpPr>
        <p:spPr>
          <a:xfrm>
            <a:off x="6299200" y="3398857"/>
            <a:ext cx="1505700" cy="5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Deployment</a:t>
            </a:r>
            <a:endParaRPr sz="1400" dirty="0"/>
          </a:p>
        </p:txBody>
      </p:sp>
      <p:sp>
        <p:nvSpPr>
          <p:cNvPr id="315" name="Google Shape;315;p28"/>
          <p:cNvSpPr txBox="1">
            <a:spLocks noGrp="1"/>
          </p:cNvSpPr>
          <p:nvPr>
            <p:ph type="subTitle" idx="15"/>
          </p:nvPr>
        </p:nvSpPr>
        <p:spPr>
          <a:xfrm>
            <a:off x="5993350" y="3796400"/>
            <a:ext cx="2117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Sandboxes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200" dirty="0"/>
              <a:t>App Deployment</a:t>
            </a:r>
          </a:p>
        </p:txBody>
      </p:sp>
      <p:sp>
        <p:nvSpPr>
          <p:cNvPr id="316" name="Google Shape;316;p28"/>
          <p:cNvSpPr txBox="1">
            <a:spLocks noGrp="1"/>
          </p:cNvSpPr>
          <p:nvPr>
            <p:ph type="title"/>
          </p:nvPr>
        </p:nvSpPr>
        <p:spPr>
          <a:xfrm>
            <a:off x="1531692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7" name="Google Shape;317;p28"/>
          <p:cNvSpPr txBox="1">
            <a:spLocks noGrp="1"/>
          </p:cNvSpPr>
          <p:nvPr>
            <p:ph type="title" idx="16"/>
          </p:nvPr>
        </p:nvSpPr>
        <p:spPr>
          <a:xfrm>
            <a:off x="39993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8" name="Google Shape;318;p28"/>
          <p:cNvSpPr txBox="1">
            <a:spLocks noGrp="1"/>
          </p:cNvSpPr>
          <p:nvPr>
            <p:ph type="title" idx="17"/>
          </p:nvPr>
        </p:nvSpPr>
        <p:spPr>
          <a:xfrm>
            <a:off x="6497200" y="1196909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19" name="Google Shape;319;p28"/>
          <p:cNvSpPr txBox="1">
            <a:spLocks noGrp="1"/>
          </p:cNvSpPr>
          <p:nvPr>
            <p:ph type="title" idx="18"/>
          </p:nvPr>
        </p:nvSpPr>
        <p:spPr>
          <a:xfrm>
            <a:off x="1531692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0" name="Google Shape;320;p28"/>
          <p:cNvSpPr txBox="1">
            <a:spLocks noGrp="1"/>
          </p:cNvSpPr>
          <p:nvPr>
            <p:ph type="title" idx="19"/>
          </p:nvPr>
        </p:nvSpPr>
        <p:spPr>
          <a:xfrm>
            <a:off x="39993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1" name="Google Shape;321;p28"/>
          <p:cNvSpPr txBox="1">
            <a:spLocks noGrp="1"/>
          </p:cNvSpPr>
          <p:nvPr>
            <p:ph type="title" idx="20"/>
          </p:nvPr>
        </p:nvSpPr>
        <p:spPr>
          <a:xfrm>
            <a:off x="6497200" y="2987613"/>
            <a:ext cx="11097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45"/>
          <p:cNvSpPr/>
          <p:nvPr/>
        </p:nvSpPr>
        <p:spPr>
          <a:xfrm rot="10800000" flipH="1">
            <a:off x="5239167" y="1621025"/>
            <a:ext cx="3175800" cy="31110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5"/>
          <p:cNvSpPr/>
          <p:nvPr/>
        </p:nvSpPr>
        <p:spPr>
          <a:xfrm flipH="1">
            <a:off x="729108" y="1347125"/>
            <a:ext cx="3175800" cy="3088200"/>
          </a:xfrm>
          <a:prstGeom prst="round1Rect">
            <a:avLst>
              <a:gd name="adj" fmla="val 12288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5"/>
          <p:cNvSpPr/>
          <p:nvPr/>
        </p:nvSpPr>
        <p:spPr>
          <a:xfrm>
            <a:off x="4562600" y="13471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2F9C80"/>
          </a:solidFill>
          <a:ln w="9525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5"/>
          <p:cNvSpPr/>
          <p:nvPr/>
        </p:nvSpPr>
        <p:spPr>
          <a:xfrm flipH="1">
            <a:off x="4230564" y="12380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2F9C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5"/>
          <p:cNvSpPr txBox="1">
            <a:spLocks noGrp="1"/>
          </p:cNvSpPr>
          <p:nvPr>
            <p:ph type="title"/>
          </p:nvPr>
        </p:nvSpPr>
        <p:spPr>
          <a:xfrm>
            <a:off x="713225" y="359300"/>
            <a:ext cx="773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No-Code vs Pro-Code</a:t>
            </a:r>
            <a:endParaRPr dirty="0"/>
          </a:p>
        </p:txBody>
      </p:sp>
      <p:sp>
        <p:nvSpPr>
          <p:cNvPr id="1365" name="Google Shape;1365;p45"/>
          <p:cNvSpPr txBox="1"/>
          <p:nvPr/>
        </p:nvSpPr>
        <p:spPr>
          <a:xfrm flipH="1">
            <a:off x="5952652" y="2224559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Flexibility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45"/>
          <p:cNvSpPr txBox="1"/>
          <p:nvPr/>
        </p:nvSpPr>
        <p:spPr>
          <a:xfrm flipH="1">
            <a:off x="5483538" y="20528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7" name="Google Shape;1367;p45"/>
          <p:cNvSpPr txBox="1"/>
          <p:nvPr/>
        </p:nvSpPr>
        <p:spPr>
          <a:xfrm>
            <a:off x="5612850" y="1475675"/>
            <a:ext cx="25245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Pro-Code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9" name="Google Shape;1369;p45"/>
          <p:cNvSpPr txBox="1"/>
          <p:nvPr/>
        </p:nvSpPr>
        <p:spPr>
          <a:xfrm flipH="1">
            <a:off x="5952652" y="3247047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Pixel perfect UI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0" name="Google Shape;1370;p45"/>
          <p:cNvSpPr txBox="1"/>
          <p:nvPr/>
        </p:nvSpPr>
        <p:spPr>
          <a:xfrm flipH="1">
            <a:off x="5483538" y="30260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2" name="Google Shape;1372;p45"/>
          <p:cNvSpPr txBox="1"/>
          <p:nvPr/>
        </p:nvSpPr>
        <p:spPr>
          <a:xfrm flipH="1">
            <a:off x="5952652" y="4108013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Integrations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3" name="Google Shape;1373;p45"/>
          <p:cNvSpPr txBox="1"/>
          <p:nvPr/>
        </p:nvSpPr>
        <p:spPr>
          <a:xfrm flipH="1">
            <a:off x="5483538" y="39550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74" name="Google Shape;1374;p45"/>
          <p:cNvSpPr/>
          <p:nvPr/>
        </p:nvSpPr>
        <p:spPr>
          <a:xfrm rot="10800000">
            <a:off x="720227" y="4250525"/>
            <a:ext cx="3861300" cy="481500"/>
          </a:xfrm>
          <a:prstGeom prst="round1Rect">
            <a:avLst>
              <a:gd name="adj" fmla="val 50000"/>
            </a:avLst>
          </a:prstGeom>
          <a:solidFill>
            <a:srgbClr val="7BD9C1"/>
          </a:solidFill>
          <a:ln w="9525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5"/>
          <p:cNvSpPr/>
          <p:nvPr/>
        </p:nvSpPr>
        <p:spPr>
          <a:xfrm flipH="1">
            <a:off x="4230577" y="4141479"/>
            <a:ext cx="702000" cy="699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rgbClr val="7BD9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45"/>
          <p:cNvSpPr txBox="1"/>
          <p:nvPr/>
        </p:nvSpPr>
        <p:spPr>
          <a:xfrm>
            <a:off x="1431756" y="4379075"/>
            <a:ext cx="16899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No-Code</a:t>
            </a:r>
            <a:endParaRPr sz="1800" dirty="0">
              <a:solidFill>
                <a:schemeClr val="dk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5" name="Google Shape;1385;p45"/>
          <p:cNvSpPr txBox="1"/>
          <p:nvPr/>
        </p:nvSpPr>
        <p:spPr>
          <a:xfrm flipH="1">
            <a:off x="1431756" y="1828625"/>
            <a:ext cx="1612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Faster than coding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6" name="Google Shape;1386;p45"/>
          <p:cNvSpPr txBox="1"/>
          <p:nvPr/>
        </p:nvSpPr>
        <p:spPr>
          <a:xfrm flipH="1">
            <a:off x="941088" y="1562338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01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8" name="Google Shape;1388;p45"/>
          <p:cNvSpPr txBox="1"/>
          <p:nvPr/>
        </p:nvSpPr>
        <p:spPr>
          <a:xfrm flipH="1">
            <a:off x="1431756" y="2627387"/>
            <a:ext cx="1800454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Easy to maintain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9" name="Google Shape;1389;p45"/>
          <p:cNvSpPr txBox="1"/>
          <p:nvPr/>
        </p:nvSpPr>
        <p:spPr>
          <a:xfrm flipH="1">
            <a:off x="941088" y="2535500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02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1" name="Google Shape;1391;p45"/>
          <p:cNvSpPr txBox="1"/>
          <p:nvPr/>
        </p:nvSpPr>
        <p:spPr>
          <a:xfrm flipH="1">
            <a:off x="1431756" y="3606838"/>
            <a:ext cx="1821951" cy="42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lt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Automatic Updates</a:t>
            </a:r>
            <a:endParaRPr sz="1700" dirty="0">
              <a:solidFill>
                <a:schemeClr val="lt1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92" name="Google Shape;1392;p45"/>
          <p:cNvSpPr txBox="1"/>
          <p:nvPr/>
        </p:nvSpPr>
        <p:spPr>
          <a:xfrm flipH="1">
            <a:off x="941088" y="3464513"/>
            <a:ext cx="469200" cy="1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03</a:t>
            </a:r>
            <a:endParaRPr sz="1800">
              <a:solidFill>
                <a:schemeClr val="accent3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/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Database?</a:t>
            </a:r>
            <a:endParaRPr dirty="0"/>
          </a:p>
        </p:txBody>
      </p:sp>
      <p:sp>
        <p:nvSpPr>
          <p:cNvPr id="406" name="Google Shape;406;p30"/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0"/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/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/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/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/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/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/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/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/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/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/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/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/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/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/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/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/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/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/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/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/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/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/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/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/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/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/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/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/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/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/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/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/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/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/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/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/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DA61-D066-B24D-410B-FB6D3D17E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95D1-74C0-E655-F2AB-BDB09070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24B64-6EF3-902C-A556-262BF2DD25DC}"/>
              </a:ext>
            </a:extLst>
          </p:cNvPr>
          <p:cNvSpPr txBox="1"/>
          <p:nvPr/>
        </p:nvSpPr>
        <p:spPr>
          <a:xfrm>
            <a:off x="1400400" y="1368000"/>
            <a:ext cx="63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Relational Databases </a:t>
            </a:r>
            <a:r>
              <a:rPr lang="en-US" dirty="0">
                <a:solidFill>
                  <a:schemeClr val="bg1"/>
                </a:solidFill>
              </a:rPr>
              <a:t>: Organized data in tables, with row and columns. Usually some flavor of SQL may be used to query and manipulate the database (e.g. MySQL, </a:t>
            </a:r>
            <a:r>
              <a:rPr lang="en-US" dirty="0" err="1">
                <a:solidFill>
                  <a:schemeClr val="bg1"/>
                </a:solidFill>
              </a:rPr>
              <a:t>PostgresSQL</a:t>
            </a:r>
            <a:r>
              <a:rPr lang="en-US" dirty="0">
                <a:solidFill>
                  <a:schemeClr val="bg1"/>
                </a:solidFill>
              </a:rPr>
              <a:t>, Oracle)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NoSQL Databases </a:t>
            </a:r>
            <a:r>
              <a:rPr lang="en-US" dirty="0">
                <a:solidFill>
                  <a:schemeClr val="bg1"/>
                </a:solidFill>
              </a:rPr>
              <a:t>: Designed for handling unstructured, semi-structured, or rapidly changing data. (e.g. MongoDB, Cassandra, Redis)</a:t>
            </a:r>
          </a:p>
        </p:txBody>
      </p:sp>
    </p:spTree>
    <p:extLst>
      <p:ext uri="{BB962C8B-B14F-4D97-AF65-F5344CB8AC3E}">
        <p14:creationId xmlns:p14="http://schemas.microsoft.com/office/powerpoint/2010/main" val="23746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8C4BFD6-A15A-D80F-3F19-2359A706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0">
            <a:extLst>
              <a:ext uri="{FF2B5EF4-FFF2-40B4-BE49-F238E27FC236}">
                <a16:creationId xmlns:a16="http://schemas.microsoft.com/office/drawing/2014/main" id="{CD228EB6-293E-F74B-EE6B-26ED740F0D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20000" y="2101463"/>
            <a:ext cx="2697900" cy="12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SQL Foundations</a:t>
            </a:r>
            <a:endParaRPr sz="2800" dirty="0"/>
          </a:p>
        </p:txBody>
      </p:sp>
      <p:sp>
        <p:nvSpPr>
          <p:cNvPr id="406" name="Google Shape;406;p30">
            <a:extLst>
              <a:ext uri="{FF2B5EF4-FFF2-40B4-BE49-F238E27FC236}">
                <a16:creationId xmlns:a16="http://schemas.microsoft.com/office/drawing/2014/main" id="{964FB991-4253-C55D-4EAB-672CD8BBC5B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837488"/>
            <a:ext cx="1554900" cy="10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0">
            <a:extLst>
              <a:ext uri="{FF2B5EF4-FFF2-40B4-BE49-F238E27FC236}">
                <a16:creationId xmlns:a16="http://schemas.microsoft.com/office/drawing/2014/main" id="{6C07BE6D-0C13-80CE-4C31-D1CA62583F0F}"/>
              </a:ext>
            </a:extLst>
          </p:cNvPr>
          <p:cNvGrpSpPr/>
          <p:nvPr/>
        </p:nvGrpSpPr>
        <p:grpSpPr>
          <a:xfrm>
            <a:off x="4455820" y="1542185"/>
            <a:ext cx="4005090" cy="3068089"/>
            <a:chOff x="4428901" y="1471229"/>
            <a:chExt cx="4797089" cy="3674798"/>
          </a:xfrm>
        </p:grpSpPr>
        <p:sp>
          <p:nvSpPr>
            <p:cNvPr id="408" name="Google Shape;408;p30">
              <a:extLst>
                <a:ext uri="{FF2B5EF4-FFF2-40B4-BE49-F238E27FC236}">
                  <a16:creationId xmlns:a16="http://schemas.microsoft.com/office/drawing/2014/main" id="{94C70B83-7F57-2144-9555-89F81F6F2218}"/>
                </a:ext>
              </a:extLst>
            </p:cNvPr>
            <p:cNvSpPr/>
            <p:nvPr/>
          </p:nvSpPr>
          <p:spPr>
            <a:xfrm flipH="1">
              <a:off x="4428901" y="4806641"/>
              <a:ext cx="306677" cy="2831"/>
            </a:xfrm>
            <a:custGeom>
              <a:avLst/>
              <a:gdLst/>
              <a:ahLst/>
              <a:cxnLst/>
              <a:rect l="l" t="t" r="r" b="b"/>
              <a:pathLst>
                <a:path w="10942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0942" y="100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0">
              <a:extLst>
                <a:ext uri="{FF2B5EF4-FFF2-40B4-BE49-F238E27FC236}">
                  <a16:creationId xmlns:a16="http://schemas.microsoft.com/office/drawing/2014/main" id="{B6329E31-AAEC-E6AF-5E66-614FD42A170F}"/>
                </a:ext>
              </a:extLst>
            </p:cNvPr>
            <p:cNvSpPr/>
            <p:nvPr/>
          </p:nvSpPr>
          <p:spPr>
            <a:xfrm flipH="1">
              <a:off x="5518078" y="4768300"/>
              <a:ext cx="399224" cy="3784"/>
            </a:xfrm>
            <a:custGeom>
              <a:avLst/>
              <a:gdLst/>
              <a:ahLst/>
              <a:cxnLst/>
              <a:rect l="l" t="t" r="r" b="b"/>
              <a:pathLst>
                <a:path w="14244" h="135" extrusionOk="0">
                  <a:moveTo>
                    <a:pt x="0" y="1"/>
                  </a:moveTo>
                  <a:lnTo>
                    <a:pt x="0" y="134"/>
                  </a:lnTo>
                  <a:lnTo>
                    <a:pt x="14244" y="134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0">
              <a:extLst>
                <a:ext uri="{FF2B5EF4-FFF2-40B4-BE49-F238E27FC236}">
                  <a16:creationId xmlns:a16="http://schemas.microsoft.com/office/drawing/2014/main" id="{4FA80183-F5ED-6CE2-E882-DEA19C9D5D4C}"/>
                </a:ext>
              </a:extLst>
            </p:cNvPr>
            <p:cNvSpPr/>
            <p:nvPr/>
          </p:nvSpPr>
          <p:spPr>
            <a:xfrm flipH="1">
              <a:off x="4828097" y="4698175"/>
              <a:ext cx="308555" cy="2831"/>
            </a:xfrm>
            <a:custGeom>
              <a:avLst/>
              <a:gdLst/>
              <a:ahLst/>
              <a:cxnLst/>
              <a:rect l="l" t="t" r="r" b="b"/>
              <a:pathLst>
                <a:path w="11009" h="101" extrusionOk="0">
                  <a:moveTo>
                    <a:pt x="0" y="1"/>
                  </a:moveTo>
                  <a:lnTo>
                    <a:pt x="0" y="101"/>
                  </a:lnTo>
                  <a:lnTo>
                    <a:pt x="11008" y="101"/>
                  </a:lnTo>
                  <a:lnTo>
                    <a:pt x="11008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0">
              <a:extLst>
                <a:ext uri="{FF2B5EF4-FFF2-40B4-BE49-F238E27FC236}">
                  <a16:creationId xmlns:a16="http://schemas.microsoft.com/office/drawing/2014/main" id="{7CFA0C05-96A0-CF64-3382-42DA8224DA90}"/>
                </a:ext>
              </a:extLst>
            </p:cNvPr>
            <p:cNvSpPr/>
            <p:nvPr/>
          </p:nvSpPr>
          <p:spPr>
            <a:xfrm flipH="1">
              <a:off x="8391065" y="4717822"/>
              <a:ext cx="504887" cy="2831"/>
            </a:xfrm>
            <a:custGeom>
              <a:avLst/>
              <a:gdLst/>
              <a:ahLst/>
              <a:cxnLst/>
              <a:rect l="l" t="t" r="r" b="b"/>
              <a:pathLst>
                <a:path w="18014" h="101" extrusionOk="0">
                  <a:moveTo>
                    <a:pt x="0" y="0"/>
                  </a:moveTo>
                  <a:lnTo>
                    <a:pt x="0" y="100"/>
                  </a:lnTo>
                  <a:lnTo>
                    <a:pt x="18013" y="100"/>
                  </a:lnTo>
                  <a:lnTo>
                    <a:pt x="18013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0">
              <a:extLst>
                <a:ext uri="{FF2B5EF4-FFF2-40B4-BE49-F238E27FC236}">
                  <a16:creationId xmlns:a16="http://schemas.microsoft.com/office/drawing/2014/main" id="{A9540EAB-621D-01E9-099D-12217E50A5A5}"/>
                </a:ext>
              </a:extLst>
            </p:cNvPr>
            <p:cNvSpPr/>
            <p:nvPr/>
          </p:nvSpPr>
          <p:spPr>
            <a:xfrm flipH="1">
              <a:off x="9152110" y="4717822"/>
              <a:ext cx="73880" cy="2831"/>
            </a:xfrm>
            <a:custGeom>
              <a:avLst/>
              <a:gdLst/>
              <a:ahLst/>
              <a:cxnLst/>
              <a:rect l="l" t="t" r="r" b="b"/>
              <a:pathLst>
                <a:path w="2636" h="101" extrusionOk="0">
                  <a:moveTo>
                    <a:pt x="0" y="0"/>
                  </a:moveTo>
                  <a:lnTo>
                    <a:pt x="0" y="100"/>
                  </a:lnTo>
                  <a:lnTo>
                    <a:pt x="2636" y="10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0">
              <a:extLst>
                <a:ext uri="{FF2B5EF4-FFF2-40B4-BE49-F238E27FC236}">
                  <a16:creationId xmlns:a16="http://schemas.microsoft.com/office/drawing/2014/main" id="{1CC656FE-E6E8-CDAE-70AF-2896FFFB39DA}"/>
                </a:ext>
              </a:extLst>
            </p:cNvPr>
            <p:cNvSpPr/>
            <p:nvPr/>
          </p:nvSpPr>
          <p:spPr>
            <a:xfrm flipH="1">
              <a:off x="7493568" y="4767375"/>
              <a:ext cx="657273" cy="2831"/>
            </a:xfrm>
            <a:custGeom>
              <a:avLst/>
              <a:gdLst/>
              <a:ahLst/>
              <a:cxnLst/>
              <a:rect l="l" t="t" r="r" b="b"/>
              <a:pathLst>
                <a:path w="23451" h="101" extrusionOk="0">
                  <a:moveTo>
                    <a:pt x="1" y="0"/>
                  </a:moveTo>
                  <a:lnTo>
                    <a:pt x="1" y="100"/>
                  </a:lnTo>
                  <a:lnTo>
                    <a:pt x="23451" y="100"/>
                  </a:lnTo>
                  <a:lnTo>
                    <a:pt x="2345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>
              <a:extLst>
                <a:ext uri="{FF2B5EF4-FFF2-40B4-BE49-F238E27FC236}">
                  <a16:creationId xmlns:a16="http://schemas.microsoft.com/office/drawing/2014/main" id="{7E1E017A-A4D9-518E-EDDD-F5FC0A680686}"/>
                </a:ext>
              </a:extLst>
            </p:cNvPr>
            <p:cNvSpPr/>
            <p:nvPr/>
          </p:nvSpPr>
          <p:spPr>
            <a:xfrm flipH="1">
              <a:off x="5679825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36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34" y="3001"/>
                    <a:pt x="1702" y="499"/>
                    <a:pt x="3736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36" y="5636"/>
                  </a:cubicBezTo>
                  <a:cubicBezTo>
                    <a:pt x="5304" y="5603"/>
                    <a:pt x="6538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>
              <a:extLst>
                <a:ext uri="{FF2B5EF4-FFF2-40B4-BE49-F238E27FC236}">
                  <a16:creationId xmlns:a16="http://schemas.microsoft.com/office/drawing/2014/main" id="{B9C106D9-BBCD-8DA9-E4C8-BDDF76608E8C}"/>
                </a:ext>
              </a:extLst>
            </p:cNvPr>
            <p:cNvSpPr/>
            <p:nvPr/>
          </p:nvSpPr>
          <p:spPr>
            <a:xfrm flipH="1">
              <a:off x="6043509" y="3525841"/>
              <a:ext cx="184197" cy="157991"/>
            </a:xfrm>
            <a:custGeom>
              <a:avLst/>
              <a:gdLst/>
              <a:ahLst/>
              <a:cxnLst/>
              <a:rect l="l" t="t" r="r" b="b"/>
              <a:pathLst>
                <a:path w="6572" h="5637" extrusionOk="0">
                  <a:moveTo>
                    <a:pt x="3770" y="499"/>
                  </a:moveTo>
                  <a:cubicBezTo>
                    <a:pt x="5037" y="499"/>
                    <a:pt x="6071" y="1533"/>
                    <a:pt x="6071" y="2801"/>
                  </a:cubicBezTo>
                  <a:cubicBezTo>
                    <a:pt x="6071" y="4199"/>
                    <a:pt x="4929" y="5124"/>
                    <a:pt x="3735" y="5124"/>
                  </a:cubicBezTo>
                  <a:cubicBezTo>
                    <a:pt x="3162" y="5124"/>
                    <a:pt x="2578" y="4911"/>
                    <a:pt x="2102" y="4435"/>
                  </a:cubicBezTo>
                  <a:cubicBezTo>
                    <a:pt x="668" y="3001"/>
                    <a:pt x="1702" y="499"/>
                    <a:pt x="3770" y="499"/>
                  </a:cubicBezTo>
                  <a:close/>
                  <a:moveTo>
                    <a:pt x="3746" y="1"/>
                  </a:moveTo>
                  <a:cubicBezTo>
                    <a:pt x="3051" y="1"/>
                    <a:pt x="2343" y="258"/>
                    <a:pt x="1768" y="833"/>
                  </a:cubicBezTo>
                  <a:cubicBezTo>
                    <a:pt x="0" y="2601"/>
                    <a:pt x="1235" y="5636"/>
                    <a:pt x="3770" y="5636"/>
                  </a:cubicBezTo>
                  <a:cubicBezTo>
                    <a:pt x="5304" y="5603"/>
                    <a:pt x="6572" y="4369"/>
                    <a:pt x="6572" y="2801"/>
                  </a:cubicBezTo>
                  <a:cubicBezTo>
                    <a:pt x="6572" y="1112"/>
                    <a:pt x="5189" y="1"/>
                    <a:pt x="37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>
              <a:extLst>
                <a:ext uri="{FF2B5EF4-FFF2-40B4-BE49-F238E27FC236}">
                  <a16:creationId xmlns:a16="http://schemas.microsoft.com/office/drawing/2014/main" id="{010A75B1-6FC7-886A-B69A-37BFC289A410}"/>
                </a:ext>
              </a:extLst>
            </p:cNvPr>
            <p:cNvSpPr/>
            <p:nvPr/>
          </p:nvSpPr>
          <p:spPr>
            <a:xfrm flipH="1">
              <a:off x="5063696" y="2930004"/>
              <a:ext cx="229097" cy="285152"/>
            </a:xfrm>
            <a:custGeom>
              <a:avLst/>
              <a:gdLst/>
              <a:ahLst/>
              <a:cxnLst/>
              <a:rect l="l" t="t" r="r" b="b"/>
              <a:pathLst>
                <a:path w="8174" h="10174" extrusionOk="0">
                  <a:moveTo>
                    <a:pt x="6238" y="0"/>
                  </a:moveTo>
                  <a:cubicBezTo>
                    <a:pt x="5784" y="0"/>
                    <a:pt x="5324" y="176"/>
                    <a:pt x="4971" y="543"/>
                  </a:cubicBezTo>
                  <a:cubicBezTo>
                    <a:pt x="4937" y="576"/>
                    <a:pt x="4904" y="610"/>
                    <a:pt x="4871" y="676"/>
                  </a:cubicBezTo>
                  <a:cubicBezTo>
                    <a:pt x="4170" y="1610"/>
                    <a:pt x="4871" y="2511"/>
                    <a:pt x="4070" y="3145"/>
                  </a:cubicBezTo>
                  <a:cubicBezTo>
                    <a:pt x="3270" y="3779"/>
                    <a:pt x="1869" y="3912"/>
                    <a:pt x="1935" y="4980"/>
                  </a:cubicBezTo>
                  <a:cubicBezTo>
                    <a:pt x="1969" y="6014"/>
                    <a:pt x="901" y="6114"/>
                    <a:pt x="334" y="6914"/>
                  </a:cubicBezTo>
                  <a:cubicBezTo>
                    <a:pt x="1" y="7448"/>
                    <a:pt x="267" y="8249"/>
                    <a:pt x="501" y="8816"/>
                  </a:cubicBezTo>
                  <a:cubicBezTo>
                    <a:pt x="701" y="9216"/>
                    <a:pt x="1035" y="9550"/>
                    <a:pt x="1435" y="9716"/>
                  </a:cubicBezTo>
                  <a:cubicBezTo>
                    <a:pt x="1952" y="9919"/>
                    <a:pt x="2755" y="10173"/>
                    <a:pt x="3561" y="10173"/>
                  </a:cubicBezTo>
                  <a:cubicBezTo>
                    <a:pt x="4212" y="10173"/>
                    <a:pt x="4865" y="10008"/>
                    <a:pt x="5371" y="9516"/>
                  </a:cubicBezTo>
                  <a:cubicBezTo>
                    <a:pt x="6072" y="8816"/>
                    <a:pt x="5304" y="7882"/>
                    <a:pt x="6272" y="7215"/>
                  </a:cubicBezTo>
                  <a:cubicBezTo>
                    <a:pt x="7206" y="6547"/>
                    <a:pt x="6405" y="5547"/>
                    <a:pt x="6439" y="4613"/>
                  </a:cubicBezTo>
                  <a:cubicBezTo>
                    <a:pt x="6472" y="3679"/>
                    <a:pt x="7706" y="3545"/>
                    <a:pt x="8073" y="2478"/>
                  </a:cubicBezTo>
                  <a:cubicBezTo>
                    <a:pt x="8173" y="1944"/>
                    <a:pt x="8073" y="1410"/>
                    <a:pt x="7773" y="943"/>
                  </a:cubicBezTo>
                  <a:cubicBezTo>
                    <a:pt x="7465" y="327"/>
                    <a:pt x="6857" y="0"/>
                    <a:pt x="6238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>
              <a:extLst>
                <a:ext uri="{FF2B5EF4-FFF2-40B4-BE49-F238E27FC236}">
                  <a16:creationId xmlns:a16="http://schemas.microsoft.com/office/drawing/2014/main" id="{FC1DFD94-F8F0-F5C8-A383-7A06B26B2434}"/>
                </a:ext>
              </a:extLst>
            </p:cNvPr>
            <p:cNvSpPr/>
            <p:nvPr/>
          </p:nvSpPr>
          <p:spPr>
            <a:xfrm flipH="1">
              <a:off x="4499026" y="4881419"/>
              <a:ext cx="4532495" cy="264608"/>
            </a:xfrm>
            <a:custGeom>
              <a:avLst/>
              <a:gdLst/>
              <a:ahLst/>
              <a:cxnLst/>
              <a:rect l="l" t="t" r="r" b="b"/>
              <a:pathLst>
                <a:path w="161716" h="9441" extrusionOk="0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>
              <a:extLst>
                <a:ext uri="{FF2B5EF4-FFF2-40B4-BE49-F238E27FC236}">
                  <a16:creationId xmlns:a16="http://schemas.microsoft.com/office/drawing/2014/main" id="{F353D704-ACAD-6607-F8C4-70FCC15040EE}"/>
                </a:ext>
              </a:extLst>
            </p:cNvPr>
            <p:cNvSpPr/>
            <p:nvPr/>
          </p:nvSpPr>
          <p:spPr>
            <a:xfrm flipH="1">
              <a:off x="6243570" y="1795255"/>
              <a:ext cx="342216" cy="3167528"/>
            </a:xfrm>
            <a:custGeom>
              <a:avLst/>
              <a:gdLst/>
              <a:ahLst/>
              <a:cxnLst/>
              <a:rect l="l" t="t" r="r" b="b"/>
              <a:pathLst>
                <a:path w="12210" h="113015" extrusionOk="0">
                  <a:moveTo>
                    <a:pt x="11009" y="1"/>
                  </a:moveTo>
                  <a:cubicBezTo>
                    <a:pt x="10608" y="1"/>
                    <a:pt x="10275" y="301"/>
                    <a:pt x="10241" y="701"/>
                  </a:cubicBezTo>
                  <a:lnTo>
                    <a:pt x="34" y="112515"/>
                  </a:lnTo>
                  <a:cubicBezTo>
                    <a:pt x="1" y="112781"/>
                    <a:pt x="201" y="113015"/>
                    <a:pt x="468" y="113015"/>
                  </a:cubicBezTo>
                  <a:lnTo>
                    <a:pt x="1502" y="113015"/>
                  </a:lnTo>
                  <a:cubicBezTo>
                    <a:pt x="1735" y="113015"/>
                    <a:pt x="1935" y="112815"/>
                    <a:pt x="1935" y="112581"/>
                  </a:cubicBezTo>
                  <a:lnTo>
                    <a:pt x="122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>
              <a:extLst>
                <a:ext uri="{FF2B5EF4-FFF2-40B4-BE49-F238E27FC236}">
                  <a16:creationId xmlns:a16="http://schemas.microsoft.com/office/drawing/2014/main" id="{BDDFB41A-56F1-A0C1-CF9F-D6FD0514072E}"/>
                </a:ext>
              </a:extLst>
            </p:cNvPr>
            <p:cNvSpPr/>
            <p:nvPr/>
          </p:nvSpPr>
          <p:spPr>
            <a:xfrm flipH="1">
              <a:off x="5922907" y="1795255"/>
              <a:ext cx="342188" cy="3166603"/>
            </a:xfrm>
            <a:custGeom>
              <a:avLst/>
              <a:gdLst/>
              <a:ahLst/>
              <a:cxnLst/>
              <a:rect l="l" t="t" r="r" b="b"/>
              <a:pathLst>
                <a:path w="12209" h="112982" extrusionOk="0">
                  <a:moveTo>
                    <a:pt x="0" y="1"/>
                  </a:moveTo>
                  <a:lnTo>
                    <a:pt x="10274" y="112581"/>
                  </a:lnTo>
                  <a:cubicBezTo>
                    <a:pt x="10308" y="112815"/>
                    <a:pt x="10508" y="112982"/>
                    <a:pt x="10741" y="112982"/>
                  </a:cubicBezTo>
                  <a:lnTo>
                    <a:pt x="11742" y="112982"/>
                  </a:lnTo>
                  <a:cubicBezTo>
                    <a:pt x="12009" y="112982"/>
                    <a:pt x="12209" y="112748"/>
                    <a:pt x="12176" y="112515"/>
                  </a:cubicBezTo>
                  <a:lnTo>
                    <a:pt x="1968" y="701"/>
                  </a:lnTo>
                  <a:cubicBezTo>
                    <a:pt x="1935" y="301"/>
                    <a:pt x="1601" y="1"/>
                    <a:pt x="12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>
              <a:extLst>
                <a:ext uri="{FF2B5EF4-FFF2-40B4-BE49-F238E27FC236}">
                  <a16:creationId xmlns:a16="http://schemas.microsoft.com/office/drawing/2014/main" id="{68A3B3B1-B3FA-AA54-07A4-9DF14D5A0145}"/>
                </a:ext>
              </a:extLst>
            </p:cNvPr>
            <p:cNvSpPr/>
            <p:nvPr/>
          </p:nvSpPr>
          <p:spPr>
            <a:xfrm flipH="1">
              <a:off x="4883255" y="2608641"/>
              <a:ext cx="23403" cy="184197"/>
            </a:xfrm>
            <a:custGeom>
              <a:avLst/>
              <a:gdLst/>
              <a:ahLst/>
              <a:cxnLst/>
              <a:rect l="l" t="t" r="r" b="b"/>
              <a:pathLst>
                <a:path w="835" h="6572" extrusionOk="0">
                  <a:moveTo>
                    <a:pt x="634" y="0"/>
                  </a:moveTo>
                  <a:cubicBezTo>
                    <a:pt x="534" y="0"/>
                    <a:pt x="434" y="67"/>
                    <a:pt x="434" y="201"/>
                  </a:cubicBezTo>
                  <a:lnTo>
                    <a:pt x="0" y="6338"/>
                  </a:lnTo>
                  <a:cubicBezTo>
                    <a:pt x="0" y="6438"/>
                    <a:pt x="67" y="6538"/>
                    <a:pt x="200" y="6572"/>
                  </a:cubicBezTo>
                  <a:cubicBezTo>
                    <a:pt x="300" y="6572"/>
                    <a:pt x="400" y="6472"/>
                    <a:pt x="434" y="6372"/>
                  </a:cubicBezTo>
                  <a:lnTo>
                    <a:pt x="834" y="234"/>
                  </a:lnTo>
                  <a:cubicBezTo>
                    <a:pt x="834" y="101"/>
                    <a:pt x="767" y="0"/>
                    <a:pt x="6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>
              <a:extLst>
                <a:ext uri="{FF2B5EF4-FFF2-40B4-BE49-F238E27FC236}">
                  <a16:creationId xmlns:a16="http://schemas.microsoft.com/office/drawing/2014/main" id="{A530C155-3930-5AEF-DE26-B22C0F9F6531}"/>
                </a:ext>
              </a:extLst>
            </p:cNvPr>
            <p:cNvSpPr/>
            <p:nvPr/>
          </p:nvSpPr>
          <p:spPr>
            <a:xfrm flipH="1">
              <a:off x="4848669" y="2116702"/>
              <a:ext cx="38370" cy="390984"/>
            </a:xfrm>
            <a:custGeom>
              <a:avLst/>
              <a:gdLst/>
              <a:ahLst/>
              <a:cxnLst/>
              <a:rect l="l" t="t" r="r" b="b"/>
              <a:pathLst>
                <a:path w="1369" h="13950" extrusionOk="0">
                  <a:moveTo>
                    <a:pt x="1116" y="0"/>
                  </a:moveTo>
                  <a:cubicBezTo>
                    <a:pt x="1010" y="0"/>
                    <a:pt x="935" y="87"/>
                    <a:pt x="935" y="173"/>
                  </a:cubicBezTo>
                  <a:lnTo>
                    <a:pt x="1" y="13716"/>
                  </a:lnTo>
                  <a:cubicBezTo>
                    <a:pt x="1" y="13816"/>
                    <a:pt x="67" y="13917"/>
                    <a:pt x="201" y="13950"/>
                  </a:cubicBezTo>
                  <a:cubicBezTo>
                    <a:pt x="301" y="13950"/>
                    <a:pt x="401" y="13850"/>
                    <a:pt x="434" y="13750"/>
                  </a:cubicBezTo>
                  <a:lnTo>
                    <a:pt x="1368" y="207"/>
                  </a:lnTo>
                  <a:cubicBezTo>
                    <a:pt x="1368" y="107"/>
                    <a:pt x="1268" y="7"/>
                    <a:pt x="1168" y="7"/>
                  </a:cubicBezTo>
                  <a:cubicBezTo>
                    <a:pt x="1150" y="2"/>
                    <a:pt x="1133" y="0"/>
                    <a:pt x="111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>
              <a:extLst>
                <a:ext uri="{FF2B5EF4-FFF2-40B4-BE49-F238E27FC236}">
                  <a16:creationId xmlns:a16="http://schemas.microsoft.com/office/drawing/2014/main" id="{6E110B92-7A06-3DCD-5D2C-7C2F71A621C3}"/>
                </a:ext>
              </a:extLst>
            </p:cNvPr>
            <p:cNvSpPr/>
            <p:nvPr/>
          </p:nvSpPr>
          <p:spPr>
            <a:xfrm flipH="1">
              <a:off x="4873978" y="1836399"/>
              <a:ext cx="2862673" cy="2088637"/>
            </a:xfrm>
            <a:custGeom>
              <a:avLst/>
              <a:gdLst/>
              <a:ahLst/>
              <a:cxnLst/>
              <a:rect l="l" t="t" r="r" b="b"/>
              <a:pathLst>
                <a:path w="102138" h="74521" extrusionOk="0">
                  <a:moveTo>
                    <a:pt x="97294" y="0"/>
                  </a:moveTo>
                  <a:cubicBezTo>
                    <a:pt x="97275" y="0"/>
                    <a:pt x="97255" y="0"/>
                    <a:pt x="97236" y="0"/>
                  </a:cubicBezTo>
                  <a:lnTo>
                    <a:pt x="10041" y="0"/>
                  </a:lnTo>
                  <a:cubicBezTo>
                    <a:pt x="7239" y="67"/>
                    <a:pt x="4904" y="2202"/>
                    <a:pt x="4670" y="5004"/>
                  </a:cubicBezTo>
                  <a:lnTo>
                    <a:pt x="234" y="69517"/>
                  </a:lnTo>
                  <a:cubicBezTo>
                    <a:pt x="0" y="72219"/>
                    <a:pt x="2135" y="74520"/>
                    <a:pt x="4870" y="74520"/>
                  </a:cubicBezTo>
                  <a:lnTo>
                    <a:pt x="92099" y="74520"/>
                  </a:lnTo>
                  <a:cubicBezTo>
                    <a:pt x="94901" y="74454"/>
                    <a:pt x="97203" y="72285"/>
                    <a:pt x="97436" y="69517"/>
                  </a:cubicBezTo>
                  <a:lnTo>
                    <a:pt x="101906" y="5004"/>
                  </a:lnTo>
                  <a:cubicBezTo>
                    <a:pt x="102138" y="2321"/>
                    <a:pt x="100002" y="0"/>
                    <a:pt x="97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>
              <a:extLst>
                <a:ext uri="{FF2B5EF4-FFF2-40B4-BE49-F238E27FC236}">
                  <a16:creationId xmlns:a16="http://schemas.microsoft.com/office/drawing/2014/main" id="{5438C37B-9986-5FB2-F17B-610A69733BC2}"/>
                </a:ext>
              </a:extLst>
            </p:cNvPr>
            <p:cNvSpPr/>
            <p:nvPr/>
          </p:nvSpPr>
          <p:spPr>
            <a:xfrm flipH="1">
              <a:off x="4869297" y="1832643"/>
              <a:ext cx="2872006" cy="2096149"/>
            </a:xfrm>
            <a:custGeom>
              <a:avLst/>
              <a:gdLst/>
              <a:ahLst/>
              <a:cxnLst/>
              <a:rect l="l" t="t" r="r" b="b"/>
              <a:pathLst>
                <a:path w="102471" h="74789" extrusionOk="0">
                  <a:moveTo>
                    <a:pt x="97460" y="301"/>
                  </a:moveTo>
                  <a:cubicBezTo>
                    <a:pt x="100068" y="301"/>
                    <a:pt x="102137" y="2522"/>
                    <a:pt x="101905" y="5138"/>
                  </a:cubicBezTo>
                  <a:lnTo>
                    <a:pt x="97469" y="69651"/>
                  </a:lnTo>
                  <a:cubicBezTo>
                    <a:pt x="97235" y="72353"/>
                    <a:pt x="94967" y="74421"/>
                    <a:pt x="92265" y="74488"/>
                  </a:cubicBezTo>
                  <a:lnTo>
                    <a:pt x="5036" y="74488"/>
                  </a:lnTo>
                  <a:cubicBezTo>
                    <a:pt x="5017" y="74488"/>
                    <a:pt x="4998" y="74488"/>
                    <a:pt x="4979" y="74488"/>
                  </a:cubicBezTo>
                  <a:cubicBezTo>
                    <a:pt x="2371" y="74488"/>
                    <a:pt x="301" y="72234"/>
                    <a:pt x="533" y="69651"/>
                  </a:cubicBezTo>
                  <a:lnTo>
                    <a:pt x="5003" y="5171"/>
                  </a:lnTo>
                  <a:cubicBezTo>
                    <a:pt x="5236" y="2436"/>
                    <a:pt x="7471" y="335"/>
                    <a:pt x="10207" y="301"/>
                  </a:cubicBezTo>
                  <a:lnTo>
                    <a:pt x="97402" y="301"/>
                  </a:lnTo>
                  <a:cubicBezTo>
                    <a:pt x="97422" y="301"/>
                    <a:pt x="97441" y="301"/>
                    <a:pt x="97460" y="301"/>
                  </a:cubicBezTo>
                  <a:close/>
                  <a:moveTo>
                    <a:pt x="97460" y="1"/>
                  </a:moveTo>
                  <a:cubicBezTo>
                    <a:pt x="97441" y="1"/>
                    <a:pt x="97422" y="1"/>
                    <a:pt x="97402" y="1"/>
                  </a:cubicBezTo>
                  <a:lnTo>
                    <a:pt x="10207" y="1"/>
                  </a:lnTo>
                  <a:cubicBezTo>
                    <a:pt x="7304" y="34"/>
                    <a:pt x="4936" y="2269"/>
                    <a:pt x="4669" y="5138"/>
                  </a:cubicBezTo>
                  <a:lnTo>
                    <a:pt x="233" y="69651"/>
                  </a:lnTo>
                  <a:cubicBezTo>
                    <a:pt x="1" y="72433"/>
                    <a:pt x="2203" y="74788"/>
                    <a:pt x="4978" y="74788"/>
                  </a:cubicBezTo>
                  <a:cubicBezTo>
                    <a:pt x="4997" y="74788"/>
                    <a:pt x="5017" y="74788"/>
                    <a:pt x="5036" y="74788"/>
                  </a:cubicBezTo>
                  <a:lnTo>
                    <a:pt x="92265" y="74788"/>
                  </a:lnTo>
                  <a:cubicBezTo>
                    <a:pt x="95167" y="74754"/>
                    <a:pt x="97569" y="72520"/>
                    <a:pt x="97802" y="69651"/>
                  </a:cubicBezTo>
                  <a:lnTo>
                    <a:pt x="102239" y="5171"/>
                  </a:lnTo>
                  <a:cubicBezTo>
                    <a:pt x="102471" y="2389"/>
                    <a:pt x="100268" y="1"/>
                    <a:pt x="974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>
              <a:extLst>
                <a:ext uri="{FF2B5EF4-FFF2-40B4-BE49-F238E27FC236}">
                  <a16:creationId xmlns:a16="http://schemas.microsoft.com/office/drawing/2014/main" id="{25D0416D-BBD4-5858-6C2B-790EFDDB692C}"/>
                </a:ext>
              </a:extLst>
            </p:cNvPr>
            <p:cNvSpPr/>
            <p:nvPr/>
          </p:nvSpPr>
          <p:spPr>
            <a:xfrm flipH="1">
              <a:off x="6322103" y="2960610"/>
              <a:ext cx="575937" cy="517107"/>
            </a:xfrm>
            <a:custGeom>
              <a:avLst/>
              <a:gdLst/>
              <a:ahLst/>
              <a:cxnLst/>
              <a:rect l="l" t="t" r="r" b="b"/>
              <a:pathLst>
                <a:path w="20549" h="18450" extrusionOk="0">
                  <a:moveTo>
                    <a:pt x="10926" y="0"/>
                  </a:moveTo>
                  <a:cubicBezTo>
                    <a:pt x="8510" y="0"/>
                    <a:pt x="6032" y="943"/>
                    <a:pt x="4103" y="2820"/>
                  </a:cubicBezTo>
                  <a:cubicBezTo>
                    <a:pt x="301" y="6489"/>
                    <a:pt x="0" y="12327"/>
                    <a:pt x="3403" y="15863"/>
                  </a:cubicBezTo>
                  <a:cubicBezTo>
                    <a:pt x="5081" y="17590"/>
                    <a:pt x="7332" y="18449"/>
                    <a:pt x="9639" y="18449"/>
                  </a:cubicBezTo>
                  <a:cubicBezTo>
                    <a:pt x="12056" y="18449"/>
                    <a:pt x="14533" y="17506"/>
                    <a:pt x="16479" y="15629"/>
                  </a:cubicBezTo>
                  <a:cubicBezTo>
                    <a:pt x="20248" y="11960"/>
                    <a:pt x="20548" y="6123"/>
                    <a:pt x="17146" y="2587"/>
                  </a:cubicBezTo>
                  <a:cubicBezTo>
                    <a:pt x="15484" y="860"/>
                    <a:pt x="13233" y="0"/>
                    <a:pt x="1092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>
              <a:extLst>
                <a:ext uri="{FF2B5EF4-FFF2-40B4-BE49-F238E27FC236}">
                  <a16:creationId xmlns:a16="http://schemas.microsoft.com/office/drawing/2014/main" id="{1B9A748A-5CFB-B461-6BC1-D60D5A3F2988}"/>
                </a:ext>
              </a:extLst>
            </p:cNvPr>
            <p:cNvSpPr/>
            <p:nvPr/>
          </p:nvSpPr>
          <p:spPr>
            <a:xfrm flipH="1">
              <a:off x="6379139" y="3012153"/>
              <a:ext cx="460940" cy="414022"/>
            </a:xfrm>
            <a:custGeom>
              <a:avLst/>
              <a:gdLst/>
              <a:ahLst/>
              <a:cxnLst/>
              <a:rect l="l" t="t" r="r" b="b"/>
              <a:pathLst>
                <a:path w="16446" h="14772" extrusionOk="0">
                  <a:moveTo>
                    <a:pt x="8717" y="0"/>
                  </a:moveTo>
                  <a:cubicBezTo>
                    <a:pt x="6792" y="0"/>
                    <a:pt x="4818" y="751"/>
                    <a:pt x="3270" y="2249"/>
                  </a:cubicBezTo>
                  <a:cubicBezTo>
                    <a:pt x="234" y="5184"/>
                    <a:pt x="1" y="9854"/>
                    <a:pt x="2736" y="12690"/>
                  </a:cubicBezTo>
                  <a:cubicBezTo>
                    <a:pt x="4059" y="14079"/>
                    <a:pt x="5863" y="14771"/>
                    <a:pt x="7716" y="14771"/>
                  </a:cubicBezTo>
                  <a:cubicBezTo>
                    <a:pt x="9646" y="14771"/>
                    <a:pt x="11628" y="14020"/>
                    <a:pt x="13177" y="12523"/>
                  </a:cubicBezTo>
                  <a:cubicBezTo>
                    <a:pt x="16212" y="9587"/>
                    <a:pt x="16446" y="4917"/>
                    <a:pt x="13710" y="2082"/>
                  </a:cubicBezTo>
                  <a:cubicBezTo>
                    <a:pt x="12370" y="693"/>
                    <a:pt x="10566" y="0"/>
                    <a:pt x="87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>
              <a:extLst>
                <a:ext uri="{FF2B5EF4-FFF2-40B4-BE49-F238E27FC236}">
                  <a16:creationId xmlns:a16="http://schemas.microsoft.com/office/drawing/2014/main" id="{0F5564AC-DBF1-C5F6-AA24-AA210783CB81}"/>
                </a:ext>
              </a:extLst>
            </p:cNvPr>
            <p:cNvSpPr/>
            <p:nvPr/>
          </p:nvSpPr>
          <p:spPr>
            <a:xfrm flipH="1">
              <a:off x="6437100" y="3064144"/>
              <a:ext cx="345943" cy="310012"/>
            </a:xfrm>
            <a:custGeom>
              <a:avLst/>
              <a:gdLst/>
              <a:ahLst/>
              <a:cxnLst/>
              <a:rect l="l" t="t" r="r" b="b"/>
              <a:pathLst>
                <a:path w="12343" h="11061" extrusionOk="0">
                  <a:moveTo>
                    <a:pt x="6561" y="1"/>
                  </a:moveTo>
                  <a:cubicBezTo>
                    <a:pt x="5112" y="1"/>
                    <a:pt x="3629" y="568"/>
                    <a:pt x="2469" y="1695"/>
                  </a:cubicBezTo>
                  <a:cubicBezTo>
                    <a:pt x="200" y="3896"/>
                    <a:pt x="0" y="7399"/>
                    <a:pt x="2068" y="9500"/>
                  </a:cubicBezTo>
                  <a:cubicBezTo>
                    <a:pt x="3062" y="10543"/>
                    <a:pt x="4407" y="11061"/>
                    <a:pt x="5790" y="11061"/>
                  </a:cubicBezTo>
                  <a:cubicBezTo>
                    <a:pt x="7238" y="11061"/>
                    <a:pt x="8730" y="10493"/>
                    <a:pt x="9907" y="9367"/>
                  </a:cubicBezTo>
                  <a:cubicBezTo>
                    <a:pt x="12176" y="7165"/>
                    <a:pt x="12342" y="3663"/>
                    <a:pt x="10308" y="1561"/>
                  </a:cubicBezTo>
                  <a:cubicBezTo>
                    <a:pt x="9297" y="518"/>
                    <a:pt x="7945" y="1"/>
                    <a:pt x="656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>
              <a:extLst>
                <a:ext uri="{FF2B5EF4-FFF2-40B4-BE49-F238E27FC236}">
                  <a16:creationId xmlns:a16="http://schemas.microsoft.com/office/drawing/2014/main" id="{30AC956A-83FF-0551-C833-307281E49355}"/>
                </a:ext>
              </a:extLst>
            </p:cNvPr>
            <p:cNvSpPr/>
            <p:nvPr/>
          </p:nvSpPr>
          <p:spPr>
            <a:xfrm flipH="1">
              <a:off x="6501619" y="3115378"/>
              <a:ext cx="216877" cy="207572"/>
            </a:xfrm>
            <a:custGeom>
              <a:avLst/>
              <a:gdLst/>
              <a:ahLst/>
              <a:cxnLst/>
              <a:rect l="l" t="t" r="r" b="b"/>
              <a:pathLst>
                <a:path w="7738" h="7406" extrusionOk="0">
                  <a:moveTo>
                    <a:pt x="4135" y="0"/>
                  </a:moveTo>
                  <a:cubicBezTo>
                    <a:pt x="2067" y="33"/>
                    <a:pt x="366" y="1635"/>
                    <a:pt x="199" y="3703"/>
                  </a:cubicBezTo>
                  <a:cubicBezTo>
                    <a:pt x="1" y="5685"/>
                    <a:pt x="1570" y="7406"/>
                    <a:pt x="3577" y="7406"/>
                  </a:cubicBezTo>
                  <a:cubicBezTo>
                    <a:pt x="3596" y="7406"/>
                    <a:pt x="3616" y="7406"/>
                    <a:pt x="3635" y="7405"/>
                  </a:cubicBezTo>
                  <a:cubicBezTo>
                    <a:pt x="5703" y="7372"/>
                    <a:pt x="7404" y="5771"/>
                    <a:pt x="7571" y="3703"/>
                  </a:cubicBezTo>
                  <a:cubicBezTo>
                    <a:pt x="7738" y="1701"/>
                    <a:pt x="6137" y="0"/>
                    <a:pt x="4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>
              <a:extLst>
                <a:ext uri="{FF2B5EF4-FFF2-40B4-BE49-F238E27FC236}">
                  <a16:creationId xmlns:a16="http://schemas.microsoft.com/office/drawing/2014/main" id="{15C42A70-61CB-9CEE-60E2-A1CE91664BC8}"/>
                </a:ext>
              </a:extLst>
            </p:cNvPr>
            <p:cNvSpPr/>
            <p:nvPr/>
          </p:nvSpPr>
          <p:spPr>
            <a:xfrm flipH="1">
              <a:off x="6555880" y="3167705"/>
              <a:ext cx="108382" cy="102917"/>
            </a:xfrm>
            <a:custGeom>
              <a:avLst/>
              <a:gdLst/>
              <a:ahLst/>
              <a:cxnLst/>
              <a:rect l="l" t="t" r="r" b="b"/>
              <a:pathLst>
                <a:path w="3867" h="3672" extrusionOk="0">
                  <a:moveTo>
                    <a:pt x="2123" y="0"/>
                  </a:moveTo>
                  <a:cubicBezTo>
                    <a:pt x="2104" y="0"/>
                    <a:pt x="2086" y="0"/>
                    <a:pt x="2067" y="1"/>
                  </a:cubicBezTo>
                  <a:cubicBezTo>
                    <a:pt x="1033" y="1"/>
                    <a:pt x="165" y="802"/>
                    <a:pt x="99" y="1836"/>
                  </a:cubicBezTo>
                  <a:cubicBezTo>
                    <a:pt x="1" y="2818"/>
                    <a:pt x="770" y="3671"/>
                    <a:pt x="1744" y="3671"/>
                  </a:cubicBezTo>
                  <a:cubicBezTo>
                    <a:pt x="1763" y="3671"/>
                    <a:pt x="1781" y="3671"/>
                    <a:pt x="1800" y="3670"/>
                  </a:cubicBezTo>
                  <a:cubicBezTo>
                    <a:pt x="2834" y="3670"/>
                    <a:pt x="3701" y="2870"/>
                    <a:pt x="3801" y="1836"/>
                  </a:cubicBezTo>
                  <a:cubicBezTo>
                    <a:pt x="3867" y="854"/>
                    <a:pt x="3097" y="0"/>
                    <a:pt x="2123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>
              <a:extLst>
                <a:ext uri="{FF2B5EF4-FFF2-40B4-BE49-F238E27FC236}">
                  <a16:creationId xmlns:a16="http://schemas.microsoft.com/office/drawing/2014/main" id="{9BB4FDF2-AD6B-F862-696B-A43E5FA792A6}"/>
                </a:ext>
              </a:extLst>
            </p:cNvPr>
            <p:cNvSpPr/>
            <p:nvPr/>
          </p:nvSpPr>
          <p:spPr>
            <a:xfrm flipH="1">
              <a:off x="7090701" y="3072328"/>
              <a:ext cx="432801" cy="529215"/>
            </a:xfrm>
            <a:custGeom>
              <a:avLst/>
              <a:gdLst/>
              <a:ahLst/>
              <a:cxnLst/>
              <a:rect l="l" t="t" r="r" b="b"/>
              <a:pathLst>
                <a:path w="15442" h="18882" extrusionOk="0">
                  <a:moveTo>
                    <a:pt x="8188" y="401"/>
                  </a:moveTo>
                  <a:cubicBezTo>
                    <a:pt x="12003" y="401"/>
                    <a:pt x="15008" y="3676"/>
                    <a:pt x="14678" y="7474"/>
                  </a:cubicBezTo>
                  <a:cubicBezTo>
                    <a:pt x="14444" y="9642"/>
                    <a:pt x="13610" y="11710"/>
                    <a:pt x="12243" y="13411"/>
                  </a:cubicBezTo>
                  <a:cubicBezTo>
                    <a:pt x="11275" y="14679"/>
                    <a:pt x="10575" y="16113"/>
                    <a:pt x="10174" y="17648"/>
                  </a:cubicBezTo>
                  <a:cubicBezTo>
                    <a:pt x="10041" y="18115"/>
                    <a:pt x="9607" y="18448"/>
                    <a:pt x="9107" y="18448"/>
                  </a:cubicBezTo>
                  <a:lnTo>
                    <a:pt x="4537" y="18448"/>
                  </a:lnTo>
                  <a:cubicBezTo>
                    <a:pt x="4070" y="18448"/>
                    <a:pt x="3703" y="18115"/>
                    <a:pt x="3636" y="17681"/>
                  </a:cubicBezTo>
                  <a:cubicBezTo>
                    <a:pt x="3436" y="16180"/>
                    <a:pt x="2936" y="14712"/>
                    <a:pt x="2102" y="13411"/>
                  </a:cubicBezTo>
                  <a:cubicBezTo>
                    <a:pt x="1001" y="11677"/>
                    <a:pt x="434" y="9609"/>
                    <a:pt x="501" y="7507"/>
                  </a:cubicBezTo>
                  <a:cubicBezTo>
                    <a:pt x="834" y="3538"/>
                    <a:pt x="4137" y="502"/>
                    <a:pt x="8106" y="435"/>
                  </a:cubicBezTo>
                  <a:lnTo>
                    <a:pt x="8073" y="402"/>
                  </a:lnTo>
                  <a:cubicBezTo>
                    <a:pt x="8111" y="401"/>
                    <a:pt x="8150" y="401"/>
                    <a:pt x="8188" y="401"/>
                  </a:cubicBezTo>
                  <a:close/>
                  <a:moveTo>
                    <a:pt x="8222" y="1"/>
                  </a:moveTo>
                  <a:cubicBezTo>
                    <a:pt x="8183" y="1"/>
                    <a:pt x="8145" y="1"/>
                    <a:pt x="8106" y="2"/>
                  </a:cubicBezTo>
                  <a:cubicBezTo>
                    <a:pt x="3903" y="68"/>
                    <a:pt x="434" y="3304"/>
                    <a:pt x="101" y="7507"/>
                  </a:cubicBezTo>
                  <a:cubicBezTo>
                    <a:pt x="0" y="9675"/>
                    <a:pt x="601" y="11843"/>
                    <a:pt x="1768" y="13645"/>
                  </a:cubicBezTo>
                  <a:cubicBezTo>
                    <a:pt x="2536" y="14912"/>
                    <a:pt x="3036" y="16280"/>
                    <a:pt x="3236" y="17748"/>
                  </a:cubicBezTo>
                  <a:cubicBezTo>
                    <a:pt x="3303" y="18415"/>
                    <a:pt x="3870" y="18882"/>
                    <a:pt x="4537" y="18882"/>
                  </a:cubicBezTo>
                  <a:lnTo>
                    <a:pt x="9140" y="18882"/>
                  </a:lnTo>
                  <a:cubicBezTo>
                    <a:pt x="9807" y="18882"/>
                    <a:pt x="10408" y="18415"/>
                    <a:pt x="10575" y="17748"/>
                  </a:cubicBezTo>
                  <a:cubicBezTo>
                    <a:pt x="10975" y="16247"/>
                    <a:pt x="11675" y="14879"/>
                    <a:pt x="12609" y="13645"/>
                  </a:cubicBezTo>
                  <a:cubicBezTo>
                    <a:pt x="14010" y="11877"/>
                    <a:pt x="14878" y="9742"/>
                    <a:pt x="15111" y="7507"/>
                  </a:cubicBezTo>
                  <a:cubicBezTo>
                    <a:pt x="15442" y="3476"/>
                    <a:pt x="12270" y="1"/>
                    <a:pt x="8222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>
              <a:extLst>
                <a:ext uri="{FF2B5EF4-FFF2-40B4-BE49-F238E27FC236}">
                  <a16:creationId xmlns:a16="http://schemas.microsoft.com/office/drawing/2014/main" id="{3EC32838-0492-A440-CE75-A7C5EFB1D0F9}"/>
                </a:ext>
              </a:extLst>
            </p:cNvPr>
            <p:cNvSpPr/>
            <p:nvPr/>
          </p:nvSpPr>
          <p:spPr>
            <a:xfrm flipH="1">
              <a:off x="7180361" y="3246266"/>
              <a:ext cx="271166" cy="421674"/>
            </a:xfrm>
            <a:custGeom>
              <a:avLst/>
              <a:gdLst/>
              <a:ahLst/>
              <a:cxnLst/>
              <a:rect l="l" t="t" r="r" b="b"/>
              <a:pathLst>
                <a:path w="9675" h="15045" extrusionOk="0">
                  <a:moveTo>
                    <a:pt x="4971" y="367"/>
                  </a:moveTo>
                  <a:cubicBezTo>
                    <a:pt x="4971" y="367"/>
                    <a:pt x="5205" y="500"/>
                    <a:pt x="5171" y="1901"/>
                  </a:cubicBezTo>
                  <a:cubicBezTo>
                    <a:pt x="5205" y="2769"/>
                    <a:pt x="5038" y="3636"/>
                    <a:pt x="4671" y="4437"/>
                  </a:cubicBezTo>
                  <a:lnTo>
                    <a:pt x="4638" y="4437"/>
                  </a:lnTo>
                  <a:cubicBezTo>
                    <a:pt x="4471" y="4036"/>
                    <a:pt x="4371" y="3636"/>
                    <a:pt x="4337" y="3202"/>
                  </a:cubicBezTo>
                  <a:cubicBezTo>
                    <a:pt x="4237" y="1801"/>
                    <a:pt x="4771" y="434"/>
                    <a:pt x="4971" y="367"/>
                  </a:cubicBezTo>
                  <a:close/>
                  <a:moveTo>
                    <a:pt x="1035" y="1768"/>
                  </a:moveTo>
                  <a:cubicBezTo>
                    <a:pt x="1369" y="1768"/>
                    <a:pt x="1702" y="1901"/>
                    <a:pt x="1902" y="2168"/>
                  </a:cubicBezTo>
                  <a:cubicBezTo>
                    <a:pt x="2269" y="2602"/>
                    <a:pt x="2603" y="3403"/>
                    <a:pt x="2703" y="4970"/>
                  </a:cubicBezTo>
                  <a:cubicBezTo>
                    <a:pt x="1569" y="4470"/>
                    <a:pt x="368" y="3036"/>
                    <a:pt x="368" y="2235"/>
                  </a:cubicBezTo>
                  <a:lnTo>
                    <a:pt x="335" y="2235"/>
                  </a:lnTo>
                  <a:cubicBezTo>
                    <a:pt x="335" y="2068"/>
                    <a:pt x="401" y="1801"/>
                    <a:pt x="935" y="1768"/>
                  </a:cubicBezTo>
                  <a:close/>
                  <a:moveTo>
                    <a:pt x="8974" y="1901"/>
                  </a:moveTo>
                  <a:cubicBezTo>
                    <a:pt x="9141" y="2002"/>
                    <a:pt x="9274" y="2602"/>
                    <a:pt x="9074" y="3369"/>
                  </a:cubicBezTo>
                  <a:cubicBezTo>
                    <a:pt x="8807" y="4303"/>
                    <a:pt x="8073" y="5037"/>
                    <a:pt x="7139" y="5304"/>
                  </a:cubicBezTo>
                  <a:cubicBezTo>
                    <a:pt x="7373" y="4303"/>
                    <a:pt x="7807" y="3336"/>
                    <a:pt x="8307" y="2435"/>
                  </a:cubicBezTo>
                  <a:cubicBezTo>
                    <a:pt x="8607" y="2035"/>
                    <a:pt x="8807" y="1901"/>
                    <a:pt x="8907" y="1901"/>
                  </a:cubicBezTo>
                  <a:close/>
                  <a:moveTo>
                    <a:pt x="5038" y="0"/>
                  </a:moveTo>
                  <a:cubicBezTo>
                    <a:pt x="4471" y="0"/>
                    <a:pt x="4104" y="1401"/>
                    <a:pt x="4004" y="2335"/>
                  </a:cubicBezTo>
                  <a:cubicBezTo>
                    <a:pt x="3870" y="3169"/>
                    <a:pt x="4037" y="4003"/>
                    <a:pt x="4404" y="4770"/>
                  </a:cubicBezTo>
                  <a:cubicBezTo>
                    <a:pt x="4204" y="4970"/>
                    <a:pt x="3904" y="5104"/>
                    <a:pt x="3570" y="5104"/>
                  </a:cubicBezTo>
                  <a:cubicBezTo>
                    <a:pt x="3521" y="5114"/>
                    <a:pt x="3472" y="5118"/>
                    <a:pt x="3424" y="5118"/>
                  </a:cubicBezTo>
                  <a:cubicBezTo>
                    <a:pt x="3309" y="5118"/>
                    <a:pt x="3198" y="5094"/>
                    <a:pt x="3103" y="5070"/>
                  </a:cubicBezTo>
                  <a:cubicBezTo>
                    <a:pt x="3003" y="3536"/>
                    <a:pt x="2703" y="2469"/>
                    <a:pt x="2203" y="1901"/>
                  </a:cubicBezTo>
                  <a:cubicBezTo>
                    <a:pt x="1897" y="1565"/>
                    <a:pt x="1479" y="1397"/>
                    <a:pt x="1052" y="1397"/>
                  </a:cubicBezTo>
                  <a:cubicBezTo>
                    <a:pt x="1013" y="1397"/>
                    <a:pt x="974" y="1398"/>
                    <a:pt x="935" y="1401"/>
                  </a:cubicBezTo>
                  <a:cubicBezTo>
                    <a:pt x="101" y="1434"/>
                    <a:pt x="1" y="2035"/>
                    <a:pt x="1" y="2268"/>
                  </a:cubicBezTo>
                  <a:cubicBezTo>
                    <a:pt x="1" y="3236"/>
                    <a:pt x="1335" y="4904"/>
                    <a:pt x="2736" y="5371"/>
                  </a:cubicBezTo>
                  <a:cubicBezTo>
                    <a:pt x="2836" y="7339"/>
                    <a:pt x="2603" y="10307"/>
                    <a:pt x="1769" y="14877"/>
                  </a:cubicBezTo>
                  <a:lnTo>
                    <a:pt x="1736" y="15044"/>
                  </a:lnTo>
                  <a:lnTo>
                    <a:pt x="2102" y="15044"/>
                  </a:lnTo>
                  <a:lnTo>
                    <a:pt x="2102" y="14944"/>
                  </a:lnTo>
                  <a:cubicBezTo>
                    <a:pt x="2870" y="10875"/>
                    <a:pt x="3203" y="7706"/>
                    <a:pt x="3103" y="5471"/>
                  </a:cubicBezTo>
                  <a:cubicBezTo>
                    <a:pt x="3270" y="5471"/>
                    <a:pt x="3403" y="5504"/>
                    <a:pt x="3570" y="5504"/>
                  </a:cubicBezTo>
                  <a:cubicBezTo>
                    <a:pt x="3970" y="5471"/>
                    <a:pt x="4337" y="5337"/>
                    <a:pt x="4604" y="5037"/>
                  </a:cubicBezTo>
                  <a:cubicBezTo>
                    <a:pt x="4971" y="5471"/>
                    <a:pt x="5538" y="5738"/>
                    <a:pt x="6105" y="5738"/>
                  </a:cubicBezTo>
                  <a:lnTo>
                    <a:pt x="6572" y="5738"/>
                  </a:lnTo>
                  <a:cubicBezTo>
                    <a:pt x="5672" y="8973"/>
                    <a:pt x="5271" y="13176"/>
                    <a:pt x="5972" y="15044"/>
                  </a:cubicBezTo>
                  <a:lnTo>
                    <a:pt x="6372" y="15044"/>
                  </a:lnTo>
                  <a:cubicBezTo>
                    <a:pt x="5605" y="13376"/>
                    <a:pt x="6072" y="8973"/>
                    <a:pt x="6973" y="5704"/>
                  </a:cubicBezTo>
                  <a:cubicBezTo>
                    <a:pt x="8140" y="5471"/>
                    <a:pt x="9074" y="4603"/>
                    <a:pt x="9408" y="3436"/>
                  </a:cubicBezTo>
                  <a:cubicBezTo>
                    <a:pt x="9675" y="2569"/>
                    <a:pt x="9541" y="1735"/>
                    <a:pt x="9107" y="1568"/>
                  </a:cubicBezTo>
                  <a:cubicBezTo>
                    <a:pt x="9051" y="1544"/>
                    <a:pt x="8986" y="1527"/>
                    <a:pt x="8914" y="1527"/>
                  </a:cubicBezTo>
                  <a:cubicBezTo>
                    <a:pt x="8688" y="1527"/>
                    <a:pt x="8386" y="1687"/>
                    <a:pt x="8007" y="2268"/>
                  </a:cubicBezTo>
                  <a:cubicBezTo>
                    <a:pt x="7440" y="3236"/>
                    <a:pt x="6973" y="4270"/>
                    <a:pt x="6706" y="5371"/>
                  </a:cubicBezTo>
                  <a:cubicBezTo>
                    <a:pt x="6622" y="5387"/>
                    <a:pt x="6531" y="5396"/>
                    <a:pt x="6439" y="5396"/>
                  </a:cubicBezTo>
                  <a:cubicBezTo>
                    <a:pt x="6347" y="5396"/>
                    <a:pt x="6255" y="5387"/>
                    <a:pt x="6172" y="5371"/>
                  </a:cubicBezTo>
                  <a:cubicBezTo>
                    <a:pt x="5672" y="5371"/>
                    <a:pt x="5205" y="5137"/>
                    <a:pt x="4871" y="4770"/>
                  </a:cubicBezTo>
                  <a:cubicBezTo>
                    <a:pt x="5271" y="4236"/>
                    <a:pt x="5538" y="3336"/>
                    <a:pt x="5572" y="1868"/>
                  </a:cubicBezTo>
                  <a:cubicBezTo>
                    <a:pt x="5605" y="601"/>
                    <a:pt x="5438" y="0"/>
                    <a:pt x="5038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>
              <a:extLst>
                <a:ext uri="{FF2B5EF4-FFF2-40B4-BE49-F238E27FC236}">
                  <a16:creationId xmlns:a16="http://schemas.microsoft.com/office/drawing/2014/main" id="{C9D1A78C-7314-0ADE-D652-A578025CBAFB}"/>
                </a:ext>
              </a:extLst>
            </p:cNvPr>
            <p:cNvSpPr/>
            <p:nvPr/>
          </p:nvSpPr>
          <p:spPr>
            <a:xfrm flipH="1">
              <a:off x="7249533" y="3636129"/>
              <a:ext cx="173939" cy="48628"/>
            </a:xfrm>
            <a:custGeom>
              <a:avLst/>
              <a:gdLst/>
              <a:ahLst/>
              <a:cxnLst/>
              <a:rect l="l" t="t" r="r" b="b"/>
              <a:pathLst>
                <a:path w="6206" h="1735" extrusionOk="0">
                  <a:moveTo>
                    <a:pt x="668" y="0"/>
                  </a:moveTo>
                  <a:cubicBezTo>
                    <a:pt x="368" y="0"/>
                    <a:pt x="101" y="234"/>
                    <a:pt x="67" y="567"/>
                  </a:cubicBezTo>
                  <a:lnTo>
                    <a:pt x="34" y="1168"/>
                  </a:lnTo>
                  <a:cubicBezTo>
                    <a:pt x="1" y="1468"/>
                    <a:pt x="234" y="1735"/>
                    <a:pt x="568" y="1735"/>
                  </a:cubicBezTo>
                  <a:lnTo>
                    <a:pt x="5571" y="1735"/>
                  </a:lnTo>
                  <a:cubicBezTo>
                    <a:pt x="5872" y="1735"/>
                    <a:pt x="6138" y="1468"/>
                    <a:pt x="6172" y="1168"/>
                  </a:cubicBezTo>
                  <a:lnTo>
                    <a:pt x="6205" y="567"/>
                  </a:lnTo>
                  <a:cubicBezTo>
                    <a:pt x="6205" y="267"/>
                    <a:pt x="5972" y="0"/>
                    <a:pt x="5671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>
              <a:extLst>
                <a:ext uri="{FF2B5EF4-FFF2-40B4-BE49-F238E27FC236}">
                  <a16:creationId xmlns:a16="http://schemas.microsoft.com/office/drawing/2014/main" id="{9E23C0D4-16D4-383D-D7D1-9632D4C0FA76}"/>
                </a:ext>
              </a:extLst>
            </p:cNvPr>
            <p:cNvSpPr/>
            <p:nvPr/>
          </p:nvSpPr>
          <p:spPr>
            <a:xfrm flipH="1">
              <a:off x="7243927" y="3630495"/>
              <a:ext cx="185150" cy="60820"/>
            </a:xfrm>
            <a:custGeom>
              <a:avLst/>
              <a:gdLst/>
              <a:ahLst/>
              <a:cxnLst/>
              <a:rect l="l" t="t" r="r" b="b"/>
              <a:pathLst>
                <a:path w="6606" h="2170" extrusionOk="0">
                  <a:moveTo>
                    <a:pt x="5838" y="435"/>
                  </a:moveTo>
                  <a:cubicBezTo>
                    <a:pt x="5938" y="435"/>
                    <a:pt x="6038" y="468"/>
                    <a:pt x="6072" y="535"/>
                  </a:cubicBezTo>
                  <a:cubicBezTo>
                    <a:pt x="6138" y="601"/>
                    <a:pt x="6172" y="668"/>
                    <a:pt x="6172" y="768"/>
                  </a:cubicBezTo>
                  <a:lnTo>
                    <a:pt x="6138" y="1369"/>
                  </a:lnTo>
                  <a:cubicBezTo>
                    <a:pt x="6105" y="1569"/>
                    <a:pt x="5938" y="1735"/>
                    <a:pt x="5738" y="1735"/>
                  </a:cubicBezTo>
                  <a:lnTo>
                    <a:pt x="734" y="1735"/>
                  </a:lnTo>
                  <a:cubicBezTo>
                    <a:pt x="634" y="1735"/>
                    <a:pt x="568" y="1702"/>
                    <a:pt x="501" y="1635"/>
                  </a:cubicBezTo>
                  <a:cubicBezTo>
                    <a:pt x="434" y="1569"/>
                    <a:pt x="401" y="1502"/>
                    <a:pt x="401" y="1402"/>
                  </a:cubicBezTo>
                  <a:lnTo>
                    <a:pt x="468" y="801"/>
                  </a:lnTo>
                  <a:cubicBezTo>
                    <a:pt x="468" y="601"/>
                    <a:pt x="634" y="435"/>
                    <a:pt x="834" y="435"/>
                  </a:cubicBezTo>
                  <a:close/>
                  <a:moveTo>
                    <a:pt x="868" y="1"/>
                  </a:moveTo>
                  <a:cubicBezTo>
                    <a:pt x="434" y="34"/>
                    <a:pt x="101" y="334"/>
                    <a:pt x="67" y="768"/>
                  </a:cubicBezTo>
                  <a:lnTo>
                    <a:pt x="34" y="1369"/>
                  </a:lnTo>
                  <a:cubicBezTo>
                    <a:pt x="1" y="1569"/>
                    <a:pt x="67" y="1769"/>
                    <a:pt x="201" y="1936"/>
                  </a:cubicBezTo>
                  <a:cubicBezTo>
                    <a:pt x="367" y="2069"/>
                    <a:pt x="534" y="2169"/>
                    <a:pt x="768" y="2169"/>
                  </a:cubicBezTo>
                  <a:lnTo>
                    <a:pt x="5771" y="2169"/>
                  </a:lnTo>
                  <a:cubicBezTo>
                    <a:pt x="6172" y="2136"/>
                    <a:pt x="6505" y="1802"/>
                    <a:pt x="6572" y="1402"/>
                  </a:cubicBezTo>
                  <a:lnTo>
                    <a:pt x="6605" y="801"/>
                  </a:lnTo>
                  <a:cubicBezTo>
                    <a:pt x="6605" y="601"/>
                    <a:pt x="6539" y="401"/>
                    <a:pt x="6405" y="234"/>
                  </a:cubicBezTo>
                  <a:cubicBezTo>
                    <a:pt x="6272" y="101"/>
                    <a:pt x="6072" y="1"/>
                    <a:pt x="5871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>
              <a:extLst>
                <a:ext uri="{FF2B5EF4-FFF2-40B4-BE49-F238E27FC236}">
                  <a16:creationId xmlns:a16="http://schemas.microsoft.com/office/drawing/2014/main" id="{3D1D60EC-134F-293B-C309-B999C8FBEEC6}"/>
                </a:ext>
              </a:extLst>
            </p:cNvPr>
            <p:cNvSpPr/>
            <p:nvPr/>
          </p:nvSpPr>
          <p:spPr>
            <a:xfrm flipH="1">
              <a:off x="5463845" y="2614246"/>
              <a:ext cx="190755" cy="196361"/>
            </a:xfrm>
            <a:custGeom>
              <a:avLst/>
              <a:gdLst/>
              <a:ahLst/>
              <a:cxnLst/>
              <a:rect l="l" t="t" r="r" b="b"/>
              <a:pathLst>
                <a:path w="6806" h="7006" extrusionOk="0">
                  <a:moveTo>
                    <a:pt x="2802" y="1"/>
                  </a:moveTo>
                  <a:lnTo>
                    <a:pt x="0" y="1735"/>
                  </a:lnTo>
                  <a:lnTo>
                    <a:pt x="4904" y="7006"/>
                  </a:lnTo>
                  <a:lnTo>
                    <a:pt x="6805" y="4337"/>
                  </a:lnTo>
                  <a:lnTo>
                    <a:pt x="2802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>
              <a:extLst>
                <a:ext uri="{FF2B5EF4-FFF2-40B4-BE49-F238E27FC236}">
                  <a16:creationId xmlns:a16="http://schemas.microsoft.com/office/drawing/2014/main" id="{6DFAFBBB-2CBE-F51F-07A3-D78EBDF46108}"/>
                </a:ext>
              </a:extLst>
            </p:cNvPr>
            <p:cNvSpPr/>
            <p:nvPr/>
          </p:nvSpPr>
          <p:spPr>
            <a:xfrm flipH="1">
              <a:off x="5478811" y="2631091"/>
              <a:ext cx="160822" cy="161747"/>
            </a:xfrm>
            <a:custGeom>
              <a:avLst/>
              <a:gdLst/>
              <a:ahLst/>
              <a:cxnLst/>
              <a:rect l="l" t="t" r="r" b="b"/>
              <a:pathLst>
                <a:path w="5738" h="5771" extrusionOk="0">
                  <a:moveTo>
                    <a:pt x="3136" y="0"/>
                  </a:moveTo>
                  <a:lnTo>
                    <a:pt x="0" y="2368"/>
                  </a:lnTo>
                  <a:lnTo>
                    <a:pt x="3202" y="5771"/>
                  </a:lnTo>
                  <a:lnTo>
                    <a:pt x="5738" y="280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>
              <a:extLst>
                <a:ext uri="{FF2B5EF4-FFF2-40B4-BE49-F238E27FC236}">
                  <a16:creationId xmlns:a16="http://schemas.microsoft.com/office/drawing/2014/main" id="{BAECDF04-BA89-7BF7-AE54-A20DB80B0DA6}"/>
                </a:ext>
              </a:extLst>
            </p:cNvPr>
            <p:cNvSpPr/>
            <p:nvPr/>
          </p:nvSpPr>
          <p:spPr>
            <a:xfrm flipH="1">
              <a:off x="5450756" y="2473632"/>
              <a:ext cx="229097" cy="126628"/>
            </a:xfrm>
            <a:custGeom>
              <a:avLst/>
              <a:gdLst/>
              <a:ahLst/>
              <a:cxnLst/>
              <a:rect l="l" t="t" r="r" b="b"/>
              <a:pathLst>
                <a:path w="8174" h="4518" extrusionOk="0">
                  <a:moveTo>
                    <a:pt x="6266" y="0"/>
                  </a:moveTo>
                  <a:cubicBezTo>
                    <a:pt x="2937" y="0"/>
                    <a:pt x="1336" y="3154"/>
                    <a:pt x="1" y="4517"/>
                  </a:cubicBezTo>
                  <a:cubicBezTo>
                    <a:pt x="1" y="4517"/>
                    <a:pt x="1529" y="3990"/>
                    <a:pt x="2525" y="3990"/>
                  </a:cubicBezTo>
                  <a:cubicBezTo>
                    <a:pt x="2650" y="3990"/>
                    <a:pt x="2766" y="3998"/>
                    <a:pt x="2869" y="4017"/>
                  </a:cubicBezTo>
                  <a:cubicBezTo>
                    <a:pt x="2973" y="4034"/>
                    <a:pt x="3076" y="4042"/>
                    <a:pt x="3178" y="4042"/>
                  </a:cubicBezTo>
                  <a:cubicBezTo>
                    <a:pt x="3671" y="4042"/>
                    <a:pt x="4145" y="3848"/>
                    <a:pt x="4504" y="3517"/>
                  </a:cubicBezTo>
                  <a:lnTo>
                    <a:pt x="8173" y="314"/>
                  </a:lnTo>
                  <a:cubicBezTo>
                    <a:pt x="7480" y="96"/>
                    <a:pt x="6847" y="0"/>
                    <a:pt x="626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>
              <a:extLst>
                <a:ext uri="{FF2B5EF4-FFF2-40B4-BE49-F238E27FC236}">
                  <a16:creationId xmlns:a16="http://schemas.microsoft.com/office/drawing/2014/main" id="{B41507BF-85F0-1DD4-5D0B-36A6DE9007D7}"/>
                </a:ext>
              </a:extLst>
            </p:cNvPr>
            <p:cNvSpPr/>
            <p:nvPr/>
          </p:nvSpPr>
          <p:spPr>
            <a:xfrm flipH="1">
              <a:off x="5291840" y="2619852"/>
              <a:ext cx="164549" cy="219736"/>
            </a:xfrm>
            <a:custGeom>
              <a:avLst/>
              <a:gdLst/>
              <a:ahLst/>
              <a:cxnLst/>
              <a:rect l="l" t="t" r="r" b="b"/>
              <a:pathLst>
                <a:path w="5871" h="7840" extrusionOk="0">
                  <a:moveTo>
                    <a:pt x="4737" y="1"/>
                  </a:moveTo>
                  <a:cubicBezTo>
                    <a:pt x="4737" y="1"/>
                    <a:pt x="2902" y="1835"/>
                    <a:pt x="1301" y="3437"/>
                  </a:cubicBezTo>
                  <a:cubicBezTo>
                    <a:pt x="867" y="3837"/>
                    <a:pt x="634" y="4404"/>
                    <a:pt x="667" y="5004"/>
                  </a:cubicBezTo>
                  <a:cubicBezTo>
                    <a:pt x="801" y="5972"/>
                    <a:pt x="0" y="7840"/>
                    <a:pt x="0" y="7840"/>
                  </a:cubicBezTo>
                  <a:cubicBezTo>
                    <a:pt x="1701" y="6405"/>
                    <a:pt x="5871" y="4737"/>
                    <a:pt x="473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0">
              <a:extLst>
                <a:ext uri="{FF2B5EF4-FFF2-40B4-BE49-F238E27FC236}">
                  <a16:creationId xmlns:a16="http://schemas.microsoft.com/office/drawing/2014/main" id="{C85BA918-799A-905F-17ED-A8C974F02021}"/>
                </a:ext>
              </a:extLst>
            </p:cNvPr>
            <p:cNvSpPr/>
            <p:nvPr/>
          </p:nvSpPr>
          <p:spPr>
            <a:xfrm flipH="1">
              <a:off x="5135699" y="2330243"/>
              <a:ext cx="465621" cy="426382"/>
            </a:xfrm>
            <a:custGeom>
              <a:avLst/>
              <a:gdLst/>
              <a:ahLst/>
              <a:cxnLst/>
              <a:rect l="l" t="t" r="r" b="b"/>
              <a:pathLst>
                <a:path w="16613" h="15213" extrusionOk="0">
                  <a:moveTo>
                    <a:pt x="13811" y="1"/>
                  </a:moveTo>
                  <a:cubicBezTo>
                    <a:pt x="12303" y="1"/>
                    <a:pt x="10198" y="924"/>
                    <a:pt x="8140" y="2662"/>
                  </a:cubicBezTo>
                  <a:lnTo>
                    <a:pt x="701" y="8933"/>
                  </a:lnTo>
                  <a:cubicBezTo>
                    <a:pt x="101" y="9400"/>
                    <a:pt x="1" y="10300"/>
                    <a:pt x="501" y="10901"/>
                  </a:cubicBezTo>
                  <a:lnTo>
                    <a:pt x="4170" y="14804"/>
                  </a:lnTo>
                  <a:cubicBezTo>
                    <a:pt x="4429" y="15079"/>
                    <a:pt x="4775" y="15213"/>
                    <a:pt x="5123" y="15213"/>
                  </a:cubicBezTo>
                  <a:cubicBezTo>
                    <a:pt x="5492" y="15213"/>
                    <a:pt x="5864" y="15062"/>
                    <a:pt x="6138" y="14770"/>
                  </a:cubicBezTo>
                  <a:lnTo>
                    <a:pt x="12877" y="7732"/>
                  </a:lnTo>
                  <a:cubicBezTo>
                    <a:pt x="15579" y="4897"/>
                    <a:pt x="16613" y="1828"/>
                    <a:pt x="15445" y="593"/>
                  </a:cubicBezTo>
                  <a:cubicBezTo>
                    <a:pt x="15068" y="195"/>
                    <a:pt x="14502" y="1"/>
                    <a:pt x="138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0">
              <a:extLst>
                <a:ext uri="{FF2B5EF4-FFF2-40B4-BE49-F238E27FC236}">
                  <a16:creationId xmlns:a16="http://schemas.microsoft.com/office/drawing/2014/main" id="{A68FB576-2D62-4B90-234F-F036D0E1C142}"/>
                </a:ext>
              </a:extLst>
            </p:cNvPr>
            <p:cNvSpPr/>
            <p:nvPr/>
          </p:nvSpPr>
          <p:spPr>
            <a:xfrm flipH="1">
              <a:off x="5128215" y="2324638"/>
              <a:ext cx="474954" cy="437369"/>
            </a:xfrm>
            <a:custGeom>
              <a:avLst/>
              <a:gdLst/>
              <a:ahLst/>
              <a:cxnLst/>
              <a:rect l="l" t="t" r="r" b="b"/>
              <a:pathLst>
                <a:path w="16946" h="15605" extrusionOk="0">
                  <a:moveTo>
                    <a:pt x="13998" y="390"/>
                  </a:moveTo>
                  <a:cubicBezTo>
                    <a:pt x="14515" y="390"/>
                    <a:pt x="14973" y="586"/>
                    <a:pt x="15344" y="927"/>
                  </a:cubicBezTo>
                  <a:cubicBezTo>
                    <a:pt x="16445" y="2128"/>
                    <a:pt x="15344" y="5130"/>
                    <a:pt x="12776" y="7798"/>
                  </a:cubicBezTo>
                  <a:lnTo>
                    <a:pt x="6071" y="14803"/>
                  </a:lnTo>
                  <a:cubicBezTo>
                    <a:pt x="5804" y="15037"/>
                    <a:pt x="5504" y="15170"/>
                    <a:pt x="5170" y="15204"/>
                  </a:cubicBezTo>
                  <a:cubicBezTo>
                    <a:pt x="4870" y="15170"/>
                    <a:pt x="4570" y="15070"/>
                    <a:pt x="4403" y="14870"/>
                  </a:cubicBezTo>
                  <a:lnTo>
                    <a:pt x="734" y="10934"/>
                  </a:lnTo>
                  <a:cubicBezTo>
                    <a:pt x="534" y="10701"/>
                    <a:pt x="434" y="10434"/>
                    <a:pt x="467" y="10133"/>
                  </a:cubicBezTo>
                  <a:cubicBezTo>
                    <a:pt x="467" y="9800"/>
                    <a:pt x="634" y="9466"/>
                    <a:pt x="901" y="9266"/>
                  </a:cubicBezTo>
                  <a:lnTo>
                    <a:pt x="8339" y="2995"/>
                  </a:lnTo>
                  <a:cubicBezTo>
                    <a:pt x="10307" y="1361"/>
                    <a:pt x="12442" y="393"/>
                    <a:pt x="13877" y="393"/>
                  </a:cubicBezTo>
                  <a:cubicBezTo>
                    <a:pt x="13918" y="391"/>
                    <a:pt x="13958" y="390"/>
                    <a:pt x="13998" y="390"/>
                  </a:cubicBezTo>
                  <a:close/>
                  <a:moveTo>
                    <a:pt x="13892" y="0"/>
                  </a:moveTo>
                  <a:cubicBezTo>
                    <a:pt x="12314" y="0"/>
                    <a:pt x="10139" y="969"/>
                    <a:pt x="8072" y="2695"/>
                  </a:cubicBezTo>
                  <a:lnTo>
                    <a:pt x="634" y="8966"/>
                  </a:lnTo>
                  <a:cubicBezTo>
                    <a:pt x="300" y="9233"/>
                    <a:pt x="67" y="9666"/>
                    <a:pt x="33" y="10133"/>
                  </a:cubicBezTo>
                  <a:cubicBezTo>
                    <a:pt x="0" y="10534"/>
                    <a:pt x="133" y="10934"/>
                    <a:pt x="434" y="11234"/>
                  </a:cubicBezTo>
                  <a:lnTo>
                    <a:pt x="4103" y="15137"/>
                  </a:lnTo>
                  <a:cubicBezTo>
                    <a:pt x="4370" y="15437"/>
                    <a:pt x="4770" y="15604"/>
                    <a:pt x="5170" y="15604"/>
                  </a:cubicBezTo>
                  <a:cubicBezTo>
                    <a:pt x="5604" y="15604"/>
                    <a:pt x="6038" y="15404"/>
                    <a:pt x="6371" y="15070"/>
                  </a:cubicBezTo>
                  <a:lnTo>
                    <a:pt x="13076" y="8099"/>
                  </a:lnTo>
                  <a:cubicBezTo>
                    <a:pt x="15845" y="5230"/>
                    <a:pt x="16945" y="2028"/>
                    <a:pt x="15645" y="660"/>
                  </a:cubicBezTo>
                  <a:cubicBezTo>
                    <a:pt x="15240" y="213"/>
                    <a:pt x="14632" y="0"/>
                    <a:pt x="13892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0">
              <a:extLst>
                <a:ext uri="{FF2B5EF4-FFF2-40B4-BE49-F238E27FC236}">
                  <a16:creationId xmlns:a16="http://schemas.microsoft.com/office/drawing/2014/main" id="{7F3FC6F3-082E-3757-BC9F-70B774ABF2CC}"/>
                </a:ext>
              </a:extLst>
            </p:cNvPr>
            <p:cNvSpPr/>
            <p:nvPr/>
          </p:nvSpPr>
          <p:spPr>
            <a:xfrm flipH="1">
              <a:off x="5244137" y="2419427"/>
              <a:ext cx="142015" cy="132234"/>
            </a:xfrm>
            <a:custGeom>
              <a:avLst/>
              <a:gdLst/>
              <a:ahLst/>
              <a:cxnLst/>
              <a:rect l="l" t="t" r="r" b="b"/>
              <a:pathLst>
                <a:path w="5067" h="4718" extrusionOk="0">
                  <a:moveTo>
                    <a:pt x="2476" y="0"/>
                  </a:moveTo>
                  <a:cubicBezTo>
                    <a:pt x="1324" y="0"/>
                    <a:pt x="206" y="855"/>
                    <a:pt x="96" y="2215"/>
                  </a:cubicBezTo>
                  <a:cubicBezTo>
                    <a:pt x="0" y="3671"/>
                    <a:pt x="1204" y="4718"/>
                    <a:pt x="2471" y="4718"/>
                  </a:cubicBezTo>
                  <a:cubicBezTo>
                    <a:pt x="2974" y="4718"/>
                    <a:pt x="3486" y="4553"/>
                    <a:pt x="3932" y="4183"/>
                  </a:cubicBezTo>
                  <a:cubicBezTo>
                    <a:pt x="4966" y="3282"/>
                    <a:pt x="5066" y="1748"/>
                    <a:pt x="4166" y="747"/>
                  </a:cubicBezTo>
                  <a:cubicBezTo>
                    <a:pt x="3685" y="233"/>
                    <a:pt x="3076" y="0"/>
                    <a:pt x="2476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0">
              <a:extLst>
                <a:ext uri="{FF2B5EF4-FFF2-40B4-BE49-F238E27FC236}">
                  <a16:creationId xmlns:a16="http://schemas.microsoft.com/office/drawing/2014/main" id="{AE57E487-5D48-303B-5B74-58F6DE48D045}"/>
                </a:ext>
              </a:extLst>
            </p:cNvPr>
            <p:cNvSpPr/>
            <p:nvPr/>
          </p:nvSpPr>
          <p:spPr>
            <a:xfrm flipH="1">
              <a:off x="5267512" y="2440756"/>
              <a:ext cx="98348" cy="91286"/>
            </a:xfrm>
            <a:custGeom>
              <a:avLst/>
              <a:gdLst/>
              <a:ahLst/>
              <a:cxnLst/>
              <a:rect l="l" t="t" r="r" b="b"/>
              <a:pathLst>
                <a:path w="3509" h="3257" extrusionOk="0">
                  <a:moveTo>
                    <a:pt x="1696" y="0"/>
                  </a:moveTo>
                  <a:cubicBezTo>
                    <a:pt x="903" y="0"/>
                    <a:pt x="138" y="582"/>
                    <a:pt x="72" y="1521"/>
                  </a:cubicBezTo>
                  <a:cubicBezTo>
                    <a:pt x="1" y="2526"/>
                    <a:pt x="822" y="3256"/>
                    <a:pt x="1710" y="3256"/>
                  </a:cubicBezTo>
                  <a:cubicBezTo>
                    <a:pt x="2060" y="3256"/>
                    <a:pt x="2421" y="3143"/>
                    <a:pt x="2741" y="2888"/>
                  </a:cubicBezTo>
                  <a:cubicBezTo>
                    <a:pt x="3442" y="2288"/>
                    <a:pt x="3508" y="1220"/>
                    <a:pt x="2874" y="520"/>
                  </a:cubicBezTo>
                  <a:cubicBezTo>
                    <a:pt x="2540" y="163"/>
                    <a:pt x="2114" y="0"/>
                    <a:pt x="1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0">
              <a:extLst>
                <a:ext uri="{FF2B5EF4-FFF2-40B4-BE49-F238E27FC236}">
                  <a16:creationId xmlns:a16="http://schemas.microsoft.com/office/drawing/2014/main" id="{92917217-2DCA-FA99-E84B-0BBE16993220}"/>
                </a:ext>
              </a:extLst>
            </p:cNvPr>
            <p:cNvSpPr/>
            <p:nvPr/>
          </p:nvSpPr>
          <p:spPr>
            <a:xfrm flipH="1">
              <a:off x="5717213" y="3219444"/>
              <a:ext cx="488043" cy="437902"/>
            </a:xfrm>
            <a:custGeom>
              <a:avLst/>
              <a:gdLst/>
              <a:ahLst/>
              <a:cxnLst/>
              <a:rect l="l" t="t" r="r" b="b"/>
              <a:pathLst>
                <a:path w="17413" h="15624" extrusionOk="0">
                  <a:moveTo>
                    <a:pt x="9267" y="1"/>
                  </a:moveTo>
                  <a:cubicBezTo>
                    <a:pt x="7214" y="1"/>
                    <a:pt x="5110" y="802"/>
                    <a:pt x="3469" y="2391"/>
                  </a:cubicBezTo>
                  <a:cubicBezTo>
                    <a:pt x="267" y="5494"/>
                    <a:pt x="0" y="10431"/>
                    <a:pt x="2902" y="13433"/>
                  </a:cubicBezTo>
                  <a:cubicBezTo>
                    <a:pt x="4317" y="14897"/>
                    <a:pt x="6217" y="15623"/>
                    <a:pt x="8163" y="15623"/>
                  </a:cubicBezTo>
                  <a:cubicBezTo>
                    <a:pt x="10207" y="15623"/>
                    <a:pt x="12303" y="14822"/>
                    <a:pt x="13943" y="13233"/>
                  </a:cubicBezTo>
                  <a:cubicBezTo>
                    <a:pt x="17179" y="10130"/>
                    <a:pt x="17412" y="5193"/>
                    <a:pt x="14544" y="2191"/>
                  </a:cubicBezTo>
                  <a:cubicBezTo>
                    <a:pt x="13128" y="727"/>
                    <a:pt x="11221" y="1"/>
                    <a:pt x="9267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0">
              <a:extLst>
                <a:ext uri="{FF2B5EF4-FFF2-40B4-BE49-F238E27FC236}">
                  <a16:creationId xmlns:a16="http://schemas.microsoft.com/office/drawing/2014/main" id="{F1DD416C-CD02-FAC8-7185-A5A30B1BEB45}"/>
                </a:ext>
              </a:extLst>
            </p:cNvPr>
            <p:cNvSpPr/>
            <p:nvPr/>
          </p:nvSpPr>
          <p:spPr>
            <a:xfrm flipH="1">
              <a:off x="5754714" y="3241558"/>
              <a:ext cx="405670" cy="393674"/>
            </a:xfrm>
            <a:custGeom>
              <a:avLst/>
              <a:gdLst/>
              <a:ahLst/>
              <a:cxnLst/>
              <a:rect l="l" t="t" r="r" b="b"/>
              <a:pathLst>
                <a:path w="14474" h="14046" extrusionOk="0">
                  <a:moveTo>
                    <a:pt x="7721" y="0"/>
                  </a:moveTo>
                  <a:cubicBezTo>
                    <a:pt x="7683" y="0"/>
                    <a:pt x="7644" y="1"/>
                    <a:pt x="7606" y="1"/>
                  </a:cubicBezTo>
                  <a:cubicBezTo>
                    <a:pt x="3669" y="35"/>
                    <a:pt x="400" y="3104"/>
                    <a:pt x="100" y="7006"/>
                  </a:cubicBezTo>
                  <a:cubicBezTo>
                    <a:pt x="0" y="8174"/>
                    <a:pt x="234" y="9308"/>
                    <a:pt x="701" y="10342"/>
                  </a:cubicBezTo>
                  <a:cubicBezTo>
                    <a:pt x="1789" y="12617"/>
                    <a:pt x="4051" y="14045"/>
                    <a:pt x="6552" y="14045"/>
                  </a:cubicBezTo>
                  <a:cubicBezTo>
                    <a:pt x="6581" y="14045"/>
                    <a:pt x="6609" y="14045"/>
                    <a:pt x="6638" y="14045"/>
                  </a:cubicBezTo>
                  <a:cubicBezTo>
                    <a:pt x="9273" y="14011"/>
                    <a:pt x="11709" y="12610"/>
                    <a:pt x="13043" y="10342"/>
                  </a:cubicBezTo>
                  <a:cubicBezTo>
                    <a:pt x="13677" y="9341"/>
                    <a:pt x="14044" y="8207"/>
                    <a:pt x="14144" y="7006"/>
                  </a:cubicBezTo>
                  <a:cubicBezTo>
                    <a:pt x="14474" y="3242"/>
                    <a:pt x="11502" y="0"/>
                    <a:pt x="77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0">
              <a:extLst>
                <a:ext uri="{FF2B5EF4-FFF2-40B4-BE49-F238E27FC236}">
                  <a16:creationId xmlns:a16="http://schemas.microsoft.com/office/drawing/2014/main" id="{608DF1F6-7336-1201-11FA-575AD892C10A}"/>
                </a:ext>
              </a:extLst>
            </p:cNvPr>
            <p:cNvSpPr/>
            <p:nvPr/>
          </p:nvSpPr>
          <p:spPr>
            <a:xfrm flipH="1">
              <a:off x="5794821" y="3479063"/>
              <a:ext cx="345943" cy="156169"/>
            </a:xfrm>
            <a:custGeom>
              <a:avLst/>
              <a:gdLst/>
              <a:ahLst/>
              <a:cxnLst/>
              <a:rect l="l" t="t" r="r" b="b"/>
              <a:pathLst>
                <a:path w="12343" h="5572" extrusionOk="0">
                  <a:moveTo>
                    <a:pt x="6305" y="0"/>
                  </a:moveTo>
                  <a:cubicBezTo>
                    <a:pt x="4070" y="33"/>
                    <a:pt x="1902" y="667"/>
                    <a:pt x="1" y="1868"/>
                  </a:cubicBezTo>
                  <a:cubicBezTo>
                    <a:pt x="1089" y="4143"/>
                    <a:pt x="3351" y="5571"/>
                    <a:pt x="5852" y="5571"/>
                  </a:cubicBezTo>
                  <a:cubicBezTo>
                    <a:pt x="5881" y="5571"/>
                    <a:pt x="5909" y="5571"/>
                    <a:pt x="5938" y="5571"/>
                  </a:cubicBezTo>
                  <a:cubicBezTo>
                    <a:pt x="8573" y="5537"/>
                    <a:pt x="11009" y="4136"/>
                    <a:pt x="12343" y="1868"/>
                  </a:cubicBezTo>
                  <a:cubicBezTo>
                    <a:pt x="10575" y="634"/>
                    <a:pt x="8473" y="0"/>
                    <a:pt x="6305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0">
              <a:extLst>
                <a:ext uri="{FF2B5EF4-FFF2-40B4-BE49-F238E27FC236}">
                  <a16:creationId xmlns:a16="http://schemas.microsoft.com/office/drawing/2014/main" id="{8710D4DA-5570-A272-03C8-3945EA120458}"/>
                </a:ext>
              </a:extLst>
            </p:cNvPr>
            <p:cNvSpPr/>
            <p:nvPr/>
          </p:nvSpPr>
          <p:spPr>
            <a:xfrm flipH="1">
              <a:off x="5864974" y="3283627"/>
              <a:ext cx="183188" cy="174892"/>
            </a:xfrm>
            <a:custGeom>
              <a:avLst/>
              <a:gdLst/>
              <a:ahLst/>
              <a:cxnLst/>
              <a:rect l="l" t="t" r="r" b="b"/>
              <a:pathLst>
                <a:path w="6536" h="6240" extrusionOk="0">
                  <a:moveTo>
                    <a:pt x="3560" y="1"/>
                  </a:moveTo>
                  <a:cubicBezTo>
                    <a:pt x="3540" y="1"/>
                    <a:pt x="3521" y="1"/>
                    <a:pt x="3502" y="1"/>
                  </a:cubicBezTo>
                  <a:cubicBezTo>
                    <a:pt x="1734" y="1"/>
                    <a:pt x="299" y="1369"/>
                    <a:pt x="166" y="3104"/>
                  </a:cubicBezTo>
                  <a:cubicBezTo>
                    <a:pt x="1" y="4786"/>
                    <a:pt x="1336" y="6240"/>
                    <a:pt x="3011" y="6240"/>
                  </a:cubicBezTo>
                  <a:cubicBezTo>
                    <a:pt x="3030" y="6240"/>
                    <a:pt x="3049" y="6240"/>
                    <a:pt x="3068" y="6239"/>
                  </a:cubicBezTo>
                  <a:cubicBezTo>
                    <a:pt x="4802" y="6206"/>
                    <a:pt x="6270" y="4872"/>
                    <a:pt x="6404" y="3104"/>
                  </a:cubicBezTo>
                  <a:cubicBezTo>
                    <a:pt x="6536" y="1422"/>
                    <a:pt x="5233" y="1"/>
                    <a:pt x="3560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0">
              <a:extLst>
                <a:ext uri="{FF2B5EF4-FFF2-40B4-BE49-F238E27FC236}">
                  <a16:creationId xmlns:a16="http://schemas.microsoft.com/office/drawing/2014/main" id="{EC20E97B-9657-9881-8B8D-FA999F997884}"/>
                </a:ext>
              </a:extLst>
            </p:cNvPr>
            <p:cNvSpPr/>
            <p:nvPr/>
          </p:nvSpPr>
          <p:spPr>
            <a:xfrm flipH="1">
              <a:off x="6384744" y="2451574"/>
              <a:ext cx="240308" cy="358107"/>
            </a:xfrm>
            <a:custGeom>
              <a:avLst/>
              <a:gdLst/>
              <a:ahLst/>
              <a:cxnLst/>
              <a:rect l="l" t="t" r="r" b="b"/>
              <a:pathLst>
                <a:path w="8574" h="12777" extrusionOk="0">
                  <a:moveTo>
                    <a:pt x="7139" y="0"/>
                  </a:moveTo>
                  <a:lnTo>
                    <a:pt x="1" y="4771"/>
                  </a:lnTo>
                  <a:lnTo>
                    <a:pt x="1602" y="12776"/>
                  </a:lnTo>
                  <a:cubicBezTo>
                    <a:pt x="2302" y="12609"/>
                    <a:pt x="3003" y="12309"/>
                    <a:pt x="3670" y="11942"/>
                  </a:cubicBezTo>
                  <a:cubicBezTo>
                    <a:pt x="4304" y="11575"/>
                    <a:pt x="4938" y="11142"/>
                    <a:pt x="5471" y="10641"/>
                  </a:cubicBezTo>
                  <a:cubicBezTo>
                    <a:pt x="6939" y="9274"/>
                    <a:pt x="7906" y="7472"/>
                    <a:pt x="8240" y="5471"/>
                  </a:cubicBezTo>
                  <a:cubicBezTo>
                    <a:pt x="8573" y="3570"/>
                    <a:pt x="8173" y="1635"/>
                    <a:pt x="7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0">
              <a:extLst>
                <a:ext uri="{FF2B5EF4-FFF2-40B4-BE49-F238E27FC236}">
                  <a16:creationId xmlns:a16="http://schemas.microsoft.com/office/drawing/2014/main" id="{7BACC1A5-F62F-D10A-D234-47D1D5B4E7E2}"/>
                </a:ext>
              </a:extLst>
            </p:cNvPr>
            <p:cNvSpPr/>
            <p:nvPr/>
          </p:nvSpPr>
          <p:spPr>
            <a:xfrm flipH="1">
              <a:off x="6385697" y="2450650"/>
              <a:ext cx="239355" cy="359032"/>
            </a:xfrm>
            <a:custGeom>
              <a:avLst/>
              <a:gdLst/>
              <a:ahLst/>
              <a:cxnLst/>
              <a:rect l="l" t="t" r="r" b="b"/>
              <a:pathLst>
                <a:path w="8540" h="12810" extrusionOk="0">
                  <a:moveTo>
                    <a:pt x="7139" y="0"/>
                  </a:moveTo>
                  <a:cubicBezTo>
                    <a:pt x="7142" y="5"/>
                    <a:pt x="7146" y="11"/>
                    <a:pt x="7149" y="16"/>
                  </a:cubicBezTo>
                  <a:lnTo>
                    <a:pt x="7149" y="16"/>
                  </a:lnTo>
                  <a:lnTo>
                    <a:pt x="7172" y="0"/>
                  </a:lnTo>
                  <a:close/>
                  <a:moveTo>
                    <a:pt x="7015" y="617"/>
                  </a:moveTo>
                  <a:lnTo>
                    <a:pt x="7015" y="617"/>
                  </a:lnTo>
                  <a:cubicBezTo>
                    <a:pt x="7842" y="2114"/>
                    <a:pt x="8106" y="3809"/>
                    <a:pt x="7840" y="5437"/>
                  </a:cubicBezTo>
                  <a:cubicBezTo>
                    <a:pt x="7539" y="7339"/>
                    <a:pt x="6605" y="9073"/>
                    <a:pt x="5204" y="10374"/>
                  </a:cubicBezTo>
                  <a:cubicBezTo>
                    <a:pt x="4704" y="10841"/>
                    <a:pt x="4104" y="11275"/>
                    <a:pt x="3470" y="11608"/>
                  </a:cubicBezTo>
                  <a:cubicBezTo>
                    <a:pt x="3003" y="11875"/>
                    <a:pt x="2469" y="12109"/>
                    <a:pt x="1935" y="12276"/>
                  </a:cubicBezTo>
                  <a:lnTo>
                    <a:pt x="501" y="4970"/>
                  </a:lnTo>
                  <a:lnTo>
                    <a:pt x="7015" y="617"/>
                  </a:lnTo>
                  <a:close/>
                  <a:moveTo>
                    <a:pt x="7149" y="16"/>
                  </a:moveTo>
                  <a:lnTo>
                    <a:pt x="1" y="4804"/>
                  </a:lnTo>
                  <a:lnTo>
                    <a:pt x="1602" y="12809"/>
                  </a:lnTo>
                  <a:cubicBezTo>
                    <a:pt x="2302" y="12642"/>
                    <a:pt x="3003" y="12342"/>
                    <a:pt x="3670" y="11975"/>
                  </a:cubicBezTo>
                  <a:cubicBezTo>
                    <a:pt x="4304" y="11608"/>
                    <a:pt x="4938" y="11175"/>
                    <a:pt x="5471" y="10674"/>
                  </a:cubicBezTo>
                  <a:cubicBezTo>
                    <a:pt x="6939" y="9307"/>
                    <a:pt x="7906" y="7472"/>
                    <a:pt x="8240" y="5504"/>
                  </a:cubicBezTo>
                  <a:cubicBezTo>
                    <a:pt x="8539" y="3609"/>
                    <a:pt x="8176" y="1647"/>
                    <a:pt x="7149" y="1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0">
              <a:extLst>
                <a:ext uri="{FF2B5EF4-FFF2-40B4-BE49-F238E27FC236}">
                  <a16:creationId xmlns:a16="http://schemas.microsoft.com/office/drawing/2014/main" id="{EFE7E254-6010-A065-B941-2B3FE6C97E3E}"/>
                </a:ext>
              </a:extLst>
            </p:cNvPr>
            <p:cNvSpPr/>
            <p:nvPr/>
          </p:nvSpPr>
          <p:spPr>
            <a:xfrm flipH="1">
              <a:off x="6424936" y="2352469"/>
              <a:ext cx="404857" cy="232824"/>
            </a:xfrm>
            <a:custGeom>
              <a:avLst/>
              <a:gdLst/>
              <a:ahLst/>
              <a:cxnLst/>
              <a:rect l="l" t="t" r="r" b="b"/>
              <a:pathLst>
                <a:path w="14445" h="8307" extrusionOk="0">
                  <a:moveTo>
                    <a:pt x="7873" y="1"/>
                  </a:moveTo>
                  <a:cubicBezTo>
                    <a:pt x="5738" y="1"/>
                    <a:pt x="3553" y="801"/>
                    <a:pt x="1835" y="2402"/>
                  </a:cubicBezTo>
                  <a:cubicBezTo>
                    <a:pt x="1101" y="3103"/>
                    <a:pt x="467" y="3903"/>
                    <a:pt x="0" y="4771"/>
                  </a:cubicBezTo>
                  <a:lnTo>
                    <a:pt x="7306" y="8307"/>
                  </a:lnTo>
                  <a:lnTo>
                    <a:pt x="14444" y="3536"/>
                  </a:lnTo>
                  <a:cubicBezTo>
                    <a:pt x="14177" y="3136"/>
                    <a:pt x="13910" y="2769"/>
                    <a:pt x="13610" y="2402"/>
                  </a:cubicBezTo>
                  <a:cubicBezTo>
                    <a:pt x="12092" y="801"/>
                    <a:pt x="10008" y="1"/>
                    <a:pt x="7873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0">
              <a:extLst>
                <a:ext uri="{FF2B5EF4-FFF2-40B4-BE49-F238E27FC236}">
                  <a16:creationId xmlns:a16="http://schemas.microsoft.com/office/drawing/2014/main" id="{64C91D49-A37C-DDA1-AE8A-322FD3208EEA}"/>
                </a:ext>
              </a:extLst>
            </p:cNvPr>
            <p:cNvSpPr/>
            <p:nvPr/>
          </p:nvSpPr>
          <p:spPr>
            <a:xfrm flipH="1">
              <a:off x="6580152" y="2486160"/>
              <a:ext cx="296391" cy="331902"/>
            </a:xfrm>
            <a:custGeom>
              <a:avLst/>
              <a:gdLst/>
              <a:ahLst/>
              <a:cxnLst/>
              <a:rect l="l" t="t" r="r" b="b"/>
              <a:pathLst>
                <a:path w="10575" h="11842" extrusionOk="0">
                  <a:moveTo>
                    <a:pt x="1668" y="1"/>
                  </a:moveTo>
                  <a:lnTo>
                    <a:pt x="1668" y="1"/>
                  </a:lnTo>
                  <a:cubicBezTo>
                    <a:pt x="1" y="3136"/>
                    <a:pt x="401" y="6939"/>
                    <a:pt x="2703" y="9407"/>
                  </a:cubicBezTo>
                  <a:cubicBezTo>
                    <a:pt x="4200" y="10979"/>
                    <a:pt x="6275" y="11842"/>
                    <a:pt x="8413" y="11842"/>
                  </a:cubicBezTo>
                  <a:cubicBezTo>
                    <a:pt x="9133" y="11842"/>
                    <a:pt x="9860" y="11744"/>
                    <a:pt x="10575" y="11542"/>
                  </a:cubicBezTo>
                  <a:lnTo>
                    <a:pt x="8974" y="3537"/>
                  </a:lnTo>
                  <a:lnTo>
                    <a:pt x="16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0">
              <a:extLst>
                <a:ext uri="{FF2B5EF4-FFF2-40B4-BE49-F238E27FC236}">
                  <a16:creationId xmlns:a16="http://schemas.microsoft.com/office/drawing/2014/main" id="{9593D5FA-8637-3771-6B27-A320FE619F15}"/>
                </a:ext>
              </a:extLst>
            </p:cNvPr>
            <p:cNvSpPr/>
            <p:nvPr/>
          </p:nvSpPr>
          <p:spPr>
            <a:xfrm flipH="1">
              <a:off x="7285072" y="2970448"/>
              <a:ext cx="12192" cy="24328"/>
            </a:xfrm>
            <a:custGeom>
              <a:avLst/>
              <a:gdLst/>
              <a:ahLst/>
              <a:cxnLst/>
              <a:rect l="l" t="t" r="r" b="b"/>
              <a:pathLst>
                <a:path w="435" h="868" extrusionOk="0">
                  <a:moveTo>
                    <a:pt x="34" y="1"/>
                  </a:moveTo>
                  <a:cubicBezTo>
                    <a:pt x="1" y="301"/>
                    <a:pt x="1" y="568"/>
                    <a:pt x="34" y="868"/>
                  </a:cubicBezTo>
                  <a:lnTo>
                    <a:pt x="435" y="801"/>
                  </a:lnTo>
                  <a:cubicBezTo>
                    <a:pt x="435" y="534"/>
                    <a:pt x="435" y="268"/>
                    <a:pt x="43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0">
              <a:extLst>
                <a:ext uri="{FF2B5EF4-FFF2-40B4-BE49-F238E27FC236}">
                  <a16:creationId xmlns:a16="http://schemas.microsoft.com/office/drawing/2014/main" id="{DD28A731-C2D2-61C7-8B94-DE625CD37B06}"/>
                </a:ext>
              </a:extLst>
            </p:cNvPr>
            <p:cNvSpPr/>
            <p:nvPr/>
          </p:nvSpPr>
          <p:spPr>
            <a:xfrm flipH="1">
              <a:off x="6996192" y="2578735"/>
              <a:ext cx="292635" cy="344066"/>
            </a:xfrm>
            <a:custGeom>
              <a:avLst/>
              <a:gdLst/>
              <a:ahLst/>
              <a:cxnLst/>
              <a:rect l="l" t="t" r="r" b="b"/>
              <a:pathLst>
                <a:path w="10441" h="12276" extrusionOk="0">
                  <a:moveTo>
                    <a:pt x="10241" y="0"/>
                  </a:moveTo>
                  <a:cubicBezTo>
                    <a:pt x="9707" y="267"/>
                    <a:pt x="9173" y="567"/>
                    <a:pt x="8673" y="901"/>
                  </a:cubicBezTo>
                  <a:lnTo>
                    <a:pt x="8906" y="1268"/>
                  </a:lnTo>
                  <a:cubicBezTo>
                    <a:pt x="9407" y="934"/>
                    <a:pt x="9907" y="634"/>
                    <a:pt x="10441" y="367"/>
                  </a:cubicBezTo>
                  <a:lnTo>
                    <a:pt x="10241" y="0"/>
                  </a:lnTo>
                  <a:close/>
                  <a:moveTo>
                    <a:pt x="7205" y="1968"/>
                  </a:moveTo>
                  <a:cubicBezTo>
                    <a:pt x="6738" y="2335"/>
                    <a:pt x="6305" y="2735"/>
                    <a:pt x="5838" y="3169"/>
                  </a:cubicBezTo>
                  <a:lnTo>
                    <a:pt x="6138" y="3469"/>
                  </a:lnTo>
                  <a:cubicBezTo>
                    <a:pt x="6605" y="3036"/>
                    <a:pt x="7005" y="2669"/>
                    <a:pt x="7472" y="2302"/>
                  </a:cubicBezTo>
                  <a:lnTo>
                    <a:pt x="7205" y="1968"/>
                  </a:lnTo>
                  <a:close/>
                  <a:moveTo>
                    <a:pt x="4603" y="4437"/>
                  </a:moveTo>
                  <a:cubicBezTo>
                    <a:pt x="4170" y="4904"/>
                    <a:pt x="3803" y="5371"/>
                    <a:pt x="3436" y="5838"/>
                  </a:cubicBezTo>
                  <a:lnTo>
                    <a:pt x="3736" y="6071"/>
                  </a:lnTo>
                  <a:cubicBezTo>
                    <a:pt x="4103" y="5637"/>
                    <a:pt x="4503" y="5170"/>
                    <a:pt x="4904" y="4737"/>
                  </a:cubicBezTo>
                  <a:lnTo>
                    <a:pt x="4603" y="4437"/>
                  </a:lnTo>
                  <a:close/>
                  <a:moveTo>
                    <a:pt x="2368" y="7305"/>
                  </a:moveTo>
                  <a:cubicBezTo>
                    <a:pt x="2035" y="7806"/>
                    <a:pt x="1701" y="8306"/>
                    <a:pt x="1434" y="8840"/>
                  </a:cubicBezTo>
                  <a:lnTo>
                    <a:pt x="1768" y="9040"/>
                  </a:lnTo>
                  <a:cubicBezTo>
                    <a:pt x="2068" y="8539"/>
                    <a:pt x="2368" y="8039"/>
                    <a:pt x="2702" y="7539"/>
                  </a:cubicBezTo>
                  <a:lnTo>
                    <a:pt x="2368" y="7305"/>
                  </a:lnTo>
                  <a:close/>
                  <a:moveTo>
                    <a:pt x="601" y="10474"/>
                  </a:moveTo>
                  <a:cubicBezTo>
                    <a:pt x="367" y="11008"/>
                    <a:pt x="167" y="11575"/>
                    <a:pt x="0" y="12175"/>
                  </a:cubicBezTo>
                  <a:lnTo>
                    <a:pt x="434" y="12275"/>
                  </a:lnTo>
                  <a:cubicBezTo>
                    <a:pt x="567" y="11708"/>
                    <a:pt x="767" y="11175"/>
                    <a:pt x="1001" y="10641"/>
                  </a:cubicBezTo>
                  <a:lnTo>
                    <a:pt x="601" y="10474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0">
              <a:extLst>
                <a:ext uri="{FF2B5EF4-FFF2-40B4-BE49-F238E27FC236}">
                  <a16:creationId xmlns:a16="http://schemas.microsoft.com/office/drawing/2014/main" id="{5296AFC3-3504-72CE-9418-41A9D84C035F}"/>
                </a:ext>
              </a:extLst>
            </p:cNvPr>
            <p:cNvSpPr/>
            <p:nvPr/>
          </p:nvSpPr>
          <p:spPr>
            <a:xfrm flipH="1">
              <a:off x="6928870" y="2552558"/>
              <a:ext cx="25281" cy="17769"/>
            </a:xfrm>
            <a:custGeom>
              <a:avLst/>
              <a:gdLst/>
              <a:ahLst/>
              <a:cxnLst/>
              <a:rect l="l" t="t" r="r" b="b"/>
              <a:pathLst>
                <a:path w="902" h="634" extrusionOk="0">
                  <a:moveTo>
                    <a:pt x="835" y="0"/>
                  </a:moveTo>
                  <a:cubicBezTo>
                    <a:pt x="535" y="67"/>
                    <a:pt x="268" y="133"/>
                    <a:pt x="1" y="234"/>
                  </a:cubicBezTo>
                  <a:lnTo>
                    <a:pt x="101" y="634"/>
                  </a:lnTo>
                  <a:cubicBezTo>
                    <a:pt x="368" y="534"/>
                    <a:pt x="635" y="467"/>
                    <a:pt x="902" y="400"/>
                  </a:cubicBezTo>
                  <a:lnTo>
                    <a:pt x="835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0">
              <a:extLst>
                <a:ext uri="{FF2B5EF4-FFF2-40B4-BE49-F238E27FC236}">
                  <a16:creationId xmlns:a16="http://schemas.microsoft.com/office/drawing/2014/main" id="{35A8C68B-776E-D505-3030-46375893F28C}"/>
                </a:ext>
              </a:extLst>
            </p:cNvPr>
            <p:cNvSpPr/>
            <p:nvPr/>
          </p:nvSpPr>
          <p:spPr>
            <a:xfrm flipH="1">
              <a:off x="5335759" y="2869493"/>
              <a:ext cx="14995" cy="25253"/>
            </a:xfrm>
            <a:custGeom>
              <a:avLst/>
              <a:gdLst/>
              <a:ahLst/>
              <a:cxnLst/>
              <a:rect l="l" t="t" r="r" b="b"/>
              <a:pathLst>
                <a:path w="535" h="901" extrusionOk="0">
                  <a:moveTo>
                    <a:pt x="434" y="0"/>
                  </a:moveTo>
                  <a:lnTo>
                    <a:pt x="0" y="100"/>
                  </a:lnTo>
                  <a:cubicBezTo>
                    <a:pt x="67" y="334"/>
                    <a:pt x="101" y="601"/>
                    <a:pt x="134" y="901"/>
                  </a:cubicBezTo>
                  <a:lnTo>
                    <a:pt x="534" y="834"/>
                  </a:lnTo>
                  <a:cubicBezTo>
                    <a:pt x="501" y="567"/>
                    <a:pt x="467" y="267"/>
                    <a:pt x="434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0">
              <a:extLst>
                <a:ext uri="{FF2B5EF4-FFF2-40B4-BE49-F238E27FC236}">
                  <a16:creationId xmlns:a16="http://schemas.microsoft.com/office/drawing/2014/main" id="{4724A7E4-F72F-A797-F844-75B978914BD6}"/>
                </a:ext>
              </a:extLst>
            </p:cNvPr>
            <p:cNvSpPr/>
            <p:nvPr/>
          </p:nvSpPr>
          <p:spPr>
            <a:xfrm flipH="1">
              <a:off x="5334834" y="2938664"/>
              <a:ext cx="244035" cy="406707"/>
            </a:xfrm>
            <a:custGeom>
              <a:avLst/>
              <a:gdLst/>
              <a:ahLst/>
              <a:cxnLst/>
              <a:rect l="l" t="t" r="r" b="b"/>
              <a:pathLst>
                <a:path w="8707" h="14511" extrusionOk="0">
                  <a:moveTo>
                    <a:pt x="8306" y="1"/>
                  </a:moveTo>
                  <a:cubicBezTo>
                    <a:pt x="8273" y="501"/>
                    <a:pt x="8240" y="1035"/>
                    <a:pt x="8173" y="1535"/>
                  </a:cubicBezTo>
                  <a:lnTo>
                    <a:pt x="8573" y="1602"/>
                  </a:lnTo>
                  <a:lnTo>
                    <a:pt x="8573" y="1568"/>
                  </a:lnTo>
                  <a:cubicBezTo>
                    <a:pt x="8673" y="1035"/>
                    <a:pt x="8707" y="501"/>
                    <a:pt x="8707" y="1"/>
                  </a:cubicBezTo>
                  <a:close/>
                  <a:moveTo>
                    <a:pt x="7873" y="3069"/>
                  </a:moveTo>
                  <a:cubicBezTo>
                    <a:pt x="7773" y="3570"/>
                    <a:pt x="7606" y="4070"/>
                    <a:pt x="7472" y="4571"/>
                  </a:cubicBezTo>
                  <a:lnTo>
                    <a:pt x="7873" y="4704"/>
                  </a:lnTo>
                  <a:lnTo>
                    <a:pt x="7873" y="4671"/>
                  </a:lnTo>
                  <a:cubicBezTo>
                    <a:pt x="8039" y="4170"/>
                    <a:pt x="8173" y="3670"/>
                    <a:pt x="8306" y="3169"/>
                  </a:cubicBezTo>
                  <a:lnTo>
                    <a:pt x="7873" y="3069"/>
                  </a:lnTo>
                  <a:close/>
                  <a:moveTo>
                    <a:pt x="6939" y="6005"/>
                  </a:moveTo>
                  <a:cubicBezTo>
                    <a:pt x="6738" y="6505"/>
                    <a:pt x="6505" y="6972"/>
                    <a:pt x="6271" y="7439"/>
                  </a:cubicBezTo>
                  <a:lnTo>
                    <a:pt x="6638" y="7606"/>
                  </a:lnTo>
                  <a:cubicBezTo>
                    <a:pt x="6905" y="7139"/>
                    <a:pt x="7139" y="6672"/>
                    <a:pt x="7339" y="6172"/>
                  </a:cubicBezTo>
                  <a:lnTo>
                    <a:pt x="6939" y="6005"/>
                  </a:lnTo>
                  <a:close/>
                  <a:moveTo>
                    <a:pt x="5504" y="8774"/>
                  </a:moveTo>
                  <a:cubicBezTo>
                    <a:pt x="5237" y="9207"/>
                    <a:pt x="4937" y="9641"/>
                    <a:pt x="4604" y="10041"/>
                  </a:cubicBezTo>
                  <a:lnTo>
                    <a:pt x="4937" y="10308"/>
                  </a:lnTo>
                  <a:cubicBezTo>
                    <a:pt x="5271" y="9874"/>
                    <a:pt x="5571" y="9441"/>
                    <a:pt x="5871" y="9007"/>
                  </a:cubicBezTo>
                  <a:lnTo>
                    <a:pt x="5504" y="8774"/>
                  </a:lnTo>
                  <a:close/>
                  <a:moveTo>
                    <a:pt x="3603" y="11242"/>
                  </a:moveTo>
                  <a:cubicBezTo>
                    <a:pt x="3236" y="11609"/>
                    <a:pt x="2869" y="11976"/>
                    <a:pt x="2502" y="12309"/>
                  </a:cubicBezTo>
                  <a:lnTo>
                    <a:pt x="2769" y="12643"/>
                  </a:lnTo>
                  <a:cubicBezTo>
                    <a:pt x="3169" y="12276"/>
                    <a:pt x="3536" y="11909"/>
                    <a:pt x="3903" y="11509"/>
                  </a:cubicBezTo>
                  <a:lnTo>
                    <a:pt x="3603" y="11242"/>
                  </a:lnTo>
                  <a:close/>
                  <a:moveTo>
                    <a:pt x="1268" y="13277"/>
                  </a:moveTo>
                  <a:cubicBezTo>
                    <a:pt x="868" y="13610"/>
                    <a:pt x="434" y="13877"/>
                    <a:pt x="0" y="14144"/>
                  </a:cubicBezTo>
                  <a:lnTo>
                    <a:pt x="200" y="14511"/>
                  </a:lnTo>
                  <a:cubicBezTo>
                    <a:pt x="667" y="14244"/>
                    <a:pt x="1101" y="13944"/>
                    <a:pt x="1535" y="13644"/>
                  </a:cubicBezTo>
                  <a:lnTo>
                    <a:pt x="1268" y="13277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0">
              <a:extLst>
                <a:ext uri="{FF2B5EF4-FFF2-40B4-BE49-F238E27FC236}">
                  <a16:creationId xmlns:a16="http://schemas.microsoft.com/office/drawing/2014/main" id="{4641D74B-72C7-5721-4BD0-498F0751B979}"/>
                </a:ext>
              </a:extLst>
            </p:cNvPr>
            <p:cNvSpPr/>
            <p:nvPr/>
          </p:nvSpPr>
          <p:spPr>
            <a:xfrm flipH="1">
              <a:off x="5612502" y="3355630"/>
              <a:ext cx="26206" cy="20600"/>
            </a:xfrm>
            <a:custGeom>
              <a:avLst/>
              <a:gdLst/>
              <a:ahLst/>
              <a:cxnLst/>
              <a:rect l="l" t="t" r="r" b="b"/>
              <a:pathLst>
                <a:path w="935" h="735" extrusionOk="0">
                  <a:moveTo>
                    <a:pt x="734" y="1"/>
                  </a:moveTo>
                  <a:cubicBezTo>
                    <a:pt x="501" y="134"/>
                    <a:pt x="267" y="234"/>
                    <a:pt x="0" y="334"/>
                  </a:cubicBezTo>
                  <a:lnTo>
                    <a:pt x="167" y="735"/>
                  </a:lnTo>
                  <a:cubicBezTo>
                    <a:pt x="434" y="635"/>
                    <a:pt x="668" y="501"/>
                    <a:pt x="934" y="401"/>
                  </a:cubicBezTo>
                  <a:lnTo>
                    <a:pt x="734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0">
              <a:extLst>
                <a:ext uri="{FF2B5EF4-FFF2-40B4-BE49-F238E27FC236}">
                  <a16:creationId xmlns:a16="http://schemas.microsoft.com/office/drawing/2014/main" id="{D10BBBF9-5B85-FF1D-37DA-8DF6927E66BF}"/>
                </a:ext>
              </a:extLst>
            </p:cNvPr>
            <p:cNvSpPr/>
            <p:nvPr/>
          </p:nvSpPr>
          <p:spPr>
            <a:xfrm flipH="1">
              <a:off x="6276306" y="2537591"/>
              <a:ext cx="25253" cy="15920"/>
            </a:xfrm>
            <a:custGeom>
              <a:avLst/>
              <a:gdLst/>
              <a:ahLst/>
              <a:cxnLst/>
              <a:rect l="l" t="t" r="r" b="b"/>
              <a:pathLst>
                <a:path w="901" h="568" extrusionOk="0">
                  <a:moveTo>
                    <a:pt x="67" y="0"/>
                  </a:moveTo>
                  <a:lnTo>
                    <a:pt x="0" y="401"/>
                  </a:lnTo>
                  <a:cubicBezTo>
                    <a:pt x="234" y="434"/>
                    <a:pt x="501" y="501"/>
                    <a:pt x="767" y="567"/>
                  </a:cubicBezTo>
                  <a:lnTo>
                    <a:pt x="901" y="167"/>
                  </a:lnTo>
                  <a:cubicBezTo>
                    <a:pt x="601" y="100"/>
                    <a:pt x="334" y="34"/>
                    <a:pt x="67" y="0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0">
              <a:extLst>
                <a:ext uri="{FF2B5EF4-FFF2-40B4-BE49-F238E27FC236}">
                  <a16:creationId xmlns:a16="http://schemas.microsoft.com/office/drawing/2014/main" id="{814304F1-4A51-4F42-01A9-239DD52A1B9E}"/>
                </a:ext>
              </a:extLst>
            </p:cNvPr>
            <p:cNvSpPr/>
            <p:nvPr/>
          </p:nvSpPr>
          <p:spPr>
            <a:xfrm flipH="1">
              <a:off x="5921954" y="2558163"/>
              <a:ext cx="312310" cy="523582"/>
            </a:xfrm>
            <a:custGeom>
              <a:avLst/>
              <a:gdLst/>
              <a:ahLst/>
              <a:cxnLst/>
              <a:rect l="l" t="t" r="r" b="b"/>
              <a:pathLst>
                <a:path w="11143" h="18681" extrusionOk="0">
                  <a:moveTo>
                    <a:pt x="168" y="0"/>
                  </a:moveTo>
                  <a:lnTo>
                    <a:pt x="1" y="400"/>
                  </a:lnTo>
                  <a:cubicBezTo>
                    <a:pt x="501" y="601"/>
                    <a:pt x="1035" y="867"/>
                    <a:pt x="1502" y="1168"/>
                  </a:cubicBezTo>
                  <a:lnTo>
                    <a:pt x="1736" y="801"/>
                  </a:lnTo>
                  <a:cubicBezTo>
                    <a:pt x="1235" y="501"/>
                    <a:pt x="701" y="234"/>
                    <a:pt x="168" y="0"/>
                  </a:cubicBezTo>
                  <a:close/>
                  <a:moveTo>
                    <a:pt x="3170" y="1801"/>
                  </a:moveTo>
                  <a:lnTo>
                    <a:pt x="2903" y="2135"/>
                  </a:lnTo>
                  <a:cubicBezTo>
                    <a:pt x="3370" y="2469"/>
                    <a:pt x="3804" y="2836"/>
                    <a:pt x="4204" y="3236"/>
                  </a:cubicBezTo>
                  <a:lnTo>
                    <a:pt x="4504" y="2936"/>
                  </a:lnTo>
                  <a:cubicBezTo>
                    <a:pt x="4071" y="2535"/>
                    <a:pt x="3637" y="2168"/>
                    <a:pt x="3170" y="1801"/>
                  </a:cubicBezTo>
                  <a:close/>
                  <a:moveTo>
                    <a:pt x="5705" y="4237"/>
                  </a:moveTo>
                  <a:lnTo>
                    <a:pt x="5371" y="4503"/>
                  </a:lnTo>
                  <a:cubicBezTo>
                    <a:pt x="5738" y="4937"/>
                    <a:pt x="6105" y="5371"/>
                    <a:pt x="6439" y="5838"/>
                  </a:cubicBezTo>
                  <a:lnTo>
                    <a:pt x="6806" y="5604"/>
                  </a:lnTo>
                  <a:cubicBezTo>
                    <a:pt x="6439" y="5137"/>
                    <a:pt x="6072" y="4637"/>
                    <a:pt x="5705" y="4237"/>
                  </a:cubicBezTo>
                  <a:close/>
                  <a:moveTo>
                    <a:pt x="7773" y="7039"/>
                  </a:moveTo>
                  <a:lnTo>
                    <a:pt x="7440" y="7272"/>
                  </a:lnTo>
                  <a:cubicBezTo>
                    <a:pt x="7706" y="7739"/>
                    <a:pt x="8007" y="8239"/>
                    <a:pt x="8274" y="8773"/>
                  </a:cubicBezTo>
                  <a:lnTo>
                    <a:pt x="8640" y="8573"/>
                  </a:lnTo>
                  <a:cubicBezTo>
                    <a:pt x="8374" y="8039"/>
                    <a:pt x="8073" y="7539"/>
                    <a:pt x="7773" y="7039"/>
                  </a:cubicBezTo>
                  <a:close/>
                  <a:moveTo>
                    <a:pt x="9374" y="10141"/>
                  </a:moveTo>
                  <a:lnTo>
                    <a:pt x="9007" y="10308"/>
                  </a:lnTo>
                  <a:cubicBezTo>
                    <a:pt x="9208" y="10841"/>
                    <a:pt x="9441" y="11375"/>
                    <a:pt x="9608" y="11909"/>
                  </a:cubicBezTo>
                  <a:lnTo>
                    <a:pt x="10008" y="11775"/>
                  </a:lnTo>
                  <a:cubicBezTo>
                    <a:pt x="9808" y="11242"/>
                    <a:pt x="9608" y="10674"/>
                    <a:pt x="9374" y="10141"/>
                  </a:cubicBezTo>
                  <a:close/>
                  <a:moveTo>
                    <a:pt x="10542" y="13476"/>
                  </a:moveTo>
                  <a:lnTo>
                    <a:pt x="10108" y="13577"/>
                  </a:lnTo>
                  <a:cubicBezTo>
                    <a:pt x="10275" y="14144"/>
                    <a:pt x="10375" y="14711"/>
                    <a:pt x="10475" y="15244"/>
                  </a:cubicBezTo>
                  <a:lnTo>
                    <a:pt x="10909" y="15211"/>
                  </a:lnTo>
                  <a:cubicBezTo>
                    <a:pt x="10809" y="14644"/>
                    <a:pt x="10675" y="14044"/>
                    <a:pt x="10542" y="13476"/>
                  </a:cubicBezTo>
                  <a:close/>
                  <a:moveTo>
                    <a:pt x="10675" y="16946"/>
                  </a:moveTo>
                  <a:cubicBezTo>
                    <a:pt x="10709" y="17279"/>
                    <a:pt x="10709" y="17613"/>
                    <a:pt x="10709" y="17946"/>
                  </a:cubicBezTo>
                  <a:cubicBezTo>
                    <a:pt x="10709" y="18180"/>
                    <a:pt x="10709" y="18413"/>
                    <a:pt x="10709" y="18680"/>
                  </a:cubicBezTo>
                  <a:lnTo>
                    <a:pt x="11109" y="18680"/>
                  </a:lnTo>
                  <a:cubicBezTo>
                    <a:pt x="11142" y="18447"/>
                    <a:pt x="11142" y="18180"/>
                    <a:pt x="11142" y="17946"/>
                  </a:cubicBezTo>
                  <a:cubicBezTo>
                    <a:pt x="11142" y="17613"/>
                    <a:pt x="11142" y="17279"/>
                    <a:pt x="11109" y="16946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0">
              <a:extLst>
                <a:ext uri="{FF2B5EF4-FFF2-40B4-BE49-F238E27FC236}">
                  <a16:creationId xmlns:a16="http://schemas.microsoft.com/office/drawing/2014/main" id="{D1866B17-DE69-CDFC-8E9F-F93748433EB7}"/>
                </a:ext>
              </a:extLst>
            </p:cNvPr>
            <p:cNvSpPr/>
            <p:nvPr/>
          </p:nvSpPr>
          <p:spPr>
            <a:xfrm flipH="1">
              <a:off x="5929437" y="3128467"/>
              <a:ext cx="16873" cy="26206"/>
            </a:xfrm>
            <a:custGeom>
              <a:avLst/>
              <a:gdLst/>
              <a:ahLst/>
              <a:cxnLst/>
              <a:rect l="l" t="t" r="r" b="b"/>
              <a:pathLst>
                <a:path w="602" h="935" extrusionOk="0">
                  <a:moveTo>
                    <a:pt x="201" y="0"/>
                  </a:moveTo>
                  <a:cubicBezTo>
                    <a:pt x="134" y="267"/>
                    <a:pt x="68" y="534"/>
                    <a:pt x="1" y="801"/>
                  </a:cubicBezTo>
                  <a:lnTo>
                    <a:pt x="401" y="934"/>
                  </a:lnTo>
                  <a:cubicBezTo>
                    <a:pt x="468" y="667"/>
                    <a:pt x="535" y="367"/>
                    <a:pt x="601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0">
              <a:extLst>
                <a:ext uri="{FF2B5EF4-FFF2-40B4-BE49-F238E27FC236}">
                  <a16:creationId xmlns:a16="http://schemas.microsoft.com/office/drawing/2014/main" id="{0BEA4273-649B-28BC-3497-E54309C74BB2}"/>
                </a:ext>
              </a:extLst>
            </p:cNvPr>
            <p:cNvSpPr/>
            <p:nvPr/>
          </p:nvSpPr>
          <p:spPr>
            <a:xfrm flipH="1">
              <a:off x="7019567" y="2106584"/>
              <a:ext cx="454354" cy="244091"/>
            </a:xfrm>
            <a:custGeom>
              <a:avLst/>
              <a:gdLst/>
              <a:ahLst/>
              <a:cxnLst/>
              <a:rect l="l" t="t" r="r" b="b"/>
              <a:pathLst>
                <a:path w="16211" h="8709" extrusionOk="0">
                  <a:moveTo>
                    <a:pt x="8139" y="1"/>
                  </a:moveTo>
                  <a:cubicBezTo>
                    <a:pt x="6471" y="34"/>
                    <a:pt x="5036" y="1135"/>
                    <a:pt x="4569" y="2736"/>
                  </a:cubicBezTo>
                  <a:cubicBezTo>
                    <a:pt x="2968" y="2869"/>
                    <a:pt x="1701" y="4137"/>
                    <a:pt x="1567" y="5738"/>
                  </a:cubicBezTo>
                  <a:lnTo>
                    <a:pt x="1567" y="5938"/>
                  </a:lnTo>
                  <a:cubicBezTo>
                    <a:pt x="767" y="5938"/>
                    <a:pt x="133" y="6539"/>
                    <a:pt x="66" y="7339"/>
                  </a:cubicBezTo>
                  <a:cubicBezTo>
                    <a:pt x="1" y="8055"/>
                    <a:pt x="571" y="8708"/>
                    <a:pt x="1312" y="8708"/>
                  </a:cubicBezTo>
                  <a:cubicBezTo>
                    <a:pt x="1330" y="8708"/>
                    <a:pt x="1349" y="8708"/>
                    <a:pt x="1367" y="8707"/>
                  </a:cubicBezTo>
                  <a:lnTo>
                    <a:pt x="13876" y="8707"/>
                  </a:lnTo>
                  <a:cubicBezTo>
                    <a:pt x="15077" y="8707"/>
                    <a:pt x="16044" y="7773"/>
                    <a:pt x="16144" y="6605"/>
                  </a:cubicBezTo>
                  <a:cubicBezTo>
                    <a:pt x="16211" y="5738"/>
                    <a:pt x="15711" y="4938"/>
                    <a:pt x="14910" y="4604"/>
                  </a:cubicBezTo>
                  <a:cubicBezTo>
                    <a:pt x="15042" y="3088"/>
                    <a:pt x="13839" y="1768"/>
                    <a:pt x="12299" y="1768"/>
                  </a:cubicBezTo>
                  <a:cubicBezTo>
                    <a:pt x="12280" y="1768"/>
                    <a:pt x="12261" y="1768"/>
                    <a:pt x="12241" y="1769"/>
                  </a:cubicBezTo>
                  <a:cubicBezTo>
                    <a:pt x="11875" y="1769"/>
                    <a:pt x="11474" y="1835"/>
                    <a:pt x="11141" y="1969"/>
                  </a:cubicBezTo>
                  <a:cubicBezTo>
                    <a:pt x="10640" y="768"/>
                    <a:pt x="9439" y="1"/>
                    <a:pt x="8139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0">
              <a:extLst>
                <a:ext uri="{FF2B5EF4-FFF2-40B4-BE49-F238E27FC236}">
                  <a16:creationId xmlns:a16="http://schemas.microsoft.com/office/drawing/2014/main" id="{DE5FB5EE-D11A-7EF4-5182-43235DFE8FB0}"/>
                </a:ext>
              </a:extLst>
            </p:cNvPr>
            <p:cNvSpPr/>
            <p:nvPr/>
          </p:nvSpPr>
          <p:spPr>
            <a:xfrm flipH="1">
              <a:off x="5509670" y="2122448"/>
              <a:ext cx="397374" cy="213233"/>
            </a:xfrm>
            <a:custGeom>
              <a:avLst/>
              <a:gdLst/>
              <a:ahLst/>
              <a:cxnLst/>
              <a:rect l="l" t="t" r="r" b="b"/>
              <a:pathLst>
                <a:path w="14178" h="7608" extrusionOk="0">
                  <a:moveTo>
                    <a:pt x="7184" y="1"/>
                  </a:moveTo>
                  <a:cubicBezTo>
                    <a:pt x="7158" y="1"/>
                    <a:pt x="7132" y="1"/>
                    <a:pt x="7106" y="2"/>
                  </a:cubicBezTo>
                  <a:cubicBezTo>
                    <a:pt x="5672" y="35"/>
                    <a:pt x="4404" y="1002"/>
                    <a:pt x="4004" y="2370"/>
                  </a:cubicBezTo>
                  <a:cubicBezTo>
                    <a:pt x="2603" y="2470"/>
                    <a:pt x="1469" y="3604"/>
                    <a:pt x="1369" y="5005"/>
                  </a:cubicBezTo>
                  <a:lnTo>
                    <a:pt x="1369" y="5172"/>
                  </a:lnTo>
                  <a:cubicBezTo>
                    <a:pt x="668" y="5205"/>
                    <a:pt x="101" y="5706"/>
                    <a:pt x="68" y="6406"/>
                  </a:cubicBezTo>
                  <a:cubicBezTo>
                    <a:pt x="1" y="7040"/>
                    <a:pt x="535" y="7607"/>
                    <a:pt x="1202" y="7607"/>
                  </a:cubicBezTo>
                  <a:lnTo>
                    <a:pt x="12143" y="7607"/>
                  </a:lnTo>
                  <a:cubicBezTo>
                    <a:pt x="13177" y="7607"/>
                    <a:pt x="14044" y="6807"/>
                    <a:pt x="14111" y="5739"/>
                  </a:cubicBezTo>
                  <a:cubicBezTo>
                    <a:pt x="14178" y="5005"/>
                    <a:pt x="13744" y="4305"/>
                    <a:pt x="13044" y="4038"/>
                  </a:cubicBezTo>
                  <a:cubicBezTo>
                    <a:pt x="13142" y="2689"/>
                    <a:pt x="12073" y="1535"/>
                    <a:pt x="10732" y="1535"/>
                  </a:cubicBezTo>
                  <a:cubicBezTo>
                    <a:pt x="10713" y="1535"/>
                    <a:pt x="10694" y="1536"/>
                    <a:pt x="10675" y="1536"/>
                  </a:cubicBezTo>
                  <a:cubicBezTo>
                    <a:pt x="10375" y="1536"/>
                    <a:pt x="10041" y="1570"/>
                    <a:pt x="9741" y="1703"/>
                  </a:cubicBezTo>
                  <a:cubicBezTo>
                    <a:pt x="9285" y="693"/>
                    <a:pt x="8287" y="1"/>
                    <a:pt x="7184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0">
              <a:extLst>
                <a:ext uri="{FF2B5EF4-FFF2-40B4-BE49-F238E27FC236}">
                  <a16:creationId xmlns:a16="http://schemas.microsoft.com/office/drawing/2014/main" id="{CE5B1239-7891-20E5-70DC-DB0E087C1742}"/>
                </a:ext>
              </a:extLst>
            </p:cNvPr>
            <p:cNvSpPr/>
            <p:nvPr/>
          </p:nvSpPr>
          <p:spPr>
            <a:xfrm flipH="1">
              <a:off x="6069687" y="1988756"/>
              <a:ext cx="299194" cy="160878"/>
            </a:xfrm>
            <a:custGeom>
              <a:avLst/>
              <a:gdLst/>
              <a:ahLst/>
              <a:cxnLst/>
              <a:rect l="l" t="t" r="r" b="b"/>
              <a:pathLst>
                <a:path w="10675" h="5740" extrusionOk="0">
                  <a:moveTo>
                    <a:pt x="6005" y="1"/>
                  </a:moveTo>
                  <a:cubicBezTo>
                    <a:pt x="5983" y="1"/>
                    <a:pt x="5961" y="1"/>
                    <a:pt x="5938" y="2"/>
                  </a:cubicBezTo>
                  <a:cubicBezTo>
                    <a:pt x="5037" y="2"/>
                    <a:pt x="4204" y="502"/>
                    <a:pt x="3770" y="1269"/>
                  </a:cubicBezTo>
                  <a:cubicBezTo>
                    <a:pt x="3570" y="1202"/>
                    <a:pt x="3303" y="1136"/>
                    <a:pt x="3069" y="1136"/>
                  </a:cubicBezTo>
                  <a:cubicBezTo>
                    <a:pt x="2002" y="1169"/>
                    <a:pt x="1135" y="1970"/>
                    <a:pt x="1035" y="3037"/>
                  </a:cubicBezTo>
                  <a:cubicBezTo>
                    <a:pt x="501" y="3237"/>
                    <a:pt x="101" y="3738"/>
                    <a:pt x="67" y="4338"/>
                  </a:cubicBezTo>
                  <a:cubicBezTo>
                    <a:pt x="1" y="5105"/>
                    <a:pt x="601" y="5739"/>
                    <a:pt x="1368" y="5739"/>
                  </a:cubicBezTo>
                  <a:lnTo>
                    <a:pt x="9641" y="5739"/>
                  </a:lnTo>
                  <a:cubicBezTo>
                    <a:pt x="10141" y="5739"/>
                    <a:pt x="10575" y="5339"/>
                    <a:pt x="10608" y="4838"/>
                  </a:cubicBezTo>
                  <a:cubicBezTo>
                    <a:pt x="10675" y="4305"/>
                    <a:pt x="10275" y="3904"/>
                    <a:pt x="9774" y="3904"/>
                  </a:cubicBezTo>
                  <a:cubicBezTo>
                    <a:pt x="9774" y="3871"/>
                    <a:pt x="9774" y="3804"/>
                    <a:pt x="9774" y="3771"/>
                  </a:cubicBezTo>
                  <a:cubicBezTo>
                    <a:pt x="9841" y="2737"/>
                    <a:pt x="9074" y="1836"/>
                    <a:pt x="8040" y="1803"/>
                  </a:cubicBezTo>
                  <a:cubicBezTo>
                    <a:pt x="7909" y="758"/>
                    <a:pt x="7043" y="1"/>
                    <a:pt x="6005" y="1"/>
                  </a:cubicBez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0">
              <a:extLst>
                <a:ext uri="{FF2B5EF4-FFF2-40B4-BE49-F238E27FC236}">
                  <a16:creationId xmlns:a16="http://schemas.microsoft.com/office/drawing/2014/main" id="{CEDE39A8-E057-3803-3AA7-9BBF1065E146}"/>
                </a:ext>
              </a:extLst>
            </p:cNvPr>
            <p:cNvSpPr/>
            <p:nvPr/>
          </p:nvSpPr>
          <p:spPr>
            <a:xfrm flipH="1">
              <a:off x="8410964" y="2023567"/>
              <a:ext cx="341011" cy="678350"/>
            </a:xfrm>
            <a:custGeom>
              <a:avLst/>
              <a:gdLst/>
              <a:ahLst/>
              <a:cxnLst/>
              <a:rect l="l" t="t" r="r" b="b"/>
              <a:pathLst>
                <a:path w="12167" h="24203" extrusionOk="0">
                  <a:moveTo>
                    <a:pt x="9434" y="1"/>
                  </a:moveTo>
                  <a:cubicBezTo>
                    <a:pt x="8929" y="1"/>
                    <a:pt x="8408" y="214"/>
                    <a:pt x="7973" y="728"/>
                  </a:cubicBezTo>
                  <a:cubicBezTo>
                    <a:pt x="7139" y="1728"/>
                    <a:pt x="6371" y="2729"/>
                    <a:pt x="5638" y="3763"/>
                  </a:cubicBezTo>
                  <a:cubicBezTo>
                    <a:pt x="4870" y="4797"/>
                    <a:pt x="4170" y="5865"/>
                    <a:pt x="3503" y="6966"/>
                  </a:cubicBezTo>
                  <a:cubicBezTo>
                    <a:pt x="2836" y="8066"/>
                    <a:pt x="2202" y="9200"/>
                    <a:pt x="1635" y="10368"/>
                  </a:cubicBezTo>
                  <a:cubicBezTo>
                    <a:pt x="1034" y="11569"/>
                    <a:pt x="534" y="12770"/>
                    <a:pt x="134" y="14037"/>
                  </a:cubicBezTo>
                  <a:lnTo>
                    <a:pt x="100" y="14137"/>
                  </a:lnTo>
                  <a:cubicBezTo>
                    <a:pt x="34" y="14337"/>
                    <a:pt x="0" y="14538"/>
                    <a:pt x="34" y="14738"/>
                  </a:cubicBezTo>
                  <a:cubicBezTo>
                    <a:pt x="134" y="15738"/>
                    <a:pt x="367" y="16739"/>
                    <a:pt x="734" y="17673"/>
                  </a:cubicBezTo>
                  <a:cubicBezTo>
                    <a:pt x="1068" y="18607"/>
                    <a:pt x="1568" y="19474"/>
                    <a:pt x="2135" y="20308"/>
                  </a:cubicBezTo>
                  <a:cubicBezTo>
                    <a:pt x="2702" y="21076"/>
                    <a:pt x="3336" y="21776"/>
                    <a:pt x="4070" y="22443"/>
                  </a:cubicBezTo>
                  <a:cubicBezTo>
                    <a:pt x="4437" y="22743"/>
                    <a:pt x="4804" y="23044"/>
                    <a:pt x="5171" y="23311"/>
                  </a:cubicBezTo>
                  <a:cubicBezTo>
                    <a:pt x="5571" y="23611"/>
                    <a:pt x="6004" y="23878"/>
                    <a:pt x="6438" y="24078"/>
                  </a:cubicBezTo>
                  <a:cubicBezTo>
                    <a:pt x="6601" y="24164"/>
                    <a:pt x="6762" y="24203"/>
                    <a:pt x="6913" y="24203"/>
                  </a:cubicBezTo>
                  <a:cubicBezTo>
                    <a:pt x="7696" y="24203"/>
                    <a:pt x="8237" y="23186"/>
                    <a:pt x="7539" y="22543"/>
                  </a:cubicBezTo>
                  <a:lnTo>
                    <a:pt x="7472" y="22477"/>
                  </a:lnTo>
                  <a:cubicBezTo>
                    <a:pt x="7339" y="22343"/>
                    <a:pt x="7205" y="22176"/>
                    <a:pt x="7039" y="22076"/>
                  </a:cubicBezTo>
                  <a:cubicBezTo>
                    <a:pt x="6905" y="21943"/>
                    <a:pt x="6772" y="21809"/>
                    <a:pt x="6638" y="21643"/>
                  </a:cubicBezTo>
                  <a:cubicBezTo>
                    <a:pt x="6371" y="21342"/>
                    <a:pt x="6105" y="21042"/>
                    <a:pt x="5871" y="20742"/>
                  </a:cubicBezTo>
                  <a:cubicBezTo>
                    <a:pt x="5404" y="20108"/>
                    <a:pt x="4970" y="19441"/>
                    <a:pt x="4637" y="18774"/>
                  </a:cubicBezTo>
                  <a:cubicBezTo>
                    <a:pt x="4303" y="18107"/>
                    <a:pt x="4036" y="17406"/>
                    <a:pt x="3836" y="16672"/>
                  </a:cubicBezTo>
                  <a:cubicBezTo>
                    <a:pt x="3704" y="16115"/>
                    <a:pt x="3613" y="15537"/>
                    <a:pt x="3565" y="14971"/>
                  </a:cubicBezTo>
                  <a:lnTo>
                    <a:pt x="3565" y="14971"/>
                  </a:lnTo>
                  <a:cubicBezTo>
                    <a:pt x="3972" y="13986"/>
                    <a:pt x="4411" y="13028"/>
                    <a:pt x="4937" y="12069"/>
                  </a:cubicBezTo>
                  <a:cubicBezTo>
                    <a:pt x="5504" y="11068"/>
                    <a:pt x="6105" y="10034"/>
                    <a:pt x="6772" y="9034"/>
                  </a:cubicBezTo>
                  <a:cubicBezTo>
                    <a:pt x="7405" y="8033"/>
                    <a:pt x="8106" y="7066"/>
                    <a:pt x="8806" y="6098"/>
                  </a:cubicBezTo>
                  <a:cubicBezTo>
                    <a:pt x="9507" y="5131"/>
                    <a:pt x="10274" y="4130"/>
                    <a:pt x="10975" y="3263"/>
                  </a:cubicBezTo>
                  <a:lnTo>
                    <a:pt x="11008" y="3196"/>
                  </a:lnTo>
                  <a:cubicBezTo>
                    <a:pt x="12167" y="1717"/>
                    <a:pt x="10865" y="1"/>
                    <a:pt x="9434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0">
              <a:extLst>
                <a:ext uri="{FF2B5EF4-FFF2-40B4-BE49-F238E27FC236}">
                  <a16:creationId xmlns:a16="http://schemas.microsoft.com/office/drawing/2014/main" id="{A2787519-AA25-939A-8777-528732DFA762}"/>
                </a:ext>
              </a:extLst>
            </p:cNvPr>
            <p:cNvSpPr/>
            <p:nvPr/>
          </p:nvSpPr>
          <p:spPr>
            <a:xfrm flipH="1">
              <a:off x="8463992" y="2642302"/>
              <a:ext cx="156169" cy="89772"/>
            </a:xfrm>
            <a:custGeom>
              <a:avLst/>
              <a:gdLst/>
              <a:ahLst/>
              <a:cxnLst/>
              <a:rect l="l" t="t" r="r" b="b"/>
              <a:pathLst>
                <a:path w="5572" h="3203" extrusionOk="0">
                  <a:moveTo>
                    <a:pt x="1969" y="0"/>
                  </a:moveTo>
                  <a:lnTo>
                    <a:pt x="167" y="267"/>
                  </a:lnTo>
                  <a:cubicBezTo>
                    <a:pt x="1" y="1802"/>
                    <a:pt x="2069" y="3203"/>
                    <a:pt x="2069" y="3203"/>
                  </a:cubicBezTo>
                  <a:lnTo>
                    <a:pt x="5571" y="1535"/>
                  </a:lnTo>
                  <a:lnTo>
                    <a:pt x="1969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>
              <a:extLst>
                <a:ext uri="{FF2B5EF4-FFF2-40B4-BE49-F238E27FC236}">
                  <a16:creationId xmlns:a16="http://schemas.microsoft.com/office/drawing/2014/main" id="{B60D6327-AE33-4CD7-CD7A-4B2D6032C220}"/>
                </a:ext>
              </a:extLst>
            </p:cNvPr>
            <p:cNvSpPr/>
            <p:nvPr/>
          </p:nvSpPr>
          <p:spPr>
            <a:xfrm flipH="1">
              <a:off x="8419120" y="2685296"/>
              <a:ext cx="143080" cy="113147"/>
            </a:xfrm>
            <a:custGeom>
              <a:avLst/>
              <a:gdLst/>
              <a:ahLst/>
              <a:cxnLst/>
              <a:rect l="l" t="t" r="r" b="b"/>
              <a:pathLst>
                <a:path w="5105" h="4037" extrusionOk="0">
                  <a:moveTo>
                    <a:pt x="3503" y="1"/>
                  </a:moveTo>
                  <a:lnTo>
                    <a:pt x="1" y="1669"/>
                  </a:lnTo>
                  <a:lnTo>
                    <a:pt x="2069" y="4037"/>
                  </a:lnTo>
                  <a:lnTo>
                    <a:pt x="5104" y="28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>
              <a:extLst>
                <a:ext uri="{FF2B5EF4-FFF2-40B4-BE49-F238E27FC236}">
                  <a16:creationId xmlns:a16="http://schemas.microsoft.com/office/drawing/2014/main" id="{582C17EC-2058-36B1-F34C-8D5522460D2B}"/>
                </a:ext>
              </a:extLst>
            </p:cNvPr>
            <p:cNvSpPr/>
            <p:nvPr/>
          </p:nvSpPr>
          <p:spPr>
            <a:xfrm flipH="1">
              <a:off x="8140527" y="1789649"/>
              <a:ext cx="237477" cy="356230"/>
            </a:xfrm>
            <a:custGeom>
              <a:avLst/>
              <a:gdLst/>
              <a:ahLst/>
              <a:cxnLst/>
              <a:rect l="l" t="t" r="r" b="b"/>
              <a:pathLst>
                <a:path w="8473" h="12710" extrusionOk="0">
                  <a:moveTo>
                    <a:pt x="701" y="1"/>
                  </a:moveTo>
                  <a:lnTo>
                    <a:pt x="701" y="1"/>
                  </a:lnTo>
                  <a:cubicBezTo>
                    <a:pt x="1134" y="2269"/>
                    <a:pt x="1568" y="6438"/>
                    <a:pt x="0" y="7906"/>
                  </a:cubicBezTo>
                  <a:cubicBezTo>
                    <a:pt x="1268" y="10008"/>
                    <a:pt x="3169" y="11676"/>
                    <a:pt x="5437" y="12710"/>
                  </a:cubicBezTo>
                  <a:cubicBezTo>
                    <a:pt x="8473" y="10908"/>
                    <a:pt x="7038" y="8140"/>
                    <a:pt x="7038" y="8140"/>
                  </a:cubicBezTo>
                  <a:cubicBezTo>
                    <a:pt x="4503" y="7439"/>
                    <a:pt x="4570" y="5571"/>
                    <a:pt x="5037" y="3837"/>
                  </a:cubicBezTo>
                  <a:lnTo>
                    <a:pt x="701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>
              <a:extLst>
                <a:ext uri="{FF2B5EF4-FFF2-40B4-BE49-F238E27FC236}">
                  <a16:creationId xmlns:a16="http://schemas.microsoft.com/office/drawing/2014/main" id="{F0F901C6-7F6B-3844-714D-34B339B90D2E}"/>
                </a:ext>
              </a:extLst>
            </p:cNvPr>
            <p:cNvSpPr/>
            <p:nvPr/>
          </p:nvSpPr>
          <p:spPr>
            <a:xfrm flipH="1">
              <a:off x="8133968" y="1978134"/>
              <a:ext cx="279574" cy="65837"/>
            </a:xfrm>
            <a:custGeom>
              <a:avLst/>
              <a:gdLst/>
              <a:ahLst/>
              <a:cxnLst/>
              <a:rect l="l" t="t" r="r" b="b"/>
              <a:pathLst>
                <a:path w="9975" h="2349" extrusionOk="0">
                  <a:moveTo>
                    <a:pt x="5680" y="1"/>
                  </a:moveTo>
                  <a:cubicBezTo>
                    <a:pt x="3345" y="1"/>
                    <a:pt x="134" y="381"/>
                    <a:pt x="134" y="381"/>
                  </a:cubicBezTo>
                  <a:cubicBezTo>
                    <a:pt x="0" y="714"/>
                    <a:pt x="0" y="1081"/>
                    <a:pt x="101" y="1448"/>
                  </a:cubicBezTo>
                  <a:lnTo>
                    <a:pt x="9974" y="2349"/>
                  </a:lnTo>
                  <a:cubicBezTo>
                    <a:pt x="9974" y="2349"/>
                    <a:pt x="9307" y="581"/>
                    <a:pt x="7539" y="147"/>
                  </a:cubicBezTo>
                  <a:cubicBezTo>
                    <a:pt x="7106" y="41"/>
                    <a:pt x="6439" y="1"/>
                    <a:pt x="568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>
              <a:extLst>
                <a:ext uri="{FF2B5EF4-FFF2-40B4-BE49-F238E27FC236}">
                  <a16:creationId xmlns:a16="http://schemas.microsoft.com/office/drawing/2014/main" id="{FABA5C07-901C-A6C6-A609-8B9307814EB4}"/>
                </a:ext>
              </a:extLst>
            </p:cNvPr>
            <p:cNvSpPr/>
            <p:nvPr/>
          </p:nvSpPr>
          <p:spPr>
            <a:xfrm flipH="1">
              <a:off x="8084416" y="1684013"/>
              <a:ext cx="20600" cy="31811"/>
            </a:xfrm>
            <a:custGeom>
              <a:avLst/>
              <a:gdLst/>
              <a:ahLst/>
              <a:cxnLst/>
              <a:rect l="l" t="t" r="r" b="b"/>
              <a:pathLst>
                <a:path w="735" h="1135" extrusionOk="0">
                  <a:moveTo>
                    <a:pt x="367" y="0"/>
                  </a:moveTo>
                  <a:cubicBezTo>
                    <a:pt x="167" y="0"/>
                    <a:pt x="0" y="234"/>
                    <a:pt x="0" y="567"/>
                  </a:cubicBezTo>
                  <a:cubicBezTo>
                    <a:pt x="0" y="867"/>
                    <a:pt x="167" y="1101"/>
                    <a:pt x="367" y="1134"/>
                  </a:cubicBezTo>
                  <a:cubicBezTo>
                    <a:pt x="567" y="1134"/>
                    <a:pt x="734" y="867"/>
                    <a:pt x="734" y="567"/>
                  </a:cubicBezTo>
                  <a:cubicBezTo>
                    <a:pt x="734" y="267"/>
                    <a:pt x="567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>
              <a:extLst>
                <a:ext uri="{FF2B5EF4-FFF2-40B4-BE49-F238E27FC236}">
                  <a16:creationId xmlns:a16="http://schemas.microsoft.com/office/drawing/2014/main" id="{703E2723-E9A7-BFB5-AC19-ECF74DFC0F86}"/>
                </a:ext>
              </a:extLst>
            </p:cNvPr>
            <p:cNvSpPr/>
            <p:nvPr/>
          </p:nvSpPr>
          <p:spPr>
            <a:xfrm flipH="1">
              <a:off x="8076933" y="1679333"/>
              <a:ext cx="20600" cy="8717"/>
            </a:xfrm>
            <a:custGeom>
              <a:avLst/>
              <a:gdLst/>
              <a:ahLst/>
              <a:cxnLst/>
              <a:rect l="l" t="t" r="r" b="b"/>
              <a:pathLst>
                <a:path w="735" h="311" extrusionOk="0">
                  <a:moveTo>
                    <a:pt x="734" y="0"/>
                  </a:moveTo>
                  <a:lnTo>
                    <a:pt x="0" y="167"/>
                  </a:lnTo>
                  <a:cubicBezTo>
                    <a:pt x="96" y="272"/>
                    <a:pt x="192" y="310"/>
                    <a:pt x="281" y="310"/>
                  </a:cubicBezTo>
                  <a:cubicBezTo>
                    <a:pt x="534" y="310"/>
                    <a:pt x="734" y="0"/>
                    <a:pt x="7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>
              <a:extLst>
                <a:ext uri="{FF2B5EF4-FFF2-40B4-BE49-F238E27FC236}">
                  <a16:creationId xmlns:a16="http://schemas.microsoft.com/office/drawing/2014/main" id="{814E2691-C4A0-A6A9-C9D5-2982BFD72639}"/>
                </a:ext>
              </a:extLst>
            </p:cNvPr>
            <p:cNvSpPr/>
            <p:nvPr/>
          </p:nvSpPr>
          <p:spPr>
            <a:xfrm flipH="1">
              <a:off x="8072280" y="1719524"/>
              <a:ext cx="30858" cy="62081"/>
            </a:xfrm>
            <a:custGeom>
              <a:avLst/>
              <a:gdLst/>
              <a:ahLst/>
              <a:cxnLst/>
              <a:rect l="l" t="t" r="r" b="b"/>
              <a:pathLst>
                <a:path w="1101" h="2215" extrusionOk="0">
                  <a:moveTo>
                    <a:pt x="0" y="1"/>
                  </a:moveTo>
                  <a:lnTo>
                    <a:pt x="0" y="2169"/>
                  </a:lnTo>
                  <a:cubicBezTo>
                    <a:pt x="124" y="2200"/>
                    <a:pt x="248" y="2215"/>
                    <a:pt x="369" y="2215"/>
                  </a:cubicBezTo>
                  <a:cubicBezTo>
                    <a:pt x="639" y="2215"/>
                    <a:pt x="894" y="2140"/>
                    <a:pt x="1101" y="2002"/>
                  </a:cubicBezTo>
                  <a:cubicBezTo>
                    <a:pt x="667" y="1368"/>
                    <a:pt x="300" y="701"/>
                    <a:pt x="0" y="1"/>
                  </a:cubicBez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>
              <a:extLst>
                <a:ext uri="{FF2B5EF4-FFF2-40B4-BE49-F238E27FC236}">
                  <a16:creationId xmlns:a16="http://schemas.microsoft.com/office/drawing/2014/main" id="{81D41E2E-A42F-9F3D-1D54-AEB6419372F3}"/>
                </a:ext>
              </a:extLst>
            </p:cNvPr>
            <p:cNvSpPr/>
            <p:nvPr/>
          </p:nvSpPr>
          <p:spPr>
            <a:xfrm flipH="1">
              <a:off x="8087219" y="1625015"/>
              <a:ext cx="47731" cy="27243"/>
            </a:xfrm>
            <a:custGeom>
              <a:avLst/>
              <a:gdLst/>
              <a:ahLst/>
              <a:cxnLst/>
              <a:rect l="l" t="t" r="r" b="b"/>
              <a:pathLst>
                <a:path w="1703" h="972" extrusionOk="0">
                  <a:moveTo>
                    <a:pt x="1423" y="1"/>
                  </a:moveTo>
                  <a:cubicBezTo>
                    <a:pt x="869" y="1"/>
                    <a:pt x="378" y="233"/>
                    <a:pt x="34" y="671"/>
                  </a:cubicBezTo>
                  <a:cubicBezTo>
                    <a:pt x="1" y="738"/>
                    <a:pt x="1" y="871"/>
                    <a:pt x="68" y="938"/>
                  </a:cubicBezTo>
                  <a:cubicBezTo>
                    <a:pt x="101" y="971"/>
                    <a:pt x="168" y="971"/>
                    <a:pt x="201" y="971"/>
                  </a:cubicBezTo>
                  <a:cubicBezTo>
                    <a:pt x="268" y="971"/>
                    <a:pt x="301" y="938"/>
                    <a:pt x="334" y="904"/>
                  </a:cubicBezTo>
                  <a:cubicBezTo>
                    <a:pt x="582" y="564"/>
                    <a:pt x="973" y="367"/>
                    <a:pt x="1401" y="367"/>
                  </a:cubicBezTo>
                  <a:cubicBezTo>
                    <a:pt x="1435" y="367"/>
                    <a:pt x="1468" y="368"/>
                    <a:pt x="1502" y="371"/>
                  </a:cubicBezTo>
                  <a:cubicBezTo>
                    <a:pt x="1602" y="371"/>
                    <a:pt x="1669" y="304"/>
                    <a:pt x="1669" y="204"/>
                  </a:cubicBezTo>
                  <a:cubicBezTo>
                    <a:pt x="1702" y="104"/>
                    <a:pt x="1635" y="4"/>
                    <a:pt x="1535" y="4"/>
                  </a:cubicBezTo>
                  <a:cubicBezTo>
                    <a:pt x="1498" y="2"/>
                    <a:pt x="1460" y="1"/>
                    <a:pt x="14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0">
              <a:extLst>
                <a:ext uri="{FF2B5EF4-FFF2-40B4-BE49-F238E27FC236}">
                  <a16:creationId xmlns:a16="http://schemas.microsoft.com/office/drawing/2014/main" id="{CCCE769D-0951-6A13-A259-454FF62AB741}"/>
                </a:ext>
              </a:extLst>
            </p:cNvPr>
            <p:cNvSpPr/>
            <p:nvPr/>
          </p:nvSpPr>
          <p:spPr>
            <a:xfrm flipH="1">
              <a:off x="8076933" y="1503236"/>
              <a:ext cx="324446" cy="410575"/>
            </a:xfrm>
            <a:custGeom>
              <a:avLst/>
              <a:gdLst/>
              <a:ahLst/>
              <a:cxnLst/>
              <a:rect l="l" t="t" r="r" b="b"/>
              <a:pathLst>
                <a:path w="11576" h="14649" extrusionOk="0">
                  <a:moveTo>
                    <a:pt x="5230" y="0"/>
                  </a:moveTo>
                  <a:cubicBezTo>
                    <a:pt x="2460" y="0"/>
                    <a:pt x="0" y="2384"/>
                    <a:pt x="267" y="5449"/>
                  </a:cubicBezTo>
                  <a:cubicBezTo>
                    <a:pt x="500" y="9252"/>
                    <a:pt x="534" y="10887"/>
                    <a:pt x="2435" y="12888"/>
                  </a:cubicBezTo>
                  <a:cubicBezTo>
                    <a:pt x="3582" y="14088"/>
                    <a:pt x="5000" y="14648"/>
                    <a:pt x="6347" y="14648"/>
                  </a:cubicBezTo>
                  <a:cubicBezTo>
                    <a:pt x="8370" y="14648"/>
                    <a:pt x="10234" y="13383"/>
                    <a:pt x="10774" y="11120"/>
                  </a:cubicBezTo>
                  <a:cubicBezTo>
                    <a:pt x="11575" y="7751"/>
                    <a:pt x="11041" y="2080"/>
                    <a:pt x="7339" y="479"/>
                  </a:cubicBezTo>
                  <a:cubicBezTo>
                    <a:pt x="6642" y="151"/>
                    <a:pt x="5926" y="0"/>
                    <a:pt x="5230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0">
              <a:extLst>
                <a:ext uri="{FF2B5EF4-FFF2-40B4-BE49-F238E27FC236}">
                  <a16:creationId xmlns:a16="http://schemas.microsoft.com/office/drawing/2014/main" id="{3485D498-4471-794D-96AF-AF82B8AFA76B}"/>
                </a:ext>
              </a:extLst>
            </p:cNvPr>
            <p:cNvSpPr/>
            <p:nvPr/>
          </p:nvSpPr>
          <p:spPr>
            <a:xfrm flipH="1">
              <a:off x="8026455" y="1471229"/>
              <a:ext cx="549759" cy="483783"/>
            </a:xfrm>
            <a:custGeom>
              <a:avLst/>
              <a:gdLst/>
              <a:ahLst/>
              <a:cxnLst/>
              <a:rect l="l" t="t" r="r" b="b"/>
              <a:pathLst>
                <a:path w="19615" h="17261" extrusionOk="0">
                  <a:moveTo>
                    <a:pt x="15559" y="1"/>
                  </a:moveTo>
                  <a:cubicBezTo>
                    <a:pt x="15210" y="1"/>
                    <a:pt x="14816" y="108"/>
                    <a:pt x="14377" y="354"/>
                  </a:cubicBezTo>
                  <a:cubicBezTo>
                    <a:pt x="13712" y="720"/>
                    <a:pt x="12783" y="822"/>
                    <a:pt x="11792" y="822"/>
                  </a:cubicBezTo>
                  <a:cubicBezTo>
                    <a:pt x="10529" y="822"/>
                    <a:pt x="9166" y="655"/>
                    <a:pt x="8120" y="655"/>
                  </a:cubicBezTo>
                  <a:cubicBezTo>
                    <a:pt x="6698" y="655"/>
                    <a:pt x="5864" y="964"/>
                    <a:pt x="6672" y="2422"/>
                  </a:cubicBezTo>
                  <a:cubicBezTo>
                    <a:pt x="5171" y="2789"/>
                    <a:pt x="3303" y="5891"/>
                    <a:pt x="3736" y="8093"/>
                  </a:cubicBezTo>
                  <a:cubicBezTo>
                    <a:pt x="4203" y="10394"/>
                    <a:pt x="0" y="13697"/>
                    <a:pt x="3236" y="14797"/>
                  </a:cubicBezTo>
                  <a:cubicBezTo>
                    <a:pt x="6158" y="15799"/>
                    <a:pt x="6600" y="17261"/>
                    <a:pt x="8942" y="17261"/>
                  </a:cubicBezTo>
                  <a:cubicBezTo>
                    <a:pt x="9487" y="17261"/>
                    <a:pt x="10135" y="17182"/>
                    <a:pt x="10941" y="16999"/>
                  </a:cubicBezTo>
                  <a:cubicBezTo>
                    <a:pt x="13210" y="16499"/>
                    <a:pt x="19614" y="17166"/>
                    <a:pt x="16412" y="11995"/>
                  </a:cubicBezTo>
                  <a:cubicBezTo>
                    <a:pt x="13677" y="7559"/>
                    <a:pt x="15111" y="5724"/>
                    <a:pt x="15111" y="5724"/>
                  </a:cubicBezTo>
                  <a:cubicBezTo>
                    <a:pt x="15978" y="5724"/>
                    <a:pt x="16779" y="5357"/>
                    <a:pt x="17346" y="4723"/>
                  </a:cubicBezTo>
                  <a:cubicBezTo>
                    <a:pt x="18145" y="3753"/>
                    <a:pt x="17626" y="1"/>
                    <a:pt x="155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0">
              <a:extLst>
                <a:ext uri="{FF2B5EF4-FFF2-40B4-BE49-F238E27FC236}">
                  <a16:creationId xmlns:a16="http://schemas.microsoft.com/office/drawing/2014/main" id="{4A9EDA7F-E3E9-EBA6-865B-B37DE2AE2C21}"/>
                </a:ext>
              </a:extLst>
            </p:cNvPr>
            <p:cNvSpPr/>
            <p:nvPr/>
          </p:nvSpPr>
          <p:spPr>
            <a:xfrm flipH="1">
              <a:off x="8122757" y="1673503"/>
              <a:ext cx="66257" cy="94649"/>
            </a:xfrm>
            <a:custGeom>
              <a:avLst/>
              <a:gdLst/>
              <a:ahLst/>
              <a:cxnLst/>
              <a:rect l="l" t="t" r="r" b="b"/>
              <a:pathLst>
                <a:path w="2364" h="3377" extrusionOk="0">
                  <a:moveTo>
                    <a:pt x="1233" y="0"/>
                  </a:moveTo>
                  <a:cubicBezTo>
                    <a:pt x="502" y="0"/>
                    <a:pt x="1" y="790"/>
                    <a:pt x="95" y="1609"/>
                  </a:cubicBezTo>
                  <a:cubicBezTo>
                    <a:pt x="195" y="2343"/>
                    <a:pt x="629" y="2977"/>
                    <a:pt x="1296" y="3311"/>
                  </a:cubicBezTo>
                  <a:cubicBezTo>
                    <a:pt x="1420" y="3356"/>
                    <a:pt x="1528" y="3377"/>
                    <a:pt x="1624" y="3377"/>
                  </a:cubicBezTo>
                  <a:cubicBezTo>
                    <a:pt x="2094" y="3377"/>
                    <a:pt x="2241" y="2859"/>
                    <a:pt x="2297" y="2110"/>
                  </a:cubicBezTo>
                  <a:cubicBezTo>
                    <a:pt x="2364" y="1309"/>
                    <a:pt x="2130" y="108"/>
                    <a:pt x="1363" y="8"/>
                  </a:cubicBezTo>
                  <a:cubicBezTo>
                    <a:pt x="1319" y="3"/>
                    <a:pt x="1275" y="0"/>
                    <a:pt x="1233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>
              <a:extLst>
                <a:ext uri="{FF2B5EF4-FFF2-40B4-BE49-F238E27FC236}">
                  <a16:creationId xmlns:a16="http://schemas.microsoft.com/office/drawing/2014/main" id="{0883DA92-CADE-6663-8BBA-3B027ADAB922}"/>
                </a:ext>
              </a:extLst>
            </p:cNvPr>
            <p:cNvSpPr/>
            <p:nvPr/>
          </p:nvSpPr>
          <p:spPr>
            <a:xfrm flipH="1">
              <a:off x="8046102" y="2679690"/>
              <a:ext cx="343141" cy="2218601"/>
            </a:xfrm>
            <a:custGeom>
              <a:avLst/>
              <a:gdLst/>
              <a:ahLst/>
              <a:cxnLst/>
              <a:rect l="l" t="t" r="r" b="b"/>
              <a:pathLst>
                <a:path w="12243" h="79158" extrusionOk="0">
                  <a:moveTo>
                    <a:pt x="1" y="1"/>
                  </a:moveTo>
                  <a:cubicBezTo>
                    <a:pt x="1" y="1"/>
                    <a:pt x="2669" y="27420"/>
                    <a:pt x="5271" y="40396"/>
                  </a:cubicBezTo>
                  <a:cubicBezTo>
                    <a:pt x="2603" y="55240"/>
                    <a:pt x="2169" y="78624"/>
                    <a:pt x="2169" y="78624"/>
                  </a:cubicBezTo>
                  <a:lnTo>
                    <a:pt x="4237" y="79157"/>
                  </a:lnTo>
                  <a:cubicBezTo>
                    <a:pt x="4237" y="79157"/>
                    <a:pt x="8407" y="62212"/>
                    <a:pt x="12109" y="41997"/>
                  </a:cubicBezTo>
                  <a:cubicBezTo>
                    <a:pt x="12209" y="41497"/>
                    <a:pt x="12243" y="41030"/>
                    <a:pt x="12243" y="40530"/>
                  </a:cubicBezTo>
                  <a:cubicBezTo>
                    <a:pt x="12009" y="28454"/>
                    <a:pt x="9841" y="1"/>
                    <a:pt x="9841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>
              <a:extLst>
                <a:ext uri="{FF2B5EF4-FFF2-40B4-BE49-F238E27FC236}">
                  <a16:creationId xmlns:a16="http://schemas.microsoft.com/office/drawing/2014/main" id="{99AEEB93-C55B-6A03-F75A-2F63BFB417B7}"/>
                </a:ext>
              </a:extLst>
            </p:cNvPr>
            <p:cNvSpPr/>
            <p:nvPr/>
          </p:nvSpPr>
          <p:spPr>
            <a:xfrm flipH="1">
              <a:off x="8150813" y="2679690"/>
              <a:ext cx="496451" cy="2263473"/>
            </a:xfrm>
            <a:custGeom>
              <a:avLst/>
              <a:gdLst/>
              <a:ahLst/>
              <a:cxnLst/>
              <a:rect l="l" t="t" r="r" b="b"/>
              <a:pathLst>
                <a:path w="17713" h="80759" extrusionOk="0">
                  <a:moveTo>
                    <a:pt x="5871" y="1"/>
                  </a:moveTo>
                  <a:cubicBezTo>
                    <a:pt x="5871" y="1"/>
                    <a:pt x="3169" y="27420"/>
                    <a:pt x="3403" y="40396"/>
                  </a:cubicBezTo>
                  <a:cubicBezTo>
                    <a:pt x="0" y="53606"/>
                    <a:pt x="1668" y="80758"/>
                    <a:pt x="1668" y="80758"/>
                  </a:cubicBezTo>
                  <a:lnTo>
                    <a:pt x="3770" y="80758"/>
                  </a:lnTo>
                  <a:cubicBezTo>
                    <a:pt x="3770" y="80758"/>
                    <a:pt x="7839" y="51704"/>
                    <a:pt x="9941" y="39562"/>
                  </a:cubicBezTo>
                  <a:cubicBezTo>
                    <a:pt x="11942" y="27921"/>
                    <a:pt x="17713" y="1"/>
                    <a:pt x="17713" y="1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0">
              <a:extLst>
                <a:ext uri="{FF2B5EF4-FFF2-40B4-BE49-F238E27FC236}">
                  <a16:creationId xmlns:a16="http://schemas.microsoft.com/office/drawing/2014/main" id="{86723918-EEC1-064A-F9B1-6975DD45FBC1}"/>
                </a:ext>
              </a:extLst>
            </p:cNvPr>
            <p:cNvSpPr/>
            <p:nvPr/>
          </p:nvSpPr>
          <p:spPr>
            <a:xfrm flipH="1">
              <a:off x="7993747" y="2002350"/>
              <a:ext cx="661953" cy="1592663"/>
            </a:xfrm>
            <a:custGeom>
              <a:avLst/>
              <a:gdLst/>
              <a:ahLst/>
              <a:cxnLst/>
              <a:rect l="l" t="t" r="r" b="b"/>
              <a:pathLst>
                <a:path w="23618" h="56825" extrusionOk="0">
                  <a:moveTo>
                    <a:pt x="12647" y="0"/>
                  </a:moveTo>
                  <a:cubicBezTo>
                    <a:pt x="11476" y="0"/>
                    <a:pt x="10308" y="50"/>
                    <a:pt x="9141" y="150"/>
                  </a:cubicBezTo>
                  <a:cubicBezTo>
                    <a:pt x="8240" y="184"/>
                    <a:pt x="7340" y="250"/>
                    <a:pt x="6572" y="351"/>
                  </a:cubicBezTo>
                  <a:cubicBezTo>
                    <a:pt x="4571" y="584"/>
                    <a:pt x="3270" y="2485"/>
                    <a:pt x="3770" y="4420"/>
                  </a:cubicBezTo>
                  <a:cubicBezTo>
                    <a:pt x="6272" y="14661"/>
                    <a:pt x="6139" y="18464"/>
                    <a:pt x="6072" y="24168"/>
                  </a:cubicBezTo>
                  <a:cubicBezTo>
                    <a:pt x="1" y="33508"/>
                    <a:pt x="2236" y="42814"/>
                    <a:pt x="1435" y="56024"/>
                  </a:cubicBezTo>
                  <a:cubicBezTo>
                    <a:pt x="3884" y="56480"/>
                    <a:pt x="6482" y="56585"/>
                    <a:pt x="9132" y="56585"/>
                  </a:cubicBezTo>
                  <a:cubicBezTo>
                    <a:pt x="11368" y="56585"/>
                    <a:pt x="13641" y="56511"/>
                    <a:pt x="15893" y="56511"/>
                  </a:cubicBezTo>
                  <a:cubicBezTo>
                    <a:pt x="17991" y="56511"/>
                    <a:pt x="20070" y="56575"/>
                    <a:pt x="22083" y="56824"/>
                  </a:cubicBezTo>
                  <a:cubicBezTo>
                    <a:pt x="23618" y="41046"/>
                    <a:pt x="21683" y="27003"/>
                    <a:pt x="20916" y="24168"/>
                  </a:cubicBezTo>
                  <a:cubicBezTo>
                    <a:pt x="22484" y="12192"/>
                    <a:pt x="23318" y="6455"/>
                    <a:pt x="23184" y="3653"/>
                  </a:cubicBezTo>
                  <a:cubicBezTo>
                    <a:pt x="23084" y="2185"/>
                    <a:pt x="22017" y="984"/>
                    <a:pt x="20549" y="717"/>
                  </a:cubicBezTo>
                  <a:cubicBezTo>
                    <a:pt x="19315" y="517"/>
                    <a:pt x="17680" y="284"/>
                    <a:pt x="16179" y="150"/>
                  </a:cubicBezTo>
                  <a:cubicBezTo>
                    <a:pt x="14995" y="50"/>
                    <a:pt x="13819" y="0"/>
                    <a:pt x="1264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0">
              <a:extLst>
                <a:ext uri="{FF2B5EF4-FFF2-40B4-BE49-F238E27FC236}">
                  <a16:creationId xmlns:a16="http://schemas.microsoft.com/office/drawing/2014/main" id="{8CEFFD8D-89CA-A501-ACB0-BD5241B8E356}"/>
                </a:ext>
              </a:extLst>
            </p:cNvPr>
            <p:cNvSpPr/>
            <p:nvPr/>
          </p:nvSpPr>
          <p:spPr>
            <a:xfrm flipH="1">
              <a:off x="8458387" y="2014962"/>
              <a:ext cx="146808" cy="284255"/>
            </a:xfrm>
            <a:custGeom>
              <a:avLst/>
              <a:gdLst/>
              <a:ahLst/>
              <a:cxnLst/>
              <a:rect l="l" t="t" r="r" b="b"/>
              <a:pathLst>
                <a:path w="5238" h="10142" extrusionOk="0">
                  <a:moveTo>
                    <a:pt x="4237" y="1"/>
                  </a:moveTo>
                  <a:lnTo>
                    <a:pt x="4237" y="1"/>
                  </a:lnTo>
                  <a:cubicBezTo>
                    <a:pt x="1568" y="868"/>
                    <a:pt x="0" y="3436"/>
                    <a:pt x="0" y="3436"/>
                  </a:cubicBezTo>
                  <a:cubicBezTo>
                    <a:pt x="0" y="3436"/>
                    <a:pt x="3403" y="8674"/>
                    <a:pt x="3803" y="10141"/>
                  </a:cubicBezTo>
                  <a:cubicBezTo>
                    <a:pt x="5237" y="6305"/>
                    <a:pt x="4237" y="1"/>
                    <a:pt x="42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0">
              <a:extLst>
                <a:ext uri="{FF2B5EF4-FFF2-40B4-BE49-F238E27FC236}">
                  <a16:creationId xmlns:a16="http://schemas.microsoft.com/office/drawing/2014/main" id="{6CBC047E-378C-2D18-9229-34B6926D4B73}"/>
                </a:ext>
              </a:extLst>
            </p:cNvPr>
            <p:cNvSpPr/>
            <p:nvPr/>
          </p:nvSpPr>
          <p:spPr>
            <a:xfrm flipH="1">
              <a:off x="8026455" y="3475307"/>
              <a:ext cx="587148" cy="45012"/>
            </a:xfrm>
            <a:custGeom>
              <a:avLst/>
              <a:gdLst/>
              <a:ahLst/>
              <a:cxnLst/>
              <a:rect l="l" t="t" r="r" b="b"/>
              <a:pathLst>
                <a:path w="20949" h="1606" extrusionOk="0">
                  <a:moveTo>
                    <a:pt x="0" y="1"/>
                  </a:moveTo>
                  <a:lnTo>
                    <a:pt x="0" y="334"/>
                  </a:lnTo>
                  <a:cubicBezTo>
                    <a:pt x="334" y="368"/>
                    <a:pt x="667" y="501"/>
                    <a:pt x="901" y="801"/>
                  </a:cubicBezTo>
                  <a:cubicBezTo>
                    <a:pt x="1168" y="1135"/>
                    <a:pt x="1568" y="1335"/>
                    <a:pt x="2001" y="1335"/>
                  </a:cubicBezTo>
                  <a:cubicBezTo>
                    <a:pt x="2468" y="1335"/>
                    <a:pt x="2869" y="1168"/>
                    <a:pt x="3202" y="835"/>
                  </a:cubicBezTo>
                  <a:cubicBezTo>
                    <a:pt x="3469" y="568"/>
                    <a:pt x="3803" y="434"/>
                    <a:pt x="4170" y="401"/>
                  </a:cubicBezTo>
                  <a:cubicBezTo>
                    <a:pt x="4537" y="434"/>
                    <a:pt x="4870" y="601"/>
                    <a:pt x="5070" y="868"/>
                  </a:cubicBezTo>
                  <a:cubicBezTo>
                    <a:pt x="5337" y="1201"/>
                    <a:pt x="5771" y="1402"/>
                    <a:pt x="6204" y="1402"/>
                  </a:cubicBezTo>
                  <a:lnTo>
                    <a:pt x="6238" y="1402"/>
                  </a:lnTo>
                  <a:cubicBezTo>
                    <a:pt x="6671" y="1402"/>
                    <a:pt x="7072" y="1201"/>
                    <a:pt x="7405" y="901"/>
                  </a:cubicBezTo>
                  <a:cubicBezTo>
                    <a:pt x="7639" y="634"/>
                    <a:pt x="8006" y="501"/>
                    <a:pt x="8373" y="501"/>
                  </a:cubicBezTo>
                  <a:cubicBezTo>
                    <a:pt x="8706" y="501"/>
                    <a:pt x="9040" y="668"/>
                    <a:pt x="9240" y="935"/>
                  </a:cubicBezTo>
                  <a:cubicBezTo>
                    <a:pt x="9540" y="1268"/>
                    <a:pt x="9940" y="1468"/>
                    <a:pt x="10374" y="1468"/>
                  </a:cubicBezTo>
                  <a:cubicBezTo>
                    <a:pt x="10841" y="1468"/>
                    <a:pt x="11275" y="1302"/>
                    <a:pt x="11575" y="968"/>
                  </a:cubicBezTo>
                  <a:cubicBezTo>
                    <a:pt x="11842" y="701"/>
                    <a:pt x="12175" y="568"/>
                    <a:pt x="12542" y="568"/>
                  </a:cubicBezTo>
                  <a:cubicBezTo>
                    <a:pt x="12909" y="568"/>
                    <a:pt x="13209" y="734"/>
                    <a:pt x="13443" y="1001"/>
                  </a:cubicBezTo>
                  <a:cubicBezTo>
                    <a:pt x="13710" y="1335"/>
                    <a:pt x="14110" y="1535"/>
                    <a:pt x="14577" y="1535"/>
                  </a:cubicBezTo>
                  <a:cubicBezTo>
                    <a:pt x="15011" y="1535"/>
                    <a:pt x="15444" y="1368"/>
                    <a:pt x="15745" y="1035"/>
                  </a:cubicBezTo>
                  <a:cubicBezTo>
                    <a:pt x="16011" y="801"/>
                    <a:pt x="16378" y="634"/>
                    <a:pt x="16745" y="634"/>
                  </a:cubicBezTo>
                  <a:cubicBezTo>
                    <a:pt x="17079" y="634"/>
                    <a:pt x="17412" y="801"/>
                    <a:pt x="17613" y="1068"/>
                  </a:cubicBezTo>
                  <a:cubicBezTo>
                    <a:pt x="17913" y="1402"/>
                    <a:pt x="18313" y="1602"/>
                    <a:pt x="18747" y="1602"/>
                  </a:cubicBezTo>
                  <a:lnTo>
                    <a:pt x="18780" y="1602"/>
                  </a:lnTo>
                  <a:cubicBezTo>
                    <a:pt x="18816" y="1605"/>
                    <a:pt x="18853" y="1606"/>
                    <a:pt x="18889" y="1606"/>
                  </a:cubicBezTo>
                  <a:cubicBezTo>
                    <a:pt x="19286" y="1606"/>
                    <a:pt x="19675" y="1440"/>
                    <a:pt x="19981" y="1135"/>
                  </a:cubicBezTo>
                  <a:cubicBezTo>
                    <a:pt x="20248" y="868"/>
                    <a:pt x="20581" y="734"/>
                    <a:pt x="20948" y="734"/>
                  </a:cubicBezTo>
                  <a:lnTo>
                    <a:pt x="20948" y="401"/>
                  </a:lnTo>
                  <a:cubicBezTo>
                    <a:pt x="20515" y="401"/>
                    <a:pt x="20081" y="568"/>
                    <a:pt x="19747" y="901"/>
                  </a:cubicBezTo>
                  <a:cubicBezTo>
                    <a:pt x="19514" y="1168"/>
                    <a:pt x="19147" y="1302"/>
                    <a:pt x="18780" y="1302"/>
                  </a:cubicBezTo>
                  <a:cubicBezTo>
                    <a:pt x="18413" y="1302"/>
                    <a:pt x="18113" y="1135"/>
                    <a:pt x="17879" y="868"/>
                  </a:cubicBezTo>
                  <a:cubicBezTo>
                    <a:pt x="17613" y="534"/>
                    <a:pt x="17212" y="334"/>
                    <a:pt x="16779" y="334"/>
                  </a:cubicBezTo>
                  <a:cubicBezTo>
                    <a:pt x="16745" y="332"/>
                    <a:pt x="16711" y="331"/>
                    <a:pt x="16677" y="331"/>
                  </a:cubicBezTo>
                  <a:cubicBezTo>
                    <a:pt x="16249" y="331"/>
                    <a:pt x="15856" y="523"/>
                    <a:pt x="15578" y="801"/>
                  </a:cubicBezTo>
                  <a:cubicBezTo>
                    <a:pt x="15311" y="1068"/>
                    <a:pt x="14944" y="1235"/>
                    <a:pt x="14577" y="1235"/>
                  </a:cubicBezTo>
                  <a:cubicBezTo>
                    <a:pt x="14244" y="1235"/>
                    <a:pt x="13910" y="1068"/>
                    <a:pt x="13710" y="801"/>
                  </a:cubicBezTo>
                  <a:cubicBezTo>
                    <a:pt x="13410" y="468"/>
                    <a:pt x="13009" y="267"/>
                    <a:pt x="12576" y="267"/>
                  </a:cubicBezTo>
                  <a:lnTo>
                    <a:pt x="12509" y="267"/>
                  </a:lnTo>
                  <a:cubicBezTo>
                    <a:pt x="12075" y="267"/>
                    <a:pt x="11675" y="434"/>
                    <a:pt x="11341" y="734"/>
                  </a:cubicBezTo>
                  <a:cubicBezTo>
                    <a:pt x="11108" y="1001"/>
                    <a:pt x="10741" y="1168"/>
                    <a:pt x="10374" y="1168"/>
                  </a:cubicBezTo>
                  <a:cubicBezTo>
                    <a:pt x="10041" y="1168"/>
                    <a:pt x="9707" y="1001"/>
                    <a:pt x="9473" y="734"/>
                  </a:cubicBezTo>
                  <a:cubicBezTo>
                    <a:pt x="9207" y="368"/>
                    <a:pt x="8806" y="167"/>
                    <a:pt x="8373" y="167"/>
                  </a:cubicBezTo>
                  <a:cubicBezTo>
                    <a:pt x="7906" y="167"/>
                    <a:pt x="7472" y="334"/>
                    <a:pt x="7172" y="668"/>
                  </a:cubicBezTo>
                  <a:cubicBezTo>
                    <a:pt x="6905" y="935"/>
                    <a:pt x="6571" y="1101"/>
                    <a:pt x="6204" y="1101"/>
                  </a:cubicBezTo>
                  <a:cubicBezTo>
                    <a:pt x="5838" y="1068"/>
                    <a:pt x="5504" y="935"/>
                    <a:pt x="5304" y="634"/>
                  </a:cubicBezTo>
                  <a:cubicBezTo>
                    <a:pt x="5037" y="301"/>
                    <a:pt x="4603" y="101"/>
                    <a:pt x="4170" y="101"/>
                  </a:cubicBezTo>
                  <a:cubicBezTo>
                    <a:pt x="3703" y="101"/>
                    <a:pt x="3302" y="301"/>
                    <a:pt x="3002" y="601"/>
                  </a:cubicBezTo>
                  <a:cubicBezTo>
                    <a:pt x="2735" y="868"/>
                    <a:pt x="2368" y="1001"/>
                    <a:pt x="2001" y="1035"/>
                  </a:cubicBezTo>
                  <a:cubicBezTo>
                    <a:pt x="1668" y="1001"/>
                    <a:pt x="1334" y="835"/>
                    <a:pt x="1134" y="534"/>
                  </a:cubicBezTo>
                  <a:cubicBezTo>
                    <a:pt x="834" y="201"/>
                    <a:pt x="434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0">
              <a:extLst>
                <a:ext uri="{FF2B5EF4-FFF2-40B4-BE49-F238E27FC236}">
                  <a16:creationId xmlns:a16="http://schemas.microsoft.com/office/drawing/2014/main" id="{E69073C7-6F0A-B5F4-89CB-D9C957E1F302}"/>
                </a:ext>
              </a:extLst>
            </p:cNvPr>
            <p:cNvSpPr/>
            <p:nvPr/>
          </p:nvSpPr>
          <p:spPr>
            <a:xfrm flipH="1">
              <a:off x="8308804" y="3006911"/>
              <a:ext cx="146808" cy="390815"/>
            </a:xfrm>
            <a:custGeom>
              <a:avLst/>
              <a:gdLst/>
              <a:ahLst/>
              <a:cxnLst/>
              <a:rect l="l" t="t" r="r" b="b"/>
              <a:pathLst>
                <a:path w="5238" h="13944" extrusionOk="0">
                  <a:moveTo>
                    <a:pt x="0" y="1"/>
                  </a:moveTo>
                  <a:lnTo>
                    <a:pt x="5237" y="13944"/>
                  </a:lnTo>
                  <a:lnTo>
                    <a:pt x="3870" y="22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C24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0">
              <a:extLst>
                <a:ext uri="{FF2B5EF4-FFF2-40B4-BE49-F238E27FC236}">
                  <a16:creationId xmlns:a16="http://schemas.microsoft.com/office/drawing/2014/main" id="{74C72EA7-3726-7C39-DF83-37893FEE2C83}"/>
                </a:ext>
              </a:extLst>
            </p:cNvPr>
            <p:cNvSpPr/>
            <p:nvPr/>
          </p:nvSpPr>
          <p:spPr>
            <a:xfrm flipH="1">
              <a:off x="8045149" y="2593674"/>
              <a:ext cx="476832" cy="159897"/>
            </a:xfrm>
            <a:custGeom>
              <a:avLst/>
              <a:gdLst/>
              <a:ahLst/>
              <a:cxnLst/>
              <a:rect l="l" t="t" r="r" b="b"/>
              <a:pathLst>
                <a:path w="17013" h="5705" extrusionOk="0">
                  <a:moveTo>
                    <a:pt x="1168" y="1"/>
                  </a:moveTo>
                  <a:cubicBezTo>
                    <a:pt x="934" y="1"/>
                    <a:pt x="767" y="301"/>
                    <a:pt x="734" y="735"/>
                  </a:cubicBezTo>
                  <a:lnTo>
                    <a:pt x="33" y="3303"/>
                  </a:lnTo>
                  <a:cubicBezTo>
                    <a:pt x="0" y="3803"/>
                    <a:pt x="234" y="4304"/>
                    <a:pt x="500" y="4337"/>
                  </a:cubicBezTo>
                  <a:lnTo>
                    <a:pt x="16512" y="5705"/>
                  </a:lnTo>
                  <a:cubicBezTo>
                    <a:pt x="16745" y="5705"/>
                    <a:pt x="16912" y="5405"/>
                    <a:pt x="16945" y="4971"/>
                  </a:cubicBezTo>
                  <a:lnTo>
                    <a:pt x="17012" y="2302"/>
                  </a:lnTo>
                  <a:cubicBezTo>
                    <a:pt x="17012" y="1769"/>
                    <a:pt x="16779" y="1268"/>
                    <a:pt x="16512" y="1235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2FC0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0">
              <a:extLst>
                <a:ext uri="{FF2B5EF4-FFF2-40B4-BE49-F238E27FC236}">
                  <a16:creationId xmlns:a16="http://schemas.microsoft.com/office/drawing/2014/main" id="{7C2D9987-B70B-1D5C-FAED-F6793905B1DA}"/>
                </a:ext>
              </a:extLst>
            </p:cNvPr>
            <p:cNvSpPr/>
            <p:nvPr/>
          </p:nvSpPr>
          <p:spPr>
            <a:xfrm flipH="1">
              <a:off x="7714845" y="2044279"/>
              <a:ext cx="397542" cy="798447"/>
            </a:xfrm>
            <a:custGeom>
              <a:avLst/>
              <a:gdLst/>
              <a:ahLst/>
              <a:cxnLst/>
              <a:rect l="l" t="t" r="r" b="b"/>
              <a:pathLst>
                <a:path w="14184" h="28488" extrusionOk="0">
                  <a:moveTo>
                    <a:pt x="2117" y="0"/>
                  </a:moveTo>
                  <a:cubicBezTo>
                    <a:pt x="1062" y="0"/>
                    <a:pt x="1" y="765"/>
                    <a:pt x="163" y="2157"/>
                  </a:cubicBezTo>
                  <a:cubicBezTo>
                    <a:pt x="263" y="3391"/>
                    <a:pt x="397" y="4592"/>
                    <a:pt x="564" y="5760"/>
                  </a:cubicBezTo>
                  <a:cubicBezTo>
                    <a:pt x="730" y="6960"/>
                    <a:pt x="930" y="8161"/>
                    <a:pt x="1131" y="9362"/>
                  </a:cubicBezTo>
                  <a:cubicBezTo>
                    <a:pt x="1498" y="11730"/>
                    <a:pt x="1965" y="14132"/>
                    <a:pt x="2532" y="16534"/>
                  </a:cubicBezTo>
                  <a:lnTo>
                    <a:pt x="2532" y="16634"/>
                  </a:lnTo>
                  <a:lnTo>
                    <a:pt x="2532" y="16667"/>
                  </a:lnTo>
                  <a:cubicBezTo>
                    <a:pt x="2765" y="17334"/>
                    <a:pt x="3099" y="18002"/>
                    <a:pt x="3499" y="18635"/>
                  </a:cubicBezTo>
                  <a:cubicBezTo>
                    <a:pt x="3833" y="19202"/>
                    <a:pt x="4199" y="19736"/>
                    <a:pt x="4600" y="20270"/>
                  </a:cubicBezTo>
                  <a:cubicBezTo>
                    <a:pt x="5334" y="21271"/>
                    <a:pt x="6134" y="22238"/>
                    <a:pt x="6968" y="23139"/>
                  </a:cubicBezTo>
                  <a:cubicBezTo>
                    <a:pt x="7802" y="24039"/>
                    <a:pt x="8636" y="24940"/>
                    <a:pt x="9537" y="25774"/>
                  </a:cubicBezTo>
                  <a:cubicBezTo>
                    <a:pt x="10404" y="26608"/>
                    <a:pt x="11305" y="27442"/>
                    <a:pt x="12239" y="28242"/>
                  </a:cubicBezTo>
                  <a:cubicBezTo>
                    <a:pt x="12440" y="28414"/>
                    <a:pt x="12657" y="28487"/>
                    <a:pt x="12864" y="28487"/>
                  </a:cubicBezTo>
                  <a:cubicBezTo>
                    <a:pt x="13581" y="28487"/>
                    <a:pt x="14183" y="27607"/>
                    <a:pt x="13640" y="26908"/>
                  </a:cubicBezTo>
                  <a:cubicBezTo>
                    <a:pt x="12906" y="25974"/>
                    <a:pt x="12138" y="25040"/>
                    <a:pt x="11405" y="24106"/>
                  </a:cubicBezTo>
                  <a:cubicBezTo>
                    <a:pt x="10671" y="23172"/>
                    <a:pt x="9937" y="22238"/>
                    <a:pt x="9236" y="21271"/>
                  </a:cubicBezTo>
                  <a:cubicBezTo>
                    <a:pt x="8569" y="20337"/>
                    <a:pt x="7902" y="19369"/>
                    <a:pt x="7268" y="18402"/>
                  </a:cubicBezTo>
                  <a:cubicBezTo>
                    <a:pt x="6968" y="17935"/>
                    <a:pt x="6701" y="17468"/>
                    <a:pt x="6434" y="16968"/>
                  </a:cubicBezTo>
                  <a:cubicBezTo>
                    <a:pt x="6246" y="16592"/>
                    <a:pt x="6088" y="16187"/>
                    <a:pt x="5959" y="15752"/>
                  </a:cubicBezTo>
                  <a:lnTo>
                    <a:pt x="5959" y="15752"/>
                  </a:lnTo>
                  <a:cubicBezTo>
                    <a:pt x="5762" y="14633"/>
                    <a:pt x="5565" y="13482"/>
                    <a:pt x="5400" y="12331"/>
                  </a:cubicBezTo>
                  <a:lnTo>
                    <a:pt x="4900" y="8795"/>
                  </a:lnTo>
                  <a:lnTo>
                    <a:pt x="3999" y="1723"/>
                  </a:lnTo>
                  <a:lnTo>
                    <a:pt x="4033" y="1723"/>
                  </a:lnTo>
                  <a:cubicBezTo>
                    <a:pt x="3895" y="547"/>
                    <a:pt x="3009" y="0"/>
                    <a:pt x="2117" y="0"/>
                  </a:cubicBez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0">
              <a:extLst>
                <a:ext uri="{FF2B5EF4-FFF2-40B4-BE49-F238E27FC236}">
                  <a16:creationId xmlns:a16="http://schemas.microsoft.com/office/drawing/2014/main" id="{7AAC01E0-0079-BA67-AA40-CC473C83FD45}"/>
                </a:ext>
              </a:extLst>
            </p:cNvPr>
            <p:cNvSpPr/>
            <p:nvPr/>
          </p:nvSpPr>
          <p:spPr>
            <a:xfrm flipH="1">
              <a:off x="7976902" y="2022445"/>
              <a:ext cx="187952" cy="276772"/>
            </a:xfrm>
            <a:custGeom>
              <a:avLst/>
              <a:gdLst/>
              <a:ahLst/>
              <a:cxnLst/>
              <a:rect l="l" t="t" r="r" b="b"/>
              <a:pathLst>
                <a:path w="6706" h="9875" extrusionOk="0">
                  <a:moveTo>
                    <a:pt x="2969" y="0"/>
                  </a:moveTo>
                  <a:cubicBezTo>
                    <a:pt x="2969" y="0"/>
                    <a:pt x="0" y="2836"/>
                    <a:pt x="2169" y="9874"/>
                  </a:cubicBezTo>
                  <a:cubicBezTo>
                    <a:pt x="3003" y="7339"/>
                    <a:pt x="6705" y="2869"/>
                    <a:pt x="6705" y="2869"/>
                  </a:cubicBezTo>
                  <a:cubicBezTo>
                    <a:pt x="6705" y="2869"/>
                    <a:pt x="6105" y="367"/>
                    <a:pt x="29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0">
              <a:extLst>
                <a:ext uri="{FF2B5EF4-FFF2-40B4-BE49-F238E27FC236}">
                  <a16:creationId xmlns:a16="http://schemas.microsoft.com/office/drawing/2014/main" id="{10B355C0-E3BA-5112-4F34-28D3B6719A0F}"/>
                </a:ext>
              </a:extLst>
            </p:cNvPr>
            <p:cNvSpPr/>
            <p:nvPr/>
          </p:nvSpPr>
          <p:spPr>
            <a:xfrm flipH="1">
              <a:off x="6851262" y="2393614"/>
              <a:ext cx="953664" cy="529187"/>
            </a:xfrm>
            <a:custGeom>
              <a:avLst/>
              <a:gdLst/>
              <a:ahLst/>
              <a:cxnLst/>
              <a:rect l="l" t="t" r="r" b="b"/>
              <a:pathLst>
                <a:path w="34026" h="18881" extrusionOk="0">
                  <a:moveTo>
                    <a:pt x="33792" y="0"/>
                  </a:moveTo>
                  <a:lnTo>
                    <a:pt x="1" y="18047"/>
                  </a:lnTo>
                  <a:lnTo>
                    <a:pt x="435" y="18880"/>
                  </a:lnTo>
                  <a:lnTo>
                    <a:pt x="34025" y="401"/>
                  </a:lnTo>
                  <a:lnTo>
                    <a:pt x="337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0">
              <a:extLst>
                <a:ext uri="{FF2B5EF4-FFF2-40B4-BE49-F238E27FC236}">
                  <a16:creationId xmlns:a16="http://schemas.microsoft.com/office/drawing/2014/main" id="{95CBEC9F-3654-8AD7-3ED3-2DBA5B54439E}"/>
                </a:ext>
              </a:extLst>
            </p:cNvPr>
            <p:cNvSpPr/>
            <p:nvPr/>
          </p:nvSpPr>
          <p:spPr>
            <a:xfrm flipH="1">
              <a:off x="7650634" y="2777871"/>
              <a:ext cx="150536" cy="88847"/>
            </a:xfrm>
            <a:custGeom>
              <a:avLst/>
              <a:gdLst/>
              <a:ahLst/>
              <a:cxnLst/>
              <a:rect l="l" t="t" r="r" b="b"/>
              <a:pathLst>
                <a:path w="5371" h="3170" extrusionOk="0">
                  <a:moveTo>
                    <a:pt x="1602" y="0"/>
                  </a:moveTo>
                  <a:lnTo>
                    <a:pt x="0" y="734"/>
                  </a:lnTo>
                  <a:cubicBezTo>
                    <a:pt x="167" y="2302"/>
                    <a:pt x="2435" y="3169"/>
                    <a:pt x="2435" y="3169"/>
                  </a:cubicBezTo>
                  <a:lnTo>
                    <a:pt x="5371" y="601"/>
                  </a:lnTo>
                  <a:lnTo>
                    <a:pt x="1602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0">
              <a:extLst>
                <a:ext uri="{FF2B5EF4-FFF2-40B4-BE49-F238E27FC236}">
                  <a16:creationId xmlns:a16="http://schemas.microsoft.com/office/drawing/2014/main" id="{6610482D-0D88-6031-DA3A-9B3A04A3EB0F}"/>
                </a:ext>
              </a:extLst>
            </p:cNvPr>
            <p:cNvSpPr/>
            <p:nvPr/>
          </p:nvSpPr>
          <p:spPr>
            <a:xfrm flipH="1">
              <a:off x="7717452" y="2765230"/>
              <a:ext cx="53813" cy="40836"/>
            </a:xfrm>
            <a:custGeom>
              <a:avLst/>
              <a:gdLst/>
              <a:ahLst/>
              <a:cxnLst/>
              <a:rect l="l" t="t" r="r" b="b"/>
              <a:pathLst>
                <a:path w="1920" h="1457" extrusionOk="0">
                  <a:moveTo>
                    <a:pt x="975" y="0"/>
                  </a:moveTo>
                  <a:cubicBezTo>
                    <a:pt x="810" y="0"/>
                    <a:pt x="643" y="51"/>
                    <a:pt x="501" y="151"/>
                  </a:cubicBezTo>
                  <a:cubicBezTo>
                    <a:pt x="1" y="585"/>
                    <a:pt x="234" y="1385"/>
                    <a:pt x="868" y="1452"/>
                  </a:cubicBezTo>
                  <a:cubicBezTo>
                    <a:pt x="896" y="1455"/>
                    <a:pt x="924" y="1456"/>
                    <a:pt x="952" y="1456"/>
                  </a:cubicBezTo>
                  <a:cubicBezTo>
                    <a:pt x="1539" y="1456"/>
                    <a:pt x="1919" y="794"/>
                    <a:pt x="1569" y="284"/>
                  </a:cubicBezTo>
                  <a:cubicBezTo>
                    <a:pt x="1415" y="93"/>
                    <a:pt x="1196" y="0"/>
                    <a:pt x="9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0">
              <a:extLst>
                <a:ext uri="{FF2B5EF4-FFF2-40B4-BE49-F238E27FC236}">
                  <a16:creationId xmlns:a16="http://schemas.microsoft.com/office/drawing/2014/main" id="{55977729-7F1C-58A6-326A-07035AB405B0}"/>
                </a:ext>
              </a:extLst>
            </p:cNvPr>
            <p:cNvSpPr/>
            <p:nvPr/>
          </p:nvSpPr>
          <p:spPr>
            <a:xfrm flipH="1">
              <a:off x="7736623" y="2773134"/>
              <a:ext cx="71106" cy="44031"/>
            </a:xfrm>
            <a:custGeom>
              <a:avLst/>
              <a:gdLst/>
              <a:ahLst/>
              <a:cxnLst/>
              <a:rect l="l" t="t" r="r" b="b"/>
              <a:pathLst>
                <a:path w="2537" h="1571" extrusionOk="0">
                  <a:moveTo>
                    <a:pt x="2321" y="1"/>
                  </a:moveTo>
                  <a:cubicBezTo>
                    <a:pt x="2250" y="1"/>
                    <a:pt x="2179" y="38"/>
                    <a:pt x="2136" y="102"/>
                  </a:cubicBezTo>
                  <a:cubicBezTo>
                    <a:pt x="1556" y="1034"/>
                    <a:pt x="825" y="1148"/>
                    <a:pt x="473" y="1148"/>
                  </a:cubicBezTo>
                  <a:cubicBezTo>
                    <a:pt x="358" y="1148"/>
                    <a:pt x="284" y="1136"/>
                    <a:pt x="268" y="1136"/>
                  </a:cubicBezTo>
                  <a:cubicBezTo>
                    <a:pt x="250" y="1131"/>
                    <a:pt x="231" y="1128"/>
                    <a:pt x="212" y="1128"/>
                  </a:cubicBezTo>
                  <a:cubicBezTo>
                    <a:pt x="125" y="1128"/>
                    <a:pt x="34" y="1188"/>
                    <a:pt x="34" y="1270"/>
                  </a:cubicBezTo>
                  <a:cubicBezTo>
                    <a:pt x="1" y="1370"/>
                    <a:pt x="68" y="1503"/>
                    <a:pt x="168" y="1537"/>
                  </a:cubicBezTo>
                  <a:cubicBezTo>
                    <a:pt x="268" y="1537"/>
                    <a:pt x="401" y="1570"/>
                    <a:pt x="501" y="1570"/>
                  </a:cubicBezTo>
                  <a:cubicBezTo>
                    <a:pt x="1335" y="1537"/>
                    <a:pt x="2102" y="1070"/>
                    <a:pt x="2503" y="303"/>
                  </a:cubicBezTo>
                  <a:cubicBezTo>
                    <a:pt x="2536" y="202"/>
                    <a:pt x="2503" y="69"/>
                    <a:pt x="2436" y="36"/>
                  </a:cubicBezTo>
                  <a:cubicBezTo>
                    <a:pt x="2401" y="12"/>
                    <a:pt x="2361" y="1"/>
                    <a:pt x="232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0">
              <a:extLst>
                <a:ext uri="{FF2B5EF4-FFF2-40B4-BE49-F238E27FC236}">
                  <a16:creationId xmlns:a16="http://schemas.microsoft.com/office/drawing/2014/main" id="{01F2A918-E096-ABEB-04C5-A3B410887956}"/>
                </a:ext>
              </a:extLst>
            </p:cNvPr>
            <p:cNvSpPr/>
            <p:nvPr/>
          </p:nvSpPr>
          <p:spPr>
            <a:xfrm flipH="1">
              <a:off x="7604388" y="2794687"/>
              <a:ext cx="130916" cy="115277"/>
            </a:xfrm>
            <a:custGeom>
              <a:avLst/>
              <a:gdLst/>
              <a:ahLst/>
              <a:cxnLst/>
              <a:rect l="l" t="t" r="r" b="b"/>
              <a:pathLst>
                <a:path w="4671" h="4113" extrusionOk="0">
                  <a:moveTo>
                    <a:pt x="2936" y="1"/>
                  </a:moveTo>
                  <a:lnTo>
                    <a:pt x="0" y="2569"/>
                  </a:lnTo>
                  <a:lnTo>
                    <a:pt x="1768" y="3903"/>
                  </a:lnTo>
                  <a:cubicBezTo>
                    <a:pt x="1973" y="4045"/>
                    <a:pt x="2200" y="4113"/>
                    <a:pt x="2425" y="4113"/>
                  </a:cubicBezTo>
                  <a:cubicBezTo>
                    <a:pt x="2676" y="4113"/>
                    <a:pt x="2925" y="4028"/>
                    <a:pt x="3136" y="3870"/>
                  </a:cubicBezTo>
                  <a:lnTo>
                    <a:pt x="4103" y="3103"/>
                  </a:lnTo>
                  <a:cubicBezTo>
                    <a:pt x="4604" y="2702"/>
                    <a:pt x="4670" y="1969"/>
                    <a:pt x="4237" y="1502"/>
                  </a:cubicBezTo>
                  <a:lnTo>
                    <a:pt x="2936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0">
              <a:extLst>
                <a:ext uri="{FF2B5EF4-FFF2-40B4-BE49-F238E27FC236}">
                  <a16:creationId xmlns:a16="http://schemas.microsoft.com/office/drawing/2014/main" id="{9E63E087-A7EC-03B3-3F26-95CC83DCD995}"/>
                </a:ext>
              </a:extLst>
            </p:cNvPr>
            <p:cNvSpPr/>
            <p:nvPr/>
          </p:nvSpPr>
          <p:spPr>
            <a:xfrm flipH="1">
              <a:off x="8123234" y="4872674"/>
              <a:ext cx="248240" cy="145351"/>
            </a:xfrm>
            <a:custGeom>
              <a:avLst/>
              <a:gdLst/>
              <a:ahLst/>
              <a:cxnLst/>
              <a:rect l="l" t="t" r="r" b="b"/>
              <a:pathLst>
                <a:path w="8857" h="5186" extrusionOk="0">
                  <a:moveTo>
                    <a:pt x="1408" y="1"/>
                  </a:moveTo>
                  <a:cubicBezTo>
                    <a:pt x="1309" y="1"/>
                    <a:pt x="1219" y="44"/>
                    <a:pt x="1168" y="146"/>
                  </a:cubicBezTo>
                  <a:lnTo>
                    <a:pt x="134" y="2348"/>
                  </a:lnTo>
                  <a:cubicBezTo>
                    <a:pt x="1" y="2648"/>
                    <a:pt x="134" y="2981"/>
                    <a:pt x="468" y="3082"/>
                  </a:cubicBezTo>
                  <a:cubicBezTo>
                    <a:pt x="1768" y="3415"/>
                    <a:pt x="2135" y="3382"/>
                    <a:pt x="3770" y="3882"/>
                  </a:cubicBezTo>
                  <a:cubicBezTo>
                    <a:pt x="5171" y="4282"/>
                    <a:pt x="5171" y="5016"/>
                    <a:pt x="7473" y="5183"/>
                  </a:cubicBezTo>
                  <a:cubicBezTo>
                    <a:pt x="7512" y="5185"/>
                    <a:pt x="7551" y="5186"/>
                    <a:pt x="7588" y="5186"/>
                  </a:cubicBezTo>
                  <a:cubicBezTo>
                    <a:pt x="8856" y="5186"/>
                    <a:pt x="8556" y="4112"/>
                    <a:pt x="7973" y="3982"/>
                  </a:cubicBezTo>
                  <a:cubicBezTo>
                    <a:pt x="5905" y="3549"/>
                    <a:pt x="5705" y="2848"/>
                    <a:pt x="4504" y="1314"/>
                  </a:cubicBezTo>
                  <a:cubicBezTo>
                    <a:pt x="4370" y="1080"/>
                    <a:pt x="4237" y="746"/>
                    <a:pt x="3937" y="680"/>
                  </a:cubicBezTo>
                  <a:lnTo>
                    <a:pt x="1502" y="13"/>
                  </a:lnTo>
                  <a:cubicBezTo>
                    <a:pt x="1470" y="5"/>
                    <a:pt x="1439" y="1"/>
                    <a:pt x="140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0">
              <a:extLst>
                <a:ext uri="{FF2B5EF4-FFF2-40B4-BE49-F238E27FC236}">
                  <a16:creationId xmlns:a16="http://schemas.microsoft.com/office/drawing/2014/main" id="{CF433FB2-1780-DB93-ED51-1963686D7C79}"/>
                </a:ext>
              </a:extLst>
            </p:cNvPr>
            <p:cNvSpPr/>
            <p:nvPr/>
          </p:nvSpPr>
          <p:spPr>
            <a:xfrm flipH="1">
              <a:off x="8425679" y="4925226"/>
              <a:ext cx="194483" cy="91790"/>
            </a:xfrm>
            <a:custGeom>
              <a:avLst/>
              <a:gdLst/>
              <a:ahLst/>
              <a:cxnLst/>
              <a:rect l="l" t="t" r="r" b="b"/>
              <a:pathLst>
                <a:path w="6939" h="3275" extrusionOk="0">
                  <a:moveTo>
                    <a:pt x="560" y="0"/>
                  </a:moveTo>
                  <a:cubicBezTo>
                    <a:pt x="447" y="0"/>
                    <a:pt x="364" y="120"/>
                    <a:pt x="334" y="239"/>
                  </a:cubicBezTo>
                  <a:lnTo>
                    <a:pt x="34" y="2674"/>
                  </a:lnTo>
                  <a:cubicBezTo>
                    <a:pt x="1" y="2974"/>
                    <a:pt x="234" y="3275"/>
                    <a:pt x="568" y="3275"/>
                  </a:cubicBezTo>
                  <a:cubicBezTo>
                    <a:pt x="1012" y="3264"/>
                    <a:pt x="1261" y="3260"/>
                    <a:pt x="1457" y="3260"/>
                  </a:cubicBezTo>
                  <a:cubicBezTo>
                    <a:pt x="1850" y="3260"/>
                    <a:pt x="2035" y="3275"/>
                    <a:pt x="3169" y="3275"/>
                  </a:cubicBezTo>
                  <a:lnTo>
                    <a:pt x="5571" y="3275"/>
                  </a:lnTo>
                  <a:cubicBezTo>
                    <a:pt x="6939" y="3275"/>
                    <a:pt x="6505" y="2174"/>
                    <a:pt x="5905" y="2040"/>
                  </a:cubicBezTo>
                  <a:cubicBezTo>
                    <a:pt x="4737" y="1774"/>
                    <a:pt x="4437" y="1373"/>
                    <a:pt x="3837" y="473"/>
                  </a:cubicBezTo>
                  <a:cubicBezTo>
                    <a:pt x="3703" y="206"/>
                    <a:pt x="3403" y="39"/>
                    <a:pt x="3103" y="6"/>
                  </a:cubicBezTo>
                  <a:lnTo>
                    <a:pt x="601" y="6"/>
                  </a:lnTo>
                  <a:cubicBezTo>
                    <a:pt x="587" y="2"/>
                    <a:pt x="573" y="0"/>
                    <a:pt x="5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9" name="Google Shape;489;p30">
            <a:extLst>
              <a:ext uri="{FF2B5EF4-FFF2-40B4-BE49-F238E27FC236}">
                <a16:creationId xmlns:a16="http://schemas.microsoft.com/office/drawing/2014/main" id="{B0A7A446-6065-CD52-F96F-DF5C8980C641}"/>
              </a:ext>
            </a:extLst>
          </p:cNvPr>
          <p:cNvSpPr/>
          <p:nvPr/>
        </p:nvSpPr>
        <p:spPr>
          <a:xfrm rot="-10189978" flipH="1">
            <a:off x="4276173" y="1248422"/>
            <a:ext cx="328487" cy="328248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rgbClr val="C3FF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0">
            <a:extLst>
              <a:ext uri="{FF2B5EF4-FFF2-40B4-BE49-F238E27FC236}">
                <a16:creationId xmlns:a16="http://schemas.microsoft.com/office/drawing/2014/main" id="{310D64BF-C312-065A-F03B-0445CE047D6A}"/>
              </a:ext>
            </a:extLst>
          </p:cNvPr>
          <p:cNvSpPr/>
          <p:nvPr/>
        </p:nvSpPr>
        <p:spPr>
          <a:xfrm rot="-10189508" flipH="1">
            <a:off x="4640637" y="839847"/>
            <a:ext cx="513511" cy="513137"/>
          </a:xfrm>
          <a:custGeom>
            <a:avLst/>
            <a:gdLst/>
            <a:ahLst/>
            <a:cxnLst/>
            <a:rect l="l" t="t" r="r" b="b"/>
            <a:pathLst>
              <a:path w="45300" h="45267" extrusionOk="0">
                <a:moveTo>
                  <a:pt x="22629" y="6872"/>
                </a:moveTo>
                <a:cubicBezTo>
                  <a:pt x="26731" y="6872"/>
                  <a:pt x="30760" y="8466"/>
                  <a:pt x="33792" y="11476"/>
                </a:cubicBezTo>
                <a:cubicBezTo>
                  <a:pt x="38295" y="16012"/>
                  <a:pt x="39629" y="22784"/>
                  <a:pt x="37194" y="28688"/>
                </a:cubicBezTo>
                <a:cubicBezTo>
                  <a:pt x="34759" y="34559"/>
                  <a:pt x="29021" y="38428"/>
                  <a:pt x="22617" y="38428"/>
                </a:cubicBezTo>
                <a:lnTo>
                  <a:pt x="22617" y="38395"/>
                </a:lnTo>
                <a:cubicBezTo>
                  <a:pt x="13911" y="38395"/>
                  <a:pt x="6872" y="31356"/>
                  <a:pt x="6872" y="22650"/>
                </a:cubicBezTo>
                <a:cubicBezTo>
                  <a:pt x="6839" y="16279"/>
                  <a:pt x="10708" y="10508"/>
                  <a:pt x="16579" y="8073"/>
                </a:cubicBezTo>
                <a:cubicBezTo>
                  <a:pt x="18538" y="7265"/>
                  <a:pt x="20592" y="6872"/>
                  <a:pt x="22629" y="6872"/>
                </a:cubicBezTo>
                <a:close/>
                <a:moveTo>
                  <a:pt x="20916" y="1"/>
                </a:moveTo>
                <a:lnTo>
                  <a:pt x="20315" y="2102"/>
                </a:lnTo>
                <a:cubicBezTo>
                  <a:pt x="19148" y="2236"/>
                  <a:pt x="18014" y="2469"/>
                  <a:pt x="16913" y="2769"/>
                </a:cubicBezTo>
                <a:lnTo>
                  <a:pt x="15545" y="1068"/>
                </a:lnTo>
                <a:lnTo>
                  <a:pt x="12376" y="2369"/>
                </a:lnTo>
                <a:lnTo>
                  <a:pt x="12643" y="4571"/>
                </a:lnTo>
                <a:cubicBezTo>
                  <a:pt x="11609" y="5104"/>
                  <a:pt x="10642" y="5771"/>
                  <a:pt x="9741" y="6472"/>
                </a:cubicBezTo>
                <a:lnTo>
                  <a:pt x="7806" y="5405"/>
                </a:lnTo>
                <a:lnTo>
                  <a:pt x="5405" y="7840"/>
                </a:lnTo>
                <a:lnTo>
                  <a:pt x="6472" y="9774"/>
                </a:lnTo>
                <a:cubicBezTo>
                  <a:pt x="5772" y="10675"/>
                  <a:pt x="5104" y="11642"/>
                  <a:pt x="4537" y="12643"/>
                </a:cubicBezTo>
                <a:lnTo>
                  <a:pt x="2369" y="12410"/>
                </a:lnTo>
                <a:lnTo>
                  <a:pt x="1068" y="15545"/>
                </a:lnTo>
                <a:lnTo>
                  <a:pt x="2769" y="16913"/>
                </a:lnTo>
                <a:cubicBezTo>
                  <a:pt x="2436" y="18047"/>
                  <a:pt x="2236" y="19181"/>
                  <a:pt x="2102" y="20315"/>
                </a:cubicBezTo>
                <a:lnTo>
                  <a:pt x="1" y="20916"/>
                </a:lnTo>
                <a:lnTo>
                  <a:pt x="1" y="24351"/>
                </a:lnTo>
                <a:lnTo>
                  <a:pt x="2102" y="24952"/>
                </a:lnTo>
                <a:cubicBezTo>
                  <a:pt x="2236" y="26086"/>
                  <a:pt x="2469" y="27220"/>
                  <a:pt x="2769" y="28354"/>
                </a:cubicBezTo>
                <a:lnTo>
                  <a:pt x="1068" y="29722"/>
                </a:lnTo>
                <a:lnTo>
                  <a:pt x="2369" y="32857"/>
                </a:lnTo>
                <a:lnTo>
                  <a:pt x="4537" y="32624"/>
                </a:lnTo>
                <a:cubicBezTo>
                  <a:pt x="5104" y="33625"/>
                  <a:pt x="5772" y="34592"/>
                  <a:pt x="6472" y="35493"/>
                </a:cubicBezTo>
                <a:lnTo>
                  <a:pt x="5405" y="37427"/>
                </a:lnTo>
                <a:lnTo>
                  <a:pt x="7840" y="39863"/>
                </a:lnTo>
                <a:lnTo>
                  <a:pt x="9774" y="38795"/>
                </a:lnTo>
                <a:cubicBezTo>
                  <a:pt x="10675" y="39496"/>
                  <a:pt x="11642" y="40163"/>
                  <a:pt x="12643" y="40730"/>
                </a:cubicBezTo>
                <a:lnTo>
                  <a:pt x="12410" y="42898"/>
                </a:lnTo>
                <a:lnTo>
                  <a:pt x="15545" y="44199"/>
                </a:lnTo>
                <a:lnTo>
                  <a:pt x="16913" y="42498"/>
                </a:lnTo>
                <a:cubicBezTo>
                  <a:pt x="18047" y="42798"/>
                  <a:pt x="19181" y="43031"/>
                  <a:pt x="20349" y="43165"/>
                </a:cubicBezTo>
                <a:lnTo>
                  <a:pt x="20916" y="45266"/>
                </a:lnTo>
                <a:lnTo>
                  <a:pt x="24318" y="45266"/>
                </a:lnTo>
                <a:lnTo>
                  <a:pt x="24952" y="43165"/>
                </a:lnTo>
                <a:cubicBezTo>
                  <a:pt x="26086" y="43031"/>
                  <a:pt x="27220" y="42798"/>
                  <a:pt x="28354" y="42498"/>
                </a:cubicBezTo>
                <a:lnTo>
                  <a:pt x="29722" y="44199"/>
                </a:lnTo>
                <a:lnTo>
                  <a:pt x="32858" y="42898"/>
                </a:lnTo>
                <a:lnTo>
                  <a:pt x="32624" y="40730"/>
                </a:lnTo>
                <a:cubicBezTo>
                  <a:pt x="33625" y="40163"/>
                  <a:pt x="34592" y="39496"/>
                  <a:pt x="35493" y="38795"/>
                </a:cubicBezTo>
                <a:lnTo>
                  <a:pt x="37427" y="39863"/>
                </a:lnTo>
                <a:lnTo>
                  <a:pt x="39863" y="37461"/>
                </a:lnTo>
                <a:lnTo>
                  <a:pt x="38795" y="35526"/>
                </a:lnTo>
                <a:cubicBezTo>
                  <a:pt x="39496" y="34625"/>
                  <a:pt x="40163" y="33658"/>
                  <a:pt x="40730" y="32657"/>
                </a:cubicBezTo>
                <a:lnTo>
                  <a:pt x="42898" y="32891"/>
                </a:lnTo>
                <a:lnTo>
                  <a:pt x="44199" y="29722"/>
                </a:lnTo>
                <a:lnTo>
                  <a:pt x="42498" y="28354"/>
                </a:lnTo>
                <a:cubicBezTo>
                  <a:pt x="42798" y="27253"/>
                  <a:pt x="43031" y="26119"/>
                  <a:pt x="43165" y="24952"/>
                </a:cubicBezTo>
                <a:lnTo>
                  <a:pt x="45300" y="24351"/>
                </a:lnTo>
                <a:lnTo>
                  <a:pt x="45300" y="20916"/>
                </a:lnTo>
                <a:lnTo>
                  <a:pt x="43165" y="20315"/>
                </a:lnTo>
                <a:cubicBezTo>
                  <a:pt x="43031" y="19181"/>
                  <a:pt x="42798" y="18047"/>
                  <a:pt x="42498" y="16913"/>
                </a:cubicBezTo>
                <a:lnTo>
                  <a:pt x="44199" y="15545"/>
                </a:lnTo>
                <a:lnTo>
                  <a:pt x="42898" y="12376"/>
                </a:lnTo>
                <a:lnTo>
                  <a:pt x="40730" y="12643"/>
                </a:lnTo>
                <a:cubicBezTo>
                  <a:pt x="40163" y="11642"/>
                  <a:pt x="39496" y="10675"/>
                  <a:pt x="38795" y="9774"/>
                </a:cubicBezTo>
                <a:lnTo>
                  <a:pt x="39863" y="7840"/>
                </a:lnTo>
                <a:lnTo>
                  <a:pt x="37427" y="5405"/>
                </a:lnTo>
                <a:lnTo>
                  <a:pt x="35493" y="6472"/>
                </a:lnTo>
                <a:cubicBezTo>
                  <a:pt x="34592" y="5771"/>
                  <a:pt x="33658" y="5104"/>
                  <a:pt x="32624" y="4571"/>
                </a:cubicBezTo>
                <a:lnTo>
                  <a:pt x="32891" y="2369"/>
                </a:lnTo>
                <a:lnTo>
                  <a:pt x="29722" y="1068"/>
                </a:lnTo>
                <a:lnTo>
                  <a:pt x="28354" y="2769"/>
                </a:lnTo>
                <a:cubicBezTo>
                  <a:pt x="27220" y="2469"/>
                  <a:pt x="26086" y="2236"/>
                  <a:pt x="24952" y="2102"/>
                </a:cubicBezTo>
                <a:lnTo>
                  <a:pt x="24318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91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F0EBE-DFD6-F237-8C4B-450002CF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1C1-978C-2562-CF1F-86E849D17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5FCDB-CE52-8E18-A106-E1B75F448671}"/>
              </a:ext>
            </a:extLst>
          </p:cNvPr>
          <p:cNvSpPr txBox="1"/>
          <p:nvPr/>
        </p:nvSpPr>
        <p:spPr>
          <a:xfrm>
            <a:off x="446825" y="1042745"/>
            <a:ext cx="4881465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docker run –e “</a:t>
            </a:r>
            <a:r>
              <a:rPr lang="en-US" dirty="0" err="1">
                <a:solidFill>
                  <a:schemeClr val="bg1"/>
                </a:solidFill>
              </a:rPr>
              <a:t>Accept_EULA</a:t>
            </a:r>
            <a:r>
              <a:rPr lang="en-US" dirty="0">
                <a:solidFill>
                  <a:schemeClr val="bg1"/>
                </a:solidFill>
              </a:rPr>
              <a:t>=Y”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“MSSQL_SA_PASSWORD=Password123!”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–e “MSSQL_PID=Express”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-p 1433:1433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-d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	mcr.Microsoft.com/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/server:2022-latest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D492E14-3C94-5A41-244C-4E719099655E}"/>
              </a:ext>
            </a:extLst>
          </p:cNvPr>
          <p:cNvCxnSpPr/>
          <p:nvPr/>
        </p:nvCxnSpPr>
        <p:spPr>
          <a:xfrm>
            <a:off x="7070400" y="1447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5">
            <a:extLst>
              <a:ext uri="{FF2B5EF4-FFF2-40B4-BE49-F238E27FC236}">
                <a16:creationId xmlns:a16="http://schemas.microsoft.com/office/drawing/2014/main" id="{B776C738-53DE-9929-2465-D44F3A1CB989}"/>
              </a:ext>
            </a:extLst>
          </p:cNvPr>
          <p:cNvSpPr/>
          <p:nvPr/>
        </p:nvSpPr>
        <p:spPr>
          <a:xfrm flipH="1">
            <a:off x="5202836" y="143397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62477E-6F90-29FD-B04C-DAAC17DF5DD5}"/>
              </a:ext>
            </a:extLst>
          </p:cNvPr>
          <p:cNvSpPr/>
          <p:nvPr/>
        </p:nvSpPr>
        <p:spPr>
          <a:xfrm flipH="1">
            <a:off x="5124514" y="2095522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EB531A6-92C5-323C-D397-8773CA06EFE8}"/>
              </a:ext>
            </a:extLst>
          </p:cNvPr>
          <p:cNvSpPr/>
          <p:nvPr/>
        </p:nvSpPr>
        <p:spPr>
          <a:xfrm flipH="1">
            <a:off x="5124514" y="2389803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28C835-FF18-BA37-31E5-C38E920DD455}"/>
              </a:ext>
            </a:extLst>
          </p:cNvPr>
          <p:cNvSpPr txBox="1"/>
          <p:nvPr/>
        </p:nvSpPr>
        <p:spPr>
          <a:xfrm>
            <a:off x="5640889" y="1398888"/>
            <a:ext cx="23439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Sets 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74E5C-B433-55BE-15F9-6023331B20AA}"/>
              </a:ext>
            </a:extLst>
          </p:cNvPr>
          <p:cNvSpPr txBox="1"/>
          <p:nvPr/>
        </p:nvSpPr>
        <p:spPr>
          <a:xfrm>
            <a:off x="5527714" y="2044214"/>
            <a:ext cx="2730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Determines the ports to be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1AB9D-FCAC-7C48-725C-98612FC5B33B}"/>
              </a:ext>
            </a:extLst>
          </p:cNvPr>
          <p:cNvSpPr txBox="1"/>
          <p:nvPr/>
        </p:nvSpPr>
        <p:spPr>
          <a:xfrm>
            <a:off x="5521950" y="2351991"/>
            <a:ext cx="32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Container starts in the background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E2F4BDB-CAAD-3957-DE91-76F80304BACA}"/>
              </a:ext>
            </a:extLst>
          </p:cNvPr>
          <p:cNvSpPr/>
          <p:nvPr/>
        </p:nvSpPr>
        <p:spPr>
          <a:xfrm flipH="1">
            <a:off x="5124514" y="2735387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9C75F6-8BC0-3E8D-44BA-2D531280A63A}"/>
              </a:ext>
            </a:extLst>
          </p:cNvPr>
          <p:cNvSpPr txBox="1"/>
          <p:nvPr/>
        </p:nvSpPr>
        <p:spPr>
          <a:xfrm>
            <a:off x="5606036" y="2699149"/>
            <a:ext cx="2351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container image to use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B4E5B35-F962-0A7D-CE45-84182AAC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722" y="3385899"/>
            <a:ext cx="7442556" cy="133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46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D54B-83F4-19A8-B1E7-92D3E70D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D67B-DB89-1D5C-ACEE-D82F8277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Setup for Development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AB37E1-014B-437C-A647-3C496B8A37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36DE0CB-108B-1002-2EB6-695D7BFA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00" y="1593470"/>
            <a:ext cx="3101400" cy="3328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0E156-B388-478D-DBF3-72ECCAD35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0727" y="1665249"/>
            <a:ext cx="4952381" cy="3185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5FC5E6-66E9-00F8-A231-1B4E9E1CF940}"/>
              </a:ext>
            </a:extLst>
          </p:cNvPr>
          <p:cNvSpPr txBox="1"/>
          <p:nvPr/>
        </p:nvSpPr>
        <p:spPr>
          <a:xfrm>
            <a:off x="1368000" y="965236"/>
            <a:ext cx="686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like Microsoft SQL Server Studio, and the </a:t>
            </a:r>
            <a:r>
              <a:rPr lang="en-US" dirty="0" err="1">
                <a:solidFill>
                  <a:schemeClr val="bg1"/>
                </a:solidFill>
              </a:rPr>
              <a:t>mssql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vscode</a:t>
            </a:r>
            <a:r>
              <a:rPr lang="en-US" dirty="0">
                <a:solidFill>
                  <a:schemeClr val="bg1"/>
                </a:solidFill>
              </a:rPr>
              <a:t> extension can be used to help manage our database.</a:t>
            </a:r>
          </a:p>
        </p:txBody>
      </p:sp>
    </p:spTree>
    <p:extLst>
      <p:ext uri="{BB962C8B-B14F-4D97-AF65-F5344CB8AC3E}">
        <p14:creationId xmlns:p14="http://schemas.microsoft.com/office/powerpoint/2010/main" val="3747320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547C-6A9E-EB56-6397-2DBDCBBB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6FF4-85E0-5DA2-5B11-E45F9DF3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9AB1ED-3E13-D8A3-CF73-F7063C627A79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F1A4A78-4F1D-E465-AF19-FA10A4987A23}"/>
              </a:ext>
            </a:extLst>
          </p:cNvPr>
          <p:cNvSpPr txBox="1"/>
          <p:nvPr/>
        </p:nvSpPr>
        <p:spPr>
          <a:xfrm>
            <a:off x="947894" y="1536181"/>
            <a:ext cx="56522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DATABASE Project1;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 Project1;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CREATE SCHEMA p1;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C3E0CA3-B738-68BD-E246-51C1BAC9323A}"/>
              </a:ext>
            </a:extLst>
          </p:cNvPr>
          <p:cNvSpPr/>
          <p:nvPr/>
        </p:nvSpPr>
        <p:spPr>
          <a:xfrm flipH="1">
            <a:off x="3774033" y="1536181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A8876EC-3EF5-F104-803F-6FD1607283D2}"/>
              </a:ext>
            </a:extLst>
          </p:cNvPr>
          <p:cNvSpPr/>
          <p:nvPr/>
        </p:nvSpPr>
        <p:spPr>
          <a:xfrm flipH="1">
            <a:off x="3774033" y="1984235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434974-1170-39AB-84B6-61946593FBDA}"/>
              </a:ext>
            </a:extLst>
          </p:cNvPr>
          <p:cNvSpPr/>
          <p:nvPr/>
        </p:nvSpPr>
        <p:spPr>
          <a:xfrm flipH="1">
            <a:off x="3774033" y="2452950"/>
            <a:ext cx="403200" cy="237600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67F44-06A4-391C-E2CA-0967FC82E50D}"/>
              </a:ext>
            </a:extLst>
          </p:cNvPr>
          <p:cNvSpPr txBox="1"/>
          <p:nvPr/>
        </p:nvSpPr>
        <p:spPr>
          <a:xfrm>
            <a:off x="4177233" y="1510194"/>
            <a:ext cx="4562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Database houses tables.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622B09-04BB-E1A9-16A1-1B85157D49AC}"/>
              </a:ext>
            </a:extLst>
          </p:cNvPr>
          <p:cNvSpPr txBox="1"/>
          <p:nvPr/>
        </p:nvSpPr>
        <p:spPr>
          <a:xfrm>
            <a:off x="4177233" y="1955280"/>
            <a:ext cx="4317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Switch to a target database to issue commands.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294C6-A056-0F7A-711B-2BD0CE5F7FBD}"/>
              </a:ext>
            </a:extLst>
          </p:cNvPr>
          <p:cNvSpPr txBox="1"/>
          <p:nvPr/>
        </p:nvSpPr>
        <p:spPr>
          <a:xfrm>
            <a:off x="4177233" y="2364961"/>
            <a:ext cx="43170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Creates a schema, which holds our tables and other configuration data which may be placed inside. This is a Microsoft SQL Server feature specifically and shouldn’t be confused with the broader term ‘database schema’.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schema in Microsoft SQL Server may also have security rules applied. I.e. database users may have varying levels of access to tables &amp; queries.</a:t>
            </a:r>
          </a:p>
        </p:txBody>
      </p:sp>
    </p:spTree>
    <p:extLst>
      <p:ext uri="{BB962C8B-B14F-4D97-AF65-F5344CB8AC3E}">
        <p14:creationId xmlns:p14="http://schemas.microsoft.com/office/powerpoint/2010/main" val="394481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F8506-803C-6E89-4DE5-6C07F703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E880-343B-8D30-52F6-9EA623F4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Starting Commands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6A9E-B40A-E766-2B35-10CC7387E49E}"/>
              </a:ext>
            </a:extLst>
          </p:cNvPr>
          <p:cNvCxnSpPr/>
          <p:nvPr/>
        </p:nvCxnSpPr>
        <p:spPr>
          <a:xfrm>
            <a:off x="7092000" y="1879200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83BC3B-DB2F-1D43-09A3-B21D6C64A104}"/>
              </a:ext>
            </a:extLst>
          </p:cNvPr>
          <p:cNvSpPr txBox="1"/>
          <p:nvPr/>
        </p:nvSpPr>
        <p:spPr>
          <a:xfrm>
            <a:off x="3584468" y="919530"/>
            <a:ext cx="2185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SQL Datatype Reference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40D34-ECB8-0B04-0AAE-12C4B9673CF3}"/>
              </a:ext>
            </a:extLst>
          </p:cNvPr>
          <p:cNvSpPr txBox="1"/>
          <p:nvPr/>
        </p:nvSpPr>
        <p:spPr>
          <a:xfrm>
            <a:off x="2999475" y="2986489"/>
            <a:ext cx="335519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SQL Constraints </a:t>
            </a:r>
            <a:r>
              <a:rPr lang="en-US" sz="1600" dirty="0">
                <a:solidFill>
                  <a:schemeClr val="bg1"/>
                </a:solidFill>
              </a:rPr>
              <a:t>specify rules for data in a table.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PRIMARY KEY </a:t>
            </a:r>
            <a:r>
              <a:rPr lang="en-US" sz="1200" dirty="0">
                <a:solidFill>
                  <a:schemeClr val="bg1"/>
                </a:solidFill>
              </a:rPr>
              <a:t>= combo of ‘NOT NULL’ and ‘UNIQUE’.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accent3"/>
                </a:solidFill>
              </a:rPr>
              <a:t>IDENTITY</a:t>
            </a:r>
            <a:r>
              <a:rPr lang="en-US" sz="1200" dirty="0">
                <a:solidFill>
                  <a:schemeClr val="bg1"/>
                </a:solidFill>
              </a:rPr>
              <a:t> = Generates ids by incrementing numbers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B2F4E5-07DA-6ABA-EA91-9B72906A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650" y="1349555"/>
            <a:ext cx="482984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Sales Strategy by Slidesgo">
  <a:themeElements>
    <a:clrScheme name="Simple Light">
      <a:dk1>
        <a:srgbClr val="EEEEEE"/>
      </a:dk1>
      <a:lt1>
        <a:srgbClr val="FFFFFF"/>
      </a:lt1>
      <a:dk2>
        <a:srgbClr val="216755"/>
      </a:dk2>
      <a:lt2>
        <a:srgbClr val="2F9C80"/>
      </a:lt2>
      <a:accent1>
        <a:srgbClr val="594C6F"/>
      </a:accent1>
      <a:accent2>
        <a:srgbClr val="2FC09B"/>
      </a:accent2>
      <a:accent3>
        <a:srgbClr val="FF8B7B"/>
      </a:accent3>
      <a:accent4>
        <a:srgbClr val="B7B7B7"/>
      </a:accent4>
      <a:accent5>
        <a:srgbClr val="7BD9C1"/>
      </a:accent5>
      <a:accent6>
        <a:srgbClr val="C3FFF0"/>
      </a:accent6>
      <a:hlink>
        <a:srgbClr val="FFFEF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18726</TotalTime>
  <Words>950</Words>
  <Application>Microsoft Office PowerPoint</Application>
  <PresentationFormat>On-screen Show (16:9)</PresentationFormat>
  <Paragraphs>163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Source Sans Pro</vt:lpstr>
      <vt:lpstr>Arial</vt:lpstr>
      <vt:lpstr>Hammersmith One</vt:lpstr>
      <vt:lpstr>Creative Sales Strategy by Slidesgo</vt:lpstr>
      <vt:lpstr>SQL</vt:lpstr>
      <vt:lpstr>Agenda</vt:lpstr>
      <vt:lpstr>What is a Database?</vt:lpstr>
      <vt:lpstr>Types of Databases</vt:lpstr>
      <vt:lpstr>SQL Foundations</vt:lpstr>
      <vt:lpstr>Database Setup for Development</vt:lpstr>
      <vt:lpstr>Database Setup for Development</vt:lpstr>
      <vt:lpstr>SQL Starting Commands</vt:lpstr>
      <vt:lpstr>SQL Starting Commands</vt:lpstr>
      <vt:lpstr>SQL Challenge 1</vt:lpstr>
      <vt:lpstr>SQL Constraints</vt:lpstr>
      <vt:lpstr>Database Fundamentals</vt:lpstr>
      <vt:lpstr>What is a Database Schema?</vt:lpstr>
      <vt:lpstr>Entity Relationship Diagram</vt:lpstr>
      <vt:lpstr>Entity Relationship Diagram</vt:lpstr>
      <vt:lpstr>Table Relationships</vt:lpstr>
      <vt:lpstr>Multi-Tenant Architecture</vt:lpstr>
      <vt:lpstr>MVC</vt:lpstr>
      <vt:lpstr>MVC</vt:lpstr>
      <vt:lpstr>No-Code vs Pro-Code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Ethan Wilson</cp:lastModifiedBy>
  <cp:revision>7</cp:revision>
  <dcterms:modified xsi:type="dcterms:W3CDTF">2025-04-02T13:24:18Z</dcterms:modified>
</cp:coreProperties>
</file>