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77987" autoAdjust="0"/>
  </p:normalViewPr>
  <p:slideViewPr>
    <p:cSldViewPr>
      <p:cViewPr varScale="1">
        <p:scale>
          <a:sx n="54" d="100"/>
          <a:sy n="54" d="100"/>
        </p:scale>
        <p:origin x="-74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如果内部类中没有与外部 类同名的变量，则可以直接用变量名访问外部类变量（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内部类和外部类的实例变量可以共存：允许内部类中有和外部类相同的成员变量（如内部类和外部类都有成员变量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外部类的非静态方法访问成员内部类方法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public void outer_f3()  </a:t>
            </a:r>
          </a:p>
          <a:p>
            <a:r>
              <a:rPr lang="en-US" altLang="zh-CN" dirty="0" smtClean="0"/>
              <a:t>  {  </a:t>
            </a:r>
          </a:p>
          <a:p>
            <a:r>
              <a:rPr lang="en-US" altLang="zh-CN" dirty="0" smtClean="0"/>
              <a:t>    Inner </a:t>
            </a:r>
            <a:r>
              <a:rPr lang="en-US" altLang="zh-CN" dirty="0" err="1" smtClean="0"/>
              <a:t>inner</a:t>
            </a:r>
            <a:r>
              <a:rPr lang="en-US" altLang="zh-CN" dirty="0" smtClean="0"/>
              <a:t> = new Inner();  </a:t>
            </a:r>
          </a:p>
          <a:p>
            <a:r>
              <a:rPr lang="en-US" altLang="zh-CN" dirty="0" smtClean="0"/>
              <a:t>    inner.inner_f1();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 smtClean="0"/>
              <a:t>或：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OuterClass</a:t>
            </a:r>
            <a:r>
              <a:rPr lang="en-US" altLang="zh-CN" dirty="0" smtClean="0"/>
              <a:t>().new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().fun();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内部类作为外部类的成员来使用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81525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第九章  内部类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可以访问外包方法之外的外部类之内的所有成员。还可以访问所在外包方法中的参数。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6947" y="2132856"/>
            <a:ext cx="8137525" cy="4679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</a:t>
            </a:r>
            <a:r>
              <a:rPr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(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final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if(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局部内部类不能声明为接口。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将局部内部类的使用再深入一步。假如只创建这个类的一个对象，就不必对内部类命名了。这种类被称为匿名内部类。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匿名类没有类名，它必须继承一个类或是实现一个接口。不能有显示的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子句。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匿名类不能有构造函数，因为它没有类名。可以通过</a:t>
            </a:r>
            <a:r>
              <a:rPr lang="en-US" altLang="zh-CN" dirty="0" smtClean="0"/>
              <a:t>new&lt;</a:t>
            </a:r>
            <a:r>
              <a:rPr lang="zh-CN" altLang="en-US" dirty="0" smtClean="0"/>
              <a:t>父类名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的方法创建对象，匿名类的创建和定义同时进行。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匿名类只能一次性的创建其对象。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匿名类可以在方法体中，也可以在参数列表中。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匿名内部类一定是在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的后面其隐含实现一个接口或一个类，没有类名。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匿名内部类不能是抽象类。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匿名内部类必须实现它的抽象父类或者接口里的所有抽象方法。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 smtClean="0"/>
              <a:t>静态内部类定义在类中，在任何方法之外，用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静态内部类的对象可以直接生成。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静态内部类能直接访问外部类的静态成员，不能直接访问外部类的实例成员（外部类的对象访问）。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静态内部类里面可以定义静态成员，其他内部类不可以。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什么场景下使用内部类？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内部类的语法、特点。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27848" y="1160749"/>
            <a:ext cx="35283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自由访问外部类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内部类的形式：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成员内部类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endParaRPr lang="en-US" altLang="zh-CN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inner s=new inner();</a:t>
            </a:r>
            <a:r>
              <a:rPr lang="zh-CN" altLang="en-US" dirty="0" smtClean="0"/>
              <a:t>（因为外部类知道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）一个内部类对象，需要首先建立一个外部类对象（外部类可用），然后再生成一个内部类对象。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在内部类中访问内部类变量：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对象名。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在方法中定义的内部类称为局部内部类，类似局部变量。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局部内部类不能加修饰符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，其范围为定义它的代码块。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12282</TotalTime>
  <Words>881</Words>
  <Application>Microsoft Office PowerPoint</Application>
  <PresentationFormat>自定义</PresentationFormat>
  <Paragraphs>181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wnys</cp:lastModifiedBy>
  <cp:revision>784</cp:revision>
  <dcterms:created xsi:type="dcterms:W3CDTF">2006-10-06T15:46:57Z</dcterms:created>
  <dcterms:modified xsi:type="dcterms:W3CDTF">2018-02-28T05:37:00Z</dcterms:modified>
</cp:coreProperties>
</file>