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64" r:id="rId11"/>
    <p:sldId id="260" r:id="rId12"/>
    <p:sldId id="259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1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75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69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98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83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0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5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9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0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6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95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2F4D-6B3D-4AE0-AA26-F5971BE5826D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CD6CA8-4D9B-4D85-8A20-2F7B82747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22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4C4CB-01D9-44E0-9BEC-17E6768FE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1439334"/>
            <a:ext cx="7766936" cy="1646302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程式設計實習</a:t>
            </a:r>
            <a:r>
              <a:rPr lang="en-US" altLang="zh-TW" dirty="0"/>
              <a:t>(</a:t>
            </a:r>
            <a:r>
              <a:rPr lang="zh-TW" altLang="en-US" dirty="0"/>
              <a:t>十三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A51ADE-434A-4977-AC09-27CF7FEC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3067" y="4262500"/>
            <a:ext cx="7766936" cy="1096899"/>
          </a:xfrm>
        </p:spPr>
        <p:txBody>
          <a:bodyPr/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zh-TW" dirty="0">
                <a:solidFill>
                  <a:schemeClr val="tx1"/>
                </a:solidFill>
                <a:latin typeface="Arial" panose="020B0604020202020204" pitchFamily="34" charset="0"/>
              </a:rPr>
              <a:t>授課教師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蔣依吾  老師  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E-mail: chiang@cse.nsysu.edu.tw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課堂助教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廖邦勛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   E-mail: m063040034@student.nsysu.edu.tw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廖子翔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   E-mail: m063040037@student.nsysu.edu.tw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10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9EF5D-4F4D-4BCA-B61E-81AF8405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13" name="內容版面配置區 12" descr="C:\Users\邦\Documents\TA\C\code\21point.exe">
            <a:extLst>
              <a:ext uri="{FF2B5EF4-FFF2-40B4-BE49-F238E27FC236}">
                <a16:creationId xmlns:a16="http://schemas.microsoft.com/office/drawing/2014/main" id="{36B97F34-DBB4-4419-9626-141197CCB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1" y="2160588"/>
            <a:ext cx="7442756" cy="3881437"/>
          </a:xfrm>
        </p:spPr>
      </p:pic>
    </p:spTree>
    <p:extLst>
      <p:ext uri="{BB962C8B-B14F-4D97-AF65-F5344CB8AC3E}">
        <p14:creationId xmlns:p14="http://schemas.microsoft.com/office/powerpoint/2010/main" val="10990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4A6D2-5B9E-4C18-9D1B-8D7A94BF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函式及變數宣告</a:t>
            </a:r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B8F144E-EDB1-4073-BF98-3923D0559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08" y="609600"/>
            <a:ext cx="5549641" cy="5774323"/>
          </a:xfrm>
        </p:spPr>
      </p:pic>
    </p:spTree>
    <p:extLst>
      <p:ext uri="{BB962C8B-B14F-4D97-AF65-F5344CB8AC3E}">
        <p14:creationId xmlns:p14="http://schemas.microsoft.com/office/powerpoint/2010/main" val="225298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CEA72-EAB2-461E-959F-4EBBD24D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86135F-C45C-4546-B5D3-8559F802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25" y="2309567"/>
            <a:ext cx="7711794" cy="3677147"/>
          </a:xfrm>
        </p:spPr>
      </p:pic>
    </p:spTree>
    <p:extLst>
      <p:ext uri="{BB962C8B-B14F-4D97-AF65-F5344CB8AC3E}">
        <p14:creationId xmlns:p14="http://schemas.microsoft.com/office/powerpoint/2010/main" val="61412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D5680-DE4D-4F26-AB32-7B9A0859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initialGame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014CE4-DF3A-494D-B125-0D51F2307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886"/>
            <a:ext cx="3717411" cy="6420228"/>
          </a:xfrm>
        </p:spPr>
      </p:pic>
    </p:spTree>
    <p:extLst>
      <p:ext uri="{BB962C8B-B14F-4D97-AF65-F5344CB8AC3E}">
        <p14:creationId xmlns:p14="http://schemas.microsoft.com/office/powerpoint/2010/main" val="133369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4E3C9-42FA-42A4-8D25-206A7816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showAcard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1A5818C-E4E6-4E8C-9F6C-D85E2098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6" y="609600"/>
            <a:ext cx="6343609" cy="6016245"/>
          </a:xfrm>
        </p:spPr>
      </p:pic>
    </p:spTree>
    <p:extLst>
      <p:ext uri="{BB962C8B-B14F-4D97-AF65-F5344CB8AC3E}">
        <p14:creationId xmlns:p14="http://schemas.microsoft.com/office/powerpoint/2010/main" val="162057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06674-0D05-47D1-A7C2-E2DA0617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user_turn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2BE41-8241-49C4-B9C4-0132152E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087E99-4A20-42DE-B433-47E93179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506"/>
            <a:ext cx="3905839" cy="67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643B1-0E3C-4D81-A2B6-69022A9F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本次上課進度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882C4-442F-4CE2-AFEB-AE037445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字串陣列</a:t>
            </a:r>
            <a:endParaRPr lang="en-US" altLang="zh-TW" dirty="0"/>
          </a:p>
          <a:p>
            <a:r>
              <a:rPr lang="en-US" altLang="zh-TW" dirty="0"/>
              <a:t>Function &amp; Array </a:t>
            </a:r>
            <a:r>
              <a:rPr lang="zh-TW" altLang="en-US" dirty="0"/>
              <a:t>綜合練習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5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7CA46-A76B-4981-BC7C-EC7741D3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字串陣列</a:t>
            </a:r>
          </a:p>
        </p:txBody>
      </p:sp>
      <p:pic>
        <p:nvPicPr>
          <p:cNvPr id="5" name="內容版面配置區 4" descr="選取 E:\code\C\test.exe">
            <a:extLst>
              <a:ext uri="{FF2B5EF4-FFF2-40B4-BE49-F238E27FC236}">
                <a16:creationId xmlns:a16="http://schemas.microsoft.com/office/drawing/2014/main" id="{D4A0DE49-7A74-457C-8A3E-9FEFFBCF1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17"/>
          <a:stretch/>
        </p:blipFill>
        <p:spPr>
          <a:xfrm>
            <a:off x="7803613" y="1628240"/>
            <a:ext cx="3281156" cy="3881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F02AE6-18B7-4D7F-95C9-20D3D60B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2" y="1852391"/>
            <a:ext cx="627785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1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54CC6-650F-4CA1-8667-5560FE9C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4DDFC-B408-4FB7-85FD-E131E9D5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宣告字串時記得多配置一個位置 </a:t>
            </a:r>
            <a:r>
              <a:rPr lang="en-US" altLang="zh-TW" dirty="0"/>
              <a:t>=&gt;</a:t>
            </a:r>
            <a:r>
              <a:rPr lang="zh-TW" altLang="en-US" dirty="0"/>
              <a:t> 字串必須以</a:t>
            </a:r>
            <a:r>
              <a:rPr lang="en-US" altLang="zh-TW" dirty="0"/>
              <a:t>『\0』</a:t>
            </a:r>
            <a:r>
              <a:rPr lang="zh-TW" altLang="en-US" dirty="0"/>
              <a:t>結尾</a:t>
            </a:r>
          </a:p>
        </p:txBody>
      </p:sp>
      <p:pic>
        <p:nvPicPr>
          <p:cNvPr id="5" name="圖片 4" descr="E:\code\C\test.exe">
            <a:extLst>
              <a:ext uri="{FF2B5EF4-FFF2-40B4-BE49-F238E27FC236}">
                <a16:creationId xmlns:a16="http://schemas.microsoft.com/office/drawing/2014/main" id="{C3CEE09C-3359-4165-879D-1391CED89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1" b="71612"/>
          <a:stretch/>
        </p:blipFill>
        <p:spPr>
          <a:xfrm>
            <a:off x="7216334" y="3896231"/>
            <a:ext cx="2795276" cy="14035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670CE0-E6D3-4366-8E5B-325BD72F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04" y="2917127"/>
            <a:ext cx="463932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B3717-E693-4D32-9F84-94316D17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字串陣列</a:t>
            </a:r>
          </a:p>
        </p:txBody>
      </p:sp>
      <p:pic>
        <p:nvPicPr>
          <p:cNvPr id="5" name="內容版面配置區 4" descr="E:\code\C\test.exe">
            <a:extLst>
              <a:ext uri="{FF2B5EF4-FFF2-40B4-BE49-F238E27FC236}">
                <a16:creationId xmlns:a16="http://schemas.microsoft.com/office/drawing/2014/main" id="{38CA0DB0-5A8F-46A6-95EC-EADFFA95C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48" b="69118"/>
          <a:stretch/>
        </p:blipFill>
        <p:spPr>
          <a:xfrm>
            <a:off x="6795905" y="2437636"/>
            <a:ext cx="3505091" cy="241236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CAA000-CB86-4A03-AB12-29B765C00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74" y="1930400"/>
            <a:ext cx="281979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8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318AB-6308-4A44-BAEC-285098FE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字串陣列</a:t>
            </a:r>
          </a:p>
        </p:txBody>
      </p:sp>
      <p:pic>
        <p:nvPicPr>
          <p:cNvPr id="5" name="內容版面配置區 4" descr="E:\code\C\test.exe">
            <a:extLst>
              <a:ext uri="{FF2B5EF4-FFF2-40B4-BE49-F238E27FC236}">
                <a16:creationId xmlns:a16="http://schemas.microsoft.com/office/drawing/2014/main" id="{3B211D5A-024C-4C7A-A3C0-7394A128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7" b="72306"/>
          <a:stretch/>
        </p:blipFill>
        <p:spPr>
          <a:xfrm>
            <a:off x="4313963" y="2060176"/>
            <a:ext cx="7109576" cy="326760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8D0350-75D0-4DAE-BE0D-13C66C03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0" y="2260265"/>
            <a:ext cx="321989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3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468B4-3F20-4B04-B7A3-6DF7E47F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908F1-15B4-4C9C-AEE0-0B214884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Strcpy</a:t>
            </a:r>
            <a:r>
              <a:rPr lang="en-US" altLang="zh-TW" dirty="0"/>
              <a:t>(string ,string)</a:t>
            </a:r>
          </a:p>
          <a:p>
            <a:pPr lvl="1"/>
            <a:r>
              <a:rPr lang="zh-TW" altLang="en-US" dirty="0"/>
              <a:t>將後面的字串複製到前面</a:t>
            </a:r>
            <a:endParaRPr lang="en-US" altLang="zh-TW" dirty="0"/>
          </a:p>
          <a:p>
            <a:r>
              <a:rPr lang="en-US" altLang="zh-TW" dirty="0" err="1"/>
              <a:t>Strlen</a:t>
            </a:r>
            <a:r>
              <a:rPr lang="en-US" altLang="zh-TW" dirty="0"/>
              <a:t>(string)</a:t>
            </a:r>
          </a:p>
          <a:p>
            <a:pPr lvl="1"/>
            <a:r>
              <a:rPr lang="zh-TW" altLang="en-US" dirty="0"/>
              <a:t>回傳字串長度</a:t>
            </a:r>
            <a:endParaRPr lang="en-US" altLang="zh-TW" dirty="0"/>
          </a:p>
          <a:p>
            <a:r>
              <a:rPr lang="en-US" altLang="zh-TW" dirty="0" err="1"/>
              <a:t>Strcmp</a:t>
            </a:r>
            <a:r>
              <a:rPr lang="en-US" altLang="zh-TW" dirty="0"/>
              <a:t>(</a:t>
            </a:r>
            <a:r>
              <a:rPr lang="en-US" altLang="zh-TW" dirty="0" err="1"/>
              <a:t>string,string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比較兩個字串是否相等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E:\code\C\test.exe">
            <a:extLst>
              <a:ext uri="{FF2B5EF4-FFF2-40B4-BE49-F238E27FC236}">
                <a16:creationId xmlns:a16="http://schemas.microsoft.com/office/drawing/2014/main" id="{ADEB006E-51BD-4476-94EA-BA80AA1B2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14" b="65674"/>
          <a:stretch/>
        </p:blipFill>
        <p:spPr>
          <a:xfrm>
            <a:off x="1378181" y="4599740"/>
            <a:ext cx="3935681" cy="21164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7F45DB-0BF4-4FD0-BFC9-3B1C0A3F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478"/>
            <a:ext cx="6034152" cy="56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5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B72B2-734D-4B7E-9B29-8E73E7B3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B3849-3EFF-4F5E-AEFB-E308415B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請輸入一字串，並判斷是否為回文，若是則直接輸出，若否則將該字串變成回文後輸出</a:t>
            </a:r>
            <a:r>
              <a:rPr lang="en-US" altLang="zh-TW" dirty="0"/>
              <a:t>(</a:t>
            </a:r>
            <a:r>
              <a:rPr lang="zh-TW" altLang="en-US" dirty="0"/>
              <a:t>假設輸入字串長度不超過</a:t>
            </a:r>
            <a:r>
              <a:rPr lang="en-US" altLang="zh-TW" dirty="0"/>
              <a:t>10)</a:t>
            </a:r>
            <a:endParaRPr lang="zh-TW" altLang="en-US" dirty="0"/>
          </a:p>
        </p:txBody>
      </p:sp>
      <p:pic>
        <p:nvPicPr>
          <p:cNvPr id="5" name="圖片 4" descr="E:\code\C\test.exe">
            <a:extLst>
              <a:ext uri="{FF2B5EF4-FFF2-40B4-BE49-F238E27FC236}">
                <a16:creationId xmlns:a16="http://schemas.microsoft.com/office/drawing/2014/main" id="{3E7E1469-B915-4CB0-AC79-9340D5AE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2" b="75655"/>
          <a:stretch/>
        </p:blipFill>
        <p:spPr>
          <a:xfrm>
            <a:off x="703443" y="3510884"/>
            <a:ext cx="4429110" cy="1900871"/>
          </a:xfrm>
          <a:prstGeom prst="rect">
            <a:avLst/>
          </a:prstGeom>
        </p:spPr>
      </p:pic>
      <p:pic>
        <p:nvPicPr>
          <p:cNvPr id="7" name="圖片 6" descr="E:\code\C\test.exe">
            <a:extLst>
              <a:ext uri="{FF2B5EF4-FFF2-40B4-BE49-F238E27FC236}">
                <a16:creationId xmlns:a16="http://schemas.microsoft.com/office/drawing/2014/main" id="{49DC1982-A826-42D7-A3B7-FC3F7CFFE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26" b="71797"/>
          <a:stretch/>
        </p:blipFill>
        <p:spPr>
          <a:xfrm>
            <a:off x="7059449" y="3613520"/>
            <a:ext cx="3607039" cy="19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9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E3669-B815-40BA-A252-44580456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撲克牌</a:t>
            </a:r>
            <a:r>
              <a:rPr lang="en-US" altLang="zh-TW" dirty="0"/>
              <a:t>-21</a:t>
            </a:r>
            <a:r>
              <a:rPr lang="zh-TW" altLang="en-US" dirty="0"/>
              <a:t>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58C66-688E-4665-B2E8-6F51E210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  <a:endParaRPr lang="en-US" altLang="zh-TW" dirty="0"/>
          </a:p>
          <a:p>
            <a:pPr lvl="1"/>
            <a:r>
              <a:rPr lang="zh-TW" altLang="en-US" dirty="0"/>
              <a:t>玩家為使用者及電腦，先個發兩張牌後，先問使用者還要不要牌，直到使用者不要牌後，才換電腦要牌</a:t>
            </a:r>
            <a:endParaRPr lang="en-US" altLang="zh-TW" dirty="0"/>
          </a:p>
          <a:p>
            <a:pPr lvl="1"/>
            <a:r>
              <a:rPr lang="zh-TW" altLang="en-US" dirty="0"/>
              <a:t>勝利條件</a:t>
            </a:r>
            <a:r>
              <a:rPr lang="en-US" altLang="zh-TW" dirty="0"/>
              <a:t>:</a:t>
            </a:r>
            <a:r>
              <a:rPr lang="zh-TW" altLang="en-US" dirty="0"/>
              <a:t> 點數較大者獲勝，若點數相同則比牌數，若都相同則平手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64374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236</Words>
  <Application>Microsoft Office PowerPoint</Application>
  <PresentationFormat>寬螢幕</PresentationFormat>
  <Paragraphs>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Trebuchet MS</vt:lpstr>
      <vt:lpstr>Wingdings 3</vt:lpstr>
      <vt:lpstr>多面向</vt:lpstr>
      <vt:lpstr>C程式設計實習(十三)</vt:lpstr>
      <vt:lpstr>本次上課進度</vt:lpstr>
      <vt:lpstr>字串陣列</vt:lpstr>
      <vt:lpstr>字串陣列</vt:lpstr>
      <vt:lpstr>字串陣列</vt:lpstr>
      <vt:lpstr>字串陣列</vt:lpstr>
      <vt:lpstr>字串陣列</vt:lpstr>
      <vt:lpstr>課堂練習</vt:lpstr>
      <vt:lpstr>撲克牌-21點</vt:lpstr>
      <vt:lpstr>執行結果</vt:lpstr>
      <vt:lpstr>函式及變數宣告</vt:lpstr>
      <vt:lpstr>main()</vt:lpstr>
      <vt:lpstr>initialGame()</vt:lpstr>
      <vt:lpstr>showAcard()</vt:lpstr>
      <vt:lpstr>user_turn()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C程式設計實習(十三)</dc:title>
  <dc:creator>天晴 羽</dc:creator>
  <cp:lastModifiedBy>天晴 羽</cp:lastModifiedBy>
  <cp:revision>15</cp:revision>
  <dcterms:created xsi:type="dcterms:W3CDTF">2018-11-18T17:02:08Z</dcterms:created>
  <dcterms:modified xsi:type="dcterms:W3CDTF">2018-11-20T14:37:06Z</dcterms:modified>
</cp:coreProperties>
</file>