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58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6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88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5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4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1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7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3AE1-AFFC-4603-AB15-42BEEE00A596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71037-CBF1-48F1-BC27-650F9E5C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70399" cy="3880773"/>
          </a:xfrm>
        </p:spPr>
        <p:txBody>
          <a:bodyPr/>
          <a:lstStyle/>
          <a:p>
            <a:r>
              <a:rPr lang="zh-TW" altLang="en-US" dirty="0"/>
              <a:t>如圖，請將以下</a:t>
            </a:r>
            <a:r>
              <a:rPr lang="en-US" altLang="zh-TW" dirty="0"/>
              <a:t>4</a:t>
            </a:r>
            <a:r>
              <a:rPr lang="zh-TW" altLang="en-US" dirty="0"/>
              <a:t>個函式設計完成</a:t>
            </a:r>
            <a:endParaRPr lang="en-US" altLang="zh-TW" dirty="0"/>
          </a:p>
          <a:p>
            <a:pPr lvl="1"/>
            <a:r>
              <a:rPr lang="en-US" altLang="zh-TW" dirty="0"/>
              <a:t>void input(Student*);</a:t>
            </a:r>
          </a:p>
          <a:p>
            <a:pPr lvl="1"/>
            <a:r>
              <a:rPr lang="en-US" altLang="zh-TW" dirty="0"/>
              <a:t>void output(Student*);</a:t>
            </a:r>
          </a:p>
          <a:p>
            <a:pPr lvl="1"/>
            <a:r>
              <a:rPr lang="en-US" altLang="zh-TW" dirty="0"/>
              <a:t>Student NO1(Student*);</a:t>
            </a:r>
          </a:p>
          <a:p>
            <a:pPr lvl="1"/>
            <a:r>
              <a:rPr lang="en-US" altLang="zh-TW" dirty="0"/>
              <a:t>void Fail(Student*,Student*);</a:t>
            </a:r>
          </a:p>
          <a:p>
            <a:r>
              <a:rPr lang="en-US" altLang="zh-TW" dirty="0"/>
              <a:t>Main</a:t>
            </a:r>
            <a:r>
              <a:rPr lang="zh-TW" altLang="en-US" dirty="0"/>
              <a:t>、</a:t>
            </a:r>
            <a:r>
              <a:rPr lang="en-US" altLang="zh-TW" dirty="0"/>
              <a:t>Student</a:t>
            </a:r>
            <a:r>
              <a:rPr lang="zh-TW" altLang="en-US" dirty="0"/>
              <a:t>及函式宣告請勿更動，其他無條件限制</a:t>
            </a:r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E:\code\C\test.exe">
            <a:extLst>
              <a:ext uri="{FF2B5EF4-FFF2-40B4-BE49-F238E27FC236}">
                <a16:creationId xmlns:a16="http://schemas.microsoft.com/office/drawing/2014/main" id="{4245A340-325B-4463-8AD8-A13C40743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52" b="21360"/>
          <a:stretch/>
        </p:blipFill>
        <p:spPr>
          <a:xfrm>
            <a:off x="9274002" y="66802"/>
            <a:ext cx="2650520" cy="67243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E224E5-EE49-409B-B412-1BC71ACB5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55" y="0"/>
            <a:ext cx="3696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89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多面向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廖邦勛</dc:creator>
  <cp:lastModifiedBy>天晴 羽</cp:lastModifiedBy>
  <cp:revision>7</cp:revision>
  <dcterms:created xsi:type="dcterms:W3CDTF">2018-11-07T03:37:56Z</dcterms:created>
  <dcterms:modified xsi:type="dcterms:W3CDTF">2018-12-03T16:22:15Z</dcterms:modified>
</cp:coreProperties>
</file>