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84" r:id="rId4"/>
    <p:sldId id="285" r:id="rId5"/>
    <p:sldId id="286" r:id="rId6"/>
    <p:sldId id="288" r:id="rId7"/>
    <p:sldId id="272" r:id="rId8"/>
    <p:sldId id="275" r:id="rId9"/>
    <p:sldId id="276" r:id="rId10"/>
    <p:sldId id="282" r:id="rId11"/>
    <p:sldId id="290" r:id="rId12"/>
    <p:sldId id="28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zh.wikipedia.org/wiki/Uni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/>
              <a:t>C</a:t>
            </a:r>
            <a:r>
              <a:rPr lang="zh-TW" altLang="en-US" dirty="0"/>
              <a:t>程式設計實習</a:t>
            </a:r>
            <a:r>
              <a:rPr lang="en-US" altLang="zh-TW" dirty="0"/>
              <a:t>(</a:t>
            </a:r>
            <a:r>
              <a:rPr lang="zh-TW" altLang="en-US" dirty="0"/>
              <a:t>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FC265D2-BC85-4D9E-9662-4DDBB0077AE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53724" y="4351998"/>
            <a:ext cx="66736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授課教師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蔣依吾 老師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 : chiang@cse.nsysu.edu.tw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課堂助教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廖邦勛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 : m063040034@student.nsysu.edu.tw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廖子翔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 : m063040037@student.nsysu.edu.tw</a:t>
            </a:r>
          </a:p>
        </p:txBody>
      </p:sp>
    </p:spTree>
    <p:extLst>
      <p:ext uri="{BB962C8B-B14F-4D97-AF65-F5344CB8AC3E}">
        <p14:creationId xmlns:p14="http://schemas.microsoft.com/office/powerpoint/2010/main" val="276962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常配合轉型的運算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乘法運算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除法運算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pow(X,Y) </a:t>
            </a:r>
            <a:r>
              <a:rPr lang="zh-TW" altLang="en-US" dirty="0"/>
              <a:t>，運算結果為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次方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sqrt</a:t>
            </a:r>
            <a:r>
              <a:rPr lang="en-US" altLang="zh-TW" dirty="0"/>
              <a:t>(X)</a:t>
            </a:r>
            <a:r>
              <a:rPr lang="zh-TW" altLang="en-US" dirty="0"/>
              <a:t>，運算結果為</a:t>
            </a:r>
            <a:r>
              <a:rPr lang="en-US" altLang="zh-TW" dirty="0"/>
              <a:t>X</a:t>
            </a:r>
            <a:r>
              <a:rPr lang="zh-TW" altLang="en-US" dirty="0"/>
              <a:t>開根號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 使用 </a:t>
            </a:r>
            <a:r>
              <a:rPr lang="en-US" altLang="zh-TW" dirty="0"/>
              <a:t>pow </a:t>
            </a:r>
            <a:r>
              <a:rPr lang="zh-TW" altLang="en-US" dirty="0"/>
              <a:t>和 </a:t>
            </a:r>
            <a:r>
              <a:rPr lang="en-US" altLang="zh-TW" dirty="0" err="1"/>
              <a:t>sqrt</a:t>
            </a:r>
            <a:r>
              <a:rPr lang="en-US" altLang="zh-TW" dirty="0"/>
              <a:t> </a:t>
            </a:r>
            <a:r>
              <a:rPr lang="zh-TW" altLang="en-US" dirty="0"/>
              <a:t>必須先 </a:t>
            </a:r>
            <a:r>
              <a:rPr lang="en-US" altLang="zh-TW" dirty="0"/>
              <a:t>#include &lt;</a:t>
            </a:r>
            <a:r>
              <a:rPr lang="en-US" altLang="zh-TW" dirty="0" err="1"/>
              <a:t>cmath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2" t="9505" r="76139" b="57776"/>
          <a:stretch/>
        </p:blipFill>
        <p:spPr bwMode="auto">
          <a:xfrm>
            <a:off x="6491335" y="1448555"/>
            <a:ext cx="2868071" cy="38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69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498F1-AA94-40F0-8020-8CF81779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Scanf</a:t>
            </a:r>
            <a:r>
              <a:rPr lang="en-US" altLang="zh-TW" dirty="0"/>
              <a:t> </a:t>
            </a:r>
            <a:r>
              <a:rPr lang="zh-TW" altLang="en-US" dirty="0"/>
              <a:t>的運用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36054-BE88-4A78-8129-9DFFA08B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Scanf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\n (enter)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E24F1D-2000-4BC1-B5EE-50B54E1E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07" y="3429000"/>
            <a:ext cx="2963301" cy="13698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D924E0-6AC1-4794-AE36-56A2F337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82" y="3429000"/>
            <a:ext cx="3218429" cy="13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7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課堂實作 運算並轉型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請設計一個程式，可以讀取你所輸入的整數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並對應</a:t>
            </a:r>
            <a:r>
              <a:rPr lang="en-US" altLang="zh-TW" dirty="0"/>
              <a:t>ASCII</a:t>
            </a:r>
            <a:r>
              <a:rPr lang="zh-TW" altLang="en-US" dirty="0"/>
              <a:t>表，顯示出</a:t>
            </a:r>
            <a:r>
              <a:rPr lang="en-US" altLang="zh-TW" dirty="0"/>
              <a:t>”</a:t>
            </a:r>
            <a:r>
              <a:rPr lang="zh-TW" altLang="en-US" dirty="0"/>
              <a:t>你的大學是</a:t>
            </a:r>
            <a:r>
              <a:rPr lang="en-US" altLang="zh-TW" dirty="0"/>
              <a:t>NSYSU”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90" y="3534335"/>
            <a:ext cx="4962637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5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課堂實作 運算並轉型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請設計一個程式，可以讀取你所輸入的整數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輸入完後將其數值乘以</a:t>
            </a:r>
            <a:r>
              <a:rPr lang="en-US" altLang="zh-TW" dirty="0"/>
              <a:t>3</a:t>
            </a:r>
            <a:r>
              <a:rPr lang="zh-TW" altLang="en-US" dirty="0"/>
              <a:t>除以</a:t>
            </a:r>
            <a:r>
              <a:rPr lang="en-US" altLang="zh-TW" dirty="0"/>
              <a:t>2</a:t>
            </a:r>
          </a:p>
          <a:p>
            <a:endParaRPr lang="en-US" altLang="zh-TW" dirty="0"/>
          </a:p>
          <a:p>
            <a:r>
              <a:rPr lang="zh-TW" altLang="en-US" dirty="0"/>
              <a:t>再將結果進行三次方的運算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在三次方運算完後進行開根號運算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把開完根號的結果用浮點數表示 </a:t>
            </a:r>
            <a:r>
              <a:rPr lang="en-US" altLang="zh-TW" dirty="0"/>
              <a:t>(</a:t>
            </a:r>
            <a:r>
              <a:rPr lang="zh-TW" altLang="en-US" dirty="0"/>
              <a:t>至小數點</a:t>
            </a:r>
            <a:r>
              <a:rPr lang="en-US" altLang="zh-TW" dirty="0"/>
              <a:t>3</a:t>
            </a:r>
            <a:r>
              <a:rPr lang="zh-TW" altLang="en-US" dirty="0"/>
              <a:t>位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56" y="2600930"/>
            <a:ext cx="3076782" cy="263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本次上課進度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Type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型態轉換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轉型的</a:t>
            </a:r>
            <a:r>
              <a:rPr lang="zh-TW" altLang="en-US" dirty="0">
                <a:solidFill>
                  <a:srgbClr val="FF0000"/>
                </a:solidFill>
              </a:rPr>
              <a:t>應用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課堂實作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88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同學常犯的錯誤 注意程式</a:t>
            </a:r>
            <a:r>
              <a:rPr lang="zh-TW" altLang="en-US" dirty="0">
                <a:solidFill>
                  <a:srgbClr val="FF0000"/>
                </a:solidFill>
              </a:rPr>
              <a:t>執行順序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24" y="2160589"/>
            <a:ext cx="4964487" cy="32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5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  <a:r>
              <a:rPr lang="zh-TW" altLang="en-US" dirty="0">
                <a:solidFill>
                  <a:srgbClr val="FF0000"/>
                </a:solidFill>
              </a:rPr>
              <a:t>變數型態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4" b="61898"/>
          <a:stretch/>
        </p:blipFill>
        <p:spPr bwMode="auto">
          <a:xfrm>
            <a:off x="1136554" y="1544951"/>
            <a:ext cx="6606942" cy="470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2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73" b="62772"/>
          <a:stretch/>
        </p:blipFill>
        <p:spPr bwMode="auto">
          <a:xfrm>
            <a:off x="1493821" y="878186"/>
            <a:ext cx="7094354" cy="459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46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強制轉型用法 </a:t>
            </a:r>
            <a:r>
              <a:rPr lang="en-US" altLang="zh-TW" dirty="0"/>
              <a:t>(</a:t>
            </a:r>
            <a:r>
              <a:rPr lang="zh-TW" altLang="en-US" dirty="0"/>
              <a:t>指定型態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EX: </a:t>
            </a:r>
            <a:r>
              <a:rPr lang="en-US" altLang="zh-TW" dirty="0" err="1"/>
              <a:t>int</a:t>
            </a:r>
            <a:r>
              <a:rPr lang="en-US" altLang="zh-TW" dirty="0"/>
              <a:t> A; double B; B = (double)A;</a:t>
            </a:r>
          </a:p>
          <a:p>
            <a:endParaRPr lang="en-US" altLang="zh-TW" dirty="0"/>
          </a:p>
          <a:p>
            <a:r>
              <a:rPr lang="zh-TW" altLang="en-US" dirty="0"/>
              <a:t>欲運算不同型態之資料，則需要將資料轉成</a:t>
            </a:r>
            <a:r>
              <a:rPr lang="zh-TW" altLang="en-US" dirty="0">
                <a:solidFill>
                  <a:srgbClr val="FF0000"/>
                </a:solidFill>
              </a:rPr>
              <a:t>一致的型態</a:t>
            </a:r>
            <a:r>
              <a:rPr lang="zh-TW" altLang="en-US" dirty="0"/>
              <a:t>才能進行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轉型時要小心資料流失問題</a:t>
            </a:r>
            <a:r>
              <a:rPr lang="en-US" altLang="zh-TW" dirty="0"/>
              <a:t>:</a:t>
            </a:r>
            <a:r>
              <a:rPr lang="zh-TW" altLang="en-US" dirty="0"/>
              <a:t> 從大的資料型態轉成小的資料型態是否安全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轉型其實也是一種運算子 </a:t>
            </a:r>
            <a:r>
              <a:rPr lang="en-US" altLang="zh-TW" dirty="0"/>
              <a:t>(</a:t>
            </a:r>
            <a:r>
              <a:rPr lang="zh-TW" altLang="en-US" dirty="0"/>
              <a:t>轉型運算子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型態轉換 </a:t>
            </a:r>
            <a:r>
              <a:rPr lang="en-US" altLang="zh-TW" dirty="0"/>
              <a:t>(</a:t>
            </a:r>
            <a:r>
              <a:rPr lang="zh-TW" altLang="en-US" dirty="0"/>
              <a:t>注意事項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07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課堂實作 轉型練習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請設計一個程式，可以讀取你所輸入的</a:t>
            </a:r>
            <a:r>
              <a:rPr lang="en-US" altLang="zh-TW" dirty="0" err="1"/>
              <a:t>int</a:t>
            </a:r>
            <a:r>
              <a:rPr lang="zh-TW" altLang="en-US" dirty="0"/>
              <a:t>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將你所輸入的</a:t>
            </a:r>
            <a:r>
              <a:rPr lang="en-US" altLang="zh-TW" dirty="0" err="1"/>
              <a:t>int</a:t>
            </a:r>
            <a:r>
              <a:rPr lang="zh-TW" altLang="en-US" dirty="0"/>
              <a:t>轉型成</a:t>
            </a:r>
            <a:r>
              <a:rPr lang="en-US" altLang="zh-TW" dirty="0"/>
              <a:t>float</a:t>
            </a:r>
            <a:r>
              <a:rPr lang="zh-TW" altLang="en-US" dirty="0"/>
              <a:t>後顯示出來</a:t>
            </a:r>
            <a:r>
              <a:rPr lang="en-US" altLang="zh-TW" dirty="0"/>
              <a:t>(</a:t>
            </a:r>
            <a:r>
              <a:rPr lang="zh-TW" altLang="en-US" dirty="0"/>
              <a:t>顯示到小數點下第二位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55" y="3678631"/>
            <a:ext cx="773811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66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</a:t>
            </a:r>
            <a:r>
              <a:rPr lang="zh-TW" altLang="en-US" dirty="0"/>
              <a:t>補充 </a:t>
            </a:r>
            <a:r>
              <a:rPr lang="en-US" altLang="zh-TW" dirty="0"/>
              <a:t>- </a:t>
            </a:r>
            <a:r>
              <a:rPr lang="zh-TW" altLang="en-US" dirty="0">
                <a:solidFill>
                  <a:srgbClr val="FF0000"/>
                </a:solidFill>
              </a:rPr>
              <a:t>注意</a:t>
            </a:r>
            <a:r>
              <a:rPr lang="en-US" altLang="zh-TW" dirty="0">
                <a:solidFill>
                  <a:srgbClr val="FF0000"/>
                </a:solidFill>
              </a:rPr>
              <a:t>char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如果今天有一個程式，可以讀取你所輸入的數字，而且是</a:t>
            </a:r>
            <a:r>
              <a:rPr lang="en-US" altLang="zh-TW" dirty="0"/>
              <a:t>char</a:t>
            </a:r>
            <a:r>
              <a:rPr lang="zh-TW" altLang="en-US" dirty="0"/>
              <a:t>方式儲存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之後將其強制轉型為</a:t>
            </a:r>
            <a:r>
              <a:rPr lang="en-US" altLang="zh-TW" dirty="0" err="1"/>
              <a:t>int</a:t>
            </a:r>
            <a:r>
              <a:rPr lang="zh-TW" altLang="en-US" dirty="0"/>
              <a:t>再顯示出來，其值仍會是錯的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顯示出來的值是其對應的</a:t>
            </a:r>
            <a:r>
              <a:rPr lang="en-US" altLang="zh-TW" dirty="0">
                <a:solidFill>
                  <a:srgbClr val="FF0000"/>
                </a:solidFill>
              </a:rPr>
              <a:t>ACSII</a:t>
            </a:r>
            <a:r>
              <a:rPr lang="zh-TW" altLang="en-US" dirty="0">
                <a:solidFill>
                  <a:srgbClr val="FF0000"/>
                </a:solidFill>
              </a:rPr>
              <a:t>碼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所以設計</a:t>
            </a:r>
            <a:r>
              <a:rPr lang="zh-TW" altLang="en-US" dirty="0">
                <a:solidFill>
                  <a:srgbClr val="FF0000"/>
                </a:solidFill>
              </a:rPr>
              <a:t>正確的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zh-TW" altLang="en-US" dirty="0"/>
              <a:t>也是很重要的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18" y="3534545"/>
            <a:ext cx="7394482" cy="25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b="1" dirty="0"/>
              <a:t>ASCII</a:t>
            </a:r>
            <a:r>
              <a:rPr lang="zh-TW" altLang="en-US" sz="4800" b="1" dirty="0"/>
              <a:t>表 </a:t>
            </a:r>
            <a:br>
              <a:rPr lang="en-US" altLang="zh-TW" dirty="0"/>
            </a:br>
            <a:r>
              <a:rPr lang="zh-TW" altLang="zh-TW" b="1" dirty="0"/>
              <a:t>A</a:t>
            </a:r>
            <a:r>
              <a:rPr lang="zh-TW" altLang="zh-TW" dirty="0"/>
              <a:t>merican </a:t>
            </a:r>
            <a:r>
              <a:rPr lang="zh-TW" altLang="zh-TW" b="1" dirty="0"/>
              <a:t>S</a:t>
            </a:r>
            <a:r>
              <a:rPr lang="zh-TW" altLang="zh-TW" dirty="0"/>
              <a:t>tandard </a:t>
            </a:r>
            <a:r>
              <a:rPr lang="zh-TW" altLang="zh-TW" b="1" dirty="0"/>
              <a:t>C</a:t>
            </a:r>
            <a:r>
              <a:rPr lang="zh-TW" altLang="zh-TW" dirty="0"/>
              <a:t>ode for </a:t>
            </a:r>
            <a:r>
              <a:rPr lang="zh-TW" altLang="zh-TW" b="1" dirty="0"/>
              <a:t>I</a:t>
            </a:r>
            <a:r>
              <a:rPr lang="zh-TW" altLang="zh-TW" dirty="0"/>
              <a:t>nformation </a:t>
            </a:r>
            <a:r>
              <a:rPr lang="zh-TW" altLang="zh-TW" b="1" dirty="0"/>
              <a:t>I</a:t>
            </a:r>
            <a:r>
              <a:rPr lang="zh-TW" altLang="zh-TW" dirty="0"/>
              <a:t>nterchange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607" y="3298580"/>
            <a:ext cx="52629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 </a:t>
            </a:r>
            <a:r>
              <a:rPr lang="zh-TW" altLang="zh-TW" dirty="0"/>
              <a:t>ASCII的局限在於只能顯示26個基本拉丁字母、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dirty="0"/>
              <a:t>阿拉伯數目字和英式標點符號對其他語言無能為力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dirty="0"/>
              <a:t>因此現在的軟體系統大多採用</a:t>
            </a:r>
            <a:r>
              <a:rPr lang="zh-TW" altLang="zh-TW" dirty="0">
                <a:hlinkClick r:id="rId2" tooltip="Unicode"/>
              </a:rPr>
              <a:t>Unicode</a:t>
            </a:r>
            <a:r>
              <a:rPr lang="zh-TW" altLang="en-US" dirty="0"/>
              <a:t>。</a:t>
            </a:r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0586" y="1847276"/>
            <a:ext cx="4442459" cy="48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9434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570</TotalTime>
  <Words>451</Words>
  <Application>Microsoft Office PowerPoint</Application>
  <PresentationFormat>寬螢幕</PresentationFormat>
  <Paragraphs>69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Trebuchet MS</vt:lpstr>
      <vt:lpstr>Wingdings 3</vt:lpstr>
      <vt:lpstr>多面向</vt:lpstr>
      <vt:lpstr>PowerPoint 簡報</vt:lpstr>
      <vt:lpstr>本次上課進度</vt:lpstr>
      <vt:lpstr>同學常犯的錯誤 注意程式執行順序</vt:lpstr>
      <vt:lpstr>注意變數型態</vt:lpstr>
      <vt:lpstr>PowerPoint 簡報</vt:lpstr>
      <vt:lpstr>型態轉換 (注意事項)</vt:lpstr>
      <vt:lpstr>課堂實作 轉型練習 </vt:lpstr>
      <vt:lpstr>Data Type補充 - 注意char</vt:lpstr>
      <vt:lpstr>ASCII表  American Standard Code for Information Interchange</vt:lpstr>
      <vt:lpstr>常配合轉型的運算</vt:lpstr>
      <vt:lpstr>Scanf 的運用</vt:lpstr>
      <vt:lpstr>課堂實作 運算並轉型 </vt:lpstr>
      <vt:lpstr>課堂實作 運算並轉型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申請微軟學生帳號</dc:title>
  <dc:creator>jim</dc:creator>
  <cp:lastModifiedBy>廖邦勛</cp:lastModifiedBy>
  <cp:revision>127</cp:revision>
  <dcterms:created xsi:type="dcterms:W3CDTF">2014-09-17T11:48:01Z</dcterms:created>
  <dcterms:modified xsi:type="dcterms:W3CDTF">2018-09-23T08:13:55Z</dcterms:modified>
</cp:coreProperties>
</file>