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6B4A9-1611-4792-9094-5F34BCA07E0B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＞形箭號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xmlns="" id="{4B168EA6-43BE-41E0-9E7F-EE909AB7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48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 dirty="0"/>
              <a:t>題目敘述：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設計一個函式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>
                <a:solidFill>
                  <a:srgbClr val="FF0000"/>
                </a:solidFill>
              </a:rPr>
              <a:t>傳入 層數與列印字元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印出圖形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4FA993C-1816-4D59-B446-C74479B1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課堂測驗 空心直角三角形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571D6B45-9BCA-4D27-9B1E-03CA74F9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98" y="1739481"/>
            <a:ext cx="446288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0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7</Words>
  <Application>Microsoft Office PowerPoint</Application>
  <PresentationFormat>自訂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匯合</vt:lpstr>
      <vt:lpstr>課堂測驗 空心直角三角形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 空心菱形</dc:title>
  <dc:creator>chen41283922</dc:creator>
  <cp:lastModifiedBy>Windows 使用者</cp:lastModifiedBy>
  <cp:revision>3</cp:revision>
  <dcterms:created xsi:type="dcterms:W3CDTF">2017-10-25T17:41:22Z</dcterms:created>
  <dcterms:modified xsi:type="dcterms:W3CDTF">2018-10-30T16:20:18Z</dcterms:modified>
</cp:coreProperties>
</file>