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-3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88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9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207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66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065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7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4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3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0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3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2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4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1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9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3ED9D-5F5A-43B0-91C9-68EEC130223C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9BB903-E2C3-4125-B641-99BE7F2D6230}" type="slidenum">
              <a:rPr lang="zh-TW" altLang="en-US" smtClean="0">
                <a:solidFill>
                  <a:srgbClr val="5FCBEF"/>
                </a:solidFill>
              </a:rPr>
              <a:pPr/>
              <a:t>‹#›</a:t>
            </a:fld>
            <a:endParaRPr lang="zh-TW" altLang="en-US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8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070" y="609600"/>
            <a:ext cx="9143999" cy="762001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課堂測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驗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6167" y="1755346"/>
            <a:ext cx="90600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TW" altLang="en-US" sz="2400" dirty="0" smtClean="0"/>
              <a:t>請實作出以下題目</a:t>
            </a:r>
            <a:r>
              <a:rPr lang="en-US" altLang="zh-TW" sz="2400" dirty="0" smtClean="0">
                <a:sym typeface="Wingdings" panose="05000000000000000000" pitchFamily="2" charset="2"/>
              </a:rPr>
              <a:t>:</a:t>
            </a:r>
            <a:r>
              <a:rPr lang="zh-TW" altLang="en-US" sz="2400" dirty="0" smtClean="0">
                <a:sym typeface="Wingdings" panose="05000000000000000000" pitchFamily="2" charset="2"/>
              </a:rPr>
              <a:t> </a:t>
            </a:r>
            <a:r>
              <a:rPr lang="en-US" altLang="zh-TW" sz="2400" dirty="0" smtClean="0">
                <a:sym typeface="Wingdings" panose="05000000000000000000" pitchFamily="2" charset="2"/>
              </a:rPr>
              <a:t>(</a:t>
            </a:r>
            <a:r>
              <a:rPr lang="zh-TW" altLang="en-US" sz="2400" dirty="0" smtClean="0">
                <a:sym typeface="Wingdings" panose="05000000000000000000" pitchFamily="2" charset="2"/>
              </a:rPr>
              <a:t>皆使用指標</a:t>
            </a:r>
            <a:r>
              <a:rPr lang="en-US" altLang="zh-TW" sz="2400" dirty="0" smtClean="0">
                <a:sym typeface="Wingdings" panose="05000000000000000000" pitchFamily="2" charset="2"/>
              </a:rPr>
              <a:t>)</a:t>
            </a:r>
            <a:endParaRPr lang="en-US" altLang="zh-TW" sz="24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TW" altLang="en-US" sz="2400" dirty="0" smtClean="0"/>
              <a:t>使用者輸入兩字串。</a:t>
            </a:r>
            <a:endParaRPr lang="en-US" altLang="zh-TW" sz="24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zh-TW" sz="2400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1.</a:t>
            </a:r>
            <a:r>
              <a:rPr kumimoji="1" lang="zh-TW" altLang="en-US" sz="2400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呼叫一函數，計算兩字串長度後，顯示較長字串。</a:t>
            </a:r>
            <a:endParaRPr kumimoji="1" lang="en-US" altLang="zh-TW" sz="2400" dirty="0" smtClean="0">
              <a:solidFill>
                <a:prstClr val="black"/>
              </a:solidFill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1" lang="en-US" altLang="zh-TW" sz="2400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2.</a:t>
            </a:r>
            <a:r>
              <a:rPr kumimoji="1" lang="zh-TW" altLang="en-US" sz="2400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  <a:cs typeface="新細明體" pitchFamily="18" charset="-120"/>
              </a:rPr>
              <a:t>再實作一函數，將上述得到較長字串進行反轉。</a:t>
            </a:r>
            <a:endParaRPr kumimoji="1" lang="en-US" altLang="zh-TW" sz="2400" dirty="0">
              <a:solidFill>
                <a:prstClr val="black"/>
              </a:solidFill>
              <a:latin typeface="標楷體" pitchFamily="65" charset="-120"/>
              <a:ea typeface="標楷體" pitchFamily="65" charset="-120"/>
              <a:cs typeface="新細明體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44" y="4029262"/>
            <a:ext cx="6011679" cy="20038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069" y="609600"/>
            <a:ext cx="2019300" cy="2095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894" y="1088595"/>
            <a:ext cx="1038225" cy="228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2894" y="1650571"/>
            <a:ext cx="10858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52</Words>
  <Application>Microsoft Office PowerPoint</Application>
  <PresentationFormat>自訂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多面向</vt:lpstr>
      <vt:lpstr>課堂測驗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課堂測驗</dc:title>
  <dc:creator>user</dc:creator>
  <cp:lastModifiedBy>Windows 使用者</cp:lastModifiedBy>
  <cp:revision>7</cp:revision>
  <dcterms:created xsi:type="dcterms:W3CDTF">2017-12-06T15:23:50Z</dcterms:created>
  <dcterms:modified xsi:type="dcterms:W3CDTF">2018-11-27T01:20:21Z</dcterms:modified>
</cp:coreProperties>
</file>