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5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69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8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0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5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0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6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9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2F4D-6B3D-4AE0-AA26-F5971BE5826D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22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4C4CB-01D9-44E0-9BEC-17E6768F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1439334"/>
            <a:ext cx="7766936" cy="1646302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程式設計實習</a:t>
            </a:r>
            <a:r>
              <a:rPr lang="en-US" altLang="zh-TW" dirty="0"/>
              <a:t>(</a:t>
            </a:r>
            <a:r>
              <a:rPr lang="zh-TW" altLang="en-US" dirty="0"/>
              <a:t>十七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A51ADE-434A-4977-AC09-27CF7FEC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067" y="4262500"/>
            <a:ext cx="7766936" cy="1096899"/>
          </a:xfrm>
        </p:spPr>
        <p:txBody>
          <a:bodyPr/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  <a:t>授課教師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蔣依吾  老師  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E-mail: chiang@cse.nsysu.edu.tw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廖邦勛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E-mail: m063040034@student.nsysu.edu.tw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廖子翔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E-mail: m063040037@student.nsysu.edu.tw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1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643B1-0E3C-4D81-A2B6-69022A9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本次上課進度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882C4-442F-4CE2-AFEB-AE037445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</a:p>
          <a:p>
            <a:r>
              <a:rPr lang="en-US" altLang="zh-TW" dirty="0"/>
              <a:t>Queue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5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2BF41-B280-485E-9D8C-823F041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確認成績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7177E-6634-47A9-96E5-E3DE0D2F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0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5FA97-55AB-43AF-83F1-93549F6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938E9-7CF5-4B27-83A2-3B951748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LIFO (Last In First Out)</a:t>
            </a:r>
          </a:p>
          <a:p>
            <a:endParaRPr lang="en-US" altLang="zh-TW" dirty="0"/>
          </a:p>
          <a:p>
            <a:r>
              <a:rPr lang="en-US" altLang="zh-TW" b="1" dirty="0"/>
              <a:t>Push(data)</a:t>
            </a:r>
            <a:r>
              <a:rPr lang="zh-TW" altLang="en-US" dirty="0"/>
              <a:t>：把資料放進</a:t>
            </a:r>
            <a:r>
              <a:rPr lang="en-US" altLang="zh-TW" dirty="0"/>
              <a:t>Stack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Pop</a:t>
            </a:r>
            <a:r>
              <a:rPr lang="zh-TW" altLang="en-US" dirty="0"/>
              <a:t>：把「最上面」的資料從</a:t>
            </a:r>
            <a:r>
              <a:rPr lang="en-US" altLang="zh-TW" dirty="0"/>
              <a:t>Stack</a:t>
            </a:r>
            <a:r>
              <a:rPr lang="zh-TW" altLang="en-US" dirty="0"/>
              <a:t>中移除。</a:t>
            </a:r>
            <a:endParaRPr lang="en-US" altLang="zh-TW" dirty="0"/>
          </a:p>
          <a:p>
            <a:r>
              <a:rPr lang="en-US" altLang="zh-TW" b="1" dirty="0" err="1"/>
              <a:t>IsEmpty</a:t>
            </a:r>
            <a:r>
              <a:rPr lang="zh-TW" altLang="en-US" dirty="0"/>
              <a:t>：確認</a:t>
            </a:r>
            <a:r>
              <a:rPr lang="en-US" altLang="zh-TW" dirty="0"/>
              <a:t>Stack</a:t>
            </a:r>
            <a:r>
              <a:rPr lang="zh-TW" altLang="en-US" dirty="0"/>
              <a:t>裡是否有資料，不影響資料結構本身。</a:t>
            </a:r>
            <a:endParaRPr lang="en-US" altLang="zh-TW" dirty="0"/>
          </a:p>
          <a:p>
            <a:r>
              <a:rPr lang="en-US" altLang="zh-TW" b="1" dirty="0" err="1"/>
              <a:t>getSize</a:t>
            </a:r>
            <a:r>
              <a:rPr lang="zh-TW" altLang="en-US" dirty="0"/>
              <a:t>：回傳</a:t>
            </a:r>
            <a:r>
              <a:rPr lang="en-US" altLang="zh-TW" dirty="0"/>
              <a:t>Stack</a:t>
            </a:r>
            <a:r>
              <a:rPr lang="zh-TW" altLang="en-US" dirty="0"/>
              <a:t>裡的資料個數，不影響資料結構本身。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44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F13C-0488-4BCF-A699-AF26DCA5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3F3FBF-3C94-4496-8BE8-1C23F30BE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49727"/>
            <a:ext cx="927864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0436A-09F3-4AC7-9F23-9BA79FEC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BD09E-B44F-416D-BB4E-979F56D9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FIFO (First In First Out)</a:t>
            </a:r>
          </a:p>
          <a:p>
            <a:endParaRPr lang="en-US" altLang="zh-TW" dirty="0"/>
          </a:p>
          <a:p>
            <a:r>
              <a:rPr lang="en-US" altLang="zh-TW" b="1" dirty="0"/>
              <a:t>Push(data)</a:t>
            </a:r>
            <a:r>
              <a:rPr lang="zh-TW" altLang="en-US" dirty="0"/>
              <a:t>：把資料從</a:t>
            </a:r>
            <a:r>
              <a:rPr lang="en-US" altLang="zh-TW" dirty="0"/>
              <a:t>Queue</a:t>
            </a:r>
            <a:r>
              <a:rPr lang="zh-TW" altLang="en-US" dirty="0"/>
              <a:t>的「後面」放進</a:t>
            </a:r>
            <a:r>
              <a:rPr lang="en-US" altLang="zh-TW" dirty="0"/>
              <a:t>Queue</a:t>
            </a:r>
            <a:r>
              <a:rPr lang="zh-TW" altLang="en-US" dirty="0"/>
              <a:t>，並更新成新的</a:t>
            </a:r>
            <a:r>
              <a:rPr lang="en-US" altLang="zh-TW" b="1" dirty="0"/>
              <a:t>back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Pop</a:t>
            </a:r>
            <a:r>
              <a:rPr lang="zh-TW" altLang="en-US" dirty="0"/>
              <a:t>：把</a:t>
            </a:r>
            <a:r>
              <a:rPr lang="en-US" altLang="zh-TW" b="1" dirty="0"/>
              <a:t>front</a:t>
            </a:r>
            <a:r>
              <a:rPr lang="zh-TW" altLang="en-US" dirty="0"/>
              <a:t>所指向的資料從</a:t>
            </a:r>
            <a:r>
              <a:rPr lang="en-US" altLang="zh-TW" dirty="0"/>
              <a:t>Queue</a:t>
            </a:r>
            <a:r>
              <a:rPr lang="zh-TW" altLang="en-US" dirty="0"/>
              <a:t>中移除，並更新</a:t>
            </a:r>
            <a:r>
              <a:rPr lang="en-US" altLang="zh-TW" b="1" dirty="0"/>
              <a:t>front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 err="1"/>
              <a:t>IsEmpty</a:t>
            </a:r>
            <a:r>
              <a:rPr lang="zh-TW" altLang="en-US" dirty="0"/>
              <a:t>：確認</a:t>
            </a:r>
            <a:r>
              <a:rPr lang="en-US" altLang="zh-TW" dirty="0"/>
              <a:t>Queue</a:t>
            </a:r>
            <a:r>
              <a:rPr lang="zh-TW" altLang="en-US" dirty="0"/>
              <a:t>裡是否有資料。</a:t>
            </a:r>
            <a:endParaRPr lang="en-US" altLang="zh-TW" dirty="0"/>
          </a:p>
          <a:p>
            <a:r>
              <a:rPr lang="en-US" altLang="zh-TW" b="1" dirty="0" err="1"/>
              <a:t>getSize</a:t>
            </a:r>
            <a:r>
              <a:rPr lang="zh-TW" altLang="en-US" dirty="0"/>
              <a:t>：回傳</a:t>
            </a:r>
            <a:r>
              <a:rPr lang="en-US" altLang="zh-TW" dirty="0"/>
              <a:t>Queue</a:t>
            </a:r>
            <a:r>
              <a:rPr lang="zh-TW" altLang="en-US" dirty="0"/>
              <a:t>裡的資料個數。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71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25279-717D-4955-B562-68DF6A9F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98844BB-97B9-45D0-8FC3-AB4B6BC5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38" y="2062803"/>
            <a:ext cx="6496532" cy="3059529"/>
          </a:xfrm>
        </p:spPr>
      </p:pic>
    </p:spTree>
    <p:extLst>
      <p:ext uri="{BB962C8B-B14F-4D97-AF65-F5344CB8AC3E}">
        <p14:creationId xmlns:p14="http://schemas.microsoft.com/office/powerpoint/2010/main" val="42441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2CA57-BA4E-43E1-BB8C-EB3CDF1F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F8D46-9C5C-4FC1-876D-50CD0195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 err="1"/>
              <a:t>Linklisted</a:t>
            </a:r>
            <a:r>
              <a:rPr lang="zh-TW" altLang="en-US" dirty="0"/>
              <a:t>將</a:t>
            </a:r>
            <a:r>
              <a:rPr lang="en-US" altLang="zh-TW" dirty="0"/>
              <a:t>Stack</a:t>
            </a:r>
            <a:r>
              <a:rPr lang="zh-TW" altLang="en-US" dirty="0"/>
              <a:t>及</a:t>
            </a:r>
            <a:r>
              <a:rPr lang="en-US" altLang="zh-TW" dirty="0"/>
              <a:t>Queue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5444493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</TotalTime>
  <Words>205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多面向</vt:lpstr>
      <vt:lpstr>C程式設計實習(十七)</vt:lpstr>
      <vt:lpstr>本次上課進度</vt:lpstr>
      <vt:lpstr>確認成績 </vt:lpstr>
      <vt:lpstr>Stack</vt:lpstr>
      <vt:lpstr>Stack</vt:lpstr>
      <vt:lpstr>Queue</vt:lpstr>
      <vt:lpstr>Queue </vt:lpstr>
      <vt:lpstr>課堂練習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C程式設計實習(十三)</dc:title>
  <dc:creator>天晴 羽</dc:creator>
  <cp:lastModifiedBy>天晴 羽</cp:lastModifiedBy>
  <cp:revision>36</cp:revision>
  <dcterms:created xsi:type="dcterms:W3CDTF">2018-11-18T17:02:08Z</dcterms:created>
  <dcterms:modified xsi:type="dcterms:W3CDTF">2018-12-24T18:21:33Z</dcterms:modified>
</cp:coreProperties>
</file>