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7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52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5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4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4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21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1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3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79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7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2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1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C349-7B05-4498-804F-B8B429E37460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B42685-9997-447C-8F5F-F1FFADE17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39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4F97-746D-425D-BC2F-14D463BA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老鼠走迷宮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6BAFC4-0E19-4377-BAF4-23972A804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77454"/>
            <a:ext cx="10556095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在一個實驗中, 老鼠被放進一個迷宮裡, 當老鼠走錯路時, 就會重走一次並把走過的路記起來, 避免走重複的路,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就這樣直到找到出口為止. 另外在迷宮移動尋找出口時, 電腦還必須判斷下一步該往哪一個方向移動,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此外還必須記錄能夠走的迷宮路徑, 如此才可以在迷宮走到死胡同時, 可以回頭來搜尋其它路徑. 在迷宮行進, 必須遵守以下三個原則 :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一次只能走一格.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遇到牆無法往前走時,則退回一步找找看是否有其他的路可以走.</a:t>
            </a: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走過的路不會再走第二次.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在建立迷宮前, 我們先來了解如何在電腦中表現一個模擬迷宮的方式. 這時我們可以利用二維矩陣 MAZE[row][col], 並符合以下規則 :</a:t>
            </a:r>
            <a:b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MAZE[i][j] =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表示[i][j] 處有牆, 無法通過.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MAZE[i][j] = </a:t>
            </a:r>
            <a:r>
              <a:rPr lang="zh-TW" altLang="en-US" sz="1400" dirty="0"/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表示[i][j] 處無牆, 可以通過.</a:t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MAZE[1][1] 是入口, MAZE[m-2][n-2] 是出口.</a:t>
            </a:r>
          </a:p>
        </p:txBody>
      </p:sp>
    </p:spTree>
    <p:extLst>
      <p:ext uri="{BB962C8B-B14F-4D97-AF65-F5344CB8AC3E}">
        <p14:creationId xmlns:p14="http://schemas.microsoft.com/office/powerpoint/2010/main" val="17576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E:\code\C\testing.exe">
            <a:extLst>
              <a:ext uri="{FF2B5EF4-FFF2-40B4-BE49-F238E27FC236}">
                <a16:creationId xmlns:a16="http://schemas.microsoft.com/office/drawing/2014/main" id="{4B1DA62B-30B1-458A-B319-9F90C128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93" y="882294"/>
            <a:ext cx="7426333" cy="3881437"/>
          </a:xfrm>
        </p:spPr>
      </p:pic>
    </p:spTree>
    <p:extLst>
      <p:ext uri="{BB962C8B-B14F-4D97-AF65-F5344CB8AC3E}">
        <p14:creationId xmlns:p14="http://schemas.microsoft.com/office/powerpoint/2010/main" val="187013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7E65A-A851-4D75-BDE7-5B703820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int maze[9][9] = {</a:t>
            </a:r>
          </a:p>
          <a:p>
            <a:r>
              <a:rPr lang="en-US" altLang="zh-TW" dirty="0"/>
              <a:t>{2, 2, 2, 2, 2, 2, 2, 2, 2},</a:t>
            </a:r>
          </a:p>
          <a:p>
            <a:r>
              <a:rPr lang="en-US" altLang="zh-TW" dirty="0"/>
              <a:t>{2, 0, 2, 0, 0, 0, 0, 0, 2},</a:t>
            </a:r>
          </a:p>
          <a:p>
            <a:r>
              <a:rPr lang="en-US" altLang="zh-TW" dirty="0"/>
              <a:t>{2, 0, 2, 2, 0, 2, 2, 0, 2},</a:t>
            </a:r>
          </a:p>
          <a:p>
            <a:r>
              <a:rPr lang="en-US" altLang="zh-TW" dirty="0"/>
              <a:t>{2, 0, 2, 0, 0, 2, 0, 0, 2},</a:t>
            </a:r>
          </a:p>
          <a:p>
            <a:r>
              <a:rPr lang="en-US" altLang="zh-TW" dirty="0"/>
              <a:t>{2, 0, 2, 0, 2, 0, 2, 0, 2},</a:t>
            </a:r>
          </a:p>
          <a:p>
            <a:r>
              <a:rPr lang="en-US" altLang="zh-TW" dirty="0"/>
              <a:t>{2, 0, 0, 0, 0, 0, 2, 0, 2},</a:t>
            </a:r>
          </a:p>
          <a:p>
            <a:r>
              <a:rPr lang="en-US" altLang="zh-TW" dirty="0"/>
              <a:t>{2, 2, 2, 2, 2, 2, 2, 0, 2},</a:t>
            </a:r>
          </a:p>
          <a:p>
            <a:r>
              <a:rPr lang="en-US" altLang="zh-TW" dirty="0"/>
              <a:t>{2, 0, 0, 0, 0, 0, 0, 0, 2},</a:t>
            </a:r>
          </a:p>
          <a:p>
            <a:r>
              <a:rPr lang="en-US" altLang="zh-TW" dirty="0"/>
              <a:t>{2, 2, 2, 2, 2, 2, 2, 2, 2}};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startI</a:t>
            </a:r>
            <a:r>
              <a:rPr lang="en-US" altLang="zh-TW" dirty="0"/>
              <a:t> = 1, </a:t>
            </a:r>
            <a:r>
              <a:rPr lang="en-US" altLang="zh-TW" dirty="0" err="1"/>
              <a:t>startJ</a:t>
            </a:r>
            <a:r>
              <a:rPr lang="en-US" altLang="zh-TW" dirty="0"/>
              <a:t> = 1; // </a:t>
            </a:r>
            <a:r>
              <a:rPr lang="zh-TW" altLang="en-US" dirty="0"/>
              <a:t>入口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endI</a:t>
            </a:r>
            <a:r>
              <a:rPr lang="en-US" altLang="zh-TW" dirty="0"/>
              <a:t> = 7, </a:t>
            </a:r>
            <a:r>
              <a:rPr lang="en-US" altLang="zh-TW" dirty="0" err="1"/>
              <a:t>endJ</a:t>
            </a:r>
            <a:r>
              <a:rPr lang="en-US" altLang="zh-TW" dirty="0"/>
              <a:t> = 7; // </a:t>
            </a:r>
            <a:r>
              <a:rPr lang="zh-TW" altLang="en-US" dirty="0"/>
              <a:t>出口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378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307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老鼠走迷宮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請以stack 來實作 queue</dc:title>
  <dc:creator>天晴 羽</dc:creator>
  <cp:lastModifiedBy>天晴 羽</cp:lastModifiedBy>
  <cp:revision>3</cp:revision>
  <dcterms:created xsi:type="dcterms:W3CDTF">2018-12-25T09:28:28Z</dcterms:created>
  <dcterms:modified xsi:type="dcterms:W3CDTF">2018-12-25T14:03:27Z</dcterms:modified>
</cp:coreProperties>
</file>