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5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0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58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6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88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5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342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10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4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3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6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3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7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3AE1-AFFC-4603-AB15-42BEEE00A596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DEC21-566D-425A-BA3D-7ED5C1760A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5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71037-CBF1-48F1-BC27-650F9E5C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請設計兩函式</a:t>
            </a:r>
            <a:r>
              <a:rPr lang="en-US" altLang="zh-TW" dirty="0"/>
              <a:t>R(</a:t>
            </a:r>
            <a:r>
              <a:rPr lang="en-US" altLang="zh-TW" dirty="0" err="1"/>
              <a:t>int,int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CAL()</a:t>
            </a:r>
            <a:r>
              <a:rPr lang="zh-TW" altLang="en-US" dirty="0"/>
              <a:t>，其中</a:t>
            </a:r>
            <a:r>
              <a:rPr lang="en-US" altLang="zh-TW" dirty="0"/>
              <a:t>R(</a:t>
            </a:r>
            <a:r>
              <a:rPr lang="en-US" altLang="zh-TW" dirty="0" err="1"/>
              <a:t>min,max</a:t>
            </a:r>
            <a:r>
              <a:rPr lang="en-US" altLang="zh-TW" dirty="0"/>
              <a:t>)</a:t>
            </a:r>
            <a:r>
              <a:rPr lang="zh-TW" altLang="en-US" dirty="0"/>
              <a:t>的功能為產生</a:t>
            </a:r>
            <a:r>
              <a:rPr lang="en-US" altLang="zh-TW" dirty="0"/>
              <a:t>min-max</a:t>
            </a:r>
            <a:r>
              <a:rPr lang="zh-TW" altLang="en-US" dirty="0"/>
              <a:t>之間的數字，</a:t>
            </a:r>
            <a:r>
              <a:rPr lang="en-US" altLang="zh-TW" dirty="0"/>
              <a:t>CAL()</a:t>
            </a:r>
            <a:r>
              <a:rPr lang="zh-TW" altLang="en-US" dirty="0"/>
              <a:t>之功能為連續取得一數字</a:t>
            </a:r>
            <a:r>
              <a:rPr lang="en-US" altLang="zh-TW" dirty="0"/>
              <a:t>(</a:t>
            </a:r>
            <a:r>
              <a:rPr lang="zh-TW" altLang="en-US" dirty="0"/>
              <a:t>範圍為</a:t>
            </a:r>
            <a:r>
              <a:rPr lang="en-US" altLang="zh-TW" dirty="0"/>
              <a:t>1-15)</a:t>
            </a:r>
            <a:r>
              <a:rPr lang="zh-TW" altLang="en-US" dirty="0"/>
              <a:t>，若數字為</a:t>
            </a:r>
            <a:r>
              <a:rPr lang="en-US" altLang="zh-TW" dirty="0"/>
              <a:t>10</a:t>
            </a:r>
            <a:r>
              <a:rPr lang="zh-TW" altLang="en-US" dirty="0"/>
              <a:t>則結束，並將之前的取到的數字加總並印出</a:t>
            </a:r>
            <a:r>
              <a:rPr lang="en-US" altLang="zh-TW" dirty="0"/>
              <a:t>(</a:t>
            </a:r>
            <a:r>
              <a:rPr lang="zh-TW" altLang="en-US" dirty="0"/>
              <a:t>不包含</a:t>
            </a:r>
            <a:r>
              <a:rPr lang="en-US" altLang="zh-TW"/>
              <a:t>10)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請注意，請勿任意更動</a:t>
            </a:r>
            <a:r>
              <a:rPr lang="en-US" altLang="zh-TW" dirty="0"/>
              <a:t>main</a:t>
            </a:r>
            <a:r>
              <a:rPr lang="zh-TW" altLang="en-US" dirty="0"/>
              <a:t>裡面及函式</a:t>
            </a:r>
            <a:r>
              <a:rPr lang="en-US" altLang="zh-TW" dirty="0"/>
              <a:t>Prototype</a:t>
            </a:r>
            <a:r>
              <a:rPr lang="zh-TW" altLang="en-US" dirty="0"/>
              <a:t>的內容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C9278C-F50F-4D8C-93C7-299A10E4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867" y="3351670"/>
            <a:ext cx="30861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89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86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廖邦勛</dc:creator>
  <cp:lastModifiedBy>廖邦勛</cp:lastModifiedBy>
  <cp:revision>5</cp:revision>
  <dcterms:created xsi:type="dcterms:W3CDTF">2018-11-07T03:37:56Z</dcterms:created>
  <dcterms:modified xsi:type="dcterms:W3CDTF">2018-11-08T06:17:07Z</dcterms:modified>
</cp:coreProperties>
</file>