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>
        <p:scale>
          <a:sx n="82" d="100"/>
          <a:sy n="82" d="100"/>
        </p:scale>
        <p:origin x="-8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04E5B6C4-8B49-4DD2-BF1D-FBAEFEE62A2D}"/>
              </a:ext>
            </a:extLst>
          </p:cNvPr>
          <p:cNvSpPr txBox="1"/>
          <p:nvPr/>
        </p:nvSpPr>
        <p:spPr>
          <a:xfrm>
            <a:off x="2359741" y="1017640"/>
            <a:ext cx="710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課堂測驗  驗證身份證字號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64D60E31-C8FB-4A15-A644-C088FF0E194E}"/>
              </a:ext>
            </a:extLst>
          </p:cNvPr>
          <p:cNvSpPr txBox="1"/>
          <p:nvPr/>
        </p:nvSpPr>
        <p:spPr>
          <a:xfrm>
            <a:off x="1238865" y="2197510"/>
            <a:ext cx="28906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題目敘述</a:t>
            </a:r>
            <a:r>
              <a:rPr lang="en-US" altLang="zh-TW" sz="2800" dirty="0"/>
              <a:t>:</a:t>
            </a:r>
            <a:br>
              <a:rPr lang="en-US" altLang="zh-TW" sz="2800" dirty="0"/>
            </a:br>
            <a:r>
              <a:rPr lang="zh-TW" altLang="en-US" sz="2800" dirty="0"/>
              <a:t>輸入身分證字號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zh-TW" altLang="en-US" sz="2800" dirty="0"/>
              <a:t>驗證正確性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EA4C9202-2993-4DE7-8AF7-CA46472A5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136" y="1944651"/>
            <a:ext cx="4695527" cy="466387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A1FBF02F-5ACA-4A00-B8FF-76F4682D5075}"/>
              </a:ext>
            </a:extLst>
          </p:cNvPr>
          <p:cNvSpPr/>
          <p:nvPr/>
        </p:nvSpPr>
        <p:spPr>
          <a:xfrm>
            <a:off x="5265174" y="2330245"/>
            <a:ext cx="2315497" cy="3834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8FF167B-874D-488D-B276-54CFFE3E2A78}"/>
              </a:ext>
            </a:extLst>
          </p:cNvPr>
          <p:cNvSpPr/>
          <p:nvPr/>
        </p:nvSpPr>
        <p:spPr>
          <a:xfrm>
            <a:off x="7622918" y="2330245"/>
            <a:ext cx="2315497" cy="3834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80F7E224-8D00-4557-BCF1-7E91BD43EA50}"/>
              </a:ext>
            </a:extLst>
          </p:cNvPr>
          <p:cNvSpPr/>
          <p:nvPr/>
        </p:nvSpPr>
        <p:spPr>
          <a:xfrm>
            <a:off x="7685128" y="5461820"/>
            <a:ext cx="2315497" cy="3834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A73233D6-B51B-440A-A0F9-F91528420AEA}"/>
              </a:ext>
            </a:extLst>
          </p:cNvPr>
          <p:cNvSpPr/>
          <p:nvPr/>
        </p:nvSpPr>
        <p:spPr>
          <a:xfrm>
            <a:off x="5317402" y="3893128"/>
            <a:ext cx="2315497" cy="3834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30D6DDB-D7B6-4B84-B80A-07FAD5408C3B}"/>
              </a:ext>
            </a:extLst>
          </p:cNvPr>
          <p:cNvSpPr/>
          <p:nvPr/>
        </p:nvSpPr>
        <p:spPr>
          <a:xfrm>
            <a:off x="7665166" y="6251517"/>
            <a:ext cx="2315497" cy="3834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94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2AA15D42-BEEE-421C-82B2-8EBC570DCFC6}"/>
              </a:ext>
            </a:extLst>
          </p:cNvPr>
          <p:cNvSpPr txBox="1"/>
          <p:nvPr/>
        </p:nvSpPr>
        <p:spPr>
          <a:xfrm>
            <a:off x="958645" y="866773"/>
            <a:ext cx="678425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編碼規則</a:t>
            </a:r>
            <a:r>
              <a:rPr lang="en-US" altLang="zh-TW" sz="2800" dirty="0"/>
              <a:t>:</a:t>
            </a:r>
            <a:br>
              <a:rPr lang="en-US" altLang="zh-TW" sz="2800" dirty="0"/>
            </a:b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zh-TW" altLang="en-US" sz="2800" dirty="0"/>
              <a:t>英文字母轉換成對應數字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zh-TW" altLang="en-US" sz="2800" dirty="0"/>
              <a:t>十位數 </a:t>
            </a:r>
            <a:r>
              <a:rPr lang="en-US" altLang="zh-TW" sz="2800" dirty="0"/>
              <a:t>+</a:t>
            </a:r>
            <a:r>
              <a:rPr lang="zh-TW" altLang="en-US" sz="2800" dirty="0"/>
              <a:t> 個位數 * </a:t>
            </a:r>
            <a:r>
              <a:rPr lang="en-US" altLang="zh-TW" sz="2800" dirty="0"/>
              <a:t>9 +</a:t>
            </a:r>
            <a:r>
              <a:rPr lang="zh-TW" altLang="en-US" sz="2800" dirty="0"/>
              <a:t>其後數字乘上加權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zh-TW" altLang="en-US" sz="2800" dirty="0">
                <a:solidFill>
                  <a:srgbClr val="FF0000"/>
                </a:solidFill>
              </a:rPr>
              <a:t>若總和能被</a:t>
            </a:r>
            <a:r>
              <a:rPr lang="en-US" altLang="zh-TW" sz="2800" dirty="0">
                <a:solidFill>
                  <a:srgbClr val="FF0000"/>
                </a:solidFill>
              </a:rPr>
              <a:t> 10 </a:t>
            </a:r>
            <a:r>
              <a:rPr lang="zh-TW" altLang="en-US" sz="2800" dirty="0">
                <a:solidFill>
                  <a:srgbClr val="FF0000"/>
                </a:solidFill>
              </a:rPr>
              <a:t>整除 </a:t>
            </a:r>
            <a:r>
              <a:rPr lang="zh-TW" altLang="en-US" sz="2800" dirty="0"/>
              <a:t>則代表有效</a:t>
            </a:r>
            <a:endParaRPr lang="en-US" altLang="zh-TW" sz="28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49C5C29C-9A70-45A1-BCC1-7CCDB583E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36" y="3952582"/>
            <a:ext cx="11057295" cy="170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2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5B3359E3-779F-48AC-8338-9B5CBAB61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566" y="1534264"/>
            <a:ext cx="6022917" cy="128280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3EA3EEEB-3147-4D8E-9A3A-662E1A665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566" y="4447852"/>
            <a:ext cx="6022917" cy="111610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BE495972-0C44-4662-8A08-BC507DE9E02E}"/>
              </a:ext>
            </a:extLst>
          </p:cNvPr>
          <p:cNvSpPr txBox="1"/>
          <p:nvPr/>
        </p:nvSpPr>
        <p:spPr>
          <a:xfrm>
            <a:off x="693175" y="1534264"/>
            <a:ext cx="53094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字母後第一位數字代表性別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zh-TW" altLang="en-US" sz="2800" dirty="0"/>
              <a:t>男性</a:t>
            </a:r>
            <a:r>
              <a:rPr lang="en-US" altLang="zh-TW" sz="2800" dirty="0"/>
              <a:t>:1 </a:t>
            </a:r>
            <a:r>
              <a:rPr lang="zh-TW" altLang="en-US" sz="2800" dirty="0"/>
              <a:t>女性</a:t>
            </a:r>
            <a:r>
              <a:rPr lang="en-US" altLang="zh-TW" sz="2800" dirty="0"/>
              <a:t>:2</a:t>
            </a:r>
            <a:br>
              <a:rPr lang="en-US" altLang="zh-TW" sz="2800" dirty="0"/>
            </a:b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zh-TW" altLang="en-US" sz="2800" dirty="0">
                <a:solidFill>
                  <a:srgbClr val="FF0000"/>
                </a:solidFill>
              </a:rPr>
              <a:t>程式必須要有輸入檢錯功能</a:t>
            </a:r>
            <a:endParaRPr lang="en-US" altLang="zh-TW" sz="2800" dirty="0">
              <a:solidFill>
                <a:srgbClr val="FF0000"/>
              </a:solidFill>
            </a:endParaRPr>
          </a:p>
          <a:p>
            <a:r>
              <a:rPr lang="zh-TW" altLang="en-US" sz="2800" dirty="0"/>
              <a:t>→</a:t>
            </a:r>
            <a:r>
              <a:rPr lang="zh-TW" altLang="en-US" sz="2800" dirty="0">
                <a:solidFill>
                  <a:srgbClr val="FF0000"/>
                </a:solidFill>
              </a:rPr>
              <a:t>性別</a:t>
            </a:r>
            <a:r>
              <a:rPr lang="zh-TW" altLang="en-US" sz="2800" dirty="0"/>
              <a:t> 與 </a:t>
            </a:r>
            <a:r>
              <a:rPr lang="zh-TW" altLang="en-US" sz="2800" dirty="0">
                <a:solidFill>
                  <a:srgbClr val="FF0000"/>
                </a:solidFill>
              </a:rPr>
              <a:t>字母大小寫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02EC0FD3-2AE4-48BB-AC6D-D6A691AB3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566" y="2975235"/>
            <a:ext cx="6022917" cy="110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6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06EB68F9-802F-467E-9D43-AEA9F32DE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74"/>
          <a:stretch/>
        </p:blipFill>
        <p:spPr>
          <a:xfrm>
            <a:off x="671051" y="1779331"/>
            <a:ext cx="8974394" cy="451941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1D46CD28-F418-4218-BB4A-33B834ECCADE}"/>
              </a:ext>
            </a:extLst>
          </p:cNvPr>
          <p:cNvSpPr txBox="1"/>
          <p:nvPr/>
        </p:nvSpPr>
        <p:spPr>
          <a:xfrm>
            <a:off x="671051" y="693175"/>
            <a:ext cx="9512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本題目測資僅用於教學用途</a:t>
            </a:r>
            <a:r>
              <a:rPr lang="en-US" altLang="zh-TW" sz="2800" dirty="0"/>
              <a:t>,</a:t>
            </a:r>
            <a:r>
              <a:rPr lang="zh-TW" altLang="en-US" sz="2800" dirty="0"/>
              <a:t>請勿冒用他人個資於不法行為</a:t>
            </a:r>
          </a:p>
        </p:txBody>
      </p:sp>
    </p:spTree>
    <p:extLst>
      <p:ext uri="{BB962C8B-B14F-4D97-AF65-F5344CB8AC3E}">
        <p14:creationId xmlns:p14="http://schemas.microsoft.com/office/powerpoint/2010/main" val="166168447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737</TotalTime>
  <Words>34</Words>
  <Application>Microsoft Office PowerPoint</Application>
  <PresentationFormat>自訂</PresentationFormat>
  <Paragraphs>6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多面向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C程式設計實習(10/12)</dc:title>
  <dc:creator>chen41283922</dc:creator>
  <cp:lastModifiedBy>Windows 使用者</cp:lastModifiedBy>
  <cp:revision>27</cp:revision>
  <dcterms:created xsi:type="dcterms:W3CDTF">2017-10-06T03:58:20Z</dcterms:created>
  <dcterms:modified xsi:type="dcterms:W3CDTF">2018-10-01T04:21:04Z</dcterms:modified>
</cp:coreProperties>
</file>