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1"/>
    <p:sldMasterId id="2147483662" r:id="rId2"/>
  </p:sldMasterIdLst>
  <p:notesMasterIdLst>
    <p:notesMasterId r:id="rId110"/>
  </p:notesMasterIdLst>
  <p:handoutMasterIdLst>
    <p:handoutMasterId r:id="rId111"/>
  </p:handoutMasterIdLst>
  <p:sldIdLst>
    <p:sldId id="1225" r:id="rId3"/>
    <p:sldId id="1226" r:id="rId4"/>
    <p:sldId id="1227" r:id="rId5"/>
    <p:sldId id="1234" r:id="rId6"/>
    <p:sldId id="1233" r:id="rId7"/>
    <p:sldId id="1229" r:id="rId8"/>
    <p:sldId id="1231" r:id="rId9"/>
    <p:sldId id="1235" r:id="rId10"/>
    <p:sldId id="953" r:id="rId11"/>
    <p:sldId id="1086" r:id="rId12"/>
    <p:sldId id="956" r:id="rId13"/>
    <p:sldId id="1088" r:id="rId14"/>
    <p:sldId id="1116" r:id="rId15"/>
    <p:sldId id="1092" r:id="rId16"/>
    <p:sldId id="1121" r:id="rId17"/>
    <p:sldId id="1089" r:id="rId18"/>
    <p:sldId id="1090" r:id="rId19"/>
    <p:sldId id="1091" r:id="rId20"/>
    <p:sldId id="1093" r:id="rId21"/>
    <p:sldId id="1118" r:id="rId22"/>
    <p:sldId id="1112" r:id="rId23"/>
    <p:sldId id="1114" r:id="rId24"/>
    <p:sldId id="1113" r:id="rId25"/>
    <p:sldId id="1111" r:id="rId26"/>
    <p:sldId id="1122" r:id="rId27"/>
    <p:sldId id="1132" r:id="rId28"/>
    <p:sldId id="1128" r:id="rId29"/>
    <p:sldId id="1130" r:id="rId30"/>
    <p:sldId id="1129" r:id="rId31"/>
    <p:sldId id="1101" r:id="rId32"/>
    <p:sldId id="1125" r:id="rId33"/>
    <p:sldId id="1127" r:id="rId34"/>
    <p:sldId id="1239" r:id="rId35"/>
    <p:sldId id="1241" r:id="rId36"/>
    <p:sldId id="1240" r:id="rId37"/>
    <p:sldId id="1134" r:id="rId38"/>
    <p:sldId id="1136" r:id="rId39"/>
    <p:sldId id="1246" r:id="rId40"/>
    <p:sldId id="1238" r:id="rId41"/>
    <p:sldId id="1243" r:id="rId42"/>
    <p:sldId id="1245" r:id="rId43"/>
    <p:sldId id="1244" r:id="rId44"/>
    <p:sldId id="1249" r:id="rId45"/>
    <p:sldId id="1250" r:id="rId46"/>
    <p:sldId id="867" r:id="rId47"/>
    <p:sldId id="868" r:id="rId48"/>
    <p:sldId id="869" r:id="rId49"/>
    <p:sldId id="1135" r:id="rId50"/>
    <p:sldId id="1247" r:id="rId51"/>
    <p:sldId id="751" r:id="rId52"/>
    <p:sldId id="852" r:id="rId53"/>
    <p:sldId id="853" r:id="rId54"/>
    <p:sldId id="1248" r:id="rId55"/>
    <p:sldId id="870" r:id="rId56"/>
    <p:sldId id="905" r:id="rId57"/>
    <p:sldId id="906" r:id="rId58"/>
    <p:sldId id="907" r:id="rId59"/>
    <p:sldId id="1224" r:id="rId60"/>
    <p:sldId id="911" r:id="rId61"/>
    <p:sldId id="1223" r:id="rId62"/>
    <p:sldId id="912" r:id="rId63"/>
    <p:sldId id="1078" r:id="rId64"/>
    <p:sldId id="1079" r:id="rId65"/>
    <p:sldId id="1080" r:id="rId66"/>
    <p:sldId id="1081" r:id="rId67"/>
    <p:sldId id="1082" r:id="rId68"/>
    <p:sldId id="1083" r:id="rId69"/>
    <p:sldId id="1084" r:id="rId70"/>
    <p:sldId id="913" r:id="rId71"/>
    <p:sldId id="914" r:id="rId72"/>
    <p:sldId id="1085" r:id="rId73"/>
    <p:sldId id="915" r:id="rId74"/>
    <p:sldId id="916" r:id="rId75"/>
    <p:sldId id="919" r:id="rId76"/>
    <p:sldId id="920" r:id="rId77"/>
    <p:sldId id="921" r:id="rId78"/>
    <p:sldId id="922" r:id="rId79"/>
    <p:sldId id="1059" r:id="rId80"/>
    <p:sldId id="1061" r:id="rId81"/>
    <p:sldId id="1060" r:id="rId82"/>
    <p:sldId id="923" r:id="rId83"/>
    <p:sldId id="1062" r:id="rId84"/>
    <p:sldId id="924" r:id="rId85"/>
    <p:sldId id="1067" r:id="rId86"/>
    <p:sldId id="925" r:id="rId87"/>
    <p:sldId id="1070" r:id="rId88"/>
    <p:sldId id="1071" r:id="rId89"/>
    <p:sldId id="1069" r:id="rId90"/>
    <p:sldId id="1072" r:id="rId91"/>
    <p:sldId id="1073" r:id="rId92"/>
    <p:sldId id="926" r:id="rId93"/>
    <p:sldId id="1044" r:id="rId94"/>
    <p:sldId id="1045" r:id="rId95"/>
    <p:sldId id="1046" r:id="rId96"/>
    <p:sldId id="1047" r:id="rId97"/>
    <p:sldId id="1048" r:id="rId98"/>
    <p:sldId id="1049" r:id="rId99"/>
    <p:sldId id="1050" r:id="rId100"/>
    <p:sldId id="1051" r:id="rId101"/>
    <p:sldId id="1052" r:id="rId102"/>
    <p:sldId id="1053" r:id="rId103"/>
    <p:sldId id="1054" r:id="rId104"/>
    <p:sldId id="1055" r:id="rId105"/>
    <p:sldId id="1056" r:id="rId106"/>
    <p:sldId id="1075" r:id="rId107"/>
    <p:sldId id="1074" r:id="rId108"/>
    <p:sldId id="1058" r:id="rId109"/>
  </p:sldIdLst>
  <p:sldSz cx="9144000" cy="6858000" type="screen4x3"/>
  <p:notesSz cx="6858000" cy="9144000"/>
  <p:defaultTextStyle>
    <a:defPPr>
      <a:defRPr lang="en-US"/>
    </a:defPPr>
    <a:lvl1pPr algn="l" rtl="0" eaLnBrk="0" fontAlgn="base" hangingPunct="0">
      <a:spcBef>
        <a:spcPct val="0"/>
      </a:spcBef>
      <a:spcAft>
        <a:spcPct val="0"/>
      </a:spcAft>
      <a:defRPr kumimoji="1" b="1" kern="1200">
        <a:solidFill>
          <a:schemeClr val="tx1"/>
        </a:solidFill>
        <a:latin typeface="Arial Narrow" pitchFamily="34" charset="0"/>
        <a:ea typeface="新細明體" pitchFamily="18" charset="-120"/>
        <a:cs typeface="+mn-cs"/>
      </a:defRPr>
    </a:lvl1pPr>
    <a:lvl2pPr marL="457200" algn="l" rtl="0" eaLnBrk="0" fontAlgn="base" hangingPunct="0">
      <a:spcBef>
        <a:spcPct val="0"/>
      </a:spcBef>
      <a:spcAft>
        <a:spcPct val="0"/>
      </a:spcAft>
      <a:defRPr kumimoji="1" b="1" kern="1200">
        <a:solidFill>
          <a:schemeClr val="tx1"/>
        </a:solidFill>
        <a:latin typeface="Arial Narrow" pitchFamily="34" charset="0"/>
        <a:ea typeface="新細明體" pitchFamily="18" charset="-120"/>
        <a:cs typeface="+mn-cs"/>
      </a:defRPr>
    </a:lvl2pPr>
    <a:lvl3pPr marL="914400" algn="l" rtl="0" eaLnBrk="0" fontAlgn="base" hangingPunct="0">
      <a:spcBef>
        <a:spcPct val="0"/>
      </a:spcBef>
      <a:spcAft>
        <a:spcPct val="0"/>
      </a:spcAft>
      <a:defRPr kumimoji="1" b="1" kern="1200">
        <a:solidFill>
          <a:schemeClr val="tx1"/>
        </a:solidFill>
        <a:latin typeface="Arial Narrow" pitchFamily="34" charset="0"/>
        <a:ea typeface="新細明體" pitchFamily="18" charset="-120"/>
        <a:cs typeface="+mn-cs"/>
      </a:defRPr>
    </a:lvl3pPr>
    <a:lvl4pPr marL="1371600" algn="l" rtl="0" eaLnBrk="0" fontAlgn="base" hangingPunct="0">
      <a:spcBef>
        <a:spcPct val="0"/>
      </a:spcBef>
      <a:spcAft>
        <a:spcPct val="0"/>
      </a:spcAft>
      <a:defRPr kumimoji="1" b="1" kern="1200">
        <a:solidFill>
          <a:schemeClr val="tx1"/>
        </a:solidFill>
        <a:latin typeface="Arial Narrow" pitchFamily="34" charset="0"/>
        <a:ea typeface="新細明體" pitchFamily="18" charset="-120"/>
        <a:cs typeface="+mn-cs"/>
      </a:defRPr>
    </a:lvl4pPr>
    <a:lvl5pPr marL="1828800" algn="l" rtl="0" eaLnBrk="0" fontAlgn="base" hangingPunct="0">
      <a:spcBef>
        <a:spcPct val="0"/>
      </a:spcBef>
      <a:spcAft>
        <a:spcPct val="0"/>
      </a:spcAft>
      <a:defRPr kumimoji="1" b="1" kern="1200">
        <a:solidFill>
          <a:schemeClr val="tx1"/>
        </a:solidFill>
        <a:latin typeface="Arial Narrow" pitchFamily="34" charset="0"/>
        <a:ea typeface="新細明體" pitchFamily="18" charset="-120"/>
        <a:cs typeface="+mn-cs"/>
      </a:defRPr>
    </a:lvl5pPr>
    <a:lvl6pPr marL="2286000" algn="l" defTabSz="914400" rtl="0" eaLnBrk="1" latinLnBrk="0" hangingPunct="1">
      <a:defRPr kumimoji="1" b="1" kern="1200">
        <a:solidFill>
          <a:schemeClr val="tx1"/>
        </a:solidFill>
        <a:latin typeface="Arial Narrow" pitchFamily="34" charset="0"/>
        <a:ea typeface="新細明體" pitchFamily="18" charset="-120"/>
        <a:cs typeface="+mn-cs"/>
      </a:defRPr>
    </a:lvl6pPr>
    <a:lvl7pPr marL="2743200" algn="l" defTabSz="914400" rtl="0" eaLnBrk="1" latinLnBrk="0" hangingPunct="1">
      <a:defRPr kumimoji="1" b="1" kern="1200">
        <a:solidFill>
          <a:schemeClr val="tx1"/>
        </a:solidFill>
        <a:latin typeface="Arial Narrow" pitchFamily="34" charset="0"/>
        <a:ea typeface="新細明體" pitchFamily="18" charset="-120"/>
        <a:cs typeface="+mn-cs"/>
      </a:defRPr>
    </a:lvl7pPr>
    <a:lvl8pPr marL="3200400" algn="l" defTabSz="914400" rtl="0" eaLnBrk="1" latinLnBrk="0" hangingPunct="1">
      <a:defRPr kumimoji="1" b="1" kern="1200">
        <a:solidFill>
          <a:schemeClr val="tx1"/>
        </a:solidFill>
        <a:latin typeface="Arial Narrow" pitchFamily="34" charset="0"/>
        <a:ea typeface="新細明體" pitchFamily="18" charset="-120"/>
        <a:cs typeface="+mn-cs"/>
      </a:defRPr>
    </a:lvl8pPr>
    <a:lvl9pPr marL="3657600" algn="l" defTabSz="914400" rtl="0" eaLnBrk="1" latinLnBrk="0" hangingPunct="1">
      <a:defRPr kumimoji="1" b="1" kern="1200">
        <a:solidFill>
          <a:schemeClr val="tx1"/>
        </a:solidFill>
        <a:latin typeface="Arial Narrow" pitchFamily="34"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FF0066"/>
    <a:srgbClr val="0033CC"/>
    <a:srgbClr val="FFC00D"/>
    <a:srgbClr val="FED845"/>
    <a:srgbClr val="A38001"/>
    <a:srgbClr val="E7F3F4"/>
    <a:srgbClr val="F3F9FA"/>
    <a:srgbClr val="0070C0"/>
    <a:srgbClr val="D6D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1" autoAdjust="0"/>
    <p:restoredTop sz="94424" autoAdjust="0"/>
  </p:normalViewPr>
  <p:slideViewPr>
    <p:cSldViewPr>
      <p:cViewPr>
        <p:scale>
          <a:sx n="47" d="100"/>
          <a:sy n="47" d="100"/>
        </p:scale>
        <p:origin x="768" y="3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presProps" Target="presProp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viewProps" Target="view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notesMaster" Target="notesMasters/notesMaster1.xml"/><Relationship Id="rId115"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0" sz="1200" b="0">
                <a:latin typeface="Arial" pitchFamily="34" charset="0"/>
                <a:ea typeface="ＭＳ Ｐゴシック" pitchFamily="34" charset="-128"/>
              </a:defRPr>
            </a:lvl1pPr>
          </a:lstStyle>
          <a:p>
            <a:endParaRPr lang="en-US" altLang="zh-TW"/>
          </a:p>
        </p:txBody>
      </p:sp>
      <p:sp>
        <p:nvSpPr>
          <p:cNvPr id="3686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0" sz="1200" b="0">
                <a:latin typeface="Arial" pitchFamily="34" charset="0"/>
                <a:ea typeface="ＭＳ Ｐゴシック" pitchFamily="34" charset="-128"/>
              </a:defRPr>
            </a:lvl1pPr>
          </a:lstStyle>
          <a:p>
            <a:endParaRPr lang="en-US" altLang="zh-TW"/>
          </a:p>
        </p:txBody>
      </p:sp>
      <p:sp>
        <p:nvSpPr>
          <p:cNvPr id="3686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0" sz="1200" b="0">
                <a:latin typeface="Arial" pitchFamily="34" charset="0"/>
                <a:ea typeface="ＭＳ Ｐゴシック" pitchFamily="34" charset="-128"/>
              </a:defRPr>
            </a:lvl1pPr>
          </a:lstStyle>
          <a:p>
            <a:endParaRPr lang="en-US" altLang="zh-TW"/>
          </a:p>
        </p:txBody>
      </p:sp>
      <p:sp>
        <p:nvSpPr>
          <p:cNvPr id="3686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0" sz="1200" b="0">
                <a:latin typeface="Arial" pitchFamily="34" charset="0"/>
                <a:ea typeface="ＭＳ Ｐゴシック" pitchFamily="34" charset="-128"/>
              </a:defRPr>
            </a:lvl1pPr>
          </a:lstStyle>
          <a:p>
            <a:fld id="{2CD7F02F-35C9-4088-A731-37195AC5F089}" type="slidenum">
              <a:rPr lang="zh-TW" altLang="en-US"/>
              <a:pPr/>
              <a:t>‹#›</a:t>
            </a:fld>
            <a:endParaRPr lang="en-US" altLang="zh-TW"/>
          </a:p>
        </p:txBody>
      </p:sp>
    </p:spTree>
    <p:extLst>
      <p:ext uri="{BB962C8B-B14F-4D97-AF65-F5344CB8AC3E}">
        <p14:creationId xmlns:p14="http://schemas.microsoft.com/office/powerpoint/2010/main" val="911798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0" sz="1200" b="0">
                <a:latin typeface="Arial" pitchFamily="34" charset="0"/>
                <a:ea typeface="ＭＳ Ｐゴシック" pitchFamily="34" charset="-128"/>
              </a:defRPr>
            </a:lvl1pPr>
          </a:lstStyle>
          <a:p>
            <a:endParaRPr lang="en-US" altLang="zh-TW"/>
          </a:p>
        </p:txBody>
      </p:sp>
      <p:sp>
        <p:nvSpPr>
          <p:cNvPr id="593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0" sz="1200" b="0">
                <a:latin typeface="Arial" pitchFamily="34" charset="0"/>
                <a:ea typeface="ＭＳ Ｐゴシック" pitchFamily="34" charset="-128"/>
              </a:defRPr>
            </a:lvl1pPr>
          </a:lstStyle>
          <a:p>
            <a:endParaRPr lang="en-US" altLang="zh-TW"/>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593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0" sz="1200" b="0">
                <a:latin typeface="Arial" pitchFamily="34" charset="0"/>
                <a:ea typeface="ＭＳ Ｐゴシック" pitchFamily="34" charset="-128"/>
              </a:defRPr>
            </a:lvl1pPr>
          </a:lstStyle>
          <a:p>
            <a:endParaRPr lang="en-US" altLang="zh-TW"/>
          </a:p>
        </p:txBody>
      </p:sp>
      <p:sp>
        <p:nvSpPr>
          <p:cNvPr id="593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0" sz="1200" b="0">
                <a:latin typeface="Arial" pitchFamily="34" charset="0"/>
                <a:ea typeface="ＭＳ Ｐゴシック" pitchFamily="34" charset="-128"/>
              </a:defRPr>
            </a:lvl1pPr>
          </a:lstStyle>
          <a:p>
            <a:fld id="{A3D7432B-88AE-47ED-BA25-276AAD21C072}" type="slidenum">
              <a:rPr lang="zh-TW" altLang="en-US"/>
              <a:pPr/>
              <a:t>‹#›</a:t>
            </a:fld>
            <a:endParaRPr lang="en-US" altLang="zh-TW"/>
          </a:p>
        </p:txBody>
      </p:sp>
    </p:spTree>
    <p:extLst>
      <p:ext uri="{BB962C8B-B14F-4D97-AF65-F5344CB8AC3E}">
        <p14:creationId xmlns:p14="http://schemas.microsoft.com/office/powerpoint/2010/main" val="1813345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D7432B-88AE-47ED-BA25-276AAD21C072}" type="slidenum">
              <a:rPr lang="zh-TW" altLang="en-US" smtClean="0"/>
              <a:pPr/>
              <a:t>9</a:t>
            </a:fld>
            <a:endParaRPr lang="en-US" altLang="zh-TW"/>
          </a:p>
        </p:txBody>
      </p:sp>
    </p:spTree>
    <p:extLst>
      <p:ext uri="{BB962C8B-B14F-4D97-AF65-F5344CB8AC3E}">
        <p14:creationId xmlns:p14="http://schemas.microsoft.com/office/powerpoint/2010/main" val="359240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tx1"/>
                </a:solidFill>
                <a:latin typeface="Arial Narrow" pitchFamily="34" charset="0"/>
                <a:ea typeface="新細明體" pitchFamily="18" charset="-120"/>
              </a:defRPr>
            </a:lvl1pPr>
            <a:lvl2pPr marL="742950" indent="-285750">
              <a:defRPr kumimoji="1" b="1">
                <a:solidFill>
                  <a:schemeClr val="tx1"/>
                </a:solidFill>
                <a:latin typeface="Arial Narrow" pitchFamily="34" charset="0"/>
                <a:ea typeface="新細明體" pitchFamily="18" charset="-120"/>
              </a:defRPr>
            </a:lvl2pPr>
            <a:lvl3pPr marL="1143000" indent="-228600">
              <a:defRPr kumimoji="1" b="1">
                <a:solidFill>
                  <a:schemeClr val="tx1"/>
                </a:solidFill>
                <a:latin typeface="Arial Narrow" pitchFamily="34" charset="0"/>
                <a:ea typeface="新細明體" pitchFamily="18" charset="-120"/>
              </a:defRPr>
            </a:lvl3pPr>
            <a:lvl4pPr marL="1600200" indent="-228600">
              <a:defRPr kumimoji="1" b="1">
                <a:solidFill>
                  <a:schemeClr val="tx1"/>
                </a:solidFill>
                <a:latin typeface="Arial Narrow" pitchFamily="34" charset="0"/>
                <a:ea typeface="新細明體" pitchFamily="18" charset="-120"/>
              </a:defRPr>
            </a:lvl4pPr>
            <a:lvl5pPr marL="2057400" indent="-228600">
              <a:defRPr kumimoji="1" b="1">
                <a:solidFill>
                  <a:schemeClr val="tx1"/>
                </a:solidFill>
                <a:latin typeface="Arial Narrow" pitchFamily="34" charset="0"/>
                <a:ea typeface="新細明體" pitchFamily="18" charset="-120"/>
              </a:defRPr>
            </a:lvl5pPr>
            <a:lvl6pPr marL="25146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6pPr>
            <a:lvl7pPr marL="29718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7pPr>
            <a:lvl8pPr marL="34290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8pPr>
            <a:lvl9pPr marL="38862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9pPr>
          </a:lstStyle>
          <a:p>
            <a:pPr algn="r"/>
            <a:fld id="{96211695-2DE6-46D0-823B-43AA790818D8}" type="slidenum">
              <a:rPr kumimoji="0" lang="zh-TW" altLang="en-US" sz="1200" b="0">
                <a:solidFill>
                  <a:srgbClr val="000000"/>
                </a:solidFill>
                <a:latin typeface="Arial" pitchFamily="34" charset="0"/>
                <a:ea typeface="ＭＳ Ｐゴシック" pitchFamily="34" charset="-128"/>
              </a:rPr>
              <a:pPr algn="r"/>
              <a:t>30</a:t>
            </a:fld>
            <a:endParaRPr kumimoji="0" lang="en-US" altLang="zh-TW" sz="1200" b="0">
              <a:solidFill>
                <a:srgbClr val="000000"/>
              </a:solidFill>
              <a:latin typeface="Arial" pitchFamily="34" charset="0"/>
              <a:ea typeface="ＭＳ Ｐゴシック" pitchFamily="34" charset="-128"/>
            </a:endParaRPr>
          </a:p>
        </p:txBody>
      </p:sp>
      <p:sp>
        <p:nvSpPr>
          <p:cNvPr id="40963" name="Rectangle 2"/>
          <p:cNvSpPr>
            <a:spLocks noGrp="1" noRot="1" noChangeAspect="1" noChangeArrowheads="1" noTextEdit="1"/>
          </p:cNvSpPr>
          <p:nvPr>
            <p:ph type="sldImg"/>
          </p:nvPr>
        </p:nvSpPr>
        <p:spPr>
          <a:xfrm>
            <a:off x="1144588" y="685800"/>
            <a:ext cx="4568825" cy="3427413"/>
          </a:xfrm>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TW" altLang="en-US" smtClean="0">
              <a:latin typeface="Arial" pitchFamily="34" charset="0"/>
            </a:endParaRPr>
          </a:p>
        </p:txBody>
      </p:sp>
    </p:spTree>
    <p:extLst>
      <p:ext uri="{BB962C8B-B14F-4D97-AF65-F5344CB8AC3E}">
        <p14:creationId xmlns:p14="http://schemas.microsoft.com/office/powerpoint/2010/main" val="508300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tx1"/>
                </a:solidFill>
                <a:latin typeface="Arial Narrow" pitchFamily="34" charset="0"/>
                <a:ea typeface="新細明體" pitchFamily="18" charset="-120"/>
              </a:defRPr>
            </a:lvl1pPr>
            <a:lvl2pPr marL="742950" indent="-285750">
              <a:defRPr kumimoji="1" b="1">
                <a:solidFill>
                  <a:schemeClr val="tx1"/>
                </a:solidFill>
                <a:latin typeface="Arial Narrow" pitchFamily="34" charset="0"/>
                <a:ea typeface="新細明體" pitchFamily="18" charset="-120"/>
              </a:defRPr>
            </a:lvl2pPr>
            <a:lvl3pPr marL="1143000" indent="-228600">
              <a:defRPr kumimoji="1" b="1">
                <a:solidFill>
                  <a:schemeClr val="tx1"/>
                </a:solidFill>
                <a:latin typeface="Arial Narrow" pitchFamily="34" charset="0"/>
                <a:ea typeface="新細明體" pitchFamily="18" charset="-120"/>
              </a:defRPr>
            </a:lvl3pPr>
            <a:lvl4pPr marL="1600200" indent="-228600">
              <a:defRPr kumimoji="1" b="1">
                <a:solidFill>
                  <a:schemeClr val="tx1"/>
                </a:solidFill>
                <a:latin typeface="Arial Narrow" pitchFamily="34" charset="0"/>
                <a:ea typeface="新細明體" pitchFamily="18" charset="-120"/>
              </a:defRPr>
            </a:lvl4pPr>
            <a:lvl5pPr marL="2057400" indent="-228600">
              <a:defRPr kumimoji="1" b="1">
                <a:solidFill>
                  <a:schemeClr val="tx1"/>
                </a:solidFill>
                <a:latin typeface="Arial Narrow" pitchFamily="34" charset="0"/>
                <a:ea typeface="新細明體" pitchFamily="18" charset="-120"/>
              </a:defRPr>
            </a:lvl5pPr>
            <a:lvl6pPr marL="25146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6pPr>
            <a:lvl7pPr marL="29718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7pPr>
            <a:lvl8pPr marL="34290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8pPr>
            <a:lvl9pPr marL="38862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9pPr>
          </a:lstStyle>
          <a:p>
            <a:pPr algn="r"/>
            <a:fld id="{BB194DBB-98DF-48FB-97BB-86B4075D4296}" type="slidenum">
              <a:rPr kumimoji="0" lang="zh-TW" altLang="en-US" sz="1200" b="0">
                <a:solidFill>
                  <a:srgbClr val="000000"/>
                </a:solidFill>
                <a:latin typeface="Arial" pitchFamily="34" charset="0"/>
                <a:ea typeface="ＭＳ Ｐゴシック" pitchFamily="34" charset="-128"/>
              </a:rPr>
              <a:pPr algn="r"/>
              <a:t>36</a:t>
            </a:fld>
            <a:endParaRPr kumimoji="0" lang="en-US" altLang="zh-TW" sz="1200" b="0">
              <a:solidFill>
                <a:srgbClr val="000000"/>
              </a:solidFill>
              <a:latin typeface="Arial" pitchFamily="34" charset="0"/>
              <a:ea typeface="ＭＳ Ｐゴシック" pitchFamily="34" charset="-128"/>
            </a:endParaRPr>
          </a:p>
        </p:txBody>
      </p:sp>
      <p:sp>
        <p:nvSpPr>
          <p:cNvPr id="30723" name="Rectangle 2"/>
          <p:cNvSpPr>
            <a:spLocks noGrp="1" noRot="1" noChangeAspect="1" noChangeArrowheads="1" noTextEdit="1"/>
          </p:cNvSpPr>
          <p:nvPr>
            <p:ph type="sldImg"/>
          </p:nvPr>
        </p:nvSpPr>
        <p:spPr>
          <a:xfrm>
            <a:off x="1144588" y="685800"/>
            <a:ext cx="4568825" cy="3427413"/>
          </a:xfrm>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TW" altLang="en-US" smtClean="0">
              <a:latin typeface="Arial" pitchFamily="34" charset="0"/>
            </a:endParaRPr>
          </a:p>
        </p:txBody>
      </p:sp>
    </p:spTree>
    <p:extLst>
      <p:ext uri="{BB962C8B-B14F-4D97-AF65-F5344CB8AC3E}">
        <p14:creationId xmlns:p14="http://schemas.microsoft.com/office/powerpoint/2010/main" val="1047593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tx1"/>
                </a:solidFill>
                <a:latin typeface="Arial Narrow" pitchFamily="34" charset="0"/>
                <a:ea typeface="新細明體" pitchFamily="18" charset="-120"/>
              </a:defRPr>
            </a:lvl1pPr>
            <a:lvl2pPr marL="742950" indent="-285750">
              <a:defRPr kumimoji="1" b="1">
                <a:solidFill>
                  <a:schemeClr val="tx1"/>
                </a:solidFill>
                <a:latin typeface="Arial Narrow" pitchFamily="34" charset="0"/>
                <a:ea typeface="新細明體" pitchFamily="18" charset="-120"/>
              </a:defRPr>
            </a:lvl2pPr>
            <a:lvl3pPr marL="1143000" indent="-228600">
              <a:defRPr kumimoji="1" b="1">
                <a:solidFill>
                  <a:schemeClr val="tx1"/>
                </a:solidFill>
                <a:latin typeface="Arial Narrow" pitchFamily="34" charset="0"/>
                <a:ea typeface="新細明體" pitchFamily="18" charset="-120"/>
              </a:defRPr>
            </a:lvl3pPr>
            <a:lvl4pPr marL="1600200" indent="-228600">
              <a:defRPr kumimoji="1" b="1">
                <a:solidFill>
                  <a:schemeClr val="tx1"/>
                </a:solidFill>
                <a:latin typeface="Arial Narrow" pitchFamily="34" charset="0"/>
                <a:ea typeface="新細明體" pitchFamily="18" charset="-120"/>
              </a:defRPr>
            </a:lvl4pPr>
            <a:lvl5pPr marL="2057400" indent="-228600">
              <a:defRPr kumimoji="1" b="1">
                <a:solidFill>
                  <a:schemeClr val="tx1"/>
                </a:solidFill>
                <a:latin typeface="Arial Narrow" pitchFamily="34" charset="0"/>
                <a:ea typeface="新細明體" pitchFamily="18" charset="-120"/>
              </a:defRPr>
            </a:lvl5pPr>
            <a:lvl6pPr marL="25146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6pPr>
            <a:lvl7pPr marL="29718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7pPr>
            <a:lvl8pPr marL="34290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8pPr>
            <a:lvl9pPr marL="38862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9pPr>
          </a:lstStyle>
          <a:p>
            <a:pPr algn="r"/>
            <a:fld id="{BB194DBB-98DF-48FB-97BB-86B4075D4296}" type="slidenum">
              <a:rPr kumimoji="0" lang="zh-TW" altLang="en-US" sz="1200" b="0">
                <a:solidFill>
                  <a:srgbClr val="000000"/>
                </a:solidFill>
                <a:latin typeface="Arial" pitchFamily="34" charset="0"/>
                <a:ea typeface="ＭＳ Ｐゴシック" pitchFamily="34" charset="-128"/>
              </a:rPr>
              <a:pPr algn="r"/>
              <a:t>37</a:t>
            </a:fld>
            <a:endParaRPr kumimoji="0" lang="en-US" altLang="zh-TW" sz="1200" b="0">
              <a:solidFill>
                <a:srgbClr val="000000"/>
              </a:solidFill>
              <a:latin typeface="Arial" pitchFamily="34" charset="0"/>
              <a:ea typeface="ＭＳ Ｐゴシック" pitchFamily="34" charset="-128"/>
            </a:endParaRPr>
          </a:p>
        </p:txBody>
      </p:sp>
      <p:sp>
        <p:nvSpPr>
          <p:cNvPr id="30723" name="Rectangle 2"/>
          <p:cNvSpPr>
            <a:spLocks noGrp="1" noRot="1" noChangeAspect="1" noChangeArrowheads="1" noTextEdit="1"/>
          </p:cNvSpPr>
          <p:nvPr>
            <p:ph type="sldImg"/>
          </p:nvPr>
        </p:nvSpPr>
        <p:spPr>
          <a:xfrm>
            <a:off x="1144588" y="685800"/>
            <a:ext cx="4568825" cy="3427413"/>
          </a:xfrm>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TW" altLang="en-US" smtClean="0">
              <a:latin typeface="Arial" pitchFamily="34" charset="0"/>
            </a:endParaRPr>
          </a:p>
        </p:txBody>
      </p:sp>
    </p:spTree>
    <p:extLst>
      <p:ext uri="{BB962C8B-B14F-4D97-AF65-F5344CB8AC3E}">
        <p14:creationId xmlns:p14="http://schemas.microsoft.com/office/powerpoint/2010/main" val="3366172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chemeClr val="tx1"/>
                </a:solidFill>
                <a:latin typeface="Arial Narrow" pitchFamily="34" charset="0"/>
                <a:ea typeface="新細明體" pitchFamily="18" charset="-120"/>
              </a:defRPr>
            </a:lvl1pPr>
            <a:lvl2pPr marL="742950" indent="-285750">
              <a:defRPr kumimoji="1" b="1">
                <a:solidFill>
                  <a:schemeClr val="tx1"/>
                </a:solidFill>
                <a:latin typeface="Arial Narrow" pitchFamily="34" charset="0"/>
                <a:ea typeface="新細明體" pitchFamily="18" charset="-120"/>
              </a:defRPr>
            </a:lvl2pPr>
            <a:lvl3pPr marL="1143000" indent="-228600">
              <a:defRPr kumimoji="1" b="1">
                <a:solidFill>
                  <a:schemeClr val="tx1"/>
                </a:solidFill>
                <a:latin typeface="Arial Narrow" pitchFamily="34" charset="0"/>
                <a:ea typeface="新細明體" pitchFamily="18" charset="-120"/>
              </a:defRPr>
            </a:lvl3pPr>
            <a:lvl4pPr marL="1600200" indent="-228600">
              <a:defRPr kumimoji="1" b="1">
                <a:solidFill>
                  <a:schemeClr val="tx1"/>
                </a:solidFill>
                <a:latin typeface="Arial Narrow" pitchFamily="34" charset="0"/>
                <a:ea typeface="新細明體" pitchFamily="18" charset="-120"/>
              </a:defRPr>
            </a:lvl4pPr>
            <a:lvl5pPr marL="2057400" indent="-228600">
              <a:defRPr kumimoji="1" b="1">
                <a:solidFill>
                  <a:schemeClr val="tx1"/>
                </a:solidFill>
                <a:latin typeface="Arial Narrow" pitchFamily="34" charset="0"/>
                <a:ea typeface="新細明體" pitchFamily="18" charset="-120"/>
              </a:defRPr>
            </a:lvl5pPr>
            <a:lvl6pPr marL="25146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6pPr>
            <a:lvl7pPr marL="29718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7pPr>
            <a:lvl8pPr marL="34290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8pPr>
            <a:lvl9pPr marL="38862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9pPr>
          </a:lstStyle>
          <a:p>
            <a:fld id="{D750FBB1-FEF9-4E0A-B889-22DB37562816}" type="slidenum">
              <a:rPr kumimoji="0" lang="zh-TW" altLang="en-US" b="0">
                <a:latin typeface="Arial" pitchFamily="34" charset="0"/>
                <a:ea typeface="ＭＳ Ｐゴシック" pitchFamily="34" charset="-128"/>
              </a:rPr>
              <a:pPr/>
              <a:t>38</a:t>
            </a:fld>
            <a:endParaRPr kumimoji="0" lang="en-US" altLang="zh-TW" b="0">
              <a:latin typeface="Arial" pitchFamily="34" charset="0"/>
              <a:ea typeface="ＭＳ Ｐゴシック" pitchFamily="34" charset="-128"/>
            </a:endParaRPr>
          </a:p>
        </p:txBody>
      </p:sp>
      <p:sp>
        <p:nvSpPr>
          <p:cNvPr id="54275" name="Rectangle 2"/>
          <p:cNvSpPr>
            <a:spLocks noGrp="1" noRot="1" noChangeAspect="1" noChangeArrowheads="1" noTextEdit="1"/>
          </p:cNvSpPr>
          <p:nvPr>
            <p:ph type="sldImg"/>
          </p:nvPr>
        </p:nvSpPr>
        <p:spPr>
          <a:xfrm>
            <a:off x="1144588" y="685800"/>
            <a:ext cx="4568825" cy="3427413"/>
          </a:xfrm>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TW" altLang="en-US" smtClean="0">
              <a:latin typeface="Arial" pitchFamily="34" charset="0"/>
            </a:endParaRPr>
          </a:p>
        </p:txBody>
      </p:sp>
    </p:spTree>
    <p:extLst>
      <p:ext uri="{BB962C8B-B14F-4D97-AF65-F5344CB8AC3E}">
        <p14:creationId xmlns:p14="http://schemas.microsoft.com/office/powerpoint/2010/main" val="2078546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chemeClr val="tx1"/>
                </a:solidFill>
                <a:latin typeface="Arial Narrow" pitchFamily="34" charset="0"/>
                <a:ea typeface="新細明體" pitchFamily="18" charset="-120"/>
              </a:defRPr>
            </a:lvl1pPr>
            <a:lvl2pPr marL="742950" indent="-285750">
              <a:defRPr kumimoji="1" b="1">
                <a:solidFill>
                  <a:schemeClr val="tx1"/>
                </a:solidFill>
                <a:latin typeface="Arial Narrow" pitchFamily="34" charset="0"/>
                <a:ea typeface="新細明體" pitchFamily="18" charset="-120"/>
              </a:defRPr>
            </a:lvl2pPr>
            <a:lvl3pPr marL="1143000" indent="-228600">
              <a:defRPr kumimoji="1" b="1">
                <a:solidFill>
                  <a:schemeClr val="tx1"/>
                </a:solidFill>
                <a:latin typeface="Arial Narrow" pitchFamily="34" charset="0"/>
                <a:ea typeface="新細明體" pitchFamily="18" charset="-120"/>
              </a:defRPr>
            </a:lvl3pPr>
            <a:lvl4pPr marL="1600200" indent="-228600">
              <a:defRPr kumimoji="1" b="1">
                <a:solidFill>
                  <a:schemeClr val="tx1"/>
                </a:solidFill>
                <a:latin typeface="Arial Narrow" pitchFamily="34" charset="0"/>
                <a:ea typeface="新細明體" pitchFamily="18" charset="-120"/>
              </a:defRPr>
            </a:lvl4pPr>
            <a:lvl5pPr marL="2057400" indent="-228600">
              <a:defRPr kumimoji="1" b="1">
                <a:solidFill>
                  <a:schemeClr val="tx1"/>
                </a:solidFill>
                <a:latin typeface="Arial Narrow" pitchFamily="34" charset="0"/>
                <a:ea typeface="新細明體" pitchFamily="18" charset="-120"/>
              </a:defRPr>
            </a:lvl5pPr>
            <a:lvl6pPr marL="25146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6pPr>
            <a:lvl7pPr marL="29718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7pPr>
            <a:lvl8pPr marL="34290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8pPr>
            <a:lvl9pPr marL="38862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9pPr>
          </a:lstStyle>
          <a:p>
            <a:fld id="{D750FBB1-FEF9-4E0A-B889-22DB37562816}" type="slidenum">
              <a:rPr kumimoji="0" lang="zh-TW" altLang="en-US" b="0">
                <a:latin typeface="Arial" pitchFamily="34" charset="0"/>
                <a:ea typeface="ＭＳ Ｐゴシック" pitchFamily="34" charset="-128"/>
              </a:rPr>
              <a:pPr/>
              <a:t>39</a:t>
            </a:fld>
            <a:endParaRPr kumimoji="0" lang="en-US" altLang="zh-TW" b="0">
              <a:latin typeface="Arial" pitchFamily="34" charset="0"/>
              <a:ea typeface="ＭＳ Ｐゴシック" pitchFamily="34" charset="-128"/>
            </a:endParaRPr>
          </a:p>
        </p:txBody>
      </p:sp>
      <p:sp>
        <p:nvSpPr>
          <p:cNvPr id="54275" name="Rectangle 2"/>
          <p:cNvSpPr>
            <a:spLocks noGrp="1" noRot="1" noChangeAspect="1" noChangeArrowheads="1" noTextEdit="1"/>
          </p:cNvSpPr>
          <p:nvPr>
            <p:ph type="sldImg"/>
          </p:nvPr>
        </p:nvSpPr>
        <p:spPr>
          <a:xfrm>
            <a:off x="1144588" y="685800"/>
            <a:ext cx="4568825" cy="3427413"/>
          </a:xfrm>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TW" altLang="en-US" smtClean="0">
              <a:latin typeface="Arial" pitchFamily="34" charset="0"/>
            </a:endParaRPr>
          </a:p>
        </p:txBody>
      </p:sp>
    </p:spTree>
    <p:extLst>
      <p:ext uri="{BB962C8B-B14F-4D97-AF65-F5344CB8AC3E}">
        <p14:creationId xmlns:p14="http://schemas.microsoft.com/office/powerpoint/2010/main" val="689575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chemeClr val="tx1"/>
                </a:solidFill>
                <a:latin typeface="Arial Narrow" pitchFamily="34" charset="0"/>
                <a:ea typeface="新細明體" pitchFamily="18" charset="-120"/>
              </a:defRPr>
            </a:lvl1pPr>
            <a:lvl2pPr marL="742950" indent="-285750">
              <a:defRPr kumimoji="1" b="1">
                <a:solidFill>
                  <a:schemeClr val="tx1"/>
                </a:solidFill>
                <a:latin typeface="Arial Narrow" pitchFamily="34" charset="0"/>
                <a:ea typeface="新細明體" pitchFamily="18" charset="-120"/>
              </a:defRPr>
            </a:lvl2pPr>
            <a:lvl3pPr marL="1143000" indent="-228600">
              <a:defRPr kumimoji="1" b="1">
                <a:solidFill>
                  <a:schemeClr val="tx1"/>
                </a:solidFill>
                <a:latin typeface="Arial Narrow" pitchFamily="34" charset="0"/>
                <a:ea typeface="新細明體" pitchFamily="18" charset="-120"/>
              </a:defRPr>
            </a:lvl3pPr>
            <a:lvl4pPr marL="1600200" indent="-228600">
              <a:defRPr kumimoji="1" b="1">
                <a:solidFill>
                  <a:schemeClr val="tx1"/>
                </a:solidFill>
                <a:latin typeface="Arial Narrow" pitchFamily="34" charset="0"/>
                <a:ea typeface="新細明體" pitchFamily="18" charset="-120"/>
              </a:defRPr>
            </a:lvl4pPr>
            <a:lvl5pPr marL="2057400" indent="-228600">
              <a:defRPr kumimoji="1" b="1">
                <a:solidFill>
                  <a:schemeClr val="tx1"/>
                </a:solidFill>
                <a:latin typeface="Arial Narrow" pitchFamily="34" charset="0"/>
                <a:ea typeface="新細明體" pitchFamily="18" charset="-120"/>
              </a:defRPr>
            </a:lvl5pPr>
            <a:lvl6pPr marL="25146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6pPr>
            <a:lvl7pPr marL="29718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7pPr>
            <a:lvl8pPr marL="34290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8pPr>
            <a:lvl9pPr marL="38862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9pPr>
          </a:lstStyle>
          <a:p>
            <a:fld id="{D750FBB1-FEF9-4E0A-B889-22DB37562816}" type="slidenum">
              <a:rPr kumimoji="0" lang="zh-TW" altLang="en-US" b="0">
                <a:latin typeface="Arial" pitchFamily="34" charset="0"/>
                <a:ea typeface="ＭＳ Ｐゴシック" pitchFamily="34" charset="-128"/>
              </a:rPr>
              <a:pPr/>
              <a:t>40</a:t>
            </a:fld>
            <a:endParaRPr kumimoji="0" lang="en-US" altLang="zh-TW" b="0">
              <a:latin typeface="Arial" pitchFamily="34" charset="0"/>
              <a:ea typeface="ＭＳ Ｐゴシック" pitchFamily="34" charset="-128"/>
            </a:endParaRPr>
          </a:p>
        </p:txBody>
      </p:sp>
      <p:sp>
        <p:nvSpPr>
          <p:cNvPr id="54275" name="Rectangle 2"/>
          <p:cNvSpPr>
            <a:spLocks noGrp="1" noRot="1" noChangeAspect="1" noChangeArrowheads="1" noTextEdit="1"/>
          </p:cNvSpPr>
          <p:nvPr>
            <p:ph type="sldImg"/>
          </p:nvPr>
        </p:nvSpPr>
        <p:spPr>
          <a:xfrm>
            <a:off x="1144588" y="685800"/>
            <a:ext cx="4568825" cy="3427413"/>
          </a:xfrm>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TW" altLang="en-US" smtClean="0">
              <a:latin typeface="Arial" pitchFamily="34" charset="0"/>
            </a:endParaRPr>
          </a:p>
        </p:txBody>
      </p:sp>
    </p:spTree>
    <p:extLst>
      <p:ext uri="{BB962C8B-B14F-4D97-AF65-F5344CB8AC3E}">
        <p14:creationId xmlns:p14="http://schemas.microsoft.com/office/powerpoint/2010/main" val="2579692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chemeClr val="tx1"/>
                </a:solidFill>
                <a:latin typeface="Arial Narrow" pitchFamily="34" charset="0"/>
                <a:ea typeface="新細明體" pitchFamily="18" charset="-120"/>
              </a:defRPr>
            </a:lvl1pPr>
            <a:lvl2pPr marL="742950" indent="-285750">
              <a:defRPr kumimoji="1" b="1">
                <a:solidFill>
                  <a:schemeClr val="tx1"/>
                </a:solidFill>
                <a:latin typeface="Arial Narrow" pitchFamily="34" charset="0"/>
                <a:ea typeface="新細明體" pitchFamily="18" charset="-120"/>
              </a:defRPr>
            </a:lvl2pPr>
            <a:lvl3pPr marL="1143000" indent="-228600">
              <a:defRPr kumimoji="1" b="1">
                <a:solidFill>
                  <a:schemeClr val="tx1"/>
                </a:solidFill>
                <a:latin typeface="Arial Narrow" pitchFamily="34" charset="0"/>
                <a:ea typeface="新細明體" pitchFamily="18" charset="-120"/>
              </a:defRPr>
            </a:lvl3pPr>
            <a:lvl4pPr marL="1600200" indent="-228600">
              <a:defRPr kumimoji="1" b="1">
                <a:solidFill>
                  <a:schemeClr val="tx1"/>
                </a:solidFill>
                <a:latin typeface="Arial Narrow" pitchFamily="34" charset="0"/>
                <a:ea typeface="新細明體" pitchFamily="18" charset="-120"/>
              </a:defRPr>
            </a:lvl4pPr>
            <a:lvl5pPr marL="2057400" indent="-228600">
              <a:defRPr kumimoji="1" b="1">
                <a:solidFill>
                  <a:schemeClr val="tx1"/>
                </a:solidFill>
                <a:latin typeface="Arial Narrow" pitchFamily="34" charset="0"/>
                <a:ea typeface="新細明體" pitchFamily="18" charset="-120"/>
              </a:defRPr>
            </a:lvl5pPr>
            <a:lvl6pPr marL="25146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6pPr>
            <a:lvl7pPr marL="29718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7pPr>
            <a:lvl8pPr marL="34290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8pPr>
            <a:lvl9pPr marL="38862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9pPr>
          </a:lstStyle>
          <a:p>
            <a:fld id="{D750FBB1-FEF9-4E0A-B889-22DB37562816}" type="slidenum">
              <a:rPr kumimoji="0" lang="zh-TW" altLang="en-US" b="0">
                <a:latin typeface="Arial" pitchFamily="34" charset="0"/>
                <a:ea typeface="ＭＳ Ｐゴシック" pitchFamily="34" charset="-128"/>
              </a:rPr>
              <a:pPr/>
              <a:t>41</a:t>
            </a:fld>
            <a:endParaRPr kumimoji="0" lang="en-US" altLang="zh-TW" b="0">
              <a:latin typeface="Arial" pitchFamily="34" charset="0"/>
              <a:ea typeface="ＭＳ Ｐゴシック" pitchFamily="34" charset="-128"/>
            </a:endParaRPr>
          </a:p>
        </p:txBody>
      </p:sp>
      <p:sp>
        <p:nvSpPr>
          <p:cNvPr id="54275" name="Rectangle 2"/>
          <p:cNvSpPr>
            <a:spLocks noGrp="1" noRot="1" noChangeAspect="1" noChangeArrowheads="1" noTextEdit="1"/>
          </p:cNvSpPr>
          <p:nvPr>
            <p:ph type="sldImg"/>
          </p:nvPr>
        </p:nvSpPr>
        <p:spPr>
          <a:xfrm>
            <a:off x="1144588" y="685800"/>
            <a:ext cx="4568825" cy="3427413"/>
          </a:xfrm>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TW" altLang="en-US" smtClean="0">
              <a:latin typeface="Arial" pitchFamily="34" charset="0"/>
            </a:endParaRPr>
          </a:p>
        </p:txBody>
      </p:sp>
    </p:spTree>
    <p:extLst>
      <p:ext uri="{BB962C8B-B14F-4D97-AF65-F5344CB8AC3E}">
        <p14:creationId xmlns:p14="http://schemas.microsoft.com/office/powerpoint/2010/main" val="29856273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chemeClr val="tx1"/>
                </a:solidFill>
                <a:latin typeface="Arial Narrow" pitchFamily="34" charset="0"/>
                <a:ea typeface="新細明體" pitchFamily="18" charset="-120"/>
              </a:defRPr>
            </a:lvl1pPr>
            <a:lvl2pPr marL="742950" indent="-285750">
              <a:defRPr kumimoji="1" b="1">
                <a:solidFill>
                  <a:schemeClr val="tx1"/>
                </a:solidFill>
                <a:latin typeface="Arial Narrow" pitchFamily="34" charset="0"/>
                <a:ea typeface="新細明體" pitchFamily="18" charset="-120"/>
              </a:defRPr>
            </a:lvl2pPr>
            <a:lvl3pPr marL="1143000" indent="-228600">
              <a:defRPr kumimoji="1" b="1">
                <a:solidFill>
                  <a:schemeClr val="tx1"/>
                </a:solidFill>
                <a:latin typeface="Arial Narrow" pitchFamily="34" charset="0"/>
                <a:ea typeface="新細明體" pitchFamily="18" charset="-120"/>
              </a:defRPr>
            </a:lvl3pPr>
            <a:lvl4pPr marL="1600200" indent="-228600">
              <a:defRPr kumimoji="1" b="1">
                <a:solidFill>
                  <a:schemeClr val="tx1"/>
                </a:solidFill>
                <a:latin typeface="Arial Narrow" pitchFamily="34" charset="0"/>
                <a:ea typeface="新細明體" pitchFamily="18" charset="-120"/>
              </a:defRPr>
            </a:lvl4pPr>
            <a:lvl5pPr marL="2057400" indent="-228600">
              <a:defRPr kumimoji="1" b="1">
                <a:solidFill>
                  <a:schemeClr val="tx1"/>
                </a:solidFill>
                <a:latin typeface="Arial Narrow" pitchFamily="34" charset="0"/>
                <a:ea typeface="新細明體" pitchFamily="18" charset="-120"/>
              </a:defRPr>
            </a:lvl5pPr>
            <a:lvl6pPr marL="25146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6pPr>
            <a:lvl7pPr marL="29718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7pPr>
            <a:lvl8pPr marL="34290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8pPr>
            <a:lvl9pPr marL="38862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9pPr>
          </a:lstStyle>
          <a:p>
            <a:fld id="{D750FBB1-FEF9-4E0A-B889-22DB37562816}" type="slidenum">
              <a:rPr kumimoji="0" lang="zh-TW" altLang="en-US" b="0">
                <a:latin typeface="Arial" pitchFamily="34" charset="0"/>
                <a:ea typeface="ＭＳ Ｐゴシック" pitchFamily="34" charset="-128"/>
              </a:rPr>
              <a:pPr/>
              <a:t>42</a:t>
            </a:fld>
            <a:endParaRPr kumimoji="0" lang="en-US" altLang="zh-TW" b="0">
              <a:latin typeface="Arial" pitchFamily="34" charset="0"/>
              <a:ea typeface="ＭＳ Ｐゴシック" pitchFamily="34" charset="-128"/>
            </a:endParaRPr>
          </a:p>
        </p:txBody>
      </p:sp>
      <p:sp>
        <p:nvSpPr>
          <p:cNvPr id="54275" name="Rectangle 2"/>
          <p:cNvSpPr>
            <a:spLocks noGrp="1" noRot="1" noChangeAspect="1" noChangeArrowheads="1" noTextEdit="1"/>
          </p:cNvSpPr>
          <p:nvPr>
            <p:ph type="sldImg"/>
          </p:nvPr>
        </p:nvSpPr>
        <p:spPr>
          <a:xfrm>
            <a:off x="1144588" y="685800"/>
            <a:ext cx="4568825" cy="3427413"/>
          </a:xfrm>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TW" altLang="en-US" smtClean="0">
              <a:latin typeface="Arial" pitchFamily="34" charset="0"/>
            </a:endParaRPr>
          </a:p>
        </p:txBody>
      </p:sp>
    </p:spTree>
    <p:extLst>
      <p:ext uri="{BB962C8B-B14F-4D97-AF65-F5344CB8AC3E}">
        <p14:creationId xmlns:p14="http://schemas.microsoft.com/office/powerpoint/2010/main" val="29885944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tx1"/>
                </a:solidFill>
                <a:latin typeface="Arial Narrow" pitchFamily="34" charset="0"/>
                <a:ea typeface="新細明體" pitchFamily="18" charset="-120"/>
              </a:defRPr>
            </a:lvl1pPr>
            <a:lvl2pPr marL="742950" indent="-285750">
              <a:defRPr kumimoji="1" b="1">
                <a:solidFill>
                  <a:schemeClr val="tx1"/>
                </a:solidFill>
                <a:latin typeface="Arial Narrow" pitchFamily="34" charset="0"/>
                <a:ea typeface="新細明體" pitchFamily="18" charset="-120"/>
              </a:defRPr>
            </a:lvl2pPr>
            <a:lvl3pPr marL="1143000" indent="-228600">
              <a:defRPr kumimoji="1" b="1">
                <a:solidFill>
                  <a:schemeClr val="tx1"/>
                </a:solidFill>
                <a:latin typeface="Arial Narrow" pitchFamily="34" charset="0"/>
                <a:ea typeface="新細明體" pitchFamily="18" charset="-120"/>
              </a:defRPr>
            </a:lvl3pPr>
            <a:lvl4pPr marL="1600200" indent="-228600">
              <a:defRPr kumimoji="1" b="1">
                <a:solidFill>
                  <a:schemeClr val="tx1"/>
                </a:solidFill>
                <a:latin typeface="Arial Narrow" pitchFamily="34" charset="0"/>
                <a:ea typeface="新細明體" pitchFamily="18" charset="-120"/>
              </a:defRPr>
            </a:lvl4pPr>
            <a:lvl5pPr marL="2057400" indent="-228600">
              <a:defRPr kumimoji="1" b="1">
                <a:solidFill>
                  <a:schemeClr val="tx1"/>
                </a:solidFill>
                <a:latin typeface="Arial Narrow" pitchFamily="34" charset="0"/>
                <a:ea typeface="新細明體" pitchFamily="18" charset="-120"/>
              </a:defRPr>
            </a:lvl5pPr>
            <a:lvl6pPr marL="25146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6pPr>
            <a:lvl7pPr marL="29718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7pPr>
            <a:lvl8pPr marL="34290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8pPr>
            <a:lvl9pPr marL="38862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9pPr>
          </a:lstStyle>
          <a:p>
            <a:pPr algn="r"/>
            <a:fld id="{BB194DBB-98DF-48FB-97BB-86B4075D4296}" type="slidenum">
              <a:rPr kumimoji="0" lang="zh-TW" altLang="en-US" sz="1200" b="0">
                <a:solidFill>
                  <a:srgbClr val="000000"/>
                </a:solidFill>
                <a:latin typeface="Arial" pitchFamily="34" charset="0"/>
                <a:ea typeface="ＭＳ Ｐゴシック" pitchFamily="34" charset="-128"/>
              </a:rPr>
              <a:pPr algn="r"/>
              <a:t>43</a:t>
            </a:fld>
            <a:endParaRPr kumimoji="0" lang="en-US" altLang="zh-TW" sz="1200" b="0">
              <a:solidFill>
                <a:srgbClr val="000000"/>
              </a:solidFill>
              <a:latin typeface="Arial" pitchFamily="34" charset="0"/>
              <a:ea typeface="ＭＳ Ｐゴシック" pitchFamily="34" charset="-128"/>
            </a:endParaRPr>
          </a:p>
        </p:txBody>
      </p:sp>
      <p:sp>
        <p:nvSpPr>
          <p:cNvPr id="30723" name="Rectangle 2"/>
          <p:cNvSpPr>
            <a:spLocks noGrp="1" noRot="1" noChangeAspect="1" noChangeArrowheads="1" noTextEdit="1"/>
          </p:cNvSpPr>
          <p:nvPr>
            <p:ph type="sldImg"/>
          </p:nvPr>
        </p:nvSpPr>
        <p:spPr>
          <a:xfrm>
            <a:off x="1144588" y="685800"/>
            <a:ext cx="4568825" cy="3427413"/>
          </a:xfrm>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TW" altLang="en-US" smtClean="0">
              <a:latin typeface="Arial" pitchFamily="34" charset="0"/>
            </a:endParaRPr>
          </a:p>
        </p:txBody>
      </p:sp>
    </p:spTree>
    <p:extLst>
      <p:ext uri="{BB962C8B-B14F-4D97-AF65-F5344CB8AC3E}">
        <p14:creationId xmlns:p14="http://schemas.microsoft.com/office/powerpoint/2010/main" val="21415834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tx1"/>
                </a:solidFill>
                <a:latin typeface="Arial Narrow" pitchFamily="34" charset="0"/>
                <a:ea typeface="新細明體" pitchFamily="18" charset="-120"/>
              </a:defRPr>
            </a:lvl1pPr>
            <a:lvl2pPr marL="742950" indent="-285750">
              <a:defRPr kumimoji="1" b="1">
                <a:solidFill>
                  <a:schemeClr val="tx1"/>
                </a:solidFill>
                <a:latin typeface="Arial Narrow" pitchFamily="34" charset="0"/>
                <a:ea typeface="新細明體" pitchFamily="18" charset="-120"/>
              </a:defRPr>
            </a:lvl2pPr>
            <a:lvl3pPr marL="1143000" indent="-228600">
              <a:defRPr kumimoji="1" b="1">
                <a:solidFill>
                  <a:schemeClr val="tx1"/>
                </a:solidFill>
                <a:latin typeface="Arial Narrow" pitchFamily="34" charset="0"/>
                <a:ea typeface="新細明體" pitchFamily="18" charset="-120"/>
              </a:defRPr>
            </a:lvl3pPr>
            <a:lvl4pPr marL="1600200" indent="-228600">
              <a:defRPr kumimoji="1" b="1">
                <a:solidFill>
                  <a:schemeClr val="tx1"/>
                </a:solidFill>
                <a:latin typeface="Arial Narrow" pitchFamily="34" charset="0"/>
                <a:ea typeface="新細明體" pitchFamily="18" charset="-120"/>
              </a:defRPr>
            </a:lvl4pPr>
            <a:lvl5pPr marL="2057400" indent="-228600">
              <a:defRPr kumimoji="1" b="1">
                <a:solidFill>
                  <a:schemeClr val="tx1"/>
                </a:solidFill>
                <a:latin typeface="Arial Narrow" pitchFamily="34" charset="0"/>
                <a:ea typeface="新細明體" pitchFamily="18" charset="-120"/>
              </a:defRPr>
            </a:lvl5pPr>
            <a:lvl6pPr marL="25146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6pPr>
            <a:lvl7pPr marL="29718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7pPr>
            <a:lvl8pPr marL="34290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8pPr>
            <a:lvl9pPr marL="38862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9pPr>
          </a:lstStyle>
          <a:p>
            <a:pPr algn="r"/>
            <a:fld id="{BB194DBB-98DF-48FB-97BB-86B4075D4296}" type="slidenum">
              <a:rPr kumimoji="0" lang="zh-TW" altLang="en-US" sz="1200" b="0">
                <a:solidFill>
                  <a:srgbClr val="000000"/>
                </a:solidFill>
                <a:latin typeface="Arial" pitchFamily="34" charset="0"/>
                <a:ea typeface="ＭＳ Ｐゴシック" pitchFamily="34" charset="-128"/>
              </a:rPr>
              <a:pPr algn="r"/>
              <a:t>44</a:t>
            </a:fld>
            <a:endParaRPr kumimoji="0" lang="en-US" altLang="zh-TW" sz="1200" b="0">
              <a:solidFill>
                <a:srgbClr val="000000"/>
              </a:solidFill>
              <a:latin typeface="Arial" pitchFamily="34" charset="0"/>
              <a:ea typeface="ＭＳ Ｐゴシック" pitchFamily="34" charset="-128"/>
            </a:endParaRPr>
          </a:p>
        </p:txBody>
      </p:sp>
      <p:sp>
        <p:nvSpPr>
          <p:cNvPr id="30723" name="Rectangle 2"/>
          <p:cNvSpPr>
            <a:spLocks noGrp="1" noRot="1" noChangeAspect="1" noChangeArrowheads="1" noTextEdit="1"/>
          </p:cNvSpPr>
          <p:nvPr>
            <p:ph type="sldImg"/>
          </p:nvPr>
        </p:nvSpPr>
        <p:spPr>
          <a:xfrm>
            <a:off x="1144588" y="685800"/>
            <a:ext cx="4568825" cy="3427413"/>
          </a:xfrm>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TW" altLang="en-US" smtClean="0">
              <a:latin typeface="Arial" pitchFamily="34" charset="0"/>
            </a:endParaRPr>
          </a:p>
        </p:txBody>
      </p:sp>
    </p:spTree>
    <p:extLst>
      <p:ext uri="{BB962C8B-B14F-4D97-AF65-F5344CB8AC3E}">
        <p14:creationId xmlns:p14="http://schemas.microsoft.com/office/powerpoint/2010/main" val="2814902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A3D7432B-88AE-47ED-BA25-276AAD21C072}" type="slidenum">
              <a:rPr lang="zh-TW" altLang="en-US" smtClean="0"/>
              <a:pPr/>
              <a:t>11</a:t>
            </a:fld>
            <a:endParaRPr lang="en-US" altLang="zh-TW"/>
          </a:p>
        </p:txBody>
      </p:sp>
    </p:spTree>
    <p:extLst>
      <p:ext uri="{BB962C8B-B14F-4D97-AF65-F5344CB8AC3E}">
        <p14:creationId xmlns:p14="http://schemas.microsoft.com/office/powerpoint/2010/main" val="11121221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chemeClr val="tx1"/>
                </a:solidFill>
                <a:latin typeface="Arial Narrow" pitchFamily="34" charset="0"/>
                <a:ea typeface="新細明體" pitchFamily="18" charset="-120"/>
              </a:defRPr>
            </a:lvl1pPr>
            <a:lvl2pPr marL="742950" indent="-285750">
              <a:defRPr kumimoji="1" b="1">
                <a:solidFill>
                  <a:schemeClr val="tx1"/>
                </a:solidFill>
                <a:latin typeface="Arial Narrow" pitchFamily="34" charset="0"/>
                <a:ea typeface="新細明體" pitchFamily="18" charset="-120"/>
              </a:defRPr>
            </a:lvl2pPr>
            <a:lvl3pPr marL="1143000" indent="-228600">
              <a:defRPr kumimoji="1" b="1">
                <a:solidFill>
                  <a:schemeClr val="tx1"/>
                </a:solidFill>
                <a:latin typeface="Arial Narrow" pitchFamily="34" charset="0"/>
                <a:ea typeface="新細明體" pitchFamily="18" charset="-120"/>
              </a:defRPr>
            </a:lvl3pPr>
            <a:lvl4pPr marL="1600200" indent="-228600">
              <a:defRPr kumimoji="1" b="1">
                <a:solidFill>
                  <a:schemeClr val="tx1"/>
                </a:solidFill>
                <a:latin typeface="Arial Narrow" pitchFamily="34" charset="0"/>
                <a:ea typeface="新細明體" pitchFamily="18" charset="-120"/>
              </a:defRPr>
            </a:lvl4pPr>
            <a:lvl5pPr marL="2057400" indent="-228600">
              <a:defRPr kumimoji="1" b="1">
                <a:solidFill>
                  <a:schemeClr val="tx1"/>
                </a:solidFill>
                <a:latin typeface="Arial Narrow" pitchFamily="34" charset="0"/>
                <a:ea typeface="新細明體" pitchFamily="18" charset="-120"/>
              </a:defRPr>
            </a:lvl5pPr>
            <a:lvl6pPr marL="25146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6pPr>
            <a:lvl7pPr marL="29718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7pPr>
            <a:lvl8pPr marL="34290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8pPr>
            <a:lvl9pPr marL="38862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9pPr>
          </a:lstStyle>
          <a:p>
            <a:fld id="{E8B6C9F7-CAA2-473D-8911-66C644C31D4C}" type="slidenum">
              <a:rPr kumimoji="0" lang="zh-TW" altLang="en-US" b="0">
                <a:latin typeface="Arial" pitchFamily="34" charset="0"/>
                <a:ea typeface="ＭＳ Ｐゴシック" pitchFamily="34" charset="-128"/>
              </a:rPr>
              <a:pPr/>
              <a:t>45</a:t>
            </a:fld>
            <a:endParaRPr kumimoji="0" lang="en-US" altLang="zh-TW" b="0">
              <a:latin typeface="Arial" pitchFamily="34" charset="0"/>
              <a:ea typeface="ＭＳ Ｐゴシック" pitchFamily="34" charset="-128"/>
            </a:endParaRPr>
          </a:p>
        </p:txBody>
      </p:sp>
      <p:sp>
        <p:nvSpPr>
          <p:cNvPr id="56323" name="Rectangle 2"/>
          <p:cNvSpPr>
            <a:spLocks noGrp="1" noRot="1" noChangeAspect="1" noChangeArrowheads="1" noTextEdit="1"/>
          </p:cNvSpPr>
          <p:nvPr>
            <p:ph type="sldImg"/>
          </p:nvPr>
        </p:nvSpPr>
        <p:spPr>
          <a:xfrm>
            <a:off x="1144588" y="685800"/>
            <a:ext cx="4568825" cy="3427413"/>
          </a:xfrm>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TW" altLang="en-US" smtClean="0">
              <a:latin typeface="Arial" pitchFamily="34" charset="0"/>
            </a:endParaRPr>
          </a:p>
        </p:txBody>
      </p:sp>
    </p:spTree>
    <p:extLst>
      <p:ext uri="{BB962C8B-B14F-4D97-AF65-F5344CB8AC3E}">
        <p14:creationId xmlns:p14="http://schemas.microsoft.com/office/powerpoint/2010/main" val="625708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chemeClr val="tx1"/>
                </a:solidFill>
                <a:latin typeface="Arial Narrow" pitchFamily="34" charset="0"/>
                <a:ea typeface="新細明體" pitchFamily="18" charset="-120"/>
              </a:defRPr>
            </a:lvl1pPr>
            <a:lvl2pPr marL="742950" indent="-285750">
              <a:defRPr kumimoji="1" b="1">
                <a:solidFill>
                  <a:schemeClr val="tx1"/>
                </a:solidFill>
                <a:latin typeface="Arial Narrow" pitchFamily="34" charset="0"/>
                <a:ea typeface="新細明體" pitchFamily="18" charset="-120"/>
              </a:defRPr>
            </a:lvl2pPr>
            <a:lvl3pPr marL="1143000" indent="-228600">
              <a:defRPr kumimoji="1" b="1">
                <a:solidFill>
                  <a:schemeClr val="tx1"/>
                </a:solidFill>
                <a:latin typeface="Arial Narrow" pitchFamily="34" charset="0"/>
                <a:ea typeface="新細明體" pitchFamily="18" charset="-120"/>
              </a:defRPr>
            </a:lvl3pPr>
            <a:lvl4pPr marL="1600200" indent="-228600">
              <a:defRPr kumimoji="1" b="1">
                <a:solidFill>
                  <a:schemeClr val="tx1"/>
                </a:solidFill>
                <a:latin typeface="Arial Narrow" pitchFamily="34" charset="0"/>
                <a:ea typeface="新細明體" pitchFamily="18" charset="-120"/>
              </a:defRPr>
            </a:lvl4pPr>
            <a:lvl5pPr marL="2057400" indent="-228600">
              <a:defRPr kumimoji="1" b="1">
                <a:solidFill>
                  <a:schemeClr val="tx1"/>
                </a:solidFill>
                <a:latin typeface="Arial Narrow" pitchFamily="34" charset="0"/>
                <a:ea typeface="新細明體" pitchFamily="18" charset="-120"/>
              </a:defRPr>
            </a:lvl5pPr>
            <a:lvl6pPr marL="25146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6pPr>
            <a:lvl7pPr marL="29718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7pPr>
            <a:lvl8pPr marL="34290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8pPr>
            <a:lvl9pPr marL="38862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9pPr>
          </a:lstStyle>
          <a:p>
            <a:fld id="{C5AC60E1-D1EF-44C0-88A1-B2936DDB2313}" type="slidenum">
              <a:rPr kumimoji="0" lang="zh-TW" altLang="en-US" b="0">
                <a:latin typeface="Arial" pitchFamily="34" charset="0"/>
                <a:ea typeface="ＭＳ Ｐゴシック" pitchFamily="34" charset="-128"/>
              </a:rPr>
              <a:pPr/>
              <a:t>46</a:t>
            </a:fld>
            <a:endParaRPr kumimoji="0" lang="en-US" altLang="zh-TW" b="0">
              <a:latin typeface="Arial" pitchFamily="34" charset="0"/>
              <a:ea typeface="ＭＳ Ｐゴシック" pitchFamily="34" charset="-128"/>
            </a:endParaRPr>
          </a:p>
        </p:txBody>
      </p:sp>
      <p:sp>
        <p:nvSpPr>
          <p:cNvPr id="58371" name="Rectangle 2"/>
          <p:cNvSpPr>
            <a:spLocks noGrp="1" noRot="1" noChangeAspect="1" noChangeArrowheads="1" noTextEdit="1"/>
          </p:cNvSpPr>
          <p:nvPr>
            <p:ph type="sldImg"/>
          </p:nvPr>
        </p:nvSpPr>
        <p:spPr>
          <a:xfrm>
            <a:off x="1144588" y="685800"/>
            <a:ext cx="4568825" cy="3427413"/>
          </a:xfrm>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spcBef>
                <a:spcPct val="0"/>
              </a:spcBef>
            </a:pPr>
            <a:r>
              <a:rPr lang="en-US" altLang="zh-TW" smtClean="0">
                <a:latin typeface="Arial" pitchFamily="34" charset="0"/>
              </a:rPr>
              <a:t>1 Change execution mode to executable.</a:t>
            </a:r>
          </a:p>
          <a:p>
            <a:pPr marL="228600" indent="-228600" eaLnBrk="1" hangingPunct="1">
              <a:spcBef>
                <a:spcPct val="0"/>
              </a:spcBef>
              <a:buFontTx/>
              <a:buChar char="•"/>
            </a:pPr>
            <a:r>
              <a:rPr lang="en-US" altLang="zh-TW" smtClean="0">
                <a:latin typeface="Arial" pitchFamily="34" charset="0"/>
              </a:rPr>
              <a:t>Run file as shown in slide.</a:t>
            </a:r>
          </a:p>
          <a:p>
            <a:pPr marL="228600" indent="-228600" eaLnBrk="1" hangingPunct="1">
              <a:spcBef>
                <a:spcPct val="0"/>
              </a:spcBef>
            </a:pPr>
            <a:endParaRPr lang="zh-TW" altLang="en-US" smtClean="0">
              <a:latin typeface="Arial" pitchFamily="34" charset="0"/>
            </a:endParaRPr>
          </a:p>
        </p:txBody>
      </p:sp>
    </p:spTree>
    <p:extLst>
      <p:ext uri="{BB962C8B-B14F-4D97-AF65-F5344CB8AC3E}">
        <p14:creationId xmlns:p14="http://schemas.microsoft.com/office/powerpoint/2010/main" val="10472482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tx1"/>
                </a:solidFill>
                <a:latin typeface="Arial Narrow" pitchFamily="34" charset="0"/>
                <a:ea typeface="新細明體" pitchFamily="18" charset="-120"/>
              </a:defRPr>
            </a:lvl1pPr>
            <a:lvl2pPr marL="742950" indent="-285750">
              <a:defRPr kumimoji="1" b="1">
                <a:solidFill>
                  <a:schemeClr val="tx1"/>
                </a:solidFill>
                <a:latin typeface="Arial Narrow" pitchFamily="34" charset="0"/>
                <a:ea typeface="新細明體" pitchFamily="18" charset="-120"/>
              </a:defRPr>
            </a:lvl2pPr>
            <a:lvl3pPr marL="1143000" indent="-228600">
              <a:defRPr kumimoji="1" b="1">
                <a:solidFill>
                  <a:schemeClr val="tx1"/>
                </a:solidFill>
                <a:latin typeface="Arial Narrow" pitchFamily="34" charset="0"/>
                <a:ea typeface="新細明體" pitchFamily="18" charset="-120"/>
              </a:defRPr>
            </a:lvl3pPr>
            <a:lvl4pPr marL="1600200" indent="-228600">
              <a:defRPr kumimoji="1" b="1">
                <a:solidFill>
                  <a:schemeClr val="tx1"/>
                </a:solidFill>
                <a:latin typeface="Arial Narrow" pitchFamily="34" charset="0"/>
                <a:ea typeface="新細明體" pitchFamily="18" charset="-120"/>
              </a:defRPr>
            </a:lvl4pPr>
            <a:lvl5pPr marL="2057400" indent="-228600">
              <a:defRPr kumimoji="1" b="1">
                <a:solidFill>
                  <a:schemeClr val="tx1"/>
                </a:solidFill>
                <a:latin typeface="Arial Narrow" pitchFamily="34" charset="0"/>
                <a:ea typeface="新細明體" pitchFamily="18" charset="-120"/>
              </a:defRPr>
            </a:lvl5pPr>
            <a:lvl6pPr marL="25146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6pPr>
            <a:lvl7pPr marL="29718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7pPr>
            <a:lvl8pPr marL="34290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8pPr>
            <a:lvl9pPr marL="38862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9pPr>
          </a:lstStyle>
          <a:p>
            <a:pPr algn="r"/>
            <a:fld id="{BB194DBB-98DF-48FB-97BB-86B4075D4296}" type="slidenum">
              <a:rPr kumimoji="0" lang="zh-TW" altLang="en-US" sz="1200" b="0">
                <a:solidFill>
                  <a:srgbClr val="000000"/>
                </a:solidFill>
                <a:latin typeface="Arial" pitchFamily="34" charset="0"/>
                <a:ea typeface="ＭＳ Ｐゴシック" pitchFamily="34" charset="-128"/>
              </a:rPr>
              <a:pPr algn="r"/>
              <a:t>48</a:t>
            </a:fld>
            <a:endParaRPr kumimoji="0" lang="en-US" altLang="zh-TW" sz="1200" b="0">
              <a:solidFill>
                <a:srgbClr val="000000"/>
              </a:solidFill>
              <a:latin typeface="Arial" pitchFamily="34" charset="0"/>
              <a:ea typeface="ＭＳ Ｐゴシック" pitchFamily="34" charset="-128"/>
            </a:endParaRPr>
          </a:p>
        </p:txBody>
      </p:sp>
      <p:sp>
        <p:nvSpPr>
          <p:cNvPr id="30723" name="Rectangle 2"/>
          <p:cNvSpPr>
            <a:spLocks noGrp="1" noRot="1" noChangeAspect="1" noChangeArrowheads="1" noTextEdit="1"/>
          </p:cNvSpPr>
          <p:nvPr>
            <p:ph type="sldImg"/>
          </p:nvPr>
        </p:nvSpPr>
        <p:spPr>
          <a:xfrm>
            <a:off x="1144588" y="685800"/>
            <a:ext cx="4568825" cy="3427413"/>
          </a:xfrm>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TW" altLang="en-US" smtClean="0">
              <a:latin typeface="Arial" pitchFamily="34" charset="0"/>
            </a:endParaRPr>
          </a:p>
        </p:txBody>
      </p:sp>
    </p:spTree>
    <p:extLst>
      <p:ext uri="{BB962C8B-B14F-4D97-AF65-F5344CB8AC3E}">
        <p14:creationId xmlns:p14="http://schemas.microsoft.com/office/powerpoint/2010/main" val="37769112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tx1"/>
                </a:solidFill>
                <a:latin typeface="Arial Narrow" pitchFamily="34" charset="0"/>
                <a:ea typeface="新細明體" pitchFamily="18" charset="-120"/>
              </a:defRPr>
            </a:lvl1pPr>
            <a:lvl2pPr marL="742950" indent="-285750">
              <a:defRPr kumimoji="1" b="1">
                <a:solidFill>
                  <a:schemeClr val="tx1"/>
                </a:solidFill>
                <a:latin typeface="Arial Narrow" pitchFamily="34" charset="0"/>
                <a:ea typeface="新細明體" pitchFamily="18" charset="-120"/>
              </a:defRPr>
            </a:lvl2pPr>
            <a:lvl3pPr marL="1143000" indent="-228600">
              <a:defRPr kumimoji="1" b="1">
                <a:solidFill>
                  <a:schemeClr val="tx1"/>
                </a:solidFill>
                <a:latin typeface="Arial Narrow" pitchFamily="34" charset="0"/>
                <a:ea typeface="新細明體" pitchFamily="18" charset="-120"/>
              </a:defRPr>
            </a:lvl3pPr>
            <a:lvl4pPr marL="1600200" indent="-228600">
              <a:defRPr kumimoji="1" b="1">
                <a:solidFill>
                  <a:schemeClr val="tx1"/>
                </a:solidFill>
                <a:latin typeface="Arial Narrow" pitchFamily="34" charset="0"/>
                <a:ea typeface="新細明體" pitchFamily="18" charset="-120"/>
              </a:defRPr>
            </a:lvl4pPr>
            <a:lvl5pPr marL="2057400" indent="-228600">
              <a:defRPr kumimoji="1" b="1">
                <a:solidFill>
                  <a:schemeClr val="tx1"/>
                </a:solidFill>
                <a:latin typeface="Arial Narrow" pitchFamily="34" charset="0"/>
                <a:ea typeface="新細明體" pitchFamily="18" charset="-120"/>
              </a:defRPr>
            </a:lvl5pPr>
            <a:lvl6pPr marL="25146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6pPr>
            <a:lvl7pPr marL="29718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7pPr>
            <a:lvl8pPr marL="34290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8pPr>
            <a:lvl9pPr marL="38862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9pPr>
          </a:lstStyle>
          <a:p>
            <a:pPr algn="r"/>
            <a:fld id="{BB194DBB-98DF-48FB-97BB-86B4075D4296}" type="slidenum">
              <a:rPr kumimoji="0" lang="zh-TW" altLang="en-US" sz="1200" b="0">
                <a:solidFill>
                  <a:srgbClr val="000000"/>
                </a:solidFill>
                <a:latin typeface="Arial" pitchFamily="34" charset="0"/>
                <a:ea typeface="ＭＳ Ｐゴシック" pitchFamily="34" charset="-128"/>
              </a:rPr>
              <a:pPr algn="r"/>
              <a:t>49</a:t>
            </a:fld>
            <a:endParaRPr kumimoji="0" lang="en-US" altLang="zh-TW" sz="1200" b="0">
              <a:solidFill>
                <a:srgbClr val="000000"/>
              </a:solidFill>
              <a:latin typeface="Arial" pitchFamily="34" charset="0"/>
              <a:ea typeface="ＭＳ Ｐゴシック" pitchFamily="34" charset="-128"/>
            </a:endParaRPr>
          </a:p>
        </p:txBody>
      </p:sp>
      <p:sp>
        <p:nvSpPr>
          <p:cNvPr id="30723" name="Rectangle 2"/>
          <p:cNvSpPr>
            <a:spLocks noGrp="1" noRot="1" noChangeAspect="1" noChangeArrowheads="1" noTextEdit="1"/>
          </p:cNvSpPr>
          <p:nvPr>
            <p:ph type="sldImg"/>
          </p:nvPr>
        </p:nvSpPr>
        <p:spPr>
          <a:xfrm>
            <a:off x="1144588" y="685800"/>
            <a:ext cx="4568825" cy="3427413"/>
          </a:xfrm>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TW" altLang="en-US" smtClean="0">
              <a:latin typeface="Arial" pitchFamily="34" charset="0"/>
            </a:endParaRPr>
          </a:p>
        </p:txBody>
      </p:sp>
    </p:spTree>
    <p:extLst>
      <p:ext uri="{BB962C8B-B14F-4D97-AF65-F5344CB8AC3E}">
        <p14:creationId xmlns:p14="http://schemas.microsoft.com/office/powerpoint/2010/main" val="3664653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tx1"/>
                </a:solidFill>
                <a:latin typeface="Arial Narrow" pitchFamily="34" charset="0"/>
                <a:ea typeface="新細明體" pitchFamily="18" charset="-120"/>
              </a:defRPr>
            </a:lvl1pPr>
            <a:lvl2pPr marL="742950" indent="-285750">
              <a:defRPr kumimoji="1" b="1">
                <a:solidFill>
                  <a:schemeClr val="tx1"/>
                </a:solidFill>
                <a:latin typeface="Arial Narrow" pitchFamily="34" charset="0"/>
                <a:ea typeface="新細明體" pitchFamily="18" charset="-120"/>
              </a:defRPr>
            </a:lvl2pPr>
            <a:lvl3pPr marL="1143000" indent="-228600">
              <a:defRPr kumimoji="1" b="1">
                <a:solidFill>
                  <a:schemeClr val="tx1"/>
                </a:solidFill>
                <a:latin typeface="Arial Narrow" pitchFamily="34" charset="0"/>
                <a:ea typeface="新細明體" pitchFamily="18" charset="-120"/>
              </a:defRPr>
            </a:lvl3pPr>
            <a:lvl4pPr marL="1600200" indent="-228600">
              <a:defRPr kumimoji="1" b="1">
                <a:solidFill>
                  <a:schemeClr val="tx1"/>
                </a:solidFill>
                <a:latin typeface="Arial Narrow" pitchFamily="34" charset="0"/>
                <a:ea typeface="新細明體" pitchFamily="18" charset="-120"/>
              </a:defRPr>
            </a:lvl4pPr>
            <a:lvl5pPr marL="2057400" indent="-228600">
              <a:defRPr kumimoji="1" b="1">
                <a:solidFill>
                  <a:schemeClr val="tx1"/>
                </a:solidFill>
                <a:latin typeface="Arial Narrow" pitchFamily="34" charset="0"/>
                <a:ea typeface="新細明體" pitchFamily="18" charset="-120"/>
              </a:defRPr>
            </a:lvl5pPr>
            <a:lvl6pPr marL="25146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6pPr>
            <a:lvl7pPr marL="29718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7pPr>
            <a:lvl8pPr marL="34290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8pPr>
            <a:lvl9pPr marL="38862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9pPr>
          </a:lstStyle>
          <a:p>
            <a:pPr algn="r"/>
            <a:fld id="{BB194DBB-98DF-48FB-97BB-86B4075D4296}" type="slidenum">
              <a:rPr kumimoji="0" lang="zh-TW" altLang="en-US" sz="1200" b="0">
                <a:solidFill>
                  <a:srgbClr val="000000"/>
                </a:solidFill>
                <a:latin typeface="Arial" pitchFamily="34" charset="0"/>
                <a:ea typeface="ＭＳ Ｐゴシック" pitchFamily="34" charset="-128"/>
              </a:rPr>
              <a:pPr algn="r"/>
              <a:t>53</a:t>
            </a:fld>
            <a:endParaRPr kumimoji="0" lang="en-US" altLang="zh-TW" sz="1200" b="0">
              <a:solidFill>
                <a:srgbClr val="000000"/>
              </a:solidFill>
              <a:latin typeface="Arial" pitchFamily="34" charset="0"/>
              <a:ea typeface="ＭＳ Ｐゴシック" pitchFamily="34" charset="-128"/>
            </a:endParaRPr>
          </a:p>
        </p:txBody>
      </p:sp>
      <p:sp>
        <p:nvSpPr>
          <p:cNvPr id="30723" name="Rectangle 2"/>
          <p:cNvSpPr>
            <a:spLocks noGrp="1" noRot="1" noChangeAspect="1" noChangeArrowheads="1" noTextEdit="1"/>
          </p:cNvSpPr>
          <p:nvPr>
            <p:ph type="sldImg"/>
          </p:nvPr>
        </p:nvSpPr>
        <p:spPr>
          <a:xfrm>
            <a:off x="1144588" y="685800"/>
            <a:ext cx="4568825" cy="3427413"/>
          </a:xfrm>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TW" altLang="en-US" smtClean="0">
              <a:latin typeface="Arial" pitchFamily="34" charset="0"/>
            </a:endParaRPr>
          </a:p>
        </p:txBody>
      </p:sp>
    </p:spTree>
    <p:extLst>
      <p:ext uri="{BB962C8B-B14F-4D97-AF65-F5344CB8AC3E}">
        <p14:creationId xmlns:p14="http://schemas.microsoft.com/office/powerpoint/2010/main" val="5947697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tx1"/>
                </a:solidFill>
                <a:latin typeface="Arial Narrow" pitchFamily="34" charset="0"/>
                <a:ea typeface="新細明體" pitchFamily="18" charset="-120"/>
              </a:defRPr>
            </a:lvl1pPr>
            <a:lvl2pPr marL="742950" indent="-285750">
              <a:defRPr kumimoji="1" b="1">
                <a:solidFill>
                  <a:schemeClr val="tx1"/>
                </a:solidFill>
                <a:latin typeface="Arial Narrow" pitchFamily="34" charset="0"/>
                <a:ea typeface="新細明體" pitchFamily="18" charset="-120"/>
              </a:defRPr>
            </a:lvl2pPr>
            <a:lvl3pPr marL="1143000" indent="-228600">
              <a:defRPr kumimoji="1" b="1">
                <a:solidFill>
                  <a:schemeClr val="tx1"/>
                </a:solidFill>
                <a:latin typeface="Arial Narrow" pitchFamily="34" charset="0"/>
                <a:ea typeface="新細明體" pitchFamily="18" charset="-120"/>
              </a:defRPr>
            </a:lvl3pPr>
            <a:lvl4pPr marL="1600200" indent="-228600">
              <a:defRPr kumimoji="1" b="1">
                <a:solidFill>
                  <a:schemeClr val="tx1"/>
                </a:solidFill>
                <a:latin typeface="Arial Narrow" pitchFamily="34" charset="0"/>
                <a:ea typeface="新細明體" pitchFamily="18" charset="-120"/>
              </a:defRPr>
            </a:lvl4pPr>
            <a:lvl5pPr marL="2057400" indent="-228600">
              <a:defRPr kumimoji="1" b="1">
                <a:solidFill>
                  <a:schemeClr val="tx1"/>
                </a:solidFill>
                <a:latin typeface="Arial Narrow" pitchFamily="34" charset="0"/>
                <a:ea typeface="新細明體" pitchFamily="18" charset="-120"/>
              </a:defRPr>
            </a:lvl5pPr>
            <a:lvl6pPr marL="25146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6pPr>
            <a:lvl7pPr marL="29718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7pPr>
            <a:lvl8pPr marL="34290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8pPr>
            <a:lvl9pPr marL="38862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9pPr>
          </a:lstStyle>
          <a:p>
            <a:pPr algn="r"/>
            <a:fld id="{2D7039EC-C37A-46FD-A386-8CA7F67380E8}" type="slidenum">
              <a:rPr kumimoji="0" lang="zh-TW" altLang="en-US" sz="1200" b="0">
                <a:latin typeface="Arial" pitchFamily="34" charset="0"/>
                <a:ea typeface="ＭＳ Ｐゴシック" pitchFamily="34" charset="-128"/>
              </a:rPr>
              <a:pPr algn="r"/>
              <a:t>54</a:t>
            </a:fld>
            <a:endParaRPr kumimoji="0" lang="en-US" altLang="zh-TW" sz="1200" b="0">
              <a:latin typeface="Arial" pitchFamily="34" charset="0"/>
              <a:ea typeface="ＭＳ Ｐゴシック" pitchFamily="34" charset="-128"/>
            </a:endParaRPr>
          </a:p>
        </p:txBody>
      </p:sp>
      <p:sp>
        <p:nvSpPr>
          <p:cNvPr id="61443" name="Rectangle 2"/>
          <p:cNvSpPr>
            <a:spLocks noGrp="1" noRot="1" noChangeAspect="1" noChangeArrowheads="1" noTextEdit="1"/>
          </p:cNvSpPr>
          <p:nvPr>
            <p:ph type="sldImg"/>
          </p:nvPr>
        </p:nvSpPr>
        <p:spPr>
          <a:xfrm>
            <a:off x="1144588" y="685800"/>
            <a:ext cx="4568825" cy="3427413"/>
          </a:xfrm>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TW" altLang="en-US" smtClean="0">
              <a:latin typeface="Arial" pitchFamily="34" charset="0"/>
            </a:endParaRPr>
          </a:p>
        </p:txBody>
      </p:sp>
    </p:spTree>
    <p:extLst>
      <p:ext uri="{BB962C8B-B14F-4D97-AF65-F5344CB8AC3E}">
        <p14:creationId xmlns:p14="http://schemas.microsoft.com/office/powerpoint/2010/main" val="16461609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b="1">
                <a:solidFill>
                  <a:schemeClr val="tx1"/>
                </a:solidFill>
                <a:latin typeface="Arial Narrow" pitchFamily="34" charset="0"/>
                <a:ea typeface="新細明體" pitchFamily="18" charset="-120"/>
              </a:defRPr>
            </a:lvl1pPr>
            <a:lvl2pPr marL="742950" indent="-285750">
              <a:defRPr kumimoji="1" b="1">
                <a:solidFill>
                  <a:schemeClr val="tx1"/>
                </a:solidFill>
                <a:latin typeface="Arial Narrow" pitchFamily="34" charset="0"/>
                <a:ea typeface="新細明體" pitchFamily="18" charset="-120"/>
              </a:defRPr>
            </a:lvl2pPr>
            <a:lvl3pPr marL="1143000" indent="-228600">
              <a:defRPr kumimoji="1" b="1">
                <a:solidFill>
                  <a:schemeClr val="tx1"/>
                </a:solidFill>
                <a:latin typeface="Arial Narrow" pitchFamily="34" charset="0"/>
                <a:ea typeface="新細明體" pitchFamily="18" charset="-120"/>
              </a:defRPr>
            </a:lvl3pPr>
            <a:lvl4pPr marL="1600200" indent="-228600">
              <a:defRPr kumimoji="1" b="1">
                <a:solidFill>
                  <a:schemeClr val="tx1"/>
                </a:solidFill>
                <a:latin typeface="Arial Narrow" pitchFamily="34" charset="0"/>
                <a:ea typeface="新細明體" pitchFamily="18" charset="-120"/>
              </a:defRPr>
            </a:lvl4pPr>
            <a:lvl5pPr marL="2057400" indent="-228600">
              <a:defRPr kumimoji="1" b="1">
                <a:solidFill>
                  <a:schemeClr val="tx1"/>
                </a:solidFill>
                <a:latin typeface="Arial Narrow" pitchFamily="34" charset="0"/>
                <a:ea typeface="新細明體" pitchFamily="18" charset="-120"/>
              </a:defRPr>
            </a:lvl5pPr>
            <a:lvl6pPr marL="25146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6pPr>
            <a:lvl7pPr marL="29718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7pPr>
            <a:lvl8pPr marL="34290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8pPr>
            <a:lvl9pPr marL="38862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9pPr>
          </a:lstStyle>
          <a:p>
            <a:fld id="{26C8750B-0B49-4D79-8F29-974677B2AB11}" type="slidenum">
              <a:rPr kumimoji="0" lang="zh-TW" altLang="en-US" b="0">
                <a:latin typeface="Arial" pitchFamily="34" charset="0"/>
                <a:ea typeface="ＭＳ Ｐゴシック" pitchFamily="34" charset="-128"/>
              </a:rPr>
              <a:pPr/>
              <a:t>95</a:t>
            </a:fld>
            <a:endParaRPr kumimoji="0" lang="en-US" altLang="zh-TW" b="0">
              <a:latin typeface="Arial" pitchFamily="34" charset="0"/>
              <a:ea typeface="ＭＳ Ｐゴシック" pitchFamily="34" charset="-128"/>
            </a:endParaRPr>
          </a:p>
        </p:txBody>
      </p:sp>
    </p:spTree>
    <p:extLst>
      <p:ext uri="{BB962C8B-B14F-4D97-AF65-F5344CB8AC3E}">
        <p14:creationId xmlns:p14="http://schemas.microsoft.com/office/powerpoint/2010/main" val="3562045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tx1"/>
                </a:solidFill>
                <a:latin typeface="Arial Narrow" pitchFamily="34" charset="0"/>
                <a:ea typeface="新細明體" pitchFamily="18" charset="-120"/>
              </a:defRPr>
            </a:lvl1pPr>
            <a:lvl2pPr marL="742950" indent="-285750">
              <a:defRPr kumimoji="1" b="1">
                <a:solidFill>
                  <a:schemeClr val="tx1"/>
                </a:solidFill>
                <a:latin typeface="Arial Narrow" pitchFamily="34" charset="0"/>
                <a:ea typeface="新細明體" pitchFamily="18" charset="-120"/>
              </a:defRPr>
            </a:lvl2pPr>
            <a:lvl3pPr marL="1143000" indent="-228600">
              <a:defRPr kumimoji="1" b="1">
                <a:solidFill>
                  <a:schemeClr val="tx1"/>
                </a:solidFill>
                <a:latin typeface="Arial Narrow" pitchFamily="34" charset="0"/>
                <a:ea typeface="新細明體" pitchFamily="18" charset="-120"/>
              </a:defRPr>
            </a:lvl3pPr>
            <a:lvl4pPr marL="1600200" indent="-228600">
              <a:defRPr kumimoji="1" b="1">
                <a:solidFill>
                  <a:schemeClr val="tx1"/>
                </a:solidFill>
                <a:latin typeface="Arial Narrow" pitchFamily="34" charset="0"/>
                <a:ea typeface="新細明體" pitchFamily="18" charset="-120"/>
              </a:defRPr>
            </a:lvl4pPr>
            <a:lvl5pPr marL="2057400" indent="-228600">
              <a:defRPr kumimoji="1" b="1">
                <a:solidFill>
                  <a:schemeClr val="tx1"/>
                </a:solidFill>
                <a:latin typeface="Arial Narrow" pitchFamily="34" charset="0"/>
                <a:ea typeface="新細明體" pitchFamily="18" charset="-120"/>
              </a:defRPr>
            </a:lvl5pPr>
            <a:lvl6pPr marL="25146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6pPr>
            <a:lvl7pPr marL="29718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7pPr>
            <a:lvl8pPr marL="34290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8pPr>
            <a:lvl9pPr marL="38862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9pPr>
          </a:lstStyle>
          <a:p>
            <a:pPr algn="r"/>
            <a:fld id="{BB194DBB-98DF-48FB-97BB-86B4075D4296}" type="slidenum">
              <a:rPr kumimoji="0" lang="zh-TW" altLang="en-US" sz="1200" b="0">
                <a:solidFill>
                  <a:srgbClr val="000000"/>
                </a:solidFill>
                <a:latin typeface="Arial" pitchFamily="34" charset="0"/>
                <a:ea typeface="ＭＳ Ｐゴシック" pitchFamily="34" charset="-128"/>
              </a:rPr>
              <a:pPr algn="r"/>
              <a:t>13</a:t>
            </a:fld>
            <a:endParaRPr kumimoji="0" lang="en-US" altLang="zh-TW" sz="1200" b="0">
              <a:solidFill>
                <a:srgbClr val="000000"/>
              </a:solidFill>
              <a:latin typeface="Arial" pitchFamily="34" charset="0"/>
              <a:ea typeface="ＭＳ Ｐゴシック" pitchFamily="34" charset="-128"/>
            </a:endParaRPr>
          </a:p>
        </p:txBody>
      </p:sp>
      <p:sp>
        <p:nvSpPr>
          <p:cNvPr id="30723" name="Rectangle 2"/>
          <p:cNvSpPr>
            <a:spLocks noGrp="1" noRot="1" noChangeAspect="1" noChangeArrowheads="1" noTextEdit="1"/>
          </p:cNvSpPr>
          <p:nvPr>
            <p:ph type="sldImg"/>
          </p:nvPr>
        </p:nvSpPr>
        <p:spPr>
          <a:xfrm>
            <a:off x="1144588" y="685800"/>
            <a:ext cx="4568825" cy="3427413"/>
          </a:xfrm>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TW" altLang="en-US" smtClean="0">
              <a:latin typeface="Arial" pitchFamily="34" charset="0"/>
            </a:endParaRPr>
          </a:p>
        </p:txBody>
      </p:sp>
    </p:spTree>
    <p:extLst>
      <p:ext uri="{BB962C8B-B14F-4D97-AF65-F5344CB8AC3E}">
        <p14:creationId xmlns:p14="http://schemas.microsoft.com/office/powerpoint/2010/main" val="3795940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tx1"/>
                </a:solidFill>
                <a:latin typeface="Arial Narrow" pitchFamily="34" charset="0"/>
                <a:ea typeface="新細明體" pitchFamily="18" charset="-120"/>
              </a:defRPr>
            </a:lvl1pPr>
            <a:lvl2pPr marL="742950" indent="-285750">
              <a:defRPr kumimoji="1" b="1">
                <a:solidFill>
                  <a:schemeClr val="tx1"/>
                </a:solidFill>
                <a:latin typeface="Arial Narrow" pitchFamily="34" charset="0"/>
                <a:ea typeface="新細明體" pitchFamily="18" charset="-120"/>
              </a:defRPr>
            </a:lvl2pPr>
            <a:lvl3pPr marL="1143000" indent="-228600">
              <a:defRPr kumimoji="1" b="1">
                <a:solidFill>
                  <a:schemeClr val="tx1"/>
                </a:solidFill>
                <a:latin typeface="Arial Narrow" pitchFamily="34" charset="0"/>
                <a:ea typeface="新細明體" pitchFamily="18" charset="-120"/>
              </a:defRPr>
            </a:lvl3pPr>
            <a:lvl4pPr marL="1600200" indent="-228600">
              <a:defRPr kumimoji="1" b="1">
                <a:solidFill>
                  <a:schemeClr val="tx1"/>
                </a:solidFill>
                <a:latin typeface="Arial Narrow" pitchFamily="34" charset="0"/>
                <a:ea typeface="新細明體" pitchFamily="18" charset="-120"/>
              </a:defRPr>
            </a:lvl4pPr>
            <a:lvl5pPr marL="2057400" indent="-228600">
              <a:defRPr kumimoji="1" b="1">
                <a:solidFill>
                  <a:schemeClr val="tx1"/>
                </a:solidFill>
                <a:latin typeface="Arial Narrow" pitchFamily="34" charset="0"/>
                <a:ea typeface="新細明體" pitchFamily="18" charset="-120"/>
              </a:defRPr>
            </a:lvl5pPr>
            <a:lvl6pPr marL="25146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6pPr>
            <a:lvl7pPr marL="29718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7pPr>
            <a:lvl8pPr marL="34290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8pPr>
            <a:lvl9pPr marL="38862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9pPr>
          </a:lstStyle>
          <a:p>
            <a:pPr algn="r"/>
            <a:fld id="{BB194DBB-98DF-48FB-97BB-86B4075D4296}" type="slidenum">
              <a:rPr kumimoji="0" lang="zh-TW" altLang="en-US" sz="1200" b="0">
                <a:solidFill>
                  <a:srgbClr val="000000"/>
                </a:solidFill>
                <a:latin typeface="Arial" pitchFamily="34" charset="0"/>
                <a:ea typeface="ＭＳ Ｐゴシック" pitchFamily="34" charset="-128"/>
              </a:rPr>
              <a:pPr algn="r"/>
              <a:t>15</a:t>
            </a:fld>
            <a:endParaRPr kumimoji="0" lang="en-US" altLang="zh-TW" sz="1200" b="0">
              <a:solidFill>
                <a:srgbClr val="000000"/>
              </a:solidFill>
              <a:latin typeface="Arial" pitchFamily="34" charset="0"/>
              <a:ea typeface="ＭＳ Ｐゴシック" pitchFamily="34" charset="-128"/>
            </a:endParaRPr>
          </a:p>
        </p:txBody>
      </p:sp>
      <p:sp>
        <p:nvSpPr>
          <p:cNvPr id="30723" name="Rectangle 2"/>
          <p:cNvSpPr>
            <a:spLocks noGrp="1" noRot="1" noChangeAspect="1" noChangeArrowheads="1" noTextEdit="1"/>
          </p:cNvSpPr>
          <p:nvPr>
            <p:ph type="sldImg"/>
          </p:nvPr>
        </p:nvSpPr>
        <p:spPr>
          <a:xfrm>
            <a:off x="1144588" y="685800"/>
            <a:ext cx="4568825" cy="3427413"/>
          </a:xfrm>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TW" altLang="en-US" smtClean="0">
              <a:latin typeface="Arial" pitchFamily="34" charset="0"/>
            </a:endParaRPr>
          </a:p>
        </p:txBody>
      </p:sp>
    </p:spTree>
    <p:extLst>
      <p:ext uri="{BB962C8B-B14F-4D97-AF65-F5344CB8AC3E}">
        <p14:creationId xmlns:p14="http://schemas.microsoft.com/office/powerpoint/2010/main" val="1527255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tx1"/>
                </a:solidFill>
                <a:latin typeface="Arial Narrow" pitchFamily="34" charset="0"/>
                <a:ea typeface="新細明體" pitchFamily="18" charset="-120"/>
              </a:defRPr>
            </a:lvl1pPr>
            <a:lvl2pPr marL="742950" indent="-285750">
              <a:defRPr kumimoji="1" b="1">
                <a:solidFill>
                  <a:schemeClr val="tx1"/>
                </a:solidFill>
                <a:latin typeface="Arial Narrow" pitchFamily="34" charset="0"/>
                <a:ea typeface="新細明體" pitchFamily="18" charset="-120"/>
              </a:defRPr>
            </a:lvl2pPr>
            <a:lvl3pPr marL="1143000" indent="-228600">
              <a:defRPr kumimoji="1" b="1">
                <a:solidFill>
                  <a:schemeClr val="tx1"/>
                </a:solidFill>
                <a:latin typeface="Arial Narrow" pitchFamily="34" charset="0"/>
                <a:ea typeface="新細明體" pitchFamily="18" charset="-120"/>
              </a:defRPr>
            </a:lvl3pPr>
            <a:lvl4pPr marL="1600200" indent="-228600">
              <a:defRPr kumimoji="1" b="1">
                <a:solidFill>
                  <a:schemeClr val="tx1"/>
                </a:solidFill>
                <a:latin typeface="Arial Narrow" pitchFamily="34" charset="0"/>
                <a:ea typeface="新細明體" pitchFamily="18" charset="-120"/>
              </a:defRPr>
            </a:lvl4pPr>
            <a:lvl5pPr marL="2057400" indent="-228600">
              <a:defRPr kumimoji="1" b="1">
                <a:solidFill>
                  <a:schemeClr val="tx1"/>
                </a:solidFill>
                <a:latin typeface="Arial Narrow" pitchFamily="34" charset="0"/>
                <a:ea typeface="新細明體" pitchFamily="18" charset="-120"/>
              </a:defRPr>
            </a:lvl5pPr>
            <a:lvl6pPr marL="25146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6pPr>
            <a:lvl7pPr marL="29718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7pPr>
            <a:lvl8pPr marL="34290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8pPr>
            <a:lvl9pPr marL="38862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9pPr>
          </a:lstStyle>
          <a:p>
            <a:pPr algn="r"/>
            <a:fld id="{BB194DBB-98DF-48FB-97BB-86B4075D4296}" type="slidenum">
              <a:rPr kumimoji="0" lang="zh-TW" altLang="en-US" sz="1200" b="0">
                <a:solidFill>
                  <a:srgbClr val="000000"/>
                </a:solidFill>
                <a:latin typeface="Arial" pitchFamily="34" charset="0"/>
                <a:ea typeface="ＭＳ Ｐゴシック" pitchFamily="34" charset="-128"/>
              </a:rPr>
              <a:pPr algn="r"/>
              <a:t>25</a:t>
            </a:fld>
            <a:endParaRPr kumimoji="0" lang="en-US" altLang="zh-TW" sz="1200" b="0">
              <a:solidFill>
                <a:srgbClr val="000000"/>
              </a:solidFill>
              <a:latin typeface="Arial" pitchFamily="34" charset="0"/>
              <a:ea typeface="ＭＳ Ｐゴシック" pitchFamily="34" charset="-128"/>
            </a:endParaRPr>
          </a:p>
        </p:txBody>
      </p:sp>
      <p:sp>
        <p:nvSpPr>
          <p:cNvPr id="30723" name="Rectangle 2"/>
          <p:cNvSpPr>
            <a:spLocks noGrp="1" noRot="1" noChangeAspect="1" noChangeArrowheads="1" noTextEdit="1"/>
          </p:cNvSpPr>
          <p:nvPr>
            <p:ph type="sldImg"/>
          </p:nvPr>
        </p:nvSpPr>
        <p:spPr>
          <a:xfrm>
            <a:off x="1144588" y="685800"/>
            <a:ext cx="4568825" cy="3427413"/>
          </a:xfrm>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TW" altLang="en-US" smtClean="0">
              <a:latin typeface="Arial" pitchFamily="34" charset="0"/>
            </a:endParaRPr>
          </a:p>
        </p:txBody>
      </p:sp>
    </p:spTree>
    <p:extLst>
      <p:ext uri="{BB962C8B-B14F-4D97-AF65-F5344CB8AC3E}">
        <p14:creationId xmlns:p14="http://schemas.microsoft.com/office/powerpoint/2010/main" val="792742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tx1"/>
                </a:solidFill>
                <a:latin typeface="Arial Narrow" pitchFamily="34" charset="0"/>
                <a:ea typeface="新細明體" pitchFamily="18" charset="-120"/>
              </a:defRPr>
            </a:lvl1pPr>
            <a:lvl2pPr marL="742950" indent="-285750">
              <a:defRPr kumimoji="1" b="1">
                <a:solidFill>
                  <a:schemeClr val="tx1"/>
                </a:solidFill>
                <a:latin typeface="Arial Narrow" pitchFamily="34" charset="0"/>
                <a:ea typeface="新細明體" pitchFamily="18" charset="-120"/>
              </a:defRPr>
            </a:lvl2pPr>
            <a:lvl3pPr marL="1143000" indent="-228600">
              <a:defRPr kumimoji="1" b="1">
                <a:solidFill>
                  <a:schemeClr val="tx1"/>
                </a:solidFill>
                <a:latin typeface="Arial Narrow" pitchFamily="34" charset="0"/>
                <a:ea typeface="新細明體" pitchFamily="18" charset="-120"/>
              </a:defRPr>
            </a:lvl3pPr>
            <a:lvl4pPr marL="1600200" indent="-228600">
              <a:defRPr kumimoji="1" b="1">
                <a:solidFill>
                  <a:schemeClr val="tx1"/>
                </a:solidFill>
                <a:latin typeface="Arial Narrow" pitchFamily="34" charset="0"/>
                <a:ea typeface="新細明體" pitchFamily="18" charset="-120"/>
              </a:defRPr>
            </a:lvl4pPr>
            <a:lvl5pPr marL="2057400" indent="-228600">
              <a:defRPr kumimoji="1" b="1">
                <a:solidFill>
                  <a:schemeClr val="tx1"/>
                </a:solidFill>
                <a:latin typeface="Arial Narrow" pitchFamily="34" charset="0"/>
                <a:ea typeface="新細明體" pitchFamily="18" charset="-120"/>
              </a:defRPr>
            </a:lvl5pPr>
            <a:lvl6pPr marL="25146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6pPr>
            <a:lvl7pPr marL="29718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7pPr>
            <a:lvl8pPr marL="34290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8pPr>
            <a:lvl9pPr marL="38862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9pPr>
          </a:lstStyle>
          <a:p>
            <a:pPr algn="r"/>
            <a:fld id="{BB194DBB-98DF-48FB-97BB-86B4075D4296}" type="slidenum">
              <a:rPr kumimoji="0" lang="zh-TW" altLang="en-US" sz="1200" b="0">
                <a:solidFill>
                  <a:srgbClr val="000000"/>
                </a:solidFill>
                <a:latin typeface="Arial" pitchFamily="34" charset="0"/>
                <a:ea typeface="ＭＳ Ｐゴシック" pitchFamily="34" charset="-128"/>
              </a:rPr>
              <a:pPr algn="r"/>
              <a:t>26</a:t>
            </a:fld>
            <a:endParaRPr kumimoji="0" lang="en-US" altLang="zh-TW" sz="1200" b="0">
              <a:solidFill>
                <a:srgbClr val="000000"/>
              </a:solidFill>
              <a:latin typeface="Arial" pitchFamily="34" charset="0"/>
              <a:ea typeface="ＭＳ Ｐゴシック" pitchFamily="34" charset="-128"/>
            </a:endParaRPr>
          </a:p>
        </p:txBody>
      </p:sp>
      <p:sp>
        <p:nvSpPr>
          <p:cNvPr id="30723" name="Rectangle 2"/>
          <p:cNvSpPr>
            <a:spLocks noGrp="1" noRot="1" noChangeAspect="1" noChangeArrowheads="1" noTextEdit="1"/>
          </p:cNvSpPr>
          <p:nvPr>
            <p:ph type="sldImg"/>
          </p:nvPr>
        </p:nvSpPr>
        <p:spPr>
          <a:xfrm>
            <a:off x="1144588" y="685800"/>
            <a:ext cx="4568825" cy="3427413"/>
          </a:xfrm>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TW" altLang="en-US" smtClean="0">
              <a:latin typeface="Arial" pitchFamily="34" charset="0"/>
            </a:endParaRPr>
          </a:p>
        </p:txBody>
      </p:sp>
    </p:spTree>
    <p:extLst>
      <p:ext uri="{BB962C8B-B14F-4D97-AF65-F5344CB8AC3E}">
        <p14:creationId xmlns:p14="http://schemas.microsoft.com/office/powerpoint/2010/main" val="406456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tx1"/>
                </a:solidFill>
                <a:latin typeface="Arial Narrow" pitchFamily="34" charset="0"/>
                <a:ea typeface="新細明體" pitchFamily="18" charset="-120"/>
              </a:defRPr>
            </a:lvl1pPr>
            <a:lvl2pPr marL="742950" indent="-285750">
              <a:defRPr kumimoji="1" b="1">
                <a:solidFill>
                  <a:schemeClr val="tx1"/>
                </a:solidFill>
                <a:latin typeface="Arial Narrow" pitchFamily="34" charset="0"/>
                <a:ea typeface="新細明體" pitchFamily="18" charset="-120"/>
              </a:defRPr>
            </a:lvl2pPr>
            <a:lvl3pPr marL="1143000" indent="-228600">
              <a:defRPr kumimoji="1" b="1">
                <a:solidFill>
                  <a:schemeClr val="tx1"/>
                </a:solidFill>
                <a:latin typeface="Arial Narrow" pitchFamily="34" charset="0"/>
                <a:ea typeface="新細明體" pitchFamily="18" charset="-120"/>
              </a:defRPr>
            </a:lvl3pPr>
            <a:lvl4pPr marL="1600200" indent="-228600">
              <a:defRPr kumimoji="1" b="1">
                <a:solidFill>
                  <a:schemeClr val="tx1"/>
                </a:solidFill>
                <a:latin typeface="Arial Narrow" pitchFamily="34" charset="0"/>
                <a:ea typeface="新細明體" pitchFamily="18" charset="-120"/>
              </a:defRPr>
            </a:lvl4pPr>
            <a:lvl5pPr marL="2057400" indent="-228600">
              <a:defRPr kumimoji="1" b="1">
                <a:solidFill>
                  <a:schemeClr val="tx1"/>
                </a:solidFill>
                <a:latin typeface="Arial Narrow" pitchFamily="34" charset="0"/>
                <a:ea typeface="新細明體" pitchFamily="18" charset="-120"/>
              </a:defRPr>
            </a:lvl5pPr>
            <a:lvl6pPr marL="25146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6pPr>
            <a:lvl7pPr marL="29718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7pPr>
            <a:lvl8pPr marL="34290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8pPr>
            <a:lvl9pPr marL="38862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9pPr>
          </a:lstStyle>
          <a:p>
            <a:pPr algn="r"/>
            <a:fld id="{BB194DBB-98DF-48FB-97BB-86B4075D4296}" type="slidenum">
              <a:rPr kumimoji="0" lang="zh-TW" altLang="en-US" sz="1200" b="0">
                <a:solidFill>
                  <a:srgbClr val="000000"/>
                </a:solidFill>
                <a:latin typeface="Arial" pitchFamily="34" charset="0"/>
                <a:ea typeface="ＭＳ Ｐゴシック" pitchFamily="34" charset="-128"/>
              </a:rPr>
              <a:pPr algn="r"/>
              <a:t>27</a:t>
            </a:fld>
            <a:endParaRPr kumimoji="0" lang="en-US" altLang="zh-TW" sz="1200" b="0">
              <a:solidFill>
                <a:srgbClr val="000000"/>
              </a:solidFill>
              <a:latin typeface="Arial" pitchFamily="34" charset="0"/>
              <a:ea typeface="ＭＳ Ｐゴシック" pitchFamily="34" charset="-128"/>
            </a:endParaRPr>
          </a:p>
        </p:txBody>
      </p:sp>
      <p:sp>
        <p:nvSpPr>
          <p:cNvPr id="30723" name="Rectangle 2"/>
          <p:cNvSpPr>
            <a:spLocks noGrp="1" noRot="1" noChangeAspect="1" noChangeArrowheads="1" noTextEdit="1"/>
          </p:cNvSpPr>
          <p:nvPr>
            <p:ph type="sldImg"/>
          </p:nvPr>
        </p:nvSpPr>
        <p:spPr>
          <a:xfrm>
            <a:off x="1144588" y="685800"/>
            <a:ext cx="4568825" cy="3427413"/>
          </a:xfrm>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TW" altLang="en-US" smtClean="0">
              <a:latin typeface="Arial" pitchFamily="34" charset="0"/>
            </a:endParaRPr>
          </a:p>
        </p:txBody>
      </p:sp>
    </p:spTree>
    <p:extLst>
      <p:ext uri="{BB962C8B-B14F-4D97-AF65-F5344CB8AC3E}">
        <p14:creationId xmlns:p14="http://schemas.microsoft.com/office/powerpoint/2010/main" val="3329853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tx1"/>
                </a:solidFill>
                <a:latin typeface="Arial Narrow" pitchFamily="34" charset="0"/>
                <a:ea typeface="新細明體" pitchFamily="18" charset="-120"/>
              </a:defRPr>
            </a:lvl1pPr>
            <a:lvl2pPr marL="742950" indent="-285750">
              <a:defRPr kumimoji="1" b="1">
                <a:solidFill>
                  <a:schemeClr val="tx1"/>
                </a:solidFill>
                <a:latin typeface="Arial Narrow" pitchFamily="34" charset="0"/>
                <a:ea typeface="新細明體" pitchFamily="18" charset="-120"/>
              </a:defRPr>
            </a:lvl2pPr>
            <a:lvl3pPr marL="1143000" indent="-228600">
              <a:defRPr kumimoji="1" b="1">
                <a:solidFill>
                  <a:schemeClr val="tx1"/>
                </a:solidFill>
                <a:latin typeface="Arial Narrow" pitchFamily="34" charset="0"/>
                <a:ea typeface="新細明體" pitchFamily="18" charset="-120"/>
              </a:defRPr>
            </a:lvl3pPr>
            <a:lvl4pPr marL="1600200" indent="-228600">
              <a:defRPr kumimoji="1" b="1">
                <a:solidFill>
                  <a:schemeClr val="tx1"/>
                </a:solidFill>
                <a:latin typeface="Arial Narrow" pitchFamily="34" charset="0"/>
                <a:ea typeface="新細明體" pitchFamily="18" charset="-120"/>
              </a:defRPr>
            </a:lvl4pPr>
            <a:lvl5pPr marL="2057400" indent="-228600">
              <a:defRPr kumimoji="1" b="1">
                <a:solidFill>
                  <a:schemeClr val="tx1"/>
                </a:solidFill>
                <a:latin typeface="Arial Narrow" pitchFamily="34" charset="0"/>
                <a:ea typeface="新細明體" pitchFamily="18" charset="-120"/>
              </a:defRPr>
            </a:lvl5pPr>
            <a:lvl6pPr marL="25146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6pPr>
            <a:lvl7pPr marL="29718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7pPr>
            <a:lvl8pPr marL="34290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8pPr>
            <a:lvl9pPr marL="38862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9pPr>
          </a:lstStyle>
          <a:p>
            <a:pPr algn="r"/>
            <a:fld id="{BB194DBB-98DF-48FB-97BB-86B4075D4296}" type="slidenum">
              <a:rPr kumimoji="0" lang="zh-TW" altLang="en-US" sz="1200" b="0">
                <a:solidFill>
                  <a:srgbClr val="000000"/>
                </a:solidFill>
                <a:latin typeface="Arial" pitchFamily="34" charset="0"/>
                <a:ea typeface="ＭＳ Ｐゴシック" pitchFamily="34" charset="-128"/>
              </a:rPr>
              <a:pPr algn="r"/>
              <a:t>28</a:t>
            </a:fld>
            <a:endParaRPr kumimoji="0" lang="en-US" altLang="zh-TW" sz="1200" b="0">
              <a:solidFill>
                <a:srgbClr val="000000"/>
              </a:solidFill>
              <a:latin typeface="Arial" pitchFamily="34" charset="0"/>
              <a:ea typeface="ＭＳ Ｐゴシック" pitchFamily="34" charset="-128"/>
            </a:endParaRPr>
          </a:p>
        </p:txBody>
      </p:sp>
      <p:sp>
        <p:nvSpPr>
          <p:cNvPr id="30723" name="Rectangle 2"/>
          <p:cNvSpPr>
            <a:spLocks noGrp="1" noRot="1" noChangeAspect="1" noChangeArrowheads="1" noTextEdit="1"/>
          </p:cNvSpPr>
          <p:nvPr>
            <p:ph type="sldImg"/>
          </p:nvPr>
        </p:nvSpPr>
        <p:spPr>
          <a:xfrm>
            <a:off x="1144588" y="685800"/>
            <a:ext cx="4568825" cy="3427413"/>
          </a:xfrm>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TW" altLang="en-US" smtClean="0">
              <a:latin typeface="Arial" pitchFamily="34" charset="0"/>
            </a:endParaRPr>
          </a:p>
        </p:txBody>
      </p:sp>
    </p:spTree>
    <p:extLst>
      <p:ext uri="{BB962C8B-B14F-4D97-AF65-F5344CB8AC3E}">
        <p14:creationId xmlns:p14="http://schemas.microsoft.com/office/powerpoint/2010/main" val="3509472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tx1"/>
                </a:solidFill>
                <a:latin typeface="Arial Narrow" pitchFamily="34" charset="0"/>
                <a:ea typeface="新細明體" pitchFamily="18" charset="-120"/>
              </a:defRPr>
            </a:lvl1pPr>
            <a:lvl2pPr marL="742950" indent="-285750">
              <a:defRPr kumimoji="1" b="1">
                <a:solidFill>
                  <a:schemeClr val="tx1"/>
                </a:solidFill>
                <a:latin typeface="Arial Narrow" pitchFamily="34" charset="0"/>
                <a:ea typeface="新細明體" pitchFamily="18" charset="-120"/>
              </a:defRPr>
            </a:lvl2pPr>
            <a:lvl3pPr marL="1143000" indent="-228600">
              <a:defRPr kumimoji="1" b="1">
                <a:solidFill>
                  <a:schemeClr val="tx1"/>
                </a:solidFill>
                <a:latin typeface="Arial Narrow" pitchFamily="34" charset="0"/>
                <a:ea typeface="新細明體" pitchFamily="18" charset="-120"/>
              </a:defRPr>
            </a:lvl3pPr>
            <a:lvl4pPr marL="1600200" indent="-228600">
              <a:defRPr kumimoji="1" b="1">
                <a:solidFill>
                  <a:schemeClr val="tx1"/>
                </a:solidFill>
                <a:latin typeface="Arial Narrow" pitchFamily="34" charset="0"/>
                <a:ea typeface="新細明體" pitchFamily="18" charset="-120"/>
              </a:defRPr>
            </a:lvl4pPr>
            <a:lvl5pPr marL="2057400" indent="-228600">
              <a:defRPr kumimoji="1" b="1">
                <a:solidFill>
                  <a:schemeClr val="tx1"/>
                </a:solidFill>
                <a:latin typeface="Arial Narrow" pitchFamily="34" charset="0"/>
                <a:ea typeface="新細明體" pitchFamily="18" charset="-120"/>
              </a:defRPr>
            </a:lvl5pPr>
            <a:lvl6pPr marL="25146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6pPr>
            <a:lvl7pPr marL="29718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7pPr>
            <a:lvl8pPr marL="34290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8pPr>
            <a:lvl9pPr marL="38862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9pPr>
          </a:lstStyle>
          <a:p>
            <a:pPr algn="r"/>
            <a:fld id="{BB194DBB-98DF-48FB-97BB-86B4075D4296}" type="slidenum">
              <a:rPr kumimoji="0" lang="zh-TW" altLang="en-US" sz="1200" b="0">
                <a:solidFill>
                  <a:srgbClr val="000000"/>
                </a:solidFill>
                <a:latin typeface="Arial" pitchFamily="34" charset="0"/>
                <a:ea typeface="ＭＳ Ｐゴシック" pitchFamily="34" charset="-128"/>
              </a:rPr>
              <a:pPr algn="r"/>
              <a:t>29</a:t>
            </a:fld>
            <a:endParaRPr kumimoji="0" lang="en-US" altLang="zh-TW" sz="1200" b="0">
              <a:solidFill>
                <a:srgbClr val="000000"/>
              </a:solidFill>
              <a:latin typeface="Arial" pitchFamily="34" charset="0"/>
              <a:ea typeface="ＭＳ Ｐゴシック" pitchFamily="34" charset="-128"/>
            </a:endParaRPr>
          </a:p>
        </p:txBody>
      </p:sp>
      <p:sp>
        <p:nvSpPr>
          <p:cNvPr id="30723" name="Rectangle 2"/>
          <p:cNvSpPr>
            <a:spLocks noGrp="1" noRot="1" noChangeAspect="1" noChangeArrowheads="1" noTextEdit="1"/>
          </p:cNvSpPr>
          <p:nvPr>
            <p:ph type="sldImg"/>
          </p:nvPr>
        </p:nvSpPr>
        <p:spPr>
          <a:xfrm>
            <a:off x="1144588" y="685800"/>
            <a:ext cx="4568825" cy="3427413"/>
          </a:xfrm>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TW" altLang="en-US" smtClean="0">
              <a:latin typeface="Arial" pitchFamily="34" charset="0"/>
            </a:endParaRPr>
          </a:p>
        </p:txBody>
      </p:sp>
    </p:spTree>
    <p:extLst>
      <p:ext uri="{BB962C8B-B14F-4D97-AF65-F5344CB8AC3E}">
        <p14:creationId xmlns:p14="http://schemas.microsoft.com/office/powerpoint/2010/main" val="480671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15CC2C3E-7F81-4ADE-8EFD-9E4BFFA3B80B}" type="slidenum">
              <a:rPr lang="zh-TW" altLang="en-US"/>
              <a:pPr/>
              <a:t>‹#›</a:t>
            </a:fld>
            <a:endParaRPr lang="en-US" altLang="zh-TW"/>
          </a:p>
        </p:txBody>
      </p:sp>
    </p:spTree>
    <p:extLst>
      <p:ext uri="{BB962C8B-B14F-4D97-AF65-F5344CB8AC3E}">
        <p14:creationId xmlns:p14="http://schemas.microsoft.com/office/powerpoint/2010/main" val="2442026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AF40211B-E9DC-4694-8F72-136A50B3D88C}" type="slidenum">
              <a:rPr lang="zh-TW" altLang="en-US"/>
              <a:pPr/>
              <a:t>‹#›</a:t>
            </a:fld>
            <a:endParaRPr lang="en-US" altLang="zh-TW"/>
          </a:p>
        </p:txBody>
      </p:sp>
    </p:spTree>
    <p:extLst>
      <p:ext uri="{BB962C8B-B14F-4D97-AF65-F5344CB8AC3E}">
        <p14:creationId xmlns:p14="http://schemas.microsoft.com/office/powerpoint/2010/main" val="646502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0DECBA83-F144-4533-8217-9A4D32441257}" type="slidenum">
              <a:rPr lang="zh-TW" altLang="en-US"/>
              <a:pPr/>
              <a:t>‹#›</a:t>
            </a:fld>
            <a:endParaRPr lang="en-US" altLang="zh-TW"/>
          </a:p>
        </p:txBody>
      </p:sp>
    </p:spTree>
    <p:extLst>
      <p:ext uri="{BB962C8B-B14F-4D97-AF65-F5344CB8AC3E}">
        <p14:creationId xmlns:p14="http://schemas.microsoft.com/office/powerpoint/2010/main" val="3667414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endParaRPr lang="en-US" altLang="zh-TW">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ltLang="zh-TW">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15CC2C3E-7F81-4ADE-8EFD-9E4BFFA3B80B}" type="slidenum">
              <a:rPr lang="zh-TW" altLang="en-US">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1434013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ltLang="zh-TW">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ltLang="zh-TW">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2620C2F1-561F-42A0-B6DC-23BDD764EAEC}" type="slidenum">
              <a:rPr lang="zh-TW" altLang="en-US">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4127851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ltLang="zh-TW">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ltLang="zh-TW">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2434C508-06B0-4DDB-B53B-6285882C48A7}" type="slidenum">
              <a:rPr lang="zh-TW" altLang="en-US">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846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endParaRPr lang="en-US" altLang="zh-TW">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ltLang="zh-TW">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BC977EB6-3743-4115-8CC0-13D3DB649DF1}" type="slidenum">
              <a:rPr lang="zh-TW" altLang="en-US">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1276336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endParaRPr lang="en-US" altLang="zh-TW">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endParaRPr lang="en-US" altLang="zh-TW">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fld id="{E0EA6A80-F219-4D2E-BD89-5853A813A7B0}" type="slidenum">
              <a:rPr lang="zh-TW" altLang="en-US">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651272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endParaRPr lang="en-US" altLang="zh-TW">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endParaRPr lang="en-US" altLang="zh-TW">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fld id="{97CC4C65-27A7-43E9-B45F-EF05F4A8DE5D}" type="slidenum">
              <a:rPr lang="zh-TW" altLang="en-US">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11444206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zh-TW">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endParaRPr lang="en-US" altLang="zh-TW">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fld id="{470D6E64-A12A-4E38-AAAE-95C45304BAA9}" type="slidenum">
              <a:rPr lang="zh-TW" altLang="en-US">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19356070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zh-TW">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ltLang="zh-TW">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89FE30D4-E487-4628-9ABD-CAE898C697F0}" type="slidenum">
              <a:rPr lang="zh-TW" altLang="en-US">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3758245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2620C2F1-561F-42A0-B6DC-23BDD764EAEC}" type="slidenum">
              <a:rPr lang="zh-TW" altLang="en-US"/>
              <a:pPr/>
              <a:t>‹#›</a:t>
            </a:fld>
            <a:endParaRPr lang="en-US" altLang="zh-TW"/>
          </a:p>
        </p:txBody>
      </p:sp>
    </p:spTree>
    <p:extLst>
      <p:ext uri="{BB962C8B-B14F-4D97-AF65-F5344CB8AC3E}">
        <p14:creationId xmlns:p14="http://schemas.microsoft.com/office/powerpoint/2010/main" val="27329149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zh-TW">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ltLang="zh-TW">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FE7CE34D-FD73-448B-85EF-80013F4D5755}" type="slidenum">
              <a:rPr lang="zh-TW" altLang="en-US">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28043559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ltLang="zh-TW">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ltLang="zh-TW">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AF40211B-E9DC-4694-8F72-136A50B3D88C}" type="slidenum">
              <a:rPr lang="zh-TW" altLang="en-US">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35800522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ltLang="zh-TW">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ltLang="zh-TW">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0DECBA83-F144-4533-8217-9A4D32441257}" type="slidenum">
              <a:rPr lang="zh-TW" altLang="en-US">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180778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2434C508-06B0-4DDB-B53B-6285882C48A7}" type="slidenum">
              <a:rPr lang="zh-TW" altLang="en-US"/>
              <a:pPr/>
              <a:t>‹#›</a:t>
            </a:fld>
            <a:endParaRPr lang="en-US" altLang="zh-TW"/>
          </a:p>
        </p:txBody>
      </p:sp>
    </p:spTree>
    <p:extLst>
      <p:ext uri="{BB962C8B-B14F-4D97-AF65-F5344CB8AC3E}">
        <p14:creationId xmlns:p14="http://schemas.microsoft.com/office/powerpoint/2010/main" val="958939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endParaRPr lang="en-US" altLang="zh-TW"/>
          </a:p>
        </p:txBody>
      </p:sp>
      <p:sp>
        <p:nvSpPr>
          <p:cNvPr id="6" name="Rectangle 5"/>
          <p:cNvSpPr>
            <a:spLocks noGrp="1" noChangeArrowheads="1"/>
          </p:cNvSpPr>
          <p:nvPr>
            <p:ph type="ftr" sz="quarter" idx="11"/>
          </p:nvPr>
        </p:nvSpPr>
        <p:spPr>
          <a:ln/>
        </p:spPr>
        <p:txBody>
          <a:bodyPr/>
          <a:lstStyle>
            <a:lvl1pPr>
              <a:defRPr/>
            </a:lvl1pPr>
          </a:lstStyle>
          <a:p>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BC977EB6-3743-4115-8CC0-13D3DB649DF1}" type="slidenum">
              <a:rPr lang="zh-TW" altLang="en-US"/>
              <a:pPr/>
              <a:t>‹#›</a:t>
            </a:fld>
            <a:endParaRPr lang="en-US" altLang="zh-TW"/>
          </a:p>
        </p:txBody>
      </p:sp>
    </p:spTree>
    <p:extLst>
      <p:ext uri="{BB962C8B-B14F-4D97-AF65-F5344CB8AC3E}">
        <p14:creationId xmlns:p14="http://schemas.microsoft.com/office/powerpoint/2010/main" val="840636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endParaRPr lang="en-US" altLang="zh-TW"/>
          </a:p>
        </p:txBody>
      </p:sp>
      <p:sp>
        <p:nvSpPr>
          <p:cNvPr id="8" name="Rectangle 5"/>
          <p:cNvSpPr>
            <a:spLocks noGrp="1" noChangeArrowheads="1"/>
          </p:cNvSpPr>
          <p:nvPr>
            <p:ph type="ftr" sz="quarter" idx="11"/>
          </p:nvPr>
        </p:nvSpPr>
        <p:spPr>
          <a:ln/>
        </p:spPr>
        <p:txBody>
          <a:bodyPr/>
          <a:lstStyle>
            <a:lvl1pPr>
              <a:defRPr/>
            </a:lvl1pPr>
          </a:lstStyle>
          <a:p>
            <a:endParaRPr lang="en-US" altLang="zh-TW"/>
          </a:p>
        </p:txBody>
      </p:sp>
      <p:sp>
        <p:nvSpPr>
          <p:cNvPr id="9" name="Rectangle 6"/>
          <p:cNvSpPr>
            <a:spLocks noGrp="1" noChangeArrowheads="1"/>
          </p:cNvSpPr>
          <p:nvPr>
            <p:ph type="sldNum" sz="quarter" idx="12"/>
          </p:nvPr>
        </p:nvSpPr>
        <p:spPr>
          <a:ln/>
        </p:spPr>
        <p:txBody>
          <a:bodyPr/>
          <a:lstStyle>
            <a:lvl1pPr>
              <a:defRPr/>
            </a:lvl1pPr>
          </a:lstStyle>
          <a:p>
            <a:fld id="{E0EA6A80-F219-4D2E-BD89-5853A813A7B0}" type="slidenum">
              <a:rPr lang="zh-TW" altLang="en-US"/>
              <a:pPr/>
              <a:t>‹#›</a:t>
            </a:fld>
            <a:endParaRPr lang="en-US" altLang="zh-TW"/>
          </a:p>
        </p:txBody>
      </p:sp>
    </p:spTree>
    <p:extLst>
      <p:ext uri="{BB962C8B-B14F-4D97-AF65-F5344CB8AC3E}">
        <p14:creationId xmlns:p14="http://schemas.microsoft.com/office/powerpoint/2010/main" val="843482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endParaRPr lang="en-US" altLang="zh-TW"/>
          </a:p>
        </p:txBody>
      </p:sp>
      <p:sp>
        <p:nvSpPr>
          <p:cNvPr id="4" name="Rectangle 5"/>
          <p:cNvSpPr>
            <a:spLocks noGrp="1" noChangeArrowheads="1"/>
          </p:cNvSpPr>
          <p:nvPr>
            <p:ph type="ftr" sz="quarter" idx="11"/>
          </p:nvPr>
        </p:nvSpPr>
        <p:spPr>
          <a:ln/>
        </p:spPr>
        <p:txBody>
          <a:bodyPr/>
          <a:lstStyle>
            <a:lvl1pPr>
              <a:defRPr/>
            </a:lvl1pPr>
          </a:lstStyle>
          <a:p>
            <a:endParaRPr lang="en-US" altLang="zh-TW"/>
          </a:p>
        </p:txBody>
      </p:sp>
      <p:sp>
        <p:nvSpPr>
          <p:cNvPr id="5" name="Rectangle 6"/>
          <p:cNvSpPr>
            <a:spLocks noGrp="1" noChangeArrowheads="1"/>
          </p:cNvSpPr>
          <p:nvPr>
            <p:ph type="sldNum" sz="quarter" idx="12"/>
          </p:nvPr>
        </p:nvSpPr>
        <p:spPr>
          <a:ln/>
        </p:spPr>
        <p:txBody>
          <a:bodyPr/>
          <a:lstStyle>
            <a:lvl1pPr>
              <a:defRPr/>
            </a:lvl1pPr>
          </a:lstStyle>
          <a:p>
            <a:fld id="{97CC4C65-27A7-43E9-B45F-EF05F4A8DE5D}" type="slidenum">
              <a:rPr lang="zh-TW" altLang="en-US"/>
              <a:pPr/>
              <a:t>‹#›</a:t>
            </a:fld>
            <a:endParaRPr lang="en-US" altLang="zh-TW"/>
          </a:p>
        </p:txBody>
      </p:sp>
    </p:spTree>
    <p:extLst>
      <p:ext uri="{BB962C8B-B14F-4D97-AF65-F5344CB8AC3E}">
        <p14:creationId xmlns:p14="http://schemas.microsoft.com/office/powerpoint/2010/main" val="785680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zh-TW"/>
          </a:p>
        </p:txBody>
      </p:sp>
      <p:sp>
        <p:nvSpPr>
          <p:cNvPr id="3" name="Rectangle 5"/>
          <p:cNvSpPr>
            <a:spLocks noGrp="1" noChangeArrowheads="1"/>
          </p:cNvSpPr>
          <p:nvPr>
            <p:ph type="ftr" sz="quarter" idx="11"/>
          </p:nvPr>
        </p:nvSpPr>
        <p:spPr>
          <a:ln/>
        </p:spPr>
        <p:txBody>
          <a:bodyPr/>
          <a:lstStyle>
            <a:lvl1pPr>
              <a:defRPr/>
            </a:lvl1pPr>
          </a:lstStyle>
          <a:p>
            <a:endParaRPr lang="en-US" altLang="zh-TW"/>
          </a:p>
        </p:txBody>
      </p:sp>
      <p:sp>
        <p:nvSpPr>
          <p:cNvPr id="4" name="Rectangle 6"/>
          <p:cNvSpPr>
            <a:spLocks noGrp="1" noChangeArrowheads="1"/>
          </p:cNvSpPr>
          <p:nvPr>
            <p:ph type="sldNum" sz="quarter" idx="12"/>
          </p:nvPr>
        </p:nvSpPr>
        <p:spPr>
          <a:ln/>
        </p:spPr>
        <p:txBody>
          <a:bodyPr/>
          <a:lstStyle>
            <a:lvl1pPr>
              <a:defRPr/>
            </a:lvl1pPr>
          </a:lstStyle>
          <a:p>
            <a:fld id="{470D6E64-A12A-4E38-AAAE-95C45304BAA9}" type="slidenum">
              <a:rPr lang="zh-TW" altLang="en-US"/>
              <a:pPr/>
              <a:t>‹#›</a:t>
            </a:fld>
            <a:endParaRPr lang="en-US" altLang="zh-TW"/>
          </a:p>
        </p:txBody>
      </p:sp>
    </p:spTree>
    <p:extLst>
      <p:ext uri="{BB962C8B-B14F-4D97-AF65-F5344CB8AC3E}">
        <p14:creationId xmlns:p14="http://schemas.microsoft.com/office/powerpoint/2010/main" val="3923523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zh-TW"/>
          </a:p>
        </p:txBody>
      </p:sp>
      <p:sp>
        <p:nvSpPr>
          <p:cNvPr id="6" name="Rectangle 5"/>
          <p:cNvSpPr>
            <a:spLocks noGrp="1" noChangeArrowheads="1"/>
          </p:cNvSpPr>
          <p:nvPr>
            <p:ph type="ftr" sz="quarter" idx="11"/>
          </p:nvPr>
        </p:nvSpPr>
        <p:spPr>
          <a:ln/>
        </p:spPr>
        <p:txBody>
          <a:bodyPr/>
          <a:lstStyle>
            <a:lvl1pPr>
              <a:defRPr/>
            </a:lvl1pPr>
          </a:lstStyle>
          <a:p>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89FE30D4-E487-4628-9ABD-CAE898C697F0}" type="slidenum">
              <a:rPr lang="zh-TW" altLang="en-US"/>
              <a:pPr/>
              <a:t>‹#›</a:t>
            </a:fld>
            <a:endParaRPr lang="en-US" altLang="zh-TW"/>
          </a:p>
        </p:txBody>
      </p:sp>
    </p:spTree>
    <p:extLst>
      <p:ext uri="{BB962C8B-B14F-4D97-AF65-F5344CB8AC3E}">
        <p14:creationId xmlns:p14="http://schemas.microsoft.com/office/powerpoint/2010/main" val="317306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zh-TW"/>
          </a:p>
        </p:txBody>
      </p:sp>
      <p:sp>
        <p:nvSpPr>
          <p:cNvPr id="6" name="Rectangle 5"/>
          <p:cNvSpPr>
            <a:spLocks noGrp="1" noChangeArrowheads="1"/>
          </p:cNvSpPr>
          <p:nvPr>
            <p:ph type="ftr" sz="quarter" idx="11"/>
          </p:nvPr>
        </p:nvSpPr>
        <p:spPr>
          <a:ln/>
        </p:spPr>
        <p:txBody>
          <a:bodyPr/>
          <a:lstStyle>
            <a:lvl1pPr>
              <a:defRPr/>
            </a:lvl1pPr>
          </a:lstStyle>
          <a:p>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FE7CE34D-FD73-448B-85EF-80013F4D5755}" type="slidenum">
              <a:rPr lang="zh-TW" altLang="en-US"/>
              <a:pPr/>
              <a:t>‹#›</a:t>
            </a:fld>
            <a:endParaRPr lang="en-US" altLang="zh-TW"/>
          </a:p>
        </p:txBody>
      </p:sp>
    </p:spTree>
    <p:extLst>
      <p:ext uri="{BB962C8B-B14F-4D97-AF65-F5344CB8AC3E}">
        <p14:creationId xmlns:p14="http://schemas.microsoft.com/office/powerpoint/2010/main" val="1691405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TW"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1116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pitchFamily="34" charset="0"/>
              </a:defRPr>
            </a:lvl1pPr>
          </a:lstStyle>
          <a:p>
            <a:endParaRPr lang="en-US" altLang="zh-TW"/>
          </a:p>
        </p:txBody>
      </p:sp>
      <p:sp>
        <p:nvSpPr>
          <p:cNvPr id="1116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pitchFamily="34" charset="0"/>
              </a:defRPr>
            </a:lvl1pPr>
          </a:lstStyle>
          <a:p>
            <a:endParaRPr lang="en-US" altLang="zh-TW"/>
          </a:p>
        </p:txBody>
      </p:sp>
      <p:sp>
        <p:nvSpPr>
          <p:cNvPr id="1116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Arial" pitchFamily="34" charset="0"/>
              </a:defRPr>
            </a:lvl1pPr>
          </a:lstStyle>
          <a:p>
            <a:fld id="{036CBD57-947F-49A4-9F43-EA7C287C2989}" type="slidenum">
              <a:rPr lang="zh-TW" altLang="en-US"/>
              <a:pPr/>
              <a:t>‹#›</a:t>
            </a:fld>
            <a:endParaRPr lang="en-US" altLang="zh-TW"/>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新細明體" charset="-120"/>
        </a:defRPr>
      </a:lvl2pPr>
      <a:lvl3pPr algn="ctr" rtl="0" eaLnBrk="0" fontAlgn="base" hangingPunct="0">
        <a:spcBef>
          <a:spcPct val="0"/>
        </a:spcBef>
        <a:spcAft>
          <a:spcPct val="0"/>
        </a:spcAft>
        <a:defRPr kumimoji="1" sz="4400">
          <a:solidFill>
            <a:schemeClr val="tx2"/>
          </a:solidFill>
          <a:latin typeface="Arial" charset="0"/>
          <a:ea typeface="新細明體" charset="-120"/>
        </a:defRPr>
      </a:lvl3pPr>
      <a:lvl4pPr algn="ctr" rtl="0" eaLnBrk="0" fontAlgn="base" hangingPunct="0">
        <a:spcBef>
          <a:spcPct val="0"/>
        </a:spcBef>
        <a:spcAft>
          <a:spcPct val="0"/>
        </a:spcAft>
        <a:defRPr kumimoji="1" sz="4400">
          <a:solidFill>
            <a:schemeClr val="tx2"/>
          </a:solidFill>
          <a:latin typeface="Arial" charset="0"/>
          <a:ea typeface="新細明體" charset="-120"/>
        </a:defRPr>
      </a:lvl4pPr>
      <a:lvl5pPr algn="ctr" rtl="0" eaLnBrk="0" fontAlgn="base" hangingPunct="0">
        <a:spcBef>
          <a:spcPct val="0"/>
        </a:spcBef>
        <a:spcAft>
          <a:spcPct val="0"/>
        </a:spcAft>
        <a:defRPr kumimoji="1" sz="4400">
          <a:solidFill>
            <a:schemeClr val="tx2"/>
          </a:solidFill>
          <a:latin typeface="Arial" charset="0"/>
          <a:ea typeface="新細明體" charset="-120"/>
        </a:defRPr>
      </a:lvl5pPr>
      <a:lvl6pPr marL="457200" algn="ctr" rtl="0" fontAlgn="base">
        <a:spcBef>
          <a:spcPct val="0"/>
        </a:spcBef>
        <a:spcAft>
          <a:spcPct val="0"/>
        </a:spcAft>
        <a:defRPr kumimoji="1" sz="4400">
          <a:solidFill>
            <a:schemeClr val="tx2"/>
          </a:solidFill>
          <a:latin typeface="Arial" charset="0"/>
          <a:ea typeface="新細明體" charset="-120"/>
        </a:defRPr>
      </a:lvl6pPr>
      <a:lvl7pPr marL="914400" algn="ctr" rtl="0" fontAlgn="base">
        <a:spcBef>
          <a:spcPct val="0"/>
        </a:spcBef>
        <a:spcAft>
          <a:spcPct val="0"/>
        </a:spcAft>
        <a:defRPr kumimoji="1" sz="4400">
          <a:solidFill>
            <a:schemeClr val="tx2"/>
          </a:solidFill>
          <a:latin typeface="Arial" charset="0"/>
          <a:ea typeface="新細明體" charset="-120"/>
        </a:defRPr>
      </a:lvl7pPr>
      <a:lvl8pPr marL="1371600" algn="ctr" rtl="0" fontAlgn="base">
        <a:spcBef>
          <a:spcPct val="0"/>
        </a:spcBef>
        <a:spcAft>
          <a:spcPct val="0"/>
        </a:spcAft>
        <a:defRPr kumimoji="1" sz="4400">
          <a:solidFill>
            <a:schemeClr val="tx2"/>
          </a:solidFill>
          <a:latin typeface="Arial" charset="0"/>
          <a:ea typeface="新細明體" charset="-120"/>
        </a:defRPr>
      </a:lvl8pPr>
      <a:lvl9pPr marL="1828800" algn="ctr" rtl="0" fontAlgn="base">
        <a:spcBef>
          <a:spcPct val="0"/>
        </a:spcBef>
        <a:spcAft>
          <a:spcPct val="0"/>
        </a:spcAft>
        <a:defRPr kumimoji="1" sz="4400">
          <a:solidFill>
            <a:schemeClr val="tx2"/>
          </a:solidFill>
          <a:latin typeface="Arial" charset="0"/>
          <a:ea typeface="新細明體"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TW"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1116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pitchFamily="34" charset="0"/>
              </a:defRPr>
            </a:lvl1pPr>
          </a:lstStyle>
          <a:p>
            <a:endParaRPr lang="en-US" altLang="zh-TW">
              <a:solidFill>
                <a:srgbClr val="000000"/>
              </a:solidFill>
            </a:endParaRPr>
          </a:p>
        </p:txBody>
      </p:sp>
      <p:sp>
        <p:nvSpPr>
          <p:cNvPr id="1116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pitchFamily="34" charset="0"/>
              </a:defRPr>
            </a:lvl1pPr>
          </a:lstStyle>
          <a:p>
            <a:endParaRPr lang="en-US" altLang="zh-TW">
              <a:solidFill>
                <a:srgbClr val="000000"/>
              </a:solidFill>
            </a:endParaRPr>
          </a:p>
        </p:txBody>
      </p:sp>
      <p:sp>
        <p:nvSpPr>
          <p:cNvPr id="1116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Arial" pitchFamily="34" charset="0"/>
              </a:defRPr>
            </a:lvl1pPr>
          </a:lstStyle>
          <a:p>
            <a:fld id="{036CBD57-947F-49A4-9F43-EA7C287C2989}" type="slidenum">
              <a:rPr lang="zh-TW" altLang="en-US">
                <a:solidFill>
                  <a:srgbClr val="000000"/>
                </a:solidFill>
              </a:rPr>
              <a:pPr/>
              <a:t>‹#›</a:t>
            </a:fld>
            <a:endParaRPr lang="en-US" altLang="zh-TW">
              <a:solidFill>
                <a:srgbClr val="000000"/>
              </a:solidFill>
            </a:endParaRPr>
          </a:p>
        </p:txBody>
      </p:sp>
    </p:spTree>
    <p:extLst>
      <p:ext uri="{BB962C8B-B14F-4D97-AF65-F5344CB8AC3E}">
        <p14:creationId xmlns:p14="http://schemas.microsoft.com/office/powerpoint/2010/main" val="42002280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新細明體" charset="-120"/>
        </a:defRPr>
      </a:lvl2pPr>
      <a:lvl3pPr algn="ctr" rtl="0" eaLnBrk="0" fontAlgn="base" hangingPunct="0">
        <a:spcBef>
          <a:spcPct val="0"/>
        </a:spcBef>
        <a:spcAft>
          <a:spcPct val="0"/>
        </a:spcAft>
        <a:defRPr kumimoji="1" sz="4400">
          <a:solidFill>
            <a:schemeClr val="tx2"/>
          </a:solidFill>
          <a:latin typeface="Arial" charset="0"/>
          <a:ea typeface="新細明體" charset="-120"/>
        </a:defRPr>
      </a:lvl3pPr>
      <a:lvl4pPr algn="ctr" rtl="0" eaLnBrk="0" fontAlgn="base" hangingPunct="0">
        <a:spcBef>
          <a:spcPct val="0"/>
        </a:spcBef>
        <a:spcAft>
          <a:spcPct val="0"/>
        </a:spcAft>
        <a:defRPr kumimoji="1" sz="4400">
          <a:solidFill>
            <a:schemeClr val="tx2"/>
          </a:solidFill>
          <a:latin typeface="Arial" charset="0"/>
          <a:ea typeface="新細明體" charset="-120"/>
        </a:defRPr>
      </a:lvl4pPr>
      <a:lvl5pPr algn="ctr" rtl="0" eaLnBrk="0" fontAlgn="base" hangingPunct="0">
        <a:spcBef>
          <a:spcPct val="0"/>
        </a:spcBef>
        <a:spcAft>
          <a:spcPct val="0"/>
        </a:spcAft>
        <a:defRPr kumimoji="1" sz="4400">
          <a:solidFill>
            <a:schemeClr val="tx2"/>
          </a:solidFill>
          <a:latin typeface="Arial" charset="0"/>
          <a:ea typeface="新細明體" charset="-120"/>
        </a:defRPr>
      </a:lvl5pPr>
      <a:lvl6pPr marL="457200" algn="ctr" rtl="0" fontAlgn="base">
        <a:spcBef>
          <a:spcPct val="0"/>
        </a:spcBef>
        <a:spcAft>
          <a:spcPct val="0"/>
        </a:spcAft>
        <a:defRPr kumimoji="1" sz="4400">
          <a:solidFill>
            <a:schemeClr val="tx2"/>
          </a:solidFill>
          <a:latin typeface="Arial" charset="0"/>
          <a:ea typeface="新細明體" charset="-120"/>
        </a:defRPr>
      </a:lvl6pPr>
      <a:lvl7pPr marL="914400" algn="ctr" rtl="0" fontAlgn="base">
        <a:spcBef>
          <a:spcPct val="0"/>
        </a:spcBef>
        <a:spcAft>
          <a:spcPct val="0"/>
        </a:spcAft>
        <a:defRPr kumimoji="1" sz="4400">
          <a:solidFill>
            <a:schemeClr val="tx2"/>
          </a:solidFill>
          <a:latin typeface="Arial" charset="0"/>
          <a:ea typeface="新細明體" charset="-120"/>
        </a:defRPr>
      </a:lvl7pPr>
      <a:lvl8pPr marL="1371600" algn="ctr" rtl="0" fontAlgn="base">
        <a:spcBef>
          <a:spcPct val="0"/>
        </a:spcBef>
        <a:spcAft>
          <a:spcPct val="0"/>
        </a:spcAft>
        <a:defRPr kumimoji="1" sz="4400">
          <a:solidFill>
            <a:schemeClr val="tx2"/>
          </a:solidFill>
          <a:latin typeface="Arial" charset="0"/>
          <a:ea typeface="新細明體" charset="-120"/>
        </a:defRPr>
      </a:lvl8pPr>
      <a:lvl9pPr marL="1828800" algn="ctr" rtl="0" fontAlgn="base">
        <a:spcBef>
          <a:spcPct val="0"/>
        </a:spcBef>
        <a:spcAft>
          <a:spcPct val="0"/>
        </a:spcAft>
        <a:defRPr kumimoji="1" sz="4400">
          <a:solidFill>
            <a:schemeClr val="tx2"/>
          </a:solidFill>
          <a:latin typeface="Arial" charset="0"/>
          <a:ea typeface="新細明體"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grymoire.com/Unix/"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219200"/>
            <a:ext cx="8229600" cy="4906963"/>
          </a:xfrm>
        </p:spPr>
        <p:txBody>
          <a:bodyPr/>
          <a:lstStyle/>
          <a:p>
            <a:pPr marL="0" indent="0">
              <a:buNone/>
            </a:pPr>
            <a:r>
              <a:rPr lang="en-US" altLang="zh-TW" dirty="0" smtClean="0"/>
              <a:t>Some </a:t>
            </a:r>
            <a:r>
              <a:rPr lang="en-US" altLang="zh-TW" dirty="0"/>
              <a:t>students have been caught cheating. This is taken very seriously and can result in a final grade of 0 for the course.</a:t>
            </a:r>
            <a:br>
              <a:rPr lang="en-US" altLang="zh-TW" dirty="0"/>
            </a:br>
            <a:r>
              <a:rPr lang="en-US" altLang="zh-TW" dirty="0"/>
              <a:t/>
            </a:r>
            <a:br>
              <a:rPr lang="en-US" altLang="zh-TW" dirty="0"/>
            </a:br>
            <a:r>
              <a:rPr lang="en-US" altLang="zh-TW" dirty="0"/>
              <a:t>Please take note of the cheating policy posted in the homework README file</a:t>
            </a:r>
            <a:r>
              <a:rPr lang="en-US" altLang="zh-TW" dirty="0" smtClean="0"/>
              <a:t>, and </a:t>
            </a:r>
            <a:r>
              <a:rPr lang="en-US" altLang="zh-TW" dirty="0"/>
              <a:t>submit your own personal work for your </a:t>
            </a:r>
            <a:r>
              <a:rPr lang="en-US" altLang="zh-TW" dirty="0" err="1" smtClean="0"/>
              <a:t>homeworks</a:t>
            </a:r>
            <a:r>
              <a:rPr lang="en-US" altLang="zh-TW" dirty="0" smtClean="0"/>
              <a:t>.</a:t>
            </a:r>
            <a:endParaRPr lang="zh-TW" altLang="en-US" dirty="0"/>
          </a:p>
        </p:txBody>
      </p:sp>
    </p:spTree>
    <p:extLst>
      <p:ext uri="{BB962C8B-B14F-4D97-AF65-F5344CB8AC3E}">
        <p14:creationId xmlns:p14="http://schemas.microsoft.com/office/powerpoint/2010/main" val="34610371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0"/>
            <a:ext cx="8229600" cy="838200"/>
          </a:xfrm>
        </p:spPr>
        <p:txBody>
          <a:bodyPr/>
          <a:lstStyle/>
          <a:p>
            <a:pPr eaLnBrk="1" hangingPunct="1">
              <a:defRPr/>
            </a:pPr>
            <a:r>
              <a:rPr lang="en-US" sz="4800" dirty="0" smtClean="0">
                <a:solidFill>
                  <a:srgbClr val="10068E"/>
                </a:solidFill>
              </a:rPr>
              <a:t>Course Outline</a:t>
            </a:r>
          </a:p>
        </p:txBody>
      </p:sp>
      <p:sp>
        <p:nvSpPr>
          <p:cNvPr id="21507" name="Content Placeholder 2"/>
          <p:cNvSpPr>
            <a:spLocks noGrp="1"/>
          </p:cNvSpPr>
          <p:nvPr>
            <p:ph idx="1"/>
          </p:nvPr>
        </p:nvSpPr>
        <p:spPr>
          <a:xfrm>
            <a:off x="457200" y="838200"/>
            <a:ext cx="8305800" cy="6019800"/>
          </a:xfrm>
        </p:spPr>
        <p:txBody>
          <a:bodyPr/>
          <a:lstStyle/>
          <a:p>
            <a:pPr eaLnBrk="1" hangingPunct="1"/>
            <a:r>
              <a:rPr lang="en-US" altLang="zh-TW" sz="2400" dirty="0" smtClean="0"/>
              <a:t>Basic UNIX Commands</a:t>
            </a:r>
          </a:p>
          <a:p>
            <a:pPr lvl="1" eaLnBrk="1" hangingPunct="1">
              <a:spcBef>
                <a:spcPts val="30"/>
              </a:spcBef>
            </a:pPr>
            <a:r>
              <a:rPr lang="en-US" altLang="zh-TW" sz="2400" dirty="0" smtClean="0"/>
              <a:t>cd, ls, </a:t>
            </a:r>
            <a:r>
              <a:rPr lang="en-US" altLang="zh-TW" sz="2400" dirty="0" err="1" smtClean="0"/>
              <a:t>mkdir</a:t>
            </a:r>
            <a:r>
              <a:rPr lang="en-US" altLang="zh-TW" sz="2400" dirty="0" smtClean="0"/>
              <a:t>, </a:t>
            </a:r>
            <a:r>
              <a:rPr lang="en-US" altLang="zh-TW" sz="2400" dirty="0" err="1" smtClean="0"/>
              <a:t>rmdir</a:t>
            </a:r>
            <a:r>
              <a:rPr lang="en-US" altLang="zh-TW" sz="2400" dirty="0" smtClean="0"/>
              <a:t>, </a:t>
            </a:r>
            <a:r>
              <a:rPr lang="en-US" altLang="zh-TW" sz="2400" dirty="0" err="1" smtClean="0"/>
              <a:t>cp</a:t>
            </a:r>
            <a:r>
              <a:rPr lang="en-US" altLang="zh-TW" sz="2400" dirty="0" smtClean="0"/>
              <a:t>, mv, cat, less, echo, history, etc.</a:t>
            </a:r>
          </a:p>
          <a:p>
            <a:pPr eaLnBrk="1" hangingPunct="1"/>
            <a:r>
              <a:rPr lang="en-US" altLang="zh-TW" sz="2400" dirty="0" smtClean="0"/>
              <a:t>More complex UNIX Commands</a:t>
            </a:r>
          </a:p>
          <a:p>
            <a:pPr lvl="1" eaLnBrk="1" hangingPunct="1">
              <a:spcBef>
                <a:spcPts val="30"/>
              </a:spcBef>
            </a:pPr>
            <a:r>
              <a:rPr lang="en-US" altLang="zh-TW" sz="2400" dirty="0" smtClean="0"/>
              <a:t>cut, diff, </a:t>
            </a:r>
            <a:r>
              <a:rPr lang="en-US" altLang="zh-TW" sz="2400" dirty="0" err="1" smtClean="0"/>
              <a:t>tr</a:t>
            </a:r>
            <a:r>
              <a:rPr lang="en-US" altLang="zh-TW" sz="2400" dirty="0" smtClean="0"/>
              <a:t>, expr, </a:t>
            </a:r>
            <a:r>
              <a:rPr lang="en-US" altLang="zh-TW" sz="2400" dirty="0" err="1" smtClean="0"/>
              <a:t>xargs</a:t>
            </a:r>
            <a:r>
              <a:rPr lang="en-US" altLang="zh-TW" sz="2400" dirty="0" smtClean="0"/>
              <a:t>, etc.</a:t>
            </a:r>
          </a:p>
          <a:p>
            <a:pPr eaLnBrk="1" hangingPunct="1"/>
            <a:r>
              <a:rPr lang="en-US" altLang="zh-TW" sz="2400" dirty="0" smtClean="0"/>
              <a:t>Redirection and Pipes</a:t>
            </a:r>
          </a:p>
          <a:p>
            <a:pPr eaLnBrk="1" hangingPunct="1"/>
            <a:r>
              <a:rPr lang="en-US" altLang="zh-TW" sz="2400" dirty="0"/>
              <a:t>UNIX Shell Wildcard Patterns</a:t>
            </a:r>
          </a:p>
          <a:p>
            <a:pPr eaLnBrk="1" hangingPunct="1"/>
            <a:r>
              <a:rPr lang="en-US" altLang="zh-TW" sz="2400" dirty="0" smtClean="0">
                <a:solidFill>
                  <a:srgbClr val="FF0000"/>
                </a:solidFill>
              </a:rPr>
              <a:t>UNIX Shell </a:t>
            </a:r>
            <a:r>
              <a:rPr lang="en-US" altLang="zh-TW" sz="2400" dirty="0">
                <a:solidFill>
                  <a:srgbClr val="FF0000"/>
                </a:solidFill>
              </a:rPr>
              <a:t>Q</a:t>
            </a:r>
            <a:r>
              <a:rPr lang="en-US" altLang="zh-TW" sz="2400" dirty="0" smtClean="0">
                <a:solidFill>
                  <a:srgbClr val="FF0000"/>
                </a:solidFill>
              </a:rPr>
              <a:t>uoting Rules</a:t>
            </a:r>
          </a:p>
          <a:p>
            <a:pPr eaLnBrk="1" hangingPunct="1"/>
            <a:r>
              <a:rPr lang="en-US" altLang="zh-TW" sz="2400" dirty="0" smtClean="0">
                <a:solidFill>
                  <a:srgbClr val="FF0000"/>
                </a:solidFill>
              </a:rPr>
              <a:t>Regular Expression Patterns (grep)</a:t>
            </a:r>
          </a:p>
          <a:p>
            <a:pPr eaLnBrk="1" hangingPunct="1"/>
            <a:r>
              <a:rPr lang="en-US" altLang="zh-TW" sz="2400" dirty="0" smtClean="0">
                <a:solidFill>
                  <a:srgbClr val="FF0000"/>
                </a:solidFill>
              </a:rPr>
              <a:t>Extended Regular Expression Patterns (</a:t>
            </a:r>
            <a:r>
              <a:rPr lang="en-US" altLang="zh-TW" sz="2400" dirty="0" err="1" smtClean="0">
                <a:solidFill>
                  <a:srgbClr val="FF0000"/>
                </a:solidFill>
              </a:rPr>
              <a:t>egrep</a:t>
            </a:r>
            <a:r>
              <a:rPr lang="en-US" altLang="zh-TW" sz="2400" dirty="0" smtClean="0">
                <a:solidFill>
                  <a:srgbClr val="FF0000"/>
                </a:solidFill>
              </a:rPr>
              <a:t>)</a:t>
            </a:r>
          </a:p>
          <a:p>
            <a:pPr eaLnBrk="1" hangingPunct="1"/>
            <a:r>
              <a:rPr lang="en-US" altLang="zh-TW" sz="2400" dirty="0" smtClean="0">
                <a:solidFill>
                  <a:srgbClr val="FF0000"/>
                </a:solidFill>
              </a:rPr>
              <a:t>C Shell Programming</a:t>
            </a:r>
          </a:p>
          <a:p>
            <a:pPr eaLnBrk="1" hangingPunct="1"/>
            <a:r>
              <a:rPr lang="en-US" altLang="zh-TW" sz="2400" dirty="0" smtClean="0">
                <a:solidFill>
                  <a:srgbClr val="FF0000"/>
                </a:solidFill>
              </a:rPr>
              <a:t>The sed Command</a:t>
            </a:r>
          </a:p>
          <a:p>
            <a:pPr eaLnBrk="1" hangingPunct="1"/>
            <a:r>
              <a:rPr lang="en-US" altLang="zh-TW" sz="2400" dirty="0" smtClean="0">
                <a:solidFill>
                  <a:srgbClr val="FF0000"/>
                </a:solidFill>
              </a:rPr>
              <a:t>The awk Command</a:t>
            </a:r>
          </a:p>
          <a:p>
            <a:pPr eaLnBrk="1" hangingPunct="1"/>
            <a:r>
              <a:rPr lang="en-US" altLang="zh-TW" sz="2400" dirty="0" smtClean="0">
                <a:solidFill>
                  <a:schemeClr val="bg2"/>
                </a:solidFill>
              </a:rPr>
              <a:t>Items that we probably won’t have time to cover</a:t>
            </a:r>
          </a:p>
          <a:p>
            <a:pPr lvl="1" eaLnBrk="1" hangingPunct="1">
              <a:spcBef>
                <a:spcPts val="300"/>
              </a:spcBef>
            </a:pPr>
            <a:r>
              <a:rPr lang="en-US" altLang="zh-TW" sz="2400" dirty="0" err="1" smtClean="0">
                <a:solidFill>
                  <a:schemeClr val="bg2"/>
                </a:solidFill>
              </a:rPr>
              <a:t>Makefiles</a:t>
            </a:r>
            <a:r>
              <a:rPr lang="en-US" altLang="zh-TW" sz="2400" dirty="0" smtClean="0">
                <a:solidFill>
                  <a:schemeClr val="bg2"/>
                </a:solidFill>
              </a:rPr>
              <a:t>, </a:t>
            </a:r>
            <a:r>
              <a:rPr lang="en-US" altLang="zh-TW" sz="2400" dirty="0" err="1" smtClean="0">
                <a:solidFill>
                  <a:schemeClr val="bg2"/>
                </a:solidFill>
              </a:rPr>
              <a:t>lex</a:t>
            </a:r>
            <a:r>
              <a:rPr lang="en-US" altLang="zh-TW" sz="2400" dirty="0" smtClean="0">
                <a:solidFill>
                  <a:schemeClr val="bg2"/>
                </a:solidFill>
              </a:rPr>
              <a:t> and </a:t>
            </a:r>
            <a:r>
              <a:rPr lang="en-US" altLang="zh-TW" sz="2400" dirty="0" err="1" smtClean="0">
                <a:solidFill>
                  <a:schemeClr val="bg2"/>
                </a:solidFill>
              </a:rPr>
              <a:t>yacc</a:t>
            </a:r>
            <a:r>
              <a:rPr lang="en-US" altLang="zh-TW" sz="2400" dirty="0" smtClean="0">
                <a:solidFill>
                  <a:schemeClr val="bg2"/>
                </a:solidFill>
              </a:rPr>
              <a:t> grammars, the bash shell</a:t>
            </a:r>
            <a:endParaRPr lang="zh-TW" altLang="en-US" sz="2400" dirty="0" smtClean="0">
              <a:solidFill>
                <a:schemeClr val="bg2"/>
              </a:solidFill>
            </a:endParaRPr>
          </a:p>
        </p:txBody>
      </p:sp>
      <p:sp>
        <p:nvSpPr>
          <p:cNvPr id="5" name="Trapezoid 4"/>
          <p:cNvSpPr/>
          <p:nvPr/>
        </p:nvSpPr>
        <p:spPr bwMode="auto">
          <a:xfrm rot="-2700000">
            <a:off x="-734800" y="435836"/>
            <a:ext cx="3125129" cy="783857"/>
          </a:xfrm>
          <a:prstGeom prst="trapezoid">
            <a:avLst>
              <a:gd name="adj" fmla="val 100893"/>
            </a:avLst>
          </a:prstGeom>
          <a:solidFill>
            <a:srgbClr val="FFFF00"/>
          </a:solidFill>
          <a:ln w="9525" cap="flat" cmpd="sng" algn="ctr">
            <a:solidFill>
              <a:srgbClr val="C00000"/>
            </a:solid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algn="ctr" eaLnBrk="1" hangingPunct="1">
              <a:lnSpc>
                <a:spcPct val="70000"/>
              </a:lnSpc>
            </a:pPr>
            <a:r>
              <a:rPr lang="en-US" sz="2800" b="0" dirty="0" smtClean="0">
                <a:solidFill>
                  <a:srgbClr val="000000"/>
                </a:solidFill>
                <a:latin typeface="Arial" charset="0"/>
                <a:ea typeface="新細明體" charset="-120"/>
              </a:rPr>
              <a:t>Recall from </a:t>
            </a:r>
            <a:r>
              <a:rPr lang="en-US" sz="2800" b="0" dirty="0">
                <a:solidFill>
                  <a:srgbClr val="000000"/>
                </a:solidFill>
                <a:latin typeface="Arial" charset="0"/>
                <a:ea typeface="新細明體" charset="-120"/>
              </a:rPr>
              <a:t>L</a:t>
            </a:r>
            <a:r>
              <a:rPr lang="en-US" sz="2800" b="0" dirty="0" smtClean="0">
                <a:solidFill>
                  <a:srgbClr val="000000"/>
                </a:solidFill>
                <a:latin typeface="Arial" charset="0"/>
                <a:ea typeface="新細明體" charset="-120"/>
              </a:rPr>
              <a:t>ecture 1</a:t>
            </a:r>
            <a:endParaRPr lang="en-US" sz="2800" b="0" dirty="0">
              <a:solidFill>
                <a:srgbClr val="000000"/>
              </a:solidFill>
              <a:latin typeface="Arial" charset="0"/>
              <a:ea typeface="新細明體" charset="-120"/>
            </a:endParaRPr>
          </a:p>
        </p:txBody>
      </p:sp>
      <p:grpSp>
        <p:nvGrpSpPr>
          <p:cNvPr id="12" name="Group 1"/>
          <p:cNvGrpSpPr>
            <a:grpSpLocks/>
          </p:cNvGrpSpPr>
          <p:nvPr/>
        </p:nvGrpSpPr>
        <p:grpSpPr bwMode="auto">
          <a:xfrm>
            <a:off x="7772400" y="3432522"/>
            <a:ext cx="1371600" cy="2444750"/>
            <a:chOff x="7772400" y="3118104"/>
            <a:chExt cx="1371600" cy="2444497"/>
          </a:xfrm>
        </p:grpSpPr>
        <p:sp>
          <p:nvSpPr>
            <p:cNvPr id="13" name="AutoShape 6"/>
            <p:cNvSpPr>
              <a:spLocks noChangeArrowheads="1"/>
            </p:cNvSpPr>
            <p:nvPr/>
          </p:nvSpPr>
          <p:spPr bwMode="auto">
            <a:xfrm>
              <a:off x="7772400" y="3118104"/>
              <a:ext cx="1371600" cy="1143000"/>
            </a:xfrm>
            <a:prstGeom prst="wedgeRectCallout">
              <a:avLst>
                <a:gd name="adj1" fmla="val -293544"/>
                <a:gd name="adj2" fmla="val -39763"/>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eaLnBrk="1" hangingPunct="1">
                <a:buClr>
                  <a:srgbClr val="BBE0E3"/>
                </a:buClr>
                <a:buSzPct val="85000"/>
                <a:buFont typeface="Wingdings" pitchFamily="2" charset="2"/>
                <a:buNone/>
              </a:pPr>
              <a:endParaRPr kumimoji="0" lang="en-US" altLang="zh-TW" sz="4000" b="0">
                <a:solidFill>
                  <a:srgbClr val="000000"/>
                </a:solidFill>
                <a:latin typeface="Arial Narrow" pitchFamily="34" charset="0"/>
              </a:endParaRPr>
            </a:p>
          </p:txBody>
        </p:sp>
        <p:sp>
          <p:nvSpPr>
            <p:cNvPr id="14" name="AutoShape 6"/>
            <p:cNvSpPr>
              <a:spLocks noChangeArrowheads="1"/>
            </p:cNvSpPr>
            <p:nvPr/>
          </p:nvSpPr>
          <p:spPr bwMode="auto">
            <a:xfrm>
              <a:off x="7772400" y="3429000"/>
              <a:ext cx="1371600" cy="1204784"/>
            </a:xfrm>
            <a:prstGeom prst="wedgeRectCallout">
              <a:avLst>
                <a:gd name="adj1" fmla="val -199502"/>
                <a:gd name="adj2" fmla="val -27067"/>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eaLnBrk="1" hangingPunct="1">
                <a:buClr>
                  <a:srgbClr val="BBE0E3"/>
                </a:buClr>
                <a:buSzPct val="85000"/>
                <a:buFont typeface="Wingdings" pitchFamily="2" charset="2"/>
                <a:buNone/>
              </a:pPr>
              <a:endParaRPr kumimoji="0" lang="en-US" altLang="zh-TW" sz="4000" b="0">
                <a:solidFill>
                  <a:srgbClr val="000000"/>
                </a:solidFill>
                <a:latin typeface="Arial Narrow" pitchFamily="34" charset="0"/>
              </a:endParaRPr>
            </a:p>
          </p:txBody>
        </p:sp>
        <p:sp>
          <p:nvSpPr>
            <p:cNvPr id="15" name="AutoShape 6"/>
            <p:cNvSpPr>
              <a:spLocks noChangeArrowheads="1"/>
            </p:cNvSpPr>
            <p:nvPr/>
          </p:nvSpPr>
          <p:spPr bwMode="auto">
            <a:xfrm>
              <a:off x="7772400" y="3756454"/>
              <a:ext cx="1371600" cy="1272746"/>
            </a:xfrm>
            <a:prstGeom prst="wedgeRectCallout">
              <a:avLst>
                <a:gd name="adj1" fmla="val -90157"/>
                <a:gd name="adj2" fmla="val -21525"/>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eaLnBrk="1" hangingPunct="1">
                <a:buClr>
                  <a:srgbClr val="BBE0E3"/>
                </a:buClr>
                <a:buSzPct val="85000"/>
                <a:buFont typeface="Wingdings" pitchFamily="2" charset="2"/>
                <a:buNone/>
              </a:pPr>
              <a:endParaRPr kumimoji="0" lang="en-US" altLang="zh-TW" sz="4000" b="0">
                <a:solidFill>
                  <a:srgbClr val="000000"/>
                </a:solidFill>
                <a:latin typeface="Arial Narrow" pitchFamily="34" charset="0"/>
              </a:endParaRPr>
            </a:p>
          </p:txBody>
        </p:sp>
        <p:sp>
          <p:nvSpPr>
            <p:cNvPr id="16" name="AutoShape 6"/>
            <p:cNvSpPr>
              <a:spLocks noChangeArrowheads="1"/>
            </p:cNvSpPr>
            <p:nvPr/>
          </p:nvSpPr>
          <p:spPr bwMode="auto">
            <a:xfrm>
              <a:off x="7772400" y="4100384"/>
              <a:ext cx="1371600" cy="1233616"/>
            </a:xfrm>
            <a:prstGeom prst="wedgeRectCallout">
              <a:avLst>
                <a:gd name="adj1" fmla="val -337831"/>
                <a:gd name="adj2" fmla="val -9653"/>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eaLnBrk="1" hangingPunct="1">
                <a:buClr>
                  <a:srgbClr val="BBE0E3"/>
                </a:buClr>
                <a:buSzPct val="85000"/>
                <a:buFont typeface="Wingdings" pitchFamily="2" charset="2"/>
                <a:buNone/>
              </a:pPr>
              <a:endParaRPr kumimoji="0" lang="en-US" altLang="zh-TW" sz="4000" b="0">
                <a:solidFill>
                  <a:srgbClr val="000000"/>
                </a:solidFill>
                <a:latin typeface="Arial Narrow" pitchFamily="34" charset="0"/>
              </a:endParaRPr>
            </a:p>
          </p:txBody>
        </p:sp>
        <p:sp>
          <p:nvSpPr>
            <p:cNvPr id="17" name="AutoShape 6"/>
            <p:cNvSpPr>
              <a:spLocks noChangeArrowheads="1"/>
            </p:cNvSpPr>
            <p:nvPr/>
          </p:nvSpPr>
          <p:spPr bwMode="auto">
            <a:xfrm>
              <a:off x="7772400" y="3886200"/>
              <a:ext cx="1371600" cy="1295400"/>
            </a:xfrm>
            <a:prstGeom prst="wedgeRectCallout">
              <a:avLst>
                <a:gd name="adj1" fmla="val -359608"/>
                <a:gd name="adj2" fmla="val 35241"/>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eaLnBrk="1" hangingPunct="1">
                <a:buClr>
                  <a:srgbClr val="BBE0E3"/>
                </a:buClr>
                <a:buSzPct val="85000"/>
                <a:buFont typeface="Wingdings" pitchFamily="2" charset="2"/>
                <a:buNone/>
              </a:pPr>
              <a:endParaRPr kumimoji="0" lang="en-US" altLang="zh-TW" sz="4000" b="0">
                <a:solidFill>
                  <a:srgbClr val="000000"/>
                </a:solidFill>
                <a:latin typeface="Arial Narrow" pitchFamily="34" charset="0"/>
              </a:endParaRPr>
            </a:p>
          </p:txBody>
        </p:sp>
        <p:sp>
          <p:nvSpPr>
            <p:cNvPr id="18" name="AutoShape 6"/>
            <p:cNvSpPr>
              <a:spLocks noChangeArrowheads="1"/>
            </p:cNvSpPr>
            <p:nvPr/>
          </p:nvSpPr>
          <p:spPr bwMode="auto">
            <a:xfrm>
              <a:off x="7772400" y="4267200"/>
              <a:ext cx="1371600" cy="1295400"/>
            </a:xfrm>
            <a:prstGeom prst="wedgeRectCallout">
              <a:avLst>
                <a:gd name="adj1" fmla="val -354895"/>
                <a:gd name="adj2" fmla="val 39288"/>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eaLnBrk="1" hangingPunct="1">
                <a:buClr>
                  <a:srgbClr val="BBE0E3"/>
                </a:buClr>
                <a:buSzPct val="85000"/>
                <a:buFont typeface="Wingdings" pitchFamily="2" charset="2"/>
                <a:buNone/>
              </a:pPr>
              <a:endParaRPr kumimoji="0" lang="en-US" altLang="zh-TW" sz="4000" b="0">
                <a:solidFill>
                  <a:srgbClr val="000000"/>
                </a:solidFill>
                <a:latin typeface="Arial Narrow" pitchFamily="34" charset="0"/>
              </a:endParaRPr>
            </a:p>
          </p:txBody>
        </p:sp>
        <p:sp>
          <p:nvSpPr>
            <p:cNvPr id="19" name="AutoShape 6"/>
            <p:cNvSpPr>
              <a:spLocks noChangeArrowheads="1"/>
            </p:cNvSpPr>
            <p:nvPr/>
          </p:nvSpPr>
          <p:spPr bwMode="auto">
            <a:xfrm>
              <a:off x="7772400" y="3124201"/>
              <a:ext cx="1371600" cy="2438400"/>
            </a:xfrm>
            <a:prstGeom prst="wedgeRectCallout">
              <a:avLst>
                <a:gd name="adj1" fmla="val -46324"/>
                <a:gd name="adj2" fmla="val 11370"/>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eaLnBrk="1" hangingPunct="1">
                <a:buClr>
                  <a:srgbClr val="BBE0E3"/>
                </a:buClr>
                <a:buSzPct val="85000"/>
                <a:buFont typeface="Wingdings" pitchFamily="2" charset="2"/>
                <a:buNone/>
              </a:pPr>
              <a:r>
                <a:rPr kumimoji="0" lang="en-US" altLang="zh-TW" sz="4000" b="0" dirty="0">
                  <a:solidFill>
                    <a:srgbClr val="000000"/>
                  </a:solidFill>
                  <a:latin typeface="Arial Narrow" pitchFamily="34" charset="0"/>
                </a:rPr>
                <a:t>Notice these six</a:t>
              </a:r>
            </a:p>
          </p:txBody>
        </p:sp>
      </p:grpSp>
      <p:grpSp>
        <p:nvGrpSpPr>
          <p:cNvPr id="20" name="Group 19"/>
          <p:cNvGrpSpPr/>
          <p:nvPr/>
        </p:nvGrpSpPr>
        <p:grpSpPr>
          <a:xfrm>
            <a:off x="7087370" y="3671054"/>
            <a:ext cx="703220" cy="1608517"/>
            <a:chOff x="7088785" y="764704"/>
            <a:chExt cx="703220" cy="1608517"/>
          </a:xfrm>
        </p:grpSpPr>
        <p:sp>
          <p:nvSpPr>
            <p:cNvPr id="21" name="Isosceles Triangle 20"/>
            <p:cNvSpPr/>
            <p:nvPr/>
          </p:nvSpPr>
          <p:spPr bwMode="auto">
            <a:xfrm rot="16200000">
              <a:off x="7274862" y="1864792"/>
              <a:ext cx="322352" cy="694505"/>
            </a:xfrm>
            <a:prstGeom prst="triangle">
              <a:avLst>
                <a:gd name="adj" fmla="val 41082"/>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b="0" smtClean="0">
                <a:solidFill>
                  <a:srgbClr val="000000"/>
                </a:solidFill>
                <a:latin typeface="Arial" charset="0"/>
                <a:ea typeface="新細明體" charset="-120"/>
              </a:endParaRPr>
            </a:p>
          </p:txBody>
        </p:sp>
        <p:sp>
          <p:nvSpPr>
            <p:cNvPr id="22" name="Isosceles Triangle 21"/>
            <p:cNvSpPr/>
            <p:nvPr/>
          </p:nvSpPr>
          <p:spPr bwMode="auto">
            <a:xfrm rot="16200000">
              <a:off x="7323031" y="534821"/>
              <a:ext cx="234740" cy="694505"/>
            </a:xfrm>
            <a:prstGeom prst="triangle">
              <a:avLst>
                <a:gd name="adj" fmla="val 42825"/>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b="0" smtClean="0">
                <a:solidFill>
                  <a:srgbClr val="000000"/>
                </a:solidFill>
                <a:latin typeface="Arial" charset="0"/>
                <a:ea typeface="新細明體" charset="-120"/>
              </a:endParaRPr>
            </a:p>
          </p:txBody>
        </p:sp>
        <p:sp>
          <p:nvSpPr>
            <p:cNvPr id="23" name="Isosceles Triangle 22"/>
            <p:cNvSpPr/>
            <p:nvPr/>
          </p:nvSpPr>
          <p:spPr bwMode="auto">
            <a:xfrm rot="16200000">
              <a:off x="7283640" y="1520736"/>
              <a:ext cx="304800" cy="694505"/>
            </a:xfrm>
            <a:prstGeom prst="triangle">
              <a:avLst>
                <a:gd name="adj" fmla="val 41082"/>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b="0" smtClean="0">
                <a:solidFill>
                  <a:srgbClr val="000000"/>
                </a:solidFill>
                <a:latin typeface="Arial" charset="0"/>
                <a:ea typeface="新細明體" charset="-120"/>
              </a:endParaRPr>
            </a:p>
          </p:txBody>
        </p:sp>
        <p:sp>
          <p:nvSpPr>
            <p:cNvPr id="24" name="Isosceles Triangle 23"/>
            <p:cNvSpPr/>
            <p:nvPr/>
          </p:nvSpPr>
          <p:spPr bwMode="auto">
            <a:xfrm rot="16200000">
              <a:off x="7390843" y="1294832"/>
              <a:ext cx="320040" cy="482284"/>
            </a:xfrm>
            <a:prstGeom prst="triangle">
              <a:avLst>
                <a:gd name="adj" fmla="val 57918"/>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b="0" smtClean="0">
                <a:solidFill>
                  <a:srgbClr val="000000"/>
                </a:solidFill>
                <a:latin typeface="Arial" charset="0"/>
                <a:ea typeface="新細明體" charset="-120"/>
              </a:endParaRPr>
            </a:p>
          </p:txBody>
        </p:sp>
        <p:sp>
          <p:nvSpPr>
            <p:cNvPr id="25" name="Isosceles Triangle 24"/>
            <p:cNvSpPr/>
            <p:nvPr/>
          </p:nvSpPr>
          <p:spPr bwMode="auto">
            <a:xfrm rot="16200000">
              <a:off x="7290845" y="839959"/>
              <a:ext cx="299107" cy="694505"/>
            </a:xfrm>
            <a:prstGeom prst="triangle">
              <a:avLst>
                <a:gd name="adj" fmla="val 53521"/>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b="0" smtClean="0">
                <a:solidFill>
                  <a:srgbClr val="000000"/>
                </a:solidFill>
                <a:latin typeface="Arial" charset="0"/>
                <a:ea typeface="新細明體" charset="-120"/>
              </a:endParaRPr>
            </a:p>
          </p:txBody>
        </p:sp>
      </p:grpSp>
    </p:spTree>
    <p:extLst>
      <p:ext uri="{BB962C8B-B14F-4D97-AF65-F5344CB8AC3E}">
        <p14:creationId xmlns:p14="http://schemas.microsoft.com/office/powerpoint/2010/main" val="1323962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52400" y="609600"/>
            <a:ext cx="8763000" cy="6248400"/>
          </a:xfrm>
          <a:prstGeom prst="rect">
            <a:avLst/>
          </a:prstGeom>
          <a:noFill/>
          <a:ln w="9525">
            <a:no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lnSpc>
                <a:spcPct val="85000"/>
              </a:lnSpc>
              <a:spcBef>
                <a:spcPct val="0"/>
              </a:spcBef>
              <a:buFontTx/>
              <a:buNone/>
            </a:pPr>
            <a:r>
              <a:rPr lang="en-US" altLang="zh-TW" sz="2600" b="0" dirty="0">
                <a:latin typeface="Consolas" panose="020B0609020204030204" pitchFamily="49" charset="0"/>
              </a:rPr>
              <a:t>#!/bin/</a:t>
            </a:r>
            <a:r>
              <a:rPr lang="en-US" altLang="zh-TW" sz="2600" b="0" dirty="0" err="1">
                <a:latin typeface="Consolas" panose="020B0609020204030204" pitchFamily="49" charset="0"/>
              </a:rPr>
              <a:t>csh</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err="1">
                <a:latin typeface="Consolas" panose="020B0609020204030204" pitchFamily="49" charset="0"/>
              </a:rPr>
              <a:t>foreach</a:t>
            </a:r>
            <a:r>
              <a:rPr lang="en-US" altLang="zh-TW" sz="2600" b="0" dirty="0">
                <a:latin typeface="Consolas" panose="020B0609020204030204" pitchFamily="49" charset="0"/>
              </a:rPr>
              <a:t> name ($</a:t>
            </a:r>
            <a:r>
              <a:rPr lang="en-US" altLang="zh-TW" sz="2600" b="0" dirty="0" err="1">
                <a:latin typeface="Consolas" panose="020B0609020204030204" pitchFamily="49" charset="0"/>
              </a:rPr>
              <a:t>argv</a:t>
            </a:r>
            <a:r>
              <a:rPr lang="en-US" altLang="zh-TW" sz="2600" b="0" dirty="0">
                <a:latin typeface="Consolas" panose="020B0609020204030204" pitchFamily="49" charset="0"/>
              </a:rPr>
              <a:t>)</a:t>
            </a:r>
          </a:p>
          <a:p>
            <a:pPr eaLnBrk="1" hangingPunct="1">
              <a:lnSpc>
                <a:spcPct val="85000"/>
              </a:lnSpc>
              <a:spcBef>
                <a:spcPct val="0"/>
              </a:spcBef>
              <a:buFontTx/>
              <a:buNone/>
            </a:pPr>
            <a:r>
              <a:rPr lang="en-US" altLang="zh-TW" sz="2600" b="0" dirty="0">
                <a:latin typeface="Consolas" panose="020B0609020204030204" pitchFamily="49" charset="0"/>
              </a:rPr>
              <a:t>   if ( -f $name ) then</a:t>
            </a:r>
          </a:p>
          <a:p>
            <a:pPr eaLnBrk="1" hangingPunct="1">
              <a:lnSpc>
                <a:spcPct val="85000"/>
              </a:lnSpc>
              <a:spcBef>
                <a:spcPct val="0"/>
              </a:spcBef>
              <a:buFontTx/>
              <a:buNone/>
            </a:pPr>
            <a:r>
              <a:rPr lang="en-US" altLang="zh-TW" sz="2600" b="0" dirty="0">
                <a:latin typeface="Consolas" panose="020B0609020204030204" pitchFamily="49" charset="0"/>
              </a:rPr>
              <a:t>      echo -n "delete the file $name (y/n/q)? "</a:t>
            </a:r>
          </a:p>
          <a:p>
            <a:pPr eaLnBrk="1" hangingPunct="1">
              <a:lnSpc>
                <a:spcPct val="85000"/>
              </a:lnSpc>
              <a:spcBef>
                <a:spcPct val="0"/>
              </a:spcBef>
              <a:buFontTx/>
              <a:buNone/>
            </a:pPr>
            <a:r>
              <a:rPr lang="en-US" altLang="zh-TW" sz="2600" b="0" dirty="0">
                <a:latin typeface="Consolas" panose="020B0609020204030204" pitchFamily="49" charset="0"/>
              </a:rPr>
              <a:t>   else</a:t>
            </a:r>
          </a:p>
          <a:p>
            <a:pPr eaLnBrk="1" hangingPunct="1">
              <a:lnSpc>
                <a:spcPct val="85000"/>
              </a:lnSpc>
              <a:spcBef>
                <a:spcPct val="0"/>
              </a:spcBef>
              <a:buFontTx/>
              <a:buNone/>
            </a:pPr>
            <a:r>
              <a:rPr lang="en-US" altLang="zh-TW" sz="2600" b="0" dirty="0">
                <a:latin typeface="Consolas" panose="020B0609020204030204" pitchFamily="49" charset="0"/>
              </a:rPr>
              <a:t>      echo -n "delete the entire directory"\     		    "$name (y/n/q)? "</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endif</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set </a:t>
            </a:r>
            <a:r>
              <a:rPr lang="en-US" altLang="zh-TW" sz="2600" b="0" dirty="0" err="1">
                <a:latin typeface="Consolas" panose="020B0609020204030204" pitchFamily="49" charset="0"/>
              </a:rPr>
              <a:t>ans</a:t>
            </a:r>
            <a:r>
              <a:rPr lang="en-US" altLang="zh-TW" sz="2600" b="0" dirty="0">
                <a:latin typeface="Consolas" panose="020B0609020204030204" pitchFamily="49" charset="0"/>
              </a:rPr>
              <a:t> = $&lt;</a:t>
            </a:r>
            <a:endParaRPr lang="en-US" altLang="zh-TW" sz="2600" dirty="0">
              <a:solidFill>
                <a:srgbClr val="009644"/>
              </a:solidFill>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switch ( </a:t>
            </a:r>
            <a:r>
              <a:rPr lang="en-US" altLang="zh-TW" sz="2600" u="sng" dirty="0">
                <a:solidFill>
                  <a:srgbClr val="FF0000"/>
                </a:solidFill>
                <a:latin typeface="Consolas" panose="020B0609020204030204" pitchFamily="49" charset="0"/>
              </a:rPr>
              <a:t>$</a:t>
            </a:r>
            <a:r>
              <a:rPr lang="en-US" altLang="zh-TW" sz="2600" u="sng" dirty="0" err="1">
                <a:solidFill>
                  <a:srgbClr val="FF0000"/>
                </a:solidFill>
                <a:latin typeface="Consolas" panose="020B0609020204030204" pitchFamily="49" charset="0"/>
              </a:rPr>
              <a:t>ans</a:t>
            </a:r>
            <a:r>
              <a:rPr lang="en-US" altLang="zh-TW" sz="2600" b="0" dirty="0">
                <a:latin typeface="Consolas" panose="020B0609020204030204" pitchFamily="49" charset="0"/>
              </a:rPr>
              <a:t> )</a:t>
            </a:r>
            <a:r>
              <a:rPr lang="en-US" altLang="zh-TW" sz="2600" dirty="0">
                <a:solidFill>
                  <a:srgbClr val="009644"/>
                </a:solidFill>
                <a:latin typeface="Consolas" panose="020B0609020204030204" pitchFamily="49" charset="0"/>
              </a:rPr>
              <a:t># the string is compared</a:t>
            </a:r>
          </a:p>
          <a:p>
            <a:pPr eaLnBrk="1" hangingPunct="1">
              <a:lnSpc>
                <a:spcPct val="85000"/>
              </a:lnSpc>
              <a:spcBef>
                <a:spcPct val="0"/>
              </a:spcBef>
              <a:buFontTx/>
              <a:buNone/>
            </a:pPr>
            <a:r>
              <a:rPr lang="en-US" altLang="zh-TW" sz="2600" b="0" dirty="0">
                <a:latin typeface="Consolas" panose="020B0609020204030204" pitchFamily="49" charset="0"/>
              </a:rPr>
              <a:t>      case </a:t>
            </a:r>
            <a:r>
              <a:rPr lang="en-US" altLang="zh-TW" sz="2600" u="sng" dirty="0">
                <a:solidFill>
                  <a:srgbClr val="0070C0"/>
                </a:solidFill>
                <a:latin typeface="Consolas" panose="020B0609020204030204" pitchFamily="49" charset="0"/>
              </a:rPr>
              <a:t>n</a:t>
            </a:r>
            <a:r>
              <a:rPr lang="en-US" altLang="zh-TW" sz="2600" b="0" dirty="0">
                <a:latin typeface="Consolas" panose="020B0609020204030204" pitchFamily="49" charset="0"/>
              </a:rPr>
              <a:t>:     </a:t>
            </a:r>
            <a:r>
              <a:rPr lang="en-US" altLang="zh-TW" sz="2600" dirty="0">
                <a:solidFill>
                  <a:srgbClr val="009644"/>
                </a:solidFill>
                <a:latin typeface="Consolas" panose="020B0609020204030204" pitchFamily="49" charset="0"/>
              </a:rPr>
              <a:t># to each </a:t>
            </a:r>
            <a:r>
              <a:rPr lang="en-US" altLang="zh-TW" sz="2600" dirty="0">
                <a:solidFill>
                  <a:srgbClr val="0070C0"/>
                </a:solidFill>
                <a:latin typeface="Consolas" panose="020B0609020204030204" pitchFamily="49" charset="0"/>
              </a:rPr>
              <a:t>wildcard pattern</a:t>
            </a:r>
          </a:p>
          <a:p>
            <a:pPr eaLnBrk="1" hangingPunct="1">
              <a:lnSpc>
                <a:spcPct val="85000"/>
              </a:lnSpc>
              <a:spcBef>
                <a:spcPct val="0"/>
              </a:spcBef>
              <a:buFontTx/>
              <a:buNone/>
            </a:pPr>
            <a:r>
              <a:rPr lang="en-US" altLang="zh-TW" sz="2600" b="0" dirty="0">
                <a:latin typeface="Consolas" panose="020B0609020204030204" pitchFamily="49" charset="0"/>
              </a:rPr>
              <a:t>         continue </a:t>
            </a:r>
            <a:r>
              <a:rPr lang="en-US" altLang="zh-TW" sz="2600" dirty="0">
                <a:solidFill>
                  <a:srgbClr val="009644"/>
                </a:solidFill>
                <a:latin typeface="Consolas" panose="020B0609020204030204" pitchFamily="49" charset="0"/>
              </a:rPr>
              <a:t># until a match is found</a:t>
            </a:r>
          </a:p>
          <a:p>
            <a:pPr eaLnBrk="1" hangingPunct="1">
              <a:lnSpc>
                <a:spcPct val="85000"/>
              </a:lnSpc>
              <a:spcBef>
                <a:spcPct val="0"/>
              </a:spcBef>
              <a:buFontTx/>
              <a:buNone/>
            </a:pPr>
            <a:r>
              <a:rPr lang="en-US" altLang="zh-TW" sz="2600" b="0" dirty="0">
                <a:latin typeface="Consolas" panose="020B0609020204030204" pitchFamily="49" charset="0"/>
              </a:rPr>
              <a:t>      case </a:t>
            </a:r>
            <a:r>
              <a:rPr lang="en-US" altLang="zh-TW" sz="2600" u="sng" dirty="0">
                <a:solidFill>
                  <a:srgbClr val="0070C0"/>
                </a:solidFill>
                <a:latin typeface="Consolas" panose="020B0609020204030204" pitchFamily="49" charset="0"/>
              </a:rPr>
              <a:t>q</a:t>
            </a:r>
            <a:r>
              <a:rPr lang="en-US" altLang="zh-TW" sz="2600" b="0" dirty="0">
                <a:latin typeface="Consolas" panose="020B0609020204030204" pitchFamily="49" charset="0"/>
              </a:rPr>
              <a:t>:</a:t>
            </a:r>
          </a:p>
          <a:p>
            <a:pPr eaLnBrk="1" hangingPunct="1">
              <a:lnSpc>
                <a:spcPct val="85000"/>
              </a:lnSpc>
              <a:spcBef>
                <a:spcPct val="0"/>
              </a:spcBef>
              <a:buFontTx/>
              <a:buNone/>
            </a:pPr>
            <a:r>
              <a:rPr lang="en-US" altLang="zh-TW" sz="2600" b="0" dirty="0">
                <a:latin typeface="Consolas" panose="020B0609020204030204" pitchFamily="49" charset="0"/>
              </a:rPr>
              <a:t>         exit</a:t>
            </a:r>
          </a:p>
          <a:p>
            <a:pPr eaLnBrk="1" hangingPunct="1">
              <a:lnSpc>
                <a:spcPct val="85000"/>
              </a:lnSpc>
              <a:spcBef>
                <a:spcPct val="0"/>
              </a:spcBef>
              <a:buFontTx/>
              <a:buNone/>
            </a:pPr>
            <a:r>
              <a:rPr lang="en-US" altLang="zh-TW" sz="2600" b="0" dirty="0">
                <a:latin typeface="Consolas" panose="020B0609020204030204" pitchFamily="49" charset="0"/>
              </a:rPr>
              <a:t>      case </a:t>
            </a:r>
            <a:r>
              <a:rPr lang="en-US" altLang="zh-TW" sz="2600" u="sng" dirty="0">
                <a:solidFill>
                  <a:srgbClr val="0070C0"/>
                </a:solidFill>
                <a:latin typeface="Consolas" panose="020B0609020204030204" pitchFamily="49" charset="0"/>
              </a:rPr>
              <a:t>y</a:t>
            </a:r>
            <a:r>
              <a:rPr lang="en-US" altLang="zh-TW" sz="2600" b="0" dirty="0">
                <a:latin typeface="Consolas" panose="020B0609020204030204" pitchFamily="49" charset="0"/>
              </a:rPr>
              <a:t>:</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rm</a:t>
            </a:r>
            <a:r>
              <a:rPr lang="en-US" altLang="zh-TW" sz="2600" b="0" dirty="0">
                <a:latin typeface="Consolas" panose="020B0609020204030204" pitchFamily="49" charset="0"/>
              </a:rPr>
              <a:t> -</a:t>
            </a:r>
            <a:r>
              <a:rPr lang="en-US" altLang="zh-TW" sz="2600" b="0" dirty="0" err="1" smtClean="0">
                <a:latin typeface="Consolas" panose="020B0609020204030204" pitchFamily="49" charset="0"/>
              </a:rPr>
              <a:t>rf</a:t>
            </a:r>
            <a:r>
              <a:rPr lang="en-US" altLang="zh-TW" sz="2600" b="0" dirty="0" smtClean="0">
                <a:latin typeface="Consolas" panose="020B0609020204030204" pitchFamily="49" charset="0"/>
              </a:rPr>
              <a:t> </a:t>
            </a:r>
            <a:r>
              <a:rPr lang="en-US" altLang="zh-TW" sz="2600" b="0" dirty="0">
                <a:latin typeface="Consolas" panose="020B0609020204030204" pitchFamily="49" charset="0"/>
              </a:rPr>
              <a:t>$</a:t>
            </a:r>
            <a:r>
              <a:rPr lang="en-US" altLang="zh-TW" sz="2600" b="0" dirty="0" smtClean="0">
                <a:latin typeface="Consolas" panose="020B0609020204030204" pitchFamily="49" charset="0"/>
              </a:rPr>
              <a:t>name</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endsw</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end</a:t>
            </a:r>
          </a:p>
        </p:txBody>
      </p:sp>
      <p:sp>
        <p:nvSpPr>
          <p:cNvPr id="5" name="Rectangle 2"/>
          <p:cNvSpPr>
            <a:spLocks noGrp="1" noChangeArrowheads="1"/>
          </p:cNvSpPr>
          <p:nvPr>
            <p:ph type="title"/>
          </p:nvPr>
        </p:nvSpPr>
        <p:spPr>
          <a:xfrm>
            <a:off x="457200" y="0"/>
            <a:ext cx="8229600" cy="685800"/>
          </a:xfrm>
        </p:spPr>
        <p:txBody>
          <a:bodyPr/>
          <a:lstStyle/>
          <a:p>
            <a:pPr eaLnBrk="1" hangingPunct="1"/>
            <a:r>
              <a:rPr lang="en-US" altLang="zh-TW" dirty="0" smtClean="0">
                <a:solidFill>
                  <a:srgbClr val="0066CC"/>
                </a:solidFill>
              </a:rPr>
              <a:t>A Delete Script</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52400" y="609600"/>
            <a:ext cx="8763000" cy="6248400"/>
          </a:xfrm>
          <a:prstGeom prst="rect">
            <a:avLst/>
          </a:prstGeom>
          <a:noFill/>
          <a:ln w="9525">
            <a:no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lnSpc>
                <a:spcPct val="85000"/>
              </a:lnSpc>
              <a:spcBef>
                <a:spcPct val="0"/>
              </a:spcBef>
              <a:buFontTx/>
              <a:buNone/>
            </a:pPr>
            <a:r>
              <a:rPr lang="en-US" altLang="zh-TW" sz="2600" b="0" dirty="0">
                <a:latin typeface="Consolas" panose="020B0609020204030204" pitchFamily="49" charset="0"/>
              </a:rPr>
              <a:t>#!/bin/</a:t>
            </a:r>
            <a:r>
              <a:rPr lang="en-US" altLang="zh-TW" sz="2600" b="0" dirty="0" err="1">
                <a:latin typeface="Consolas" panose="020B0609020204030204" pitchFamily="49" charset="0"/>
              </a:rPr>
              <a:t>csh</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err="1">
                <a:latin typeface="Consolas" panose="020B0609020204030204" pitchFamily="49" charset="0"/>
              </a:rPr>
              <a:t>foreach</a:t>
            </a:r>
            <a:r>
              <a:rPr lang="en-US" altLang="zh-TW" sz="2600" b="0" dirty="0">
                <a:latin typeface="Consolas" panose="020B0609020204030204" pitchFamily="49" charset="0"/>
              </a:rPr>
              <a:t> name ($</a:t>
            </a:r>
            <a:r>
              <a:rPr lang="en-US" altLang="zh-TW" sz="2600" b="0" dirty="0" err="1">
                <a:latin typeface="Consolas" panose="020B0609020204030204" pitchFamily="49" charset="0"/>
              </a:rPr>
              <a:t>argv</a:t>
            </a:r>
            <a:r>
              <a:rPr lang="en-US" altLang="zh-TW" sz="2600" b="0" dirty="0">
                <a:latin typeface="Consolas" panose="020B0609020204030204" pitchFamily="49" charset="0"/>
              </a:rPr>
              <a:t>)</a:t>
            </a:r>
          </a:p>
          <a:p>
            <a:pPr eaLnBrk="1" hangingPunct="1">
              <a:lnSpc>
                <a:spcPct val="85000"/>
              </a:lnSpc>
              <a:spcBef>
                <a:spcPct val="0"/>
              </a:spcBef>
              <a:buFontTx/>
              <a:buNone/>
            </a:pPr>
            <a:r>
              <a:rPr lang="en-US" altLang="zh-TW" sz="2600" b="0" dirty="0">
                <a:latin typeface="Consolas" panose="020B0609020204030204" pitchFamily="49" charset="0"/>
              </a:rPr>
              <a:t>   if ( -f $name ) then</a:t>
            </a:r>
          </a:p>
          <a:p>
            <a:pPr eaLnBrk="1" hangingPunct="1">
              <a:lnSpc>
                <a:spcPct val="85000"/>
              </a:lnSpc>
              <a:spcBef>
                <a:spcPct val="0"/>
              </a:spcBef>
              <a:buFontTx/>
              <a:buNone/>
            </a:pPr>
            <a:r>
              <a:rPr lang="en-US" altLang="zh-TW" sz="2600" b="0" dirty="0">
                <a:latin typeface="Consolas" panose="020B0609020204030204" pitchFamily="49" charset="0"/>
              </a:rPr>
              <a:t>      echo -n "delete the file $name (y/n/q)? "</a:t>
            </a:r>
          </a:p>
          <a:p>
            <a:pPr eaLnBrk="1" hangingPunct="1">
              <a:lnSpc>
                <a:spcPct val="85000"/>
              </a:lnSpc>
              <a:spcBef>
                <a:spcPct val="0"/>
              </a:spcBef>
              <a:buFontTx/>
              <a:buNone/>
            </a:pPr>
            <a:r>
              <a:rPr lang="en-US" altLang="zh-TW" sz="2600" b="0" dirty="0">
                <a:latin typeface="Consolas" panose="020B0609020204030204" pitchFamily="49" charset="0"/>
              </a:rPr>
              <a:t>   else</a:t>
            </a:r>
          </a:p>
          <a:p>
            <a:pPr eaLnBrk="1" hangingPunct="1">
              <a:lnSpc>
                <a:spcPct val="85000"/>
              </a:lnSpc>
              <a:spcBef>
                <a:spcPct val="0"/>
              </a:spcBef>
              <a:buFontTx/>
              <a:buNone/>
            </a:pPr>
            <a:r>
              <a:rPr lang="en-US" altLang="zh-TW" sz="2600" b="0" dirty="0">
                <a:latin typeface="Consolas" panose="020B0609020204030204" pitchFamily="49" charset="0"/>
              </a:rPr>
              <a:t>      echo -n "delete the entire directory"\     		    "$name (y/n/q)? "</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endif</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set </a:t>
            </a:r>
            <a:r>
              <a:rPr lang="en-US" altLang="zh-TW" sz="2600" b="0" dirty="0" err="1">
                <a:latin typeface="Consolas" panose="020B0609020204030204" pitchFamily="49" charset="0"/>
              </a:rPr>
              <a:t>ans</a:t>
            </a:r>
            <a:r>
              <a:rPr lang="en-US" altLang="zh-TW" sz="2600" b="0" dirty="0">
                <a:latin typeface="Consolas" panose="020B0609020204030204" pitchFamily="49" charset="0"/>
              </a:rPr>
              <a:t> = $&lt;</a:t>
            </a:r>
            <a:endParaRPr lang="en-US" altLang="zh-TW" sz="2600" dirty="0">
              <a:solidFill>
                <a:srgbClr val="009644"/>
              </a:solidFill>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switch ( $</a:t>
            </a:r>
            <a:r>
              <a:rPr lang="en-US" altLang="zh-TW" sz="2600" b="0" dirty="0" err="1">
                <a:latin typeface="Consolas" panose="020B0609020204030204" pitchFamily="49" charset="0"/>
              </a:rPr>
              <a:t>ans</a:t>
            </a:r>
            <a:r>
              <a:rPr lang="en-US" altLang="zh-TW" sz="2600" b="0" dirty="0">
                <a:latin typeface="Consolas" panose="020B0609020204030204" pitchFamily="49" charset="0"/>
              </a:rPr>
              <a:t> )</a:t>
            </a:r>
            <a:endParaRPr lang="en-US" altLang="zh-TW" sz="2600" dirty="0">
              <a:solidFill>
                <a:srgbClr val="009644"/>
              </a:solidFill>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u="sng" dirty="0">
                <a:solidFill>
                  <a:srgbClr val="FF0000"/>
                </a:solidFill>
                <a:latin typeface="Consolas" panose="020B0609020204030204" pitchFamily="49" charset="0"/>
              </a:rPr>
              <a:t>case n:</a:t>
            </a:r>
            <a:r>
              <a:rPr lang="en-US" altLang="zh-TW" sz="2600" b="0" dirty="0">
                <a:latin typeface="Consolas" panose="020B0609020204030204" pitchFamily="49" charset="0"/>
              </a:rPr>
              <a:t>     </a:t>
            </a:r>
            <a:r>
              <a:rPr lang="en-US" altLang="zh-TW" sz="2600" dirty="0">
                <a:solidFill>
                  <a:srgbClr val="009644"/>
                </a:solidFill>
                <a:latin typeface="Consolas" panose="020B0609020204030204" pitchFamily="49" charset="0"/>
              </a:rPr>
              <a:t># Each case must be on its</a:t>
            </a:r>
          </a:p>
          <a:p>
            <a:pPr eaLnBrk="1" hangingPunct="1">
              <a:lnSpc>
                <a:spcPct val="85000"/>
              </a:lnSpc>
              <a:spcBef>
                <a:spcPct val="0"/>
              </a:spcBef>
              <a:buFontTx/>
              <a:buNone/>
            </a:pPr>
            <a:r>
              <a:rPr lang="en-US" altLang="zh-TW" sz="2600" b="0" dirty="0">
                <a:latin typeface="Consolas" panose="020B0609020204030204" pitchFamily="49" charset="0"/>
              </a:rPr>
              <a:t>         continue </a:t>
            </a:r>
            <a:r>
              <a:rPr lang="en-US" altLang="zh-TW" sz="2600" dirty="0">
                <a:solidFill>
                  <a:srgbClr val="009644"/>
                </a:solidFill>
                <a:latin typeface="Consolas" panose="020B0609020204030204" pitchFamily="49" charset="0"/>
              </a:rPr>
              <a:t># own line</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u="sng" dirty="0">
                <a:solidFill>
                  <a:srgbClr val="FF0000"/>
                </a:solidFill>
                <a:latin typeface="Consolas" panose="020B0609020204030204" pitchFamily="49" charset="0"/>
              </a:rPr>
              <a:t>case q:</a:t>
            </a:r>
          </a:p>
          <a:p>
            <a:pPr eaLnBrk="1" hangingPunct="1">
              <a:lnSpc>
                <a:spcPct val="85000"/>
              </a:lnSpc>
              <a:spcBef>
                <a:spcPct val="0"/>
              </a:spcBef>
              <a:buFontTx/>
              <a:buNone/>
            </a:pPr>
            <a:r>
              <a:rPr lang="en-US" altLang="zh-TW" sz="2600" b="0" dirty="0">
                <a:latin typeface="Consolas" panose="020B0609020204030204" pitchFamily="49" charset="0"/>
              </a:rPr>
              <a:t>         exit</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u="sng" dirty="0">
                <a:solidFill>
                  <a:srgbClr val="FF0000"/>
                </a:solidFill>
                <a:latin typeface="Consolas" panose="020B0609020204030204" pitchFamily="49" charset="0"/>
              </a:rPr>
              <a:t>case y:</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rm</a:t>
            </a:r>
            <a:r>
              <a:rPr lang="en-US" altLang="zh-TW" sz="2600" b="0" dirty="0">
                <a:latin typeface="Consolas" panose="020B0609020204030204" pitchFamily="49" charset="0"/>
              </a:rPr>
              <a:t> -</a:t>
            </a:r>
            <a:r>
              <a:rPr lang="en-US" altLang="zh-TW" sz="2600" b="0" dirty="0" err="1" smtClean="0">
                <a:latin typeface="Consolas" panose="020B0609020204030204" pitchFamily="49" charset="0"/>
              </a:rPr>
              <a:t>rf</a:t>
            </a:r>
            <a:r>
              <a:rPr lang="en-US" altLang="zh-TW" sz="2600" b="0" dirty="0" smtClean="0">
                <a:latin typeface="Consolas" panose="020B0609020204030204" pitchFamily="49" charset="0"/>
              </a:rPr>
              <a:t> </a:t>
            </a:r>
            <a:r>
              <a:rPr lang="en-US" altLang="zh-TW" sz="2600" b="0" dirty="0">
                <a:latin typeface="Consolas" panose="020B0609020204030204" pitchFamily="49" charset="0"/>
              </a:rPr>
              <a:t>$</a:t>
            </a:r>
            <a:r>
              <a:rPr lang="en-US" altLang="zh-TW" sz="2600" b="0" dirty="0" smtClean="0">
                <a:latin typeface="Consolas" panose="020B0609020204030204" pitchFamily="49" charset="0"/>
              </a:rPr>
              <a:t>name</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endsw</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end</a:t>
            </a:r>
          </a:p>
        </p:txBody>
      </p:sp>
      <p:sp>
        <p:nvSpPr>
          <p:cNvPr id="5" name="Rectangle 2"/>
          <p:cNvSpPr>
            <a:spLocks noGrp="1" noChangeArrowheads="1"/>
          </p:cNvSpPr>
          <p:nvPr>
            <p:ph type="title"/>
          </p:nvPr>
        </p:nvSpPr>
        <p:spPr>
          <a:xfrm>
            <a:off x="457200" y="0"/>
            <a:ext cx="8229600" cy="685800"/>
          </a:xfrm>
        </p:spPr>
        <p:txBody>
          <a:bodyPr/>
          <a:lstStyle/>
          <a:p>
            <a:pPr eaLnBrk="1" hangingPunct="1"/>
            <a:r>
              <a:rPr lang="en-US" altLang="zh-TW" dirty="0" smtClean="0">
                <a:solidFill>
                  <a:srgbClr val="0066CC"/>
                </a:solidFill>
              </a:rPr>
              <a:t>A Delete Script</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52400" y="609600"/>
            <a:ext cx="8763000" cy="6248400"/>
          </a:xfrm>
          <a:prstGeom prst="rect">
            <a:avLst/>
          </a:prstGeom>
          <a:noFill/>
          <a:ln w="9525">
            <a:no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lnSpc>
                <a:spcPct val="85000"/>
              </a:lnSpc>
              <a:spcBef>
                <a:spcPct val="0"/>
              </a:spcBef>
              <a:buFontTx/>
              <a:buNone/>
            </a:pPr>
            <a:r>
              <a:rPr lang="en-US" altLang="zh-TW" sz="2600" b="0" dirty="0">
                <a:latin typeface="Consolas" panose="020B0609020204030204" pitchFamily="49" charset="0"/>
              </a:rPr>
              <a:t>#!/bin/</a:t>
            </a:r>
            <a:r>
              <a:rPr lang="en-US" altLang="zh-TW" sz="2600" b="0" dirty="0" err="1">
                <a:latin typeface="Consolas" panose="020B0609020204030204" pitchFamily="49" charset="0"/>
              </a:rPr>
              <a:t>csh</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u="sng" dirty="0" err="1">
                <a:solidFill>
                  <a:srgbClr val="0070C0"/>
                </a:solidFill>
                <a:latin typeface="Consolas" panose="020B0609020204030204" pitchFamily="49" charset="0"/>
              </a:rPr>
              <a:t>foreach</a:t>
            </a:r>
            <a:r>
              <a:rPr lang="en-US" altLang="zh-TW" sz="2600" b="0" dirty="0">
                <a:latin typeface="Consolas" panose="020B0609020204030204" pitchFamily="49" charset="0"/>
              </a:rPr>
              <a:t> name ($</a:t>
            </a:r>
            <a:r>
              <a:rPr lang="en-US" altLang="zh-TW" sz="2600" b="0" dirty="0" err="1">
                <a:latin typeface="Consolas" panose="020B0609020204030204" pitchFamily="49" charset="0"/>
              </a:rPr>
              <a:t>argv</a:t>
            </a:r>
            <a:r>
              <a:rPr lang="en-US" altLang="zh-TW" sz="2600" b="0" dirty="0">
                <a:latin typeface="Consolas" panose="020B0609020204030204" pitchFamily="49" charset="0"/>
              </a:rPr>
              <a:t>)</a:t>
            </a:r>
          </a:p>
          <a:p>
            <a:pPr eaLnBrk="1" hangingPunct="1">
              <a:lnSpc>
                <a:spcPct val="85000"/>
              </a:lnSpc>
              <a:spcBef>
                <a:spcPct val="0"/>
              </a:spcBef>
              <a:buFontTx/>
              <a:buNone/>
            </a:pPr>
            <a:r>
              <a:rPr lang="en-US" altLang="zh-TW" sz="2600" b="0" dirty="0">
                <a:latin typeface="Consolas" panose="020B0609020204030204" pitchFamily="49" charset="0"/>
              </a:rPr>
              <a:t>   if ( -f $name ) then</a:t>
            </a:r>
          </a:p>
          <a:p>
            <a:pPr eaLnBrk="1" hangingPunct="1">
              <a:lnSpc>
                <a:spcPct val="85000"/>
              </a:lnSpc>
              <a:spcBef>
                <a:spcPct val="0"/>
              </a:spcBef>
              <a:buFontTx/>
              <a:buNone/>
            </a:pPr>
            <a:r>
              <a:rPr lang="en-US" altLang="zh-TW" sz="2600" b="0" dirty="0">
                <a:latin typeface="Consolas" panose="020B0609020204030204" pitchFamily="49" charset="0"/>
              </a:rPr>
              <a:t>      echo -n "delete the file $name (y/n/q)? "</a:t>
            </a:r>
          </a:p>
          <a:p>
            <a:pPr eaLnBrk="1" hangingPunct="1">
              <a:lnSpc>
                <a:spcPct val="85000"/>
              </a:lnSpc>
              <a:spcBef>
                <a:spcPct val="0"/>
              </a:spcBef>
              <a:buFontTx/>
              <a:buNone/>
            </a:pPr>
            <a:r>
              <a:rPr lang="en-US" altLang="zh-TW" sz="2600" b="0" dirty="0">
                <a:latin typeface="Consolas" panose="020B0609020204030204" pitchFamily="49" charset="0"/>
              </a:rPr>
              <a:t>   else</a:t>
            </a:r>
          </a:p>
          <a:p>
            <a:pPr eaLnBrk="1" hangingPunct="1">
              <a:lnSpc>
                <a:spcPct val="85000"/>
              </a:lnSpc>
              <a:spcBef>
                <a:spcPct val="0"/>
              </a:spcBef>
              <a:buFontTx/>
              <a:buNone/>
            </a:pPr>
            <a:r>
              <a:rPr lang="en-US" altLang="zh-TW" sz="2600" b="0" dirty="0">
                <a:latin typeface="Consolas" panose="020B0609020204030204" pitchFamily="49" charset="0"/>
              </a:rPr>
              <a:t>      echo -n "delete the entire directory"\     		    "$name (y/n/q)? "</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endif</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set </a:t>
            </a:r>
            <a:r>
              <a:rPr lang="en-US" altLang="zh-TW" sz="2600" b="0" dirty="0" err="1">
                <a:latin typeface="Consolas" panose="020B0609020204030204" pitchFamily="49" charset="0"/>
              </a:rPr>
              <a:t>ans</a:t>
            </a:r>
            <a:r>
              <a:rPr lang="en-US" altLang="zh-TW" sz="2600" b="0" dirty="0">
                <a:latin typeface="Consolas" panose="020B0609020204030204" pitchFamily="49" charset="0"/>
              </a:rPr>
              <a:t> = $&lt;</a:t>
            </a:r>
            <a:endParaRPr lang="en-US" altLang="zh-TW" sz="2600" dirty="0">
              <a:solidFill>
                <a:srgbClr val="009644"/>
              </a:solidFill>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switch ( $</a:t>
            </a:r>
            <a:r>
              <a:rPr lang="en-US" altLang="zh-TW" sz="2600" b="0" dirty="0" err="1">
                <a:latin typeface="Consolas" panose="020B0609020204030204" pitchFamily="49" charset="0"/>
              </a:rPr>
              <a:t>ans</a:t>
            </a:r>
            <a:r>
              <a:rPr lang="en-US" altLang="zh-TW" sz="2600" b="0" dirty="0">
                <a:latin typeface="Consolas" panose="020B0609020204030204" pitchFamily="49" charset="0"/>
              </a:rPr>
              <a:t> )</a:t>
            </a:r>
          </a:p>
          <a:p>
            <a:pPr eaLnBrk="1" hangingPunct="1">
              <a:lnSpc>
                <a:spcPct val="85000"/>
              </a:lnSpc>
              <a:spcBef>
                <a:spcPct val="0"/>
              </a:spcBef>
              <a:buFontTx/>
              <a:buNone/>
            </a:pPr>
            <a:r>
              <a:rPr lang="en-US" altLang="zh-TW" sz="2600" b="0" dirty="0">
                <a:latin typeface="Consolas" panose="020B0609020204030204" pitchFamily="49" charset="0"/>
              </a:rPr>
              <a:t>      case n:</a:t>
            </a:r>
            <a:endParaRPr lang="en-US" altLang="zh-TW" sz="2600" dirty="0">
              <a:solidFill>
                <a:srgbClr val="009644"/>
              </a:solidFill>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u="sng" dirty="0">
                <a:solidFill>
                  <a:srgbClr val="FF0000"/>
                </a:solidFill>
                <a:latin typeface="Consolas" panose="020B0609020204030204" pitchFamily="49" charset="0"/>
              </a:rPr>
              <a:t>continue</a:t>
            </a:r>
            <a:r>
              <a:rPr lang="en-US" altLang="zh-TW" sz="2600" b="0" dirty="0">
                <a:latin typeface="Consolas" panose="020B0609020204030204" pitchFamily="49" charset="0"/>
              </a:rPr>
              <a:t> </a:t>
            </a:r>
            <a:r>
              <a:rPr lang="en-US" altLang="zh-TW" sz="2600" dirty="0">
                <a:solidFill>
                  <a:srgbClr val="009644"/>
                </a:solidFill>
                <a:latin typeface="Consolas" panose="020B0609020204030204" pitchFamily="49" charset="0"/>
              </a:rPr>
              <a:t># just like in C, a continue</a:t>
            </a:r>
          </a:p>
          <a:p>
            <a:pPr eaLnBrk="1" hangingPunct="1">
              <a:lnSpc>
                <a:spcPct val="85000"/>
              </a:lnSpc>
              <a:spcBef>
                <a:spcPct val="0"/>
              </a:spcBef>
              <a:buFontTx/>
              <a:buNone/>
            </a:pPr>
            <a:r>
              <a:rPr lang="en-US" altLang="zh-TW" sz="2600" b="0" dirty="0">
                <a:latin typeface="Consolas" panose="020B0609020204030204" pitchFamily="49" charset="0"/>
              </a:rPr>
              <a:t>      case q:     </a:t>
            </a:r>
            <a:r>
              <a:rPr lang="en-US" altLang="zh-TW" sz="2600" dirty="0">
                <a:solidFill>
                  <a:srgbClr val="009644"/>
                </a:solidFill>
                <a:latin typeface="Consolas" panose="020B0609020204030204" pitchFamily="49" charset="0"/>
              </a:rPr>
              <a:t># takes you to the </a:t>
            </a:r>
            <a:r>
              <a:rPr lang="en-US" altLang="zh-TW" sz="2600" dirty="0">
                <a:solidFill>
                  <a:srgbClr val="0070C0"/>
                </a:solidFill>
                <a:latin typeface="Consolas" panose="020B0609020204030204" pitchFamily="49" charset="0"/>
              </a:rPr>
              <a:t>loop top</a:t>
            </a:r>
          </a:p>
          <a:p>
            <a:pPr eaLnBrk="1" hangingPunct="1">
              <a:lnSpc>
                <a:spcPct val="85000"/>
              </a:lnSpc>
              <a:spcBef>
                <a:spcPct val="0"/>
              </a:spcBef>
              <a:buFontTx/>
              <a:buNone/>
            </a:pPr>
            <a:r>
              <a:rPr lang="en-US" altLang="zh-TW" sz="2600" b="0" dirty="0">
                <a:latin typeface="Consolas" panose="020B0609020204030204" pitchFamily="49" charset="0"/>
              </a:rPr>
              <a:t>         exit</a:t>
            </a:r>
          </a:p>
          <a:p>
            <a:pPr eaLnBrk="1" hangingPunct="1">
              <a:lnSpc>
                <a:spcPct val="85000"/>
              </a:lnSpc>
              <a:spcBef>
                <a:spcPct val="0"/>
              </a:spcBef>
              <a:buFontTx/>
              <a:buNone/>
            </a:pPr>
            <a:r>
              <a:rPr lang="en-US" altLang="zh-TW" sz="2600" b="0" dirty="0">
                <a:latin typeface="Consolas" panose="020B0609020204030204" pitchFamily="49" charset="0"/>
              </a:rPr>
              <a:t>      case y:</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rm</a:t>
            </a:r>
            <a:r>
              <a:rPr lang="en-US" altLang="zh-TW" sz="2600" b="0" dirty="0">
                <a:latin typeface="Consolas" panose="020B0609020204030204" pitchFamily="49" charset="0"/>
              </a:rPr>
              <a:t> -</a:t>
            </a:r>
            <a:r>
              <a:rPr lang="en-US" altLang="zh-TW" sz="2600" b="0" dirty="0" err="1" smtClean="0">
                <a:latin typeface="Consolas" panose="020B0609020204030204" pitchFamily="49" charset="0"/>
              </a:rPr>
              <a:t>rf</a:t>
            </a:r>
            <a:r>
              <a:rPr lang="en-US" altLang="zh-TW" sz="2600" b="0" dirty="0" smtClean="0">
                <a:latin typeface="Consolas" panose="020B0609020204030204" pitchFamily="49" charset="0"/>
              </a:rPr>
              <a:t> </a:t>
            </a:r>
            <a:r>
              <a:rPr lang="en-US" altLang="zh-TW" sz="2600" b="0" dirty="0">
                <a:latin typeface="Consolas" panose="020B0609020204030204" pitchFamily="49" charset="0"/>
              </a:rPr>
              <a:t>$</a:t>
            </a:r>
            <a:r>
              <a:rPr lang="en-US" altLang="zh-TW" sz="2600" b="0" dirty="0" smtClean="0">
                <a:latin typeface="Consolas" panose="020B0609020204030204" pitchFamily="49" charset="0"/>
              </a:rPr>
              <a:t>name</a:t>
            </a:r>
            <a:endParaRPr lang="en-US" altLang="zh-TW" sz="2600" u="sng" dirty="0">
              <a:solidFill>
                <a:srgbClr val="FF0000"/>
              </a:solidFill>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endsw</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end</a:t>
            </a:r>
          </a:p>
        </p:txBody>
      </p:sp>
      <p:sp>
        <p:nvSpPr>
          <p:cNvPr id="5" name="Rectangle 2"/>
          <p:cNvSpPr>
            <a:spLocks noGrp="1" noChangeArrowheads="1"/>
          </p:cNvSpPr>
          <p:nvPr>
            <p:ph type="title"/>
          </p:nvPr>
        </p:nvSpPr>
        <p:spPr>
          <a:xfrm>
            <a:off x="457200" y="0"/>
            <a:ext cx="8229600" cy="685800"/>
          </a:xfrm>
        </p:spPr>
        <p:txBody>
          <a:bodyPr/>
          <a:lstStyle/>
          <a:p>
            <a:pPr eaLnBrk="1" hangingPunct="1"/>
            <a:r>
              <a:rPr lang="en-US" altLang="zh-TW" dirty="0" smtClean="0">
                <a:solidFill>
                  <a:srgbClr val="0066CC"/>
                </a:solidFill>
              </a:rPr>
              <a:t>A Delete Script</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52400" y="609600"/>
            <a:ext cx="8763000" cy="6248400"/>
          </a:xfrm>
          <a:prstGeom prst="rect">
            <a:avLst/>
          </a:prstGeom>
          <a:noFill/>
          <a:ln w="9525">
            <a:no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lnSpc>
                <a:spcPct val="85000"/>
              </a:lnSpc>
              <a:spcBef>
                <a:spcPct val="0"/>
              </a:spcBef>
              <a:buFontTx/>
              <a:buNone/>
            </a:pPr>
            <a:r>
              <a:rPr lang="en-US" altLang="zh-TW" sz="2600" u="sng" dirty="0">
                <a:solidFill>
                  <a:srgbClr val="0070C0"/>
                </a:solidFill>
                <a:latin typeface="Consolas" panose="020B0609020204030204" pitchFamily="49" charset="0"/>
              </a:rPr>
              <a:t>#!/bin/</a:t>
            </a:r>
            <a:r>
              <a:rPr lang="en-US" altLang="zh-TW" sz="2600" u="sng" dirty="0" err="1">
                <a:solidFill>
                  <a:srgbClr val="0070C0"/>
                </a:solidFill>
                <a:latin typeface="Consolas" panose="020B0609020204030204" pitchFamily="49" charset="0"/>
              </a:rPr>
              <a:t>csh</a:t>
            </a:r>
            <a:endParaRPr lang="en-US" altLang="zh-TW" sz="2600" u="sng" dirty="0">
              <a:solidFill>
                <a:srgbClr val="0070C0"/>
              </a:solidFill>
              <a:latin typeface="Consolas" panose="020B0609020204030204" pitchFamily="49" charset="0"/>
            </a:endParaRPr>
          </a:p>
          <a:p>
            <a:pPr eaLnBrk="1" hangingPunct="1">
              <a:lnSpc>
                <a:spcPct val="85000"/>
              </a:lnSpc>
              <a:spcBef>
                <a:spcPct val="0"/>
              </a:spcBef>
              <a:buFontTx/>
              <a:buNone/>
            </a:pPr>
            <a:r>
              <a:rPr lang="en-US" altLang="zh-TW" sz="2600" b="0" dirty="0" err="1">
                <a:latin typeface="Consolas" panose="020B0609020204030204" pitchFamily="49" charset="0"/>
              </a:rPr>
              <a:t>foreach</a:t>
            </a:r>
            <a:r>
              <a:rPr lang="en-US" altLang="zh-TW" sz="2600" b="0" dirty="0">
                <a:latin typeface="Consolas" panose="020B0609020204030204" pitchFamily="49" charset="0"/>
              </a:rPr>
              <a:t> name ($</a:t>
            </a:r>
            <a:r>
              <a:rPr lang="en-US" altLang="zh-TW" sz="2600" b="0" dirty="0" err="1">
                <a:latin typeface="Consolas" panose="020B0609020204030204" pitchFamily="49" charset="0"/>
              </a:rPr>
              <a:t>argv</a:t>
            </a:r>
            <a:r>
              <a:rPr lang="en-US" altLang="zh-TW" sz="2600" b="0" dirty="0">
                <a:latin typeface="Consolas" panose="020B0609020204030204" pitchFamily="49" charset="0"/>
              </a:rPr>
              <a:t>)</a:t>
            </a:r>
          </a:p>
          <a:p>
            <a:pPr eaLnBrk="1" hangingPunct="1">
              <a:lnSpc>
                <a:spcPct val="85000"/>
              </a:lnSpc>
              <a:spcBef>
                <a:spcPct val="0"/>
              </a:spcBef>
              <a:buFontTx/>
              <a:buNone/>
            </a:pPr>
            <a:r>
              <a:rPr lang="en-US" altLang="zh-TW" sz="2600" b="0" dirty="0">
                <a:latin typeface="Consolas" panose="020B0609020204030204" pitchFamily="49" charset="0"/>
              </a:rPr>
              <a:t>   if ( -f $name ) then</a:t>
            </a:r>
          </a:p>
          <a:p>
            <a:pPr eaLnBrk="1" hangingPunct="1">
              <a:lnSpc>
                <a:spcPct val="85000"/>
              </a:lnSpc>
              <a:spcBef>
                <a:spcPct val="0"/>
              </a:spcBef>
              <a:buFontTx/>
              <a:buNone/>
            </a:pPr>
            <a:r>
              <a:rPr lang="en-US" altLang="zh-TW" sz="2600" b="0" dirty="0">
                <a:latin typeface="Consolas" panose="020B0609020204030204" pitchFamily="49" charset="0"/>
              </a:rPr>
              <a:t>      echo -n "delete the file $name (y/n/q)? "</a:t>
            </a:r>
          </a:p>
          <a:p>
            <a:pPr eaLnBrk="1" hangingPunct="1">
              <a:lnSpc>
                <a:spcPct val="85000"/>
              </a:lnSpc>
              <a:spcBef>
                <a:spcPct val="0"/>
              </a:spcBef>
              <a:buFontTx/>
              <a:buNone/>
            </a:pPr>
            <a:r>
              <a:rPr lang="en-US" altLang="zh-TW" sz="2600" b="0" dirty="0">
                <a:latin typeface="Consolas" panose="020B0609020204030204" pitchFamily="49" charset="0"/>
              </a:rPr>
              <a:t>   else</a:t>
            </a:r>
          </a:p>
          <a:p>
            <a:pPr eaLnBrk="1" hangingPunct="1">
              <a:lnSpc>
                <a:spcPct val="85000"/>
              </a:lnSpc>
              <a:spcBef>
                <a:spcPct val="0"/>
              </a:spcBef>
              <a:buFontTx/>
              <a:buNone/>
            </a:pPr>
            <a:r>
              <a:rPr lang="en-US" altLang="zh-TW" sz="2600" b="0" dirty="0">
                <a:latin typeface="Consolas" panose="020B0609020204030204" pitchFamily="49" charset="0"/>
              </a:rPr>
              <a:t>      echo -n "delete the entire directory"\     		    "$name (y/n/q)? "</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endif</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set </a:t>
            </a:r>
            <a:r>
              <a:rPr lang="en-US" altLang="zh-TW" sz="2600" b="0" dirty="0" err="1">
                <a:latin typeface="Consolas" panose="020B0609020204030204" pitchFamily="49" charset="0"/>
              </a:rPr>
              <a:t>ans</a:t>
            </a:r>
            <a:r>
              <a:rPr lang="en-US" altLang="zh-TW" sz="2600" b="0" dirty="0">
                <a:latin typeface="Consolas" panose="020B0609020204030204" pitchFamily="49" charset="0"/>
              </a:rPr>
              <a:t> = $&lt;</a:t>
            </a:r>
            <a:endParaRPr lang="en-US" altLang="zh-TW" sz="2600" dirty="0">
              <a:solidFill>
                <a:srgbClr val="009644"/>
              </a:solidFill>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switch ( $</a:t>
            </a:r>
            <a:r>
              <a:rPr lang="en-US" altLang="zh-TW" sz="2600" b="0" dirty="0" err="1">
                <a:latin typeface="Consolas" panose="020B0609020204030204" pitchFamily="49" charset="0"/>
              </a:rPr>
              <a:t>ans</a:t>
            </a:r>
            <a:r>
              <a:rPr lang="en-US" altLang="zh-TW" sz="2600" b="0" dirty="0">
                <a:latin typeface="Consolas" panose="020B0609020204030204" pitchFamily="49" charset="0"/>
              </a:rPr>
              <a:t> )</a:t>
            </a:r>
          </a:p>
          <a:p>
            <a:pPr eaLnBrk="1" hangingPunct="1">
              <a:lnSpc>
                <a:spcPct val="85000"/>
              </a:lnSpc>
              <a:spcBef>
                <a:spcPct val="0"/>
              </a:spcBef>
              <a:buFontTx/>
              <a:buNone/>
            </a:pPr>
            <a:r>
              <a:rPr lang="en-US" altLang="zh-TW" sz="2600" b="0" dirty="0">
                <a:latin typeface="Consolas" panose="020B0609020204030204" pitchFamily="49" charset="0"/>
              </a:rPr>
              <a:t>      case n:</a:t>
            </a:r>
            <a:endParaRPr lang="en-US" altLang="zh-TW" sz="2600" dirty="0">
              <a:solidFill>
                <a:srgbClr val="009644"/>
              </a:solidFill>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continue</a:t>
            </a:r>
          </a:p>
          <a:p>
            <a:pPr eaLnBrk="1" hangingPunct="1">
              <a:lnSpc>
                <a:spcPct val="85000"/>
              </a:lnSpc>
              <a:spcBef>
                <a:spcPct val="0"/>
              </a:spcBef>
              <a:buFontTx/>
              <a:buNone/>
            </a:pPr>
            <a:r>
              <a:rPr lang="en-US" altLang="zh-TW" sz="2600" b="0" dirty="0">
                <a:latin typeface="Consolas" panose="020B0609020204030204" pitchFamily="49" charset="0"/>
              </a:rPr>
              <a:t>      case q:</a:t>
            </a:r>
            <a:endParaRPr lang="en-US" altLang="zh-TW" sz="2600" dirty="0">
              <a:solidFill>
                <a:srgbClr val="009644"/>
              </a:solidFill>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u="sng" dirty="0">
                <a:solidFill>
                  <a:srgbClr val="FF0000"/>
                </a:solidFill>
                <a:latin typeface="Consolas" panose="020B0609020204030204" pitchFamily="49" charset="0"/>
              </a:rPr>
              <a:t>exit</a:t>
            </a:r>
            <a:r>
              <a:rPr lang="en-US" altLang="zh-TW" sz="2600" dirty="0">
                <a:solidFill>
                  <a:srgbClr val="FF0000"/>
                </a:solidFill>
                <a:latin typeface="Consolas" panose="020B0609020204030204" pitchFamily="49" charset="0"/>
              </a:rPr>
              <a:t> </a:t>
            </a:r>
            <a:r>
              <a:rPr lang="en-US" altLang="zh-TW" sz="2600" dirty="0">
                <a:solidFill>
                  <a:srgbClr val="009644"/>
                </a:solidFill>
                <a:latin typeface="Consolas" panose="020B0609020204030204" pitchFamily="49" charset="0"/>
              </a:rPr>
              <a:t># “exit” ends </a:t>
            </a:r>
            <a:r>
              <a:rPr lang="en-US" altLang="zh-TW" sz="2600" dirty="0">
                <a:solidFill>
                  <a:srgbClr val="00B050"/>
                </a:solidFill>
                <a:latin typeface="Consolas" panose="020B0609020204030204" pitchFamily="49" charset="0"/>
              </a:rPr>
              <a:t>the </a:t>
            </a:r>
            <a:r>
              <a:rPr lang="en-US" altLang="zh-TW" sz="2600" dirty="0">
                <a:solidFill>
                  <a:srgbClr val="0070C0"/>
                </a:solidFill>
                <a:latin typeface="Consolas" panose="020B0609020204030204" pitchFamily="49" charset="0"/>
              </a:rPr>
              <a:t>script </a:t>
            </a:r>
          </a:p>
          <a:p>
            <a:pPr eaLnBrk="1" hangingPunct="1">
              <a:lnSpc>
                <a:spcPct val="85000"/>
              </a:lnSpc>
              <a:spcBef>
                <a:spcPct val="0"/>
              </a:spcBef>
              <a:buFontTx/>
              <a:buNone/>
            </a:pPr>
            <a:r>
              <a:rPr lang="en-US" altLang="zh-TW" sz="2600" dirty="0">
                <a:solidFill>
                  <a:srgbClr val="0070C0"/>
                </a:solidFill>
                <a:latin typeface="Consolas" panose="020B0609020204030204" pitchFamily="49" charset="0"/>
              </a:rPr>
              <a:t>      	    </a:t>
            </a:r>
            <a:r>
              <a:rPr lang="en-US" altLang="zh-TW" sz="2600" dirty="0">
                <a:solidFill>
                  <a:srgbClr val="0C9B4D"/>
                </a:solidFill>
                <a:latin typeface="Consolas" panose="020B0609020204030204" pitchFamily="49" charset="0"/>
              </a:rPr>
              <a:t># No argument means $? will be 0</a:t>
            </a:r>
          </a:p>
          <a:p>
            <a:pPr eaLnBrk="1" hangingPunct="1">
              <a:lnSpc>
                <a:spcPct val="85000"/>
              </a:lnSpc>
              <a:spcBef>
                <a:spcPct val="0"/>
              </a:spcBef>
              <a:buFontTx/>
              <a:buNone/>
            </a:pPr>
            <a:r>
              <a:rPr lang="en-US" altLang="zh-TW" sz="2600" b="0" dirty="0">
                <a:latin typeface="Consolas" panose="020B0609020204030204" pitchFamily="49" charset="0"/>
              </a:rPr>
              <a:t>      case y:</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rm</a:t>
            </a:r>
            <a:r>
              <a:rPr lang="en-US" altLang="zh-TW" sz="2600" b="0" dirty="0">
                <a:latin typeface="Consolas" panose="020B0609020204030204" pitchFamily="49" charset="0"/>
              </a:rPr>
              <a:t> -</a:t>
            </a:r>
            <a:r>
              <a:rPr lang="en-US" altLang="zh-TW" sz="2600" b="0" dirty="0" err="1" smtClean="0">
                <a:latin typeface="Consolas" panose="020B0609020204030204" pitchFamily="49" charset="0"/>
              </a:rPr>
              <a:t>rf</a:t>
            </a:r>
            <a:r>
              <a:rPr lang="en-US" altLang="zh-TW" sz="2600" b="0" dirty="0" smtClean="0">
                <a:latin typeface="Consolas" panose="020B0609020204030204" pitchFamily="49" charset="0"/>
              </a:rPr>
              <a:t> </a:t>
            </a:r>
            <a:r>
              <a:rPr lang="en-US" altLang="zh-TW" sz="2600" b="0" dirty="0">
                <a:latin typeface="Consolas" panose="020B0609020204030204" pitchFamily="49" charset="0"/>
              </a:rPr>
              <a:t>$</a:t>
            </a:r>
            <a:r>
              <a:rPr lang="en-US" altLang="zh-TW" sz="2600" b="0" dirty="0" smtClean="0">
                <a:latin typeface="Consolas" panose="020B0609020204030204" pitchFamily="49" charset="0"/>
              </a:rPr>
              <a:t>name</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endsw</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end</a:t>
            </a:r>
          </a:p>
        </p:txBody>
      </p:sp>
      <p:sp>
        <p:nvSpPr>
          <p:cNvPr id="5" name="Rectangle 2"/>
          <p:cNvSpPr>
            <a:spLocks noGrp="1" noChangeArrowheads="1"/>
          </p:cNvSpPr>
          <p:nvPr>
            <p:ph type="title"/>
          </p:nvPr>
        </p:nvSpPr>
        <p:spPr>
          <a:xfrm>
            <a:off x="457200" y="0"/>
            <a:ext cx="8229600" cy="685800"/>
          </a:xfrm>
        </p:spPr>
        <p:txBody>
          <a:bodyPr/>
          <a:lstStyle/>
          <a:p>
            <a:pPr eaLnBrk="1" hangingPunct="1"/>
            <a:r>
              <a:rPr lang="en-US" altLang="zh-TW" dirty="0" smtClean="0">
                <a:solidFill>
                  <a:srgbClr val="0066CC"/>
                </a:solidFill>
              </a:rPr>
              <a:t>A Delete Script</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52400" y="609600"/>
            <a:ext cx="8991600" cy="6248400"/>
          </a:xfrm>
          <a:prstGeom prst="rect">
            <a:avLst/>
          </a:prstGeom>
          <a:noFill/>
          <a:ln w="9525">
            <a:no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lnSpc>
                <a:spcPct val="85000"/>
              </a:lnSpc>
              <a:spcBef>
                <a:spcPct val="0"/>
              </a:spcBef>
              <a:buFontTx/>
              <a:buNone/>
            </a:pPr>
            <a:r>
              <a:rPr lang="en-US" altLang="zh-TW" sz="2600" b="0" dirty="0">
                <a:latin typeface="Consolas" panose="020B0609020204030204" pitchFamily="49" charset="0"/>
              </a:rPr>
              <a:t>#!/bin/</a:t>
            </a:r>
            <a:r>
              <a:rPr lang="en-US" altLang="zh-TW" sz="2600" b="0" dirty="0" err="1">
                <a:latin typeface="Consolas" panose="020B0609020204030204" pitchFamily="49" charset="0"/>
              </a:rPr>
              <a:t>csh</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err="1">
                <a:latin typeface="Consolas" panose="020B0609020204030204" pitchFamily="49" charset="0"/>
              </a:rPr>
              <a:t>foreach</a:t>
            </a:r>
            <a:r>
              <a:rPr lang="en-US" altLang="zh-TW" sz="2600" b="0" dirty="0">
                <a:latin typeface="Consolas" panose="020B0609020204030204" pitchFamily="49" charset="0"/>
              </a:rPr>
              <a:t> name ($</a:t>
            </a:r>
            <a:r>
              <a:rPr lang="en-US" altLang="zh-TW" sz="2600" b="0" dirty="0" err="1">
                <a:latin typeface="Consolas" panose="020B0609020204030204" pitchFamily="49" charset="0"/>
              </a:rPr>
              <a:t>argv</a:t>
            </a:r>
            <a:r>
              <a:rPr lang="en-US" altLang="zh-TW" sz="2600" b="0" dirty="0">
                <a:latin typeface="Consolas" panose="020B0609020204030204" pitchFamily="49" charset="0"/>
              </a:rPr>
              <a:t>)</a:t>
            </a:r>
          </a:p>
          <a:p>
            <a:pPr eaLnBrk="1" hangingPunct="1">
              <a:lnSpc>
                <a:spcPct val="85000"/>
              </a:lnSpc>
              <a:spcBef>
                <a:spcPct val="0"/>
              </a:spcBef>
              <a:buFontTx/>
              <a:buNone/>
            </a:pPr>
            <a:r>
              <a:rPr lang="en-US" altLang="zh-TW" sz="2600" b="0" dirty="0">
                <a:latin typeface="Consolas" panose="020B0609020204030204" pitchFamily="49" charset="0"/>
              </a:rPr>
              <a:t>   if ( -f $name ) then</a:t>
            </a:r>
          </a:p>
          <a:p>
            <a:pPr eaLnBrk="1" hangingPunct="1">
              <a:lnSpc>
                <a:spcPct val="85000"/>
              </a:lnSpc>
              <a:spcBef>
                <a:spcPct val="0"/>
              </a:spcBef>
              <a:buFontTx/>
              <a:buNone/>
            </a:pPr>
            <a:r>
              <a:rPr lang="en-US" altLang="zh-TW" sz="2600" b="0" dirty="0">
                <a:latin typeface="Consolas" panose="020B0609020204030204" pitchFamily="49" charset="0"/>
              </a:rPr>
              <a:t>      echo -n "delete the file $name (y/n/q)? "</a:t>
            </a:r>
          </a:p>
          <a:p>
            <a:pPr eaLnBrk="1" hangingPunct="1">
              <a:lnSpc>
                <a:spcPct val="85000"/>
              </a:lnSpc>
              <a:spcBef>
                <a:spcPct val="0"/>
              </a:spcBef>
              <a:buFontTx/>
              <a:buNone/>
            </a:pPr>
            <a:r>
              <a:rPr lang="en-US" altLang="zh-TW" sz="2600" b="0" dirty="0">
                <a:latin typeface="Consolas" panose="020B0609020204030204" pitchFamily="49" charset="0"/>
              </a:rPr>
              <a:t>   else</a:t>
            </a:r>
          </a:p>
          <a:p>
            <a:pPr eaLnBrk="1" hangingPunct="1">
              <a:lnSpc>
                <a:spcPct val="85000"/>
              </a:lnSpc>
              <a:spcBef>
                <a:spcPct val="0"/>
              </a:spcBef>
              <a:buFontTx/>
              <a:buNone/>
            </a:pPr>
            <a:r>
              <a:rPr lang="en-US" altLang="zh-TW" sz="2600" b="0" dirty="0">
                <a:latin typeface="Consolas" panose="020B0609020204030204" pitchFamily="49" charset="0"/>
              </a:rPr>
              <a:t>      echo -n "delete the entire directory"\     		    "$name (y/n/q)? "</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endif</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set </a:t>
            </a:r>
            <a:r>
              <a:rPr lang="en-US" altLang="zh-TW" sz="2600" b="0" dirty="0" err="1">
                <a:latin typeface="Consolas" panose="020B0609020204030204" pitchFamily="49" charset="0"/>
              </a:rPr>
              <a:t>ans</a:t>
            </a:r>
            <a:r>
              <a:rPr lang="en-US" altLang="zh-TW" sz="2600" b="0" dirty="0">
                <a:latin typeface="Consolas" panose="020B0609020204030204" pitchFamily="49" charset="0"/>
              </a:rPr>
              <a:t> = $&lt;</a:t>
            </a:r>
            <a:endParaRPr lang="en-US" altLang="zh-TW" sz="2600" dirty="0">
              <a:solidFill>
                <a:srgbClr val="009644"/>
              </a:solidFill>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switch ( $</a:t>
            </a:r>
            <a:r>
              <a:rPr lang="en-US" altLang="zh-TW" sz="2600" b="0" dirty="0" err="1">
                <a:latin typeface="Consolas" panose="020B0609020204030204" pitchFamily="49" charset="0"/>
              </a:rPr>
              <a:t>ans</a:t>
            </a:r>
            <a:r>
              <a:rPr lang="en-US" altLang="zh-TW" sz="2600" b="0" dirty="0">
                <a:latin typeface="Consolas" panose="020B0609020204030204" pitchFamily="49" charset="0"/>
              </a:rPr>
              <a:t> )</a:t>
            </a:r>
          </a:p>
          <a:p>
            <a:pPr eaLnBrk="1" hangingPunct="1">
              <a:lnSpc>
                <a:spcPct val="85000"/>
              </a:lnSpc>
              <a:spcBef>
                <a:spcPct val="0"/>
              </a:spcBef>
              <a:buFontTx/>
              <a:buNone/>
            </a:pPr>
            <a:r>
              <a:rPr lang="en-US" altLang="zh-TW" sz="2600" b="0" dirty="0">
                <a:latin typeface="Consolas" panose="020B0609020204030204" pitchFamily="49" charset="0"/>
              </a:rPr>
              <a:t>      case n:</a:t>
            </a:r>
            <a:endParaRPr lang="en-US" altLang="zh-TW" sz="2600" dirty="0">
              <a:solidFill>
                <a:srgbClr val="009644"/>
              </a:solidFill>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u="sng" dirty="0">
                <a:solidFill>
                  <a:srgbClr val="FF0000"/>
                </a:solidFill>
                <a:latin typeface="Consolas" panose="020B0609020204030204" pitchFamily="49" charset="0"/>
              </a:rPr>
              <a:t>continue</a:t>
            </a:r>
            <a:r>
              <a:rPr lang="en-US" altLang="zh-TW" sz="2600" b="0" dirty="0">
                <a:latin typeface="Consolas" panose="020B0609020204030204" pitchFamily="49" charset="0"/>
              </a:rPr>
              <a:t> </a:t>
            </a:r>
            <a:r>
              <a:rPr lang="en-US" altLang="zh-TW" sz="2600" dirty="0">
                <a:solidFill>
                  <a:srgbClr val="009644"/>
                </a:solidFill>
                <a:latin typeface="Consolas" panose="020B0609020204030204" pitchFamily="49" charset="0"/>
              </a:rPr>
              <a:t># Use </a:t>
            </a:r>
            <a:r>
              <a:rPr lang="en-US" altLang="zh-TW" sz="2600" dirty="0" err="1">
                <a:solidFill>
                  <a:srgbClr val="009644"/>
                </a:solidFill>
                <a:latin typeface="Consolas" panose="020B0609020204030204" pitchFamily="49" charset="0"/>
              </a:rPr>
              <a:t>breaksw</a:t>
            </a:r>
            <a:r>
              <a:rPr lang="en-US" altLang="zh-TW" sz="2600" dirty="0">
                <a:solidFill>
                  <a:srgbClr val="009644"/>
                </a:solidFill>
                <a:latin typeface="Consolas" panose="020B0609020204030204" pitchFamily="49" charset="0"/>
              </a:rPr>
              <a:t> to stop </a:t>
            </a:r>
            <a:r>
              <a:rPr lang="en-US" altLang="zh-TW" sz="2600" dirty="0" smtClean="0">
                <a:solidFill>
                  <a:srgbClr val="009644"/>
                </a:solidFill>
                <a:latin typeface="Consolas" panose="020B0609020204030204" pitchFamily="49" charset="0"/>
              </a:rPr>
              <a:t>one case</a:t>
            </a:r>
          </a:p>
          <a:p>
            <a:pPr eaLnBrk="1" hangingPunct="1">
              <a:lnSpc>
                <a:spcPct val="85000"/>
              </a:lnSpc>
              <a:spcBef>
                <a:spcPct val="0"/>
              </a:spcBef>
              <a:buFontTx/>
              <a:buNone/>
            </a:pPr>
            <a:r>
              <a:rPr lang="en-US" altLang="zh-TW" sz="2600" b="0" dirty="0" smtClean="0">
                <a:latin typeface="Consolas" panose="020B0609020204030204" pitchFamily="49" charset="0"/>
              </a:rPr>
              <a:t>      case q:     </a:t>
            </a:r>
            <a:r>
              <a:rPr lang="en-US" altLang="zh-TW" sz="2600" dirty="0" smtClean="0">
                <a:solidFill>
                  <a:srgbClr val="009644"/>
                </a:solidFill>
                <a:latin typeface="Consolas" panose="020B0609020204030204" pitchFamily="49" charset="0"/>
              </a:rPr>
              <a:t># from spilling into another</a:t>
            </a:r>
          </a:p>
          <a:p>
            <a:pPr eaLnBrk="1" hangingPunct="1">
              <a:lnSpc>
                <a:spcPct val="85000"/>
              </a:lnSpc>
              <a:spcBef>
                <a:spcPct val="0"/>
              </a:spcBef>
              <a:buFontTx/>
              <a:buNone/>
            </a:pPr>
            <a:r>
              <a:rPr lang="en-US" altLang="zh-TW" sz="2600" b="0" dirty="0" smtClean="0">
                <a:latin typeface="Consolas" panose="020B0609020204030204" pitchFamily="49" charset="0"/>
              </a:rPr>
              <a:t>         </a:t>
            </a:r>
            <a:r>
              <a:rPr lang="en-US" altLang="zh-TW" sz="2600" u="sng" dirty="0">
                <a:solidFill>
                  <a:srgbClr val="FF0000"/>
                </a:solidFill>
                <a:latin typeface="Consolas" panose="020B0609020204030204" pitchFamily="49" charset="0"/>
              </a:rPr>
              <a:t>exit</a:t>
            </a:r>
            <a:r>
              <a:rPr lang="en-US" altLang="zh-TW" sz="2600" dirty="0">
                <a:solidFill>
                  <a:srgbClr val="FF0000"/>
                </a:solidFill>
                <a:latin typeface="Consolas" panose="020B0609020204030204" pitchFamily="49" charset="0"/>
              </a:rPr>
              <a:t>     </a:t>
            </a:r>
            <a:r>
              <a:rPr lang="en-US" altLang="zh-TW" sz="2600" dirty="0">
                <a:solidFill>
                  <a:srgbClr val="009644"/>
                </a:solidFill>
                <a:latin typeface="Consolas" panose="020B0609020204030204" pitchFamily="49" charset="0"/>
              </a:rPr>
              <a:t># (just as </a:t>
            </a:r>
            <a:r>
              <a:rPr lang="en-US" altLang="zh-TW" sz="2600" dirty="0" smtClean="0">
                <a:solidFill>
                  <a:srgbClr val="009644"/>
                </a:solidFill>
                <a:latin typeface="Consolas" panose="020B0609020204030204" pitchFamily="49" charset="0"/>
              </a:rPr>
              <a:t>you use break in C).</a:t>
            </a:r>
            <a:endParaRPr lang="en-US" altLang="zh-TW" sz="2600" dirty="0">
              <a:solidFill>
                <a:srgbClr val="009644"/>
              </a:solidFill>
              <a:latin typeface="Consolas" panose="020B0609020204030204" pitchFamily="49" charset="0"/>
            </a:endParaRPr>
          </a:p>
          <a:p>
            <a:pPr eaLnBrk="1" hangingPunct="1">
              <a:lnSpc>
                <a:spcPct val="85000"/>
              </a:lnSpc>
              <a:spcBef>
                <a:spcPct val="0"/>
              </a:spcBef>
              <a:buFontTx/>
              <a:buNone/>
            </a:pPr>
            <a:r>
              <a:rPr lang="en-US" altLang="zh-TW" sz="2600" dirty="0">
                <a:solidFill>
                  <a:srgbClr val="009644"/>
                </a:solidFill>
                <a:latin typeface="Consolas" panose="020B0609020204030204" pitchFamily="49" charset="0"/>
              </a:rPr>
              <a:t>      </a:t>
            </a:r>
            <a:r>
              <a:rPr lang="en-US" altLang="zh-TW" sz="2600" b="0" dirty="0">
                <a:latin typeface="Consolas" panose="020B0609020204030204" pitchFamily="49" charset="0"/>
              </a:rPr>
              <a:t>case y:     </a:t>
            </a:r>
            <a:r>
              <a:rPr lang="en-US" altLang="zh-TW" sz="2600" dirty="0">
                <a:solidFill>
                  <a:srgbClr val="009644"/>
                </a:solidFill>
                <a:latin typeface="Consolas" panose="020B0609020204030204" pitchFamily="49" charset="0"/>
              </a:rPr>
              <a:t># </a:t>
            </a:r>
            <a:r>
              <a:rPr lang="en-US" altLang="zh-TW" sz="2600" dirty="0" smtClean="0">
                <a:solidFill>
                  <a:srgbClr val="009644"/>
                </a:solidFill>
                <a:latin typeface="Consolas" panose="020B0609020204030204" pitchFamily="49" charset="0"/>
              </a:rPr>
              <a:t>But</a:t>
            </a:r>
            <a:r>
              <a:rPr lang="en-US" altLang="zh-TW" sz="2600" dirty="0">
                <a:solidFill>
                  <a:srgbClr val="009644"/>
                </a:solidFill>
                <a:latin typeface="Consolas" panose="020B0609020204030204" pitchFamily="49" charset="0"/>
              </a:rPr>
              <a:t>, </a:t>
            </a:r>
            <a:r>
              <a:rPr lang="en-US" altLang="zh-TW" sz="2600" dirty="0" smtClean="0">
                <a:solidFill>
                  <a:srgbClr val="009644"/>
                </a:solidFill>
                <a:latin typeface="Consolas" panose="020B0609020204030204" pitchFamily="49" charset="0"/>
              </a:rPr>
              <a:t>we </a:t>
            </a:r>
            <a:r>
              <a:rPr lang="en-US" altLang="zh-TW" sz="2600" dirty="0">
                <a:solidFill>
                  <a:srgbClr val="009644"/>
                </a:solidFill>
                <a:latin typeface="Consolas" panose="020B0609020204030204" pitchFamily="49" charset="0"/>
              </a:rPr>
              <a:t>didn’t </a:t>
            </a:r>
            <a:r>
              <a:rPr lang="en-US" altLang="zh-TW" sz="2600" dirty="0" smtClean="0">
                <a:solidFill>
                  <a:srgbClr val="009644"/>
                </a:solidFill>
                <a:latin typeface="Consolas" panose="020B0609020204030204" pitchFamily="49" charset="0"/>
              </a:rPr>
              <a:t>need </a:t>
            </a:r>
            <a:r>
              <a:rPr lang="en-US" altLang="zh-TW" sz="2600" dirty="0" err="1" smtClean="0">
                <a:solidFill>
                  <a:srgbClr val="009644"/>
                </a:solidFill>
                <a:latin typeface="Consolas" panose="020B0609020204030204" pitchFamily="49" charset="0"/>
              </a:rPr>
              <a:t>breaksw</a:t>
            </a:r>
            <a:endParaRPr lang="en-US" altLang="zh-TW" sz="2600" dirty="0">
              <a:solidFill>
                <a:srgbClr val="009644"/>
              </a:solidFill>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rm</a:t>
            </a:r>
            <a:r>
              <a:rPr lang="en-US" altLang="zh-TW" sz="2600" b="0" dirty="0">
                <a:latin typeface="Consolas" panose="020B0609020204030204" pitchFamily="49" charset="0"/>
              </a:rPr>
              <a:t> -</a:t>
            </a:r>
            <a:r>
              <a:rPr lang="en-US" altLang="zh-TW" sz="2600" b="0" dirty="0" err="1" smtClean="0">
                <a:latin typeface="Consolas" panose="020B0609020204030204" pitchFamily="49" charset="0"/>
              </a:rPr>
              <a:t>rf</a:t>
            </a:r>
            <a:r>
              <a:rPr lang="en-US" altLang="zh-TW" sz="2600" b="0" dirty="0" smtClean="0">
                <a:latin typeface="Consolas" panose="020B0609020204030204" pitchFamily="49" charset="0"/>
              </a:rPr>
              <a:t> </a:t>
            </a:r>
            <a:r>
              <a:rPr lang="en-US" altLang="zh-TW" sz="2600" b="0" dirty="0">
                <a:latin typeface="Consolas" panose="020B0609020204030204" pitchFamily="49" charset="0"/>
              </a:rPr>
              <a:t>$</a:t>
            </a:r>
            <a:r>
              <a:rPr lang="en-US" altLang="zh-TW" sz="2600" b="0" dirty="0" smtClean="0">
                <a:latin typeface="Consolas" panose="020B0609020204030204" pitchFamily="49" charset="0"/>
              </a:rPr>
              <a:t>name </a:t>
            </a:r>
            <a:r>
              <a:rPr lang="en-US" altLang="zh-TW" sz="2600" dirty="0" smtClean="0">
                <a:solidFill>
                  <a:srgbClr val="009644"/>
                </a:solidFill>
                <a:latin typeface="Consolas" panose="020B0609020204030204" pitchFamily="49" charset="0"/>
              </a:rPr>
              <a:t># </a:t>
            </a:r>
            <a:r>
              <a:rPr lang="en-US" altLang="zh-TW" sz="2600" dirty="0">
                <a:solidFill>
                  <a:srgbClr val="009644"/>
                </a:solidFill>
                <a:latin typeface="Consolas" panose="020B0609020204030204" pitchFamily="49" charset="0"/>
              </a:rPr>
              <a:t>here, </a:t>
            </a:r>
            <a:r>
              <a:rPr lang="en-US" altLang="zh-TW" sz="2600" dirty="0" smtClean="0">
                <a:solidFill>
                  <a:srgbClr val="009644"/>
                </a:solidFill>
                <a:latin typeface="Consolas" panose="020B0609020204030204" pitchFamily="49" charset="0"/>
              </a:rPr>
              <a:t>because continue &amp;</a:t>
            </a:r>
          </a:p>
          <a:p>
            <a:pPr eaLnBrk="1" hangingPunct="1">
              <a:lnSpc>
                <a:spcPct val="85000"/>
              </a:lnSpc>
              <a:spcBef>
                <a:spcPct val="0"/>
              </a:spcBef>
              <a:buFontTx/>
              <a:buNone/>
            </a:pPr>
            <a:r>
              <a:rPr lang="en-US" altLang="zh-TW" sz="2600" b="0" dirty="0" smtClean="0">
                <a:latin typeface="Consolas" panose="020B0609020204030204" pitchFamily="49" charset="0"/>
              </a:rPr>
              <a:t>   </a:t>
            </a:r>
            <a:r>
              <a:rPr lang="en-US" altLang="zh-TW" sz="2600" b="0" dirty="0" err="1" smtClean="0">
                <a:latin typeface="Consolas" panose="020B0609020204030204" pitchFamily="49" charset="0"/>
              </a:rPr>
              <a:t>endsw</a:t>
            </a:r>
            <a:r>
              <a:rPr lang="en-US" altLang="zh-TW" sz="2600" b="0" dirty="0" smtClean="0">
                <a:latin typeface="Consolas" panose="020B0609020204030204" pitchFamily="49" charset="0"/>
              </a:rPr>
              <a:t>          </a:t>
            </a:r>
            <a:r>
              <a:rPr lang="en-US" altLang="zh-TW" sz="2600" dirty="0" smtClean="0">
                <a:solidFill>
                  <a:srgbClr val="009644"/>
                </a:solidFill>
                <a:latin typeface="Consolas" panose="020B0609020204030204" pitchFamily="49" charset="0"/>
              </a:rPr>
              <a:t># exit also stop spills.)</a:t>
            </a:r>
          </a:p>
          <a:p>
            <a:pPr eaLnBrk="1" hangingPunct="1">
              <a:lnSpc>
                <a:spcPct val="85000"/>
              </a:lnSpc>
              <a:spcBef>
                <a:spcPct val="0"/>
              </a:spcBef>
              <a:buFontTx/>
              <a:buNone/>
            </a:pPr>
            <a:r>
              <a:rPr lang="en-US" altLang="zh-TW" sz="2600" b="0" dirty="0" smtClean="0">
                <a:latin typeface="Consolas" panose="020B0609020204030204" pitchFamily="49" charset="0"/>
              </a:rPr>
              <a:t>end</a:t>
            </a:r>
            <a:endParaRPr lang="en-US" altLang="zh-TW" sz="2600" b="0" dirty="0">
              <a:latin typeface="Consolas" panose="020B0609020204030204" pitchFamily="49" charset="0"/>
            </a:endParaRPr>
          </a:p>
        </p:txBody>
      </p:sp>
      <p:sp>
        <p:nvSpPr>
          <p:cNvPr id="5" name="Rectangle 2"/>
          <p:cNvSpPr>
            <a:spLocks noGrp="1" noChangeArrowheads="1"/>
          </p:cNvSpPr>
          <p:nvPr>
            <p:ph type="title"/>
          </p:nvPr>
        </p:nvSpPr>
        <p:spPr>
          <a:xfrm>
            <a:off x="457200" y="0"/>
            <a:ext cx="8229600" cy="685800"/>
          </a:xfrm>
        </p:spPr>
        <p:txBody>
          <a:bodyPr/>
          <a:lstStyle/>
          <a:p>
            <a:pPr eaLnBrk="1" hangingPunct="1"/>
            <a:r>
              <a:rPr lang="en-US" altLang="zh-TW" dirty="0" smtClean="0">
                <a:solidFill>
                  <a:srgbClr val="0066CC"/>
                </a:solidFill>
              </a:rPr>
              <a:t>A Delete Script</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52400" y="609600"/>
            <a:ext cx="8915400" cy="6248400"/>
          </a:xfrm>
          <a:prstGeom prst="rect">
            <a:avLst/>
          </a:prstGeom>
          <a:noFill/>
          <a:ln w="9525">
            <a:no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lnSpc>
                <a:spcPct val="85000"/>
              </a:lnSpc>
              <a:spcBef>
                <a:spcPct val="0"/>
              </a:spcBef>
              <a:buFontTx/>
              <a:buNone/>
            </a:pPr>
            <a:r>
              <a:rPr lang="en-US" altLang="zh-TW" sz="2600" b="0" dirty="0">
                <a:latin typeface="Consolas" panose="020B0609020204030204" pitchFamily="49" charset="0"/>
              </a:rPr>
              <a:t>#!/bin/</a:t>
            </a:r>
            <a:r>
              <a:rPr lang="en-US" altLang="zh-TW" sz="2600" b="0" dirty="0" err="1">
                <a:latin typeface="Consolas" panose="020B0609020204030204" pitchFamily="49" charset="0"/>
              </a:rPr>
              <a:t>csh</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err="1">
                <a:latin typeface="Consolas" panose="020B0609020204030204" pitchFamily="49" charset="0"/>
              </a:rPr>
              <a:t>foreach</a:t>
            </a:r>
            <a:r>
              <a:rPr lang="en-US" altLang="zh-TW" sz="2600" b="0" dirty="0">
                <a:latin typeface="Consolas" panose="020B0609020204030204" pitchFamily="49" charset="0"/>
              </a:rPr>
              <a:t> name ($</a:t>
            </a:r>
            <a:r>
              <a:rPr lang="en-US" altLang="zh-TW" sz="2600" b="0" dirty="0" err="1">
                <a:latin typeface="Consolas" panose="020B0609020204030204" pitchFamily="49" charset="0"/>
              </a:rPr>
              <a:t>argv</a:t>
            </a:r>
            <a:r>
              <a:rPr lang="en-US" altLang="zh-TW" sz="2600" b="0" dirty="0">
                <a:latin typeface="Consolas" panose="020B0609020204030204" pitchFamily="49" charset="0"/>
              </a:rPr>
              <a:t>)</a:t>
            </a:r>
          </a:p>
          <a:p>
            <a:pPr eaLnBrk="1" hangingPunct="1">
              <a:lnSpc>
                <a:spcPct val="85000"/>
              </a:lnSpc>
              <a:spcBef>
                <a:spcPct val="0"/>
              </a:spcBef>
              <a:buFontTx/>
              <a:buNone/>
            </a:pPr>
            <a:r>
              <a:rPr lang="en-US" altLang="zh-TW" sz="2600" b="0" dirty="0">
                <a:latin typeface="Consolas" panose="020B0609020204030204" pitchFamily="49" charset="0"/>
              </a:rPr>
              <a:t>   if ( -f $name ) then</a:t>
            </a:r>
          </a:p>
          <a:p>
            <a:pPr eaLnBrk="1" hangingPunct="1">
              <a:lnSpc>
                <a:spcPct val="85000"/>
              </a:lnSpc>
              <a:spcBef>
                <a:spcPct val="0"/>
              </a:spcBef>
              <a:buFontTx/>
              <a:buNone/>
            </a:pPr>
            <a:r>
              <a:rPr lang="en-US" altLang="zh-TW" sz="2600" b="0" dirty="0">
                <a:latin typeface="Consolas" panose="020B0609020204030204" pitchFamily="49" charset="0"/>
              </a:rPr>
              <a:t>      echo -n "delete the file $name (y/n/q)? "</a:t>
            </a:r>
          </a:p>
          <a:p>
            <a:pPr eaLnBrk="1" hangingPunct="1">
              <a:lnSpc>
                <a:spcPct val="85000"/>
              </a:lnSpc>
              <a:spcBef>
                <a:spcPct val="0"/>
              </a:spcBef>
              <a:buFontTx/>
              <a:buNone/>
            </a:pPr>
            <a:r>
              <a:rPr lang="en-US" altLang="zh-TW" sz="2600" b="0" dirty="0">
                <a:latin typeface="Consolas" panose="020B0609020204030204" pitchFamily="49" charset="0"/>
              </a:rPr>
              <a:t>   else</a:t>
            </a:r>
          </a:p>
          <a:p>
            <a:pPr eaLnBrk="1" hangingPunct="1">
              <a:lnSpc>
                <a:spcPct val="85000"/>
              </a:lnSpc>
              <a:spcBef>
                <a:spcPct val="0"/>
              </a:spcBef>
              <a:buFontTx/>
              <a:buNone/>
            </a:pPr>
            <a:r>
              <a:rPr lang="en-US" altLang="zh-TW" sz="2600" b="0" dirty="0">
                <a:latin typeface="Consolas" panose="020B0609020204030204" pitchFamily="49" charset="0"/>
              </a:rPr>
              <a:t>      echo -n "delete the entire directory"\     		    "$name (y/n/q)? "</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endif</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set </a:t>
            </a:r>
            <a:r>
              <a:rPr lang="en-US" altLang="zh-TW" sz="2600" b="0" dirty="0" err="1">
                <a:latin typeface="Consolas" panose="020B0609020204030204" pitchFamily="49" charset="0"/>
              </a:rPr>
              <a:t>ans</a:t>
            </a:r>
            <a:r>
              <a:rPr lang="en-US" altLang="zh-TW" sz="2600" b="0" dirty="0">
                <a:latin typeface="Consolas" panose="020B0609020204030204" pitchFamily="49" charset="0"/>
              </a:rPr>
              <a:t> = $&lt;</a:t>
            </a:r>
            <a:endParaRPr lang="en-US" altLang="zh-TW" sz="2600" dirty="0">
              <a:solidFill>
                <a:srgbClr val="009644"/>
              </a:solidFill>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switch ( $</a:t>
            </a:r>
            <a:r>
              <a:rPr lang="en-US" altLang="zh-TW" sz="2600" b="0" dirty="0" err="1">
                <a:latin typeface="Consolas" panose="020B0609020204030204" pitchFamily="49" charset="0"/>
              </a:rPr>
              <a:t>ans</a:t>
            </a:r>
            <a:r>
              <a:rPr lang="en-US" altLang="zh-TW" sz="2600" b="0" dirty="0">
                <a:latin typeface="Consolas" panose="020B0609020204030204" pitchFamily="49" charset="0"/>
              </a:rPr>
              <a:t> )</a:t>
            </a:r>
          </a:p>
          <a:p>
            <a:pPr eaLnBrk="1" hangingPunct="1">
              <a:lnSpc>
                <a:spcPct val="85000"/>
              </a:lnSpc>
              <a:spcBef>
                <a:spcPct val="0"/>
              </a:spcBef>
              <a:buFontTx/>
              <a:buNone/>
            </a:pPr>
            <a:r>
              <a:rPr lang="en-US" altLang="zh-TW" sz="2600" b="0" dirty="0">
                <a:latin typeface="Consolas" panose="020B0609020204030204" pitchFamily="49" charset="0"/>
              </a:rPr>
              <a:t>      case n:</a:t>
            </a:r>
            <a:endParaRPr lang="en-US" altLang="zh-TW" sz="2600" dirty="0">
              <a:solidFill>
                <a:srgbClr val="009644"/>
              </a:solidFill>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continue</a:t>
            </a:r>
          </a:p>
          <a:p>
            <a:pPr eaLnBrk="1" hangingPunct="1">
              <a:lnSpc>
                <a:spcPct val="85000"/>
              </a:lnSpc>
              <a:spcBef>
                <a:spcPct val="0"/>
              </a:spcBef>
              <a:buFontTx/>
              <a:buNone/>
            </a:pPr>
            <a:r>
              <a:rPr lang="en-US" altLang="zh-TW" sz="2600" b="0" dirty="0">
                <a:latin typeface="Consolas" panose="020B0609020204030204" pitchFamily="49" charset="0"/>
              </a:rPr>
              <a:t>      case q:</a:t>
            </a:r>
            <a:endParaRPr lang="en-US" altLang="zh-TW" sz="2600" dirty="0">
              <a:solidFill>
                <a:srgbClr val="009644"/>
              </a:solidFill>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smtClean="0">
                <a:latin typeface="Consolas" panose="020B0609020204030204" pitchFamily="49" charset="0"/>
              </a:rPr>
              <a:t>exit</a:t>
            </a:r>
          </a:p>
          <a:p>
            <a:pPr eaLnBrk="1" hangingPunct="1">
              <a:lnSpc>
                <a:spcPct val="85000"/>
              </a:lnSpc>
              <a:spcBef>
                <a:spcPct val="0"/>
              </a:spcBef>
              <a:buFontTx/>
              <a:buNone/>
            </a:pPr>
            <a:r>
              <a:rPr lang="en-US" altLang="zh-TW" sz="2600" b="0" dirty="0" smtClean="0">
                <a:latin typeface="Consolas" panose="020B0609020204030204" pitchFamily="49" charset="0"/>
              </a:rPr>
              <a:t>      case y:</a:t>
            </a:r>
          </a:p>
          <a:p>
            <a:pPr eaLnBrk="1" hangingPunct="1">
              <a:lnSpc>
                <a:spcPct val="85000"/>
              </a:lnSpc>
              <a:spcBef>
                <a:spcPct val="0"/>
              </a:spcBef>
              <a:buFontTx/>
              <a:buNone/>
            </a:pPr>
            <a:r>
              <a:rPr lang="en-US" altLang="zh-TW" sz="2600" b="0" dirty="0" smtClean="0">
                <a:latin typeface="Consolas" panose="020B0609020204030204" pitchFamily="49" charset="0"/>
              </a:rPr>
              <a:t>         </a:t>
            </a:r>
            <a:r>
              <a:rPr lang="en-US" altLang="zh-TW" sz="2600" b="0" dirty="0" err="1">
                <a:latin typeface="Consolas" panose="020B0609020204030204" pitchFamily="49" charset="0"/>
              </a:rPr>
              <a:t>rm</a:t>
            </a:r>
            <a:r>
              <a:rPr lang="en-US" altLang="zh-TW" sz="2600" b="0" dirty="0">
                <a:latin typeface="Consolas" panose="020B0609020204030204" pitchFamily="49" charset="0"/>
              </a:rPr>
              <a:t> -</a:t>
            </a:r>
            <a:r>
              <a:rPr lang="en-US" altLang="zh-TW" sz="2600" u="sng" dirty="0" err="1" smtClean="0">
                <a:solidFill>
                  <a:srgbClr val="FF0000"/>
                </a:solidFill>
                <a:latin typeface="Consolas" panose="020B0609020204030204" pitchFamily="49" charset="0"/>
              </a:rPr>
              <a:t>r</a:t>
            </a:r>
            <a:r>
              <a:rPr lang="en-US" altLang="zh-TW" sz="2600" b="0" dirty="0" err="1" smtClean="0">
                <a:latin typeface="Consolas" panose="020B0609020204030204" pitchFamily="49" charset="0"/>
              </a:rPr>
              <a:t>f</a:t>
            </a:r>
            <a:r>
              <a:rPr lang="en-US" altLang="zh-TW" sz="2600" b="0" dirty="0" smtClean="0">
                <a:latin typeface="Consolas" panose="020B0609020204030204" pitchFamily="49" charset="0"/>
              </a:rPr>
              <a:t> </a:t>
            </a:r>
            <a:r>
              <a:rPr lang="en-US" altLang="zh-TW" sz="2600" b="0" dirty="0">
                <a:latin typeface="Consolas" panose="020B0609020204030204" pitchFamily="49" charset="0"/>
              </a:rPr>
              <a:t>$</a:t>
            </a:r>
            <a:r>
              <a:rPr lang="en-US" altLang="zh-TW" sz="2600" b="0" dirty="0" smtClean="0">
                <a:latin typeface="Consolas" panose="020B0609020204030204" pitchFamily="49" charset="0"/>
              </a:rPr>
              <a:t>name </a:t>
            </a:r>
            <a:r>
              <a:rPr lang="en-US" altLang="zh-TW" sz="2600" dirty="0">
                <a:solidFill>
                  <a:srgbClr val="009644"/>
                </a:solidFill>
                <a:latin typeface="Consolas" panose="020B0609020204030204" pitchFamily="49" charset="0"/>
              </a:rPr>
              <a:t># </a:t>
            </a:r>
            <a:r>
              <a:rPr lang="en-US" altLang="zh-TW" sz="2600" dirty="0" smtClean="0">
                <a:solidFill>
                  <a:srgbClr val="009644"/>
                </a:solidFill>
                <a:latin typeface="Consolas" panose="020B0609020204030204" pitchFamily="49" charset="0"/>
              </a:rPr>
              <a:t>although </a:t>
            </a:r>
            <a:r>
              <a:rPr lang="en-US" altLang="zh-TW" sz="2600" dirty="0">
                <a:solidFill>
                  <a:srgbClr val="009644"/>
                </a:solidFill>
                <a:latin typeface="Consolas" panose="020B0609020204030204" pitchFamily="49" charset="0"/>
              </a:rPr>
              <a:t>$</a:t>
            </a:r>
            <a:r>
              <a:rPr lang="en-US" altLang="zh-TW" sz="2600" dirty="0" smtClean="0">
                <a:solidFill>
                  <a:srgbClr val="009644"/>
                </a:solidFill>
                <a:latin typeface="Consolas" panose="020B0609020204030204" pitchFamily="49" charset="0"/>
              </a:rPr>
              <a:t>name can be a</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dirty="0">
                <a:solidFill>
                  <a:srgbClr val="0070C0"/>
                </a:solidFill>
                <a:latin typeface="Consolas" panose="020B0609020204030204" pitchFamily="49" charset="0"/>
              </a:rPr>
              <a:t> 	    </a:t>
            </a:r>
            <a:r>
              <a:rPr lang="en-US" altLang="zh-TW" sz="2600" dirty="0" smtClean="0">
                <a:solidFill>
                  <a:srgbClr val="0070C0"/>
                </a:solidFill>
                <a:latin typeface="Consolas" panose="020B0609020204030204" pitchFamily="49" charset="0"/>
              </a:rPr>
              <a:t>             </a:t>
            </a:r>
            <a:r>
              <a:rPr lang="en-US" altLang="zh-TW" sz="2600" dirty="0" smtClean="0">
                <a:solidFill>
                  <a:srgbClr val="0C9B4D"/>
                </a:solidFill>
                <a:latin typeface="Consolas" panose="020B0609020204030204" pitchFamily="49" charset="0"/>
              </a:rPr>
              <a:t># </a:t>
            </a:r>
            <a:r>
              <a:rPr lang="en-US" altLang="zh-TW" sz="2600" dirty="0" smtClean="0">
                <a:solidFill>
                  <a:srgbClr val="009644"/>
                </a:solidFill>
                <a:latin typeface="Consolas" panose="020B0609020204030204" pitchFamily="49" charset="0"/>
              </a:rPr>
              <a:t>file or directory, the</a:t>
            </a:r>
          </a:p>
          <a:p>
            <a:pPr eaLnBrk="1" hangingPunct="1">
              <a:lnSpc>
                <a:spcPct val="85000"/>
              </a:lnSpc>
              <a:spcBef>
                <a:spcPct val="0"/>
              </a:spcBef>
              <a:buFontTx/>
              <a:buNone/>
            </a:pPr>
            <a:r>
              <a:rPr lang="en-US" altLang="zh-TW" sz="2600" b="0" dirty="0" smtClean="0">
                <a:latin typeface="Consolas" panose="020B0609020204030204" pitchFamily="49" charset="0"/>
              </a:rPr>
              <a:t>   </a:t>
            </a:r>
            <a:r>
              <a:rPr lang="en-US" altLang="zh-TW" sz="2600" b="0" dirty="0" err="1" smtClean="0">
                <a:latin typeface="Consolas" panose="020B0609020204030204" pitchFamily="49" charset="0"/>
              </a:rPr>
              <a:t>endsw</a:t>
            </a:r>
            <a:r>
              <a:rPr lang="en-US" altLang="zh-TW" sz="2600" dirty="0">
                <a:solidFill>
                  <a:srgbClr val="009644"/>
                </a:solidFill>
                <a:latin typeface="Consolas" panose="020B0609020204030204" pitchFamily="49" charset="0"/>
              </a:rPr>
              <a:t> </a:t>
            </a:r>
            <a:r>
              <a:rPr lang="en-US" altLang="zh-TW" sz="2600" dirty="0" smtClean="0">
                <a:solidFill>
                  <a:srgbClr val="009644"/>
                </a:solidFill>
                <a:latin typeface="Consolas" panose="020B0609020204030204" pitchFamily="49" charset="0"/>
              </a:rPr>
              <a:t>             # -</a:t>
            </a:r>
            <a:r>
              <a:rPr lang="en-US" altLang="zh-TW" sz="2600" dirty="0">
                <a:solidFill>
                  <a:srgbClr val="009644"/>
                </a:solidFill>
                <a:latin typeface="Consolas" panose="020B0609020204030204" pitchFamily="49" charset="0"/>
              </a:rPr>
              <a:t>r flag works for </a:t>
            </a:r>
            <a:r>
              <a:rPr lang="en-US" altLang="zh-TW" sz="2600" dirty="0" smtClean="0">
                <a:solidFill>
                  <a:srgbClr val="009644"/>
                </a:solidFill>
                <a:latin typeface="Consolas" panose="020B0609020204030204" pitchFamily="49" charset="0"/>
              </a:rPr>
              <a:t>either</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end</a:t>
            </a:r>
          </a:p>
        </p:txBody>
      </p:sp>
      <p:sp>
        <p:nvSpPr>
          <p:cNvPr id="5" name="Rectangle 2"/>
          <p:cNvSpPr>
            <a:spLocks noGrp="1" noChangeArrowheads="1"/>
          </p:cNvSpPr>
          <p:nvPr>
            <p:ph type="title"/>
          </p:nvPr>
        </p:nvSpPr>
        <p:spPr>
          <a:xfrm>
            <a:off x="457200" y="0"/>
            <a:ext cx="8229600" cy="685800"/>
          </a:xfrm>
        </p:spPr>
        <p:txBody>
          <a:bodyPr/>
          <a:lstStyle/>
          <a:p>
            <a:pPr eaLnBrk="1" hangingPunct="1"/>
            <a:r>
              <a:rPr lang="en-US" altLang="zh-TW" dirty="0" smtClean="0">
                <a:solidFill>
                  <a:srgbClr val="0066CC"/>
                </a:solidFill>
              </a:rPr>
              <a:t>A Delete Script</a:t>
            </a:r>
          </a:p>
        </p:txBody>
      </p:sp>
    </p:spTree>
    <p:extLst>
      <p:ext uri="{BB962C8B-B14F-4D97-AF65-F5344CB8AC3E}">
        <p14:creationId xmlns:p14="http://schemas.microsoft.com/office/powerpoint/2010/main" val="26174669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52400" y="609600"/>
            <a:ext cx="8915400" cy="6248400"/>
          </a:xfrm>
          <a:prstGeom prst="rect">
            <a:avLst/>
          </a:prstGeom>
          <a:noFill/>
          <a:ln w="9525">
            <a:no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lnSpc>
                <a:spcPct val="85000"/>
              </a:lnSpc>
              <a:spcBef>
                <a:spcPct val="0"/>
              </a:spcBef>
              <a:buFontTx/>
              <a:buNone/>
            </a:pPr>
            <a:r>
              <a:rPr lang="en-US" altLang="zh-TW" sz="2600" b="0" dirty="0">
                <a:latin typeface="Consolas" panose="020B0609020204030204" pitchFamily="49" charset="0"/>
              </a:rPr>
              <a:t>#!/bin/</a:t>
            </a:r>
            <a:r>
              <a:rPr lang="en-US" altLang="zh-TW" sz="2600" b="0" dirty="0" err="1">
                <a:latin typeface="Consolas" panose="020B0609020204030204" pitchFamily="49" charset="0"/>
              </a:rPr>
              <a:t>csh</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err="1">
                <a:latin typeface="Consolas" panose="020B0609020204030204" pitchFamily="49" charset="0"/>
              </a:rPr>
              <a:t>foreach</a:t>
            </a:r>
            <a:r>
              <a:rPr lang="en-US" altLang="zh-TW" sz="2600" b="0" dirty="0">
                <a:latin typeface="Consolas" panose="020B0609020204030204" pitchFamily="49" charset="0"/>
              </a:rPr>
              <a:t> name ($</a:t>
            </a:r>
            <a:r>
              <a:rPr lang="en-US" altLang="zh-TW" sz="2600" b="0" dirty="0" err="1">
                <a:latin typeface="Consolas" panose="020B0609020204030204" pitchFamily="49" charset="0"/>
              </a:rPr>
              <a:t>argv</a:t>
            </a:r>
            <a:r>
              <a:rPr lang="en-US" altLang="zh-TW" sz="2600" b="0" dirty="0">
                <a:latin typeface="Consolas" panose="020B0609020204030204" pitchFamily="49" charset="0"/>
              </a:rPr>
              <a:t>)</a:t>
            </a:r>
          </a:p>
          <a:p>
            <a:pPr eaLnBrk="1" hangingPunct="1">
              <a:lnSpc>
                <a:spcPct val="85000"/>
              </a:lnSpc>
              <a:spcBef>
                <a:spcPct val="0"/>
              </a:spcBef>
              <a:buFontTx/>
              <a:buNone/>
            </a:pPr>
            <a:r>
              <a:rPr lang="en-US" altLang="zh-TW" sz="2600" b="0" dirty="0">
                <a:latin typeface="Consolas" panose="020B0609020204030204" pitchFamily="49" charset="0"/>
              </a:rPr>
              <a:t>   if ( -f $name ) then</a:t>
            </a:r>
          </a:p>
          <a:p>
            <a:pPr eaLnBrk="1" hangingPunct="1">
              <a:lnSpc>
                <a:spcPct val="85000"/>
              </a:lnSpc>
              <a:spcBef>
                <a:spcPct val="0"/>
              </a:spcBef>
              <a:buFontTx/>
              <a:buNone/>
            </a:pPr>
            <a:r>
              <a:rPr lang="en-US" altLang="zh-TW" sz="2600" b="0" dirty="0">
                <a:latin typeface="Consolas" panose="020B0609020204030204" pitchFamily="49" charset="0"/>
              </a:rPr>
              <a:t>      echo -n "delete the file $name (y/n/q)? "</a:t>
            </a:r>
          </a:p>
          <a:p>
            <a:pPr eaLnBrk="1" hangingPunct="1">
              <a:lnSpc>
                <a:spcPct val="85000"/>
              </a:lnSpc>
              <a:spcBef>
                <a:spcPct val="0"/>
              </a:spcBef>
              <a:buFontTx/>
              <a:buNone/>
            </a:pPr>
            <a:r>
              <a:rPr lang="en-US" altLang="zh-TW" sz="2600" b="0" dirty="0">
                <a:latin typeface="Consolas" panose="020B0609020204030204" pitchFamily="49" charset="0"/>
              </a:rPr>
              <a:t>   else</a:t>
            </a:r>
          </a:p>
          <a:p>
            <a:pPr eaLnBrk="1" hangingPunct="1">
              <a:lnSpc>
                <a:spcPct val="85000"/>
              </a:lnSpc>
              <a:spcBef>
                <a:spcPct val="0"/>
              </a:spcBef>
              <a:buFontTx/>
              <a:buNone/>
            </a:pPr>
            <a:r>
              <a:rPr lang="en-US" altLang="zh-TW" sz="2600" b="0" dirty="0">
                <a:latin typeface="Consolas" panose="020B0609020204030204" pitchFamily="49" charset="0"/>
              </a:rPr>
              <a:t>      echo -n "delete the entire directory"\     		    "$name (y/n/q)? "</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endif</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set </a:t>
            </a:r>
            <a:r>
              <a:rPr lang="en-US" altLang="zh-TW" sz="2600" b="0" dirty="0" err="1">
                <a:latin typeface="Consolas" panose="020B0609020204030204" pitchFamily="49" charset="0"/>
              </a:rPr>
              <a:t>ans</a:t>
            </a:r>
            <a:r>
              <a:rPr lang="en-US" altLang="zh-TW" sz="2600" b="0" dirty="0">
                <a:latin typeface="Consolas" panose="020B0609020204030204" pitchFamily="49" charset="0"/>
              </a:rPr>
              <a:t> = $&lt;</a:t>
            </a:r>
            <a:endParaRPr lang="en-US" altLang="zh-TW" sz="2600" dirty="0">
              <a:solidFill>
                <a:srgbClr val="009644"/>
              </a:solidFill>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switch ( $</a:t>
            </a:r>
            <a:r>
              <a:rPr lang="en-US" altLang="zh-TW" sz="2600" b="0" dirty="0" err="1">
                <a:latin typeface="Consolas" panose="020B0609020204030204" pitchFamily="49" charset="0"/>
              </a:rPr>
              <a:t>ans</a:t>
            </a:r>
            <a:r>
              <a:rPr lang="en-US" altLang="zh-TW" sz="2600" b="0" dirty="0">
                <a:latin typeface="Consolas" panose="020B0609020204030204" pitchFamily="49" charset="0"/>
              </a:rPr>
              <a:t> )</a:t>
            </a:r>
          </a:p>
          <a:p>
            <a:pPr eaLnBrk="1" hangingPunct="1">
              <a:lnSpc>
                <a:spcPct val="85000"/>
              </a:lnSpc>
              <a:spcBef>
                <a:spcPct val="0"/>
              </a:spcBef>
              <a:buFontTx/>
              <a:buNone/>
            </a:pPr>
            <a:r>
              <a:rPr lang="en-US" altLang="zh-TW" sz="2600" b="0" dirty="0">
                <a:latin typeface="Consolas" panose="020B0609020204030204" pitchFamily="49" charset="0"/>
              </a:rPr>
              <a:t>      case n:</a:t>
            </a:r>
            <a:endParaRPr lang="en-US" altLang="zh-TW" sz="2600" dirty="0">
              <a:solidFill>
                <a:srgbClr val="009644"/>
              </a:solidFill>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continue</a:t>
            </a:r>
          </a:p>
          <a:p>
            <a:pPr eaLnBrk="1" hangingPunct="1">
              <a:lnSpc>
                <a:spcPct val="85000"/>
              </a:lnSpc>
              <a:spcBef>
                <a:spcPct val="0"/>
              </a:spcBef>
              <a:buFontTx/>
              <a:buNone/>
            </a:pPr>
            <a:r>
              <a:rPr lang="en-US" altLang="zh-TW" sz="2600" b="0" dirty="0">
                <a:latin typeface="Consolas" panose="020B0609020204030204" pitchFamily="49" charset="0"/>
              </a:rPr>
              <a:t>      case q:</a:t>
            </a:r>
            <a:endParaRPr lang="en-US" altLang="zh-TW" sz="2600" dirty="0">
              <a:solidFill>
                <a:srgbClr val="009644"/>
              </a:solidFill>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smtClean="0">
                <a:latin typeface="Consolas" panose="020B0609020204030204" pitchFamily="49" charset="0"/>
              </a:rPr>
              <a:t>exit</a:t>
            </a:r>
          </a:p>
          <a:p>
            <a:pPr eaLnBrk="1" hangingPunct="1">
              <a:lnSpc>
                <a:spcPct val="85000"/>
              </a:lnSpc>
              <a:spcBef>
                <a:spcPct val="0"/>
              </a:spcBef>
              <a:buFontTx/>
              <a:buNone/>
            </a:pPr>
            <a:r>
              <a:rPr lang="en-US" altLang="zh-TW" sz="2600" b="0" dirty="0" smtClean="0">
                <a:latin typeface="Consolas" panose="020B0609020204030204" pitchFamily="49" charset="0"/>
              </a:rPr>
              <a:t>      case y:</a:t>
            </a:r>
          </a:p>
          <a:p>
            <a:pPr eaLnBrk="1" hangingPunct="1">
              <a:lnSpc>
                <a:spcPct val="85000"/>
              </a:lnSpc>
              <a:spcBef>
                <a:spcPct val="0"/>
              </a:spcBef>
              <a:buFontTx/>
              <a:buNone/>
            </a:pPr>
            <a:r>
              <a:rPr lang="en-US" altLang="zh-TW" sz="2600" b="0" dirty="0" smtClean="0">
                <a:latin typeface="Consolas" panose="020B0609020204030204" pitchFamily="49" charset="0"/>
              </a:rPr>
              <a:t>         </a:t>
            </a:r>
            <a:r>
              <a:rPr lang="en-US" altLang="zh-TW" sz="2600" b="0" dirty="0" err="1">
                <a:latin typeface="Consolas" panose="020B0609020204030204" pitchFamily="49" charset="0"/>
              </a:rPr>
              <a:t>rm</a:t>
            </a:r>
            <a:r>
              <a:rPr lang="en-US" altLang="zh-TW" sz="2600" b="0" dirty="0">
                <a:latin typeface="Consolas" panose="020B0609020204030204" pitchFamily="49" charset="0"/>
              </a:rPr>
              <a:t> </a:t>
            </a:r>
            <a:r>
              <a:rPr lang="en-US" altLang="zh-TW" sz="2600" b="0" dirty="0" smtClean="0">
                <a:latin typeface="Consolas" panose="020B0609020204030204" pitchFamily="49" charset="0"/>
              </a:rPr>
              <a:t>-</a:t>
            </a:r>
            <a:r>
              <a:rPr lang="en-US" altLang="zh-TW" sz="2600" b="0" dirty="0" err="1" smtClean="0">
                <a:latin typeface="Consolas" panose="020B0609020204030204" pitchFamily="49" charset="0"/>
              </a:rPr>
              <a:t>r</a:t>
            </a:r>
            <a:r>
              <a:rPr lang="en-US" altLang="zh-TW" sz="2600" u="sng" dirty="0" err="1" smtClean="0">
                <a:solidFill>
                  <a:srgbClr val="FF0000"/>
                </a:solidFill>
                <a:latin typeface="Consolas" panose="020B0609020204030204" pitchFamily="49" charset="0"/>
              </a:rPr>
              <a:t>f</a:t>
            </a:r>
            <a:r>
              <a:rPr lang="en-US" altLang="zh-TW" sz="2600" b="0" dirty="0" smtClean="0">
                <a:latin typeface="Consolas" panose="020B0609020204030204" pitchFamily="49" charset="0"/>
              </a:rPr>
              <a:t> </a:t>
            </a:r>
            <a:r>
              <a:rPr lang="en-US" altLang="zh-TW" sz="2600" b="0" dirty="0">
                <a:latin typeface="Consolas" panose="020B0609020204030204" pitchFamily="49" charset="0"/>
              </a:rPr>
              <a:t>$</a:t>
            </a:r>
            <a:r>
              <a:rPr lang="en-US" altLang="zh-TW" sz="2600" b="0" dirty="0" smtClean="0">
                <a:latin typeface="Consolas" panose="020B0609020204030204" pitchFamily="49" charset="0"/>
              </a:rPr>
              <a:t>name </a:t>
            </a:r>
            <a:r>
              <a:rPr lang="en-US" altLang="zh-TW" sz="2600" dirty="0">
                <a:solidFill>
                  <a:srgbClr val="009644"/>
                </a:solidFill>
                <a:latin typeface="Consolas" panose="020B0609020204030204" pitchFamily="49" charset="0"/>
              </a:rPr>
              <a:t># </a:t>
            </a:r>
            <a:r>
              <a:rPr lang="en-US" altLang="zh-TW" sz="2600" dirty="0" smtClean="0">
                <a:solidFill>
                  <a:srgbClr val="009644"/>
                </a:solidFill>
                <a:latin typeface="Consolas" panose="020B0609020204030204" pitchFamily="49" charset="0"/>
              </a:rPr>
              <a:t>The -f </a:t>
            </a:r>
            <a:r>
              <a:rPr lang="en-US" altLang="zh-TW" sz="2600" dirty="0">
                <a:solidFill>
                  <a:srgbClr val="009644"/>
                </a:solidFill>
                <a:latin typeface="Consolas" panose="020B0609020204030204" pitchFamily="49" charset="0"/>
              </a:rPr>
              <a:t>flag </a:t>
            </a:r>
            <a:r>
              <a:rPr lang="en-US" altLang="zh-TW" sz="2600" dirty="0" smtClean="0">
                <a:solidFill>
                  <a:srgbClr val="009644"/>
                </a:solidFill>
                <a:latin typeface="Consolas" panose="020B0609020204030204" pitchFamily="49" charset="0"/>
              </a:rPr>
              <a:t>will ensure</a:t>
            </a:r>
          </a:p>
          <a:p>
            <a:pPr eaLnBrk="1" hangingPunct="1">
              <a:lnSpc>
                <a:spcPct val="85000"/>
              </a:lnSpc>
              <a:spcBef>
                <a:spcPct val="0"/>
              </a:spcBef>
              <a:buFontTx/>
              <a:buNone/>
            </a:pPr>
            <a:r>
              <a:rPr lang="en-US" altLang="zh-TW" sz="2600" dirty="0" smtClean="0">
                <a:solidFill>
                  <a:srgbClr val="009644"/>
                </a:solidFill>
                <a:latin typeface="Consolas" panose="020B0609020204030204" pitchFamily="49" charset="0"/>
              </a:rPr>
              <a:t>                      # that </a:t>
            </a:r>
            <a:r>
              <a:rPr lang="en-US" altLang="zh-TW" sz="2600" dirty="0" err="1" smtClean="0">
                <a:solidFill>
                  <a:srgbClr val="009644"/>
                </a:solidFill>
                <a:latin typeface="Consolas" panose="020B0609020204030204" pitchFamily="49" charset="0"/>
              </a:rPr>
              <a:t>rm</a:t>
            </a:r>
            <a:r>
              <a:rPr lang="en-US" altLang="zh-TW" sz="2600" dirty="0" smtClean="0">
                <a:solidFill>
                  <a:srgbClr val="009644"/>
                </a:solidFill>
                <a:latin typeface="Consolas" panose="020B0609020204030204" pitchFamily="49" charset="0"/>
              </a:rPr>
              <a:t> never asks</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smtClean="0">
                <a:latin typeface="Consolas" panose="020B0609020204030204" pitchFamily="49" charset="0"/>
              </a:rPr>
              <a:t>   </a:t>
            </a:r>
            <a:r>
              <a:rPr lang="en-US" altLang="zh-TW" sz="2600" b="0" dirty="0" err="1" smtClean="0">
                <a:latin typeface="Consolas" panose="020B0609020204030204" pitchFamily="49" charset="0"/>
              </a:rPr>
              <a:t>endsw</a:t>
            </a:r>
            <a:endParaRPr lang="en-US" altLang="zh-TW" sz="2600" b="0" dirty="0" smtClean="0">
              <a:latin typeface="Consolas" panose="020B0609020204030204" pitchFamily="49" charset="0"/>
            </a:endParaRPr>
          </a:p>
          <a:p>
            <a:pPr eaLnBrk="1" hangingPunct="1">
              <a:lnSpc>
                <a:spcPct val="85000"/>
              </a:lnSpc>
              <a:spcBef>
                <a:spcPct val="0"/>
              </a:spcBef>
              <a:buFontTx/>
              <a:buNone/>
            </a:pPr>
            <a:r>
              <a:rPr lang="en-US" altLang="zh-TW" sz="2600" b="0" dirty="0" smtClean="0">
                <a:latin typeface="Consolas" panose="020B0609020204030204" pitchFamily="49" charset="0"/>
              </a:rPr>
              <a:t>end</a:t>
            </a:r>
            <a:endParaRPr lang="en-US" altLang="zh-TW" sz="2600" b="0" dirty="0">
              <a:latin typeface="Consolas" panose="020B0609020204030204" pitchFamily="49" charset="0"/>
            </a:endParaRPr>
          </a:p>
        </p:txBody>
      </p:sp>
      <p:sp>
        <p:nvSpPr>
          <p:cNvPr id="5" name="Rectangle 2"/>
          <p:cNvSpPr>
            <a:spLocks noGrp="1" noChangeArrowheads="1"/>
          </p:cNvSpPr>
          <p:nvPr>
            <p:ph type="title"/>
          </p:nvPr>
        </p:nvSpPr>
        <p:spPr>
          <a:xfrm>
            <a:off x="457200" y="0"/>
            <a:ext cx="8229600" cy="685800"/>
          </a:xfrm>
        </p:spPr>
        <p:txBody>
          <a:bodyPr/>
          <a:lstStyle/>
          <a:p>
            <a:pPr eaLnBrk="1" hangingPunct="1"/>
            <a:r>
              <a:rPr lang="en-US" altLang="zh-TW" dirty="0" smtClean="0">
                <a:solidFill>
                  <a:srgbClr val="0066CC"/>
                </a:solidFill>
              </a:rPr>
              <a:t>A Delete Script</a:t>
            </a:r>
          </a:p>
        </p:txBody>
      </p:sp>
    </p:spTree>
    <p:extLst>
      <p:ext uri="{BB962C8B-B14F-4D97-AF65-F5344CB8AC3E}">
        <p14:creationId xmlns:p14="http://schemas.microsoft.com/office/powerpoint/2010/main" val="393428242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52400" y="609600"/>
            <a:ext cx="8763000" cy="6248400"/>
          </a:xfrm>
          <a:prstGeom prst="rect">
            <a:avLst/>
          </a:prstGeom>
          <a:noFill/>
          <a:ln w="9525">
            <a:no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lnSpc>
                <a:spcPct val="85000"/>
              </a:lnSpc>
              <a:spcBef>
                <a:spcPct val="0"/>
              </a:spcBef>
              <a:buFontTx/>
              <a:buNone/>
            </a:pPr>
            <a:r>
              <a:rPr lang="en-US" altLang="zh-TW" sz="2600" b="0" dirty="0">
                <a:latin typeface="Consolas" panose="020B0609020204030204" pitchFamily="49" charset="0"/>
              </a:rPr>
              <a:t>#!/bin/</a:t>
            </a:r>
            <a:r>
              <a:rPr lang="en-US" altLang="zh-TW" sz="2600" b="0" dirty="0" err="1">
                <a:latin typeface="Consolas" panose="020B0609020204030204" pitchFamily="49" charset="0"/>
              </a:rPr>
              <a:t>csh</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u="sng" dirty="0" err="1">
                <a:solidFill>
                  <a:srgbClr val="0070C0"/>
                </a:solidFill>
                <a:latin typeface="Consolas" panose="020B0609020204030204" pitchFamily="49" charset="0"/>
              </a:rPr>
              <a:t>foreach</a:t>
            </a:r>
            <a:r>
              <a:rPr lang="en-US" altLang="zh-TW" sz="2600" b="0" dirty="0">
                <a:latin typeface="Consolas" panose="020B0609020204030204" pitchFamily="49" charset="0"/>
              </a:rPr>
              <a:t> name ($</a:t>
            </a:r>
            <a:r>
              <a:rPr lang="en-US" altLang="zh-TW" sz="2600" b="0" dirty="0" err="1">
                <a:latin typeface="Consolas" panose="020B0609020204030204" pitchFamily="49" charset="0"/>
              </a:rPr>
              <a:t>argv</a:t>
            </a:r>
            <a:r>
              <a:rPr lang="en-US" altLang="zh-TW" sz="2600" b="0" dirty="0">
                <a:latin typeface="Consolas" panose="020B0609020204030204" pitchFamily="49" charset="0"/>
              </a:rPr>
              <a:t>)</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u="sng" dirty="0">
                <a:solidFill>
                  <a:srgbClr val="0070C0"/>
                </a:solidFill>
                <a:latin typeface="Consolas" panose="020B0609020204030204" pitchFamily="49" charset="0"/>
              </a:rPr>
              <a:t>if</a:t>
            </a:r>
            <a:r>
              <a:rPr lang="en-US" altLang="zh-TW" sz="2600" b="0" dirty="0">
                <a:latin typeface="Consolas" panose="020B0609020204030204" pitchFamily="49" charset="0"/>
              </a:rPr>
              <a:t> ( -f $name ) then</a:t>
            </a:r>
          </a:p>
          <a:p>
            <a:pPr eaLnBrk="1" hangingPunct="1">
              <a:lnSpc>
                <a:spcPct val="85000"/>
              </a:lnSpc>
              <a:spcBef>
                <a:spcPct val="0"/>
              </a:spcBef>
              <a:buFontTx/>
              <a:buNone/>
            </a:pPr>
            <a:r>
              <a:rPr lang="en-US" altLang="zh-TW" sz="2600" b="0" dirty="0">
                <a:latin typeface="Consolas" panose="020B0609020204030204" pitchFamily="49" charset="0"/>
              </a:rPr>
              <a:t>      echo -n "delete the file $name (y/n/q)? "</a:t>
            </a:r>
          </a:p>
          <a:p>
            <a:pPr eaLnBrk="1" hangingPunct="1">
              <a:lnSpc>
                <a:spcPct val="85000"/>
              </a:lnSpc>
              <a:spcBef>
                <a:spcPct val="0"/>
              </a:spcBef>
              <a:buFontTx/>
              <a:buNone/>
            </a:pPr>
            <a:r>
              <a:rPr lang="en-US" altLang="zh-TW" sz="2600" b="0" dirty="0">
                <a:latin typeface="Consolas" panose="020B0609020204030204" pitchFamily="49" charset="0"/>
              </a:rPr>
              <a:t>   else</a:t>
            </a:r>
          </a:p>
          <a:p>
            <a:pPr eaLnBrk="1" hangingPunct="1">
              <a:lnSpc>
                <a:spcPct val="85000"/>
              </a:lnSpc>
              <a:spcBef>
                <a:spcPct val="0"/>
              </a:spcBef>
              <a:buFontTx/>
              <a:buNone/>
            </a:pPr>
            <a:r>
              <a:rPr lang="en-US" altLang="zh-TW" sz="2600" b="0" dirty="0">
                <a:latin typeface="Consolas" panose="020B0609020204030204" pitchFamily="49" charset="0"/>
              </a:rPr>
              <a:t>      echo -n "delete the entire directory"\     		    "$name (y/n/q)? "</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u="sng" dirty="0" err="1">
                <a:solidFill>
                  <a:srgbClr val="FF0000"/>
                </a:solidFill>
                <a:latin typeface="Consolas" panose="020B0609020204030204" pitchFamily="49" charset="0"/>
              </a:rPr>
              <a:t>endif</a:t>
            </a:r>
            <a:endParaRPr lang="en-US" altLang="zh-TW" sz="2600" u="sng" dirty="0">
              <a:solidFill>
                <a:srgbClr val="FF0000"/>
              </a:solidFill>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set </a:t>
            </a:r>
            <a:r>
              <a:rPr lang="en-US" altLang="zh-TW" sz="2600" b="0" dirty="0" err="1">
                <a:latin typeface="Consolas" panose="020B0609020204030204" pitchFamily="49" charset="0"/>
              </a:rPr>
              <a:t>ans</a:t>
            </a:r>
            <a:r>
              <a:rPr lang="en-US" altLang="zh-TW" sz="2600" b="0" dirty="0">
                <a:latin typeface="Consolas" panose="020B0609020204030204" pitchFamily="49" charset="0"/>
              </a:rPr>
              <a:t> = $&lt;</a:t>
            </a:r>
            <a:endParaRPr lang="en-US" altLang="zh-TW" sz="2600" dirty="0">
              <a:solidFill>
                <a:srgbClr val="009644"/>
              </a:solidFill>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u="sng" dirty="0">
                <a:solidFill>
                  <a:srgbClr val="0070C0"/>
                </a:solidFill>
                <a:latin typeface="Consolas" panose="020B0609020204030204" pitchFamily="49" charset="0"/>
              </a:rPr>
              <a:t>switch</a:t>
            </a:r>
            <a:r>
              <a:rPr lang="en-US" altLang="zh-TW" sz="2600" b="0" dirty="0">
                <a:latin typeface="Consolas" panose="020B0609020204030204" pitchFamily="49" charset="0"/>
              </a:rPr>
              <a:t> ( $</a:t>
            </a:r>
            <a:r>
              <a:rPr lang="en-US" altLang="zh-TW" sz="2600" b="0" dirty="0" err="1">
                <a:latin typeface="Consolas" panose="020B0609020204030204" pitchFamily="49" charset="0"/>
              </a:rPr>
              <a:t>ans</a:t>
            </a:r>
            <a:r>
              <a:rPr lang="en-US" altLang="zh-TW" sz="2600" b="0" dirty="0">
                <a:latin typeface="Consolas" panose="020B0609020204030204" pitchFamily="49" charset="0"/>
              </a:rPr>
              <a:t> )</a:t>
            </a:r>
          </a:p>
          <a:p>
            <a:pPr eaLnBrk="1" hangingPunct="1">
              <a:lnSpc>
                <a:spcPct val="85000"/>
              </a:lnSpc>
              <a:spcBef>
                <a:spcPct val="0"/>
              </a:spcBef>
              <a:buFontTx/>
              <a:buNone/>
            </a:pPr>
            <a:r>
              <a:rPr lang="en-US" altLang="zh-TW" sz="2600" b="0" dirty="0">
                <a:latin typeface="Consolas" panose="020B0609020204030204" pitchFamily="49" charset="0"/>
              </a:rPr>
              <a:t>      case n:</a:t>
            </a:r>
            <a:endParaRPr lang="en-US" altLang="zh-TW" sz="2600" dirty="0">
              <a:solidFill>
                <a:srgbClr val="009644"/>
              </a:solidFill>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continue</a:t>
            </a:r>
          </a:p>
          <a:p>
            <a:pPr eaLnBrk="1" hangingPunct="1">
              <a:lnSpc>
                <a:spcPct val="85000"/>
              </a:lnSpc>
              <a:spcBef>
                <a:spcPct val="0"/>
              </a:spcBef>
              <a:buFontTx/>
              <a:buNone/>
            </a:pPr>
            <a:r>
              <a:rPr lang="en-US" altLang="zh-TW" sz="2600" b="0" dirty="0">
                <a:latin typeface="Consolas" panose="020B0609020204030204" pitchFamily="49" charset="0"/>
              </a:rPr>
              <a:t>      case q:</a:t>
            </a:r>
            <a:endParaRPr lang="en-US" altLang="zh-TW" sz="2600" dirty="0">
              <a:solidFill>
                <a:srgbClr val="009644"/>
              </a:solidFill>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exit</a:t>
            </a:r>
          </a:p>
          <a:p>
            <a:pPr eaLnBrk="1" hangingPunct="1">
              <a:lnSpc>
                <a:spcPct val="85000"/>
              </a:lnSpc>
              <a:spcBef>
                <a:spcPct val="0"/>
              </a:spcBef>
              <a:buFontTx/>
              <a:buNone/>
            </a:pPr>
            <a:r>
              <a:rPr lang="en-US" altLang="zh-TW" sz="2600" b="0" dirty="0">
                <a:latin typeface="Consolas" panose="020B0609020204030204" pitchFamily="49" charset="0"/>
              </a:rPr>
              <a:t>      case y:</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rm</a:t>
            </a:r>
            <a:r>
              <a:rPr lang="en-US" altLang="zh-TW" sz="2600" b="0" dirty="0">
                <a:latin typeface="Consolas" panose="020B0609020204030204" pitchFamily="49" charset="0"/>
              </a:rPr>
              <a:t> -</a:t>
            </a:r>
            <a:r>
              <a:rPr lang="en-US" altLang="zh-TW" sz="2600" b="0" dirty="0" err="1" smtClean="0">
                <a:latin typeface="Consolas" panose="020B0609020204030204" pitchFamily="49" charset="0"/>
              </a:rPr>
              <a:t>rf</a:t>
            </a:r>
            <a:r>
              <a:rPr lang="en-US" altLang="zh-TW" sz="2600" b="0" dirty="0" smtClean="0">
                <a:latin typeface="Consolas" panose="020B0609020204030204" pitchFamily="49" charset="0"/>
              </a:rPr>
              <a:t> </a:t>
            </a:r>
            <a:r>
              <a:rPr lang="en-US" altLang="zh-TW" sz="2600" b="0" dirty="0">
                <a:latin typeface="Consolas" panose="020B0609020204030204" pitchFamily="49" charset="0"/>
              </a:rPr>
              <a:t>$</a:t>
            </a:r>
            <a:r>
              <a:rPr lang="en-US" altLang="zh-TW" sz="2600" b="0" dirty="0" smtClean="0">
                <a:latin typeface="Consolas" panose="020B0609020204030204" pitchFamily="49" charset="0"/>
              </a:rPr>
              <a:t>name</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u="sng" dirty="0" err="1">
                <a:solidFill>
                  <a:srgbClr val="FF0000"/>
                </a:solidFill>
                <a:latin typeface="Consolas" panose="020B0609020204030204" pitchFamily="49" charset="0"/>
              </a:rPr>
              <a:t>endsw</a:t>
            </a:r>
            <a:r>
              <a:rPr lang="en-US" altLang="zh-TW" sz="2600" dirty="0">
                <a:solidFill>
                  <a:srgbClr val="009644"/>
                </a:solidFill>
                <a:latin typeface="Consolas" panose="020B0609020204030204" pitchFamily="49" charset="0"/>
              </a:rPr>
              <a:t> # Notice that each of these control</a:t>
            </a:r>
          </a:p>
          <a:p>
            <a:pPr eaLnBrk="1" hangingPunct="1">
              <a:lnSpc>
                <a:spcPct val="85000"/>
              </a:lnSpc>
              <a:spcBef>
                <a:spcPct val="0"/>
              </a:spcBef>
              <a:buFontTx/>
              <a:buNone/>
            </a:pPr>
            <a:r>
              <a:rPr lang="en-US" altLang="zh-TW" sz="2600" u="sng" dirty="0">
                <a:solidFill>
                  <a:srgbClr val="FF0000"/>
                </a:solidFill>
                <a:latin typeface="Consolas" panose="020B0609020204030204" pitchFamily="49" charset="0"/>
              </a:rPr>
              <a:t>end</a:t>
            </a:r>
            <a:r>
              <a:rPr lang="en-US" altLang="zh-TW" sz="2600" dirty="0">
                <a:solidFill>
                  <a:srgbClr val="009644"/>
                </a:solidFill>
                <a:latin typeface="Consolas" panose="020B0609020204030204" pitchFamily="49" charset="0"/>
              </a:rPr>
              <a:t>      # flow structures ends differently</a:t>
            </a:r>
          </a:p>
        </p:txBody>
      </p:sp>
      <p:sp>
        <p:nvSpPr>
          <p:cNvPr id="5" name="Rectangle 2"/>
          <p:cNvSpPr>
            <a:spLocks noGrp="1" noChangeArrowheads="1"/>
          </p:cNvSpPr>
          <p:nvPr>
            <p:ph type="title"/>
          </p:nvPr>
        </p:nvSpPr>
        <p:spPr>
          <a:xfrm>
            <a:off x="457200" y="0"/>
            <a:ext cx="8229600" cy="685800"/>
          </a:xfrm>
        </p:spPr>
        <p:txBody>
          <a:bodyPr/>
          <a:lstStyle/>
          <a:p>
            <a:pPr eaLnBrk="1" hangingPunct="1"/>
            <a:r>
              <a:rPr lang="en-US" altLang="zh-TW" dirty="0" smtClean="0">
                <a:solidFill>
                  <a:srgbClr val="0066CC"/>
                </a:solidFill>
              </a:rPr>
              <a:t>A Delete Script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813" y="-3175"/>
            <a:ext cx="91678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Isosceles Triangle 9"/>
          <p:cNvSpPr/>
          <p:nvPr/>
        </p:nvSpPr>
        <p:spPr bwMode="auto">
          <a:xfrm rot="17489355">
            <a:off x="4849555" y="837664"/>
            <a:ext cx="320833" cy="6485366"/>
          </a:xfrm>
          <a:prstGeom prst="triangle">
            <a:avLst>
              <a:gd name="adj" fmla="val 38081"/>
            </a:avLst>
          </a:prstGeom>
          <a:solidFill>
            <a:srgbClr val="FF99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chemeClr val="tx1"/>
              </a:solidFill>
              <a:effectLst/>
              <a:latin typeface="Arial" charset="0"/>
              <a:ea typeface="新細明體" charset="-120"/>
            </a:endParaRPr>
          </a:p>
        </p:txBody>
      </p:sp>
      <p:grpSp>
        <p:nvGrpSpPr>
          <p:cNvPr id="63" name="Group 62"/>
          <p:cNvGrpSpPr/>
          <p:nvPr/>
        </p:nvGrpSpPr>
        <p:grpSpPr>
          <a:xfrm>
            <a:off x="1767289" y="3123948"/>
            <a:ext cx="7376711" cy="2438652"/>
            <a:chOff x="1767289" y="3123948"/>
            <a:chExt cx="7376711" cy="2438652"/>
          </a:xfrm>
        </p:grpSpPr>
        <p:cxnSp>
          <p:nvCxnSpPr>
            <p:cNvPr id="64" name="Straight Connector 63"/>
            <p:cNvCxnSpPr/>
            <p:nvPr/>
          </p:nvCxnSpPr>
          <p:spPr bwMode="auto">
            <a:xfrm flipH="1">
              <a:off x="7772400" y="5562600"/>
              <a:ext cx="13716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65" name="Isosceles Triangle 64"/>
            <p:cNvSpPr/>
            <p:nvPr/>
          </p:nvSpPr>
          <p:spPr bwMode="auto">
            <a:xfrm rot="17489355">
              <a:off x="4849555" y="837664"/>
              <a:ext cx="320833" cy="6485366"/>
            </a:xfrm>
            <a:prstGeom prst="triangle">
              <a:avLst>
                <a:gd name="adj" fmla="val 38081"/>
              </a:avLst>
            </a:prstGeom>
            <a:solidFill>
              <a:srgbClr val="FF99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chemeClr val="tx1"/>
                </a:solidFill>
                <a:effectLst/>
                <a:latin typeface="Arial" charset="0"/>
                <a:ea typeface="新細明體" charset="-120"/>
              </a:endParaRPr>
            </a:p>
          </p:txBody>
        </p:sp>
        <p:sp>
          <p:nvSpPr>
            <p:cNvPr id="66" name="AutoShape 6"/>
            <p:cNvSpPr>
              <a:spLocks noChangeArrowheads="1"/>
            </p:cNvSpPr>
            <p:nvPr/>
          </p:nvSpPr>
          <p:spPr bwMode="auto">
            <a:xfrm>
              <a:off x="7772400" y="3123948"/>
              <a:ext cx="1371600" cy="2438652"/>
            </a:xfrm>
            <a:prstGeom prst="wedgeRectCallout">
              <a:avLst>
                <a:gd name="adj1" fmla="val -46324"/>
                <a:gd name="adj2" fmla="val 11370"/>
              </a:avLst>
            </a:prstGeom>
            <a:solidFill>
              <a:srgbClr val="FF9900"/>
            </a:solidFill>
            <a:ln w="9525">
              <a:solidFill>
                <a:schemeClr val="tx1"/>
              </a:solidFill>
              <a:miter lim="800000"/>
              <a:headEnd/>
              <a:tailEnd/>
            </a:ln>
            <a:extLst/>
          </p:spPr>
          <p:txBody>
            <a:bodyPr anchor="ctr" anchorCtr="1"/>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eaLnBrk="1" hangingPunct="1">
                <a:buClr>
                  <a:schemeClr val="accent1"/>
                </a:buClr>
                <a:buSzPct val="85000"/>
                <a:buFont typeface="Wingdings" pitchFamily="2" charset="2"/>
                <a:buNone/>
              </a:pPr>
              <a:r>
                <a:rPr kumimoji="0" lang="en-US" altLang="zh-TW" sz="4000" b="0" dirty="0">
                  <a:solidFill>
                    <a:schemeClr val="tx2"/>
                  </a:solidFill>
                  <a:latin typeface="Arial Narrow" pitchFamily="34" charset="0"/>
                </a:rPr>
                <a:t>Notice </a:t>
              </a:r>
              <a:r>
                <a:rPr kumimoji="0" lang="en-US" altLang="zh-TW" sz="4000" b="0" dirty="0" smtClean="0">
                  <a:solidFill>
                    <a:schemeClr val="tx2"/>
                  </a:solidFill>
                  <a:latin typeface="Arial Narrow" pitchFamily="34" charset="0"/>
                </a:rPr>
                <a:t>this </a:t>
              </a:r>
              <a:r>
                <a:rPr kumimoji="0" lang="en-US" altLang="zh-TW" sz="4000" b="0" dirty="0">
                  <a:solidFill>
                    <a:schemeClr val="tx2"/>
                  </a:solidFill>
                  <a:latin typeface="Arial Narrow" pitchFamily="34" charset="0"/>
                </a:rPr>
                <a:t>o</a:t>
              </a:r>
              <a:r>
                <a:rPr kumimoji="0" lang="en-US" altLang="zh-TW" sz="4000" b="0" dirty="0" smtClean="0">
                  <a:solidFill>
                    <a:schemeClr val="tx2"/>
                  </a:solidFill>
                  <a:latin typeface="Arial Narrow" pitchFamily="34" charset="0"/>
                </a:rPr>
                <a:t>ne</a:t>
              </a:r>
              <a:endParaRPr kumimoji="0" lang="en-US" altLang="zh-TW" sz="4000" b="0" dirty="0">
                <a:solidFill>
                  <a:schemeClr val="tx2"/>
                </a:solidFill>
                <a:latin typeface="Arial Narrow" pitchFamily="34" charset="0"/>
              </a:endParaRPr>
            </a:p>
          </p:txBody>
        </p:sp>
        <p:cxnSp>
          <p:nvCxnSpPr>
            <p:cNvPr id="67" name="Straight Connector 66"/>
            <p:cNvCxnSpPr/>
            <p:nvPr/>
          </p:nvCxnSpPr>
          <p:spPr bwMode="auto">
            <a:xfrm>
              <a:off x="7772400" y="5029200"/>
              <a:ext cx="0" cy="301752"/>
            </a:xfrm>
            <a:prstGeom prst="line">
              <a:avLst/>
            </a:prstGeom>
            <a:solidFill>
              <a:schemeClr val="accent1"/>
            </a:solidFill>
            <a:ln w="12700" cap="flat" cmpd="sng" algn="ctr">
              <a:solidFill>
                <a:srgbClr val="FF9900"/>
              </a:solidFill>
              <a:prstDash val="solid"/>
              <a:round/>
              <a:headEnd type="none" w="med" len="med"/>
              <a:tailEnd type="none" w="med" len="med"/>
            </a:ln>
            <a:effectLst/>
          </p:spPr>
        </p:cxnSp>
      </p:grpSp>
      <p:sp>
        <p:nvSpPr>
          <p:cNvPr id="25" name="Trapezoid 24"/>
          <p:cNvSpPr>
            <a:spLocks noChangeAspect="1"/>
          </p:cNvSpPr>
          <p:nvPr/>
        </p:nvSpPr>
        <p:spPr bwMode="auto">
          <a:xfrm rot="-2700000">
            <a:off x="-457200" y="176213"/>
            <a:ext cx="1793875" cy="527050"/>
          </a:xfrm>
          <a:prstGeom prst="trapezoid">
            <a:avLst>
              <a:gd name="adj" fmla="val 100893"/>
            </a:avLst>
          </a:prstGeom>
          <a:solidFill>
            <a:srgbClr val="FFFF00"/>
          </a:solidFill>
          <a:ln w="9525" cap="flat" cmpd="sng" algn="ctr">
            <a:solidFill>
              <a:srgbClr val="C00000"/>
            </a:solidFill>
            <a:prstDash val="solid"/>
            <a:round/>
            <a:headEnd type="none" w="med" len="med"/>
            <a:tailEnd type="none" w="med" len="med"/>
          </a:ln>
          <a:effectLst/>
        </p:spPr>
        <p:txBody>
          <a:bodyPr tIns="0" anchor="ctr" anchorCtr="1"/>
          <a:lstStyle/>
          <a:p>
            <a:pPr algn="ctr" eaLnBrk="1" hangingPunct="1">
              <a:lnSpc>
                <a:spcPct val="70000"/>
              </a:lnSpc>
              <a:defRPr/>
            </a:pPr>
            <a:r>
              <a:rPr lang="en-US" sz="2800" b="0" dirty="0">
                <a:latin typeface="Arial" charset="0"/>
                <a:ea typeface="新細明體" charset="-120"/>
              </a:rPr>
              <a:t>from web</a:t>
            </a:r>
          </a:p>
        </p:txBody>
      </p:sp>
      <p:grpSp>
        <p:nvGrpSpPr>
          <p:cNvPr id="13" name="Group 12"/>
          <p:cNvGrpSpPr/>
          <p:nvPr/>
        </p:nvGrpSpPr>
        <p:grpSpPr>
          <a:xfrm>
            <a:off x="1849951" y="3117850"/>
            <a:ext cx="7294049" cy="2444750"/>
            <a:chOff x="1849951" y="3117850"/>
            <a:chExt cx="7294049" cy="2444750"/>
          </a:xfrm>
        </p:grpSpPr>
        <p:sp>
          <p:nvSpPr>
            <p:cNvPr id="27" name="AutoShape 6"/>
            <p:cNvSpPr>
              <a:spLocks noChangeArrowheads="1"/>
            </p:cNvSpPr>
            <p:nvPr/>
          </p:nvSpPr>
          <p:spPr bwMode="auto">
            <a:xfrm>
              <a:off x="7772400" y="3117850"/>
              <a:ext cx="1371600" cy="1143118"/>
            </a:xfrm>
            <a:prstGeom prst="wedgeRectCallout">
              <a:avLst>
                <a:gd name="adj1" fmla="val -439953"/>
                <a:gd name="adj2" fmla="val -248191"/>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eaLnBrk="1" hangingPunct="1">
                <a:buClr>
                  <a:schemeClr val="accent1"/>
                </a:buClr>
                <a:buSzPct val="85000"/>
                <a:buFont typeface="Wingdings" pitchFamily="2" charset="2"/>
                <a:buNone/>
              </a:pPr>
              <a:endParaRPr kumimoji="0" lang="en-US" altLang="zh-TW" sz="4000" b="0">
                <a:solidFill>
                  <a:schemeClr val="tx2"/>
                </a:solidFill>
                <a:latin typeface="Arial Narrow" pitchFamily="34" charset="0"/>
              </a:endParaRPr>
            </a:p>
          </p:txBody>
        </p:sp>
        <p:sp>
          <p:nvSpPr>
            <p:cNvPr id="29" name="AutoShape 6"/>
            <p:cNvSpPr>
              <a:spLocks noChangeArrowheads="1"/>
            </p:cNvSpPr>
            <p:nvPr/>
          </p:nvSpPr>
          <p:spPr bwMode="auto">
            <a:xfrm>
              <a:off x="7772400" y="3428778"/>
              <a:ext cx="1371600" cy="1204909"/>
            </a:xfrm>
            <a:prstGeom prst="wedgeRectCallout">
              <a:avLst>
                <a:gd name="adj1" fmla="val -454918"/>
                <a:gd name="adj2" fmla="val -246479"/>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eaLnBrk="1" hangingPunct="1">
                <a:buClr>
                  <a:schemeClr val="accent1"/>
                </a:buClr>
                <a:buSzPct val="85000"/>
                <a:buFont typeface="Wingdings" pitchFamily="2" charset="2"/>
                <a:buNone/>
              </a:pPr>
              <a:endParaRPr kumimoji="0" lang="en-US" altLang="zh-TW" sz="4000" b="0">
                <a:solidFill>
                  <a:schemeClr val="tx2"/>
                </a:solidFill>
                <a:latin typeface="Arial Narrow" pitchFamily="34" charset="0"/>
              </a:endParaRPr>
            </a:p>
          </p:txBody>
        </p:sp>
        <p:sp>
          <p:nvSpPr>
            <p:cNvPr id="30" name="AutoShape 6"/>
            <p:cNvSpPr>
              <a:spLocks noChangeArrowheads="1"/>
            </p:cNvSpPr>
            <p:nvPr/>
          </p:nvSpPr>
          <p:spPr bwMode="auto">
            <a:xfrm>
              <a:off x="7772400" y="3756266"/>
              <a:ext cx="1371600" cy="1272878"/>
            </a:xfrm>
            <a:prstGeom prst="wedgeRectCallout">
              <a:avLst>
                <a:gd name="adj1" fmla="val -469685"/>
                <a:gd name="adj2" fmla="val -224411"/>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eaLnBrk="1" hangingPunct="1">
                <a:buClr>
                  <a:schemeClr val="accent1"/>
                </a:buClr>
                <a:buSzPct val="85000"/>
                <a:buFont typeface="Wingdings" pitchFamily="2" charset="2"/>
                <a:buNone/>
              </a:pPr>
              <a:endParaRPr kumimoji="0" lang="en-US" altLang="zh-TW" sz="4000" b="0">
                <a:solidFill>
                  <a:schemeClr val="tx2"/>
                </a:solidFill>
                <a:latin typeface="Arial Narrow" pitchFamily="34" charset="0"/>
              </a:endParaRPr>
            </a:p>
          </p:txBody>
        </p:sp>
        <p:sp>
          <p:nvSpPr>
            <p:cNvPr id="31" name="AutoShape 6"/>
            <p:cNvSpPr>
              <a:spLocks noChangeArrowheads="1"/>
            </p:cNvSpPr>
            <p:nvPr/>
          </p:nvSpPr>
          <p:spPr bwMode="auto">
            <a:xfrm>
              <a:off x="7772400" y="4111082"/>
              <a:ext cx="1371600" cy="1234069"/>
            </a:xfrm>
            <a:prstGeom prst="wedgeRectCallout">
              <a:avLst>
                <a:gd name="adj1" fmla="val -471655"/>
                <a:gd name="adj2" fmla="val -222054"/>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eaLnBrk="1" hangingPunct="1">
                <a:buClr>
                  <a:schemeClr val="accent1"/>
                </a:buClr>
                <a:buSzPct val="85000"/>
                <a:buFont typeface="Wingdings" pitchFamily="2" charset="2"/>
                <a:buNone/>
              </a:pPr>
              <a:endParaRPr kumimoji="0" lang="en-US" altLang="zh-TW" sz="4000" b="0">
                <a:solidFill>
                  <a:schemeClr val="tx2"/>
                </a:solidFill>
                <a:latin typeface="Arial Narrow" pitchFamily="34" charset="0"/>
              </a:endParaRPr>
            </a:p>
          </p:txBody>
        </p:sp>
        <p:sp>
          <p:nvSpPr>
            <p:cNvPr id="51" name="Isosceles Triangle 50"/>
            <p:cNvSpPr/>
            <p:nvPr/>
          </p:nvSpPr>
          <p:spPr bwMode="auto">
            <a:xfrm rot="17489355">
              <a:off x="4845363" y="568041"/>
              <a:ext cx="320833" cy="6311657"/>
            </a:xfrm>
            <a:prstGeom prst="triangle">
              <a:avLst>
                <a:gd name="adj" fmla="val 18487"/>
              </a:avLst>
            </a:prstGeom>
            <a:solidFill>
              <a:srgbClr val="FF99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chemeClr val="tx1"/>
                </a:solidFill>
                <a:effectLst/>
                <a:latin typeface="Arial" charset="0"/>
                <a:ea typeface="新細明體" charset="-120"/>
              </a:endParaRPr>
            </a:p>
          </p:txBody>
        </p:sp>
        <p:sp>
          <p:nvSpPr>
            <p:cNvPr id="34" name="AutoShape 6"/>
            <p:cNvSpPr>
              <a:spLocks noChangeArrowheads="1"/>
            </p:cNvSpPr>
            <p:nvPr/>
          </p:nvSpPr>
          <p:spPr bwMode="auto">
            <a:xfrm>
              <a:off x="7772400" y="3123948"/>
              <a:ext cx="1371600" cy="2438652"/>
            </a:xfrm>
            <a:prstGeom prst="wedgeRectCallout">
              <a:avLst>
                <a:gd name="adj1" fmla="val -46324"/>
                <a:gd name="adj2" fmla="val 11370"/>
              </a:avLst>
            </a:prstGeom>
            <a:solidFill>
              <a:srgbClr val="FF9900"/>
            </a:solidFill>
            <a:ln w="9525">
              <a:solidFill>
                <a:schemeClr val="tx1"/>
              </a:solidFill>
              <a:miter lim="800000"/>
              <a:headEnd/>
              <a:tailEnd/>
            </a:ln>
            <a:extLst/>
          </p:spPr>
          <p:txBody>
            <a:bodyPr anchor="ctr" anchorCtr="1"/>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eaLnBrk="1" hangingPunct="1">
                <a:buClr>
                  <a:schemeClr val="accent1"/>
                </a:buClr>
                <a:buSzPct val="85000"/>
                <a:buFont typeface="Wingdings" pitchFamily="2" charset="2"/>
                <a:buNone/>
              </a:pPr>
              <a:r>
                <a:rPr kumimoji="0" lang="en-US" altLang="zh-TW" sz="4000" b="0" dirty="0">
                  <a:solidFill>
                    <a:schemeClr val="tx2"/>
                  </a:solidFill>
                  <a:latin typeface="Arial Narrow" pitchFamily="34" charset="0"/>
                </a:rPr>
                <a:t>Notice these six</a:t>
              </a:r>
            </a:p>
          </p:txBody>
        </p:sp>
        <p:cxnSp>
          <p:nvCxnSpPr>
            <p:cNvPr id="38" name="Straight Connector 37"/>
            <p:cNvCxnSpPr/>
            <p:nvPr/>
          </p:nvCxnSpPr>
          <p:spPr bwMode="auto">
            <a:xfrm>
              <a:off x="7772400" y="3319272"/>
              <a:ext cx="0" cy="265176"/>
            </a:xfrm>
            <a:prstGeom prst="line">
              <a:avLst/>
            </a:prstGeom>
            <a:solidFill>
              <a:schemeClr val="accent1"/>
            </a:solidFill>
            <a:ln w="12700" cap="flat" cmpd="sng" algn="ctr">
              <a:solidFill>
                <a:srgbClr val="FF9900"/>
              </a:solidFill>
              <a:prstDash val="solid"/>
              <a:round/>
              <a:headEnd type="none" w="med" len="med"/>
              <a:tailEnd type="none" w="med" len="med"/>
            </a:ln>
            <a:effectLst/>
          </p:spPr>
        </p:cxnSp>
        <p:cxnSp>
          <p:nvCxnSpPr>
            <p:cNvPr id="44" name="Straight Connector 43"/>
            <p:cNvCxnSpPr/>
            <p:nvPr/>
          </p:nvCxnSpPr>
          <p:spPr bwMode="auto">
            <a:xfrm>
              <a:off x="7772400" y="3639312"/>
              <a:ext cx="0" cy="283464"/>
            </a:xfrm>
            <a:prstGeom prst="line">
              <a:avLst/>
            </a:prstGeom>
            <a:solidFill>
              <a:schemeClr val="accent1"/>
            </a:solidFill>
            <a:ln w="12700" cap="flat" cmpd="sng" algn="ctr">
              <a:solidFill>
                <a:srgbClr val="FF9900"/>
              </a:solidFill>
              <a:prstDash val="solid"/>
              <a:round/>
              <a:headEnd type="none" w="med" len="med"/>
              <a:tailEnd type="none" w="med" len="med"/>
            </a:ln>
            <a:effectLst/>
          </p:spPr>
        </p:cxnSp>
        <p:cxnSp>
          <p:nvCxnSpPr>
            <p:cNvPr id="45" name="Straight Connector 44"/>
            <p:cNvCxnSpPr/>
            <p:nvPr/>
          </p:nvCxnSpPr>
          <p:spPr bwMode="auto">
            <a:xfrm>
              <a:off x="7772400" y="3977640"/>
              <a:ext cx="0" cy="301752"/>
            </a:xfrm>
            <a:prstGeom prst="line">
              <a:avLst/>
            </a:prstGeom>
            <a:solidFill>
              <a:schemeClr val="accent1"/>
            </a:solidFill>
            <a:ln w="12700" cap="flat" cmpd="sng" algn="ctr">
              <a:solidFill>
                <a:srgbClr val="FF9900"/>
              </a:solidFill>
              <a:prstDash val="solid"/>
              <a:round/>
              <a:headEnd type="none" w="med" len="med"/>
              <a:tailEnd type="none" w="med" len="med"/>
            </a:ln>
            <a:effectLst/>
          </p:spPr>
        </p:cxnSp>
        <p:cxnSp>
          <p:nvCxnSpPr>
            <p:cNvPr id="46" name="Straight Connector 45"/>
            <p:cNvCxnSpPr/>
            <p:nvPr/>
          </p:nvCxnSpPr>
          <p:spPr bwMode="auto">
            <a:xfrm>
              <a:off x="7772400" y="4325112"/>
              <a:ext cx="0" cy="292608"/>
            </a:xfrm>
            <a:prstGeom prst="line">
              <a:avLst/>
            </a:prstGeom>
            <a:solidFill>
              <a:schemeClr val="accent1"/>
            </a:solidFill>
            <a:ln w="12700" cap="flat" cmpd="sng" algn="ctr">
              <a:solidFill>
                <a:srgbClr val="FF9900"/>
              </a:solidFill>
              <a:prstDash val="solid"/>
              <a:round/>
              <a:headEnd type="none" w="med" len="med"/>
              <a:tailEnd type="none" w="med" len="med"/>
            </a:ln>
            <a:effectLst/>
          </p:spPr>
        </p:cxnSp>
        <p:cxnSp>
          <p:nvCxnSpPr>
            <p:cNvPr id="47" name="Straight Connector 46"/>
            <p:cNvCxnSpPr/>
            <p:nvPr/>
          </p:nvCxnSpPr>
          <p:spPr bwMode="auto">
            <a:xfrm>
              <a:off x="7772400" y="4660392"/>
              <a:ext cx="0" cy="310896"/>
            </a:xfrm>
            <a:prstGeom prst="line">
              <a:avLst/>
            </a:prstGeom>
            <a:solidFill>
              <a:schemeClr val="accent1"/>
            </a:solidFill>
            <a:ln w="12700" cap="flat" cmpd="sng" algn="ctr">
              <a:solidFill>
                <a:srgbClr val="FF9900"/>
              </a:solidFill>
              <a:prstDash val="solid"/>
              <a:round/>
              <a:headEnd type="none" w="med" len="med"/>
              <a:tailEnd type="none" w="med" len="med"/>
            </a:ln>
            <a:effectLst/>
          </p:spPr>
        </p:cxnSp>
      </p:grpSp>
      <p:cxnSp>
        <p:nvCxnSpPr>
          <p:cNvPr id="48" name="Straight Connector 47"/>
          <p:cNvCxnSpPr/>
          <p:nvPr/>
        </p:nvCxnSpPr>
        <p:spPr bwMode="auto">
          <a:xfrm>
            <a:off x="7772400" y="5029200"/>
            <a:ext cx="0" cy="301752"/>
          </a:xfrm>
          <a:prstGeom prst="line">
            <a:avLst/>
          </a:prstGeom>
          <a:solidFill>
            <a:schemeClr val="accent1"/>
          </a:solidFill>
          <a:ln w="12700" cap="flat" cmpd="sng" algn="ctr">
            <a:solidFill>
              <a:srgbClr val="FF9900"/>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533400" y="2057400"/>
            <a:ext cx="80772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eaLnBrk="1" hangingPunct="1">
              <a:spcBef>
                <a:spcPct val="0"/>
              </a:spcBef>
              <a:buFontTx/>
              <a:buNone/>
            </a:pPr>
            <a:r>
              <a:rPr lang="en-US" altLang="zh-TW" sz="4000" b="0">
                <a:solidFill>
                  <a:srgbClr val="000000"/>
                </a:solidFill>
              </a:rPr>
              <a:t/>
            </a:r>
            <a:br>
              <a:rPr lang="en-US" altLang="zh-TW" sz="4000" b="0">
                <a:solidFill>
                  <a:srgbClr val="000000"/>
                </a:solidFill>
              </a:rPr>
            </a:br>
            <a:r>
              <a:rPr lang="en-US" altLang="zh-TW" sz="4800">
                <a:solidFill>
                  <a:srgbClr val="333399"/>
                </a:solidFill>
              </a:rPr>
              <a:t>UNIX variables</a:t>
            </a:r>
          </a:p>
          <a:p>
            <a:pPr algn="ctr" eaLnBrk="1" hangingPunct="1">
              <a:spcBef>
                <a:spcPct val="0"/>
              </a:spcBef>
              <a:buFontTx/>
              <a:buNone/>
            </a:pPr>
            <a:r>
              <a:rPr lang="en-US" altLang="zh-TW" sz="4800">
                <a:solidFill>
                  <a:srgbClr val="333399"/>
                </a:solidFill>
              </a:rPr>
              <a:t>(C-shell syntax)</a:t>
            </a:r>
            <a:endParaRPr lang="en-US" altLang="zh-TW" sz="4000">
              <a:solidFill>
                <a:srgbClr val="333399"/>
              </a:solidFill>
            </a:endParaRPr>
          </a:p>
        </p:txBody>
      </p:sp>
    </p:spTree>
    <p:extLst>
      <p:ext uri="{BB962C8B-B14F-4D97-AF65-F5344CB8AC3E}">
        <p14:creationId xmlns:p14="http://schemas.microsoft.com/office/powerpoint/2010/main" val="41869970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457200" y="-99392"/>
            <a:ext cx="8229600" cy="1143000"/>
          </a:xfrm>
        </p:spPr>
        <p:txBody>
          <a:bodyPr anchorCtr="1"/>
          <a:lstStyle/>
          <a:p>
            <a:pPr eaLnBrk="1" hangingPunct="1"/>
            <a:r>
              <a:rPr lang="en-US" altLang="zh-TW" dirty="0" smtClean="0">
                <a:solidFill>
                  <a:srgbClr val="0033CC"/>
                </a:solidFill>
              </a:rPr>
              <a:t>Parameters and Variables</a:t>
            </a:r>
          </a:p>
        </p:txBody>
      </p:sp>
      <p:sp>
        <p:nvSpPr>
          <p:cNvPr id="29699" name="Rectangle 3"/>
          <p:cNvSpPr>
            <a:spLocks noGrp="1" noChangeArrowheads="1"/>
          </p:cNvSpPr>
          <p:nvPr>
            <p:ph type="body" idx="4294967295"/>
          </p:nvPr>
        </p:nvSpPr>
        <p:spPr>
          <a:xfrm>
            <a:off x="228600" y="967408"/>
            <a:ext cx="8305800" cy="4906963"/>
          </a:xfrm>
        </p:spPr>
        <p:txBody>
          <a:bodyPr/>
          <a:lstStyle/>
          <a:p>
            <a:pPr eaLnBrk="1" hangingPunct="1">
              <a:lnSpc>
                <a:spcPct val="80000"/>
              </a:lnSpc>
            </a:pPr>
            <a:r>
              <a:rPr lang="en-US" altLang="zh-TW" sz="3400" dirty="0" smtClean="0"/>
              <a:t>Built-in </a:t>
            </a:r>
            <a:r>
              <a:rPr lang="en-US" altLang="zh-TW" sz="3400" dirty="0"/>
              <a:t>shell variables</a:t>
            </a:r>
          </a:p>
          <a:p>
            <a:pPr eaLnBrk="1" hangingPunct="1">
              <a:lnSpc>
                <a:spcPct val="80000"/>
              </a:lnSpc>
              <a:buFontTx/>
              <a:buNone/>
            </a:pPr>
            <a:r>
              <a:rPr lang="en-US" altLang="zh-TW" dirty="0"/>
              <a:t>	</a:t>
            </a:r>
            <a:r>
              <a:rPr lang="en-US" altLang="zh-TW" sz="2800" dirty="0"/>
              <a:t>$PATH, $SHELL, $HOME, $</a:t>
            </a:r>
            <a:r>
              <a:rPr lang="en-US" altLang="zh-TW" sz="2800" dirty="0" smtClean="0"/>
              <a:t>prompt, $</a:t>
            </a:r>
            <a:r>
              <a:rPr lang="en-US" altLang="zh-TW" sz="2800" dirty="0" err="1" smtClean="0"/>
              <a:t>argv</a:t>
            </a:r>
            <a:r>
              <a:rPr lang="en-US" altLang="zh-TW" sz="2800" dirty="0" smtClean="0"/>
              <a:t>, </a:t>
            </a:r>
            <a:r>
              <a:rPr lang="en-US" altLang="zh-TW" sz="2800" dirty="0"/>
              <a:t>etc.</a:t>
            </a:r>
          </a:p>
          <a:p>
            <a:pPr lvl="1" eaLnBrk="1" hangingPunct="1">
              <a:lnSpc>
                <a:spcPct val="80000"/>
              </a:lnSpc>
            </a:pPr>
            <a:r>
              <a:rPr lang="en-US" altLang="zh-TW" sz="2400" dirty="0" smtClean="0"/>
              <a:t>These have </a:t>
            </a:r>
            <a:r>
              <a:rPr lang="en-US" altLang="zh-TW" sz="2400" dirty="0"/>
              <a:t>special meaning to the shell</a:t>
            </a:r>
          </a:p>
          <a:p>
            <a:pPr lvl="1" eaLnBrk="1" hangingPunct="1">
              <a:lnSpc>
                <a:spcPct val="80000"/>
              </a:lnSpc>
            </a:pPr>
            <a:r>
              <a:rPr lang="en-US" altLang="zh-TW" sz="2400" dirty="0"/>
              <a:t>By convention, they </a:t>
            </a:r>
            <a:r>
              <a:rPr lang="en-US" altLang="zh-TW" sz="2400" dirty="0" smtClean="0"/>
              <a:t>mostly use </a:t>
            </a:r>
            <a:r>
              <a:rPr lang="en-US" altLang="zh-TW" sz="2400" dirty="0"/>
              <a:t>upper-case letters</a:t>
            </a:r>
          </a:p>
          <a:p>
            <a:pPr eaLnBrk="1" hangingPunct="1">
              <a:lnSpc>
                <a:spcPct val="80000"/>
              </a:lnSpc>
              <a:buFontTx/>
              <a:buNone/>
            </a:pPr>
            <a:endParaRPr lang="en-US" altLang="zh-TW" sz="1200" dirty="0"/>
          </a:p>
          <a:p>
            <a:pPr eaLnBrk="1" hangingPunct="1">
              <a:lnSpc>
                <a:spcPct val="80000"/>
              </a:lnSpc>
              <a:buFontTx/>
              <a:buNone/>
            </a:pPr>
            <a:endParaRPr lang="en-US" altLang="zh-TW" sz="2800" dirty="0" smtClean="0"/>
          </a:p>
        </p:txBody>
      </p:sp>
    </p:spTree>
    <p:extLst>
      <p:ext uri="{BB962C8B-B14F-4D97-AF65-F5344CB8AC3E}">
        <p14:creationId xmlns:p14="http://schemas.microsoft.com/office/powerpoint/2010/main" val="27589536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0" y="44624"/>
            <a:ext cx="9144000" cy="914400"/>
          </a:xfrm>
        </p:spPr>
        <p:txBody>
          <a:bodyPr/>
          <a:lstStyle/>
          <a:p>
            <a:pPr eaLnBrk="1" hangingPunct="1"/>
            <a:r>
              <a:rPr lang="en-US" altLang="zh-TW" sz="4800" b="1" dirty="0" smtClean="0">
                <a:solidFill>
                  <a:srgbClr val="0033CC"/>
                </a:solidFill>
              </a:rPr>
              <a:t>Use echo to view variables</a:t>
            </a:r>
            <a:endParaRPr lang="en-US" altLang="zh-TW" sz="4800" b="1" dirty="0">
              <a:solidFill>
                <a:srgbClr val="0033CC"/>
              </a:solidFill>
            </a:endParaRPr>
          </a:p>
        </p:txBody>
      </p:sp>
      <p:sp>
        <p:nvSpPr>
          <p:cNvPr id="26627" name="Rectangle 7"/>
          <p:cNvSpPr>
            <a:spLocks noChangeArrowheads="1"/>
          </p:cNvSpPr>
          <p:nvPr/>
        </p:nvSpPr>
        <p:spPr bwMode="auto">
          <a:xfrm>
            <a:off x="228600" y="959024"/>
            <a:ext cx="8915400" cy="5898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marL="0" indent="0">
              <a:lnSpc>
                <a:spcPct val="71000"/>
              </a:lnSpc>
              <a:spcBef>
                <a:spcPct val="0"/>
              </a:spcBef>
              <a:buFontTx/>
              <a:buNone/>
            </a:pPr>
            <a:r>
              <a:rPr lang="en-US" altLang="zh-TW" sz="2400" b="0" dirty="0" smtClean="0">
                <a:solidFill>
                  <a:schemeClr val="bg1">
                    <a:lumMod val="65000"/>
                  </a:schemeClr>
                </a:solidFill>
                <a:latin typeface="Times New Roman" pitchFamily="18" charset="0"/>
              </a:rPr>
              <a:t>%</a:t>
            </a:r>
            <a:r>
              <a:rPr lang="en-US" altLang="zh-TW" sz="2800" b="0" dirty="0" smtClean="0">
                <a:solidFill>
                  <a:srgbClr val="0033CC"/>
                </a:solidFill>
                <a:latin typeface="High Tower Text" pitchFamily="18" charset="0"/>
              </a:rPr>
              <a:t> </a:t>
            </a:r>
            <a:r>
              <a:rPr lang="en-US" altLang="zh-TW" sz="2800" b="0" dirty="0">
                <a:latin typeface="High Tower Text" pitchFamily="18" charset="0"/>
              </a:rPr>
              <a:t>echo "The </a:t>
            </a:r>
            <a:r>
              <a:rPr lang="en-US" altLang="zh-TW" sz="2800" b="0" dirty="0" smtClean="0">
                <a:latin typeface="High Tower Text" pitchFamily="18" charset="0"/>
              </a:rPr>
              <a:t>paths </a:t>
            </a:r>
            <a:r>
              <a:rPr lang="en-US" altLang="zh-TW" sz="2800" b="0" dirty="0">
                <a:latin typeface="High Tower Text" pitchFamily="18" charset="0"/>
              </a:rPr>
              <a:t>where commands can go:"</a:t>
            </a:r>
            <a:r>
              <a:rPr lang="en-US" altLang="zh-TW" sz="2800" b="0" dirty="0">
                <a:solidFill>
                  <a:srgbClr val="F6368E"/>
                </a:solidFill>
                <a:latin typeface="High Tower Text" pitchFamily="18" charset="0"/>
              </a:rPr>
              <a:t> </a:t>
            </a:r>
            <a:r>
              <a:rPr lang="en-US" altLang="zh-TW" sz="2600" b="0" dirty="0">
                <a:solidFill>
                  <a:srgbClr val="F6368E"/>
                </a:solidFill>
                <a:latin typeface="Bookman Old Style" panose="02050604050505020204" pitchFamily="18" charset="0"/>
              </a:rPr>
              <a:t>$</a:t>
            </a:r>
            <a:r>
              <a:rPr lang="en-US" altLang="zh-TW" sz="2800" b="0" dirty="0">
                <a:solidFill>
                  <a:srgbClr val="F6368E"/>
                </a:solidFill>
                <a:latin typeface="High Tower Text" pitchFamily="18" charset="0"/>
              </a:rPr>
              <a:t>PATH</a:t>
            </a:r>
          </a:p>
          <a:p>
            <a:pPr marL="0" indent="0">
              <a:lnSpc>
                <a:spcPct val="71000"/>
              </a:lnSpc>
              <a:spcBef>
                <a:spcPct val="0"/>
              </a:spcBef>
              <a:buFontTx/>
              <a:buNone/>
            </a:pPr>
            <a:r>
              <a:rPr lang="en-US" altLang="zh-TW" sz="2800" b="0" spc="-40" dirty="0">
                <a:solidFill>
                  <a:srgbClr val="0033CC"/>
                </a:solidFill>
                <a:latin typeface="Arial Narrow" panose="020B0606020202030204" pitchFamily="34" charset="0"/>
              </a:rPr>
              <a:t>The </a:t>
            </a:r>
            <a:r>
              <a:rPr lang="en-US" altLang="zh-TW" sz="2800" b="0" spc="-40" dirty="0" smtClean="0">
                <a:solidFill>
                  <a:srgbClr val="0033CC"/>
                </a:solidFill>
                <a:latin typeface="Arial Narrow" panose="020B0606020202030204" pitchFamily="34" charset="0"/>
              </a:rPr>
              <a:t>paths </a:t>
            </a:r>
            <a:r>
              <a:rPr lang="en-US" altLang="zh-TW" sz="2800" b="0" spc="-40" dirty="0">
                <a:solidFill>
                  <a:srgbClr val="0033CC"/>
                </a:solidFill>
                <a:latin typeface="Arial Narrow" panose="020B0606020202030204" pitchFamily="34" charset="0"/>
              </a:rPr>
              <a:t>where commands can go: </a:t>
            </a:r>
            <a:r>
              <a:rPr lang="en-US" altLang="zh-TW" sz="2400" b="0" spc="-40" dirty="0">
                <a:solidFill>
                  <a:schemeClr val="bg1">
                    <a:lumMod val="75000"/>
                  </a:schemeClr>
                </a:solidFill>
                <a:latin typeface="Arial Narrow" panose="020B0606020202030204" pitchFamily="34" charset="0"/>
              </a:rPr>
              <a:t>/</a:t>
            </a:r>
            <a:r>
              <a:rPr lang="en-US" altLang="zh-TW" sz="2400" b="0" spc="-40" dirty="0" err="1">
                <a:solidFill>
                  <a:schemeClr val="bg1">
                    <a:lumMod val="75000"/>
                  </a:schemeClr>
                </a:solidFill>
                <a:latin typeface="Arial Narrow" panose="020B0606020202030204" pitchFamily="34" charset="0"/>
              </a:rPr>
              <a:t>usr</a:t>
            </a:r>
            <a:r>
              <a:rPr lang="en-US" altLang="zh-TW" sz="2400" b="0" spc="-40" dirty="0">
                <a:solidFill>
                  <a:schemeClr val="bg1">
                    <a:lumMod val="75000"/>
                  </a:schemeClr>
                </a:solidFill>
                <a:latin typeface="Arial Narrow" panose="020B0606020202030204" pitchFamily="34" charset="0"/>
              </a:rPr>
              <a:t>/local/bin</a:t>
            </a:r>
            <a:r>
              <a:rPr lang="en-US" altLang="zh-TW" sz="2400" b="0" spc="-40" dirty="0" smtClean="0">
                <a:solidFill>
                  <a:schemeClr val="bg1">
                    <a:lumMod val="75000"/>
                  </a:schemeClr>
                </a:solidFill>
                <a:latin typeface="Arial Narrow" panose="020B0606020202030204" pitchFamily="34" charset="0"/>
              </a:rPr>
              <a:t>:/</a:t>
            </a:r>
            <a:r>
              <a:rPr lang="en-US" altLang="zh-TW" sz="2400" b="0" spc="-40" dirty="0" err="1">
                <a:solidFill>
                  <a:schemeClr val="bg1">
                    <a:lumMod val="75000"/>
                  </a:schemeClr>
                </a:solidFill>
                <a:latin typeface="Arial Narrow" panose="020B0606020202030204" pitchFamily="34" charset="0"/>
              </a:rPr>
              <a:t>usr</a:t>
            </a:r>
            <a:r>
              <a:rPr lang="en-US" altLang="zh-TW" sz="2400" b="0" spc="-40" dirty="0">
                <a:solidFill>
                  <a:schemeClr val="bg1">
                    <a:lumMod val="75000"/>
                  </a:schemeClr>
                </a:solidFill>
                <a:latin typeface="Arial Narrow" panose="020B0606020202030204" pitchFamily="34" charset="0"/>
              </a:rPr>
              <a:t>/bin:/</a:t>
            </a:r>
            <a:r>
              <a:rPr lang="en-US" altLang="zh-TW" sz="2400" b="0" spc="-40" dirty="0" err="1" smtClean="0">
                <a:solidFill>
                  <a:schemeClr val="bg1">
                    <a:lumMod val="75000"/>
                  </a:schemeClr>
                </a:solidFill>
                <a:latin typeface="Arial Narrow" panose="020B0606020202030204" pitchFamily="34" charset="0"/>
              </a:rPr>
              <a:t>cygdrive</a:t>
            </a:r>
            <a:r>
              <a:rPr lang="en-US" altLang="zh-TW" sz="2400" b="0" spc="-40" dirty="0" smtClean="0">
                <a:solidFill>
                  <a:schemeClr val="bg1">
                    <a:lumMod val="75000"/>
                  </a:schemeClr>
                </a:solidFill>
                <a:latin typeface="Arial Narrow" panose="020B0606020202030204" pitchFamily="34" charset="0"/>
              </a:rPr>
              <a:t>/c/</a:t>
            </a:r>
            <a:r>
              <a:rPr lang="en-US" altLang="zh-TW" sz="2400" b="0" spc="-40" dirty="0" err="1" smtClean="0">
                <a:solidFill>
                  <a:schemeClr val="bg1">
                    <a:lumMod val="75000"/>
                  </a:schemeClr>
                </a:solidFill>
                <a:latin typeface="Arial Narrow" panose="020B0606020202030204" pitchFamily="34" charset="0"/>
              </a:rPr>
              <a:t>Progr</a:t>
            </a:r>
            <a:endParaRPr lang="en-US" altLang="zh-TW" sz="2400" b="0" spc="-40" dirty="0" smtClean="0">
              <a:solidFill>
                <a:schemeClr val="bg1">
                  <a:lumMod val="75000"/>
                </a:schemeClr>
              </a:solidFill>
              <a:latin typeface="Arial Narrow" panose="020B0606020202030204" pitchFamily="34" charset="0"/>
            </a:endParaRPr>
          </a:p>
          <a:p>
            <a:pPr marL="0" indent="0">
              <a:lnSpc>
                <a:spcPct val="71000"/>
              </a:lnSpc>
              <a:spcBef>
                <a:spcPct val="0"/>
              </a:spcBef>
              <a:buFontTx/>
              <a:buNone/>
            </a:pPr>
            <a:r>
              <a:rPr lang="en-US" altLang="zh-TW" sz="2400" b="0" spc="-40" dirty="0" smtClean="0">
                <a:solidFill>
                  <a:schemeClr val="bg1">
                    <a:lumMod val="75000"/>
                  </a:schemeClr>
                </a:solidFill>
                <a:latin typeface="Arial Narrow" panose="020B0606020202030204" pitchFamily="34" charset="0"/>
              </a:rPr>
              <a:t>am </a:t>
            </a:r>
            <a:r>
              <a:rPr lang="en-US" altLang="zh-TW" sz="2400" b="0" spc="-40" dirty="0">
                <a:solidFill>
                  <a:schemeClr val="bg1">
                    <a:lumMod val="75000"/>
                  </a:schemeClr>
                </a:solidFill>
                <a:latin typeface="Arial Narrow" panose="020B0606020202030204" pitchFamily="34" charset="0"/>
              </a:rPr>
              <a:t>Files (x86)/Intel/</a:t>
            </a:r>
            <a:r>
              <a:rPr lang="en-US" altLang="zh-TW" sz="2400" b="0" spc="-40" dirty="0" err="1">
                <a:solidFill>
                  <a:schemeClr val="bg1">
                    <a:lumMod val="75000"/>
                  </a:schemeClr>
                </a:solidFill>
                <a:latin typeface="Arial Narrow" panose="020B0606020202030204" pitchFamily="34" charset="0"/>
              </a:rPr>
              <a:t>iCLS</a:t>
            </a:r>
            <a:r>
              <a:rPr lang="en-US" altLang="zh-TW" sz="2400" b="0" spc="-40" dirty="0">
                <a:solidFill>
                  <a:schemeClr val="bg1">
                    <a:lumMod val="75000"/>
                  </a:schemeClr>
                </a:solidFill>
                <a:latin typeface="Arial Narrow" panose="020B0606020202030204" pitchFamily="34" charset="0"/>
              </a:rPr>
              <a:t> Client:/</a:t>
            </a:r>
            <a:r>
              <a:rPr lang="en-US" altLang="zh-TW" sz="2400" b="0" spc="-40" dirty="0" err="1">
                <a:solidFill>
                  <a:schemeClr val="bg1">
                    <a:lumMod val="75000"/>
                  </a:schemeClr>
                </a:solidFill>
                <a:latin typeface="Arial Narrow" panose="020B0606020202030204" pitchFamily="34" charset="0"/>
              </a:rPr>
              <a:t>cygdrive</a:t>
            </a:r>
            <a:r>
              <a:rPr lang="en-US" altLang="zh-TW" sz="2400" b="0" spc="-40" dirty="0">
                <a:solidFill>
                  <a:schemeClr val="bg1">
                    <a:lumMod val="75000"/>
                  </a:schemeClr>
                </a:solidFill>
                <a:latin typeface="Arial Narrow" panose="020B0606020202030204" pitchFamily="34" charset="0"/>
              </a:rPr>
              <a:t>/c/Program </a:t>
            </a:r>
            <a:r>
              <a:rPr lang="en-US" altLang="zh-TW" sz="2400" b="0" spc="-40" dirty="0" smtClean="0">
                <a:solidFill>
                  <a:schemeClr val="bg1">
                    <a:lumMod val="75000"/>
                  </a:schemeClr>
                </a:solidFill>
                <a:latin typeface="Arial Narrow" panose="020B0606020202030204" pitchFamily="34" charset="0"/>
              </a:rPr>
              <a:t>Files/Intel/</a:t>
            </a:r>
            <a:r>
              <a:rPr lang="en-US" altLang="zh-TW" sz="2400" b="0" spc="-40" dirty="0" err="1" smtClean="0">
                <a:solidFill>
                  <a:schemeClr val="bg1">
                    <a:lumMod val="75000"/>
                  </a:schemeClr>
                </a:solidFill>
                <a:latin typeface="Arial Narrow" panose="020B0606020202030204" pitchFamily="34" charset="0"/>
              </a:rPr>
              <a:t>iCLS</a:t>
            </a:r>
            <a:r>
              <a:rPr lang="en-US" altLang="zh-TW" sz="2400" b="0" spc="-40" dirty="0" smtClean="0">
                <a:solidFill>
                  <a:schemeClr val="bg1">
                    <a:lumMod val="75000"/>
                  </a:schemeClr>
                </a:solidFill>
                <a:latin typeface="Arial Narrow" panose="020B0606020202030204" pitchFamily="34" charset="0"/>
              </a:rPr>
              <a:t> Client</a:t>
            </a:r>
            <a:r>
              <a:rPr lang="en-US" altLang="zh-TW" sz="2400" b="0" spc="-40" dirty="0">
                <a:solidFill>
                  <a:schemeClr val="bg1">
                    <a:lumMod val="75000"/>
                  </a:schemeClr>
                </a:solidFill>
                <a:latin typeface="Arial Narrow" panose="020B0606020202030204" pitchFamily="34" charset="0"/>
              </a:rPr>
              <a:t>:/</a:t>
            </a:r>
            <a:r>
              <a:rPr lang="en-US" altLang="zh-TW" sz="2400" b="0" spc="-40" dirty="0" err="1" smtClean="0">
                <a:solidFill>
                  <a:schemeClr val="bg1">
                    <a:lumMod val="75000"/>
                  </a:schemeClr>
                </a:solidFill>
                <a:latin typeface="Arial Narrow" panose="020B0606020202030204" pitchFamily="34" charset="0"/>
              </a:rPr>
              <a:t>cygdri</a:t>
            </a:r>
            <a:endParaRPr lang="en-US" altLang="zh-TW" sz="2400" b="0" spc="-40" dirty="0" smtClean="0">
              <a:solidFill>
                <a:schemeClr val="bg1">
                  <a:lumMod val="75000"/>
                </a:schemeClr>
              </a:solidFill>
              <a:latin typeface="Arial Narrow" panose="020B0606020202030204" pitchFamily="34" charset="0"/>
            </a:endParaRPr>
          </a:p>
          <a:p>
            <a:pPr marL="0" indent="0">
              <a:lnSpc>
                <a:spcPct val="71000"/>
              </a:lnSpc>
              <a:spcBef>
                <a:spcPct val="0"/>
              </a:spcBef>
              <a:buFontTx/>
              <a:buNone/>
            </a:pPr>
            <a:r>
              <a:rPr lang="en-US" altLang="zh-TW" sz="2400" b="0" spc="-40" dirty="0" err="1" smtClean="0">
                <a:solidFill>
                  <a:schemeClr val="bg1">
                    <a:lumMod val="75000"/>
                  </a:schemeClr>
                </a:solidFill>
                <a:latin typeface="Arial Narrow" panose="020B0606020202030204" pitchFamily="34" charset="0"/>
              </a:rPr>
              <a:t>ve</a:t>
            </a:r>
            <a:r>
              <a:rPr lang="en-US" altLang="zh-TW" sz="2400" b="0" spc="-40" dirty="0" smtClean="0">
                <a:solidFill>
                  <a:schemeClr val="bg1">
                    <a:lumMod val="75000"/>
                  </a:schemeClr>
                </a:solidFill>
                <a:latin typeface="Arial Narrow" panose="020B0606020202030204" pitchFamily="34" charset="0"/>
              </a:rPr>
              <a:t>/c/WINDOWS/system32</a:t>
            </a:r>
            <a:r>
              <a:rPr lang="en-US" altLang="zh-TW" sz="2400" b="0" spc="-40" dirty="0">
                <a:solidFill>
                  <a:schemeClr val="bg1">
                    <a:lumMod val="75000"/>
                  </a:schemeClr>
                </a:solidFill>
                <a:latin typeface="Arial Narrow" panose="020B0606020202030204" pitchFamily="34" charset="0"/>
              </a:rPr>
              <a:t>:/</a:t>
            </a:r>
            <a:r>
              <a:rPr lang="en-US" altLang="zh-TW" sz="2400" b="0" spc="-40" dirty="0" err="1" smtClean="0">
                <a:solidFill>
                  <a:schemeClr val="bg1">
                    <a:lumMod val="75000"/>
                  </a:schemeClr>
                </a:solidFill>
                <a:latin typeface="Arial Narrow" panose="020B0606020202030204" pitchFamily="34" charset="0"/>
              </a:rPr>
              <a:t>cygdrive</a:t>
            </a:r>
            <a:r>
              <a:rPr lang="en-US" altLang="zh-TW" sz="2400" b="0" spc="-40" dirty="0" smtClean="0">
                <a:solidFill>
                  <a:schemeClr val="bg1">
                    <a:lumMod val="75000"/>
                  </a:schemeClr>
                </a:solidFill>
                <a:latin typeface="Arial Narrow" panose="020B0606020202030204" pitchFamily="34" charset="0"/>
              </a:rPr>
              <a:t>/c/WINDOWS:/</a:t>
            </a:r>
            <a:r>
              <a:rPr lang="en-US" altLang="zh-TW" sz="2400" b="0" spc="-40" dirty="0" err="1" smtClean="0">
                <a:solidFill>
                  <a:schemeClr val="bg1">
                    <a:lumMod val="75000"/>
                  </a:schemeClr>
                </a:solidFill>
                <a:latin typeface="Arial Narrow" panose="020B0606020202030204" pitchFamily="34" charset="0"/>
              </a:rPr>
              <a:t>cygdrive</a:t>
            </a:r>
            <a:r>
              <a:rPr lang="en-US" altLang="zh-TW" sz="2400" b="0" spc="-40" dirty="0" smtClean="0">
                <a:solidFill>
                  <a:schemeClr val="bg1">
                    <a:lumMod val="75000"/>
                  </a:schemeClr>
                </a:solidFill>
                <a:latin typeface="Arial Narrow" panose="020B0606020202030204" pitchFamily="34" charset="0"/>
              </a:rPr>
              <a:t>/c/WINDOWS/System32/</a:t>
            </a:r>
            <a:r>
              <a:rPr lang="en-US" altLang="zh-TW" sz="2400" b="0" spc="-40" dirty="0" err="1" smtClean="0">
                <a:solidFill>
                  <a:schemeClr val="bg1">
                    <a:lumMod val="75000"/>
                  </a:schemeClr>
                </a:solidFill>
                <a:latin typeface="Arial Narrow" panose="020B0606020202030204" pitchFamily="34" charset="0"/>
              </a:rPr>
              <a:t>Wbem</a:t>
            </a:r>
            <a:r>
              <a:rPr lang="en-US" altLang="zh-TW" sz="2400" b="0" spc="-40" dirty="0">
                <a:solidFill>
                  <a:schemeClr val="bg1">
                    <a:lumMod val="75000"/>
                  </a:schemeClr>
                </a:solidFill>
                <a:latin typeface="Arial Narrow" panose="020B0606020202030204" pitchFamily="34" charset="0"/>
              </a:rPr>
              <a:t>:/</a:t>
            </a:r>
            <a:r>
              <a:rPr lang="en-US" altLang="zh-TW" sz="2400" b="0" spc="-40" dirty="0" err="1" smtClean="0">
                <a:solidFill>
                  <a:schemeClr val="bg1">
                    <a:lumMod val="75000"/>
                  </a:schemeClr>
                </a:solidFill>
                <a:latin typeface="Arial Narrow" panose="020B0606020202030204" pitchFamily="34" charset="0"/>
              </a:rPr>
              <a:t>cygdrive</a:t>
            </a:r>
            <a:r>
              <a:rPr lang="en-US" altLang="zh-TW" sz="2400" b="0" spc="-40" dirty="0" smtClean="0">
                <a:solidFill>
                  <a:schemeClr val="bg1">
                    <a:lumMod val="75000"/>
                  </a:schemeClr>
                </a:solidFill>
                <a:latin typeface="Arial Narrow" panose="020B0606020202030204" pitchFamily="34" charset="0"/>
              </a:rPr>
              <a:t>/c/WINDOWS/System32/</a:t>
            </a:r>
            <a:r>
              <a:rPr lang="en-US" altLang="zh-TW" sz="2400" b="0" spc="-40" dirty="0" err="1" smtClean="0">
                <a:solidFill>
                  <a:schemeClr val="bg1">
                    <a:lumMod val="75000"/>
                  </a:schemeClr>
                </a:solidFill>
                <a:latin typeface="Arial Narrow" panose="020B0606020202030204" pitchFamily="34" charset="0"/>
              </a:rPr>
              <a:t>WindowsPowerShell</a:t>
            </a:r>
            <a:r>
              <a:rPr lang="en-US" altLang="zh-TW" sz="2400" b="0" spc="-40" dirty="0" smtClean="0">
                <a:solidFill>
                  <a:schemeClr val="bg1">
                    <a:lumMod val="75000"/>
                  </a:schemeClr>
                </a:solidFill>
                <a:latin typeface="Arial Narrow" panose="020B0606020202030204" pitchFamily="34" charset="0"/>
              </a:rPr>
              <a:t>/v1.0</a:t>
            </a:r>
            <a:r>
              <a:rPr lang="en-US" altLang="zh-TW" sz="2400" b="0" spc="-40" dirty="0">
                <a:solidFill>
                  <a:schemeClr val="bg1">
                    <a:lumMod val="75000"/>
                  </a:schemeClr>
                </a:solidFill>
                <a:latin typeface="Arial Narrow" panose="020B0606020202030204" pitchFamily="34" charset="0"/>
              </a:rPr>
              <a:t>:/</a:t>
            </a:r>
            <a:r>
              <a:rPr lang="en-US" altLang="zh-TW" sz="2400" b="0" spc="-40" dirty="0" err="1" smtClean="0">
                <a:solidFill>
                  <a:schemeClr val="bg1">
                    <a:lumMod val="75000"/>
                  </a:schemeClr>
                </a:solidFill>
                <a:latin typeface="Arial Narrow" panose="020B0606020202030204" pitchFamily="34" charset="0"/>
              </a:rPr>
              <a:t>cygdrive</a:t>
            </a:r>
            <a:r>
              <a:rPr lang="en-US" altLang="zh-TW" sz="2400" b="0" spc="-40" dirty="0" smtClean="0">
                <a:solidFill>
                  <a:schemeClr val="bg1">
                    <a:lumMod val="75000"/>
                  </a:schemeClr>
                </a:solidFill>
                <a:latin typeface="Arial Narrow" panose="020B0606020202030204" pitchFamily="34" charset="0"/>
              </a:rPr>
              <a:t>/c/Program Files </a:t>
            </a:r>
            <a:r>
              <a:rPr lang="en-US" altLang="zh-TW" sz="2400" b="0" spc="-40" dirty="0">
                <a:solidFill>
                  <a:schemeClr val="bg1">
                    <a:lumMod val="75000"/>
                  </a:schemeClr>
                </a:solidFill>
                <a:latin typeface="Arial Narrow" panose="020B0606020202030204" pitchFamily="34" charset="0"/>
              </a:rPr>
              <a:t>(x86)/Intel/Intel(R) Management </a:t>
            </a:r>
            <a:r>
              <a:rPr lang="en-US" altLang="zh-TW" sz="2400" b="0" spc="-40" dirty="0" smtClean="0">
                <a:solidFill>
                  <a:schemeClr val="bg1">
                    <a:lumMod val="75000"/>
                  </a:schemeClr>
                </a:solidFill>
                <a:latin typeface="Arial Narrow" panose="020B0606020202030204" pitchFamily="34" charset="0"/>
              </a:rPr>
              <a:t>Engine Components/DAL:/</a:t>
            </a:r>
            <a:r>
              <a:rPr lang="en-US" altLang="zh-TW" sz="2400" b="0" spc="-40" dirty="0" err="1" smtClean="0">
                <a:solidFill>
                  <a:schemeClr val="bg1">
                    <a:lumMod val="75000"/>
                  </a:schemeClr>
                </a:solidFill>
                <a:latin typeface="Arial Narrow" panose="020B0606020202030204" pitchFamily="34" charset="0"/>
              </a:rPr>
              <a:t>cygdriv</a:t>
            </a:r>
            <a:endParaRPr lang="en-US" altLang="zh-TW" sz="2400" b="0" spc="-40" dirty="0" smtClean="0">
              <a:solidFill>
                <a:schemeClr val="bg1">
                  <a:lumMod val="75000"/>
                </a:schemeClr>
              </a:solidFill>
              <a:latin typeface="Arial Narrow" panose="020B0606020202030204" pitchFamily="34" charset="0"/>
            </a:endParaRPr>
          </a:p>
          <a:p>
            <a:pPr marL="0" indent="0">
              <a:lnSpc>
                <a:spcPct val="71000"/>
              </a:lnSpc>
              <a:spcBef>
                <a:spcPct val="0"/>
              </a:spcBef>
              <a:buFontTx/>
              <a:buNone/>
            </a:pPr>
            <a:r>
              <a:rPr lang="en-US" altLang="zh-TW" sz="2400" b="0" spc="-40" dirty="0" smtClean="0">
                <a:solidFill>
                  <a:schemeClr val="bg1">
                    <a:lumMod val="75000"/>
                  </a:schemeClr>
                </a:solidFill>
                <a:latin typeface="Arial Narrow" panose="020B0606020202030204" pitchFamily="34" charset="0"/>
              </a:rPr>
              <a:t>e/c/Program </a:t>
            </a:r>
            <a:r>
              <a:rPr lang="en-US" altLang="zh-TW" sz="2400" b="0" spc="-40" dirty="0">
                <a:solidFill>
                  <a:schemeClr val="bg1">
                    <a:lumMod val="75000"/>
                  </a:schemeClr>
                </a:solidFill>
                <a:latin typeface="Arial Narrow" panose="020B0606020202030204" pitchFamily="34" charset="0"/>
              </a:rPr>
              <a:t>Files/Intel/Intel(R) Management </a:t>
            </a:r>
            <a:r>
              <a:rPr lang="en-US" altLang="zh-TW" sz="2400" b="0" spc="-40" dirty="0" smtClean="0">
                <a:solidFill>
                  <a:schemeClr val="bg1">
                    <a:lumMod val="75000"/>
                  </a:schemeClr>
                </a:solidFill>
                <a:latin typeface="Arial Narrow" panose="020B0606020202030204" pitchFamily="34" charset="0"/>
              </a:rPr>
              <a:t>Engine Components/DAL:/</a:t>
            </a:r>
            <a:r>
              <a:rPr lang="en-US" altLang="zh-TW" sz="2400" b="0" spc="-40" dirty="0" err="1" smtClean="0">
                <a:solidFill>
                  <a:schemeClr val="bg1">
                    <a:lumMod val="75000"/>
                  </a:schemeClr>
                </a:solidFill>
                <a:latin typeface="Arial Narrow" panose="020B0606020202030204" pitchFamily="34" charset="0"/>
              </a:rPr>
              <a:t>cygdrive</a:t>
            </a:r>
            <a:r>
              <a:rPr lang="en-US" altLang="zh-TW" sz="2400" b="0" spc="-40" dirty="0" smtClean="0">
                <a:solidFill>
                  <a:schemeClr val="bg1">
                    <a:lumMod val="75000"/>
                  </a:schemeClr>
                </a:solidFill>
                <a:latin typeface="Arial Narrow" panose="020B0606020202030204" pitchFamily="34" charset="0"/>
              </a:rPr>
              <a:t>/c</a:t>
            </a:r>
          </a:p>
          <a:p>
            <a:pPr marL="0" indent="0">
              <a:lnSpc>
                <a:spcPct val="71000"/>
              </a:lnSpc>
              <a:spcBef>
                <a:spcPct val="0"/>
              </a:spcBef>
              <a:buFontTx/>
              <a:buNone/>
            </a:pPr>
            <a:r>
              <a:rPr lang="en-US" altLang="zh-TW" sz="2400" b="0" spc="-40" dirty="0" smtClean="0">
                <a:solidFill>
                  <a:schemeClr val="bg1">
                    <a:lumMod val="75000"/>
                  </a:schemeClr>
                </a:solidFill>
                <a:latin typeface="Arial Narrow" panose="020B0606020202030204" pitchFamily="34" charset="0"/>
              </a:rPr>
              <a:t>/</a:t>
            </a:r>
            <a:r>
              <a:rPr lang="en-US" altLang="zh-TW" sz="2400" b="0" spc="-40" dirty="0">
                <a:solidFill>
                  <a:schemeClr val="bg1">
                    <a:lumMod val="75000"/>
                  </a:schemeClr>
                </a:solidFill>
                <a:latin typeface="Arial Narrow" panose="020B0606020202030204" pitchFamily="34" charset="0"/>
              </a:rPr>
              <a:t>Program Files (x86)/Intel/Intel(R</a:t>
            </a:r>
            <a:r>
              <a:rPr lang="en-US" altLang="zh-TW" sz="2400" b="0" spc="-40" dirty="0" smtClean="0">
                <a:solidFill>
                  <a:schemeClr val="bg1">
                    <a:lumMod val="75000"/>
                  </a:schemeClr>
                </a:solidFill>
                <a:latin typeface="Arial Narrow" panose="020B0606020202030204" pitchFamily="34" charset="0"/>
              </a:rPr>
              <a:t>) Management Engine Components/IPT:/</a:t>
            </a:r>
            <a:r>
              <a:rPr lang="en-US" altLang="zh-TW" sz="2400" b="0" spc="-40" dirty="0" err="1" smtClean="0">
                <a:solidFill>
                  <a:schemeClr val="bg1">
                    <a:lumMod val="75000"/>
                  </a:schemeClr>
                </a:solidFill>
                <a:latin typeface="Arial Narrow" panose="020B0606020202030204" pitchFamily="34" charset="0"/>
              </a:rPr>
              <a:t>cygdrive</a:t>
            </a:r>
            <a:endParaRPr lang="en-US" altLang="zh-TW" sz="2400" b="0" spc="-40" dirty="0" smtClean="0">
              <a:solidFill>
                <a:schemeClr val="bg1">
                  <a:lumMod val="75000"/>
                </a:schemeClr>
              </a:solidFill>
              <a:latin typeface="Arial Narrow" panose="020B0606020202030204" pitchFamily="34" charset="0"/>
            </a:endParaRPr>
          </a:p>
          <a:p>
            <a:pPr marL="0" indent="0">
              <a:lnSpc>
                <a:spcPct val="71000"/>
              </a:lnSpc>
              <a:spcBef>
                <a:spcPct val="0"/>
              </a:spcBef>
              <a:buFontTx/>
              <a:buNone/>
            </a:pPr>
            <a:r>
              <a:rPr lang="en-US" altLang="zh-TW" sz="2400" b="0" spc="-40" dirty="0" smtClean="0">
                <a:solidFill>
                  <a:schemeClr val="bg1">
                    <a:lumMod val="75000"/>
                  </a:schemeClr>
                </a:solidFill>
                <a:latin typeface="Arial Narrow" panose="020B0606020202030204" pitchFamily="34" charset="0"/>
              </a:rPr>
              <a:t>/</a:t>
            </a:r>
            <a:r>
              <a:rPr lang="en-US" altLang="zh-TW" sz="2400" b="0" spc="-40" dirty="0">
                <a:solidFill>
                  <a:schemeClr val="bg1">
                    <a:lumMod val="75000"/>
                  </a:schemeClr>
                </a:solidFill>
                <a:latin typeface="Arial Narrow" panose="020B0606020202030204" pitchFamily="34" charset="0"/>
              </a:rPr>
              <a:t>c/Program</a:t>
            </a:r>
            <a:r>
              <a:rPr lang="en-US" altLang="zh-TW" sz="2000" b="0" spc="-40" dirty="0">
                <a:solidFill>
                  <a:schemeClr val="bg1">
                    <a:lumMod val="75000"/>
                  </a:schemeClr>
                </a:solidFill>
                <a:latin typeface="Arial Narrow" panose="020B0606020202030204" pitchFamily="34" charset="0"/>
              </a:rPr>
              <a:t> </a:t>
            </a:r>
            <a:r>
              <a:rPr lang="en-US" altLang="zh-TW" sz="2400" b="0" spc="-40" dirty="0" smtClean="0">
                <a:solidFill>
                  <a:schemeClr val="bg1">
                    <a:lumMod val="75000"/>
                  </a:schemeClr>
                </a:solidFill>
                <a:latin typeface="Arial Narrow" panose="020B0606020202030204" pitchFamily="34" charset="0"/>
              </a:rPr>
              <a:t>Files/Intel/Intel(R</a:t>
            </a:r>
            <a:r>
              <a:rPr lang="en-US" altLang="zh-TW" sz="2400" b="0" spc="-40" dirty="0">
                <a:solidFill>
                  <a:schemeClr val="bg1">
                    <a:lumMod val="75000"/>
                  </a:schemeClr>
                </a:solidFill>
                <a:latin typeface="Arial Narrow" panose="020B0606020202030204" pitchFamily="34" charset="0"/>
              </a:rPr>
              <a:t>)</a:t>
            </a:r>
            <a:r>
              <a:rPr lang="en-US" altLang="zh-TW" sz="2000" b="0" spc="-40" dirty="0">
                <a:solidFill>
                  <a:schemeClr val="bg1">
                    <a:lumMod val="75000"/>
                  </a:schemeClr>
                </a:solidFill>
                <a:latin typeface="Arial Narrow" panose="020B0606020202030204" pitchFamily="34" charset="0"/>
              </a:rPr>
              <a:t> </a:t>
            </a:r>
            <a:r>
              <a:rPr lang="en-US" altLang="zh-TW" sz="2400" b="0" spc="-40" dirty="0" smtClean="0">
                <a:solidFill>
                  <a:schemeClr val="bg1">
                    <a:lumMod val="75000"/>
                  </a:schemeClr>
                </a:solidFill>
                <a:latin typeface="Arial Narrow" panose="020B0606020202030204" pitchFamily="34" charset="0"/>
              </a:rPr>
              <a:t>Management</a:t>
            </a:r>
            <a:r>
              <a:rPr lang="en-US" altLang="zh-TW" sz="2000" b="0" spc="-40" dirty="0" smtClean="0">
                <a:solidFill>
                  <a:schemeClr val="bg1">
                    <a:lumMod val="75000"/>
                  </a:schemeClr>
                </a:solidFill>
                <a:latin typeface="Arial Narrow" panose="020B0606020202030204" pitchFamily="34" charset="0"/>
              </a:rPr>
              <a:t> </a:t>
            </a:r>
            <a:r>
              <a:rPr lang="en-US" altLang="zh-TW" sz="2400" b="0" spc="-40" dirty="0" smtClean="0">
                <a:solidFill>
                  <a:schemeClr val="bg1">
                    <a:lumMod val="75000"/>
                  </a:schemeClr>
                </a:solidFill>
                <a:latin typeface="Arial Narrow" panose="020B0606020202030204" pitchFamily="34" charset="0"/>
              </a:rPr>
              <a:t>Engine</a:t>
            </a:r>
            <a:r>
              <a:rPr lang="en-US" altLang="zh-TW" sz="2000" b="0" spc="-40" dirty="0" smtClean="0">
                <a:solidFill>
                  <a:schemeClr val="bg1">
                    <a:lumMod val="75000"/>
                  </a:schemeClr>
                </a:solidFill>
                <a:latin typeface="Arial Narrow" panose="020B0606020202030204" pitchFamily="34" charset="0"/>
              </a:rPr>
              <a:t> </a:t>
            </a:r>
            <a:r>
              <a:rPr lang="en-US" altLang="zh-TW" sz="2400" b="0" spc="-40" dirty="0" smtClean="0">
                <a:solidFill>
                  <a:schemeClr val="bg1">
                    <a:lumMod val="75000"/>
                  </a:schemeClr>
                </a:solidFill>
                <a:latin typeface="Arial Narrow" panose="020B0606020202030204" pitchFamily="34" charset="0"/>
              </a:rPr>
              <a:t>Components/IPT</a:t>
            </a:r>
            <a:r>
              <a:rPr lang="en-US" altLang="zh-TW" sz="2400" b="0" spc="-40" dirty="0">
                <a:solidFill>
                  <a:schemeClr val="bg1">
                    <a:lumMod val="75000"/>
                  </a:schemeClr>
                </a:solidFill>
                <a:latin typeface="Arial Narrow" panose="020B0606020202030204" pitchFamily="34" charset="0"/>
              </a:rPr>
              <a:t>:/</a:t>
            </a:r>
            <a:r>
              <a:rPr lang="en-US" altLang="zh-TW" sz="2400" b="0" spc="-40" dirty="0" err="1" smtClean="0">
                <a:solidFill>
                  <a:schemeClr val="bg1">
                    <a:lumMod val="75000"/>
                  </a:schemeClr>
                </a:solidFill>
                <a:latin typeface="Arial Narrow" panose="020B0606020202030204" pitchFamily="34" charset="0"/>
              </a:rPr>
              <a:t>cygdrive</a:t>
            </a:r>
            <a:r>
              <a:rPr lang="en-US" altLang="zh-TW" sz="2400" b="0" spc="-40" dirty="0" smtClean="0">
                <a:solidFill>
                  <a:schemeClr val="bg1">
                    <a:lumMod val="75000"/>
                  </a:schemeClr>
                </a:solidFill>
                <a:latin typeface="Arial Narrow" panose="020B0606020202030204" pitchFamily="34" charset="0"/>
              </a:rPr>
              <a:t>/c/W</a:t>
            </a:r>
          </a:p>
          <a:p>
            <a:pPr marL="0" indent="0">
              <a:lnSpc>
                <a:spcPct val="71000"/>
              </a:lnSpc>
              <a:spcBef>
                <a:spcPct val="0"/>
              </a:spcBef>
              <a:buFontTx/>
              <a:buNone/>
            </a:pPr>
            <a:r>
              <a:rPr lang="en-US" altLang="zh-TW" sz="2400" b="0" spc="-40" dirty="0" smtClean="0">
                <a:solidFill>
                  <a:schemeClr val="bg1">
                    <a:lumMod val="75000"/>
                  </a:schemeClr>
                </a:solidFill>
                <a:latin typeface="Arial Narrow" panose="020B0606020202030204" pitchFamily="34" charset="0"/>
              </a:rPr>
              <a:t>INDOWS/System32/</a:t>
            </a:r>
            <a:r>
              <a:rPr lang="en-US" altLang="zh-TW" sz="2400" b="0" spc="-40" dirty="0" err="1" smtClean="0">
                <a:solidFill>
                  <a:schemeClr val="bg1">
                    <a:lumMod val="75000"/>
                  </a:schemeClr>
                </a:solidFill>
                <a:latin typeface="Arial Narrow" panose="020B0606020202030204" pitchFamily="34" charset="0"/>
              </a:rPr>
              <a:t>OpenSSH</a:t>
            </a:r>
            <a:r>
              <a:rPr lang="en-US" altLang="zh-TW" sz="2400" b="0" spc="-40" dirty="0">
                <a:solidFill>
                  <a:schemeClr val="bg1">
                    <a:lumMod val="75000"/>
                  </a:schemeClr>
                </a:solidFill>
                <a:latin typeface="Arial Narrow" panose="020B0606020202030204" pitchFamily="34" charset="0"/>
              </a:rPr>
              <a:t>:/</a:t>
            </a:r>
            <a:r>
              <a:rPr lang="en-US" altLang="zh-TW" sz="2400" b="0" spc="-40" dirty="0" err="1">
                <a:solidFill>
                  <a:schemeClr val="bg1">
                    <a:lumMod val="75000"/>
                  </a:schemeClr>
                </a:solidFill>
                <a:latin typeface="Arial Narrow" panose="020B0606020202030204" pitchFamily="34" charset="0"/>
              </a:rPr>
              <a:t>cygdrive</a:t>
            </a:r>
            <a:r>
              <a:rPr lang="en-US" altLang="zh-TW" sz="2400" b="0" spc="-40" dirty="0">
                <a:solidFill>
                  <a:schemeClr val="bg1">
                    <a:lumMod val="75000"/>
                  </a:schemeClr>
                </a:solidFill>
                <a:latin typeface="Arial Narrow" panose="020B0606020202030204" pitchFamily="34" charset="0"/>
              </a:rPr>
              <a:t>/c/Program </a:t>
            </a:r>
            <a:r>
              <a:rPr lang="en-US" altLang="zh-TW" sz="2400" b="0" spc="-40" dirty="0" smtClean="0">
                <a:solidFill>
                  <a:schemeClr val="bg1">
                    <a:lumMod val="75000"/>
                  </a:schemeClr>
                </a:solidFill>
                <a:latin typeface="Arial Narrow" panose="020B0606020202030204" pitchFamily="34" charset="0"/>
              </a:rPr>
              <a:t>Files/Intel/</a:t>
            </a:r>
            <a:r>
              <a:rPr lang="en-US" altLang="zh-TW" sz="2400" b="0" spc="-40" dirty="0" err="1" smtClean="0">
                <a:solidFill>
                  <a:schemeClr val="bg1">
                    <a:lumMod val="75000"/>
                  </a:schemeClr>
                </a:solidFill>
                <a:latin typeface="Arial Narrow" panose="020B0606020202030204" pitchFamily="34" charset="0"/>
              </a:rPr>
              <a:t>WiFi</a:t>
            </a:r>
            <a:r>
              <a:rPr lang="en-US" altLang="zh-TW" sz="2400" b="0" spc="-40" dirty="0" smtClean="0">
                <a:solidFill>
                  <a:schemeClr val="bg1">
                    <a:lumMod val="75000"/>
                  </a:schemeClr>
                </a:solidFill>
                <a:latin typeface="Arial Narrow" panose="020B0606020202030204" pitchFamily="34" charset="0"/>
              </a:rPr>
              <a:t>/bin:/</a:t>
            </a:r>
            <a:r>
              <a:rPr lang="en-US" altLang="zh-TW" sz="2400" b="0" spc="-40" dirty="0" err="1" smtClean="0">
                <a:solidFill>
                  <a:schemeClr val="bg1">
                    <a:lumMod val="75000"/>
                  </a:schemeClr>
                </a:solidFill>
                <a:latin typeface="Arial Narrow" panose="020B0606020202030204" pitchFamily="34" charset="0"/>
              </a:rPr>
              <a:t>cygdrive</a:t>
            </a:r>
            <a:r>
              <a:rPr lang="en-US" altLang="zh-TW" sz="2400" b="0" spc="-40" dirty="0" smtClean="0">
                <a:solidFill>
                  <a:schemeClr val="bg1">
                    <a:lumMod val="75000"/>
                  </a:schemeClr>
                </a:solidFill>
                <a:latin typeface="Arial Narrow" panose="020B0606020202030204" pitchFamily="34" charset="0"/>
              </a:rPr>
              <a:t>/c</a:t>
            </a:r>
          </a:p>
          <a:p>
            <a:pPr marL="0" indent="0">
              <a:lnSpc>
                <a:spcPct val="71000"/>
              </a:lnSpc>
              <a:spcBef>
                <a:spcPct val="0"/>
              </a:spcBef>
              <a:buFontTx/>
              <a:buNone/>
            </a:pPr>
            <a:r>
              <a:rPr lang="en-US" altLang="zh-TW" sz="2400" b="0" spc="-40" dirty="0" smtClean="0">
                <a:solidFill>
                  <a:schemeClr val="bg1">
                    <a:lumMod val="75000"/>
                  </a:schemeClr>
                </a:solidFill>
                <a:latin typeface="Arial Narrow" panose="020B0606020202030204" pitchFamily="34" charset="0"/>
              </a:rPr>
              <a:t>/Program </a:t>
            </a:r>
            <a:r>
              <a:rPr lang="en-US" altLang="zh-TW" sz="2400" b="0" spc="-40" dirty="0">
                <a:solidFill>
                  <a:schemeClr val="bg1">
                    <a:lumMod val="75000"/>
                  </a:schemeClr>
                </a:solidFill>
                <a:latin typeface="Arial Narrow" panose="020B0606020202030204" pitchFamily="34" charset="0"/>
              </a:rPr>
              <a:t>Files/Common </a:t>
            </a:r>
            <a:r>
              <a:rPr lang="en-US" altLang="zh-TW" sz="2400" b="0" spc="-40" dirty="0" smtClean="0">
                <a:solidFill>
                  <a:schemeClr val="bg1">
                    <a:lumMod val="75000"/>
                  </a:schemeClr>
                </a:solidFill>
                <a:latin typeface="Arial Narrow" panose="020B0606020202030204" pitchFamily="34" charset="0"/>
              </a:rPr>
              <a:t>Files/Intel/</a:t>
            </a:r>
            <a:r>
              <a:rPr lang="en-US" altLang="zh-TW" sz="2400" b="0" spc="-40" dirty="0" err="1" smtClean="0">
                <a:solidFill>
                  <a:schemeClr val="bg1">
                    <a:lumMod val="75000"/>
                  </a:schemeClr>
                </a:solidFill>
                <a:latin typeface="Arial Narrow" panose="020B0606020202030204" pitchFamily="34" charset="0"/>
              </a:rPr>
              <a:t>WirelessCommon</a:t>
            </a:r>
            <a:r>
              <a:rPr lang="en-US" altLang="zh-TW" sz="2400" b="0" spc="-40" dirty="0" smtClean="0">
                <a:solidFill>
                  <a:schemeClr val="bg1">
                    <a:lumMod val="75000"/>
                  </a:schemeClr>
                </a:solidFill>
                <a:latin typeface="Arial Narrow" panose="020B0606020202030204" pitchFamily="34" charset="0"/>
              </a:rPr>
              <a:t>:/</a:t>
            </a:r>
            <a:r>
              <a:rPr lang="en-US" altLang="zh-TW" sz="2400" b="0" spc="-40" dirty="0" err="1" smtClean="0">
                <a:solidFill>
                  <a:schemeClr val="bg1">
                    <a:lumMod val="75000"/>
                  </a:schemeClr>
                </a:solidFill>
                <a:latin typeface="Arial Narrow" panose="020B0606020202030204" pitchFamily="34" charset="0"/>
              </a:rPr>
              <a:t>cygdrive</a:t>
            </a:r>
            <a:r>
              <a:rPr lang="en-US" altLang="zh-TW" sz="2400" b="0" spc="-40" dirty="0" smtClean="0">
                <a:solidFill>
                  <a:schemeClr val="bg1">
                    <a:lumMod val="75000"/>
                  </a:schemeClr>
                </a:solidFill>
                <a:latin typeface="Arial Narrow" panose="020B0606020202030204" pitchFamily="34" charset="0"/>
              </a:rPr>
              <a:t>/c/Users/Me/</a:t>
            </a:r>
            <a:r>
              <a:rPr lang="en-US" altLang="zh-TW" sz="2400" b="0" spc="-40" dirty="0" err="1" smtClean="0">
                <a:solidFill>
                  <a:schemeClr val="bg1">
                    <a:lumMod val="75000"/>
                  </a:schemeClr>
                </a:solidFill>
                <a:latin typeface="Arial Narrow" panose="020B0606020202030204" pitchFamily="34" charset="0"/>
              </a:rPr>
              <a:t>AppD</a:t>
            </a:r>
            <a:endParaRPr lang="en-US" altLang="zh-TW" sz="2400" b="0" spc="-40" dirty="0" smtClean="0">
              <a:solidFill>
                <a:schemeClr val="bg1">
                  <a:lumMod val="75000"/>
                </a:schemeClr>
              </a:solidFill>
              <a:latin typeface="Arial Narrow" panose="020B0606020202030204" pitchFamily="34" charset="0"/>
            </a:endParaRPr>
          </a:p>
          <a:p>
            <a:pPr marL="0" indent="0">
              <a:lnSpc>
                <a:spcPct val="71000"/>
              </a:lnSpc>
              <a:spcBef>
                <a:spcPct val="0"/>
              </a:spcBef>
              <a:buFontTx/>
              <a:buNone/>
            </a:pPr>
            <a:r>
              <a:rPr lang="en-US" altLang="zh-TW" sz="2400" b="0" spc="-40" dirty="0" err="1" smtClean="0">
                <a:solidFill>
                  <a:schemeClr val="bg1">
                    <a:lumMod val="75000"/>
                  </a:schemeClr>
                </a:solidFill>
                <a:latin typeface="Arial Narrow" panose="020B0606020202030204" pitchFamily="34" charset="0"/>
              </a:rPr>
              <a:t>ata</a:t>
            </a:r>
            <a:r>
              <a:rPr lang="en-US" altLang="zh-TW" sz="2400" b="0" spc="-40" dirty="0" smtClean="0">
                <a:solidFill>
                  <a:schemeClr val="bg1">
                    <a:lumMod val="75000"/>
                  </a:schemeClr>
                </a:solidFill>
                <a:latin typeface="Arial Narrow" panose="020B0606020202030204" pitchFamily="34" charset="0"/>
              </a:rPr>
              <a:t>/Local/Microsoft/</a:t>
            </a:r>
            <a:r>
              <a:rPr lang="en-US" altLang="zh-TW" sz="2400" b="0" spc="-40" dirty="0" err="1" smtClean="0">
                <a:solidFill>
                  <a:schemeClr val="bg1">
                    <a:lumMod val="75000"/>
                  </a:schemeClr>
                </a:solidFill>
                <a:latin typeface="Arial Narrow" panose="020B0606020202030204" pitchFamily="34" charset="0"/>
              </a:rPr>
              <a:t>WindowsApps</a:t>
            </a:r>
            <a:r>
              <a:rPr lang="en-US" altLang="zh-TW" sz="2400" b="0" spc="-40" dirty="0">
                <a:solidFill>
                  <a:schemeClr val="bg1">
                    <a:lumMod val="75000"/>
                  </a:schemeClr>
                </a:solidFill>
                <a:latin typeface="Arial Narrow" panose="020B0606020202030204" pitchFamily="34" charset="0"/>
              </a:rPr>
              <a:t>:/</a:t>
            </a:r>
            <a:r>
              <a:rPr lang="en-US" altLang="zh-TW" sz="2400" b="0" spc="-40" dirty="0" err="1">
                <a:solidFill>
                  <a:schemeClr val="bg1">
                    <a:lumMod val="75000"/>
                  </a:schemeClr>
                </a:solidFill>
                <a:latin typeface="Arial Narrow" panose="020B0606020202030204" pitchFamily="34" charset="0"/>
              </a:rPr>
              <a:t>usr</a:t>
            </a:r>
            <a:r>
              <a:rPr lang="en-US" altLang="zh-TW" sz="2400" b="0" spc="-40" dirty="0">
                <a:solidFill>
                  <a:schemeClr val="bg1">
                    <a:lumMod val="75000"/>
                  </a:schemeClr>
                </a:solidFill>
                <a:latin typeface="Arial Narrow" panose="020B0606020202030204" pitchFamily="34" charset="0"/>
              </a:rPr>
              <a:t>/lib/</a:t>
            </a:r>
            <a:r>
              <a:rPr lang="en-US" altLang="zh-TW" sz="2400" b="0" spc="-40" dirty="0" err="1">
                <a:solidFill>
                  <a:schemeClr val="bg1">
                    <a:lumMod val="75000"/>
                  </a:schemeClr>
                </a:solidFill>
                <a:latin typeface="Arial Narrow" panose="020B0606020202030204" pitchFamily="34" charset="0"/>
              </a:rPr>
              <a:t>lapack</a:t>
            </a:r>
            <a:endParaRPr lang="en-US" altLang="zh-TW" sz="2800" b="0" spc="-40" dirty="0">
              <a:solidFill>
                <a:schemeClr val="bg1">
                  <a:lumMod val="75000"/>
                </a:schemeClr>
              </a:solidFill>
              <a:latin typeface="Arial Narrow" panose="020B0606020202030204" pitchFamily="34" charset="0"/>
            </a:endParaRPr>
          </a:p>
          <a:p>
            <a:pPr marL="0" indent="0">
              <a:lnSpc>
                <a:spcPct val="71000"/>
              </a:lnSpc>
              <a:spcBef>
                <a:spcPct val="0"/>
              </a:spcBef>
              <a:buFontTx/>
              <a:buNone/>
            </a:pPr>
            <a:r>
              <a:rPr lang="en-US" altLang="zh-TW" sz="2400" b="0" dirty="0">
                <a:solidFill>
                  <a:schemeClr val="bg1">
                    <a:lumMod val="65000"/>
                  </a:schemeClr>
                </a:solidFill>
                <a:latin typeface="Times New Roman" pitchFamily="18" charset="0"/>
              </a:rPr>
              <a:t>%</a:t>
            </a:r>
            <a:r>
              <a:rPr lang="en-US" altLang="zh-TW" sz="2800" b="0" dirty="0" smtClean="0">
                <a:latin typeface="High Tower Text" pitchFamily="18" charset="0"/>
              </a:rPr>
              <a:t> </a:t>
            </a:r>
            <a:r>
              <a:rPr lang="en-US" altLang="zh-TW" sz="2800" b="0" dirty="0">
                <a:latin typeface="High Tower Text" pitchFamily="18" charset="0"/>
              </a:rPr>
              <a:t>echo "My home directory:"</a:t>
            </a:r>
            <a:r>
              <a:rPr lang="en-US" altLang="zh-TW" sz="2800" b="0" dirty="0">
                <a:solidFill>
                  <a:srgbClr val="0033CC"/>
                </a:solidFill>
                <a:latin typeface="High Tower Text" pitchFamily="18" charset="0"/>
              </a:rPr>
              <a:t> </a:t>
            </a:r>
            <a:r>
              <a:rPr lang="en-US" altLang="zh-TW" sz="2600" b="0" dirty="0" smtClean="0">
                <a:solidFill>
                  <a:srgbClr val="F6368E"/>
                </a:solidFill>
                <a:latin typeface="Bookman Old Style" panose="02050604050505020204" pitchFamily="18" charset="0"/>
              </a:rPr>
              <a:t>$</a:t>
            </a:r>
            <a:r>
              <a:rPr lang="en-US" altLang="zh-TW" sz="2800" b="0" dirty="0" smtClean="0">
                <a:solidFill>
                  <a:srgbClr val="F6368E"/>
                </a:solidFill>
                <a:latin typeface="High Tower Text" pitchFamily="18" charset="0"/>
              </a:rPr>
              <a:t>HOME</a:t>
            </a:r>
            <a:endParaRPr lang="en-US" altLang="zh-TW" sz="2800" b="0" dirty="0">
              <a:solidFill>
                <a:srgbClr val="0033CC"/>
              </a:solidFill>
              <a:latin typeface="High Tower Text" pitchFamily="18" charset="0"/>
            </a:endParaRPr>
          </a:p>
          <a:p>
            <a:pPr marL="0" indent="0">
              <a:lnSpc>
                <a:spcPct val="71000"/>
              </a:lnSpc>
              <a:spcBef>
                <a:spcPct val="0"/>
              </a:spcBef>
              <a:buFontTx/>
              <a:buNone/>
            </a:pPr>
            <a:r>
              <a:rPr lang="en-US" altLang="zh-TW" sz="2800" b="0" dirty="0">
                <a:solidFill>
                  <a:srgbClr val="0033CC"/>
                </a:solidFill>
                <a:latin typeface="High Tower Text" pitchFamily="18" charset="0"/>
              </a:rPr>
              <a:t>My home directory</a:t>
            </a:r>
            <a:r>
              <a:rPr lang="en-US" altLang="zh-TW" sz="2800" b="0" dirty="0" smtClean="0">
                <a:solidFill>
                  <a:srgbClr val="0033CC"/>
                </a:solidFill>
                <a:latin typeface="High Tower Text" pitchFamily="18" charset="0"/>
              </a:rPr>
              <a:t>: </a:t>
            </a:r>
            <a:r>
              <a:rPr lang="en-US" altLang="zh-TW" sz="2800" b="0" dirty="0" smtClean="0">
                <a:solidFill>
                  <a:srgbClr val="F6368E"/>
                </a:solidFill>
                <a:latin typeface="High Tower Text" pitchFamily="18" charset="0"/>
              </a:rPr>
              <a:t>/home/Me</a:t>
            </a:r>
            <a:endParaRPr lang="en-US" altLang="zh-TW" sz="2800" b="0" dirty="0">
              <a:solidFill>
                <a:srgbClr val="F6368E"/>
              </a:solidFill>
              <a:latin typeface="High Tower Text" pitchFamily="18" charset="0"/>
            </a:endParaRPr>
          </a:p>
          <a:p>
            <a:pPr marL="0" indent="0">
              <a:lnSpc>
                <a:spcPct val="71000"/>
              </a:lnSpc>
              <a:spcBef>
                <a:spcPct val="0"/>
              </a:spcBef>
              <a:buFontTx/>
              <a:buNone/>
            </a:pPr>
            <a:r>
              <a:rPr lang="en-US" altLang="zh-TW" sz="2400" b="0" dirty="0">
                <a:solidFill>
                  <a:schemeClr val="bg1">
                    <a:lumMod val="65000"/>
                  </a:schemeClr>
                </a:solidFill>
                <a:latin typeface="Times New Roman" pitchFamily="18" charset="0"/>
              </a:rPr>
              <a:t>%</a:t>
            </a:r>
            <a:r>
              <a:rPr lang="en-US" altLang="zh-TW" sz="2400" b="0" dirty="0">
                <a:latin typeface="High Tower Text" pitchFamily="18" charset="0"/>
              </a:rPr>
              <a:t> </a:t>
            </a:r>
            <a:r>
              <a:rPr lang="en-US" altLang="zh-TW" sz="2800" b="0" dirty="0" smtClean="0">
                <a:latin typeface="High Tower Text" pitchFamily="18" charset="0"/>
              </a:rPr>
              <a:t>echo </a:t>
            </a:r>
            <a:r>
              <a:rPr lang="en-US" altLang="zh-TW" sz="2800" b="0" dirty="0">
                <a:latin typeface="High Tower Text" pitchFamily="18" charset="0"/>
              </a:rPr>
              <a:t>"The</a:t>
            </a:r>
            <a:r>
              <a:rPr lang="en-US" altLang="zh-TW" sz="2400" b="0" dirty="0">
                <a:latin typeface="High Tower Text" pitchFamily="18" charset="0"/>
              </a:rPr>
              <a:t> </a:t>
            </a:r>
            <a:r>
              <a:rPr lang="en-US" altLang="zh-TW" sz="2800" b="0" dirty="0">
                <a:latin typeface="High Tower Text" pitchFamily="18" charset="0"/>
              </a:rPr>
              <a:t>default</a:t>
            </a:r>
            <a:r>
              <a:rPr lang="en-US" altLang="zh-TW" sz="2400" b="0" dirty="0">
                <a:latin typeface="High Tower Text" pitchFamily="18" charset="0"/>
              </a:rPr>
              <a:t> </a:t>
            </a:r>
            <a:r>
              <a:rPr lang="en-US" altLang="zh-TW" sz="2800" b="0" dirty="0" smtClean="0">
                <a:latin typeface="High Tower Text" pitchFamily="18" charset="0"/>
              </a:rPr>
              <a:t>shell</a:t>
            </a:r>
            <a:r>
              <a:rPr lang="en-US" altLang="zh-TW" sz="2400" b="0" dirty="0" smtClean="0">
                <a:latin typeface="High Tower Text" pitchFamily="18" charset="0"/>
              </a:rPr>
              <a:t> </a:t>
            </a:r>
            <a:r>
              <a:rPr lang="en-US" altLang="zh-TW" sz="2800" b="0" spc="-100" dirty="0">
                <a:latin typeface="High Tower Text" pitchFamily="18" charset="0"/>
              </a:rPr>
              <a:t>(</a:t>
            </a:r>
            <a:r>
              <a:rPr lang="en-US" altLang="zh-TW" sz="2800" b="0" spc="-10" dirty="0">
                <a:latin typeface="High Tower Text" pitchFamily="18" charset="0"/>
              </a:rPr>
              <a:t>not</a:t>
            </a:r>
            <a:r>
              <a:rPr lang="en-US" altLang="zh-TW" sz="2400" b="0" spc="-10" dirty="0">
                <a:latin typeface="High Tower Text" pitchFamily="18" charset="0"/>
              </a:rPr>
              <a:t> </a:t>
            </a:r>
            <a:r>
              <a:rPr lang="en-US" altLang="zh-TW" sz="2800" b="0" spc="-10" dirty="0">
                <a:latin typeface="High Tower Text" pitchFamily="18" charset="0"/>
              </a:rPr>
              <a:t>my</a:t>
            </a:r>
            <a:r>
              <a:rPr lang="en-US" altLang="zh-TW" sz="2400" b="0" spc="-10" dirty="0">
                <a:latin typeface="High Tower Text" pitchFamily="18" charset="0"/>
              </a:rPr>
              <a:t> </a:t>
            </a:r>
            <a:r>
              <a:rPr lang="en-US" altLang="zh-TW" sz="2800" b="0" spc="-10" dirty="0">
                <a:latin typeface="High Tower Text" pitchFamily="18" charset="0"/>
              </a:rPr>
              <a:t>current</a:t>
            </a:r>
            <a:r>
              <a:rPr lang="en-US" altLang="zh-TW" sz="2400" b="0" spc="-10" dirty="0">
                <a:latin typeface="High Tower Text" pitchFamily="18" charset="0"/>
              </a:rPr>
              <a:t> </a:t>
            </a:r>
            <a:r>
              <a:rPr lang="en-US" altLang="zh-TW" sz="2800" b="0" spc="-10" dirty="0">
                <a:latin typeface="High Tower Text" pitchFamily="18" charset="0"/>
              </a:rPr>
              <a:t>shell):" </a:t>
            </a:r>
            <a:r>
              <a:rPr lang="en-US" altLang="zh-TW" sz="2600" b="0" spc="-10" dirty="0" smtClean="0">
                <a:solidFill>
                  <a:srgbClr val="F6368E"/>
                </a:solidFill>
                <a:latin typeface="Bookman Old Style" panose="02050604050505020204" pitchFamily="18" charset="0"/>
              </a:rPr>
              <a:t>$S</a:t>
            </a:r>
            <a:r>
              <a:rPr lang="en-US" altLang="zh-TW" sz="2800" b="0" spc="-10" dirty="0" smtClean="0">
                <a:solidFill>
                  <a:srgbClr val="F6368E"/>
                </a:solidFill>
                <a:latin typeface="High Tower Text" pitchFamily="18" charset="0"/>
              </a:rPr>
              <a:t>HELL</a:t>
            </a:r>
            <a:endParaRPr lang="en-US" altLang="zh-TW" sz="2800" b="0" spc="-10" dirty="0">
              <a:solidFill>
                <a:srgbClr val="0033CC"/>
              </a:solidFill>
              <a:latin typeface="High Tower Text" pitchFamily="18" charset="0"/>
            </a:endParaRPr>
          </a:p>
          <a:p>
            <a:pPr marL="0" indent="0">
              <a:lnSpc>
                <a:spcPct val="71000"/>
              </a:lnSpc>
              <a:spcBef>
                <a:spcPct val="0"/>
              </a:spcBef>
              <a:buFontTx/>
              <a:buNone/>
            </a:pPr>
            <a:r>
              <a:rPr lang="en-US" altLang="zh-TW" sz="2800" b="0" dirty="0">
                <a:solidFill>
                  <a:srgbClr val="0033CC"/>
                </a:solidFill>
                <a:latin typeface="High Tower Text" pitchFamily="18" charset="0"/>
              </a:rPr>
              <a:t>The default shell (not my current shell): </a:t>
            </a:r>
            <a:r>
              <a:rPr lang="en-US" altLang="zh-TW" sz="2800" b="0" dirty="0">
                <a:solidFill>
                  <a:srgbClr val="F6368E"/>
                </a:solidFill>
                <a:latin typeface="High Tower Text" pitchFamily="18" charset="0"/>
              </a:rPr>
              <a:t>/bin/bash</a:t>
            </a:r>
          </a:p>
          <a:p>
            <a:pPr marL="0" indent="0">
              <a:lnSpc>
                <a:spcPct val="71000"/>
              </a:lnSpc>
              <a:spcBef>
                <a:spcPct val="0"/>
              </a:spcBef>
              <a:buFontTx/>
              <a:buNone/>
            </a:pPr>
            <a:r>
              <a:rPr lang="en-US" altLang="zh-TW" sz="2400" b="0" dirty="0">
                <a:solidFill>
                  <a:schemeClr val="bg1">
                    <a:lumMod val="65000"/>
                  </a:schemeClr>
                </a:solidFill>
                <a:latin typeface="Times New Roman" pitchFamily="18" charset="0"/>
              </a:rPr>
              <a:t>%</a:t>
            </a:r>
            <a:r>
              <a:rPr lang="en-US" altLang="zh-TW" sz="2800" b="0" dirty="0" smtClean="0">
                <a:latin typeface="High Tower Text" pitchFamily="18" charset="0"/>
              </a:rPr>
              <a:t> </a:t>
            </a:r>
            <a:r>
              <a:rPr lang="en-US" altLang="zh-TW" sz="2800" b="0" dirty="0">
                <a:latin typeface="High Tower Text" pitchFamily="18" charset="0"/>
              </a:rPr>
              <a:t>echo "If I</a:t>
            </a:r>
            <a:r>
              <a:rPr lang="en-US" altLang="zh-TW" sz="2000" b="0" dirty="0">
                <a:latin typeface="High Tower Text" pitchFamily="18" charset="0"/>
              </a:rPr>
              <a:t> </a:t>
            </a:r>
            <a:r>
              <a:rPr lang="en-US" altLang="zh-TW" sz="2800" b="0" spc="-60" dirty="0">
                <a:latin typeface="High Tower Text" pitchFamily="18" charset="0"/>
              </a:rPr>
              <a:t>w</a:t>
            </a:r>
            <a:r>
              <a:rPr lang="en-US" altLang="zh-TW" sz="2800" b="0" dirty="0">
                <a:latin typeface="High Tower Text" pitchFamily="18" charset="0"/>
              </a:rPr>
              <a:t>as in</a:t>
            </a:r>
            <a:r>
              <a:rPr lang="en-US" altLang="zh-TW" sz="2400" b="0" dirty="0">
                <a:latin typeface="High Tower Text" pitchFamily="18" charset="0"/>
              </a:rPr>
              <a:t> </a:t>
            </a:r>
            <a:r>
              <a:rPr lang="en-US" altLang="zh-TW" sz="2800" b="0" dirty="0">
                <a:latin typeface="High Tower Text" pitchFamily="18" charset="0"/>
              </a:rPr>
              <a:t>bas</a:t>
            </a:r>
            <a:r>
              <a:rPr lang="en-US" altLang="zh-TW" sz="2800" b="0" spc="-60" dirty="0">
                <a:latin typeface="High Tower Text" pitchFamily="18" charset="0"/>
              </a:rPr>
              <a:t>h</a:t>
            </a:r>
            <a:r>
              <a:rPr lang="en-US" altLang="zh-TW" sz="2800" b="0" spc="-10" dirty="0">
                <a:latin typeface="High Tower Text" pitchFamily="18" charset="0"/>
              </a:rPr>
              <a:t>,</a:t>
            </a:r>
            <a:r>
              <a:rPr lang="en-US" altLang="zh-TW" sz="2400" b="0" spc="-10" dirty="0">
                <a:latin typeface="High Tower Text" pitchFamily="18" charset="0"/>
              </a:rPr>
              <a:t> </a:t>
            </a:r>
            <a:r>
              <a:rPr lang="en-US" altLang="zh-TW" sz="2800" b="0" spc="-10" dirty="0">
                <a:latin typeface="High Tower Text" pitchFamily="18" charset="0"/>
              </a:rPr>
              <a:t>this</a:t>
            </a:r>
            <a:r>
              <a:rPr lang="en-US" altLang="zh-TW" sz="2400" b="0" spc="-10" dirty="0">
                <a:latin typeface="High Tower Text" pitchFamily="18" charset="0"/>
              </a:rPr>
              <a:t> </a:t>
            </a:r>
            <a:r>
              <a:rPr lang="en-US" altLang="zh-TW" sz="2800" b="0" spc="-130" dirty="0">
                <a:latin typeface="High Tower Text" pitchFamily="18" charset="0"/>
              </a:rPr>
              <a:t>w</a:t>
            </a:r>
            <a:r>
              <a:rPr lang="en-US" altLang="zh-TW" sz="2800" b="0" spc="-60" dirty="0">
                <a:latin typeface="High Tower Text" pitchFamily="18" charset="0"/>
              </a:rPr>
              <a:t>oul</a:t>
            </a:r>
            <a:r>
              <a:rPr lang="en-US" altLang="zh-TW" sz="2800" b="0" spc="-10" dirty="0">
                <a:latin typeface="High Tower Text" pitchFamily="18" charset="0"/>
              </a:rPr>
              <a:t>d gi</a:t>
            </a:r>
            <a:r>
              <a:rPr lang="en-US" altLang="zh-TW" sz="2800" b="0" spc="-110" dirty="0">
                <a:latin typeface="High Tower Text" pitchFamily="18" charset="0"/>
              </a:rPr>
              <a:t>v</a:t>
            </a:r>
            <a:r>
              <a:rPr lang="en-US" altLang="zh-TW" sz="2800" b="0" spc="-50" dirty="0">
                <a:latin typeface="High Tower Text" pitchFamily="18" charset="0"/>
              </a:rPr>
              <a:t>e</a:t>
            </a:r>
            <a:r>
              <a:rPr lang="en-US" altLang="zh-TW" sz="2400" b="0" spc="-50" dirty="0">
                <a:latin typeface="High Tower Text" pitchFamily="18" charset="0"/>
              </a:rPr>
              <a:t> </a:t>
            </a:r>
            <a:r>
              <a:rPr lang="en-US" altLang="zh-TW" sz="2800" b="0" spc="-50" dirty="0" smtClean="0">
                <a:latin typeface="High Tower Text" pitchFamily="18" charset="0"/>
              </a:rPr>
              <a:t>m</a:t>
            </a:r>
            <a:r>
              <a:rPr lang="en-US" altLang="zh-TW" sz="2800" b="0" spc="-10" dirty="0" smtClean="0">
                <a:latin typeface="High Tower Text" pitchFamily="18" charset="0"/>
              </a:rPr>
              <a:t>y</a:t>
            </a:r>
            <a:r>
              <a:rPr lang="en-US" altLang="zh-TW" sz="2400" b="0" spc="-10" dirty="0" smtClean="0">
                <a:latin typeface="High Tower Text" pitchFamily="18" charset="0"/>
              </a:rPr>
              <a:t> </a:t>
            </a:r>
            <a:r>
              <a:rPr lang="en-US" altLang="zh-TW" sz="2800" b="0" spc="-10" dirty="0">
                <a:latin typeface="High Tower Text" pitchFamily="18" charset="0"/>
              </a:rPr>
              <a:t>prompt:"</a:t>
            </a:r>
            <a:r>
              <a:rPr lang="en-US" altLang="zh-TW" sz="2400" b="0" spc="-10" dirty="0">
                <a:latin typeface="High Tower Text" pitchFamily="18" charset="0"/>
              </a:rPr>
              <a:t> </a:t>
            </a:r>
            <a:r>
              <a:rPr lang="en-US" altLang="zh-TW" sz="2800" b="0" spc="-10" dirty="0" smtClean="0">
                <a:solidFill>
                  <a:srgbClr val="F6368E"/>
                </a:solidFill>
                <a:latin typeface="Bookman Old Style" panose="02050604050505020204" pitchFamily="18" charset="0"/>
              </a:rPr>
              <a:t>$P</a:t>
            </a:r>
            <a:r>
              <a:rPr lang="en-US" altLang="zh-TW" sz="2800" b="0" spc="-200" dirty="0" smtClean="0">
                <a:solidFill>
                  <a:srgbClr val="F6368E"/>
                </a:solidFill>
                <a:latin typeface="Bookman Old Style" panose="02050604050505020204" pitchFamily="18" charset="0"/>
              </a:rPr>
              <a:t>S</a:t>
            </a:r>
            <a:r>
              <a:rPr lang="en-US" altLang="zh-TW" sz="2800" b="0" spc="-10" dirty="0" smtClean="0">
                <a:solidFill>
                  <a:srgbClr val="F6368E"/>
                </a:solidFill>
                <a:latin typeface="Bookman Old Style" panose="02050604050505020204" pitchFamily="18" charset="0"/>
              </a:rPr>
              <a:t>1</a:t>
            </a:r>
            <a:endParaRPr lang="en-US" altLang="zh-TW" sz="2800" b="0" spc="-10" dirty="0">
              <a:solidFill>
                <a:srgbClr val="0033CC"/>
              </a:solidFill>
              <a:latin typeface="High Tower Text" pitchFamily="18" charset="0"/>
            </a:endParaRPr>
          </a:p>
          <a:p>
            <a:pPr marL="0" indent="0">
              <a:lnSpc>
                <a:spcPct val="71000"/>
              </a:lnSpc>
              <a:spcBef>
                <a:spcPct val="0"/>
              </a:spcBef>
              <a:buFontTx/>
              <a:buNone/>
            </a:pPr>
            <a:r>
              <a:rPr lang="en-US" altLang="zh-TW" sz="2800" b="0" dirty="0">
                <a:solidFill>
                  <a:srgbClr val="FF0000"/>
                </a:solidFill>
                <a:latin typeface="High Tower Text" pitchFamily="18" charset="0"/>
              </a:rPr>
              <a:t>echo: No match.</a:t>
            </a:r>
          </a:p>
          <a:p>
            <a:pPr marL="0" indent="0">
              <a:lnSpc>
                <a:spcPct val="71000"/>
              </a:lnSpc>
              <a:spcBef>
                <a:spcPct val="0"/>
              </a:spcBef>
              <a:buFontTx/>
              <a:buNone/>
            </a:pPr>
            <a:r>
              <a:rPr lang="en-US" altLang="zh-TW" sz="2400" b="0" dirty="0">
                <a:solidFill>
                  <a:schemeClr val="bg1">
                    <a:lumMod val="65000"/>
                  </a:schemeClr>
                </a:solidFill>
                <a:latin typeface="Times New Roman" pitchFamily="18" charset="0"/>
              </a:rPr>
              <a:t>%</a:t>
            </a:r>
            <a:r>
              <a:rPr lang="en-US" altLang="zh-TW" sz="2800" b="0" dirty="0">
                <a:latin typeface="High Tower Text" pitchFamily="18" charset="0"/>
              </a:rPr>
              <a:t> </a:t>
            </a:r>
            <a:r>
              <a:rPr lang="en-US" altLang="zh-TW" sz="2800" b="0" dirty="0" smtClean="0">
                <a:latin typeface="High Tower Text" pitchFamily="18" charset="0"/>
              </a:rPr>
              <a:t>echo </a:t>
            </a:r>
            <a:r>
              <a:rPr lang="en-US" altLang="zh-TW" sz="2800" b="0" dirty="0">
                <a:latin typeface="High Tower Text" pitchFamily="18" charset="0"/>
              </a:rPr>
              <a:t>"But I'm in </a:t>
            </a:r>
            <a:r>
              <a:rPr lang="en-US" altLang="zh-TW" sz="2800" b="0" dirty="0" err="1" smtClean="0">
                <a:latin typeface="High Tower Text" pitchFamily="18" charset="0"/>
              </a:rPr>
              <a:t>csh</a:t>
            </a:r>
            <a:r>
              <a:rPr lang="en-US" altLang="zh-TW" sz="2800" b="0" dirty="0" smtClean="0">
                <a:latin typeface="High Tower Text" pitchFamily="18" charset="0"/>
              </a:rPr>
              <a:t>, </a:t>
            </a:r>
            <a:r>
              <a:rPr lang="en-US" altLang="zh-TW" sz="2800" b="0" dirty="0">
                <a:latin typeface="High Tower Text" pitchFamily="18" charset="0"/>
              </a:rPr>
              <a:t>so this is the prompt</a:t>
            </a:r>
            <a:r>
              <a:rPr lang="en-US" altLang="zh-TW" sz="2800" b="0" dirty="0" smtClean="0">
                <a:latin typeface="High Tower Text" pitchFamily="18" charset="0"/>
              </a:rPr>
              <a:t>: '</a:t>
            </a:r>
            <a:r>
              <a:rPr lang="en-US" altLang="zh-TW" sz="800" b="0" dirty="0" smtClean="0">
                <a:latin typeface="High Tower Text" pitchFamily="18" charset="0"/>
              </a:rPr>
              <a:t> </a:t>
            </a:r>
            <a:r>
              <a:rPr lang="en-US" altLang="zh-TW" sz="2800" b="0" dirty="0" smtClean="0">
                <a:solidFill>
                  <a:srgbClr val="F6368E"/>
                </a:solidFill>
                <a:latin typeface="Bookman Old Style" panose="02050604050505020204" pitchFamily="18" charset="0"/>
              </a:rPr>
              <a:t>$prompt</a:t>
            </a:r>
            <a:r>
              <a:rPr lang="en-US" altLang="zh-TW" sz="800" b="0" dirty="0" smtClean="0">
                <a:solidFill>
                  <a:srgbClr val="F6368E"/>
                </a:solidFill>
                <a:latin typeface="Bookman Old Style" panose="02050604050505020204" pitchFamily="18" charset="0"/>
              </a:rPr>
              <a:t> </a:t>
            </a:r>
            <a:r>
              <a:rPr lang="en-US" altLang="zh-TW" sz="2800" b="0" dirty="0" smtClean="0">
                <a:latin typeface="High Tower Text" pitchFamily="18" charset="0"/>
              </a:rPr>
              <a:t>'</a:t>
            </a:r>
            <a:r>
              <a:rPr lang="en-US" altLang="zh-TW" sz="800" b="0" dirty="0" smtClean="0">
                <a:latin typeface="High Tower Text" pitchFamily="18" charset="0"/>
              </a:rPr>
              <a:t> </a:t>
            </a:r>
            <a:r>
              <a:rPr lang="en-US" altLang="zh-TW" sz="2800" b="0" dirty="0" smtClean="0">
                <a:latin typeface="High Tower Text" pitchFamily="18" charset="0"/>
              </a:rPr>
              <a:t>" </a:t>
            </a:r>
            <a:endParaRPr lang="en-US" altLang="zh-TW" sz="2800" b="0" dirty="0">
              <a:latin typeface="High Tower Text" pitchFamily="18" charset="0"/>
            </a:endParaRPr>
          </a:p>
          <a:p>
            <a:pPr marL="0" indent="0">
              <a:lnSpc>
                <a:spcPct val="71000"/>
              </a:lnSpc>
              <a:spcBef>
                <a:spcPct val="0"/>
              </a:spcBef>
              <a:buFontTx/>
              <a:buNone/>
            </a:pPr>
            <a:r>
              <a:rPr lang="en-US" altLang="zh-TW" sz="2800" b="0" dirty="0">
                <a:latin typeface="High Tower Text" pitchFamily="18" charset="0"/>
              </a:rPr>
              <a:t>But I'm in </a:t>
            </a:r>
            <a:r>
              <a:rPr lang="en-US" altLang="zh-TW" sz="2800" b="0" dirty="0" err="1">
                <a:latin typeface="High Tower Text" pitchFamily="18" charset="0"/>
              </a:rPr>
              <a:t>Cshell</a:t>
            </a:r>
            <a:r>
              <a:rPr lang="en-US" altLang="zh-TW" sz="2800" b="0" dirty="0">
                <a:latin typeface="High Tower Text" pitchFamily="18" charset="0"/>
              </a:rPr>
              <a:t>, so this is the prompt:</a:t>
            </a:r>
            <a:r>
              <a:rPr lang="en-US" altLang="zh-TW" sz="2800" b="0" dirty="0">
                <a:solidFill>
                  <a:srgbClr val="0033CC"/>
                </a:solidFill>
                <a:latin typeface="High Tower Text" pitchFamily="18" charset="0"/>
              </a:rPr>
              <a:t> </a:t>
            </a:r>
            <a:r>
              <a:rPr lang="en-US" altLang="zh-TW" sz="2800" b="0" dirty="0" smtClean="0">
                <a:latin typeface="High Tower Text" pitchFamily="18" charset="0"/>
              </a:rPr>
              <a:t>'</a:t>
            </a:r>
            <a:r>
              <a:rPr lang="en-US" altLang="zh-TW" sz="2400" b="0" dirty="0" smtClean="0">
                <a:solidFill>
                  <a:srgbClr val="F6368E"/>
                </a:solidFill>
                <a:latin typeface="Times New Roman" pitchFamily="18" charset="0"/>
              </a:rPr>
              <a:t>%  </a:t>
            </a:r>
            <a:r>
              <a:rPr lang="en-US" altLang="zh-TW" sz="2800" b="0" dirty="0" smtClean="0">
                <a:latin typeface="High Tower Text" pitchFamily="18" charset="0"/>
              </a:rPr>
              <a:t>'</a:t>
            </a:r>
            <a:endParaRPr lang="en-US" altLang="zh-TW" sz="2800" b="0" dirty="0">
              <a:latin typeface="High Tower Text" pitchFamily="18" charset="0"/>
            </a:endParaRPr>
          </a:p>
          <a:p>
            <a:pPr marL="0" indent="0">
              <a:lnSpc>
                <a:spcPct val="71000"/>
              </a:lnSpc>
              <a:spcBef>
                <a:spcPct val="0"/>
              </a:spcBef>
              <a:buFontTx/>
              <a:buNone/>
            </a:pPr>
            <a:r>
              <a:rPr lang="en-US" altLang="zh-TW" sz="2400" b="0" dirty="0" smtClean="0">
                <a:solidFill>
                  <a:schemeClr val="bg1">
                    <a:lumMod val="65000"/>
                  </a:schemeClr>
                </a:solidFill>
                <a:latin typeface="Times New Roman" pitchFamily="18" charset="0"/>
              </a:rPr>
              <a:t>%</a:t>
            </a:r>
            <a:endParaRPr lang="en-US" altLang="zh-TW" sz="2800" b="0" dirty="0">
              <a:solidFill>
                <a:srgbClr val="000000"/>
              </a:solidFill>
            </a:endParaRPr>
          </a:p>
        </p:txBody>
      </p:sp>
    </p:spTree>
    <p:extLst>
      <p:ext uri="{BB962C8B-B14F-4D97-AF65-F5344CB8AC3E}">
        <p14:creationId xmlns:p14="http://schemas.microsoft.com/office/powerpoint/2010/main" val="29938398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457200" y="-99392"/>
            <a:ext cx="8229600" cy="1143000"/>
          </a:xfrm>
        </p:spPr>
        <p:txBody>
          <a:bodyPr anchorCtr="1"/>
          <a:lstStyle/>
          <a:p>
            <a:pPr eaLnBrk="1" hangingPunct="1"/>
            <a:r>
              <a:rPr lang="en-US" altLang="zh-TW" dirty="0" smtClean="0">
                <a:solidFill>
                  <a:srgbClr val="0033CC"/>
                </a:solidFill>
              </a:rPr>
              <a:t>Parameters and Variables</a:t>
            </a:r>
          </a:p>
        </p:txBody>
      </p:sp>
      <p:sp>
        <p:nvSpPr>
          <p:cNvPr id="29699" name="Rectangle 3"/>
          <p:cNvSpPr>
            <a:spLocks noGrp="1" noChangeArrowheads="1"/>
          </p:cNvSpPr>
          <p:nvPr>
            <p:ph type="body" idx="4294967295"/>
          </p:nvPr>
        </p:nvSpPr>
        <p:spPr>
          <a:xfrm>
            <a:off x="228600" y="967408"/>
            <a:ext cx="8305800" cy="4906963"/>
          </a:xfrm>
        </p:spPr>
        <p:txBody>
          <a:bodyPr/>
          <a:lstStyle/>
          <a:p>
            <a:pPr eaLnBrk="1" hangingPunct="1">
              <a:lnSpc>
                <a:spcPct val="80000"/>
              </a:lnSpc>
            </a:pPr>
            <a:r>
              <a:rPr lang="en-US" altLang="zh-TW" sz="3400" dirty="0" smtClean="0"/>
              <a:t>Built-in </a:t>
            </a:r>
            <a:r>
              <a:rPr lang="en-US" altLang="zh-TW" sz="3400" dirty="0"/>
              <a:t>shell variables</a:t>
            </a:r>
          </a:p>
          <a:p>
            <a:pPr eaLnBrk="1" hangingPunct="1">
              <a:lnSpc>
                <a:spcPct val="80000"/>
              </a:lnSpc>
              <a:buFontTx/>
              <a:buNone/>
            </a:pPr>
            <a:r>
              <a:rPr lang="en-US" altLang="zh-TW" dirty="0"/>
              <a:t>	</a:t>
            </a:r>
            <a:r>
              <a:rPr lang="en-US" altLang="zh-TW" sz="2800" dirty="0"/>
              <a:t>$PATH, $SHELL, $HOME, $prompt, </a:t>
            </a:r>
            <a:r>
              <a:rPr lang="en-US" altLang="zh-TW" sz="2800" dirty="0" smtClean="0"/>
              <a:t>$</a:t>
            </a:r>
            <a:r>
              <a:rPr lang="en-US" altLang="zh-TW" sz="2800" dirty="0" err="1" smtClean="0"/>
              <a:t>argv</a:t>
            </a:r>
            <a:r>
              <a:rPr lang="en-US" altLang="zh-TW" sz="2800" dirty="0" smtClean="0"/>
              <a:t>, etc</a:t>
            </a:r>
            <a:r>
              <a:rPr lang="en-US" altLang="zh-TW" sz="2800" dirty="0"/>
              <a:t>.</a:t>
            </a:r>
          </a:p>
          <a:p>
            <a:pPr lvl="1" eaLnBrk="1" hangingPunct="1">
              <a:lnSpc>
                <a:spcPct val="80000"/>
              </a:lnSpc>
            </a:pPr>
            <a:r>
              <a:rPr lang="en-US" altLang="zh-TW" sz="2400" dirty="0" smtClean="0"/>
              <a:t>These have </a:t>
            </a:r>
            <a:r>
              <a:rPr lang="en-US" altLang="zh-TW" sz="2400" dirty="0"/>
              <a:t>special meaning to the shell</a:t>
            </a:r>
          </a:p>
          <a:p>
            <a:pPr lvl="1" eaLnBrk="1" hangingPunct="1">
              <a:lnSpc>
                <a:spcPct val="80000"/>
              </a:lnSpc>
            </a:pPr>
            <a:r>
              <a:rPr lang="en-US" altLang="zh-TW" sz="2400" dirty="0"/>
              <a:t>By convention, they </a:t>
            </a:r>
            <a:r>
              <a:rPr lang="en-US" altLang="zh-TW" sz="2400" dirty="0" smtClean="0"/>
              <a:t>mostly use </a:t>
            </a:r>
            <a:r>
              <a:rPr lang="en-US" altLang="zh-TW" sz="2400" dirty="0"/>
              <a:t>upper-case letters</a:t>
            </a:r>
          </a:p>
          <a:p>
            <a:pPr eaLnBrk="1" hangingPunct="1">
              <a:lnSpc>
                <a:spcPct val="80000"/>
              </a:lnSpc>
              <a:buFontTx/>
              <a:buNone/>
            </a:pPr>
            <a:endParaRPr lang="en-US" altLang="zh-TW" sz="1200" dirty="0"/>
          </a:p>
          <a:p>
            <a:pPr eaLnBrk="1" hangingPunct="1">
              <a:lnSpc>
                <a:spcPct val="80000"/>
              </a:lnSpc>
            </a:pPr>
            <a:r>
              <a:rPr lang="en-US" altLang="zh-TW" sz="3400" dirty="0" smtClean="0">
                <a:solidFill>
                  <a:schemeClr val="bg1"/>
                </a:solidFill>
              </a:rPr>
              <a:t>User created variables</a:t>
            </a:r>
          </a:p>
          <a:p>
            <a:pPr eaLnBrk="1" hangingPunct="1">
              <a:lnSpc>
                <a:spcPct val="80000"/>
              </a:lnSpc>
              <a:buFontTx/>
              <a:buNone/>
            </a:pPr>
            <a:r>
              <a:rPr lang="en-US" altLang="zh-TW" dirty="0" smtClean="0">
                <a:solidFill>
                  <a:schemeClr val="bg1"/>
                </a:solidFill>
              </a:rPr>
              <a:t>	</a:t>
            </a:r>
            <a:r>
              <a:rPr lang="en-US" altLang="zh-TW" sz="2800" dirty="0" smtClean="0">
                <a:solidFill>
                  <a:schemeClr val="bg1"/>
                </a:solidFill>
              </a:rPr>
              <a:t>$</a:t>
            </a:r>
            <a:r>
              <a:rPr lang="en-US" altLang="zh-TW" sz="2800" dirty="0" err="1" smtClean="0">
                <a:solidFill>
                  <a:schemeClr val="bg1"/>
                </a:solidFill>
              </a:rPr>
              <a:t>myvar</a:t>
            </a:r>
            <a:r>
              <a:rPr lang="en-US" altLang="zh-TW" sz="2800" dirty="0" smtClean="0">
                <a:solidFill>
                  <a:schemeClr val="bg1"/>
                </a:solidFill>
              </a:rPr>
              <a:t>, $file1, etc.</a:t>
            </a:r>
          </a:p>
          <a:p>
            <a:pPr eaLnBrk="1" hangingPunct="1">
              <a:lnSpc>
                <a:spcPct val="80000"/>
              </a:lnSpc>
              <a:buFontTx/>
              <a:buNone/>
            </a:pPr>
            <a:endParaRPr lang="en-US" altLang="zh-TW" sz="1200" dirty="0" smtClean="0"/>
          </a:p>
        </p:txBody>
      </p:sp>
    </p:spTree>
    <p:extLst>
      <p:ext uri="{BB962C8B-B14F-4D97-AF65-F5344CB8AC3E}">
        <p14:creationId xmlns:p14="http://schemas.microsoft.com/office/powerpoint/2010/main" val="2363649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9699">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29699">
                                            <p:txEl>
                                              <p:pRg st="5" end="5"/>
                                            </p:txEl>
                                          </p:spTgt>
                                        </p:tgtEl>
                                        <p:attrNameLst>
                                          <p:attrName>ppt_c</p:attrName>
                                        </p:attrNameLst>
                                      </p:cBhvr>
                                      <p:to>
                                        <a:srgbClr val="FF0000"/>
                                      </p:to>
                                    </p:animClr>
                                  </p:subTnLst>
                                </p:cTn>
                              </p:par>
                              <p:par>
                                <p:cTn id="7" presetID="1" presetClass="entr" presetSubtype="0" fill="hold" nodeType="withEffect">
                                  <p:stCondLst>
                                    <p:cond delay="0"/>
                                  </p:stCondLst>
                                  <p:childTnLst>
                                    <p:set>
                                      <p:cBhvr>
                                        <p:cTn id="8" dur="1" fill="hold">
                                          <p:stCondLst>
                                            <p:cond delay="0"/>
                                          </p:stCondLst>
                                        </p:cTn>
                                        <p:tgtEl>
                                          <p:spTgt spid="29699">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29699">
                                            <p:txEl>
                                              <p:pRg st="6" end="6"/>
                                            </p:txEl>
                                          </p:spTgt>
                                        </p:tgtEl>
                                        <p:attrNameLst>
                                          <p:attrName>ppt_c</p:attrName>
                                        </p:attrNameLst>
                                      </p:cBhvr>
                                      <p:to>
                                        <a:srgbClr val="FF00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457200" y="44624"/>
            <a:ext cx="8229600" cy="914400"/>
          </a:xfrm>
        </p:spPr>
        <p:txBody>
          <a:bodyPr/>
          <a:lstStyle/>
          <a:p>
            <a:pPr eaLnBrk="1" hangingPunct="1"/>
            <a:r>
              <a:rPr lang="en-US" altLang="zh-TW" sz="4800" b="1" dirty="0" smtClean="0">
                <a:solidFill>
                  <a:srgbClr val="0033CC"/>
                </a:solidFill>
              </a:rPr>
              <a:t>Variables (C-shell syntax)</a:t>
            </a:r>
          </a:p>
        </p:txBody>
      </p:sp>
      <p:sp>
        <p:nvSpPr>
          <p:cNvPr id="23555" name="Rectangle 3"/>
          <p:cNvSpPr>
            <a:spLocks noGrp="1" noChangeArrowheads="1"/>
          </p:cNvSpPr>
          <p:nvPr>
            <p:ph type="body" idx="4294967295"/>
          </p:nvPr>
        </p:nvSpPr>
        <p:spPr>
          <a:xfrm>
            <a:off x="228600" y="916352"/>
            <a:ext cx="8686800" cy="5791200"/>
          </a:xfrm>
        </p:spPr>
        <p:txBody>
          <a:bodyPr/>
          <a:lstStyle/>
          <a:p>
            <a:pPr eaLnBrk="1" hangingPunct="1">
              <a:lnSpc>
                <a:spcPct val="90000"/>
              </a:lnSpc>
              <a:buSzPct val="92000"/>
            </a:pPr>
            <a:r>
              <a:rPr lang="en-US" altLang="zh-TW" sz="3600" dirty="0" smtClean="0"/>
              <a:t>Of course, you need to give values to a variables </a:t>
            </a:r>
            <a:r>
              <a:rPr lang="en-US" altLang="zh-TW" sz="3600" i="1" dirty="0" smtClean="0"/>
              <a:t>before</a:t>
            </a:r>
            <a:r>
              <a:rPr lang="en-US" altLang="zh-TW" sz="3600" dirty="0" smtClean="0"/>
              <a:t> </a:t>
            </a:r>
            <a:r>
              <a:rPr lang="en-US" altLang="zh-TW" sz="3600" i="1" dirty="0" smtClean="0"/>
              <a:t>using</a:t>
            </a:r>
            <a:r>
              <a:rPr lang="en-US" altLang="zh-TW" sz="3600" dirty="0" smtClean="0"/>
              <a:t> them.</a:t>
            </a:r>
          </a:p>
          <a:p>
            <a:pPr eaLnBrk="1" hangingPunct="1">
              <a:lnSpc>
                <a:spcPct val="90000"/>
              </a:lnSpc>
              <a:buSzPct val="92000"/>
            </a:pPr>
            <a:r>
              <a:rPr lang="en-US" altLang="zh-TW" sz="3600" dirty="0" smtClean="0"/>
              <a:t>But you don’t declare variables </a:t>
            </a:r>
            <a:r>
              <a:rPr lang="en-US" altLang="zh-TW" sz="3600" i="1" dirty="0" smtClean="0"/>
              <a:t>before</a:t>
            </a:r>
            <a:r>
              <a:rPr lang="en-US" altLang="zh-TW" sz="3600" dirty="0" smtClean="0"/>
              <a:t> </a:t>
            </a:r>
            <a:r>
              <a:rPr lang="en-US" altLang="zh-TW" sz="3600" i="1" dirty="0" smtClean="0"/>
              <a:t>assigning</a:t>
            </a:r>
            <a:r>
              <a:rPr lang="en-US" altLang="zh-TW" sz="3600" dirty="0" smtClean="0"/>
              <a:t> values to them.</a:t>
            </a:r>
          </a:p>
          <a:p>
            <a:pPr lvl="1" eaLnBrk="1" hangingPunct="1">
              <a:lnSpc>
                <a:spcPct val="90000"/>
              </a:lnSpc>
            </a:pPr>
            <a:r>
              <a:rPr lang="en-US" altLang="zh-TW" dirty="0" smtClean="0"/>
              <a:t>Instead, the assigning of the variable is its implicit declaration</a:t>
            </a:r>
          </a:p>
          <a:p>
            <a:pPr lvl="2" eaLnBrk="1" hangingPunct="1">
              <a:lnSpc>
                <a:spcPct val="90000"/>
              </a:lnSpc>
            </a:pPr>
            <a:r>
              <a:rPr lang="en-US" altLang="zh-TW" dirty="0" smtClean="0">
                <a:solidFill>
                  <a:schemeClr val="bg1"/>
                </a:solidFill>
              </a:rPr>
              <a:t>Its data type is also implicitly inferred from the data that is assigned to it</a:t>
            </a:r>
          </a:p>
          <a:p>
            <a:pPr lvl="2" eaLnBrk="1" hangingPunct="1">
              <a:lnSpc>
                <a:spcPct val="90000"/>
              </a:lnSpc>
            </a:pPr>
            <a:r>
              <a:rPr lang="en-US" altLang="zh-TW" dirty="0" smtClean="0">
                <a:solidFill>
                  <a:schemeClr val="bg1"/>
                </a:solidFill>
              </a:rPr>
              <a:t>If you want to re-declare a variable with a new data type, just reassign it with the new data</a:t>
            </a:r>
          </a:p>
          <a:p>
            <a:pPr lvl="2" eaLnBrk="1" hangingPunct="1">
              <a:lnSpc>
                <a:spcPct val="90000"/>
              </a:lnSpc>
              <a:spcBef>
                <a:spcPct val="0"/>
              </a:spcBef>
            </a:pPr>
            <a:r>
              <a:rPr lang="en-US" altLang="zh-TW" dirty="0" smtClean="0">
                <a:solidFill>
                  <a:schemeClr val="bg1"/>
                </a:solidFill>
              </a:rPr>
              <a:t>If you want to undeclared a variable, use </a:t>
            </a:r>
            <a:r>
              <a:rPr lang="en-US" altLang="zh-TW" sz="3600" dirty="0" smtClean="0">
                <a:solidFill>
                  <a:schemeClr val="bg1"/>
                </a:solidFill>
                <a:latin typeface="High Tower Text" pitchFamily="18" charset="0"/>
              </a:rPr>
              <a:t>unset</a:t>
            </a:r>
          </a:p>
          <a:p>
            <a:pPr lvl="3" eaLnBrk="1" hangingPunct="1">
              <a:lnSpc>
                <a:spcPct val="90000"/>
              </a:lnSpc>
            </a:pPr>
            <a:r>
              <a:rPr lang="en-US" altLang="zh-TW" dirty="0" smtClean="0">
                <a:solidFill>
                  <a:schemeClr val="bg1"/>
                </a:solidFill>
              </a:rPr>
              <a:t>unset may sound useless, but it can be used for </a:t>
            </a:r>
            <a:r>
              <a:rPr lang="en-US" altLang="zh-TW" dirty="0" err="1" smtClean="0">
                <a:solidFill>
                  <a:schemeClr val="bg1"/>
                </a:solidFill>
              </a:rPr>
              <a:t>booleans</a:t>
            </a:r>
            <a:r>
              <a:rPr lang="en-US" altLang="zh-TW" dirty="0" smtClean="0">
                <a:solidFill>
                  <a:schemeClr val="bg1"/>
                </a:solidFill>
              </a:rPr>
              <a:t>…</a:t>
            </a:r>
          </a:p>
        </p:txBody>
      </p:sp>
    </p:spTree>
    <p:extLst>
      <p:ext uri="{BB962C8B-B14F-4D97-AF65-F5344CB8AC3E}">
        <p14:creationId xmlns:p14="http://schemas.microsoft.com/office/powerpoint/2010/main" val="38948383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457200" y="44624"/>
            <a:ext cx="8229600" cy="914400"/>
          </a:xfrm>
        </p:spPr>
        <p:txBody>
          <a:bodyPr/>
          <a:lstStyle/>
          <a:p>
            <a:pPr eaLnBrk="1" hangingPunct="1"/>
            <a:r>
              <a:rPr lang="en-US" altLang="zh-TW" sz="4800" b="1" dirty="0" smtClean="0">
                <a:solidFill>
                  <a:srgbClr val="0033CC"/>
                </a:solidFill>
              </a:rPr>
              <a:t>Variables (C-shell syntax)</a:t>
            </a:r>
          </a:p>
        </p:txBody>
      </p:sp>
      <p:sp>
        <p:nvSpPr>
          <p:cNvPr id="26627" name="Rectangle 3"/>
          <p:cNvSpPr>
            <a:spLocks noGrp="1" noChangeArrowheads="1"/>
          </p:cNvSpPr>
          <p:nvPr>
            <p:ph type="body" idx="4294967295"/>
          </p:nvPr>
        </p:nvSpPr>
        <p:spPr>
          <a:xfrm>
            <a:off x="228600" y="916352"/>
            <a:ext cx="8686800" cy="5791200"/>
          </a:xfrm>
        </p:spPr>
        <p:txBody>
          <a:bodyPr/>
          <a:lstStyle/>
          <a:p>
            <a:pPr eaLnBrk="1" hangingPunct="1">
              <a:lnSpc>
                <a:spcPct val="90000"/>
              </a:lnSpc>
              <a:buSzPct val="92000"/>
            </a:pPr>
            <a:r>
              <a:rPr lang="en-US" altLang="zh-TW" sz="3600" dirty="0">
                <a:solidFill>
                  <a:srgbClr val="7F7F7F"/>
                </a:solidFill>
              </a:rPr>
              <a:t>Of course, you need to give values to a variables </a:t>
            </a:r>
            <a:r>
              <a:rPr lang="en-US" altLang="zh-TW" sz="3600" i="1" dirty="0">
                <a:solidFill>
                  <a:srgbClr val="7F7F7F"/>
                </a:solidFill>
              </a:rPr>
              <a:t>before</a:t>
            </a:r>
            <a:r>
              <a:rPr lang="en-US" altLang="zh-TW" sz="3600" dirty="0">
                <a:solidFill>
                  <a:srgbClr val="7F7F7F"/>
                </a:solidFill>
              </a:rPr>
              <a:t> </a:t>
            </a:r>
            <a:r>
              <a:rPr lang="en-US" altLang="zh-TW" sz="3600" i="1" dirty="0">
                <a:solidFill>
                  <a:srgbClr val="7F7F7F"/>
                </a:solidFill>
              </a:rPr>
              <a:t>using</a:t>
            </a:r>
            <a:r>
              <a:rPr lang="en-US" altLang="zh-TW" sz="3600" dirty="0">
                <a:solidFill>
                  <a:srgbClr val="7F7F7F"/>
                </a:solidFill>
              </a:rPr>
              <a:t> them.</a:t>
            </a:r>
          </a:p>
          <a:p>
            <a:pPr eaLnBrk="1" hangingPunct="1">
              <a:lnSpc>
                <a:spcPct val="90000"/>
              </a:lnSpc>
              <a:buSzPct val="92000"/>
            </a:pPr>
            <a:r>
              <a:rPr lang="en-US" altLang="zh-TW" sz="3600" dirty="0">
                <a:solidFill>
                  <a:srgbClr val="7F7F7F"/>
                </a:solidFill>
              </a:rPr>
              <a:t>But you don’t declare variables </a:t>
            </a:r>
            <a:r>
              <a:rPr lang="en-US" altLang="zh-TW" sz="3600" i="1" dirty="0">
                <a:solidFill>
                  <a:srgbClr val="7F7F7F"/>
                </a:solidFill>
              </a:rPr>
              <a:t>before</a:t>
            </a:r>
            <a:r>
              <a:rPr lang="en-US" altLang="zh-TW" sz="3600" dirty="0">
                <a:solidFill>
                  <a:srgbClr val="7F7F7F"/>
                </a:solidFill>
              </a:rPr>
              <a:t> </a:t>
            </a:r>
            <a:r>
              <a:rPr lang="en-US" altLang="zh-TW" sz="3600" i="1" dirty="0">
                <a:solidFill>
                  <a:srgbClr val="7F7F7F"/>
                </a:solidFill>
              </a:rPr>
              <a:t>assigning</a:t>
            </a:r>
            <a:r>
              <a:rPr lang="en-US" altLang="zh-TW" sz="3600" dirty="0">
                <a:solidFill>
                  <a:srgbClr val="7F7F7F"/>
                </a:solidFill>
              </a:rPr>
              <a:t> values to them.</a:t>
            </a:r>
          </a:p>
          <a:p>
            <a:pPr lvl="1" eaLnBrk="1" hangingPunct="1">
              <a:lnSpc>
                <a:spcPct val="90000"/>
              </a:lnSpc>
            </a:pPr>
            <a:r>
              <a:rPr lang="en-US" altLang="zh-TW" dirty="0" smtClean="0"/>
              <a:t>Instead, the assigning of the variable is its implicit declaration</a:t>
            </a:r>
          </a:p>
          <a:p>
            <a:pPr lvl="2" eaLnBrk="1" hangingPunct="1">
              <a:lnSpc>
                <a:spcPct val="90000"/>
              </a:lnSpc>
            </a:pPr>
            <a:r>
              <a:rPr lang="en-US" altLang="zh-TW" dirty="0" smtClean="0"/>
              <a:t>Its data type is also implicitly inferred from the data that is assigned to it</a:t>
            </a:r>
          </a:p>
          <a:p>
            <a:pPr lvl="2" eaLnBrk="1" hangingPunct="1">
              <a:lnSpc>
                <a:spcPct val="90000"/>
              </a:lnSpc>
            </a:pPr>
            <a:r>
              <a:rPr lang="en-US" altLang="zh-TW" dirty="0" smtClean="0"/>
              <a:t>If you want to re-declare a variable with a new data type, just reassign it with the new data</a:t>
            </a:r>
          </a:p>
          <a:p>
            <a:pPr lvl="2" eaLnBrk="1" hangingPunct="1">
              <a:lnSpc>
                <a:spcPct val="90000"/>
              </a:lnSpc>
              <a:spcBef>
                <a:spcPct val="0"/>
              </a:spcBef>
            </a:pPr>
            <a:r>
              <a:rPr lang="en-US" altLang="zh-TW" dirty="0" smtClean="0"/>
              <a:t>If you want to undeclared a variable, use </a:t>
            </a:r>
            <a:r>
              <a:rPr lang="en-US" altLang="zh-TW" sz="3600" dirty="0" smtClean="0">
                <a:solidFill>
                  <a:srgbClr val="0033CC"/>
                </a:solidFill>
                <a:latin typeface="High Tower Text" pitchFamily="18" charset="0"/>
              </a:rPr>
              <a:t>unset</a:t>
            </a:r>
          </a:p>
          <a:p>
            <a:pPr lvl="3" eaLnBrk="1" hangingPunct="1">
              <a:lnSpc>
                <a:spcPct val="90000"/>
              </a:lnSpc>
            </a:pPr>
            <a:r>
              <a:rPr lang="en-US" altLang="zh-TW" dirty="0" smtClean="0"/>
              <a:t>unset may sound useless, but it can be used for </a:t>
            </a:r>
            <a:r>
              <a:rPr lang="en-US" altLang="zh-TW" dirty="0" err="1" smtClean="0"/>
              <a:t>booleans</a:t>
            </a:r>
            <a:r>
              <a:rPr lang="en-US" altLang="zh-TW" dirty="0" smtClean="0"/>
              <a:t>…</a:t>
            </a:r>
          </a:p>
        </p:txBody>
      </p:sp>
    </p:spTree>
    <p:extLst>
      <p:ext uri="{BB962C8B-B14F-4D97-AF65-F5344CB8AC3E}">
        <p14:creationId xmlns:p14="http://schemas.microsoft.com/office/powerpoint/2010/main" val="35705474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457200" y="44624"/>
            <a:ext cx="8229600" cy="914400"/>
          </a:xfrm>
        </p:spPr>
        <p:txBody>
          <a:bodyPr/>
          <a:lstStyle/>
          <a:p>
            <a:pPr eaLnBrk="1" hangingPunct="1"/>
            <a:r>
              <a:rPr lang="en-US" altLang="zh-TW" sz="4800" b="1" dirty="0" smtClean="0">
                <a:solidFill>
                  <a:srgbClr val="0033CC"/>
                </a:solidFill>
              </a:rPr>
              <a:t>Variables (C-shell syntax)</a:t>
            </a:r>
          </a:p>
        </p:txBody>
      </p:sp>
      <p:sp>
        <p:nvSpPr>
          <p:cNvPr id="25603" name="Rectangle 3"/>
          <p:cNvSpPr>
            <a:spLocks noGrp="1" noChangeArrowheads="1"/>
          </p:cNvSpPr>
          <p:nvPr>
            <p:ph type="body" idx="4294967295"/>
          </p:nvPr>
        </p:nvSpPr>
        <p:spPr>
          <a:xfrm>
            <a:off x="228600" y="907208"/>
            <a:ext cx="8686800" cy="5791200"/>
          </a:xfrm>
        </p:spPr>
        <p:txBody>
          <a:bodyPr/>
          <a:lstStyle/>
          <a:p>
            <a:pPr eaLnBrk="1" hangingPunct="1">
              <a:lnSpc>
                <a:spcPct val="90000"/>
              </a:lnSpc>
            </a:pPr>
            <a:r>
              <a:rPr lang="en-US" altLang="zh-TW" dirty="0" smtClean="0"/>
              <a:t>Variables </a:t>
            </a:r>
            <a:r>
              <a:rPr lang="en-US" altLang="zh-TW" dirty="0" smtClean="0">
                <a:solidFill>
                  <a:srgbClr val="0070C0"/>
                </a:solidFill>
              </a:rPr>
              <a:t>start with a </a:t>
            </a:r>
            <a:r>
              <a:rPr lang="en-US" altLang="zh-TW" u="sng" dirty="0" smtClean="0">
                <a:solidFill>
                  <a:srgbClr val="0070C0"/>
                </a:solidFill>
              </a:rPr>
              <a:t>$</a:t>
            </a:r>
            <a:r>
              <a:rPr lang="en-US" altLang="zh-TW" dirty="0" smtClean="0">
                <a:solidFill>
                  <a:srgbClr val="0070C0"/>
                </a:solidFill>
              </a:rPr>
              <a:t> sign when </a:t>
            </a:r>
            <a:r>
              <a:rPr lang="en-US" altLang="zh-TW" u="sng" dirty="0" smtClean="0">
                <a:solidFill>
                  <a:srgbClr val="0070C0"/>
                </a:solidFill>
              </a:rPr>
              <a:t>used</a:t>
            </a:r>
            <a:r>
              <a:rPr lang="en-US" altLang="zh-TW" dirty="0" smtClean="0"/>
              <a:t>.</a:t>
            </a:r>
          </a:p>
          <a:p>
            <a:pPr eaLnBrk="1" hangingPunct="1">
              <a:lnSpc>
                <a:spcPct val="90000"/>
              </a:lnSpc>
            </a:pPr>
            <a:r>
              <a:rPr lang="en-US" altLang="zh-TW" dirty="0" smtClean="0"/>
              <a:t>The variable gets </a:t>
            </a:r>
            <a:r>
              <a:rPr lang="en-US" altLang="zh-TW" u="sng" dirty="0" smtClean="0">
                <a:solidFill>
                  <a:srgbClr val="0070C0"/>
                </a:solidFill>
              </a:rPr>
              <a:t>no $</a:t>
            </a:r>
            <a:r>
              <a:rPr lang="en-US" altLang="zh-TW" dirty="0" smtClean="0">
                <a:solidFill>
                  <a:srgbClr val="0070C0"/>
                </a:solidFill>
              </a:rPr>
              <a:t> when </a:t>
            </a:r>
            <a:r>
              <a:rPr lang="en-US" altLang="zh-TW" u="sng" dirty="0" smtClean="0">
                <a:solidFill>
                  <a:srgbClr val="0070C0"/>
                </a:solidFill>
              </a:rPr>
              <a:t>assigned</a:t>
            </a:r>
            <a:r>
              <a:rPr lang="en-US" altLang="zh-TW" dirty="0" smtClean="0"/>
              <a:t>.</a:t>
            </a:r>
          </a:p>
          <a:p>
            <a:pPr eaLnBrk="1" hangingPunct="1">
              <a:lnSpc>
                <a:spcPct val="90000"/>
              </a:lnSpc>
            </a:pPr>
            <a:r>
              <a:rPr lang="en-US" altLang="zh-TW" dirty="0" smtClean="0"/>
              <a:t>Declare a variable with the set command</a:t>
            </a:r>
          </a:p>
          <a:p>
            <a:pPr lvl="1" eaLnBrk="1" hangingPunct="1">
              <a:lnSpc>
                <a:spcPct val="90000"/>
              </a:lnSpc>
              <a:spcBef>
                <a:spcPct val="0"/>
              </a:spcBef>
              <a:buFontTx/>
              <a:buNone/>
            </a:pPr>
            <a:r>
              <a:rPr lang="en-US" altLang="zh-TW" sz="2600" b="1" dirty="0" smtClean="0"/>
              <a:t>set X = "T"</a:t>
            </a:r>
          </a:p>
          <a:p>
            <a:pPr lvl="1" eaLnBrk="1" hangingPunct="1">
              <a:lnSpc>
                <a:spcPct val="90000"/>
              </a:lnSpc>
              <a:spcBef>
                <a:spcPct val="0"/>
              </a:spcBef>
              <a:buFontTx/>
              <a:buNone/>
            </a:pPr>
            <a:r>
              <a:rPr lang="en-US" altLang="zh-TW" sz="2600" b="1" dirty="0" smtClean="0"/>
              <a:t>set X = $T</a:t>
            </a:r>
          </a:p>
          <a:p>
            <a:pPr lvl="1" eaLnBrk="1" hangingPunct="1">
              <a:lnSpc>
                <a:spcPct val="90000"/>
              </a:lnSpc>
              <a:spcBef>
                <a:spcPct val="0"/>
              </a:spcBef>
              <a:buFontTx/>
              <a:buNone/>
            </a:pPr>
            <a:r>
              <a:rPr lang="en-US" altLang="zh-TW" sz="2600" b="1" dirty="0" smtClean="0"/>
              <a:t>set X = 1</a:t>
            </a:r>
          </a:p>
          <a:p>
            <a:pPr lvl="1" eaLnBrk="1" hangingPunct="1">
              <a:lnSpc>
                <a:spcPct val="90000"/>
              </a:lnSpc>
              <a:spcBef>
                <a:spcPct val="0"/>
              </a:spcBef>
              <a:buFontTx/>
              <a:buNone/>
            </a:pPr>
            <a:r>
              <a:rPr lang="en-US" altLang="zh-TW" sz="2600" b="1" dirty="0" smtClean="0">
                <a:solidFill>
                  <a:srgbClr val="808080"/>
                </a:solidFill>
              </a:rPr>
              <a:t>set X = 1 + $#</a:t>
            </a:r>
            <a:endParaRPr lang="en-US" altLang="zh-TW" sz="1600" b="1" dirty="0" smtClean="0">
              <a:solidFill>
                <a:srgbClr val="808080"/>
              </a:solidFill>
            </a:endParaRPr>
          </a:p>
          <a:p>
            <a:pPr lvl="1" eaLnBrk="1" hangingPunct="1">
              <a:lnSpc>
                <a:spcPct val="90000"/>
              </a:lnSpc>
              <a:spcBef>
                <a:spcPct val="0"/>
              </a:spcBef>
              <a:buFontTx/>
              <a:buNone/>
            </a:pPr>
            <a:r>
              <a:rPr lang="en-US" altLang="zh-TW" sz="1400" b="1" dirty="0" smtClean="0">
                <a:solidFill>
                  <a:schemeClr val="bg1"/>
                </a:solidFill>
              </a:rPr>
              <a:t>s</a:t>
            </a:r>
            <a:r>
              <a:rPr lang="en-US" altLang="zh-TW" sz="1800" b="1" dirty="0" smtClean="0">
                <a:solidFill>
                  <a:schemeClr val="bg1"/>
                </a:solidFill>
              </a:rPr>
              <a:t>e</a:t>
            </a:r>
            <a:endParaRPr lang="en-US" altLang="zh-TW" sz="2400" b="1" dirty="0" smtClean="0">
              <a:solidFill>
                <a:schemeClr val="bg1"/>
              </a:solidFill>
            </a:endParaRPr>
          </a:p>
          <a:p>
            <a:pPr eaLnBrk="1" hangingPunct="1">
              <a:lnSpc>
                <a:spcPct val="90000"/>
              </a:lnSpc>
            </a:pPr>
            <a:r>
              <a:rPr lang="en-US" altLang="zh-TW" dirty="0"/>
              <a:t>D</a:t>
            </a:r>
            <a:r>
              <a:rPr lang="en-US" altLang="zh-TW" dirty="0" smtClean="0"/>
              <a:t>eclare a variable with the @ command (but only numbers and a space goes after “@”)</a:t>
            </a:r>
          </a:p>
          <a:p>
            <a:pPr lvl="1" eaLnBrk="1" hangingPunct="1">
              <a:lnSpc>
                <a:spcPct val="90000"/>
              </a:lnSpc>
              <a:spcBef>
                <a:spcPct val="0"/>
              </a:spcBef>
              <a:buFontTx/>
              <a:buNone/>
            </a:pPr>
            <a:r>
              <a:rPr lang="en-US" altLang="zh-TW" sz="2600" b="1" dirty="0" smtClean="0">
                <a:solidFill>
                  <a:srgbClr val="808080"/>
                </a:solidFill>
              </a:rPr>
              <a:t>@ X = "T"</a:t>
            </a:r>
          </a:p>
          <a:p>
            <a:pPr lvl="1" eaLnBrk="1" hangingPunct="1">
              <a:lnSpc>
                <a:spcPct val="90000"/>
              </a:lnSpc>
              <a:spcBef>
                <a:spcPct val="0"/>
              </a:spcBef>
              <a:buFontTx/>
              <a:buNone/>
            </a:pPr>
            <a:r>
              <a:rPr lang="en-US" altLang="zh-TW" sz="2600" b="1" dirty="0" smtClean="0">
                <a:solidFill>
                  <a:srgbClr val="808080"/>
                </a:solidFill>
              </a:rPr>
              <a:t>@ X = $T</a:t>
            </a:r>
          </a:p>
          <a:p>
            <a:pPr lvl="1" eaLnBrk="1" hangingPunct="1">
              <a:lnSpc>
                <a:spcPct val="90000"/>
              </a:lnSpc>
              <a:spcBef>
                <a:spcPct val="0"/>
              </a:spcBef>
              <a:buFontTx/>
              <a:buNone/>
            </a:pPr>
            <a:r>
              <a:rPr lang="en-US" altLang="zh-TW" sz="2600" b="1" dirty="0" smtClean="0"/>
              <a:t>@ X = 1</a:t>
            </a:r>
          </a:p>
          <a:p>
            <a:pPr lvl="1" eaLnBrk="1" hangingPunct="1">
              <a:lnSpc>
                <a:spcPct val="90000"/>
              </a:lnSpc>
              <a:spcBef>
                <a:spcPct val="0"/>
              </a:spcBef>
              <a:buFontTx/>
              <a:buNone/>
            </a:pPr>
            <a:r>
              <a:rPr lang="en-US" altLang="zh-TW" sz="2600" b="1" dirty="0" smtClean="0"/>
              <a:t>@ X = 1 + $#</a:t>
            </a:r>
          </a:p>
          <a:p>
            <a:pPr lvl="1" eaLnBrk="1" hangingPunct="1">
              <a:lnSpc>
                <a:spcPct val="90000"/>
              </a:lnSpc>
              <a:spcBef>
                <a:spcPct val="0"/>
              </a:spcBef>
              <a:buFontTx/>
              <a:buNone/>
            </a:pPr>
            <a:endParaRPr lang="en-US" altLang="zh-TW" sz="2400" b="1" dirty="0" smtClean="0"/>
          </a:p>
        </p:txBody>
      </p:sp>
      <p:sp>
        <p:nvSpPr>
          <p:cNvPr id="25604" name="AutoShape 9"/>
          <p:cNvSpPr>
            <a:spLocks noChangeArrowheads="1"/>
          </p:cNvSpPr>
          <p:nvPr/>
        </p:nvSpPr>
        <p:spPr bwMode="auto">
          <a:xfrm>
            <a:off x="4038600" y="5854112"/>
            <a:ext cx="3733800" cy="457200"/>
          </a:xfrm>
          <a:prstGeom prst="wedgeRectCallout">
            <a:avLst>
              <a:gd name="adj1" fmla="val -100551"/>
              <a:gd name="adj2" fmla="val -97222"/>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eaLnBrk="1" hangingPunct="1">
              <a:spcBef>
                <a:spcPct val="0"/>
              </a:spcBef>
              <a:buFontTx/>
              <a:buNone/>
            </a:pPr>
            <a:r>
              <a:rPr lang="en-US" altLang="zh-TW" sz="2400" dirty="0">
                <a:solidFill>
                  <a:srgbClr val="FFFFFF"/>
                </a:solidFill>
                <a:latin typeface="Arial Narrow" pitchFamily="34" charset="0"/>
              </a:rPr>
              <a:t>Only legal if $T is a number!</a:t>
            </a:r>
          </a:p>
        </p:txBody>
      </p:sp>
      <p:cxnSp>
        <p:nvCxnSpPr>
          <p:cNvPr id="25605" name="Straight Connector 2"/>
          <p:cNvCxnSpPr>
            <a:cxnSpLocks noChangeShapeType="1"/>
          </p:cNvCxnSpPr>
          <p:nvPr/>
        </p:nvCxnSpPr>
        <p:spPr bwMode="auto">
          <a:xfrm flipH="1">
            <a:off x="749300" y="5278040"/>
            <a:ext cx="1584000" cy="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25606" name="Straight Connector 8"/>
          <p:cNvCxnSpPr>
            <a:cxnSpLocks noChangeShapeType="1"/>
          </p:cNvCxnSpPr>
          <p:nvPr/>
        </p:nvCxnSpPr>
        <p:spPr bwMode="auto">
          <a:xfrm flipH="1">
            <a:off x="762000" y="3705272"/>
            <a:ext cx="2133600" cy="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9913600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7"/>
          <p:cNvSpPr>
            <a:spLocks noChangeArrowheads="1"/>
          </p:cNvSpPr>
          <p:nvPr/>
        </p:nvSpPr>
        <p:spPr bwMode="auto">
          <a:xfrm>
            <a:off x="228600" y="990600"/>
            <a:ext cx="8458200" cy="4945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har char="•"/>
              <a:defRPr kumimoji="1" sz="3200">
                <a:solidFill>
                  <a:schemeClr val="tx1"/>
                </a:solidFill>
                <a:latin typeface="Arial" pitchFamily="34" charset="0"/>
                <a:ea typeface="新細明體" pitchFamily="18" charset="-120"/>
              </a:defRPr>
            </a:lvl1pPr>
            <a:lvl2pPr marL="800100" indent="-34290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nSpc>
                <a:spcPct val="90000"/>
              </a:lnSpc>
              <a:spcBef>
                <a:spcPct val="0"/>
              </a:spcBef>
            </a:pPr>
            <a:r>
              <a:rPr lang="en-US" altLang="zh-TW" b="0" dirty="0" smtClean="0">
                <a:solidFill>
                  <a:srgbClr val="000000"/>
                </a:solidFill>
              </a:rPr>
              <a:t>Arrays are declared by using parentheses, and elements are separated by </a:t>
            </a:r>
            <a:r>
              <a:rPr lang="en-US" altLang="zh-TW" b="0" dirty="0">
                <a:solidFill>
                  <a:srgbClr val="000000"/>
                </a:solidFill>
              </a:rPr>
              <a:t>spaces:</a:t>
            </a:r>
          </a:p>
          <a:p>
            <a:pPr marL="739775" indent="-739775">
              <a:lnSpc>
                <a:spcPct val="90000"/>
              </a:lnSpc>
              <a:spcBef>
                <a:spcPct val="0"/>
              </a:spcBef>
              <a:buFontTx/>
              <a:buNone/>
            </a:pPr>
            <a:r>
              <a:rPr lang="en-US" altLang="zh-TW" sz="3000" b="0" dirty="0">
                <a:solidFill>
                  <a:srgbClr val="000000"/>
                </a:solidFill>
              </a:rPr>
              <a:t>	</a:t>
            </a:r>
            <a:r>
              <a:rPr lang="en-US" altLang="zh-TW" sz="2600" b="0" dirty="0" smtClean="0">
                <a:solidFill>
                  <a:schemeClr val="bg1">
                    <a:lumMod val="65000"/>
                  </a:schemeClr>
                </a:solidFill>
                <a:latin typeface="Times New Roman" pitchFamily="18" charset="0"/>
              </a:rPr>
              <a:t>%</a:t>
            </a:r>
            <a:r>
              <a:rPr lang="en-US" altLang="zh-TW" sz="3000" b="0" dirty="0" smtClean="0">
                <a:solidFill>
                  <a:srgbClr val="000000"/>
                </a:solidFill>
                <a:latin typeface="High Tower Text" pitchFamily="18" charset="0"/>
              </a:rPr>
              <a:t> </a:t>
            </a:r>
            <a:r>
              <a:rPr lang="en-US" altLang="zh-TW" sz="3000" b="0" dirty="0">
                <a:solidFill>
                  <a:srgbClr val="000000"/>
                </a:solidFill>
                <a:latin typeface="High Tower Text" pitchFamily="18" charset="0"/>
              </a:rPr>
              <a:t>set var</a:t>
            </a:r>
            <a:r>
              <a:rPr lang="en-US" altLang="zh-TW" sz="2600" b="0" dirty="0">
                <a:solidFill>
                  <a:srgbClr val="000000"/>
                </a:solidFill>
                <a:latin typeface="Times New Roman" pitchFamily="18" charset="0"/>
              </a:rPr>
              <a:t>2</a:t>
            </a:r>
            <a:r>
              <a:rPr lang="en-US" altLang="zh-TW" sz="3000" b="0" dirty="0">
                <a:solidFill>
                  <a:srgbClr val="000000"/>
                </a:solidFill>
                <a:latin typeface="High Tower Text" pitchFamily="18" charset="0"/>
              </a:rPr>
              <a:t>=(Apple Banana Cherry)</a:t>
            </a:r>
          </a:p>
          <a:p>
            <a:pPr>
              <a:lnSpc>
                <a:spcPct val="90000"/>
              </a:lnSpc>
              <a:spcBef>
                <a:spcPts val="3000"/>
              </a:spcBef>
            </a:pPr>
            <a:r>
              <a:rPr lang="en-US" altLang="zh-TW" b="0" dirty="0">
                <a:solidFill>
                  <a:srgbClr val="000000"/>
                </a:solidFill>
              </a:rPr>
              <a:t>Don’t use commas to separate:</a:t>
            </a:r>
          </a:p>
          <a:p>
            <a:pPr marL="739775" indent="0">
              <a:lnSpc>
                <a:spcPct val="80000"/>
              </a:lnSpc>
              <a:spcBef>
                <a:spcPct val="0"/>
              </a:spcBef>
              <a:buFontTx/>
              <a:buNone/>
            </a:pPr>
            <a:r>
              <a:rPr lang="en-US" altLang="zh-TW" sz="2600" b="0" dirty="0" smtClean="0">
                <a:solidFill>
                  <a:schemeClr val="bg1">
                    <a:lumMod val="65000"/>
                  </a:schemeClr>
                </a:solidFill>
                <a:latin typeface="Times New Roman" pitchFamily="18" charset="0"/>
              </a:rPr>
              <a:t>%</a:t>
            </a:r>
            <a:r>
              <a:rPr lang="en-US" altLang="zh-TW" sz="3000" b="0" dirty="0" smtClean="0">
                <a:solidFill>
                  <a:srgbClr val="000000"/>
                </a:solidFill>
                <a:latin typeface="High Tower Text" pitchFamily="18" charset="0"/>
              </a:rPr>
              <a:t> </a:t>
            </a:r>
            <a:r>
              <a:rPr lang="en-US" altLang="zh-TW" sz="3000" b="0" dirty="0">
                <a:solidFill>
                  <a:srgbClr val="000000"/>
                </a:solidFill>
                <a:latin typeface="High Tower Text" pitchFamily="18" charset="0"/>
              </a:rPr>
              <a:t>set var</a:t>
            </a:r>
            <a:r>
              <a:rPr lang="en-US" altLang="zh-TW" sz="2600" b="0" dirty="0">
                <a:solidFill>
                  <a:srgbClr val="000000"/>
                </a:solidFill>
                <a:latin typeface="Times New Roman" pitchFamily="18" charset="0"/>
              </a:rPr>
              <a:t>2</a:t>
            </a:r>
            <a:r>
              <a:rPr lang="en-US" altLang="zh-TW" sz="3000" b="0" dirty="0">
                <a:solidFill>
                  <a:srgbClr val="000000"/>
                </a:solidFill>
                <a:latin typeface="High Tower Text" pitchFamily="18" charset="0"/>
              </a:rPr>
              <a:t>=(</a:t>
            </a:r>
            <a:r>
              <a:rPr lang="en-US" altLang="zh-TW" sz="3000" b="0" dirty="0" err="1">
                <a:solidFill>
                  <a:srgbClr val="000000"/>
                </a:solidFill>
                <a:latin typeface="High Tower Text" pitchFamily="18" charset="0"/>
              </a:rPr>
              <a:t>Apple,Banana,Cherry</a:t>
            </a:r>
            <a:r>
              <a:rPr lang="en-US" altLang="zh-TW" sz="3000" b="0" dirty="0">
                <a:solidFill>
                  <a:srgbClr val="000000"/>
                </a:solidFill>
                <a:latin typeface="High Tower Text" pitchFamily="18" charset="0"/>
              </a:rPr>
              <a:t>)</a:t>
            </a:r>
          </a:p>
          <a:p>
            <a:pPr marL="739775" indent="0">
              <a:lnSpc>
                <a:spcPct val="80000"/>
              </a:lnSpc>
              <a:spcBef>
                <a:spcPct val="0"/>
              </a:spcBef>
              <a:buFontTx/>
              <a:buNone/>
            </a:pPr>
            <a:r>
              <a:rPr lang="en-US" altLang="zh-TW" sz="2600" b="0" dirty="0" smtClean="0">
                <a:solidFill>
                  <a:schemeClr val="bg1">
                    <a:lumMod val="65000"/>
                  </a:schemeClr>
                </a:solidFill>
                <a:latin typeface="Times New Roman" pitchFamily="18" charset="0"/>
              </a:rPr>
              <a:t>%</a:t>
            </a:r>
            <a:r>
              <a:rPr lang="en-US" altLang="zh-TW" sz="3000" b="0" dirty="0" smtClean="0">
                <a:solidFill>
                  <a:srgbClr val="000000"/>
                </a:solidFill>
                <a:latin typeface="High Tower Text" pitchFamily="18" charset="0"/>
              </a:rPr>
              <a:t> </a:t>
            </a:r>
            <a:r>
              <a:rPr lang="en-US" altLang="zh-TW" sz="3000" b="0" dirty="0">
                <a:solidFill>
                  <a:srgbClr val="000000"/>
                </a:solidFill>
                <a:latin typeface="High Tower Text" pitchFamily="18" charset="0"/>
              </a:rPr>
              <a:t>echo </a:t>
            </a:r>
            <a:r>
              <a:rPr lang="en-US" altLang="zh-TW" sz="2600" b="0" dirty="0">
                <a:solidFill>
                  <a:srgbClr val="000000"/>
                </a:solidFill>
                <a:latin typeface="Times New Roman" pitchFamily="18" charset="0"/>
              </a:rPr>
              <a:t>$</a:t>
            </a:r>
            <a:r>
              <a:rPr lang="en-US" altLang="zh-TW" sz="3000" b="0" dirty="0">
                <a:solidFill>
                  <a:srgbClr val="000000"/>
                </a:solidFill>
                <a:latin typeface="High Tower Text" pitchFamily="18" charset="0"/>
              </a:rPr>
              <a:t>var</a:t>
            </a:r>
            <a:r>
              <a:rPr lang="en-US" altLang="zh-TW" sz="2600" b="0" dirty="0">
                <a:solidFill>
                  <a:srgbClr val="000000"/>
                </a:solidFill>
                <a:latin typeface="Times New Roman" pitchFamily="18" charset="0"/>
              </a:rPr>
              <a:t>2[1]</a:t>
            </a:r>
          </a:p>
          <a:p>
            <a:pPr marL="739775" indent="0">
              <a:lnSpc>
                <a:spcPct val="80000"/>
              </a:lnSpc>
              <a:spcBef>
                <a:spcPct val="0"/>
              </a:spcBef>
              <a:buFontTx/>
              <a:buNone/>
            </a:pPr>
            <a:r>
              <a:rPr lang="en-US" altLang="zh-TW" sz="2600" b="0" dirty="0" err="1" smtClean="0">
                <a:solidFill>
                  <a:srgbClr val="000000"/>
                </a:solidFill>
                <a:latin typeface="Times New Roman" pitchFamily="18" charset="0"/>
              </a:rPr>
              <a:t>Apple,</a:t>
            </a:r>
            <a:r>
              <a:rPr lang="en-US" altLang="zh-TW" sz="3000" b="0" dirty="0" err="1" smtClean="0">
                <a:solidFill>
                  <a:srgbClr val="000000"/>
                </a:solidFill>
                <a:latin typeface="High Tower Text" pitchFamily="18" charset="0"/>
              </a:rPr>
              <a:t>Banana,Cherry</a:t>
            </a:r>
            <a:endParaRPr lang="en-US" altLang="zh-TW" sz="3000" b="0" dirty="0">
              <a:solidFill>
                <a:srgbClr val="000000"/>
              </a:solidFill>
              <a:latin typeface="High Tower Text" pitchFamily="18" charset="0"/>
            </a:endParaRPr>
          </a:p>
          <a:p>
            <a:pPr marL="739775" indent="0">
              <a:lnSpc>
                <a:spcPct val="80000"/>
              </a:lnSpc>
              <a:spcBef>
                <a:spcPct val="0"/>
              </a:spcBef>
              <a:buFontTx/>
              <a:buNone/>
            </a:pPr>
            <a:r>
              <a:rPr lang="en-US" altLang="zh-TW" sz="2600" b="0" dirty="0" smtClean="0">
                <a:solidFill>
                  <a:schemeClr val="bg1">
                    <a:lumMod val="65000"/>
                  </a:schemeClr>
                </a:solidFill>
                <a:latin typeface="Times New Roman" pitchFamily="18" charset="0"/>
              </a:rPr>
              <a:t>%</a:t>
            </a:r>
            <a:endParaRPr lang="en-US" altLang="zh-TW" sz="2600" b="0" dirty="0">
              <a:solidFill>
                <a:schemeClr val="bg1">
                  <a:lumMod val="65000"/>
                </a:schemeClr>
              </a:solidFill>
              <a:latin typeface="High Tower Text" pitchFamily="18" charset="0"/>
            </a:endParaRPr>
          </a:p>
          <a:p>
            <a:pPr marL="739775" indent="0">
              <a:lnSpc>
                <a:spcPct val="80000"/>
              </a:lnSpc>
              <a:spcBef>
                <a:spcPct val="0"/>
              </a:spcBef>
              <a:buFontTx/>
              <a:buNone/>
            </a:pPr>
            <a:r>
              <a:rPr lang="en-US" altLang="zh-TW" sz="2600" b="0" dirty="0" smtClean="0">
                <a:solidFill>
                  <a:schemeClr val="bg1">
                    <a:lumMod val="65000"/>
                  </a:schemeClr>
                </a:solidFill>
                <a:latin typeface="Times New Roman" pitchFamily="18" charset="0"/>
              </a:rPr>
              <a:t>%</a:t>
            </a:r>
            <a:r>
              <a:rPr lang="en-US" altLang="zh-TW" sz="2600" b="0" dirty="0" smtClean="0">
                <a:solidFill>
                  <a:srgbClr val="000000"/>
                </a:solidFill>
                <a:latin typeface="High Tower Text" pitchFamily="18" charset="0"/>
              </a:rPr>
              <a:t> </a:t>
            </a:r>
            <a:r>
              <a:rPr lang="en-US" altLang="zh-TW" b="0" dirty="0">
                <a:solidFill>
                  <a:srgbClr val="000000"/>
                </a:solidFill>
                <a:latin typeface="High Tower Text" pitchFamily="18" charset="0"/>
              </a:rPr>
              <a:t>set var</a:t>
            </a:r>
            <a:r>
              <a:rPr lang="en-US" altLang="zh-TW" sz="2800" b="0" dirty="0">
                <a:solidFill>
                  <a:srgbClr val="000000"/>
                </a:solidFill>
                <a:latin typeface="Times New Roman" pitchFamily="18" charset="0"/>
              </a:rPr>
              <a:t>2</a:t>
            </a:r>
            <a:r>
              <a:rPr lang="en-US" altLang="zh-TW" b="0" dirty="0">
                <a:solidFill>
                  <a:srgbClr val="000000"/>
                </a:solidFill>
                <a:latin typeface="High Tower Text" pitchFamily="18" charset="0"/>
              </a:rPr>
              <a:t>=(Apple, Banana, Cherry)</a:t>
            </a:r>
          </a:p>
          <a:p>
            <a:pPr marL="739775" indent="0">
              <a:lnSpc>
                <a:spcPct val="80000"/>
              </a:lnSpc>
              <a:spcBef>
                <a:spcPct val="0"/>
              </a:spcBef>
              <a:buFontTx/>
              <a:buNone/>
            </a:pPr>
            <a:r>
              <a:rPr lang="en-US" altLang="zh-TW" sz="2600" b="0" dirty="0" smtClean="0">
                <a:solidFill>
                  <a:schemeClr val="bg1">
                    <a:lumMod val="65000"/>
                  </a:schemeClr>
                </a:solidFill>
                <a:latin typeface="Times New Roman" pitchFamily="18" charset="0"/>
              </a:rPr>
              <a:t>%</a:t>
            </a:r>
            <a:r>
              <a:rPr lang="en-US" altLang="zh-TW" b="0" dirty="0" smtClean="0">
                <a:solidFill>
                  <a:srgbClr val="000000"/>
                </a:solidFill>
                <a:latin typeface="High Tower Text" pitchFamily="18" charset="0"/>
              </a:rPr>
              <a:t> </a:t>
            </a:r>
            <a:r>
              <a:rPr lang="en-US" altLang="zh-TW" b="0" dirty="0">
                <a:solidFill>
                  <a:srgbClr val="000000"/>
                </a:solidFill>
                <a:latin typeface="High Tower Text" pitchFamily="18" charset="0"/>
              </a:rPr>
              <a:t>echo </a:t>
            </a:r>
            <a:r>
              <a:rPr lang="en-US" altLang="zh-TW" sz="2800" b="0" dirty="0">
                <a:solidFill>
                  <a:srgbClr val="000000"/>
                </a:solidFill>
                <a:latin typeface="Times New Roman" pitchFamily="18" charset="0"/>
              </a:rPr>
              <a:t>$</a:t>
            </a:r>
            <a:r>
              <a:rPr lang="en-US" altLang="zh-TW" b="0" dirty="0">
                <a:solidFill>
                  <a:srgbClr val="000000"/>
                </a:solidFill>
                <a:latin typeface="High Tower Text" pitchFamily="18" charset="0"/>
              </a:rPr>
              <a:t>var</a:t>
            </a:r>
            <a:r>
              <a:rPr lang="en-US" altLang="zh-TW" sz="2800" b="0" dirty="0">
                <a:solidFill>
                  <a:srgbClr val="000000"/>
                </a:solidFill>
                <a:latin typeface="Times New Roman" pitchFamily="18" charset="0"/>
              </a:rPr>
              <a:t>2[1]</a:t>
            </a:r>
          </a:p>
          <a:p>
            <a:pPr marL="739775" indent="0">
              <a:lnSpc>
                <a:spcPct val="80000"/>
              </a:lnSpc>
              <a:spcBef>
                <a:spcPct val="0"/>
              </a:spcBef>
              <a:buFontTx/>
              <a:buNone/>
            </a:pPr>
            <a:r>
              <a:rPr lang="en-US" altLang="zh-TW" b="0" dirty="0" smtClean="0">
                <a:solidFill>
                  <a:srgbClr val="000000"/>
                </a:solidFill>
                <a:latin typeface="High Tower Text" pitchFamily="18" charset="0"/>
              </a:rPr>
              <a:t>Apple,</a:t>
            </a:r>
          </a:p>
          <a:p>
            <a:pPr marL="739775" indent="0">
              <a:lnSpc>
                <a:spcPct val="80000"/>
              </a:lnSpc>
              <a:spcBef>
                <a:spcPct val="0"/>
              </a:spcBef>
              <a:buNone/>
            </a:pPr>
            <a:r>
              <a:rPr lang="en-US" altLang="zh-TW" sz="2600" b="0" dirty="0" smtClean="0">
                <a:solidFill>
                  <a:schemeClr val="bg1">
                    <a:lumMod val="65000"/>
                  </a:schemeClr>
                </a:solidFill>
                <a:latin typeface="Times New Roman" pitchFamily="18" charset="0"/>
              </a:rPr>
              <a:t>%</a:t>
            </a:r>
            <a:endParaRPr lang="en-US" altLang="zh-TW" sz="2600" b="0" dirty="0">
              <a:solidFill>
                <a:schemeClr val="bg1">
                  <a:lumMod val="65000"/>
                </a:schemeClr>
              </a:solidFill>
              <a:latin typeface="High Tower Text" pitchFamily="18" charset="0"/>
            </a:endParaRPr>
          </a:p>
          <a:p>
            <a:pPr>
              <a:lnSpc>
                <a:spcPct val="80000"/>
              </a:lnSpc>
              <a:spcBef>
                <a:spcPct val="0"/>
              </a:spcBef>
              <a:buFontTx/>
              <a:buNone/>
            </a:pPr>
            <a:endParaRPr lang="en-US" altLang="zh-TW" sz="3600" b="0" dirty="0">
              <a:solidFill>
                <a:srgbClr val="000000"/>
              </a:solidFill>
            </a:endParaRPr>
          </a:p>
          <a:p>
            <a:pPr>
              <a:spcBef>
                <a:spcPct val="0"/>
              </a:spcBef>
              <a:buFontTx/>
              <a:buNone/>
            </a:pPr>
            <a:endParaRPr lang="en-US" altLang="zh-TW" sz="4000" b="0" dirty="0">
              <a:solidFill>
                <a:srgbClr val="000000"/>
              </a:solidFill>
            </a:endParaRPr>
          </a:p>
          <a:p>
            <a:pPr>
              <a:lnSpc>
                <a:spcPct val="80000"/>
              </a:lnSpc>
              <a:spcBef>
                <a:spcPct val="0"/>
              </a:spcBef>
              <a:buFontTx/>
              <a:buNone/>
            </a:pPr>
            <a:endParaRPr lang="en-US" altLang="zh-TW" sz="3400" b="0" dirty="0">
              <a:solidFill>
                <a:srgbClr val="000000"/>
              </a:solidFill>
            </a:endParaRPr>
          </a:p>
          <a:p>
            <a:pPr>
              <a:spcBef>
                <a:spcPct val="0"/>
              </a:spcBef>
              <a:buFontTx/>
              <a:buNone/>
            </a:pPr>
            <a:endParaRPr lang="en-US" altLang="zh-TW" sz="3400" b="0" dirty="0">
              <a:solidFill>
                <a:srgbClr val="000000"/>
              </a:solidFill>
            </a:endParaRPr>
          </a:p>
        </p:txBody>
      </p:sp>
      <p:sp>
        <p:nvSpPr>
          <p:cNvPr id="6" name="Rectangle 2"/>
          <p:cNvSpPr txBox="1">
            <a:spLocks noChangeArrowheads="1"/>
          </p:cNvSpPr>
          <p:nvPr/>
        </p:nvSpPr>
        <p:spPr bwMode="auto">
          <a:xfrm>
            <a:off x="0" y="44624"/>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新細明體" charset="-120"/>
              </a:defRPr>
            </a:lvl2pPr>
            <a:lvl3pPr algn="ctr" rtl="0" eaLnBrk="0" fontAlgn="base" hangingPunct="0">
              <a:spcBef>
                <a:spcPct val="0"/>
              </a:spcBef>
              <a:spcAft>
                <a:spcPct val="0"/>
              </a:spcAft>
              <a:defRPr kumimoji="1" sz="4400">
                <a:solidFill>
                  <a:schemeClr val="tx2"/>
                </a:solidFill>
                <a:latin typeface="Arial" charset="0"/>
                <a:ea typeface="新細明體" charset="-120"/>
              </a:defRPr>
            </a:lvl3pPr>
            <a:lvl4pPr algn="ctr" rtl="0" eaLnBrk="0" fontAlgn="base" hangingPunct="0">
              <a:spcBef>
                <a:spcPct val="0"/>
              </a:spcBef>
              <a:spcAft>
                <a:spcPct val="0"/>
              </a:spcAft>
              <a:defRPr kumimoji="1" sz="4400">
                <a:solidFill>
                  <a:schemeClr val="tx2"/>
                </a:solidFill>
                <a:latin typeface="Arial" charset="0"/>
                <a:ea typeface="新細明體" charset="-120"/>
              </a:defRPr>
            </a:lvl4pPr>
            <a:lvl5pPr algn="ctr" rtl="0" eaLnBrk="0" fontAlgn="base" hangingPunct="0">
              <a:spcBef>
                <a:spcPct val="0"/>
              </a:spcBef>
              <a:spcAft>
                <a:spcPct val="0"/>
              </a:spcAft>
              <a:defRPr kumimoji="1" sz="4400">
                <a:solidFill>
                  <a:schemeClr val="tx2"/>
                </a:solidFill>
                <a:latin typeface="Arial" charset="0"/>
                <a:ea typeface="新細明體" charset="-120"/>
              </a:defRPr>
            </a:lvl5pPr>
            <a:lvl6pPr marL="457200" algn="ctr" rtl="0" fontAlgn="base">
              <a:spcBef>
                <a:spcPct val="0"/>
              </a:spcBef>
              <a:spcAft>
                <a:spcPct val="0"/>
              </a:spcAft>
              <a:defRPr kumimoji="1" sz="4400">
                <a:solidFill>
                  <a:schemeClr val="tx2"/>
                </a:solidFill>
                <a:latin typeface="Arial" charset="0"/>
                <a:ea typeface="新細明體" charset="-120"/>
              </a:defRPr>
            </a:lvl6pPr>
            <a:lvl7pPr marL="914400" algn="ctr" rtl="0" fontAlgn="base">
              <a:spcBef>
                <a:spcPct val="0"/>
              </a:spcBef>
              <a:spcAft>
                <a:spcPct val="0"/>
              </a:spcAft>
              <a:defRPr kumimoji="1" sz="4400">
                <a:solidFill>
                  <a:schemeClr val="tx2"/>
                </a:solidFill>
                <a:latin typeface="Arial" charset="0"/>
                <a:ea typeface="新細明體" charset="-120"/>
              </a:defRPr>
            </a:lvl7pPr>
            <a:lvl8pPr marL="1371600" algn="ctr" rtl="0" fontAlgn="base">
              <a:spcBef>
                <a:spcPct val="0"/>
              </a:spcBef>
              <a:spcAft>
                <a:spcPct val="0"/>
              </a:spcAft>
              <a:defRPr kumimoji="1" sz="4400">
                <a:solidFill>
                  <a:schemeClr val="tx2"/>
                </a:solidFill>
                <a:latin typeface="Arial" charset="0"/>
                <a:ea typeface="新細明體" charset="-120"/>
              </a:defRPr>
            </a:lvl8pPr>
            <a:lvl9pPr marL="1828800" algn="ctr" rtl="0" fontAlgn="base">
              <a:spcBef>
                <a:spcPct val="0"/>
              </a:spcBef>
              <a:spcAft>
                <a:spcPct val="0"/>
              </a:spcAft>
              <a:defRPr kumimoji="1" sz="4400">
                <a:solidFill>
                  <a:schemeClr val="tx2"/>
                </a:solidFill>
                <a:latin typeface="Arial" charset="0"/>
                <a:ea typeface="新細明體" charset="-120"/>
              </a:defRPr>
            </a:lvl9pPr>
          </a:lstStyle>
          <a:p>
            <a:pPr eaLnBrk="1" hangingPunct="1"/>
            <a:r>
              <a:rPr lang="en-US" altLang="zh-TW" sz="4800" b="1" kern="0" smtClean="0">
                <a:solidFill>
                  <a:srgbClr val="0033CC"/>
                </a:solidFill>
              </a:rPr>
              <a:t>Arr</a:t>
            </a:r>
            <a:r>
              <a:rPr lang="en-US" altLang="zh-TW" sz="4800" b="1" kern="0" spc="-300" smtClean="0">
                <a:solidFill>
                  <a:srgbClr val="0033CC"/>
                </a:solidFill>
              </a:rPr>
              <a:t>ay</a:t>
            </a:r>
            <a:r>
              <a:rPr lang="en-US" altLang="zh-TW" sz="4000" b="1" kern="0" spc="-300" smtClean="0">
                <a:solidFill>
                  <a:srgbClr val="0033CC"/>
                </a:solidFill>
              </a:rPr>
              <a:t> </a:t>
            </a:r>
            <a:r>
              <a:rPr lang="en-US" altLang="zh-TW" sz="4800" b="1" kern="0" spc="-500" smtClean="0">
                <a:solidFill>
                  <a:srgbClr val="0033CC"/>
                </a:solidFill>
              </a:rPr>
              <a:t>V</a:t>
            </a:r>
            <a:r>
              <a:rPr lang="en-US" altLang="zh-TW" sz="4800" b="1" kern="0" spc="-100" smtClean="0">
                <a:solidFill>
                  <a:srgbClr val="0033CC"/>
                </a:solidFill>
              </a:rPr>
              <a:t>a</a:t>
            </a:r>
            <a:r>
              <a:rPr lang="en-US" altLang="zh-TW" sz="4800" b="1" kern="0" smtClean="0">
                <a:solidFill>
                  <a:srgbClr val="0033CC"/>
                </a:solidFill>
              </a:rPr>
              <a:t>ri</a:t>
            </a:r>
            <a:r>
              <a:rPr lang="en-US" altLang="zh-TW" sz="4800" b="1" kern="0" spc="-100" smtClean="0">
                <a:solidFill>
                  <a:srgbClr val="0033CC"/>
                </a:solidFill>
              </a:rPr>
              <a:t>able</a:t>
            </a:r>
            <a:r>
              <a:rPr lang="en-US" altLang="zh-TW" sz="4800" b="1" kern="0" smtClean="0">
                <a:solidFill>
                  <a:srgbClr val="0033CC"/>
                </a:solidFill>
              </a:rPr>
              <a:t>s</a:t>
            </a:r>
            <a:r>
              <a:rPr lang="en-US" altLang="zh-TW" sz="4000" b="1" kern="0" smtClean="0">
                <a:solidFill>
                  <a:srgbClr val="0033CC"/>
                </a:solidFill>
              </a:rPr>
              <a:t> </a:t>
            </a:r>
            <a:r>
              <a:rPr lang="en-US" altLang="zh-TW" sz="4800" b="1" kern="0" spc="-300" smtClean="0">
                <a:solidFill>
                  <a:srgbClr val="0033CC"/>
                </a:solidFill>
              </a:rPr>
              <a:t>(</a:t>
            </a:r>
            <a:r>
              <a:rPr lang="en-US" altLang="zh-TW" sz="4800" b="1" kern="0" spc="-100" smtClean="0">
                <a:solidFill>
                  <a:srgbClr val="0033CC"/>
                </a:solidFill>
              </a:rPr>
              <a:t>C</a:t>
            </a:r>
            <a:r>
              <a:rPr lang="en-US" altLang="zh-TW" sz="4800" b="1" kern="0" spc="-100" smtClean="0">
                <a:solidFill>
                  <a:srgbClr val="0033CC"/>
                </a:solidFill>
                <a:latin typeface="Gadugi" panose="020B0502040204020203" pitchFamily="34" charset="0"/>
                <a:ea typeface="Gadugi" panose="020B0502040204020203" pitchFamily="34" charset="0"/>
              </a:rPr>
              <a:t>-</a:t>
            </a:r>
            <a:r>
              <a:rPr lang="en-US" altLang="zh-TW" sz="4800" b="1" kern="0" spc="-100" smtClean="0">
                <a:solidFill>
                  <a:srgbClr val="0033CC"/>
                </a:solidFill>
              </a:rPr>
              <a:t>shell synta</a:t>
            </a:r>
            <a:r>
              <a:rPr lang="en-US" altLang="zh-TW" sz="4800" b="1" kern="0" spc="-300" smtClean="0">
                <a:solidFill>
                  <a:srgbClr val="0033CC"/>
                </a:solidFill>
              </a:rPr>
              <a:t>x</a:t>
            </a:r>
            <a:r>
              <a:rPr lang="en-US" altLang="zh-TW" sz="4800" b="1" kern="0" smtClean="0">
                <a:solidFill>
                  <a:srgbClr val="0033CC"/>
                </a:solidFill>
              </a:rPr>
              <a:t>)</a:t>
            </a:r>
            <a:endParaRPr lang="en-US" altLang="zh-TW" sz="4800" b="1" kern="0" dirty="0" smtClean="0">
              <a:solidFill>
                <a:srgbClr val="0033CC"/>
              </a:solidFill>
            </a:endParaRPr>
          </a:p>
        </p:txBody>
      </p:sp>
    </p:spTree>
    <p:extLst>
      <p:ext uri="{BB962C8B-B14F-4D97-AF65-F5344CB8AC3E}">
        <p14:creationId xmlns:p14="http://schemas.microsoft.com/office/powerpoint/2010/main" val="2842363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idx="1"/>
          </p:nvPr>
        </p:nvSpPr>
        <p:spPr bwMode="auto">
          <a:xfrm>
            <a:off x="0" y="0"/>
            <a:ext cx="9144000" cy="6858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no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gn="just">
              <a:lnSpc>
                <a:spcPct val="85000"/>
              </a:lnSpc>
              <a:spcBef>
                <a:spcPct val="0"/>
              </a:spcBef>
              <a:buNone/>
            </a:pPr>
            <a:r>
              <a:rPr kumimoji="0" lang="zh-TW" altLang="zh-TW" sz="1800" b="0" i="0" u="none" strike="noStrike" cap="none" spc="-130" normalizeH="0" dirty="0" smtClean="0">
                <a:ln>
                  <a:noFill/>
                </a:ln>
                <a:solidFill>
                  <a:srgbClr val="000000"/>
                </a:solidFill>
                <a:effectLst/>
                <a:latin typeface="Courier New" panose="02070309020205020404" pitchFamily="49" charset="0"/>
                <a:cs typeface="Courier New" panose="02070309020205020404" pitchFamily="49" charset="0"/>
              </a:rPr>
              <a:t>As</a:t>
            </a:r>
            <a:r>
              <a:rPr kumimoji="0" lang="zh-TW" altLang="zh-TW" sz="1200" b="0" i="0" u="none" strike="noStrike" cap="none" spc="-13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250" normalizeH="0" dirty="0" smtClean="0">
                <a:ln>
                  <a:noFill/>
                </a:ln>
                <a:solidFill>
                  <a:srgbClr val="000000"/>
                </a:solidFill>
                <a:effectLst/>
                <a:latin typeface="Courier New" panose="02070309020205020404" pitchFamily="49" charset="0"/>
                <a:cs typeface="Courier New" panose="02070309020205020404" pitchFamily="49" charset="0"/>
              </a:rPr>
              <a:t>yo</a:t>
            </a:r>
            <a:r>
              <a:rPr kumimoji="0" lang="en-US" altLang="zh-TW" sz="1800" spc="-300" dirty="0">
                <a:solidFill>
                  <a:srgbClr val="000000"/>
                </a:solidFill>
                <a:latin typeface="Courier New" panose="02070309020205020404" pitchFamily="49" charset="0"/>
                <a:cs typeface="Courier New" panose="02070309020205020404" pitchFamily="49" charset="0"/>
              </a:rPr>
              <a:t>u</a:t>
            </a:r>
            <a:r>
              <a:rPr kumimoji="0" lang="zh-TW" altLang="zh-TW" sz="1200" b="0" i="0" u="none" strike="noStrike" cap="none" spc="-13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130" normalizeH="0" dirty="0" smtClean="0">
                <a:ln>
                  <a:noFill/>
                </a:ln>
                <a:solidFill>
                  <a:srgbClr val="000000"/>
                </a:solidFill>
                <a:effectLst/>
                <a:latin typeface="Courier New" panose="02070309020205020404" pitchFamily="49" charset="0"/>
                <a:cs typeface="Courier New" panose="02070309020205020404" pitchFamily="49" charset="0"/>
              </a:rPr>
              <a:t>sur</a:t>
            </a:r>
            <a:r>
              <a:rPr kumimoji="0" lang="zh-TW" altLang="zh-TW" sz="1800" b="0" i="0" u="none" strike="noStrike" cap="none" spc="-300" normalizeH="0" dirty="0" smtClean="0">
                <a:ln>
                  <a:noFill/>
                </a:ln>
                <a:solidFill>
                  <a:srgbClr val="000000"/>
                </a:solidFill>
                <a:effectLst/>
                <a:latin typeface="Courier New" panose="02070309020205020404" pitchFamily="49" charset="0"/>
                <a:cs typeface="Courier New" panose="02070309020205020404" pitchFamily="49" charset="0"/>
              </a:rPr>
              <a:t>el</a:t>
            </a:r>
            <a:r>
              <a:rPr kumimoji="0" lang="zh-TW" altLang="zh-TW" sz="1800" b="0" i="0" u="none" strike="noStrike" cap="none" spc="-130" normalizeH="0" dirty="0" smtClean="0">
                <a:ln>
                  <a:noFill/>
                </a:ln>
                <a:solidFill>
                  <a:srgbClr val="000000"/>
                </a:solidFill>
                <a:effectLst/>
                <a:latin typeface="Courier New" panose="02070309020205020404" pitchFamily="49" charset="0"/>
                <a:cs typeface="Courier New" panose="02070309020205020404" pitchFamily="49" charset="0"/>
              </a:rPr>
              <a:t>y</a:t>
            </a:r>
            <a:r>
              <a:rPr kumimoji="0" lang="zh-TW" altLang="zh-TW" sz="1100" b="0" i="0" u="none" strike="noStrike" cap="none" spc="-13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zh-TW" sz="1800" b="0" i="0" u="none" strike="noStrike" cap="none" spc="-90" normalizeH="0" dirty="0" err="1" smtClean="0">
                <a:ln>
                  <a:noFill/>
                </a:ln>
                <a:solidFill>
                  <a:srgbClr val="000000"/>
                </a:solidFill>
                <a:effectLst/>
                <a:latin typeface="Courier New" panose="02070309020205020404" pitchFamily="49" charset="0"/>
                <a:cs typeface="Courier New" panose="02070309020205020404" pitchFamily="49" charset="0"/>
              </a:rPr>
              <a:t>kn</a:t>
            </a:r>
            <a:r>
              <a:rPr kumimoji="0" lang="en-US" altLang="zh-TW" sz="1800" b="0" i="0" u="none" strike="noStrike" cap="none" spc="-130" normalizeH="0" dirty="0" err="1" smtClean="0">
                <a:ln>
                  <a:noFill/>
                </a:ln>
                <a:solidFill>
                  <a:srgbClr val="000000"/>
                </a:solidFill>
                <a:effectLst/>
                <a:latin typeface="Courier New" panose="02070309020205020404" pitchFamily="49" charset="0"/>
                <a:cs typeface="Courier New" panose="02070309020205020404" pitchFamily="49" charset="0"/>
              </a:rPr>
              <a:t>o</a:t>
            </a:r>
            <a:r>
              <a:rPr kumimoji="0" lang="zh-TW" altLang="zh-TW" sz="1800" b="0" i="0" u="none" strike="noStrike" cap="none" spc="-200" normalizeH="0" dirty="0" smtClean="0">
                <a:ln>
                  <a:noFill/>
                </a:ln>
                <a:solidFill>
                  <a:srgbClr val="000000"/>
                </a:solidFill>
                <a:effectLst/>
                <a:latin typeface="Courier New" panose="02070309020205020404" pitchFamily="49" charset="0"/>
                <a:cs typeface="Courier New" panose="02070309020205020404" pitchFamily="49" charset="0"/>
              </a:rPr>
              <a:t>w</a:t>
            </a:r>
            <a:r>
              <a:rPr kumimoji="0" lang="zh-TW" altLang="zh-TW" sz="1800" b="0" i="0" u="none" strike="noStrike" cap="none" spc="-130" normalizeH="0" dirty="0" smtClean="0">
                <a:ln>
                  <a:noFill/>
                </a:ln>
                <a:solidFill>
                  <a:srgbClr val="000000"/>
                </a:solidFill>
                <a:effectLst/>
                <a:latin typeface="Courier New" panose="02070309020205020404" pitchFamily="49" charset="0"/>
                <a:cs typeface="Courier New" panose="02070309020205020404" pitchFamily="49" charset="0"/>
              </a:rPr>
              <a:t>,</a:t>
            </a:r>
            <a:r>
              <a:rPr kumimoji="0" lang="zh-TW" altLang="zh-TW" sz="900" b="0" i="0" u="none" strike="noStrike" cap="none" spc="-13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zh-TW" sz="1800" b="0" i="0" u="none" strike="noStrike" cap="none" spc="-130" normalizeH="0" dirty="0" smtClean="0">
                <a:ln>
                  <a:noFill/>
                </a:ln>
                <a:solidFill>
                  <a:srgbClr val="000000"/>
                </a:solidFill>
                <a:effectLst/>
                <a:latin typeface="Courier New" panose="02070309020205020404" pitchFamily="49" charset="0"/>
                <a:cs typeface="Courier New" panose="02070309020205020404" pitchFamily="49" charset="0"/>
              </a:rPr>
              <a:t>our</a:t>
            </a:r>
            <a:r>
              <a:rPr kumimoji="0" lang="zh-TW" altLang="zh-TW" sz="1050" b="0" i="0" u="none" strike="noStrike" cap="none" spc="-13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130" normalizeH="0" dirty="0" smtClean="0">
                <a:ln>
                  <a:noFill/>
                </a:ln>
                <a:solidFill>
                  <a:srgbClr val="000000"/>
                </a:solidFill>
                <a:effectLst/>
                <a:latin typeface="Courier New" panose="02070309020205020404" pitchFamily="49" charset="0"/>
                <a:cs typeface="Courier New" panose="02070309020205020404" pitchFamily="49" charset="0"/>
              </a:rPr>
              <a:t>course</a:t>
            </a:r>
            <a:r>
              <a:rPr kumimoji="0" lang="zh-TW" altLang="zh-TW" sz="1200" b="0" i="0" u="none" strike="noStrike" cap="none" spc="-13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130" normalizeH="0" dirty="0" smtClean="0">
                <a:ln>
                  <a:noFill/>
                </a:ln>
                <a:solidFill>
                  <a:srgbClr val="000000"/>
                </a:solidFill>
                <a:effectLst/>
                <a:latin typeface="Courier New" panose="02070309020205020404" pitchFamily="49" charset="0"/>
                <a:cs typeface="Courier New" panose="02070309020205020404" pitchFamily="49" charset="0"/>
              </a:rPr>
              <a:t>has</a:t>
            </a:r>
            <a:r>
              <a:rPr kumimoji="0" lang="zh-TW" altLang="zh-TW" sz="1200" b="0" i="0" u="none" strike="noStrike" cap="none" spc="-13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130" normalizeH="0" dirty="0" smtClean="0">
                <a:ln>
                  <a:noFill/>
                </a:ln>
                <a:solidFill>
                  <a:srgbClr val="000000"/>
                </a:solidFill>
                <a:effectLst/>
                <a:latin typeface="Courier New" panose="02070309020205020404" pitchFamily="49" charset="0"/>
                <a:cs typeface="Courier New" panose="02070309020205020404" pitchFamily="49" charset="0"/>
              </a:rPr>
              <a:t>a</a:t>
            </a:r>
            <a:r>
              <a:rPr kumimoji="0" lang="zh-TW" altLang="zh-TW" sz="1200" b="0" i="0" u="none" strike="noStrike" cap="none" spc="-13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130" normalizeH="0" dirty="0" smtClean="0">
                <a:ln>
                  <a:noFill/>
                </a:ln>
                <a:solidFill>
                  <a:srgbClr val="000000"/>
                </a:solidFill>
                <a:effectLst/>
                <a:latin typeface="Courier New" panose="02070309020205020404" pitchFamily="49" charset="0"/>
                <a:cs typeface="Courier New" panose="02070309020205020404" pitchFamily="49" charset="0"/>
              </a:rPr>
              <a:t>s</a:t>
            </a:r>
            <a:r>
              <a:rPr kumimoji="0" lang="zh-TW" altLang="zh-TW" sz="1800" b="0" i="0" u="none" strike="noStrike" cap="none" spc="-220" normalizeH="0" dirty="0" smtClean="0">
                <a:ln>
                  <a:noFill/>
                </a:ln>
                <a:solidFill>
                  <a:srgbClr val="000000"/>
                </a:solidFill>
                <a:effectLst/>
                <a:latin typeface="Courier New" panose="02070309020205020404" pitchFamily="49" charset="0"/>
                <a:cs typeface="Courier New" panose="02070309020205020404" pitchFamily="49" charset="0"/>
              </a:rPr>
              <a:t>eve</a:t>
            </a:r>
            <a:r>
              <a:rPr kumimoji="0" lang="zh-TW" altLang="zh-TW" sz="1800" b="0" i="0" u="none" strike="noStrike" cap="none" spc="-130" normalizeH="0" dirty="0" smtClean="0">
                <a:ln>
                  <a:noFill/>
                </a:ln>
                <a:solidFill>
                  <a:srgbClr val="000000"/>
                </a:solidFill>
                <a:effectLst/>
                <a:latin typeface="Courier New" panose="02070309020205020404" pitchFamily="49" charset="0"/>
                <a:cs typeface="Courier New" panose="02070309020205020404" pitchFamily="49" charset="0"/>
              </a:rPr>
              <a:t>re</a:t>
            </a:r>
            <a:r>
              <a:rPr kumimoji="0" lang="zh-TW" altLang="zh-TW" sz="1200" b="0" i="0" u="none" strike="noStrike" cap="none" spc="-13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130" normalizeH="0" dirty="0" smtClean="0">
                <a:ln>
                  <a:noFill/>
                </a:ln>
                <a:solidFill>
                  <a:srgbClr val="000000"/>
                </a:solidFill>
                <a:effectLst/>
                <a:latin typeface="Courier New" panose="02070309020205020404" pitchFamily="49" charset="0"/>
                <a:cs typeface="Courier New" panose="02070309020205020404" pitchFamily="49" charset="0"/>
              </a:rPr>
              <a:t>p</a:t>
            </a:r>
            <a:r>
              <a:rPr kumimoji="0" lang="zh-TW" altLang="zh-TW" sz="1800" b="0" i="0" u="none" strike="noStrike" cap="none" spc="-290" normalizeH="0" dirty="0" smtClean="0">
                <a:ln>
                  <a:noFill/>
                </a:ln>
                <a:solidFill>
                  <a:srgbClr val="000000"/>
                </a:solidFill>
                <a:effectLst/>
                <a:latin typeface="Courier New" panose="02070309020205020404" pitchFamily="49" charset="0"/>
                <a:cs typeface="Courier New" panose="02070309020205020404" pitchFamily="49" charset="0"/>
              </a:rPr>
              <a:t>o</a:t>
            </a:r>
            <a:r>
              <a:rPr kumimoji="0" lang="zh-TW" altLang="zh-TW" sz="1800" b="0" i="0" u="none" strike="noStrike" cap="none" spc="-220" normalizeH="0" dirty="0" smtClean="0">
                <a:ln>
                  <a:noFill/>
                </a:ln>
                <a:solidFill>
                  <a:srgbClr val="000000"/>
                </a:solidFill>
                <a:effectLst/>
                <a:latin typeface="Courier New" panose="02070309020205020404" pitchFamily="49" charset="0"/>
                <a:cs typeface="Courier New" panose="02070309020205020404" pitchFamily="49" charset="0"/>
              </a:rPr>
              <a:t>li</a:t>
            </a:r>
            <a:r>
              <a:rPr kumimoji="0" lang="zh-TW" altLang="zh-TW" sz="1800" b="0" i="0" u="none" strike="noStrike" cap="none" spc="-130" normalizeH="0" dirty="0" smtClean="0">
                <a:ln>
                  <a:noFill/>
                </a:ln>
                <a:solidFill>
                  <a:srgbClr val="000000"/>
                </a:solidFill>
                <a:effectLst/>
                <a:latin typeface="Courier New" panose="02070309020205020404" pitchFamily="49" charset="0"/>
                <a:cs typeface="Courier New" panose="02070309020205020404" pitchFamily="49" charset="0"/>
              </a:rPr>
              <a:t>cy</a:t>
            </a:r>
            <a:r>
              <a:rPr kumimoji="0" lang="zh-TW" altLang="zh-TW" sz="1100" b="0" i="0" u="none" strike="noStrike" cap="none" spc="-13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230" normalizeH="0" dirty="0" smtClean="0">
                <a:ln>
                  <a:noFill/>
                </a:ln>
                <a:solidFill>
                  <a:srgbClr val="000000"/>
                </a:solidFill>
                <a:effectLst/>
                <a:latin typeface="Courier New" panose="02070309020205020404" pitchFamily="49" charset="0"/>
                <a:cs typeface="Courier New" panose="02070309020205020404" pitchFamily="49" charset="0"/>
              </a:rPr>
              <a:t>o</a:t>
            </a:r>
            <a:r>
              <a:rPr kumimoji="0" lang="zh-TW" altLang="zh-TW" sz="1800" b="0" i="0" u="none" strike="noStrike" cap="none" spc="-130" normalizeH="0" dirty="0" smtClean="0">
                <a:ln>
                  <a:noFill/>
                </a:ln>
                <a:solidFill>
                  <a:srgbClr val="000000"/>
                </a:solidFill>
                <a:effectLst/>
                <a:latin typeface="Courier New" panose="02070309020205020404" pitchFamily="49" charset="0"/>
                <a:cs typeface="Courier New" panose="02070309020205020404" pitchFamily="49" charset="0"/>
              </a:rPr>
              <a:t>n</a:t>
            </a:r>
            <a:r>
              <a:rPr kumimoji="0" lang="zh-TW" altLang="zh-TW" sz="1200" b="0" i="0" u="none" strike="noStrike" cap="none" spc="-13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130" normalizeH="0" dirty="0" smtClean="0">
                <a:ln>
                  <a:noFill/>
                </a:ln>
                <a:solidFill>
                  <a:srgbClr val="000000"/>
                </a:solidFill>
                <a:effectLst/>
                <a:latin typeface="Courier New" panose="02070309020205020404" pitchFamily="49" charset="0"/>
                <a:cs typeface="Courier New" panose="02070309020205020404" pitchFamily="49" charset="0"/>
              </a:rPr>
              <a:t>c</a:t>
            </a:r>
            <a:r>
              <a:rPr kumimoji="0" lang="zh-TW" altLang="zh-TW" sz="1800" b="0" i="0" u="none" strike="noStrike" cap="none" spc="-190" normalizeH="0" dirty="0" smtClean="0">
                <a:ln>
                  <a:noFill/>
                </a:ln>
                <a:solidFill>
                  <a:srgbClr val="000000"/>
                </a:solidFill>
                <a:effectLst/>
                <a:latin typeface="Courier New" panose="02070309020205020404" pitchFamily="49" charset="0"/>
                <a:cs typeface="Courier New" panose="02070309020205020404" pitchFamily="49" charset="0"/>
              </a:rPr>
              <a:t>heatin</a:t>
            </a:r>
            <a:r>
              <a:rPr kumimoji="0" lang="zh-TW" altLang="zh-TW" sz="1800" b="0" i="0" u="none" strike="noStrike" cap="none" spc="-130" normalizeH="0" dirty="0" smtClean="0">
                <a:ln>
                  <a:noFill/>
                </a:ln>
                <a:solidFill>
                  <a:srgbClr val="000000"/>
                </a:solidFill>
                <a:effectLst/>
                <a:latin typeface="Courier New" panose="02070309020205020404" pitchFamily="49" charset="0"/>
                <a:cs typeface="Courier New" panose="02070309020205020404" pitchFamily="49" charset="0"/>
              </a:rPr>
              <a:t>g</a:t>
            </a:r>
            <a:r>
              <a:rPr kumimoji="0" lang="zh-TW" altLang="zh-TW" sz="1200" b="0" i="0" u="none" strike="noStrike" cap="none" spc="-13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130" normalizeH="0" dirty="0" smtClean="0">
                <a:ln>
                  <a:noFill/>
                </a:ln>
                <a:solidFill>
                  <a:srgbClr val="000000"/>
                </a:solidFill>
                <a:effectLst/>
                <a:latin typeface="Courier New" panose="02070309020205020404" pitchFamily="49" charset="0"/>
                <a:cs typeface="Courier New" panose="02070309020205020404" pitchFamily="49" charset="0"/>
              </a:rPr>
              <a:t>a</a:t>
            </a:r>
            <a:r>
              <a:rPr kumimoji="0" lang="zh-TW" altLang="zh-TW" sz="1800" b="0" i="0" u="none" strike="noStrike" cap="none" spc="-220" normalizeH="0" dirty="0" smtClean="0">
                <a:ln>
                  <a:noFill/>
                </a:ln>
                <a:solidFill>
                  <a:srgbClr val="000000"/>
                </a:solidFill>
                <a:effectLst/>
                <a:latin typeface="Courier New" panose="02070309020205020404" pitchFamily="49" charset="0"/>
                <a:cs typeface="Courier New" panose="02070309020205020404" pitchFamily="49" charset="0"/>
              </a:rPr>
              <a:t>n</a:t>
            </a:r>
            <a:r>
              <a:rPr kumimoji="0" lang="zh-TW" altLang="zh-TW" sz="1800" b="0" i="0" u="none" strike="noStrike" cap="none" spc="-130" normalizeH="0" dirty="0" smtClean="0">
                <a:ln>
                  <a:noFill/>
                </a:ln>
                <a:solidFill>
                  <a:srgbClr val="000000"/>
                </a:solidFill>
                <a:effectLst/>
                <a:latin typeface="Courier New" panose="02070309020205020404" pitchFamily="49" charset="0"/>
                <a:cs typeface="Courier New" panose="02070309020205020404" pitchFamily="49" charset="0"/>
              </a:rPr>
              <a:t>d</a:t>
            </a:r>
            <a:r>
              <a:rPr kumimoji="0" lang="zh-TW" altLang="zh-TW" sz="1200" b="0" i="0" u="none" strike="noStrike" cap="none" spc="-13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130" normalizeH="0" dirty="0" smtClean="0">
                <a:ln>
                  <a:noFill/>
                </a:ln>
                <a:solidFill>
                  <a:srgbClr val="000000"/>
                </a:solidFill>
                <a:effectLst/>
                <a:latin typeface="Courier New" panose="02070309020205020404" pitchFamily="49" charset="0"/>
                <a:cs typeface="Courier New" panose="02070309020205020404" pitchFamily="49" charset="0"/>
              </a:rPr>
              <a:t>a</a:t>
            </a:r>
            <a:r>
              <a:rPr kumimoji="0" lang="zh-TW" altLang="zh-TW" sz="1200" b="0" i="0" u="none" strike="noStrike" cap="none" spc="-13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130" normalizeH="0" dirty="0" smtClean="0">
                <a:ln>
                  <a:noFill/>
                </a:ln>
                <a:solidFill>
                  <a:srgbClr val="000000"/>
                </a:solidFill>
                <a:effectLst/>
                <a:latin typeface="Courier New" panose="02070309020205020404" pitchFamily="49" charset="0"/>
                <a:cs typeface="Courier New" panose="02070309020205020404" pitchFamily="49" charset="0"/>
              </a:rPr>
              <a:t>strict</a:t>
            </a:r>
            <a:r>
              <a:rPr kumimoji="0" lang="zh-TW" altLang="zh-TW" sz="1800" b="0" i="0" u="none" strike="noStrike" cap="none" spc="-250" normalizeH="0" dirty="0" smtClean="0">
                <a:ln>
                  <a:noFill/>
                </a:ln>
                <a:solidFill>
                  <a:srgbClr val="000000"/>
                </a:solidFill>
                <a:effectLst/>
                <a:latin typeface="Courier New" panose="02070309020205020404" pitchFamily="49" charset="0"/>
                <a:cs typeface="Courier New" panose="02070309020205020404" pitchFamily="49" charset="0"/>
              </a:rPr>
              <a:t>l</a:t>
            </a:r>
            <a:r>
              <a:rPr kumimoji="0" lang="zh-TW" altLang="zh-TW" sz="1800" b="0" i="0" u="none" strike="noStrike" cap="none" spc="-300" normalizeH="0" dirty="0" smtClean="0">
                <a:ln>
                  <a:noFill/>
                </a:ln>
                <a:solidFill>
                  <a:srgbClr val="000000"/>
                </a:solidFill>
                <a:effectLst/>
                <a:latin typeface="Courier New" panose="02070309020205020404" pitchFamily="49" charset="0"/>
                <a:cs typeface="Courier New" panose="02070309020205020404" pitchFamily="49" charset="0"/>
              </a:rPr>
              <a:t>y</a:t>
            </a:r>
            <a:r>
              <a:rPr kumimoji="0" lang="zh-TW" altLang="zh-TW" sz="1800" b="0" i="0" u="none" strike="noStrike" cap="none" spc="-100" normalizeH="0" dirty="0" smtClean="0">
                <a:ln>
                  <a:noFill/>
                </a:ln>
                <a:solidFill>
                  <a:srgbClr val="000000"/>
                </a:solidFill>
                <a:effectLst/>
                <a:latin typeface="Courier New" panose="02070309020205020404" pitchFamily="49" charset="0"/>
                <a:cs typeface="Courier New" panose="02070309020205020404" pitchFamily="49" charset="0"/>
              </a:rPr>
              <a:t>-enforced definition of what constitutes cheating. At the top of </a:t>
            </a:r>
            <a:r>
              <a:rPr kumimoji="0" lang="zh-TW" altLang="zh-TW" sz="1800" spc="-100" dirty="0">
                <a:solidFill>
                  <a:srgbClr val="000000"/>
                </a:solidFill>
                <a:latin typeface="Courier New" panose="02070309020205020404" pitchFamily="49" charset="0"/>
                <a:cs typeface="Courier New" panose="02070309020205020404" pitchFamily="49" charset="0"/>
              </a:rPr>
              <a:t>each </a:t>
            </a:r>
            <a:r>
              <a:rPr kumimoji="0" lang="zh-TW" altLang="zh-TW" sz="1800" spc="-100" dirty="0" smtClean="0">
                <a:solidFill>
                  <a:srgbClr val="000000"/>
                </a:solidFill>
                <a:latin typeface="Courier New" panose="02070309020205020404" pitchFamily="49" charset="0"/>
                <a:cs typeface="Courier New" panose="02070309020205020404" pitchFamily="49" charset="0"/>
              </a:rPr>
              <a:t>assignment </a:t>
            </a:r>
            <a:r>
              <a:rPr kumimoji="0" lang="zh-TW" altLang="zh-TW" sz="1800" b="0" i="0" u="none" strike="noStrike" cap="none" spc="-100" normalizeH="0" dirty="0" smtClean="0">
                <a:ln>
                  <a:noFill/>
                </a:ln>
                <a:solidFill>
                  <a:srgbClr val="000000"/>
                </a:solidFill>
                <a:effectLst/>
                <a:latin typeface="Courier New" panose="02070309020205020404" pitchFamily="49" charset="0"/>
                <a:cs typeface="Courier New" panose="02070309020205020404" pitchFamily="49" charset="0"/>
              </a:rPr>
              <a:t>descriptio</a:t>
            </a:r>
            <a:r>
              <a:rPr kumimoji="0" lang="en-US" altLang="zh-TW" sz="1800" b="0" i="0" u="none" strike="noStrike" cap="none" spc="-100" normalizeH="0" dirty="0" smtClean="0">
                <a:ln>
                  <a:noFill/>
                </a:ln>
                <a:solidFill>
                  <a:srgbClr val="000000"/>
                </a:solidFill>
                <a:effectLst/>
                <a:latin typeface="Courier New" panose="02070309020205020404" pitchFamily="49" charset="0"/>
                <a:cs typeface="Courier New" panose="02070309020205020404" pitchFamily="49" charset="0"/>
              </a:rPr>
              <a:t>n</a:t>
            </a:r>
            <a:r>
              <a:rPr kumimoji="0" lang="zh-TW" altLang="zh-TW" sz="1800" b="0" i="0" u="none" strike="noStrike" cap="none" spc="-100" normalizeH="0" dirty="0" smtClean="0">
                <a:ln>
                  <a:noFill/>
                </a:ln>
                <a:solidFill>
                  <a:srgbClr val="000000"/>
                </a:solidFill>
                <a:effectLst/>
                <a:latin typeface="Courier New" panose="02070309020205020404" pitchFamily="49" charset="0"/>
                <a:cs typeface="Courier New" panose="02070309020205020404" pitchFamily="49" charset="0"/>
              </a:rPr>
              <a:t>, there is, in fact, a reminder of this.</a:t>
            </a:r>
            <a:endParaRPr kumimoji="0" lang="en-US" altLang="zh-TW" sz="1800" b="0" i="0" u="none" strike="noStrike" cap="none" spc="-100" normalizeH="0" dirty="0" smtClean="0">
              <a:ln>
                <a:noFill/>
              </a:ln>
              <a:solidFill>
                <a:srgbClr val="000000"/>
              </a:solidFill>
              <a:effectLst/>
              <a:latin typeface="Courier New" panose="02070309020205020404" pitchFamily="49" charset="0"/>
              <a:cs typeface="Courier New" panose="02070309020205020404" pitchFamily="49" charset="0"/>
            </a:endParaRPr>
          </a:p>
          <a:p>
            <a:pPr marL="0" lvl="0" indent="0" algn="just">
              <a:lnSpc>
                <a:spcPct val="90000"/>
              </a:lnSpc>
              <a:spcBef>
                <a:spcPct val="0"/>
              </a:spcBef>
              <a:buNone/>
            </a:pPr>
            <a:r>
              <a:rPr kumimoji="0" lang="zh-TW" altLang="zh-TW" sz="1800" b="0" i="0" u="none" strike="noStrike" cap="none" spc="-6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sz="1800" b="0" i="0" u="none" strike="noStrike" cap="none" spc="-60" normalizeH="0" dirty="0" smtClean="0">
                <a:ln>
                  <a:noFill/>
                </a:ln>
                <a:solidFill>
                  <a:srgbClr val="000000"/>
                </a:solidFill>
                <a:effectLst/>
                <a:latin typeface="Courier New" panose="02070309020205020404" pitchFamily="49" charset="0"/>
                <a:cs typeface="Courier New" panose="02070309020205020404" pitchFamily="49" charset="0"/>
              </a:rPr>
              <a:t>你一定有發現，本堂課對於作弊有很嚴格的定義和嚴厲的懲處規定。 事實上，在每一個作業的置頂文也都都重複的提醒大家本堂課對作弊的定義和懲處。</a:t>
            </a:r>
            <a:endParaRPr kumimoji="0" lang="en-US" altLang="zh-TW" sz="1800" b="0" i="0" u="none" strike="noStrike" cap="none" spc="-60" normalizeH="0" dirty="0" smtClean="0">
              <a:ln>
                <a:noFill/>
              </a:ln>
              <a:solidFill>
                <a:srgbClr val="000000"/>
              </a:solidFill>
              <a:effectLst/>
              <a:latin typeface="Courier New" panose="02070309020205020404" pitchFamily="49" charset="0"/>
              <a:cs typeface="Courier New" panose="02070309020205020404" pitchFamily="49" charset="0"/>
            </a:endParaRPr>
          </a:p>
          <a:p>
            <a:pPr marL="0" lvl="0" indent="0" algn="just">
              <a:lnSpc>
                <a:spcPct val="85000"/>
              </a:lnSpc>
              <a:spcBef>
                <a:spcPts val="1500"/>
              </a:spcBef>
              <a:buNone/>
            </a:pPr>
            <a:r>
              <a:rPr kumimoji="0" lang="zh-TW" altLang="zh-TW" sz="1800" b="0" i="0" u="none" strike="noStrike" cap="none" spc="-70" normalizeH="0" dirty="0" smtClean="0">
                <a:ln>
                  <a:noFill/>
                </a:ln>
                <a:solidFill>
                  <a:srgbClr val="000000"/>
                </a:solidFill>
                <a:effectLst/>
                <a:latin typeface="Courier New" panose="02070309020205020404" pitchFamily="49" charset="0"/>
                <a:cs typeface="Courier New" panose="02070309020205020404" pitchFamily="49" charset="0"/>
              </a:rPr>
              <a:t>In many schools, such cheating immediately places a bad mark </a:t>
            </a:r>
            <a:r>
              <a:rPr kumimoji="0" lang="en-US" altLang="zh-TW" sz="1800" b="0" i="0" u="none" strike="noStrike" cap="none" spc="-70" normalizeH="0" dirty="0" smtClean="0">
                <a:ln>
                  <a:noFill/>
                </a:ln>
                <a:solidFill>
                  <a:srgbClr val="000000"/>
                </a:solidFill>
                <a:effectLst/>
                <a:latin typeface="Courier New" panose="02070309020205020404" pitchFamily="49" charset="0"/>
                <a:cs typeface="Courier New" panose="02070309020205020404" pitchFamily="49" charset="0"/>
              </a:rPr>
              <a:t>("XF") </a:t>
            </a:r>
            <a:r>
              <a:rPr kumimoji="0" lang="zh-TW" altLang="zh-TW" sz="1800" b="0" i="0" u="none" strike="noStrike" cap="none" spc="-70" normalizeH="0" dirty="0" smtClean="0">
                <a:ln>
                  <a:noFill/>
                </a:ln>
                <a:solidFill>
                  <a:srgbClr val="000000"/>
                </a:solidFill>
                <a:effectLst/>
                <a:latin typeface="Courier New" panose="02070309020205020404" pitchFamily="49" charset="0"/>
                <a:cs typeface="Courier New" panose="02070309020205020404" pitchFamily="49" charset="0"/>
              </a:rPr>
              <a:t>on </a:t>
            </a:r>
            <a:r>
              <a:rPr kumimoji="0" lang="zh-TW" altLang="zh-TW" sz="1800" b="0" i="0" u="none" strike="noStrike" cap="none" spc="-60" normalizeH="0" dirty="0" smtClean="0">
                <a:ln>
                  <a:noFill/>
                </a:ln>
                <a:solidFill>
                  <a:srgbClr val="000000"/>
                </a:solidFill>
                <a:effectLst/>
                <a:latin typeface="Courier New" panose="02070309020205020404" pitchFamily="49" charset="0"/>
                <a:cs typeface="Courier New" panose="02070309020205020404" pitchFamily="49" charset="0"/>
              </a:rPr>
              <a:t>your college transcript. But I am inclined to be somewhat kinder.</a:t>
            </a:r>
            <a:endParaRPr kumimoji="0" lang="en-US" altLang="zh-TW" sz="1800" b="0" i="0" u="none" strike="noStrike" cap="none" spc="-60" normalizeH="0" dirty="0" smtClean="0">
              <a:ln>
                <a:noFill/>
              </a:ln>
              <a:solidFill>
                <a:srgbClr val="000000"/>
              </a:solidFill>
              <a:effectLst/>
              <a:latin typeface="Courier New" panose="02070309020205020404" pitchFamily="49" charset="0"/>
              <a:cs typeface="Courier New" panose="02070309020205020404" pitchFamily="49" charset="0"/>
            </a:endParaRPr>
          </a:p>
          <a:p>
            <a:pPr marL="0" lvl="0" indent="0" algn="just">
              <a:lnSpc>
                <a:spcPct val="90000"/>
              </a:lnSpc>
              <a:spcBef>
                <a:spcPct val="0"/>
              </a:spcBef>
              <a:buNone/>
            </a:pPr>
            <a:r>
              <a:rPr kumimoji="0" lang="zh-TW" sz="1800" b="0" i="0" u="none" strike="noStrike" cap="none" spc="-80" normalizeH="0" dirty="0" smtClean="0">
                <a:ln>
                  <a:noFill/>
                </a:ln>
                <a:solidFill>
                  <a:srgbClr val="000000"/>
                </a:solidFill>
                <a:effectLst/>
                <a:latin typeface="Courier New" panose="02070309020205020404" pitchFamily="49" charset="0"/>
                <a:cs typeface="Courier New" panose="02070309020205020404" pitchFamily="49" charset="0"/>
              </a:rPr>
              <a:t>在很多學校，一旦被抓到作弊，你的成績單上就會被寫上作弊的紀錄。但我傾向用較仁慈的方式來處理。</a:t>
            </a:r>
            <a:endParaRPr kumimoji="0" lang="en-US" altLang="zh-TW" sz="1800" b="0" i="0" u="none" strike="noStrike" cap="none" spc="-80" normalizeH="0" dirty="0" smtClean="0">
              <a:ln>
                <a:noFill/>
              </a:ln>
              <a:solidFill>
                <a:srgbClr val="000000"/>
              </a:solidFill>
              <a:effectLst/>
              <a:latin typeface="Courier New" panose="02070309020205020404" pitchFamily="49" charset="0"/>
              <a:cs typeface="Courier New" panose="02070309020205020404" pitchFamily="49" charset="0"/>
            </a:endParaRPr>
          </a:p>
          <a:p>
            <a:pPr marL="0" lvl="0" indent="0" algn="just">
              <a:lnSpc>
                <a:spcPct val="85000"/>
              </a:lnSpc>
              <a:spcBef>
                <a:spcPts val="1500"/>
              </a:spcBef>
              <a:buNone/>
            </a:pPr>
            <a:r>
              <a:rPr kumimoji="0" lang="en-US" altLang="zh-TW" sz="1800" b="0" i="0" u="none" strike="noStrike" cap="none" spc="-60" normalizeH="0" dirty="0" smtClean="0">
                <a:ln>
                  <a:noFill/>
                </a:ln>
                <a:solidFill>
                  <a:srgbClr val="000000"/>
                </a:solidFill>
                <a:effectLst/>
                <a:latin typeface="Courier New" panose="02070309020205020404" pitchFamily="49" charset="0"/>
                <a:cs typeface="Courier New" panose="02070309020205020404" pitchFamily="49" charset="0"/>
              </a:rPr>
              <a:t>We</a:t>
            </a:r>
            <a:r>
              <a:rPr kumimoji="0" lang="zh-TW" altLang="zh-TW" sz="1800" b="0" i="0" u="none" strike="noStrike" cap="none" spc="-60" normalizeH="0" dirty="0" smtClean="0">
                <a:ln>
                  <a:noFill/>
                </a:ln>
                <a:solidFill>
                  <a:srgbClr val="000000"/>
                </a:solidFill>
                <a:effectLst/>
                <a:latin typeface="Courier New" panose="02070309020205020404" pitchFamily="49" charset="0"/>
                <a:cs typeface="Courier New" panose="02070309020205020404" pitchFamily="49" charset="0"/>
              </a:rPr>
              <a:t> have caught some students cheating. Before going through the bureaucracy, I want to give you the chance to "come clean". I also suspect that more people have cheated than I have caught, and I hope </a:t>
            </a:r>
            <a:r>
              <a:rPr kumimoji="0" lang="en-US" altLang="zh-TW" sz="1800" b="0" i="0" u="none" strike="noStrike" cap="none" spc="-80" normalizeH="0" dirty="0" smtClean="0">
                <a:ln>
                  <a:noFill/>
                </a:ln>
                <a:solidFill>
                  <a:srgbClr val="000000"/>
                </a:solidFill>
                <a:effectLst/>
                <a:latin typeface="Courier New" panose="02070309020205020404" pitchFamily="49" charset="0"/>
                <a:cs typeface="Courier New" panose="02070309020205020404" pitchFamily="49" charset="0"/>
              </a:rPr>
              <a:t>they will also come clean</a:t>
            </a:r>
            <a:r>
              <a:rPr kumimoji="0" lang="zh-TW" altLang="zh-TW" sz="1800" b="0" i="0" u="none" strike="noStrike" cap="none" spc="-80" normalizeH="0" dirty="0" smtClean="0">
                <a:ln>
                  <a:noFill/>
                </a:ln>
                <a:solidFill>
                  <a:srgbClr val="000000"/>
                </a:solidFill>
                <a:effectLst/>
                <a:latin typeface="Courier New" panose="02070309020205020404" pitchFamily="49" charset="0"/>
                <a:cs typeface="Courier New" panose="02070309020205020404" pitchFamily="49" charset="0"/>
              </a:rPr>
              <a:t>, by means of the offer that I will now make:</a:t>
            </a:r>
            <a:endParaRPr kumimoji="0" lang="en-US" altLang="zh-TW" sz="1800" b="0" i="0" u="none" strike="noStrike" cap="none" spc="-80" normalizeH="0" dirty="0" smtClean="0">
              <a:ln>
                <a:noFill/>
              </a:ln>
              <a:solidFill>
                <a:srgbClr val="000000"/>
              </a:solidFill>
              <a:effectLst/>
              <a:latin typeface="Courier New" panose="02070309020205020404" pitchFamily="49" charset="0"/>
              <a:cs typeface="Courier New" panose="02070309020205020404" pitchFamily="49" charset="0"/>
            </a:endParaRPr>
          </a:p>
          <a:p>
            <a:pPr marL="0" lvl="0" indent="0" algn="just">
              <a:lnSpc>
                <a:spcPct val="90000"/>
              </a:lnSpc>
              <a:spcBef>
                <a:spcPct val="0"/>
              </a:spcBef>
              <a:buNone/>
            </a:pPr>
            <a:r>
              <a:rPr kumimoji="0" lang="zh-TW" sz="1800" b="0" i="0" u="none" strike="noStrike" cap="none" spc="-120" normalizeH="0" dirty="0" smtClean="0">
                <a:ln>
                  <a:noFill/>
                </a:ln>
                <a:solidFill>
                  <a:srgbClr val="000000"/>
                </a:solidFill>
                <a:effectLst/>
                <a:latin typeface="Courier New" panose="02070309020205020404" pitchFamily="49" charset="0"/>
                <a:cs typeface="Courier New" panose="02070309020205020404" pitchFamily="49" charset="0"/>
              </a:rPr>
              <a:t>我已經抓到了幾名學生作弊。在送交學校的行政程序以前，我希望給你自清的機會。我懷疑實際上作弊的人比我目前抓到的更多，我希望可以把一些人濾出來，所以在這裡我給作弊的人最後一次的機會</a:t>
            </a:r>
            <a:r>
              <a:rPr kumimoji="0" lang="zh-TW" altLang="en-US" sz="1800" dirty="0">
                <a:solidFill>
                  <a:srgbClr val="000000"/>
                </a:solidFill>
                <a:latin typeface="Courier New" panose="02070309020205020404" pitchFamily="49" charset="0"/>
                <a:cs typeface="Courier New" panose="02070309020205020404" pitchFamily="49" charset="0"/>
              </a:rPr>
              <a:t>：</a:t>
            </a:r>
            <a:endParaRPr kumimoji="0" lang="en-US" altLang="zh-TW" sz="1800" b="0" i="0" u="none" strike="noStrike" cap="none" spc="-120" normalizeH="0" dirty="0" smtClean="0">
              <a:ln>
                <a:noFill/>
              </a:ln>
              <a:solidFill>
                <a:srgbClr val="000000"/>
              </a:solidFill>
              <a:effectLst/>
              <a:latin typeface="Courier New" panose="02070309020205020404" pitchFamily="49" charset="0"/>
              <a:cs typeface="Courier New" panose="02070309020205020404" pitchFamily="49" charset="0"/>
            </a:endParaRPr>
          </a:p>
          <a:p>
            <a:pPr marL="0" lvl="0" indent="0" algn="just">
              <a:lnSpc>
                <a:spcPct val="85000"/>
              </a:lnSpc>
              <a:spcBef>
                <a:spcPts val="1500"/>
              </a:spcBef>
              <a:buNone/>
            </a:pPr>
            <a:r>
              <a:rPr kumimoji="0" lang="zh-TW" altLang="zh-TW" sz="1800" b="0" i="0" u="none" strike="noStrike" cap="none" spc="-70" normalizeH="0" dirty="0" smtClean="0">
                <a:ln>
                  <a:noFill/>
                </a:ln>
                <a:solidFill>
                  <a:srgbClr val="000000"/>
                </a:solidFill>
                <a:effectLst/>
                <a:latin typeface="Courier New" panose="02070309020205020404" pitchFamily="49" charset="0"/>
                <a:cs typeface="Courier New" panose="02070309020205020404" pitchFamily="49" charset="0"/>
              </a:rPr>
              <a:t>If you cheated (by copying code or by letting </a:t>
            </a:r>
            <a:r>
              <a:rPr kumimoji="0" lang="en-US" altLang="zh-TW" sz="1800" spc="-70" dirty="0" smtClean="0">
                <a:solidFill>
                  <a:srgbClr val="000000"/>
                </a:solidFill>
                <a:latin typeface="Courier New" panose="02070309020205020404" pitchFamily="49" charset="0"/>
                <a:cs typeface="Courier New" panose="02070309020205020404" pitchFamily="49" charset="0"/>
              </a:rPr>
              <a:t>others</a:t>
            </a:r>
            <a:r>
              <a:rPr kumimoji="0" lang="zh-TW" altLang="zh-TW" sz="1800" b="0" i="0" u="none" strike="noStrike" cap="none" spc="-70" normalizeH="0" dirty="0" smtClean="0">
                <a:ln>
                  <a:noFill/>
                </a:ln>
                <a:solidFill>
                  <a:srgbClr val="000000"/>
                </a:solidFill>
                <a:effectLst/>
                <a:latin typeface="Courier New" panose="02070309020205020404" pitchFamily="49" charset="0"/>
                <a:cs typeface="Courier New" panose="02070309020205020404" pitchFamily="49" charset="0"/>
              </a:rPr>
              <a:t> copy your</a:t>
            </a:r>
            <a:r>
              <a:rPr kumimoji="0" lang="en-US" altLang="zh-TW" sz="1800" b="0" i="0" u="none" strike="noStrike" cap="none" spc="-70" normalizeH="0" dirty="0" smtClean="0">
                <a:ln>
                  <a:noFill/>
                </a:ln>
                <a:solidFill>
                  <a:srgbClr val="000000"/>
                </a:solidFill>
                <a:effectLst/>
                <a:latin typeface="Courier New" panose="02070309020205020404" pitchFamily="49" charset="0"/>
                <a:cs typeface="Courier New" panose="02070309020205020404" pitchFamily="49" charset="0"/>
              </a:rPr>
              <a:t>s</a:t>
            </a:r>
            <a:r>
              <a:rPr kumimoji="0" lang="zh-TW" altLang="zh-TW" sz="1800" b="0" i="0" u="none" strike="noStrike" cap="none" spc="-70" normalizeH="0" dirty="0" smtClean="0">
                <a:ln>
                  <a:noFill/>
                </a:ln>
                <a:solidFill>
                  <a:srgbClr val="000000"/>
                </a:solidFill>
                <a:effectLst/>
                <a:latin typeface="Courier New" panose="02070309020205020404" pitchFamily="49" charset="0"/>
                <a:cs typeface="Courier New" panose="02070309020205020404" pitchFamily="49" charset="0"/>
              </a:rPr>
              <a:t> -- even by letting them look over your shoulder at your code) then you should fill out a document saying "I want to get a zero on assignment</a:t>
            </a:r>
            <a:r>
              <a:rPr kumimoji="0" lang="en-US" altLang="zh-TW" sz="1800" b="0" i="0" u="none" strike="noStrike" cap="none" spc="-70" normalizeH="0" dirty="0" smtClean="0">
                <a:ln>
                  <a:noFill/>
                </a:ln>
                <a:solidFill>
                  <a:srgbClr val="000000"/>
                </a:solidFill>
                <a:effectLst/>
                <a:latin typeface="Courier New" panose="02070309020205020404" pitchFamily="49" charset="0"/>
                <a:cs typeface="Courier New" panose="02070309020205020404" pitchFamily="49" charset="0"/>
              </a:rPr>
              <a:t> 1</a:t>
            </a:r>
            <a:r>
              <a:rPr kumimoji="0" lang="zh-TW" altLang="zh-TW" sz="1800" b="0" i="0" u="none" strike="noStrike" cap="none" spc="-7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zh-TW" sz="1800" b="0" i="0" u="none" strike="noStrike" cap="none" spc="-70" normalizeH="0" dirty="0" smtClean="0">
                <a:ln>
                  <a:noFill/>
                </a:ln>
                <a:solidFill>
                  <a:srgbClr val="000000"/>
                </a:solidFill>
                <a:effectLst/>
                <a:latin typeface="Courier New" panose="02070309020205020404" pitchFamily="49" charset="0"/>
                <a:cs typeface="Courier New" panose="02070309020205020404" pitchFamily="49" charset="0"/>
              </a:rPr>
              <a:t>and </a:t>
            </a:r>
            <a:r>
              <a:rPr kumimoji="0" lang="zh-TW" altLang="zh-TW" sz="1800" b="0" i="0" u="none" strike="noStrike" cap="none" spc="-70" normalizeH="0" dirty="0" smtClean="0">
                <a:ln>
                  <a:noFill/>
                </a:ln>
                <a:solidFill>
                  <a:srgbClr val="000000"/>
                </a:solidFill>
                <a:effectLst/>
                <a:latin typeface="Courier New" panose="02070309020205020404" pitchFamily="49" charset="0"/>
                <a:cs typeface="Courier New" panose="02070309020205020404" pitchFamily="49" charset="0"/>
              </a:rPr>
              <a:t>submit it to the website, just as you would submit a homework assignment. We have there created a special submission </a:t>
            </a:r>
            <a:r>
              <a:rPr kumimoji="0" lang="en-US" altLang="zh-TW" sz="1800" b="0" i="0" u="none" strike="noStrike" cap="none" spc="-70" normalizeH="0" dirty="0" smtClean="0">
                <a:ln>
                  <a:noFill/>
                </a:ln>
                <a:solidFill>
                  <a:srgbClr val="000000"/>
                </a:solidFill>
                <a:effectLst/>
                <a:latin typeface="Courier New" panose="02070309020205020404" pitchFamily="49" charset="0"/>
                <a:cs typeface="Courier New" panose="02070309020205020404" pitchFamily="49" charset="0"/>
              </a:rPr>
              <a:t>page</a:t>
            </a:r>
            <a:r>
              <a:rPr kumimoji="0" lang="zh-TW" altLang="zh-TW" sz="1800" b="0" i="0" u="none" strike="noStrike" cap="none" spc="-70" normalizeH="0" dirty="0" smtClean="0">
                <a:ln>
                  <a:noFill/>
                </a:ln>
                <a:solidFill>
                  <a:srgbClr val="000000"/>
                </a:solidFill>
                <a:effectLst/>
                <a:latin typeface="Courier New" panose="02070309020205020404" pitchFamily="49" charset="0"/>
                <a:cs typeface="Courier New" panose="02070309020205020404" pitchFamily="49" charset="0"/>
              </a:rPr>
              <a:t> for this. </a:t>
            </a:r>
            <a:endParaRPr kumimoji="0" lang="en-US" altLang="zh-TW" sz="1800" b="0" i="0" u="none" strike="noStrike" cap="none" spc="-70" normalizeH="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90000"/>
              </a:lnSpc>
              <a:spcBef>
                <a:spcPct val="0"/>
              </a:spcBef>
              <a:spcAft>
                <a:spcPct val="0"/>
              </a:spcAft>
              <a:buClrTx/>
              <a:buSzTx/>
              <a:buFontTx/>
              <a:buNone/>
              <a:tabLst/>
            </a:pPr>
            <a:r>
              <a:rPr kumimoji="0" lang="zh-TW" sz="1800" b="0" i="0" u="none" strike="noStrike" cap="none" spc="-80" normalizeH="0" dirty="0" smtClean="0">
                <a:ln>
                  <a:noFill/>
                </a:ln>
                <a:solidFill>
                  <a:srgbClr val="000000"/>
                </a:solidFill>
                <a:effectLst/>
                <a:latin typeface="Courier New" panose="02070309020205020404" pitchFamily="49" charset="0"/>
                <a:cs typeface="Courier New" panose="02070309020205020404" pitchFamily="49" charset="0"/>
              </a:rPr>
              <a:t>有作弊的人請寫一個檔案上傳到網大作業區，檔案內容寫說</a:t>
            </a:r>
            <a:r>
              <a:rPr kumimoji="0" lang="zh-TW" altLang="zh-TW" sz="1800" b="0" i="0" u="none" strike="noStrike" cap="none" spc="-80" normalizeH="0" dirty="0" smtClean="0">
                <a:ln>
                  <a:noFill/>
                </a:ln>
                <a:solidFill>
                  <a:srgbClr val="000000"/>
                </a:solidFill>
                <a:effectLst/>
                <a:latin typeface="Courier New" panose="02070309020205020404" pitchFamily="49" charset="0"/>
                <a:cs typeface="Courier New" panose="02070309020205020404" pitchFamily="49" charset="0"/>
              </a:rPr>
              <a:t>"</a:t>
            </a:r>
            <a:r>
              <a:rPr kumimoji="0" lang="zh-TW" sz="1800" b="0" i="0" u="none" strike="noStrike" cap="none" spc="-80" normalizeH="0" dirty="0" smtClean="0">
                <a:ln>
                  <a:noFill/>
                </a:ln>
                <a:solidFill>
                  <a:srgbClr val="000000"/>
                </a:solidFill>
                <a:effectLst/>
                <a:latin typeface="Courier New" panose="02070309020205020404" pitchFamily="49" charset="0"/>
                <a:cs typeface="Courier New" panose="02070309020205020404" pitchFamily="49" charset="0"/>
              </a:rPr>
              <a:t>我的第？作業要拿</a:t>
            </a:r>
            <a:r>
              <a:rPr kumimoji="0" lang="zh-TW" altLang="zh-TW" sz="1800" b="0" i="0" u="none" strike="noStrike" cap="none" spc="-80" normalizeH="0" dirty="0" smtClean="0">
                <a:ln>
                  <a:noFill/>
                </a:ln>
                <a:solidFill>
                  <a:srgbClr val="000000"/>
                </a:solidFill>
                <a:effectLst/>
                <a:latin typeface="Courier New" panose="02070309020205020404" pitchFamily="49" charset="0"/>
                <a:cs typeface="Courier New" panose="02070309020205020404" pitchFamily="49" charset="0"/>
              </a:rPr>
              <a:t>0</a:t>
            </a:r>
            <a:r>
              <a:rPr kumimoji="0" lang="zh-TW" sz="1800" b="0" i="0" u="none" strike="noStrike" cap="none" spc="-80" normalizeH="0" dirty="0" smtClean="0">
                <a:ln>
                  <a:noFill/>
                </a:ln>
                <a:solidFill>
                  <a:srgbClr val="000000"/>
                </a:solidFill>
                <a:effectLst/>
                <a:latin typeface="Courier New" panose="02070309020205020404" pitchFamily="49" charset="0"/>
                <a:cs typeface="Courier New" panose="02070309020205020404" pitchFamily="49" charset="0"/>
              </a:rPr>
              <a:t>分</a:t>
            </a:r>
            <a:r>
              <a:rPr kumimoji="0" lang="zh-TW" altLang="zh-TW" sz="1800" b="0" i="0" u="none" strike="noStrike" cap="none" spc="-80" normalizeH="0" dirty="0" smtClean="0">
                <a:ln>
                  <a:noFill/>
                </a:ln>
                <a:solidFill>
                  <a:srgbClr val="000000"/>
                </a:solidFill>
                <a:effectLst/>
                <a:latin typeface="Courier New" panose="02070309020205020404" pitchFamily="49" charset="0"/>
                <a:cs typeface="Courier New" panose="02070309020205020404" pitchFamily="49" charset="0"/>
              </a:rPr>
              <a:t>"</a:t>
            </a:r>
            <a:r>
              <a:rPr kumimoji="0" lang="zh-TW" sz="1800" b="0" i="0" u="none" strike="noStrike" cap="none" spc="-80" normalizeH="0" dirty="0" smtClean="0">
                <a:ln>
                  <a:noFill/>
                </a:ln>
                <a:solidFill>
                  <a:srgbClr val="000000"/>
                </a:solidFill>
                <a:effectLst/>
                <a:latin typeface="Courier New" panose="02070309020205020404" pitchFamily="49" charset="0"/>
                <a:cs typeface="Courier New" panose="02070309020205020404" pitchFamily="49" charset="0"/>
              </a:rPr>
              <a:t>。注意！作弊的定義包括：你抄襲別人的程式碼、把你的程式碼借給別人抄，以及讓別人看你的程式碼。所以，如果你曾經在本課堂的作業作弊的話，請你寫一個檔案，內容寫說</a:t>
            </a:r>
            <a:r>
              <a:rPr kumimoji="0" lang="zh-TW" altLang="zh-TW" sz="1800" b="0" i="0" u="none" strike="noStrike" cap="none" spc="-80" normalizeH="0" dirty="0" smtClean="0">
                <a:ln>
                  <a:noFill/>
                </a:ln>
                <a:solidFill>
                  <a:srgbClr val="000000"/>
                </a:solidFill>
                <a:effectLst/>
                <a:latin typeface="Courier New" panose="02070309020205020404" pitchFamily="49" charset="0"/>
                <a:cs typeface="Courier New" panose="02070309020205020404" pitchFamily="49" charset="0"/>
              </a:rPr>
              <a:t>"</a:t>
            </a:r>
            <a:r>
              <a:rPr kumimoji="0" lang="zh-TW" sz="1800" b="0" i="0" u="none" strike="noStrike" cap="none" spc="-80" normalizeH="0" dirty="0" smtClean="0">
                <a:ln>
                  <a:noFill/>
                </a:ln>
                <a:solidFill>
                  <a:srgbClr val="000000"/>
                </a:solidFill>
                <a:effectLst/>
                <a:latin typeface="Courier New" panose="02070309020205020404" pitchFamily="49" charset="0"/>
                <a:cs typeface="Courier New" panose="02070309020205020404" pitchFamily="49" charset="0"/>
              </a:rPr>
              <a:t>作業要拿</a:t>
            </a:r>
            <a:r>
              <a:rPr kumimoji="0" lang="zh-TW" altLang="zh-TW" sz="1800" b="0" i="0" u="none" strike="noStrike" cap="none" spc="-80" normalizeH="0" dirty="0" smtClean="0">
                <a:ln>
                  <a:noFill/>
                </a:ln>
                <a:solidFill>
                  <a:srgbClr val="000000"/>
                </a:solidFill>
                <a:effectLst/>
                <a:latin typeface="Courier New" panose="02070309020205020404" pitchFamily="49" charset="0"/>
                <a:cs typeface="Courier New" panose="02070309020205020404" pitchFamily="49" charset="0"/>
              </a:rPr>
              <a:t>0</a:t>
            </a:r>
            <a:r>
              <a:rPr kumimoji="0" lang="zh-TW" sz="1800" b="0" i="0" u="none" strike="noStrike" cap="none" spc="-80" normalizeH="0" dirty="0" smtClean="0">
                <a:ln>
                  <a:noFill/>
                </a:ln>
                <a:solidFill>
                  <a:srgbClr val="000000"/>
                </a:solidFill>
                <a:effectLst/>
                <a:latin typeface="Courier New" panose="02070309020205020404" pitchFamily="49" charset="0"/>
                <a:cs typeface="Courier New" panose="02070309020205020404" pitchFamily="49" charset="0"/>
              </a:rPr>
              <a:t>分</a:t>
            </a:r>
            <a:r>
              <a:rPr kumimoji="0" lang="zh-TW" altLang="zh-TW" sz="1800" b="0" i="0" u="none" strike="noStrike" cap="none" spc="-80" normalizeH="0" dirty="0" smtClean="0">
                <a:ln>
                  <a:noFill/>
                </a:ln>
                <a:solidFill>
                  <a:srgbClr val="000000"/>
                </a:solidFill>
                <a:effectLst/>
                <a:latin typeface="Courier New" panose="02070309020205020404" pitchFamily="49" charset="0"/>
                <a:cs typeface="Courier New" panose="02070309020205020404" pitchFamily="49" charset="0"/>
              </a:rPr>
              <a:t>"</a:t>
            </a:r>
            <a:r>
              <a:rPr kumimoji="0" lang="zh-TW" sz="1800" b="0" i="0" u="none" strike="noStrike" cap="none" spc="-80" normalizeH="0" dirty="0" smtClean="0">
                <a:ln>
                  <a:noFill/>
                </a:ln>
                <a:solidFill>
                  <a:srgbClr val="000000"/>
                </a:solidFill>
                <a:effectLst/>
                <a:latin typeface="Courier New" panose="02070309020205020404" pitchFamily="49" charset="0"/>
                <a:cs typeface="Courier New" panose="02070309020205020404" pitchFamily="49" charset="0"/>
              </a:rPr>
              <a:t>，並且按照上傳作業的方式把檔案上傳到網路大學。我們已經開設了一個自白繳交專區。</a:t>
            </a:r>
            <a:endParaRPr kumimoji="0" lang="en-US" altLang="zh-TW" sz="1800" b="0" i="0" u="none" strike="noStrike" cap="none" spc="-80" normalizeH="0" dirty="0" smtClean="0">
              <a:ln>
                <a:noFill/>
              </a:ln>
              <a:solidFill>
                <a:srgbClr val="000000"/>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183779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0" y="44624"/>
            <a:ext cx="9144000" cy="914400"/>
          </a:xfrm>
        </p:spPr>
        <p:txBody>
          <a:bodyPr/>
          <a:lstStyle/>
          <a:p>
            <a:pPr eaLnBrk="1" hangingPunct="1"/>
            <a:r>
              <a:rPr lang="en-US" altLang="zh-TW" sz="4800" b="1" dirty="0">
                <a:solidFill>
                  <a:srgbClr val="0033CC"/>
                </a:solidFill>
              </a:rPr>
              <a:t>Use </a:t>
            </a:r>
            <a:r>
              <a:rPr lang="en-US" altLang="zh-TW" sz="4800" b="1" dirty="0">
                <a:solidFill>
                  <a:srgbClr val="F6368E"/>
                </a:solidFill>
                <a:latin typeface="Agency FB" panose="020B0503020202020204" pitchFamily="34" charset="0"/>
              </a:rPr>
              <a:t>( )</a:t>
            </a:r>
            <a:r>
              <a:rPr lang="en-US" altLang="zh-TW" sz="4800" b="1" dirty="0">
                <a:solidFill>
                  <a:srgbClr val="F6368E"/>
                </a:solidFill>
              </a:rPr>
              <a:t> </a:t>
            </a:r>
            <a:r>
              <a:rPr lang="en-US" altLang="zh-TW" sz="4800" b="1" dirty="0">
                <a:solidFill>
                  <a:srgbClr val="0033CC"/>
                </a:solidFill>
              </a:rPr>
              <a:t>to declare an array</a:t>
            </a:r>
          </a:p>
        </p:txBody>
      </p:sp>
      <p:sp>
        <p:nvSpPr>
          <p:cNvPr id="26627" name="Rectangle 7"/>
          <p:cNvSpPr>
            <a:spLocks noChangeArrowheads="1"/>
          </p:cNvSpPr>
          <p:nvPr/>
        </p:nvSpPr>
        <p:spPr bwMode="auto">
          <a:xfrm>
            <a:off x="0" y="959024"/>
            <a:ext cx="89154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indent="401638">
              <a:lnSpc>
                <a:spcPct val="78000"/>
              </a:lnSpc>
              <a:spcBef>
                <a:spcPct val="0"/>
              </a:spcBef>
              <a:buFontTx/>
              <a:buNone/>
            </a:pPr>
            <a:r>
              <a:rPr lang="en-US" altLang="zh-TW" sz="2600" b="0" dirty="0" smtClean="0">
                <a:solidFill>
                  <a:schemeClr val="bg1">
                    <a:lumMod val="65000"/>
                  </a:schemeClr>
                </a:solidFill>
                <a:latin typeface="Times New Roman" pitchFamily="18" charset="0"/>
              </a:rPr>
              <a:t>%</a:t>
            </a:r>
            <a:r>
              <a:rPr lang="en-US" altLang="zh-TW" sz="3000" b="0" dirty="0" smtClean="0">
                <a:solidFill>
                  <a:srgbClr val="000000"/>
                </a:solidFill>
                <a:latin typeface="High Tower Text" pitchFamily="18" charset="0"/>
              </a:rPr>
              <a:t> </a:t>
            </a:r>
            <a:r>
              <a:rPr lang="en-US" altLang="zh-TW" sz="3000" b="0" dirty="0">
                <a:solidFill>
                  <a:srgbClr val="000000"/>
                </a:solidFill>
                <a:latin typeface="High Tower Text" pitchFamily="18" charset="0"/>
              </a:rPr>
              <a:t>set </a:t>
            </a:r>
            <a:r>
              <a:rPr lang="en-US" altLang="zh-TW" sz="3000" b="0" dirty="0" smtClean="0">
                <a:solidFill>
                  <a:srgbClr val="000000"/>
                </a:solidFill>
                <a:latin typeface="High Tower Text" pitchFamily="18" charset="0"/>
              </a:rPr>
              <a:t>var</a:t>
            </a:r>
            <a:r>
              <a:rPr lang="en-US" altLang="zh-TW" sz="2600" b="0" dirty="0" smtClean="0">
                <a:solidFill>
                  <a:srgbClr val="000000"/>
                </a:solidFill>
                <a:latin typeface="Bookman Old Style" panose="02050604050505020204" pitchFamily="18" charset="0"/>
                <a:ea typeface="Gadugi" panose="020B0502040204020203" pitchFamily="34" charset="0"/>
              </a:rPr>
              <a:t>1</a:t>
            </a:r>
            <a:r>
              <a:rPr lang="en-US" altLang="zh-TW" sz="3000" b="0" dirty="0" smtClean="0">
                <a:solidFill>
                  <a:srgbClr val="000000"/>
                </a:solidFill>
                <a:latin typeface="High Tower Text" pitchFamily="18" charset="0"/>
              </a:rPr>
              <a:t>=</a:t>
            </a:r>
            <a:r>
              <a:rPr lang="en-US" altLang="zh-TW" sz="3000" dirty="0" smtClean="0">
                <a:solidFill>
                  <a:srgbClr val="F6368E"/>
                </a:solidFill>
                <a:latin typeface="High Tower Text" pitchFamily="18" charset="0"/>
              </a:rPr>
              <a:t>(</a:t>
            </a:r>
            <a:r>
              <a:rPr lang="en-US" altLang="zh-TW" sz="3000" b="0" dirty="0">
                <a:solidFill>
                  <a:srgbClr val="000000"/>
                </a:solidFill>
                <a:latin typeface="High Tower Text" pitchFamily="18" charset="0"/>
              </a:rPr>
              <a:t>Apple Banana </a:t>
            </a:r>
            <a:r>
              <a:rPr lang="en-US" altLang="zh-TW" sz="3000" b="0" dirty="0" smtClean="0">
                <a:solidFill>
                  <a:srgbClr val="000000"/>
                </a:solidFill>
                <a:latin typeface="High Tower Text" pitchFamily="18" charset="0"/>
              </a:rPr>
              <a:t>Cherry Date </a:t>
            </a:r>
            <a:r>
              <a:rPr lang="en-US" altLang="zh-TW" sz="3000" dirty="0" smtClean="0">
                <a:solidFill>
                  <a:srgbClr val="F6368E"/>
                </a:solidFill>
                <a:latin typeface="High Tower Text" pitchFamily="18" charset="0"/>
              </a:rPr>
              <a:t>)</a:t>
            </a:r>
          </a:p>
          <a:p>
            <a:pPr indent="401638">
              <a:lnSpc>
                <a:spcPct val="78000"/>
              </a:lnSpc>
              <a:spcBef>
                <a:spcPct val="0"/>
              </a:spcBef>
              <a:buFontTx/>
              <a:buNone/>
            </a:pPr>
            <a:r>
              <a:rPr lang="en-US" altLang="zh-TW" sz="2600" b="0" dirty="0">
                <a:solidFill>
                  <a:schemeClr val="bg1">
                    <a:lumMod val="65000"/>
                  </a:schemeClr>
                </a:solidFill>
                <a:latin typeface="Times New Roman" pitchFamily="18" charset="0"/>
              </a:rPr>
              <a:t>%</a:t>
            </a:r>
            <a:r>
              <a:rPr lang="en-US" altLang="zh-TW" sz="2600" b="0" dirty="0">
                <a:solidFill>
                  <a:srgbClr val="000000"/>
                </a:solidFill>
                <a:latin typeface="Times New Roman" pitchFamily="18" charset="0"/>
              </a:rPr>
              <a:t> </a:t>
            </a:r>
            <a:r>
              <a:rPr lang="en-US" altLang="zh-TW" sz="3000" b="0" dirty="0" smtClean="0">
                <a:solidFill>
                  <a:srgbClr val="000000"/>
                </a:solidFill>
                <a:latin typeface="High Tower Text" pitchFamily="18" charset="0"/>
              </a:rPr>
              <a:t>echo </a:t>
            </a:r>
            <a:r>
              <a:rPr lang="en-US" altLang="zh-TW" sz="2600" b="0" dirty="0">
                <a:solidFill>
                  <a:srgbClr val="000000"/>
                </a:solidFill>
                <a:latin typeface="Bookman Old Style" panose="02050604050505020204" pitchFamily="18" charset="0"/>
              </a:rPr>
              <a:t>$</a:t>
            </a:r>
            <a:r>
              <a:rPr lang="en-US" altLang="zh-TW" sz="3000" b="0" dirty="0" smtClean="0">
                <a:solidFill>
                  <a:srgbClr val="000000"/>
                </a:solidFill>
                <a:latin typeface="High Tower Text" pitchFamily="18" charset="0"/>
              </a:rPr>
              <a:t>var</a:t>
            </a:r>
            <a:r>
              <a:rPr lang="en-US" altLang="zh-TW" sz="2600" b="0" dirty="0" smtClean="0">
                <a:solidFill>
                  <a:srgbClr val="000000"/>
                </a:solidFill>
                <a:latin typeface="Bookman Old Style" panose="02050604050505020204" pitchFamily="18" charset="0"/>
                <a:ea typeface="Gadugi" panose="020B0502040204020203" pitchFamily="34" charset="0"/>
              </a:rPr>
              <a:t>1</a:t>
            </a:r>
            <a:endParaRPr lang="en-US" altLang="zh-TW" sz="2600" dirty="0">
              <a:solidFill>
                <a:srgbClr val="000000"/>
              </a:solidFill>
              <a:latin typeface="Bookman Old Style" panose="02050604050505020204" pitchFamily="18" charset="0"/>
            </a:endParaRPr>
          </a:p>
          <a:p>
            <a:pPr indent="401638">
              <a:lnSpc>
                <a:spcPct val="78000"/>
              </a:lnSpc>
              <a:spcBef>
                <a:spcPct val="0"/>
              </a:spcBef>
              <a:buFontTx/>
              <a:buNone/>
            </a:pPr>
            <a:r>
              <a:rPr lang="en-US" altLang="zh-TW" sz="3000" b="0" dirty="0">
                <a:solidFill>
                  <a:srgbClr val="0033CC"/>
                </a:solidFill>
                <a:latin typeface="High Tower Text" pitchFamily="18" charset="0"/>
              </a:rPr>
              <a:t>Apple Banana Cherry </a:t>
            </a:r>
            <a:r>
              <a:rPr lang="en-US" altLang="zh-TW" sz="3000" b="0" dirty="0" smtClean="0">
                <a:solidFill>
                  <a:srgbClr val="0033CC"/>
                </a:solidFill>
                <a:latin typeface="High Tower Text" pitchFamily="18" charset="0"/>
              </a:rPr>
              <a:t>Date</a:t>
            </a:r>
            <a:endParaRPr lang="en-US" altLang="zh-TW" sz="3000" b="0" dirty="0">
              <a:solidFill>
                <a:srgbClr val="0033CC"/>
              </a:solidFill>
              <a:latin typeface="High Tower Text" pitchFamily="18" charset="0"/>
            </a:endParaRPr>
          </a:p>
          <a:p>
            <a:pPr indent="401638">
              <a:lnSpc>
                <a:spcPct val="78000"/>
              </a:lnSpc>
              <a:spcBef>
                <a:spcPct val="0"/>
              </a:spcBef>
              <a:buFontTx/>
              <a:buNone/>
            </a:pPr>
            <a:r>
              <a:rPr lang="en-US" altLang="zh-TW" sz="2600" b="0" dirty="0">
                <a:solidFill>
                  <a:schemeClr val="bg1">
                    <a:lumMod val="65000"/>
                  </a:schemeClr>
                </a:solidFill>
                <a:latin typeface="Times New Roman" pitchFamily="18" charset="0"/>
              </a:rPr>
              <a:t>%</a:t>
            </a:r>
            <a:r>
              <a:rPr lang="en-US" altLang="zh-TW" sz="3000" b="0" dirty="0" smtClean="0">
                <a:solidFill>
                  <a:srgbClr val="000000"/>
                </a:solidFill>
                <a:latin typeface="High Tower Text" pitchFamily="18" charset="0"/>
              </a:rPr>
              <a:t> </a:t>
            </a:r>
            <a:r>
              <a:rPr lang="en-US" altLang="zh-TW" sz="3000" b="0" dirty="0">
                <a:solidFill>
                  <a:srgbClr val="000000"/>
                </a:solidFill>
                <a:latin typeface="High Tower Text" pitchFamily="18" charset="0"/>
              </a:rPr>
              <a:t>set </a:t>
            </a:r>
            <a:r>
              <a:rPr lang="en-US" altLang="zh-TW" sz="3000" b="0" dirty="0" smtClean="0">
                <a:solidFill>
                  <a:srgbClr val="000000"/>
                </a:solidFill>
                <a:latin typeface="High Tower Text" pitchFamily="18" charset="0"/>
              </a:rPr>
              <a:t>var</a:t>
            </a:r>
            <a:r>
              <a:rPr lang="en-US" altLang="zh-TW" sz="2600" b="0" dirty="0" smtClean="0">
                <a:solidFill>
                  <a:srgbClr val="000000"/>
                </a:solidFill>
                <a:latin typeface="Arial"/>
              </a:rPr>
              <a:t>2</a:t>
            </a:r>
            <a:r>
              <a:rPr lang="en-US" altLang="zh-TW" sz="2800" b="0" dirty="0" smtClean="0">
                <a:solidFill>
                  <a:srgbClr val="000000"/>
                </a:solidFill>
                <a:latin typeface="Bookman Old Style" panose="02050604050505020204" pitchFamily="18" charset="0"/>
                <a:ea typeface="Gadugi" panose="020B0502040204020203" pitchFamily="34" charset="0"/>
              </a:rPr>
              <a:t> </a:t>
            </a:r>
            <a:r>
              <a:rPr lang="en-US" altLang="zh-TW" sz="3000" b="0" dirty="0" smtClean="0">
                <a:solidFill>
                  <a:srgbClr val="000000"/>
                </a:solidFill>
                <a:latin typeface="High Tower Text" pitchFamily="18" charset="0"/>
              </a:rPr>
              <a:t>= </a:t>
            </a:r>
            <a:r>
              <a:rPr lang="en-US" altLang="zh-TW" sz="3000" dirty="0" smtClean="0">
                <a:solidFill>
                  <a:srgbClr val="F6368E"/>
                </a:solidFill>
                <a:latin typeface="High Tower Text" pitchFamily="18" charset="0"/>
              </a:rPr>
              <a:t>(</a:t>
            </a:r>
            <a:r>
              <a:rPr lang="en-US" altLang="zh-TW" sz="2800" b="0" dirty="0" smtClean="0">
                <a:solidFill>
                  <a:srgbClr val="F6368E"/>
                </a:solidFill>
                <a:latin typeface="+mn-lt"/>
              </a:rPr>
              <a:t> </a:t>
            </a:r>
            <a:r>
              <a:rPr lang="en-US" altLang="zh-TW" sz="2600" b="0" dirty="0" smtClean="0">
                <a:solidFill>
                  <a:srgbClr val="000000"/>
                </a:solidFill>
                <a:latin typeface="+mn-lt"/>
              </a:rPr>
              <a:t>2</a:t>
            </a:r>
            <a:r>
              <a:rPr lang="en-US" altLang="zh-TW" sz="2400" b="0" dirty="0" smtClean="0">
                <a:solidFill>
                  <a:srgbClr val="000000"/>
                </a:solidFill>
                <a:latin typeface="+mn-lt"/>
              </a:rPr>
              <a:t>  </a:t>
            </a:r>
            <a:r>
              <a:rPr lang="en-US" altLang="zh-TW" sz="2600" b="0" dirty="0" smtClean="0">
                <a:solidFill>
                  <a:srgbClr val="000000"/>
                </a:solidFill>
                <a:latin typeface="+mn-lt"/>
              </a:rPr>
              <a:t>4</a:t>
            </a:r>
            <a:r>
              <a:rPr lang="en-US" altLang="zh-TW" sz="2400" b="0" dirty="0" smtClean="0">
                <a:solidFill>
                  <a:srgbClr val="000000"/>
                </a:solidFill>
                <a:latin typeface="+mn-lt"/>
              </a:rPr>
              <a:t>  </a:t>
            </a:r>
            <a:r>
              <a:rPr lang="en-US" altLang="zh-TW" sz="2600" b="0" dirty="0" smtClean="0">
                <a:solidFill>
                  <a:srgbClr val="000000"/>
                </a:solidFill>
                <a:latin typeface="+mn-lt"/>
              </a:rPr>
              <a:t>6 </a:t>
            </a:r>
            <a:r>
              <a:rPr lang="en-US" altLang="zh-TW" sz="3000" dirty="0" smtClean="0">
                <a:solidFill>
                  <a:srgbClr val="F6368E"/>
                </a:solidFill>
                <a:latin typeface="High Tower Text" pitchFamily="18" charset="0"/>
              </a:rPr>
              <a:t>)</a:t>
            </a:r>
            <a:endParaRPr lang="en-US" altLang="zh-TW" sz="3000" dirty="0">
              <a:solidFill>
                <a:srgbClr val="F6368E"/>
              </a:solidFill>
              <a:latin typeface="High Tower Text" pitchFamily="18" charset="0"/>
            </a:endParaRPr>
          </a:p>
          <a:p>
            <a:pPr indent="401638">
              <a:lnSpc>
                <a:spcPct val="78000"/>
              </a:lnSpc>
              <a:spcBef>
                <a:spcPct val="0"/>
              </a:spcBef>
              <a:buFontTx/>
              <a:buNone/>
            </a:pPr>
            <a:r>
              <a:rPr lang="en-US" altLang="zh-TW" sz="2600" b="0" dirty="0">
                <a:solidFill>
                  <a:schemeClr val="bg1">
                    <a:lumMod val="65000"/>
                  </a:schemeClr>
                </a:solidFill>
                <a:latin typeface="Times New Roman" pitchFamily="18" charset="0"/>
              </a:rPr>
              <a:t>%</a:t>
            </a:r>
            <a:r>
              <a:rPr lang="en-US" altLang="zh-TW" sz="3000" b="0" dirty="0" smtClean="0">
                <a:solidFill>
                  <a:srgbClr val="000000"/>
                </a:solidFill>
                <a:latin typeface="High Tower Text" pitchFamily="18" charset="0"/>
              </a:rPr>
              <a:t> </a:t>
            </a:r>
            <a:r>
              <a:rPr lang="en-US" altLang="zh-TW" sz="3000" b="0" dirty="0">
                <a:solidFill>
                  <a:srgbClr val="000000"/>
                </a:solidFill>
                <a:latin typeface="High Tower Text" pitchFamily="18" charset="0"/>
              </a:rPr>
              <a:t>echo </a:t>
            </a:r>
            <a:r>
              <a:rPr lang="en-US" altLang="zh-TW" sz="2600" b="0" dirty="0">
                <a:solidFill>
                  <a:srgbClr val="000000"/>
                </a:solidFill>
                <a:latin typeface="Bookman Old Style" panose="02050604050505020204" pitchFamily="18" charset="0"/>
              </a:rPr>
              <a:t>$</a:t>
            </a:r>
            <a:r>
              <a:rPr lang="en-US" altLang="zh-TW" sz="3000" b="0" dirty="0" smtClean="0">
                <a:solidFill>
                  <a:srgbClr val="000000"/>
                </a:solidFill>
                <a:latin typeface="High Tower Text" pitchFamily="18" charset="0"/>
              </a:rPr>
              <a:t>var</a:t>
            </a:r>
            <a:r>
              <a:rPr lang="en-US" altLang="zh-TW" sz="2600" b="0" dirty="0">
                <a:solidFill>
                  <a:srgbClr val="000000"/>
                </a:solidFill>
                <a:latin typeface="Arial"/>
              </a:rPr>
              <a:t>2</a:t>
            </a:r>
            <a:endParaRPr lang="en-US" altLang="zh-TW" sz="2600" dirty="0">
              <a:solidFill>
                <a:srgbClr val="000000"/>
              </a:solidFill>
              <a:latin typeface="High Tower Text" pitchFamily="18" charset="0"/>
            </a:endParaRPr>
          </a:p>
          <a:p>
            <a:pPr indent="401638">
              <a:lnSpc>
                <a:spcPct val="78000"/>
              </a:lnSpc>
              <a:spcBef>
                <a:spcPct val="0"/>
              </a:spcBef>
              <a:buFontTx/>
              <a:buNone/>
            </a:pPr>
            <a:r>
              <a:rPr lang="en-US" altLang="zh-TW" sz="2600" b="0" dirty="0">
                <a:solidFill>
                  <a:srgbClr val="0033CC"/>
                </a:solidFill>
                <a:latin typeface="Arial"/>
              </a:rPr>
              <a:t>2</a:t>
            </a:r>
            <a:r>
              <a:rPr lang="en-US" altLang="zh-TW" sz="2400" b="0" dirty="0">
                <a:solidFill>
                  <a:srgbClr val="0033CC"/>
                </a:solidFill>
                <a:latin typeface="Arial"/>
              </a:rPr>
              <a:t>  </a:t>
            </a:r>
            <a:r>
              <a:rPr lang="en-US" altLang="zh-TW" sz="2600" b="0" dirty="0">
                <a:solidFill>
                  <a:srgbClr val="0033CC"/>
                </a:solidFill>
                <a:latin typeface="Arial"/>
              </a:rPr>
              <a:t>4</a:t>
            </a:r>
            <a:r>
              <a:rPr lang="en-US" altLang="zh-TW" sz="2400" b="0" dirty="0">
                <a:solidFill>
                  <a:srgbClr val="0033CC"/>
                </a:solidFill>
                <a:latin typeface="Arial"/>
              </a:rPr>
              <a:t>  </a:t>
            </a:r>
            <a:r>
              <a:rPr lang="en-US" altLang="zh-TW" sz="2600" b="0" dirty="0">
                <a:solidFill>
                  <a:srgbClr val="0033CC"/>
                </a:solidFill>
                <a:latin typeface="Arial"/>
              </a:rPr>
              <a:t>6</a:t>
            </a:r>
            <a:endParaRPr lang="en-US" altLang="zh-TW" sz="2600" b="0" dirty="0">
              <a:solidFill>
                <a:srgbClr val="0033CC"/>
              </a:solidFill>
              <a:latin typeface="High Tower Text" pitchFamily="18" charset="0"/>
            </a:endParaRPr>
          </a:p>
          <a:p>
            <a:pPr indent="401638">
              <a:lnSpc>
                <a:spcPct val="72000"/>
              </a:lnSpc>
              <a:spcBef>
                <a:spcPct val="0"/>
              </a:spcBef>
              <a:buFontTx/>
              <a:buNone/>
            </a:pPr>
            <a:r>
              <a:rPr lang="en-US" altLang="zh-TW" sz="2600" b="0" dirty="0" smtClean="0">
                <a:solidFill>
                  <a:schemeClr val="bg1">
                    <a:lumMod val="65000"/>
                  </a:schemeClr>
                </a:solidFill>
                <a:latin typeface="Times New Roman" pitchFamily="18" charset="0"/>
              </a:rPr>
              <a:t>%</a:t>
            </a:r>
            <a:r>
              <a:rPr lang="en-US" altLang="zh-TW" sz="3000" b="0" dirty="0" smtClean="0">
                <a:solidFill>
                  <a:srgbClr val="000000"/>
                </a:solidFill>
                <a:latin typeface="High Tower Text" pitchFamily="18" charset="0"/>
              </a:rPr>
              <a:t> set var</a:t>
            </a:r>
            <a:r>
              <a:rPr lang="en-US" altLang="zh-TW" sz="2600" b="0" dirty="0" smtClean="0">
                <a:solidFill>
                  <a:srgbClr val="000000"/>
                </a:solidFill>
                <a:latin typeface="Bookman Old Style" panose="02050604050505020204" pitchFamily="18" charset="0"/>
              </a:rPr>
              <a:t>3</a:t>
            </a:r>
            <a:r>
              <a:rPr lang="en-US" altLang="zh-TW" sz="2800" b="0" dirty="0" smtClean="0">
                <a:solidFill>
                  <a:srgbClr val="000000"/>
                </a:solidFill>
                <a:latin typeface="Bookman Old Style" panose="02050604050505020204" pitchFamily="18" charset="0"/>
                <a:ea typeface="Gadugi" panose="020B0502040204020203" pitchFamily="34" charset="0"/>
              </a:rPr>
              <a:t> </a:t>
            </a:r>
            <a:r>
              <a:rPr lang="en-US" altLang="zh-TW" sz="3000" b="0" dirty="0" smtClean="0">
                <a:solidFill>
                  <a:srgbClr val="000000"/>
                </a:solidFill>
                <a:latin typeface="High Tower Text" pitchFamily="18" charset="0"/>
              </a:rPr>
              <a:t>= </a:t>
            </a:r>
            <a:r>
              <a:rPr lang="en-US" altLang="zh-TW" sz="3000" dirty="0" smtClean="0">
                <a:solidFill>
                  <a:srgbClr val="F6368E"/>
                </a:solidFill>
                <a:latin typeface="High Tower Text" pitchFamily="18" charset="0"/>
              </a:rPr>
              <a:t>(</a:t>
            </a:r>
            <a:r>
              <a:rPr lang="en-US" altLang="zh-TW" sz="3000" b="0" dirty="0" smtClean="0">
                <a:solidFill>
                  <a:srgbClr val="000000"/>
                </a:solidFill>
                <a:latin typeface="High Tower Text" pitchFamily="18" charset="0"/>
              </a:rPr>
              <a:t> </a:t>
            </a:r>
            <a:r>
              <a:rPr lang="en-US" altLang="zh-TW" sz="2600" b="0" dirty="0" smtClean="0">
                <a:solidFill>
                  <a:srgbClr val="000000"/>
                </a:solidFill>
                <a:latin typeface="+mn-lt"/>
                <a:ea typeface="Gadugi" panose="020B0502040204020203" pitchFamily="34" charset="0"/>
              </a:rPr>
              <a:t>1.0</a:t>
            </a:r>
            <a:r>
              <a:rPr lang="en-US" altLang="zh-TW" sz="2400" b="0" dirty="0" smtClean="0">
                <a:solidFill>
                  <a:srgbClr val="000000"/>
                </a:solidFill>
              </a:rPr>
              <a:t>  </a:t>
            </a:r>
            <a:r>
              <a:rPr lang="en-US" altLang="zh-TW" sz="2600" b="0" dirty="0" smtClean="0">
                <a:solidFill>
                  <a:srgbClr val="000000"/>
                </a:solidFill>
                <a:latin typeface="Arial"/>
              </a:rPr>
              <a:t>2</a:t>
            </a:r>
            <a:r>
              <a:rPr lang="en-US" altLang="zh-TW" sz="2400" b="0" dirty="0" smtClean="0">
                <a:solidFill>
                  <a:srgbClr val="000000"/>
                </a:solidFill>
              </a:rPr>
              <a:t>  </a:t>
            </a:r>
            <a:r>
              <a:rPr lang="en-US" altLang="zh-TW" sz="3000" b="0" dirty="0" smtClean="0">
                <a:solidFill>
                  <a:srgbClr val="000000"/>
                </a:solidFill>
                <a:latin typeface="High Tower Text" pitchFamily="18" charset="0"/>
              </a:rPr>
              <a:t>Cherry</a:t>
            </a:r>
            <a:r>
              <a:rPr lang="en-US" altLang="zh-TW" sz="2400" b="0" dirty="0" smtClean="0">
                <a:solidFill>
                  <a:srgbClr val="000000"/>
                </a:solidFill>
              </a:rPr>
              <a:t>  </a:t>
            </a:r>
            <a:r>
              <a:rPr lang="en-US" altLang="zh-TW" sz="2600" b="0" dirty="0" smtClean="0">
                <a:solidFill>
                  <a:srgbClr val="000000"/>
                </a:solidFill>
                <a:latin typeface="Bookman Old Style" panose="02050604050505020204" pitchFamily="18" charset="0"/>
              </a:rPr>
              <a:t>$</a:t>
            </a:r>
            <a:r>
              <a:rPr lang="en-US" altLang="zh-TW" sz="3000" b="0" dirty="0" smtClean="0">
                <a:solidFill>
                  <a:srgbClr val="000000"/>
                </a:solidFill>
                <a:latin typeface="High Tower Text" pitchFamily="18" charset="0"/>
              </a:rPr>
              <a:t>var</a:t>
            </a:r>
            <a:r>
              <a:rPr lang="en-US" altLang="zh-TW" sz="2600" b="0" dirty="0" smtClean="0">
                <a:solidFill>
                  <a:srgbClr val="000000"/>
                </a:solidFill>
                <a:latin typeface="Arial"/>
              </a:rPr>
              <a:t>2</a:t>
            </a:r>
            <a:r>
              <a:rPr lang="en-US" altLang="zh-TW" sz="3000" b="0" dirty="0" smtClean="0">
                <a:solidFill>
                  <a:srgbClr val="000000"/>
                </a:solidFill>
                <a:latin typeface="High Tower Text" pitchFamily="18" charset="0"/>
              </a:rPr>
              <a:t> </a:t>
            </a:r>
            <a:r>
              <a:rPr lang="en-US" altLang="zh-TW" sz="3000" dirty="0" smtClean="0">
                <a:solidFill>
                  <a:srgbClr val="F6368E"/>
                </a:solidFill>
                <a:latin typeface="High Tower Text" pitchFamily="18" charset="0"/>
              </a:rPr>
              <a:t>)</a:t>
            </a:r>
          </a:p>
          <a:p>
            <a:pPr indent="401638">
              <a:lnSpc>
                <a:spcPct val="78000"/>
              </a:lnSpc>
              <a:spcBef>
                <a:spcPct val="0"/>
              </a:spcBef>
              <a:buFontTx/>
              <a:buNone/>
            </a:pPr>
            <a:r>
              <a:rPr lang="en-US" altLang="zh-TW" sz="2600" b="0" dirty="0" smtClean="0">
                <a:solidFill>
                  <a:schemeClr val="bg1">
                    <a:lumMod val="65000"/>
                  </a:schemeClr>
                </a:solidFill>
                <a:latin typeface="Times New Roman" pitchFamily="18" charset="0"/>
              </a:rPr>
              <a:t>%</a:t>
            </a:r>
            <a:r>
              <a:rPr lang="en-US" altLang="zh-TW" sz="3000" b="0" dirty="0" smtClean="0">
                <a:solidFill>
                  <a:srgbClr val="000000"/>
                </a:solidFill>
                <a:latin typeface="High Tower Text" pitchFamily="18" charset="0"/>
              </a:rPr>
              <a:t> </a:t>
            </a:r>
            <a:r>
              <a:rPr lang="en-US" altLang="zh-TW" sz="3000" b="0" dirty="0">
                <a:solidFill>
                  <a:srgbClr val="000000"/>
                </a:solidFill>
                <a:latin typeface="High Tower Text" pitchFamily="18" charset="0"/>
              </a:rPr>
              <a:t>echo </a:t>
            </a:r>
            <a:r>
              <a:rPr lang="en-US" altLang="zh-TW" sz="2600" b="0" dirty="0">
                <a:solidFill>
                  <a:srgbClr val="000000"/>
                </a:solidFill>
                <a:latin typeface="Bookman Old Style" panose="02050604050505020204" pitchFamily="18" charset="0"/>
              </a:rPr>
              <a:t>$</a:t>
            </a:r>
            <a:r>
              <a:rPr lang="en-US" altLang="zh-TW" sz="3000" b="0" dirty="0" smtClean="0">
                <a:solidFill>
                  <a:srgbClr val="000000"/>
                </a:solidFill>
                <a:latin typeface="High Tower Text" pitchFamily="18" charset="0"/>
              </a:rPr>
              <a:t>var</a:t>
            </a:r>
            <a:r>
              <a:rPr lang="en-US" altLang="zh-TW" sz="2600" b="0" dirty="0" smtClean="0">
                <a:solidFill>
                  <a:srgbClr val="000000"/>
                </a:solidFill>
                <a:latin typeface="Bookman Old Style" panose="02050604050505020204" pitchFamily="18" charset="0"/>
              </a:rPr>
              <a:t>3</a:t>
            </a:r>
            <a:endParaRPr lang="en-US" altLang="zh-TW" sz="2600" b="0" dirty="0">
              <a:solidFill>
                <a:srgbClr val="000000"/>
              </a:solidFill>
              <a:latin typeface="High Tower Text" pitchFamily="18" charset="0"/>
            </a:endParaRPr>
          </a:p>
          <a:p>
            <a:pPr lvl="0" indent="401638">
              <a:lnSpc>
                <a:spcPct val="78000"/>
              </a:lnSpc>
              <a:spcBef>
                <a:spcPct val="0"/>
              </a:spcBef>
              <a:buNone/>
            </a:pPr>
            <a:r>
              <a:rPr lang="en-US" altLang="zh-TW" sz="2600" b="0" dirty="0" smtClean="0">
                <a:solidFill>
                  <a:srgbClr val="0033CC"/>
                </a:solidFill>
                <a:latin typeface="+mn-lt"/>
                <a:ea typeface="Gadugi" panose="020B0502040204020203" pitchFamily="34" charset="0"/>
              </a:rPr>
              <a:t>1.0</a:t>
            </a:r>
            <a:r>
              <a:rPr lang="en-US" altLang="zh-TW" sz="2400" b="0" dirty="0" smtClean="0">
                <a:solidFill>
                  <a:srgbClr val="0033CC"/>
                </a:solidFill>
                <a:latin typeface="Arial Narrow" pitchFamily="34" charset="0"/>
              </a:rPr>
              <a:t>  </a:t>
            </a:r>
            <a:r>
              <a:rPr lang="en-US" altLang="zh-TW" sz="2600" b="0" dirty="0">
                <a:solidFill>
                  <a:srgbClr val="0033CC"/>
                </a:solidFill>
                <a:latin typeface="Arial"/>
              </a:rPr>
              <a:t>2</a:t>
            </a:r>
            <a:r>
              <a:rPr lang="en-US" altLang="zh-TW" sz="2400" b="0" dirty="0">
                <a:solidFill>
                  <a:srgbClr val="0033CC"/>
                </a:solidFill>
                <a:latin typeface="Arial Narrow" pitchFamily="34" charset="0"/>
              </a:rPr>
              <a:t>  </a:t>
            </a:r>
            <a:r>
              <a:rPr lang="en-US" altLang="zh-TW" sz="3000" b="0" dirty="0">
                <a:solidFill>
                  <a:srgbClr val="0033CC"/>
                </a:solidFill>
                <a:latin typeface="High Tower Text" pitchFamily="18" charset="0"/>
              </a:rPr>
              <a:t>Cherry</a:t>
            </a:r>
            <a:r>
              <a:rPr lang="en-US" altLang="zh-TW" sz="2400" b="0" dirty="0">
                <a:solidFill>
                  <a:srgbClr val="0033CC"/>
                </a:solidFill>
                <a:latin typeface="Arial Narrow" pitchFamily="34" charset="0"/>
              </a:rPr>
              <a:t>  </a:t>
            </a:r>
            <a:r>
              <a:rPr lang="en-US" altLang="zh-TW" sz="2600" b="0" dirty="0" smtClean="0">
                <a:solidFill>
                  <a:srgbClr val="0033CC"/>
                </a:solidFill>
                <a:latin typeface="Arial"/>
              </a:rPr>
              <a:t>2</a:t>
            </a:r>
            <a:r>
              <a:rPr lang="en-US" altLang="zh-TW" sz="2400" b="0" dirty="0" smtClean="0">
                <a:solidFill>
                  <a:srgbClr val="0033CC"/>
                </a:solidFill>
                <a:latin typeface="Arial"/>
              </a:rPr>
              <a:t>  </a:t>
            </a:r>
            <a:r>
              <a:rPr lang="en-US" altLang="zh-TW" sz="2600" b="0" dirty="0">
                <a:solidFill>
                  <a:srgbClr val="0033CC"/>
                </a:solidFill>
                <a:latin typeface="Arial"/>
              </a:rPr>
              <a:t>4</a:t>
            </a:r>
            <a:r>
              <a:rPr lang="en-US" altLang="zh-TW" sz="2400" b="0" dirty="0">
                <a:solidFill>
                  <a:srgbClr val="0033CC"/>
                </a:solidFill>
                <a:latin typeface="Arial"/>
              </a:rPr>
              <a:t>  </a:t>
            </a:r>
            <a:r>
              <a:rPr lang="en-US" altLang="zh-TW" sz="2600" b="0" dirty="0">
                <a:solidFill>
                  <a:srgbClr val="0033CC"/>
                </a:solidFill>
                <a:latin typeface="Arial"/>
              </a:rPr>
              <a:t>6 </a:t>
            </a:r>
            <a:endParaRPr lang="en-US" altLang="zh-TW" sz="3000" b="0" dirty="0">
              <a:solidFill>
                <a:srgbClr val="0033CC"/>
              </a:solidFill>
              <a:latin typeface="High Tower Text" pitchFamily="18" charset="0"/>
            </a:endParaRPr>
          </a:p>
          <a:p>
            <a:pPr indent="401638">
              <a:lnSpc>
                <a:spcPct val="78000"/>
              </a:lnSpc>
              <a:spcBef>
                <a:spcPct val="0"/>
              </a:spcBef>
              <a:buFontTx/>
              <a:buNone/>
            </a:pPr>
            <a:r>
              <a:rPr lang="en-US" altLang="zh-TW" sz="2600" b="0" dirty="0" smtClean="0">
                <a:solidFill>
                  <a:schemeClr val="bg1">
                    <a:lumMod val="65000"/>
                  </a:schemeClr>
                </a:solidFill>
                <a:latin typeface="Times New Roman" pitchFamily="18" charset="0"/>
              </a:rPr>
              <a:t>%</a:t>
            </a:r>
            <a:r>
              <a:rPr lang="en-US" altLang="zh-TW" sz="3000" b="0" dirty="0" smtClean="0">
                <a:solidFill>
                  <a:srgbClr val="000000"/>
                </a:solidFill>
                <a:latin typeface="High Tower Text" pitchFamily="18" charset="0"/>
              </a:rPr>
              <a:t> </a:t>
            </a:r>
            <a:r>
              <a:rPr lang="en-US" altLang="zh-TW" sz="3000" b="0" dirty="0">
                <a:solidFill>
                  <a:srgbClr val="000000"/>
                </a:solidFill>
                <a:latin typeface="High Tower Text" pitchFamily="18" charset="0"/>
              </a:rPr>
              <a:t>set </a:t>
            </a:r>
            <a:r>
              <a:rPr lang="en-US" altLang="zh-TW" sz="3000" b="0" dirty="0" smtClean="0">
                <a:solidFill>
                  <a:srgbClr val="000000"/>
                </a:solidFill>
                <a:latin typeface="High Tower Text" pitchFamily="18" charset="0"/>
              </a:rPr>
              <a:t>var</a:t>
            </a:r>
            <a:r>
              <a:rPr lang="en-US" altLang="zh-TW" sz="2600" b="0" dirty="0" smtClean="0">
                <a:solidFill>
                  <a:srgbClr val="000000"/>
                </a:solidFill>
                <a:latin typeface="Bookman Old Style" panose="02050604050505020204" pitchFamily="18" charset="0"/>
              </a:rPr>
              <a:t>4</a:t>
            </a:r>
            <a:r>
              <a:rPr lang="en-US" altLang="zh-TW" sz="3000" b="0" dirty="0" smtClean="0">
                <a:solidFill>
                  <a:srgbClr val="000000"/>
                </a:solidFill>
                <a:latin typeface="High Tower Text" pitchFamily="18" charset="0"/>
              </a:rPr>
              <a:t> </a:t>
            </a:r>
            <a:r>
              <a:rPr lang="en-US" altLang="zh-TW" sz="3000" b="0" dirty="0">
                <a:solidFill>
                  <a:srgbClr val="000000"/>
                </a:solidFill>
                <a:latin typeface="High Tower Text" pitchFamily="18" charset="0"/>
              </a:rPr>
              <a:t>= </a:t>
            </a:r>
            <a:r>
              <a:rPr lang="en-US" altLang="zh-TW" sz="2600" b="0" dirty="0">
                <a:solidFill>
                  <a:srgbClr val="000000"/>
                </a:solidFill>
                <a:latin typeface="Bookman Old Style" panose="02050604050505020204" pitchFamily="18" charset="0"/>
              </a:rPr>
              <a:t>$</a:t>
            </a:r>
            <a:r>
              <a:rPr lang="en-US" altLang="zh-TW" sz="3000" b="0" dirty="0" smtClean="0">
                <a:solidFill>
                  <a:srgbClr val="000000"/>
                </a:solidFill>
                <a:latin typeface="High Tower Text" pitchFamily="18" charset="0"/>
              </a:rPr>
              <a:t>var</a:t>
            </a:r>
            <a:r>
              <a:rPr lang="en-US" altLang="zh-TW" sz="2600" b="0" dirty="0">
                <a:solidFill>
                  <a:srgbClr val="000000"/>
                </a:solidFill>
                <a:latin typeface="Bookman Old Style" panose="02050604050505020204" pitchFamily="18" charset="0"/>
              </a:rPr>
              <a:t>3</a:t>
            </a:r>
            <a:endParaRPr lang="en-US" altLang="zh-TW" sz="2600" b="0" dirty="0">
              <a:solidFill>
                <a:srgbClr val="000000"/>
              </a:solidFill>
              <a:latin typeface="High Tower Text" pitchFamily="18" charset="0"/>
            </a:endParaRPr>
          </a:p>
          <a:p>
            <a:pPr indent="401638">
              <a:lnSpc>
                <a:spcPct val="78000"/>
              </a:lnSpc>
              <a:spcBef>
                <a:spcPct val="0"/>
              </a:spcBef>
              <a:buFontTx/>
              <a:buNone/>
            </a:pPr>
            <a:r>
              <a:rPr lang="en-US" altLang="zh-TW" sz="3000" b="0" dirty="0">
                <a:solidFill>
                  <a:srgbClr val="FF0066"/>
                </a:solidFill>
                <a:latin typeface="High Tower Text" pitchFamily="18" charset="0"/>
              </a:rPr>
              <a:t>set: Variable name must begin with a letter.</a:t>
            </a:r>
          </a:p>
          <a:p>
            <a:pPr indent="401638">
              <a:lnSpc>
                <a:spcPct val="78000"/>
              </a:lnSpc>
              <a:spcBef>
                <a:spcPct val="0"/>
              </a:spcBef>
              <a:buNone/>
            </a:pPr>
            <a:r>
              <a:rPr lang="en-US" altLang="zh-TW" sz="2600" b="0" dirty="0" smtClean="0">
                <a:solidFill>
                  <a:schemeClr val="bg1">
                    <a:lumMod val="65000"/>
                  </a:schemeClr>
                </a:solidFill>
                <a:latin typeface="Times New Roman" pitchFamily="18" charset="0"/>
              </a:rPr>
              <a:t>%</a:t>
            </a:r>
            <a:r>
              <a:rPr lang="en-US" altLang="zh-TW" sz="3000" b="0" dirty="0" smtClean="0">
                <a:solidFill>
                  <a:srgbClr val="000000"/>
                </a:solidFill>
                <a:latin typeface="High Tower Text" pitchFamily="18" charset="0"/>
              </a:rPr>
              <a:t> set var</a:t>
            </a:r>
            <a:r>
              <a:rPr lang="en-US" altLang="zh-TW" sz="2600" b="0" dirty="0" smtClean="0">
                <a:solidFill>
                  <a:srgbClr val="000000"/>
                </a:solidFill>
                <a:latin typeface="Bookman Old Style" panose="02050604050505020204" pitchFamily="18" charset="0"/>
                <a:ea typeface="Gadugi" panose="020B0502040204020203" pitchFamily="34" charset="0"/>
              </a:rPr>
              <a:t>4</a:t>
            </a:r>
            <a:r>
              <a:rPr lang="en-US" altLang="zh-TW" sz="3000" b="0" dirty="0" smtClean="0">
                <a:solidFill>
                  <a:srgbClr val="000000"/>
                </a:solidFill>
                <a:latin typeface="High Tower Text" pitchFamily="18" charset="0"/>
              </a:rPr>
              <a:t> = var</a:t>
            </a:r>
            <a:r>
              <a:rPr lang="en-US" altLang="zh-TW" sz="2600" b="0" dirty="0" smtClean="0">
                <a:solidFill>
                  <a:srgbClr val="000000"/>
                </a:solidFill>
                <a:latin typeface="Bookman Old Style" panose="02050604050505020204" pitchFamily="18" charset="0"/>
              </a:rPr>
              <a:t>3</a:t>
            </a:r>
            <a:r>
              <a:rPr lang="en-US" altLang="zh-TW" sz="2600" b="0" dirty="0" smtClean="0">
                <a:solidFill>
                  <a:schemeClr val="bg1">
                    <a:lumMod val="65000"/>
                  </a:schemeClr>
                </a:solidFill>
                <a:latin typeface="Times New Roman" pitchFamily="18" charset="0"/>
              </a:rPr>
              <a:t> ; </a:t>
            </a:r>
            <a:r>
              <a:rPr lang="en-US" altLang="zh-TW" sz="2800" b="0" dirty="0">
                <a:solidFill>
                  <a:srgbClr val="000000"/>
                </a:solidFill>
                <a:latin typeface="High Tower Text" pitchFamily="18" charset="0"/>
              </a:rPr>
              <a:t>echo </a:t>
            </a:r>
            <a:r>
              <a:rPr lang="en-US" altLang="zh-TW" sz="2400" b="0" dirty="0">
                <a:solidFill>
                  <a:srgbClr val="000000"/>
                </a:solidFill>
                <a:latin typeface="Bookman Old Style" panose="02050604050505020204" pitchFamily="18" charset="0"/>
              </a:rPr>
              <a:t>$</a:t>
            </a:r>
            <a:r>
              <a:rPr lang="en-US" altLang="zh-TW" sz="2800" b="0" dirty="0" smtClean="0">
                <a:solidFill>
                  <a:srgbClr val="000000"/>
                </a:solidFill>
                <a:latin typeface="High Tower Text" pitchFamily="18" charset="0"/>
              </a:rPr>
              <a:t>var</a:t>
            </a:r>
            <a:r>
              <a:rPr lang="en-US" altLang="zh-TW" sz="2400" b="0" dirty="0">
                <a:solidFill>
                  <a:srgbClr val="000000"/>
                </a:solidFill>
                <a:latin typeface="Bookman Old Style" panose="02050604050505020204" pitchFamily="18" charset="0"/>
              </a:rPr>
              <a:t>4</a:t>
            </a:r>
            <a:endParaRPr lang="en-US" altLang="zh-TW" sz="2600" b="0" dirty="0" smtClean="0">
              <a:solidFill>
                <a:schemeClr val="bg1">
                  <a:lumMod val="65000"/>
                </a:schemeClr>
              </a:solidFill>
              <a:latin typeface="Times New Roman" pitchFamily="18" charset="0"/>
            </a:endParaRPr>
          </a:p>
          <a:p>
            <a:pPr indent="401638">
              <a:lnSpc>
                <a:spcPct val="73000"/>
              </a:lnSpc>
              <a:spcBef>
                <a:spcPct val="0"/>
              </a:spcBef>
              <a:buNone/>
            </a:pPr>
            <a:r>
              <a:rPr lang="en-US" altLang="zh-TW" sz="3000" b="0" dirty="0" smtClean="0">
                <a:solidFill>
                  <a:srgbClr val="000000"/>
                </a:solidFill>
                <a:latin typeface="High Tower Text" pitchFamily="18" charset="0"/>
              </a:rPr>
              <a:t>var</a:t>
            </a:r>
            <a:r>
              <a:rPr lang="en-US" altLang="zh-TW" sz="2600" b="0" dirty="0" smtClean="0">
                <a:solidFill>
                  <a:srgbClr val="000000"/>
                </a:solidFill>
                <a:latin typeface="Bookman Old Style" panose="02050604050505020204" pitchFamily="18" charset="0"/>
              </a:rPr>
              <a:t>3</a:t>
            </a:r>
            <a:endParaRPr lang="en-US" altLang="zh-TW" sz="2600" b="0" dirty="0" smtClean="0">
              <a:solidFill>
                <a:srgbClr val="FFFFFF">
                  <a:lumMod val="65000"/>
                </a:srgbClr>
              </a:solidFill>
              <a:latin typeface="Times New Roman" pitchFamily="18" charset="0"/>
            </a:endParaRPr>
          </a:p>
          <a:p>
            <a:pPr indent="401638">
              <a:lnSpc>
                <a:spcPct val="75000"/>
              </a:lnSpc>
              <a:spcBef>
                <a:spcPct val="0"/>
              </a:spcBef>
              <a:buNone/>
            </a:pPr>
            <a:r>
              <a:rPr lang="en-US" altLang="zh-TW" sz="2600" b="0" dirty="0" smtClean="0">
                <a:solidFill>
                  <a:srgbClr val="FFFFFF">
                    <a:lumMod val="65000"/>
                  </a:srgbClr>
                </a:solidFill>
                <a:latin typeface="Times New Roman" pitchFamily="18" charset="0"/>
              </a:rPr>
              <a:t>%</a:t>
            </a:r>
            <a:r>
              <a:rPr lang="en-US" altLang="zh-TW" sz="3000" b="0" dirty="0" smtClean="0">
                <a:solidFill>
                  <a:srgbClr val="000000"/>
                </a:solidFill>
                <a:latin typeface="High Tower Text" pitchFamily="18" charset="0"/>
              </a:rPr>
              <a:t> set var</a:t>
            </a:r>
            <a:r>
              <a:rPr lang="en-US" altLang="zh-TW" sz="2600" b="0" dirty="0" smtClean="0">
                <a:solidFill>
                  <a:srgbClr val="000000"/>
                </a:solidFill>
                <a:latin typeface="Bookman Old Style" panose="02050604050505020204" pitchFamily="18" charset="0"/>
                <a:ea typeface="Gadugi" panose="020B0502040204020203" pitchFamily="34" charset="0"/>
              </a:rPr>
              <a:t>4</a:t>
            </a:r>
            <a:r>
              <a:rPr lang="en-US" altLang="zh-TW" sz="3000" b="0" dirty="0" smtClean="0">
                <a:solidFill>
                  <a:srgbClr val="000000"/>
                </a:solidFill>
                <a:latin typeface="High Tower Text" pitchFamily="18" charset="0"/>
              </a:rPr>
              <a:t> = </a:t>
            </a:r>
            <a:r>
              <a:rPr lang="en-US" altLang="zh-TW" sz="3000" dirty="0" smtClean="0">
                <a:solidFill>
                  <a:srgbClr val="F6368E"/>
                </a:solidFill>
                <a:latin typeface="High Tower Text" pitchFamily="18" charset="0"/>
              </a:rPr>
              <a:t>(</a:t>
            </a:r>
            <a:r>
              <a:rPr lang="en-US" altLang="zh-TW" sz="3000" b="0" dirty="0" smtClean="0">
                <a:solidFill>
                  <a:srgbClr val="000000"/>
                </a:solidFill>
                <a:latin typeface="High Tower Text" pitchFamily="18" charset="0"/>
              </a:rPr>
              <a:t> </a:t>
            </a:r>
            <a:r>
              <a:rPr lang="en-US" altLang="zh-TW" sz="2600" b="0" dirty="0" smtClean="0">
                <a:solidFill>
                  <a:srgbClr val="000000"/>
                </a:solidFill>
                <a:latin typeface="Bookman Old Style" panose="02050604050505020204" pitchFamily="18" charset="0"/>
              </a:rPr>
              <a:t>$</a:t>
            </a:r>
            <a:r>
              <a:rPr lang="en-US" altLang="zh-TW" sz="3000" b="0" dirty="0" smtClean="0">
                <a:solidFill>
                  <a:srgbClr val="000000"/>
                </a:solidFill>
                <a:latin typeface="High Tower Text" pitchFamily="18" charset="0"/>
              </a:rPr>
              <a:t>var</a:t>
            </a:r>
            <a:r>
              <a:rPr lang="en-US" altLang="zh-TW" sz="2600" b="0" dirty="0" smtClean="0">
                <a:solidFill>
                  <a:srgbClr val="000000"/>
                </a:solidFill>
                <a:latin typeface="Bookman Old Style" panose="02050604050505020204" pitchFamily="18" charset="0"/>
              </a:rPr>
              <a:t>3</a:t>
            </a:r>
            <a:r>
              <a:rPr lang="en-US" altLang="zh-TW" sz="3000" b="0" dirty="0" smtClean="0">
                <a:solidFill>
                  <a:srgbClr val="000000"/>
                </a:solidFill>
                <a:latin typeface="High Tower Text" pitchFamily="18" charset="0"/>
              </a:rPr>
              <a:t> </a:t>
            </a:r>
            <a:r>
              <a:rPr lang="en-US" altLang="zh-TW" sz="3000" dirty="0" smtClean="0">
                <a:solidFill>
                  <a:srgbClr val="F6368E"/>
                </a:solidFill>
                <a:latin typeface="High Tower Text" pitchFamily="18" charset="0"/>
              </a:rPr>
              <a:t>)</a:t>
            </a:r>
          </a:p>
          <a:p>
            <a:pPr indent="401638">
              <a:lnSpc>
                <a:spcPct val="78000"/>
              </a:lnSpc>
              <a:spcBef>
                <a:spcPct val="0"/>
              </a:spcBef>
              <a:buFontTx/>
              <a:buNone/>
            </a:pPr>
            <a:r>
              <a:rPr lang="en-US" altLang="zh-TW" sz="2600" b="0" dirty="0" smtClean="0">
                <a:solidFill>
                  <a:schemeClr val="bg1">
                    <a:lumMod val="65000"/>
                  </a:schemeClr>
                </a:solidFill>
                <a:latin typeface="Times New Roman" pitchFamily="18" charset="0"/>
              </a:rPr>
              <a:t>%</a:t>
            </a:r>
            <a:r>
              <a:rPr lang="en-US" altLang="zh-TW" sz="3000" b="0" dirty="0" smtClean="0">
                <a:solidFill>
                  <a:srgbClr val="000000"/>
                </a:solidFill>
                <a:latin typeface="High Tower Text" pitchFamily="18" charset="0"/>
              </a:rPr>
              <a:t> echo </a:t>
            </a:r>
            <a:r>
              <a:rPr lang="en-US" altLang="zh-TW" sz="2600" b="0" dirty="0" smtClean="0">
                <a:solidFill>
                  <a:srgbClr val="000000"/>
                </a:solidFill>
                <a:latin typeface="Bookman Old Style" panose="02050604050505020204" pitchFamily="18" charset="0"/>
              </a:rPr>
              <a:t>$</a:t>
            </a:r>
            <a:r>
              <a:rPr lang="en-US" altLang="zh-TW" sz="3000" b="0" dirty="0" smtClean="0">
                <a:solidFill>
                  <a:srgbClr val="000000"/>
                </a:solidFill>
                <a:latin typeface="High Tower Text" pitchFamily="18" charset="0"/>
              </a:rPr>
              <a:t>var</a:t>
            </a:r>
            <a:r>
              <a:rPr lang="en-US" altLang="zh-TW" sz="2600" b="0" dirty="0" smtClean="0">
                <a:solidFill>
                  <a:srgbClr val="000000"/>
                </a:solidFill>
                <a:latin typeface="Bookman Old Style" panose="02050604050505020204" pitchFamily="18" charset="0"/>
                <a:ea typeface="Gadugi" panose="020B0502040204020203" pitchFamily="34" charset="0"/>
              </a:rPr>
              <a:t>4</a:t>
            </a:r>
            <a:r>
              <a:rPr lang="en-US" altLang="zh-TW" sz="2400" b="0" dirty="0" smtClean="0">
                <a:solidFill>
                  <a:schemeClr val="bg1">
                    <a:lumMod val="65000"/>
                  </a:schemeClr>
                </a:solidFill>
                <a:latin typeface="Times New Roman" pitchFamily="18" charset="0"/>
              </a:rPr>
              <a:t> </a:t>
            </a:r>
          </a:p>
          <a:p>
            <a:pPr lvl="0" indent="401638">
              <a:lnSpc>
                <a:spcPct val="78000"/>
              </a:lnSpc>
              <a:spcBef>
                <a:spcPct val="0"/>
              </a:spcBef>
              <a:buNone/>
            </a:pPr>
            <a:r>
              <a:rPr lang="en-US" altLang="zh-TW" sz="2600" b="0" dirty="0" smtClean="0">
                <a:solidFill>
                  <a:srgbClr val="0033CC"/>
                </a:solidFill>
                <a:latin typeface="+mn-lt"/>
                <a:ea typeface="Gadugi" panose="020B0502040204020203" pitchFamily="34" charset="0"/>
              </a:rPr>
              <a:t>1.0</a:t>
            </a:r>
            <a:r>
              <a:rPr lang="en-US" altLang="zh-TW" sz="2400" b="0" dirty="0" smtClean="0">
                <a:solidFill>
                  <a:srgbClr val="0033CC"/>
                </a:solidFill>
                <a:latin typeface="Arial Narrow" pitchFamily="34" charset="0"/>
              </a:rPr>
              <a:t>  </a:t>
            </a:r>
            <a:r>
              <a:rPr lang="en-US" altLang="zh-TW" sz="2600" b="0" dirty="0">
                <a:solidFill>
                  <a:srgbClr val="0033CC"/>
                </a:solidFill>
                <a:latin typeface="Arial"/>
              </a:rPr>
              <a:t>2</a:t>
            </a:r>
            <a:r>
              <a:rPr lang="en-US" altLang="zh-TW" sz="2400" b="0" dirty="0">
                <a:solidFill>
                  <a:srgbClr val="0033CC"/>
                </a:solidFill>
                <a:latin typeface="Arial Narrow" pitchFamily="34" charset="0"/>
              </a:rPr>
              <a:t>  </a:t>
            </a:r>
            <a:r>
              <a:rPr lang="en-US" altLang="zh-TW" sz="3000" b="0" dirty="0">
                <a:solidFill>
                  <a:srgbClr val="0033CC"/>
                </a:solidFill>
                <a:latin typeface="High Tower Text" pitchFamily="18" charset="0"/>
              </a:rPr>
              <a:t>Cherry</a:t>
            </a:r>
            <a:r>
              <a:rPr lang="en-US" altLang="zh-TW" sz="2400" b="0" dirty="0">
                <a:solidFill>
                  <a:srgbClr val="0033CC"/>
                </a:solidFill>
                <a:latin typeface="Arial Narrow" pitchFamily="34" charset="0"/>
              </a:rPr>
              <a:t>  </a:t>
            </a:r>
            <a:r>
              <a:rPr lang="en-US" altLang="zh-TW" sz="2600" b="0" dirty="0" smtClean="0">
                <a:solidFill>
                  <a:srgbClr val="0033CC"/>
                </a:solidFill>
                <a:latin typeface="Arial"/>
              </a:rPr>
              <a:t>2</a:t>
            </a:r>
            <a:r>
              <a:rPr lang="en-US" altLang="zh-TW" sz="2400" b="0" dirty="0" smtClean="0">
                <a:solidFill>
                  <a:srgbClr val="0033CC"/>
                </a:solidFill>
                <a:latin typeface="Arial"/>
              </a:rPr>
              <a:t>  </a:t>
            </a:r>
            <a:r>
              <a:rPr lang="en-US" altLang="zh-TW" sz="2600" b="0" dirty="0">
                <a:solidFill>
                  <a:srgbClr val="0033CC"/>
                </a:solidFill>
                <a:latin typeface="Arial"/>
              </a:rPr>
              <a:t>4</a:t>
            </a:r>
            <a:r>
              <a:rPr lang="en-US" altLang="zh-TW" sz="2400" b="0" dirty="0">
                <a:solidFill>
                  <a:srgbClr val="0033CC"/>
                </a:solidFill>
                <a:latin typeface="Arial"/>
              </a:rPr>
              <a:t>  </a:t>
            </a:r>
            <a:r>
              <a:rPr lang="en-US" altLang="zh-TW" sz="2600" b="0" dirty="0" smtClean="0">
                <a:solidFill>
                  <a:srgbClr val="0033CC"/>
                </a:solidFill>
                <a:latin typeface="Arial"/>
              </a:rPr>
              <a:t>6</a:t>
            </a:r>
            <a:endParaRPr lang="en-US" altLang="zh-TW" sz="3000" b="0" dirty="0">
              <a:solidFill>
                <a:srgbClr val="0033CC"/>
              </a:solidFill>
              <a:latin typeface="High Tower Text" pitchFamily="18" charset="0"/>
            </a:endParaRPr>
          </a:p>
          <a:p>
            <a:pPr indent="401638">
              <a:lnSpc>
                <a:spcPct val="70000"/>
              </a:lnSpc>
              <a:spcBef>
                <a:spcPct val="0"/>
              </a:spcBef>
              <a:buFontTx/>
              <a:buNone/>
            </a:pPr>
            <a:r>
              <a:rPr lang="en-US" altLang="zh-TW" sz="2600" b="0" dirty="0" smtClean="0">
                <a:solidFill>
                  <a:schemeClr val="bg1">
                    <a:lumMod val="65000"/>
                  </a:schemeClr>
                </a:solidFill>
                <a:latin typeface="Times New Roman" pitchFamily="18" charset="0"/>
              </a:rPr>
              <a:t>%</a:t>
            </a:r>
            <a:endParaRPr lang="en-US" altLang="zh-TW" sz="3000" b="0" dirty="0">
              <a:solidFill>
                <a:srgbClr val="000000"/>
              </a:solidFill>
            </a:endParaRPr>
          </a:p>
        </p:txBody>
      </p:sp>
    </p:spTree>
    <p:extLst>
      <p:ext uri="{BB962C8B-B14F-4D97-AF65-F5344CB8AC3E}">
        <p14:creationId xmlns:p14="http://schemas.microsoft.com/office/powerpoint/2010/main" val="8996611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0" y="44624"/>
            <a:ext cx="9144000" cy="914400"/>
          </a:xfrm>
        </p:spPr>
        <p:txBody>
          <a:bodyPr/>
          <a:lstStyle/>
          <a:p>
            <a:pPr eaLnBrk="1" hangingPunct="1"/>
            <a:r>
              <a:rPr lang="en-US" altLang="zh-TW" sz="4800" b="1" dirty="0">
                <a:solidFill>
                  <a:srgbClr val="0033CC"/>
                </a:solidFill>
              </a:rPr>
              <a:t>Use </a:t>
            </a:r>
            <a:r>
              <a:rPr lang="en-US" altLang="zh-TW" sz="4800" b="1" dirty="0" smtClean="0">
                <a:solidFill>
                  <a:srgbClr val="F6368E"/>
                </a:solidFill>
                <a:latin typeface="Agency FB" panose="020B0503020202020204" pitchFamily="34" charset="0"/>
              </a:rPr>
              <a:t>[ ]</a:t>
            </a:r>
            <a:r>
              <a:rPr lang="en-US" altLang="zh-TW" sz="4800" b="1" dirty="0" smtClean="0">
                <a:solidFill>
                  <a:srgbClr val="F6368E"/>
                </a:solidFill>
              </a:rPr>
              <a:t> </a:t>
            </a:r>
            <a:r>
              <a:rPr lang="en-US" altLang="zh-TW" sz="4800" b="1" dirty="0">
                <a:solidFill>
                  <a:srgbClr val="0033CC"/>
                </a:solidFill>
              </a:rPr>
              <a:t>to </a:t>
            </a:r>
            <a:r>
              <a:rPr lang="en-US" altLang="zh-TW" sz="4800" b="1" dirty="0" smtClean="0">
                <a:solidFill>
                  <a:srgbClr val="0033CC"/>
                </a:solidFill>
              </a:rPr>
              <a:t>access elements</a:t>
            </a:r>
            <a:endParaRPr lang="en-US" altLang="zh-TW" sz="4800" b="1" dirty="0">
              <a:solidFill>
                <a:srgbClr val="0033CC"/>
              </a:solidFill>
            </a:endParaRPr>
          </a:p>
        </p:txBody>
      </p:sp>
      <p:sp>
        <p:nvSpPr>
          <p:cNvPr id="26627" name="Rectangle 7"/>
          <p:cNvSpPr>
            <a:spLocks noChangeArrowheads="1"/>
          </p:cNvSpPr>
          <p:nvPr/>
        </p:nvSpPr>
        <p:spPr bwMode="auto">
          <a:xfrm>
            <a:off x="0" y="959024"/>
            <a:ext cx="89154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indent="401638">
              <a:lnSpc>
                <a:spcPct val="78000"/>
              </a:lnSpc>
              <a:spcBef>
                <a:spcPct val="0"/>
              </a:spcBef>
              <a:buFontTx/>
              <a:buNone/>
            </a:pPr>
            <a:r>
              <a:rPr lang="en-US" altLang="zh-TW" sz="2600" b="0" dirty="0" smtClean="0">
                <a:solidFill>
                  <a:schemeClr val="bg1">
                    <a:lumMod val="65000"/>
                  </a:schemeClr>
                </a:solidFill>
                <a:latin typeface="Times New Roman" pitchFamily="18" charset="0"/>
              </a:rPr>
              <a:t>%</a:t>
            </a:r>
            <a:r>
              <a:rPr lang="en-US" altLang="zh-TW" sz="3000" b="0" dirty="0" smtClean="0">
                <a:solidFill>
                  <a:srgbClr val="000000"/>
                </a:solidFill>
                <a:latin typeface="High Tower Text" pitchFamily="18" charset="0"/>
              </a:rPr>
              <a:t> </a:t>
            </a:r>
            <a:r>
              <a:rPr lang="en-US" altLang="zh-TW" sz="3000" b="0" dirty="0">
                <a:solidFill>
                  <a:srgbClr val="000000"/>
                </a:solidFill>
                <a:latin typeface="High Tower Text" pitchFamily="18" charset="0"/>
              </a:rPr>
              <a:t>set </a:t>
            </a:r>
            <a:r>
              <a:rPr lang="en-US" altLang="zh-TW" sz="3000" b="0" dirty="0" smtClean="0">
                <a:solidFill>
                  <a:srgbClr val="000000"/>
                </a:solidFill>
                <a:latin typeface="High Tower Text" pitchFamily="18" charset="0"/>
              </a:rPr>
              <a:t>var</a:t>
            </a:r>
            <a:r>
              <a:rPr lang="en-US" altLang="zh-TW" sz="2600" b="0" dirty="0" smtClean="0">
                <a:solidFill>
                  <a:srgbClr val="000000"/>
                </a:solidFill>
                <a:latin typeface="Bookman Old Style" panose="02050604050505020204" pitchFamily="18" charset="0"/>
                <a:ea typeface="Gadugi" panose="020B0502040204020203" pitchFamily="34" charset="0"/>
              </a:rPr>
              <a:t>1</a:t>
            </a:r>
            <a:r>
              <a:rPr lang="en-US" altLang="zh-TW" sz="3000" b="0" dirty="0" smtClean="0">
                <a:solidFill>
                  <a:srgbClr val="000000"/>
                </a:solidFill>
                <a:latin typeface="High Tower Text" pitchFamily="18" charset="0"/>
              </a:rPr>
              <a:t>=(</a:t>
            </a:r>
            <a:r>
              <a:rPr lang="en-US" altLang="zh-TW" sz="3000" b="0" dirty="0">
                <a:solidFill>
                  <a:srgbClr val="000000"/>
                </a:solidFill>
                <a:latin typeface="High Tower Text" pitchFamily="18" charset="0"/>
              </a:rPr>
              <a:t>Apple </a:t>
            </a:r>
            <a:r>
              <a:rPr lang="en-US" altLang="zh-TW" sz="3000" b="0" dirty="0" smtClean="0">
                <a:solidFill>
                  <a:srgbClr val="000000"/>
                </a:solidFill>
                <a:latin typeface="High Tower Text" pitchFamily="18" charset="0"/>
              </a:rPr>
              <a:t>Banana Cherry Date )</a:t>
            </a:r>
          </a:p>
          <a:p>
            <a:pPr indent="401638">
              <a:lnSpc>
                <a:spcPct val="78000"/>
              </a:lnSpc>
              <a:spcBef>
                <a:spcPct val="0"/>
              </a:spcBef>
              <a:buFontTx/>
              <a:buNone/>
            </a:pPr>
            <a:r>
              <a:rPr lang="en-US" altLang="zh-TW" sz="2600" b="0" dirty="0">
                <a:solidFill>
                  <a:schemeClr val="bg1">
                    <a:lumMod val="65000"/>
                  </a:schemeClr>
                </a:solidFill>
                <a:latin typeface="Times New Roman" pitchFamily="18" charset="0"/>
              </a:rPr>
              <a:t>%</a:t>
            </a:r>
            <a:r>
              <a:rPr lang="en-US" altLang="zh-TW" sz="2600" b="0" dirty="0">
                <a:solidFill>
                  <a:srgbClr val="000000"/>
                </a:solidFill>
                <a:latin typeface="Times New Roman" pitchFamily="18" charset="0"/>
              </a:rPr>
              <a:t> </a:t>
            </a:r>
            <a:r>
              <a:rPr lang="en-US" altLang="zh-TW" sz="3000" b="0" dirty="0" smtClean="0">
                <a:solidFill>
                  <a:srgbClr val="000000"/>
                </a:solidFill>
                <a:latin typeface="High Tower Text" pitchFamily="18" charset="0"/>
              </a:rPr>
              <a:t>echo </a:t>
            </a:r>
            <a:r>
              <a:rPr lang="en-US" altLang="zh-TW" sz="2600" b="0" dirty="0">
                <a:solidFill>
                  <a:srgbClr val="000000"/>
                </a:solidFill>
                <a:latin typeface="Bookman Old Style" panose="02050604050505020204" pitchFamily="18" charset="0"/>
              </a:rPr>
              <a:t>$</a:t>
            </a:r>
            <a:r>
              <a:rPr lang="en-US" altLang="zh-TW" sz="3000" b="0" dirty="0" smtClean="0">
                <a:solidFill>
                  <a:srgbClr val="000000"/>
                </a:solidFill>
                <a:latin typeface="High Tower Text" pitchFamily="18" charset="0"/>
              </a:rPr>
              <a:t>var</a:t>
            </a:r>
            <a:r>
              <a:rPr lang="en-US" altLang="zh-TW" sz="2600" b="0" dirty="0" smtClean="0">
                <a:solidFill>
                  <a:srgbClr val="000000"/>
                </a:solidFill>
                <a:latin typeface="Bookman Old Style" panose="02050604050505020204" pitchFamily="18" charset="0"/>
                <a:ea typeface="Gadugi" panose="020B0502040204020203" pitchFamily="34" charset="0"/>
              </a:rPr>
              <a:t>1</a:t>
            </a:r>
            <a:r>
              <a:rPr lang="en-US" altLang="zh-TW" sz="2600" dirty="0" smtClean="0">
                <a:solidFill>
                  <a:srgbClr val="F6368E"/>
                </a:solidFill>
                <a:latin typeface="Agency FB" panose="020B0503020202020204" pitchFamily="34" charset="0"/>
              </a:rPr>
              <a:t>[</a:t>
            </a:r>
            <a:r>
              <a:rPr lang="en-US" altLang="zh-TW" sz="2500" b="0" dirty="0" smtClean="0">
                <a:solidFill>
                  <a:srgbClr val="000000"/>
                </a:solidFill>
              </a:rPr>
              <a:t>2</a:t>
            </a:r>
            <a:r>
              <a:rPr lang="en-US" altLang="zh-TW" sz="2600" dirty="0" smtClean="0">
                <a:solidFill>
                  <a:srgbClr val="F6368E"/>
                </a:solidFill>
                <a:latin typeface="Agency FB" panose="020B0503020202020204" pitchFamily="34" charset="0"/>
              </a:rPr>
              <a:t>]</a:t>
            </a:r>
            <a:endParaRPr lang="en-US" altLang="zh-TW" sz="2600" dirty="0">
              <a:solidFill>
                <a:srgbClr val="F6368E"/>
              </a:solidFill>
              <a:latin typeface="Agency FB" panose="020B0503020202020204" pitchFamily="34" charset="0"/>
            </a:endParaRPr>
          </a:p>
          <a:p>
            <a:pPr indent="401638">
              <a:lnSpc>
                <a:spcPct val="78000"/>
              </a:lnSpc>
              <a:spcBef>
                <a:spcPct val="0"/>
              </a:spcBef>
              <a:buFontTx/>
              <a:buNone/>
            </a:pPr>
            <a:r>
              <a:rPr lang="en-US" altLang="zh-TW" sz="3000" b="0" dirty="0" smtClean="0">
                <a:solidFill>
                  <a:srgbClr val="0033CC"/>
                </a:solidFill>
                <a:latin typeface="High Tower Text" pitchFamily="18" charset="0"/>
              </a:rPr>
              <a:t>Banana</a:t>
            </a:r>
            <a:endParaRPr lang="en-US" altLang="zh-TW" sz="3000" b="0" dirty="0">
              <a:solidFill>
                <a:srgbClr val="0033CC"/>
              </a:solidFill>
              <a:latin typeface="High Tower Text" pitchFamily="18" charset="0"/>
            </a:endParaRPr>
          </a:p>
          <a:p>
            <a:pPr indent="401638">
              <a:lnSpc>
                <a:spcPct val="78000"/>
              </a:lnSpc>
              <a:spcBef>
                <a:spcPct val="0"/>
              </a:spcBef>
              <a:buFontTx/>
              <a:buNone/>
            </a:pPr>
            <a:r>
              <a:rPr lang="en-US" altLang="zh-TW" sz="2600" b="0" dirty="0">
                <a:solidFill>
                  <a:schemeClr val="bg1">
                    <a:lumMod val="65000"/>
                  </a:schemeClr>
                </a:solidFill>
                <a:latin typeface="Times New Roman" pitchFamily="18" charset="0"/>
              </a:rPr>
              <a:t>%</a:t>
            </a:r>
            <a:r>
              <a:rPr lang="en-US" altLang="zh-TW" sz="3000" b="0" dirty="0" smtClean="0">
                <a:solidFill>
                  <a:srgbClr val="000000"/>
                </a:solidFill>
                <a:latin typeface="High Tower Text" pitchFamily="18" charset="0"/>
              </a:rPr>
              <a:t> echo </a:t>
            </a:r>
            <a:r>
              <a:rPr lang="en-US" altLang="zh-TW" sz="2600" b="0" dirty="0">
                <a:solidFill>
                  <a:srgbClr val="000000"/>
                </a:solidFill>
                <a:latin typeface="Bookman Old Style" panose="02050604050505020204" pitchFamily="18" charset="0"/>
              </a:rPr>
              <a:t>$</a:t>
            </a:r>
            <a:r>
              <a:rPr lang="en-US" altLang="zh-TW" sz="3000" b="0" dirty="0" smtClean="0">
                <a:solidFill>
                  <a:srgbClr val="000000"/>
                </a:solidFill>
                <a:latin typeface="High Tower Text" pitchFamily="18" charset="0"/>
              </a:rPr>
              <a:t>var</a:t>
            </a:r>
            <a:r>
              <a:rPr lang="en-US" altLang="zh-TW" sz="2600" b="0" dirty="0" smtClean="0">
                <a:solidFill>
                  <a:srgbClr val="000000"/>
                </a:solidFill>
                <a:latin typeface="Bookman Old Style" panose="02050604050505020204" pitchFamily="18" charset="0"/>
                <a:ea typeface="Gadugi" panose="020B0502040204020203" pitchFamily="34" charset="0"/>
              </a:rPr>
              <a:t>1</a:t>
            </a:r>
            <a:r>
              <a:rPr lang="en-US" altLang="zh-TW" sz="2600" dirty="0" smtClean="0">
                <a:solidFill>
                  <a:srgbClr val="F6368E"/>
                </a:solidFill>
                <a:latin typeface="Agency FB" panose="020B0503020202020204" pitchFamily="34" charset="0"/>
              </a:rPr>
              <a:t>[</a:t>
            </a:r>
            <a:r>
              <a:rPr lang="en-US" altLang="zh-TW" sz="2500" b="0" spc="-200" dirty="0" smtClean="0">
                <a:solidFill>
                  <a:srgbClr val="000000"/>
                </a:solidFill>
                <a:latin typeface="+mn-lt"/>
              </a:rPr>
              <a:t>2</a:t>
            </a:r>
            <a:r>
              <a:rPr lang="en-US" altLang="zh-TW" sz="2500" spc="-200" dirty="0" smtClean="0">
                <a:solidFill>
                  <a:srgbClr val="000000"/>
                </a:solidFill>
                <a:latin typeface="Lucida Console" panose="020B0609040504020204" pitchFamily="49" charset="0"/>
              </a:rPr>
              <a:t>-</a:t>
            </a:r>
            <a:r>
              <a:rPr lang="en-US" altLang="zh-TW" sz="2500" b="0" dirty="0" smtClean="0">
                <a:solidFill>
                  <a:srgbClr val="000000"/>
                </a:solidFill>
              </a:rPr>
              <a:t>3</a:t>
            </a:r>
            <a:r>
              <a:rPr lang="en-US" altLang="zh-TW" sz="2600" dirty="0" smtClean="0">
                <a:solidFill>
                  <a:srgbClr val="F6368E"/>
                </a:solidFill>
                <a:latin typeface="Agency FB" panose="020B0503020202020204" pitchFamily="34" charset="0"/>
              </a:rPr>
              <a:t>]</a:t>
            </a:r>
          </a:p>
          <a:p>
            <a:pPr indent="401638">
              <a:lnSpc>
                <a:spcPct val="78000"/>
              </a:lnSpc>
              <a:spcBef>
                <a:spcPct val="0"/>
              </a:spcBef>
              <a:buNone/>
            </a:pPr>
            <a:r>
              <a:rPr lang="en-US" altLang="zh-TW" sz="2800" b="0" dirty="0" smtClean="0">
                <a:solidFill>
                  <a:srgbClr val="0033CC"/>
                </a:solidFill>
                <a:latin typeface="High Tower Text" pitchFamily="18" charset="0"/>
              </a:rPr>
              <a:t>Banana Cherry</a:t>
            </a:r>
            <a:endParaRPr lang="en-US" altLang="zh-TW" sz="3000" b="0" dirty="0">
              <a:solidFill>
                <a:srgbClr val="000000"/>
              </a:solidFill>
              <a:latin typeface="High Tower Text" pitchFamily="18" charset="0"/>
            </a:endParaRPr>
          </a:p>
          <a:p>
            <a:pPr marL="744538" lvl="0" indent="0">
              <a:lnSpc>
                <a:spcPct val="78000"/>
              </a:lnSpc>
              <a:spcBef>
                <a:spcPct val="0"/>
              </a:spcBef>
              <a:buNone/>
            </a:pPr>
            <a:r>
              <a:rPr lang="en-US" altLang="zh-TW" sz="2600" b="0" dirty="0">
                <a:solidFill>
                  <a:srgbClr val="FFFFFF">
                    <a:lumMod val="65000"/>
                  </a:srgbClr>
                </a:solidFill>
                <a:latin typeface="Times New Roman" pitchFamily="18" charset="0"/>
              </a:rPr>
              <a:t>%</a:t>
            </a:r>
            <a:r>
              <a:rPr lang="en-US" altLang="zh-TW" sz="3000" b="0" dirty="0">
                <a:solidFill>
                  <a:srgbClr val="000000"/>
                </a:solidFill>
                <a:latin typeface="High Tower Text" pitchFamily="18" charset="0"/>
              </a:rPr>
              <a:t> </a:t>
            </a:r>
            <a:r>
              <a:rPr lang="en-US" altLang="zh-TW" sz="3000" b="0" dirty="0" smtClean="0">
                <a:solidFill>
                  <a:srgbClr val="000000"/>
                </a:solidFill>
                <a:latin typeface="High Tower Text" pitchFamily="18" charset="0"/>
              </a:rPr>
              <a:t>echo </a:t>
            </a:r>
            <a:r>
              <a:rPr lang="en-US" altLang="zh-TW" sz="2600" b="0" dirty="0">
                <a:solidFill>
                  <a:srgbClr val="000000"/>
                </a:solidFill>
                <a:latin typeface="Bookman Old Style" panose="02050604050505020204" pitchFamily="18" charset="0"/>
              </a:rPr>
              <a:t>$</a:t>
            </a:r>
            <a:r>
              <a:rPr lang="en-US" altLang="zh-TW" sz="3000" b="0" dirty="0">
                <a:solidFill>
                  <a:srgbClr val="000000"/>
                </a:solidFill>
                <a:latin typeface="High Tower Text" pitchFamily="18" charset="0"/>
              </a:rPr>
              <a:t>var</a:t>
            </a:r>
            <a:r>
              <a:rPr lang="en-US" altLang="zh-TW" sz="2600" b="0" dirty="0">
                <a:solidFill>
                  <a:srgbClr val="000000"/>
                </a:solidFill>
                <a:latin typeface="Bookman Old Style" panose="02050604050505020204" pitchFamily="18" charset="0"/>
                <a:ea typeface="Gadugi" panose="020B0502040204020203" pitchFamily="34" charset="0"/>
              </a:rPr>
              <a:t>1</a:t>
            </a:r>
            <a:r>
              <a:rPr lang="en-US" altLang="zh-TW" sz="2600" dirty="0">
                <a:solidFill>
                  <a:srgbClr val="F6368E"/>
                </a:solidFill>
                <a:latin typeface="Agency FB" panose="020B0503020202020204" pitchFamily="34" charset="0"/>
              </a:rPr>
              <a:t>[</a:t>
            </a:r>
            <a:r>
              <a:rPr lang="en-US" altLang="zh-TW" sz="2500" spc="-200" dirty="0">
                <a:solidFill>
                  <a:srgbClr val="000000"/>
                </a:solidFill>
                <a:latin typeface="Lucida Console" panose="020B0609040504020204" pitchFamily="49" charset="0"/>
              </a:rPr>
              <a:t>-</a:t>
            </a:r>
            <a:r>
              <a:rPr lang="en-US" altLang="zh-TW" sz="2500" b="0" dirty="0">
                <a:solidFill>
                  <a:srgbClr val="000000"/>
                </a:solidFill>
                <a:latin typeface="Arial"/>
              </a:rPr>
              <a:t>3</a:t>
            </a:r>
            <a:r>
              <a:rPr lang="en-US" altLang="zh-TW" sz="2600" dirty="0">
                <a:solidFill>
                  <a:srgbClr val="F6368E"/>
                </a:solidFill>
                <a:latin typeface="Agency FB" panose="020B0503020202020204" pitchFamily="34" charset="0"/>
              </a:rPr>
              <a:t>]</a:t>
            </a:r>
          </a:p>
          <a:p>
            <a:pPr marL="0" lvl="0" indent="744538">
              <a:lnSpc>
                <a:spcPct val="78000"/>
              </a:lnSpc>
              <a:spcBef>
                <a:spcPct val="0"/>
              </a:spcBef>
              <a:buNone/>
            </a:pPr>
            <a:r>
              <a:rPr lang="en-US" altLang="zh-TW" sz="2800" b="0" dirty="0">
                <a:solidFill>
                  <a:srgbClr val="0033CC"/>
                </a:solidFill>
                <a:latin typeface="High Tower Text" pitchFamily="18" charset="0"/>
              </a:rPr>
              <a:t>Apple Banana Cherry</a:t>
            </a:r>
            <a:endParaRPr lang="en-US" altLang="zh-TW" sz="3000" b="0" dirty="0">
              <a:solidFill>
                <a:srgbClr val="000000"/>
              </a:solidFill>
              <a:latin typeface="High Tower Text" pitchFamily="18" charset="0"/>
            </a:endParaRPr>
          </a:p>
          <a:p>
            <a:pPr marL="744538" lvl="0" indent="0">
              <a:lnSpc>
                <a:spcPct val="78000"/>
              </a:lnSpc>
              <a:spcBef>
                <a:spcPct val="0"/>
              </a:spcBef>
              <a:buNone/>
            </a:pPr>
            <a:r>
              <a:rPr lang="en-US" altLang="zh-TW" sz="2600" b="0" dirty="0">
                <a:solidFill>
                  <a:srgbClr val="FFFFFF">
                    <a:lumMod val="65000"/>
                  </a:srgbClr>
                </a:solidFill>
                <a:latin typeface="Times New Roman" pitchFamily="18" charset="0"/>
              </a:rPr>
              <a:t>%</a:t>
            </a:r>
            <a:r>
              <a:rPr lang="en-US" altLang="zh-TW" sz="3000" b="0" dirty="0">
                <a:solidFill>
                  <a:srgbClr val="000000"/>
                </a:solidFill>
                <a:latin typeface="High Tower Text" pitchFamily="18" charset="0"/>
              </a:rPr>
              <a:t> </a:t>
            </a:r>
            <a:r>
              <a:rPr lang="en-US" altLang="zh-TW" sz="3000" b="0" dirty="0" smtClean="0">
                <a:solidFill>
                  <a:srgbClr val="000000"/>
                </a:solidFill>
                <a:latin typeface="High Tower Text" pitchFamily="18" charset="0"/>
              </a:rPr>
              <a:t>echo </a:t>
            </a:r>
            <a:r>
              <a:rPr lang="en-US" altLang="zh-TW" sz="2600" b="0" dirty="0">
                <a:solidFill>
                  <a:srgbClr val="000000"/>
                </a:solidFill>
                <a:latin typeface="Bookman Old Style" panose="02050604050505020204" pitchFamily="18" charset="0"/>
              </a:rPr>
              <a:t>$</a:t>
            </a:r>
            <a:r>
              <a:rPr lang="en-US" altLang="zh-TW" sz="3000" b="0" dirty="0" smtClean="0">
                <a:solidFill>
                  <a:srgbClr val="000000"/>
                </a:solidFill>
                <a:latin typeface="High Tower Text" pitchFamily="18" charset="0"/>
              </a:rPr>
              <a:t>var</a:t>
            </a:r>
            <a:r>
              <a:rPr lang="en-US" altLang="zh-TW" sz="2600" b="0" dirty="0" smtClean="0">
                <a:solidFill>
                  <a:srgbClr val="000000"/>
                </a:solidFill>
                <a:latin typeface="Bookman Old Style" panose="02050604050505020204" pitchFamily="18" charset="0"/>
                <a:ea typeface="Gadugi" panose="020B0502040204020203" pitchFamily="34" charset="0"/>
              </a:rPr>
              <a:t>1</a:t>
            </a:r>
            <a:r>
              <a:rPr lang="en-US" altLang="zh-TW" sz="2600" dirty="0" smtClean="0">
                <a:solidFill>
                  <a:srgbClr val="F6368E"/>
                </a:solidFill>
                <a:latin typeface="Agency FB" panose="020B0503020202020204" pitchFamily="34" charset="0"/>
              </a:rPr>
              <a:t>[</a:t>
            </a:r>
            <a:r>
              <a:rPr lang="en-US" altLang="zh-TW" sz="2500" b="0" spc="-200" dirty="0" smtClean="0">
                <a:solidFill>
                  <a:srgbClr val="000000"/>
                </a:solidFill>
                <a:latin typeface="Arial"/>
              </a:rPr>
              <a:t>2</a:t>
            </a:r>
            <a:r>
              <a:rPr lang="en-US" altLang="zh-TW" sz="2500" spc="-200" dirty="0" smtClean="0">
                <a:solidFill>
                  <a:srgbClr val="000000"/>
                </a:solidFill>
                <a:latin typeface="Lucida Console" panose="020B0609040504020204" pitchFamily="49" charset="0"/>
              </a:rPr>
              <a:t>-</a:t>
            </a:r>
            <a:r>
              <a:rPr lang="en-US" altLang="zh-TW" sz="2600" dirty="0" smtClean="0">
                <a:solidFill>
                  <a:srgbClr val="F6368E"/>
                </a:solidFill>
                <a:latin typeface="Agency FB" panose="020B0503020202020204" pitchFamily="34" charset="0"/>
              </a:rPr>
              <a:t>]</a:t>
            </a:r>
            <a:endParaRPr lang="en-US" altLang="zh-TW" sz="2600" dirty="0">
              <a:solidFill>
                <a:srgbClr val="F6368E"/>
              </a:solidFill>
              <a:latin typeface="Agency FB" panose="020B0503020202020204" pitchFamily="34" charset="0"/>
            </a:endParaRPr>
          </a:p>
          <a:p>
            <a:pPr marL="0" lvl="0" indent="744538">
              <a:lnSpc>
                <a:spcPct val="78000"/>
              </a:lnSpc>
              <a:spcBef>
                <a:spcPct val="0"/>
              </a:spcBef>
              <a:buNone/>
            </a:pPr>
            <a:r>
              <a:rPr lang="en-US" altLang="zh-TW" sz="2800" b="0" dirty="0" smtClean="0">
                <a:solidFill>
                  <a:srgbClr val="0033CC"/>
                </a:solidFill>
                <a:latin typeface="High Tower Text" pitchFamily="18" charset="0"/>
              </a:rPr>
              <a:t>Banana Cherry Date</a:t>
            </a:r>
            <a:endParaRPr lang="en-US" altLang="zh-TW" sz="3000" b="0" dirty="0">
              <a:solidFill>
                <a:srgbClr val="000000"/>
              </a:solidFill>
              <a:latin typeface="High Tower Text" pitchFamily="18" charset="0"/>
            </a:endParaRPr>
          </a:p>
          <a:p>
            <a:pPr marL="744538" lvl="0" indent="0">
              <a:lnSpc>
                <a:spcPct val="78000"/>
              </a:lnSpc>
              <a:spcBef>
                <a:spcPct val="0"/>
              </a:spcBef>
              <a:buNone/>
            </a:pPr>
            <a:r>
              <a:rPr lang="en-US" altLang="zh-TW" sz="2600" b="0" dirty="0">
                <a:solidFill>
                  <a:srgbClr val="FFFFFF">
                    <a:lumMod val="65000"/>
                  </a:srgbClr>
                </a:solidFill>
                <a:latin typeface="Times New Roman" pitchFamily="18" charset="0"/>
              </a:rPr>
              <a:t>%</a:t>
            </a:r>
            <a:r>
              <a:rPr lang="en-US" altLang="zh-TW" sz="3000" b="0" dirty="0">
                <a:solidFill>
                  <a:srgbClr val="000000"/>
                </a:solidFill>
                <a:latin typeface="High Tower Text" pitchFamily="18" charset="0"/>
              </a:rPr>
              <a:t> </a:t>
            </a:r>
            <a:r>
              <a:rPr lang="en-US" altLang="zh-TW" sz="3000" b="0" dirty="0" smtClean="0">
                <a:solidFill>
                  <a:srgbClr val="000000"/>
                </a:solidFill>
                <a:latin typeface="High Tower Text" pitchFamily="18" charset="0"/>
              </a:rPr>
              <a:t>echo </a:t>
            </a:r>
            <a:r>
              <a:rPr lang="en-US" altLang="zh-TW" sz="2600" b="0" dirty="0">
                <a:solidFill>
                  <a:srgbClr val="000000"/>
                </a:solidFill>
                <a:latin typeface="Bookman Old Style" panose="02050604050505020204" pitchFamily="18" charset="0"/>
              </a:rPr>
              <a:t>$</a:t>
            </a:r>
            <a:r>
              <a:rPr lang="en-US" altLang="zh-TW" sz="3000" b="0" dirty="0">
                <a:solidFill>
                  <a:srgbClr val="000000"/>
                </a:solidFill>
                <a:latin typeface="High Tower Text" pitchFamily="18" charset="0"/>
              </a:rPr>
              <a:t>var</a:t>
            </a:r>
            <a:r>
              <a:rPr lang="en-US" altLang="zh-TW" sz="2600" b="0" dirty="0">
                <a:solidFill>
                  <a:srgbClr val="000000"/>
                </a:solidFill>
                <a:latin typeface="Bookman Old Style" panose="02050604050505020204" pitchFamily="18" charset="0"/>
                <a:ea typeface="Gadugi" panose="020B0502040204020203" pitchFamily="34" charset="0"/>
              </a:rPr>
              <a:t>1</a:t>
            </a:r>
            <a:r>
              <a:rPr lang="en-US" altLang="zh-TW" sz="2600" dirty="0" smtClean="0">
                <a:solidFill>
                  <a:srgbClr val="F6368E"/>
                </a:solidFill>
                <a:latin typeface="Agency FB" panose="020B0503020202020204" pitchFamily="34" charset="0"/>
              </a:rPr>
              <a:t>[</a:t>
            </a:r>
            <a:r>
              <a:rPr lang="en-US" altLang="zh-TW" sz="2500" dirty="0" smtClean="0">
                <a:solidFill>
                  <a:srgbClr val="000000"/>
                </a:solidFill>
                <a:latin typeface="Lucida Console" panose="020B0609040504020204" pitchFamily="49" charset="0"/>
              </a:rPr>
              <a:t>-</a:t>
            </a:r>
            <a:r>
              <a:rPr lang="en-US" altLang="zh-TW" sz="2600" dirty="0" smtClean="0">
                <a:solidFill>
                  <a:srgbClr val="F6368E"/>
                </a:solidFill>
                <a:latin typeface="Agency FB" panose="020B0503020202020204" pitchFamily="34" charset="0"/>
              </a:rPr>
              <a:t>]</a:t>
            </a:r>
            <a:endParaRPr lang="en-US" altLang="zh-TW" sz="2600" dirty="0">
              <a:solidFill>
                <a:srgbClr val="F6368E"/>
              </a:solidFill>
              <a:latin typeface="Agency FB" panose="020B0503020202020204" pitchFamily="34" charset="0"/>
            </a:endParaRPr>
          </a:p>
          <a:p>
            <a:pPr marL="0" lvl="0" indent="744538">
              <a:lnSpc>
                <a:spcPct val="78000"/>
              </a:lnSpc>
              <a:spcBef>
                <a:spcPct val="0"/>
              </a:spcBef>
              <a:buNone/>
            </a:pPr>
            <a:r>
              <a:rPr lang="en-US" altLang="zh-TW" sz="2800" b="0" dirty="0">
                <a:solidFill>
                  <a:srgbClr val="0033CC"/>
                </a:solidFill>
                <a:latin typeface="High Tower Text" pitchFamily="18" charset="0"/>
              </a:rPr>
              <a:t>Apple Banana </a:t>
            </a:r>
            <a:r>
              <a:rPr lang="en-US" altLang="zh-TW" sz="2800" b="0" dirty="0" smtClean="0">
                <a:solidFill>
                  <a:srgbClr val="0033CC"/>
                </a:solidFill>
                <a:latin typeface="High Tower Text" pitchFamily="18" charset="0"/>
              </a:rPr>
              <a:t>Cherry Date</a:t>
            </a:r>
            <a:endParaRPr lang="en-US" altLang="zh-TW" sz="3000" b="0" dirty="0">
              <a:solidFill>
                <a:srgbClr val="000000"/>
              </a:solidFill>
              <a:latin typeface="High Tower Text" pitchFamily="18" charset="0"/>
            </a:endParaRPr>
          </a:p>
          <a:p>
            <a:pPr marL="744538" lvl="0" indent="0">
              <a:lnSpc>
                <a:spcPct val="78000"/>
              </a:lnSpc>
              <a:spcBef>
                <a:spcPct val="0"/>
              </a:spcBef>
              <a:buNone/>
            </a:pPr>
            <a:r>
              <a:rPr lang="en-US" altLang="zh-TW" sz="2600" b="0" dirty="0">
                <a:solidFill>
                  <a:srgbClr val="FFFFFF">
                    <a:lumMod val="65000"/>
                  </a:srgbClr>
                </a:solidFill>
                <a:latin typeface="Times New Roman" pitchFamily="18" charset="0"/>
              </a:rPr>
              <a:t>%</a:t>
            </a:r>
            <a:r>
              <a:rPr lang="en-US" altLang="zh-TW" sz="3000" b="0" dirty="0">
                <a:solidFill>
                  <a:srgbClr val="000000"/>
                </a:solidFill>
                <a:latin typeface="High Tower Text" pitchFamily="18" charset="0"/>
              </a:rPr>
              <a:t> echo </a:t>
            </a:r>
            <a:r>
              <a:rPr lang="en-US" altLang="zh-TW" sz="2600" b="0" dirty="0">
                <a:solidFill>
                  <a:srgbClr val="000000"/>
                </a:solidFill>
                <a:latin typeface="Bookman Old Style" panose="02050604050505020204" pitchFamily="18" charset="0"/>
              </a:rPr>
              <a:t>$</a:t>
            </a:r>
            <a:r>
              <a:rPr lang="en-US" altLang="zh-TW" sz="3000" b="0" dirty="0">
                <a:solidFill>
                  <a:srgbClr val="000000"/>
                </a:solidFill>
                <a:latin typeface="High Tower Text" pitchFamily="18" charset="0"/>
              </a:rPr>
              <a:t>var</a:t>
            </a:r>
            <a:r>
              <a:rPr lang="en-US" altLang="zh-TW" sz="2600" b="0" dirty="0">
                <a:solidFill>
                  <a:srgbClr val="000000"/>
                </a:solidFill>
                <a:latin typeface="Bookman Old Style" panose="02050604050505020204" pitchFamily="18" charset="0"/>
                <a:ea typeface="Gadugi" panose="020B0502040204020203" pitchFamily="34" charset="0"/>
              </a:rPr>
              <a:t>1</a:t>
            </a:r>
            <a:r>
              <a:rPr lang="en-US" altLang="zh-TW" sz="2600" dirty="0">
                <a:solidFill>
                  <a:srgbClr val="F6368E"/>
                </a:solidFill>
                <a:latin typeface="Agency FB" panose="020B0503020202020204" pitchFamily="34" charset="0"/>
              </a:rPr>
              <a:t>[</a:t>
            </a:r>
            <a:r>
              <a:rPr lang="en-US" altLang="zh-TW" sz="2500" dirty="0">
                <a:solidFill>
                  <a:srgbClr val="000000"/>
                </a:solidFill>
                <a:latin typeface="Garamond" panose="02020404030301010803" pitchFamily="18" charset="0"/>
              </a:rPr>
              <a:t>*</a:t>
            </a:r>
            <a:r>
              <a:rPr lang="en-US" altLang="zh-TW" sz="2600" dirty="0">
                <a:solidFill>
                  <a:srgbClr val="F6368E"/>
                </a:solidFill>
                <a:latin typeface="Agency FB" panose="020B0503020202020204" pitchFamily="34" charset="0"/>
              </a:rPr>
              <a:t>]</a:t>
            </a:r>
          </a:p>
          <a:p>
            <a:pPr marL="0" lvl="0" indent="744538">
              <a:lnSpc>
                <a:spcPct val="78000"/>
              </a:lnSpc>
              <a:spcBef>
                <a:spcPct val="0"/>
              </a:spcBef>
              <a:buNone/>
            </a:pPr>
            <a:r>
              <a:rPr lang="en-US" altLang="zh-TW" sz="2800" b="0" dirty="0">
                <a:solidFill>
                  <a:srgbClr val="0033CC"/>
                </a:solidFill>
                <a:latin typeface="High Tower Text" pitchFamily="18" charset="0"/>
              </a:rPr>
              <a:t>Apple Banana Cherry </a:t>
            </a:r>
            <a:r>
              <a:rPr lang="en-US" altLang="zh-TW" sz="2800" b="0" dirty="0" smtClean="0">
                <a:solidFill>
                  <a:srgbClr val="0033CC"/>
                </a:solidFill>
                <a:latin typeface="High Tower Text" pitchFamily="18" charset="0"/>
              </a:rPr>
              <a:t>Date</a:t>
            </a:r>
            <a:endParaRPr lang="en-US" altLang="zh-TW" sz="3000" b="0" dirty="0">
              <a:solidFill>
                <a:srgbClr val="000000"/>
              </a:solidFill>
              <a:latin typeface="High Tower Text" pitchFamily="18" charset="0"/>
            </a:endParaRPr>
          </a:p>
          <a:p>
            <a:pPr marL="744538" lvl="0" indent="0">
              <a:lnSpc>
                <a:spcPct val="78000"/>
              </a:lnSpc>
              <a:spcBef>
                <a:spcPct val="0"/>
              </a:spcBef>
              <a:buNone/>
            </a:pPr>
            <a:r>
              <a:rPr lang="en-US" altLang="zh-TW" sz="2600" b="0" dirty="0" smtClean="0">
                <a:solidFill>
                  <a:schemeClr val="bg1">
                    <a:lumMod val="65000"/>
                  </a:schemeClr>
                </a:solidFill>
                <a:latin typeface="Times New Roman" pitchFamily="18" charset="0"/>
              </a:rPr>
              <a:t>%</a:t>
            </a:r>
            <a:r>
              <a:rPr lang="en-US" altLang="zh-TW" sz="3000" b="0" dirty="0" smtClean="0">
                <a:solidFill>
                  <a:srgbClr val="000000"/>
                </a:solidFill>
                <a:latin typeface="High Tower Text" pitchFamily="18" charset="0"/>
              </a:rPr>
              <a:t> echo </a:t>
            </a:r>
            <a:r>
              <a:rPr lang="en-US" altLang="zh-TW" sz="2600" b="0" dirty="0" smtClean="0">
                <a:solidFill>
                  <a:srgbClr val="000000"/>
                </a:solidFill>
                <a:latin typeface="Bookman Old Style" panose="02050604050505020204" pitchFamily="18" charset="0"/>
              </a:rPr>
              <a:t>$</a:t>
            </a:r>
            <a:r>
              <a:rPr lang="en-US" altLang="zh-TW" sz="3000" b="0" dirty="0" smtClean="0">
                <a:solidFill>
                  <a:srgbClr val="000000"/>
                </a:solidFill>
                <a:latin typeface="High Tower Text" pitchFamily="18" charset="0"/>
              </a:rPr>
              <a:t>var</a:t>
            </a:r>
            <a:r>
              <a:rPr lang="en-US" altLang="zh-TW" sz="2600" b="0" dirty="0" smtClean="0">
                <a:solidFill>
                  <a:srgbClr val="000000"/>
                </a:solidFill>
                <a:latin typeface="Bookman Old Style" panose="02050604050505020204" pitchFamily="18" charset="0"/>
                <a:ea typeface="Gadugi" panose="020B0502040204020203" pitchFamily="34" charset="0"/>
              </a:rPr>
              <a:t>1</a:t>
            </a:r>
            <a:endParaRPr lang="en-US" altLang="zh-TW" sz="2600" b="0" dirty="0" smtClean="0">
              <a:solidFill>
                <a:srgbClr val="000000"/>
              </a:solidFill>
              <a:latin typeface="Agency FB" panose="020B0503020202020204" pitchFamily="34" charset="0"/>
            </a:endParaRPr>
          </a:p>
          <a:p>
            <a:pPr marL="0" lvl="0" indent="744538">
              <a:lnSpc>
                <a:spcPct val="78000"/>
              </a:lnSpc>
              <a:spcBef>
                <a:spcPct val="0"/>
              </a:spcBef>
              <a:buNone/>
            </a:pPr>
            <a:r>
              <a:rPr lang="en-US" altLang="zh-TW" sz="2800" b="0" dirty="0" smtClean="0">
                <a:solidFill>
                  <a:srgbClr val="0033CC"/>
                </a:solidFill>
                <a:latin typeface="High Tower Text" pitchFamily="18" charset="0"/>
              </a:rPr>
              <a:t>Apple Banana Cherry Date</a:t>
            </a:r>
            <a:endParaRPr lang="en-US" altLang="zh-TW" sz="2600" b="0" dirty="0">
              <a:solidFill>
                <a:srgbClr val="0033CC"/>
              </a:solidFill>
              <a:latin typeface="High Tower Text" pitchFamily="18" charset="0"/>
            </a:endParaRPr>
          </a:p>
          <a:p>
            <a:pPr indent="401638">
              <a:lnSpc>
                <a:spcPct val="80000"/>
              </a:lnSpc>
              <a:spcBef>
                <a:spcPct val="0"/>
              </a:spcBef>
              <a:buFontTx/>
              <a:buNone/>
            </a:pPr>
            <a:r>
              <a:rPr lang="en-US" altLang="zh-TW" sz="2600" b="0" dirty="0" smtClean="0">
                <a:solidFill>
                  <a:schemeClr val="bg1">
                    <a:lumMod val="65000"/>
                  </a:schemeClr>
                </a:solidFill>
                <a:latin typeface="Times New Roman" pitchFamily="18" charset="0"/>
              </a:rPr>
              <a:t>%</a:t>
            </a:r>
            <a:endParaRPr lang="en-US" altLang="zh-TW" sz="3000" b="0" dirty="0">
              <a:solidFill>
                <a:srgbClr val="000000"/>
              </a:solidFill>
            </a:endParaRPr>
          </a:p>
        </p:txBody>
      </p:sp>
    </p:spTree>
    <p:extLst>
      <p:ext uri="{BB962C8B-B14F-4D97-AF65-F5344CB8AC3E}">
        <p14:creationId xmlns:p14="http://schemas.microsoft.com/office/powerpoint/2010/main" val="2909650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0" y="44624"/>
            <a:ext cx="9144000" cy="914400"/>
          </a:xfrm>
        </p:spPr>
        <p:txBody>
          <a:bodyPr/>
          <a:lstStyle/>
          <a:p>
            <a:pPr eaLnBrk="1" hangingPunct="1"/>
            <a:r>
              <a:rPr lang="en-US" altLang="zh-TW" sz="4800" b="1" spc="-100" dirty="0">
                <a:solidFill>
                  <a:srgbClr val="0033CC"/>
                </a:solidFill>
              </a:rPr>
              <a:t>Us</a:t>
            </a:r>
            <a:r>
              <a:rPr lang="en-US" altLang="zh-TW" sz="4800" b="1" dirty="0">
                <a:solidFill>
                  <a:srgbClr val="0033CC"/>
                </a:solidFill>
              </a:rPr>
              <a:t>e</a:t>
            </a:r>
            <a:r>
              <a:rPr lang="en-US" altLang="zh-TW" b="1" dirty="0">
                <a:solidFill>
                  <a:srgbClr val="0033CC"/>
                </a:solidFill>
              </a:rPr>
              <a:t> </a:t>
            </a:r>
            <a:r>
              <a:rPr lang="en-US" altLang="zh-TW" sz="4800" b="1" dirty="0" smtClean="0">
                <a:solidFill>
                  <a:srgbClr val="F6368E"/>
                </a:solidFill>
              </a:rPr>
              <a:t>$</a:t>
            </a:r>
            <a:r>
              <a:rPr lang="en-US" altLang="zh-TW" sz="4800" b="1" spc="-200" dirty="0" smtClean="0">
                <a:solidFill>
                  <a:srgbClr val="F6368E"/>
                </a:solidFill>
              </a:rPr>
              <a:t>#</a:t>
            </a:r>
            <a:r>
              <a:rPr lang="en-US" altLang="zh-TW" sz="4800" b="1" spc="-500" dirty="0" smtClean="0">
                <a:solidFill>
                  <a:srgbClr val="F6368E"/>
                </a:solidFill>
              </a:rPr>
              <a:t>_</a:t>
            </a:r>
            <a:r>
              <a:rPr lang="en-US" altLang="zh-TW" sz="4800" b="1" dirty="0" smtClean="0">
                <a:solidFill>
                  <a:srgbClr val="F6368E"/>
                </a:solidFill>
              </a:rPr>
              <a:t>_</a:t>
            </a:r>
            <a:r>
              <a:rPr lang="en-US" altLang="zh-TW" b="1" dirty="0" smtClean="0">
                <a:solidFill>
                  <a:srgbClr val="0033CC"/>
                </a:solidFill>
              </a:rPr>
              <a:t> </a:t>
            </a:r>
            <a:r>
              <a:rPr lang="en-US" altLang="zh-TW" sz="4800" b="1" dirty="0">
                <a:solidFill>
                  <a:srgbClr val="0033CC"/>
                </a:solidFill>
              </a:rPr>
              <a:t>to</a:t>
            </a:r>
            <a:r>
              <a:rPr lang="en-US" altLang="zh-TW" sz="4000" b="1" dirty="0">
                <a:solidFill>
                  <a:srgbClr val="0033CC"/>
                </a:solidFill>
              </a:rPr>
              <a:t> </a:t>
            </a:r>
            <a:r>
              <a:rPr lang="en-US" altLang="zh-TW" sz="4800" b="1" dirty="0" smtClean="0">
                <a:solidFill>
                  <a:srgbClr val="0033CC"/>
                </a:solidFill>
              </a:rPr>
              <a:t>get </a:t>
            </a:r>
            <a:r>
              <a:rPr lang="en-US" altLang="zh-TW" sz="4800" b="1" spc="-130" dirty="0" smtClean="0">
                <a:solidFill>
                  <a:srgbClr val="0033CC"/>
                </a:solidFill>
              </a:rPr>
              <a:t>a</a:t>
            </a:r>
            <a:r>
              <a:rPr lang="en-US" altLang="zh-TW" sz="4800" b="1" dirty="0" smtClean="0">
                <a:solidFill>
                  <a:srgbClr val="0033CC"/>
                </a:solidFill>
              </a:rPr>
              <a:t>n</a:t>
            </a:r>
            <a:r>
              <a:rPr lang="en-US" altLang="zh-TW" b="1" dirty="0" smtClean="0">
                <a:solidFill>
                  <a:srgbClr val="0033CC"/>
                </a:solidFill>
              </a:rPr>
              <a:t> </a:t>
            </a:r>
            <a:r>
              <a:rPr lang="en-US" altLang="zh-TW" sz="4800" b="1" spc="-100" dirty="0" smtClean="0">
                <a:solidFill>
                  <a:srgbClr val="0033CC"/>
                </a:solidFill>
              </a:rPr>
              <a:t>a</a:t>
            </a:r>
            <a:r>
              <a:rPr lang="en-US" altLang="zh-TW" sz="4800" b="1" dirty="0" smtClean="0">
                <a:solidFill>
                  <a:srgbClr val="0033CC"/>
                </a:solidFill>
              </a:rPr>
              <a:t>rr</a:t>
            </a:r>
            <a:r>
              <a:rPr lang="en-US" altLang="zh-TW" sz="4800" b="1" spc="-130" dirty="0" smtClean="0">
                <a:solidFill>
                  <a:srgbClr val="0033CC"/>
                </a:solidFill>
              </a:rPr>
              <a:t>a</a:t>
            </a:r>
            <a:r>
              <a:rPr lang="en-US" altLang="zh-TW" sz="4800" b="1" dirty="0" smtClean="0">
                <a:solidFill>
                  <a:srgbClr val="0033CC"/>
                </a:solidFill>
              </a:rPr>
              <a:t>y</a:t>
            </a:r>
            <a:r>
              <a:rPr lang="en-US" sz="4800" b="1" spc="-300" dirty="0">
                <a:solidFill>
                  <a:srgbClr val="0033CC"/>
                </a:solidFill>
              </a:rPr>
              <a:t>’</a:t>
            </a:r>
            <a:r>
              <a:rPr lang="en-US" altLang="zh-TW" sz="4800" b="1" dirty="0" smtClean="0">
                <a:solidFill>
                  <a:srgbClr val="0033CC"/>
                </a:solidFill>
              </a:rPr>
              <a:t>s</a:t>
            </a:r>
            <a:r>
              <a:rPr lang="en-US" altLang="zh-TW" b="1" dirty="0" smtClean="0">
                <a:solidFill>
                  <a:srgbClr val="0033CC"/>
                </a:solidFill>
              </a:rPr>
              <a:t> </a:t>
            </a:r>
            <a:r>
              <a:rPr lang="en-US" altLang="zh-TW" sz="4800" b="1" spc="-120" dirty="0" smtClean="0">
                <a:solidFill>
                  <a:srgbClr val="0033CC"/>
                </a:solidFill>
              </a:rPr>
              <a:t>s</a:t>
            </a:r>
            <a:r>
              <a:rPr lang="en-US" altLang="zh-TW" sz="4800" b="1" dirty="0" smtClean="0">
                <a:solidFill>
                  <a:srgbClr val="0033CC"/>
                </a:solidFill>
              </a:rPr>
              <a:t>ize</a:t>
            </a:r>
            <a:endParaRPr lang="en-US" altLang="zh-TW" sz="4800" b="1" dirty="0">
              <a:solidFill>
                <a:srgbClr val="0033CC"/>
              </a:solidFill>
            </a:endParaRPr>
          </a:p>
        </p:txBody>
      </p:sp>
      <p:sp>
        <p:nvSpPr>
          <p:cNvPr id="26627" name="Rectangle 7"/>
          <p:cNvSpPr>
            <a:spLocks noChangeArrowheads="1"/>
          </p:cNvSpPr>
          <p:nvPr/>
        </p:nvSpPr>
        <p:spPr bwMode="auto">
          <a:xfrm>
            <a:off x="0" y="959024"/>
            <a:ext cx="89154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indent="401638">
              <a:lnSpc>
                <a:spcPct val="78000"/>
              </a:lnSpc>
              <a:spcBef>
                <a:spcPct val="0"/>
              </a:spcBef>
              <a:buFontTx/>
              <a:buNone/>
            </a:pPr>
            <a:r>
              <a:rPr lang="en-US" altLang="zh-TW" sz="2600" b="0" dirty="0" smtClean="0">
                <a:solidFill>
                  <a:schemeClr val="bg1">
                    <a:lumMod val="65000"/>
                  </a:schemeClr>
                </a:solidFill>
                <a:latin typeface="Times New Roman" pitchFamily="18" charset="0"/>
              </a:rPr>
              <a:t>%</a:t>
            </a:r>
            <a:r>
              <a:rPr lang="en-US" altLang="zh-TW" sz="3000" b="0" dirty="0" smtClean="0">
                <a:solidFill>
                  <a:srgbClr val="000000"/>
                </a:solidFill>
                <a:latin typeface="High Tower Text" pitchFamily="18" charset="0"/>
              </a:rPr>
              <a:t> </a:t>
            </a:r>
            <a:r>
              <a:rPr lang="en-US" altLang="zh-TW" sz="3000" b="0" dirty="0">
                <a:solidFill>
                  <a:srgbClr val="000000"/>
                </a:solidFill>
                <a:latin typeface="High Tower Text" pitchFamily="18" charset="0"/>
              </a:rPr>
              <a:t>set </a:t>
            </a:r>
            <a:r>
              <a:rPr lang="en-US" altLang="zh-TW" sz="3000" b="0" dirty="0" smtClean="0">
                <a:solidFill>
                  <a:srgbClr val="000000"/>
                </a:solidFill>
                <a:latin typeface="High Tower Text" pitchFamily="18" charset="0"/>
              </a:rPr>
              <a:t>var</a:t>
            </a:r>
            <a:r>
              <a:rPr lang="en-US" altLang="zh-TW" sz="2600" b="0" dirty="0" smtClean="0">
                <a:solidFill>
                  <a:srgbClr val="000000"/>
                </a:solidFill>
                <a:latin typeface="Bookman Old Style" panose="02050604050505020204" pitchFamily="18" charset="0"/>
                <a:ea typeface="Gadugi" panose="020B0502040204020203" pitchFamily="34" charset="0"/>
              </a:rPr>
              <a:t>1</a:t>
            </a:r>
            <a:r>
              <a:rPr lang="en-US" altLang="zh-TW" sz="3000" b="0" dirty="0" smtClean="0">
                <a:solidFill>
                  <a:srgbClr val="000000"/>
                </a:solidFill>
                <a:latin typeface="High Tower Text" pitchFamily="18" charset="0"/>
              </a:rPr>
              <a:t>=(</a:t>
            </a:r>
            <a:r>
              <a:rPr lang="en-US" altLang="zh-TW" sz="3000" b="0" dirty="0">
                <a:solidFill>
                  <a:srgbClr val="000000"/>
                </a:solidFill>
                <a:latin typeface="High Tower Text" pitchFamily="18" charset="0"/>
              </a:rPr>
              <a:t>Apple </a:t>
            </a:r>
            <a:r>
              <a:rPr lang="en-US" altLang="zh-TW" sz="3000" b="0" dirty="0" smtClean="0">
                <a:solidFill>
                  <a:srgbClr val="000000"/>
                </a:solidFill>
                <a:latin typeface="High Tower Text" pitchFamily="18" charset="0"/>
              </a:rPr>
              <a:t>Banana Cherry Date )</a:t>
            </a:r>
          </a:p>
          <a:p>
            <a:pPr indent="401638">
              <a:lnSpc>
                <a:spcPct val="78000"/>
              </a:lnSpc>
              <a:spcBef>
                <a:spcPct val="0"/>
              </a:spcBef>
              <a:buFontTx/>
              <a:buNone/>
            </a:pPr>
            <a:r>
              <a:rPr lang="en-US" altLang="zh-TW" sz="2600" b="0" dirty="0">
                <a:solidFill>
                  <a:schemeClr val="bg1">
                    <a:lumMod val="65000"/>
                  </a:schemeClr>
                </a:solidFill>
                <a:latin typeface="Times New Roman" pitchFamily="18" charset="0"/>
              </a:rPr>
              <a:t>%</a:t>
            </a:r>
            <a:r>
              <a:rPr lang="en-US" altLang="zh-TW" sz="2600" b="0" dirty="0">
                <a:solidFill>
                  <a:srgbClr val="000000"/>
                </a:solidFill>
                <a:latin typeface="Times New Roman" pitchFamily="18" charset="0"/>
              </a:rPr>
              <a:t> </a:t>
            </a:r>
            <a:r>
              <a:rPr lang="en-US" altLang="zh-TW" sz="3000" b="0" dirty="0" smtClean="0">
                <a:solidFill>
                  <a:srgbClr val="000000"/>
                </a:solidFill>
                <a:latin typeface="High Tower Text" pitchFamily="18" charset="0"/>
              </a:rPr>
              <a:t>echo </a:t>
            </a:r>
            <a:r>
              <a:rPr lang="en-US" altLang="zh-TW" sz="2600" b="0" dirty="0" smtClean="0">
                <a:solidFill>
                  <a:srgbClr val="F6368E"/>
                </a:solidFill>
                <a:latin typeface="Bookman Old Style" panose="02050604050505020204" pitchFamily="18" charset="0"/>
              </a:rPr>
              <a:t>$#</a:t>
            </a:r>
            <a:r>
              <a:rPr lang="en-US" altLang="zh-TW" sz="3000" b="0" dirty="0" smtClean="0">
                <a:solidFill>
                  <a:srgbClr val="F6368E"/>
                </a:solidFill>
                <a:latin typeface="High Tower Text" pitchFamily="18" charset="0"/>
              </a:rPr>
              <a:t>var</a:t>
            </a:r>
            <a:r>
              <a:rPr lang="en-US" altLang="zh-TW" sz="2600" b="0" dirty="0" smtClean="0">
                <a:solidFill>
                  <a:srgbClr val="F6368E"/>
                </a:solidFill>
                <a:latin typeface="Bookman Old Style" panose="02050604050505020204" pitchFamily="18" charset="0"/>
                <a:ea typeface="Gadugi" panose="020B0502040204020203" pitchFamily="34" charset="0"/>
              </a:rPr>
              <a:t>1</a:t>
            </a:r>
            <a:endParaRPr lang="en-US" altLang="zh-TW" sz="2600" b="0" dirty="0">
              <a:solidFill>
                <a:srgbClr val="F6368E"/>
              </a:solidFill>
              <a:latin typeface="Agency FB" panose="020B0503020202020204" pitchFamily="34" charset="0"/>
            </a:endParaRPr>
          </a:p>
          <a:p>
            <a:pPr indent="401638">
              <a:lnSpc>
                <a:spcPct val="78000"/>
              </a:lnSpc>
              <a:spcBef>
                <a:spcPct val="0"/>
              </a:spcBef>
              <a:buFontTx/>
              <a:buNone/>
            </a:pPr>
            <a:r>
              <a:rPr lang="en-US" altLang="zh-TW" sz="2500" b="0" dirty="0" smtClean="0">
                <a:solidFill>
                  <a:srgbClr val="0033CC"/>
                </a:solidFill>
              </a:rPr>
              <a:t>4</a:t>
            </a:r>
            <a:r>
              <a:rPr lang="en-US" altLang="zh-TW" sz="2800" b="0" dirty="0" smtClean="0">
                <a:solidFill>
                  <a:srgbClr val="000000"/>
                </a:solidFill>
              </a:rPr>
              <a:t> </a:t>
            </a:r>
            <a:r>
              <a:rPr lang="en-US" altLang="zh-TW" sz="3000" b="0" dirty="0" smtClean="0">
                <a:solidFill>
                  <a:schemeClr val="bg1"/>
                </a:solidFill>
                <a:latin typeface="High Tower Text" pitchFamily="18" charset="0"/>
              </a:rPr>
              <a:t>B</a:t>
            </a:r>
            <a:endParaRPr lang="en-US" altLang="zh-TW" sz="3000" b="0" dirty="0">
              <a:solidFill>
                <a:schemeClr val="bg1"/>
              </a:solidFill>
              <a:latin typeface="High Tower Text" pitchFamily="18" charset="0"/>
            </a:endParaRPr>
          </a:p>
          <a:p>
            <a:pPr marL="0" lvl="0" indent="742950">
              <a:lnSpc>
                <a:spcPct val="78000"/>
              </a:lnSpc>
              <a:spcBef>
                <a:spcPct val="0"/>
              </a:spcBef>
              <a:buNone/>
            </a:pPr>
            <a:r>
              <a:rPr lang="en-US" altLang="zh-TW" sz="2600" b="0" dirty="0">
                <a:solidFill>
                  <a:srgbClr val="FFFFFF">
                    <a:lumMod val="65000"/>
                  </a:srgbClr>
                </a:solidFill>
                <a:latin typeface="Times New Roman" pitchFamily="18" charset="0"/>
              </a:rPr>
              <a:t>%</a:t>
            </a:r>
            <a:r>
              <a:rPr lang="en-US" altLang="zh-TW" sz="3000" b="0" dirty="0">
                <a:solidFill>
                  <a:srgbClr val="000000"/>
                </a:solidFill>
                <a:latin typeface="High Tower Text" pitchFamily="18" charset="0"/>
              </a:rPr>
              <a:t> </a:t>
            </a:r>
            <a:endParaRPr lang="en-US" altLang="zh-TW" sz="2500" b="0" dirty="0">
              <a:solidFill>
                <a:srgbClr val="000000"/>
              </a:solidFill>
              <a:latin typeface="Arial"/>
            </a:endParaRPr>
          </a:p>
          <a:p>
            <a:pPr marL="0" lvl="0" indent="742950">
              <a:lnSpc>
                <a:spcPct val="73000"/>
              </a:lnSpc>
              <a:spcBef>
                <a:spcPct val="0"/>
              </a:spcBef>
              <a:buNone/>
            </a:pPr>
            <a:r>
              <a:rPr lang="en-US" altLang="zh-TW" sz="2600" b="0" dirty="0">
                <a:solidFill>
                  <a:srgbClr val="FFFFFF">
                    <a:lumMod val="65000"/>
                  </a:srgbClr>
                </a:solidFill>
                <a:latin typeface="Times New Roman" pitchFamily="18" charset="0"/>
              </a:rPr>
              <a:t>%</a:t>
            </a:r>
            <a:r>
              <a:rPr lang="en-US" altLang="zh-TW" sz="3000" b="0" dirty="0">
                <a:solidFill>
                  <a:srgbClr val="000000"/>
                </a:solidFill>
                <a:latin typeface="High Tower Text" pitchFamily="18" charset="0"/>
              </a:rPr>
              <a:t> </a:t>
            </a:r>
            <a:r>
              <a:rPr lang="en-US" altLang="zh-TW" sz="3000" b="0" dirty="0">
                <a:solidFill>
                  <a:srgbClr val="FFFFFF">
                    <a:lumMod val="65000"/>
                  </a:srgbClr>
                </a:solidFill>
                <a:latin typeface="High Tower Text" pitchFamily="18" charset="0"/>
              </a:rPr>
              <a:t>echo </a:t>
            </a:r>
            <a:r>
              <a:rPr lang="en-US" altLang="zh-TW" sz="2500" spc="100" dirty="0">
                <a:solidFill>
                  <a:srgbClr val="FFFFFF">
                    <a:lumMod val="65000"/>
                  </a:srgbClr>
                </a:solidFill>
                <a:latin typeface="Bookman Old Style" panose="02050604050505020204" pitchFamily="18" charset="0"/>
              </a:rPr>
              <a:t>-</a:t>
            </a:r>
            <a:r>
              <a:rPr lang="en-US" altLang="zh-TW" sz="3000" b="0" dirty="0">
                <a:solidFill>
                  <a:srgbClr val="FFFFFF">
                    <a:lumMod val="65000"/>
                  </a:srgbClr>
                </a:solidFill>
                <a:latin typeface="High Tower Text" pitchFamily="18" charset="0"/>
              </a:rPr>
              <a:t>n</a:t>
            </a:r>
            <a:r>
              <a:rPr lang="en-US" altLang="zh-TW" sz="2500" b="0" dirty="0">
                <a:solidFill>
                  <a:srgbClr val="FFFFFF">
                    <a:lumMod val="65000"/>
                  </a:srgbClr>
                </a:solidFill>
                <a:latin typeface="Arial"/>
              </a:rPr>
              <a:t> </a:t>
            </a:r>
            <a:r>
              <a:rPr lang="en-US" altLang="zh-TW" sz="2500" b="0" dirty="0">
                <a:solidFill>
                  <a:srgbClr val="FFFFFF">
                    <a:lumMod val="65000"/>
                  </a:srgbClr>
                </a:solidFill>
                <a:latin typeface="Bahnschrift SemiBold SemiConden" panose="020B0502040204020203" pitchFamily="34" charset="0"/>
              </a:rPr>
              <a:t>|</a:t>
            </a:r>
            <a:r>
              <a:rPr lang="en-US" altLang="zh-TW" sz="1000" b="0" dirty="0">
                <a:solidFill>
                  <a:srgbClr val="FFFFFF">
                    <a:lumMod val="65000"/>
                  </a:srgbClr>
                </a:solidFill>
                <a:latin typeface="Bahnschrift SemiBold SemiConden" panose="020B0502040204020203" pitchFamily="34" charset="0"/>
              </a:rPr>
              <a:t> </a:t>
            </a:r>
            <a:r>
              <a:rPr lang="en-US" altLang="zh-TW" sz="2500" b="0" dirty="0">
                <a:solidFill>
                  <a:srgbClr val="FFFFFF">
                    <a:lumMod val="65000"/>
                  </a:srgbClr>
                </a:solidFill>
                <a:latin typeface="Bahnschrift SemiBold SemiConden" panose="020B0502040204020203" pitchFamily="34" charset="0"/>
              </a:rPr>
              <a:t>|</a:t>
            </a:r>
            <a:r>
              <a:rPr lang="en-US" altLang="zh-TW" sz="2500" b="0" dirty="0">
                <a:solidFill>
                  <a:srgbClr val="FFFFFF">
                    <a:lumMod val="65000"/>
                  </a:srgbClr>
                </a:solidFill>
                <a:latin typeface="Arial"/>
              </a:rPr>
              <a:t> </a:t>
            </a:r>
            <a:r>
              <a:rPr lang="en-US" altLang="zh-TW" sz="2500" b="0" dirty="0" smtClean="0">
                <a:solidFill>
                  <a:srgbClr val="FF5050"/>
                </a:solidFill>
                <a:latin typeface="Arial"/>
              </a:rPr>
              <a:t>The</a:t>
            </a:r>
            <a:r>
              <a:rPr lang="en-US" altLang="zh-TW" sz="1200" b="0" dirty="0" smtClean="0">
                <a:solidFill>
                  <a:srgbClr val="FF5050"/>
                </a:solidFill>
                <a:latin typeface="Arial"/>
              </a:rPr>
              <a:t>  </a:t>
            </a:r>
            <a:r>
              <a:rPr lang="en-US" altLang="zh-TW" sz="2500" b="0" dirty="0" smtClean="0">
                <a:solidFill>
                  <a:srgbClr val="FF5050"/>
                </a:solidFill>
                <a:latin typeface="Arial"/>
              </a:rPr>
              <a:t>$#</a:t>
            </a:r>
            <a:r>
              <a:rPr lang="en-US" altLang="zh-TW" sz="1600" b="0" dirty="0" smtClean="0">
                <a:solidFill>
                  <a:srgbClr val="FF5050"/>
                </a:solidFill>
                <a:latin typeface="Arial"/>
              </a:rPr>
              <a:t>  </a:t>
            </a:r>
            <a:r>
              <a:rPr lang="en-US" altLang="zh-TW" sz="2500" b="0" dirty="0" smtClean="0">
                <a:solidFill>
                  <a:srgbClr val="FF5050"/>
                </a:solidFill>
                <a:latin typeface="Arial"/>
              </a:rPr>
              <a:t>is useable as a number</a:t>
            </a:r>
            <a:r>
              <a:rPr lang="en-US" altLang="zh-TW" sz="2000" dirty="0" smtClean="0">
                <a:solidFill>
                  <a:srgbClr val="FF5050"/>
                </a:solidFill>
                <a:latin typeface="Century" panose="02040604050505020304" pitchFamily="18" charset="0"/>
              </a:rPr>
              <a:t>:</a:t>
            </a:r>
            <a:endParaRPr lang="en-US" altLang="zh-TW" sz="2500" dirty="0">
              <a:solidFill>
                <a:srgbClr val="FF5050"/>
              </a:solidFill>
              <a:latin typeface="Century" panose="02040604050505020304" pitchFamily="18" charset="0"/>
            </a:endParaRPr>
          </a:p>
          <a:p>
            <a:pPr indent="401638">
              <a:lnSpc>
                <a:spcPct val="78000"/>
              </a:lnSpc>
              <a:spcBef>
                <a:spcPct val="0"/>
              </a:spcBef>
              <a:buFontTx/>
              <a:buNone/>
            </a:pPr>
            <a:r>
              <a:rPr lang="en-US" altLang="zh-TW" sz="2600" b="0" dirty="0" smtClean="0">
                <a:solidFill>
                  <a:schemeClr val="bg1">
                    <a:lumMod val="65000"/>
                  </a:schemeClr>
                </a:solidFill>
                <a:latin typeface="Times New Roman" pitchFamily="18" charset="0"/>
              </a:rPr>
              <a:t>%</a:t>
            </a:r>
            <a:r>
              <a:rPr lang="en-US" altLang="zh-TW" sz="3000" b="0" dirty="0" smtClean="0">
                <a:solidFill>
                  <a:srgbClr val="000000"/>
                </a:solidFill>
                <a:latin typeface="High Tower Text" pitchFamily="18" charset="0"/>
              </a:rPr>
              <a:t> expr </a:t>
            </a:r>
            <a:r>
              <a:rPr lang="en-US" altLang="zh-TW" sz="2600" b="0" dirty="0" smtClean="0">
                <a:solidFill>
                  <a:srgbClr val="F6368E"/>
                </a:solidFill>
                <a:latin typeface="Bookman Old Style" panose="02050604050505020204" pitchFamily="18" charset="0"/>
              </a:rPr>
              <a:t>$#</a:t>
            </a:r>
            <a:r>
              <a:rPr lang="en-US" altLang="zh-TW" sz="3000" b="0" dirty="0" smtClean="0">
                <a:solidFill>
                  <a:srgbClr val="F6368E"/>
                </a:solidFill>
                <a:latin typeface="High Tower Text" pitchFamily="18" charset="0"/>
              </a:rPr>
              <a:t>var</a:t>
            </a:r>
            <a:r>
              <a:rPr lang="en-US" altLang="zh-TW" sz="2600" b="0" dirty="0" smtClean="0">
                <a:solidFill>
                  <a:srgbClr val="F6368E"/>
                </a:solidFill>
                <a:latin typeface="Bookman Old Style" panose="02050604050505020204" pitchFamily="18" charset="0"/>
                <a:ea typeface="Gadugi" panose="020B0502040204020203" pitchFamily="34" charset="0"/>
              </a:rPr>
              <a:t>1 </a:t>
            </a:r>
            <a:r>
              <a:rPr lang="en-US" altLang="zh-TW" sz="2600" b="0" dirty="0" smtClean="0">
                <a:solidFill>
                  <a:srgbClr val="000000"/>
                </a:solidFill>
                <a:latin typeface="Bookman Old Style" panose="02050604050505020204" pitchFamily="18" charset="0"/>
                <a:ea typeface="Gadugi" panose="020B0502040204020203" pitchFamily="34" charset="0"/>
              </a:rPr>
              <a:t>- 1</a:t>
            </a:r>
            <a:endParaRPr lang="en-US" altLang="zh-TW" sz="2600" b="0" dirty="0" smtClean="0">
              <a:solidFill>
                <a:srgbClr val="000000"/>
              </a:solidFill>
              <a:latin typeface="Agency FB" panose="020B0503020202020204" pitchFamily="34" charset="0"/>
            </a:endParaRPr>
          </a:p>
          <a:p>
            <a:pPr indent="401638">
              <a:lnSpc>
                <a:spcPct val="78000"/>
              </a:lnSpc>
              <a:spcBef>
                <a:spcPct val="0"/>
              </a:spcBef>
              <a:buNone/>
            </a:pPr>
            <a:r>
              <a:rPr lang="en-US" altLang="zh-TW" sz="2500" b="0" dirty="0" smtClean="0">
                <a:solidFill>
                  <a:srgbClr val="0033CC"/>
                </a:solidFill>
              </a:rPr>
              <a:t>3</a:t>
            </a:r>
            <a:r>
              <a:rPr lang="en-US" altLang="zh-TW" sz="2800" b="0" dirty="0" smtClean="0">
                <a:solidFill>
                  <a:srgbClr val="000000"/>
                </a:solidFill>
              </a:rPr>
              <a:t> </a:t>
            </a:r>
            <a:r>
              <a:rPr lang="en-US" altLang="zh-TW" sz="2800" b="0" dirty="0" smtClean="0">
                <a:solidFill>
                  <a:schemeClr val="bg1"/>
                </a:solidFill>
                <a:latin typeface="High Tower Text" pitchFamily="18" charset="0"/>
              </a:rPr>
              <a:t>B</a:t>
            </a:r>
            <a:endParaRPr lang="en-US" altLang="zh-TW" sz="3000" b="0" dirty="0">
              <a:solidFill>
                <a:schemeClr val="bg1"/>
              </a:solidFill>
              <a:latin typeface="High Tower Text" pitchFamily="18" charset="0"/>
            </a:endParaRPr>
          </a:p>
          <a:p>
            <a:pPr marL="0" lvl="0" indent="741363">
              <a:lnSpc>
                <a:spcPct val="78000"/>
              </a:lnSpc>
              <a:spcBef>
                <a:spcPct val="0"/>
              </a:spcBef>
              <a:buNone/>
            </a:pPr>
            <a:r>
              <a:rPr lang="en-US" altLang="zh-TW" sz="2600" b="0" dirty="0" smtClean="0">
                <a:solidFill>
                  <a:srgbClr val="FFFFFF">
                    <a:lumMod val="65000"/>
                  </a:srgbClr>
                </a:solidFill>
                <a:latin typeface="Times New Roman" pitchFamily="18" charset="0"/>
              </a:rPr>
              <a:t>% </a:t>
            </a:r>
            <a:r>
              <a:rPr lang="en-US" altLang="zh-TW" sz="2600" dirty="0" smtClean="0">
                <a:latin typeface="Times New Roman" pitchFamily="18" charset="0"/>
              </a:rPr>
              <a:t>@</a:t>
            </a:r>
            <a:r>
              <a:rPr lang="en-US" altLang="zh-TW" sz="3000" b="0" dirty="0" smtClean="0">
                <a:latin typeface="High Tower Text" pitchFamily="18" charset="0"/>
              </a:rPr>
              <a:t> </a:t>
            </a:r>
            <a:r>
              <a:rPr lang="en-US" altLang="zh-TW" sz="3000" b="0" dirty="0" smtClean="0">
                <a:solidFill>
                  <a:srgbClr val="000000"/>
                </a:solidFill>
                <a:latin typeface="High Tower Text" pitchFamily="18" charset="0"/>
              </a:rPr>
              <a:t>n</a:t>
            </a:r>
            <a:r>
              <a:rPr lang="en-US" altLang="zh-TW" sz="2500" b="0" spc="-200" dirty="0" smtClean="0">
                <a:solidFill>
                  <a:srgbClr val="000000"/>
                </a:solidFill>
                <a:latin typeface="Arial"/>
              </a:rPr>
              <a:t> = </a:t>
            </a:r>
            <a:r>
              <a:rPr lang="en-US" altLang="zh-TW" sz="2600" b="0" dirty="0" smtClean="0">
                <a:solidFill>
                  <a:srgbClr val="F6368E"/>
                </a:solidFill>
                <a:latin typeface="Bookman Old Style" panose="02050604050505020204" pitchFamily="18" charset="0"/>
              </a:rPr>
              <a:t>$#</a:t>
            </a:r>
            <a:r>
              <a:rPr lang="en-US" altLang="zh-TW" sz="3000" b="0" dirty="0" smtClean="0">
                <a:solidFill>
                  <a:srgbClr val="F6368E"/>
                </a:solidFill>
                <a:latin typeface="High Tower Text" pitchFamily="18" charset="0"/>
              </a:rPr>
              <a:t>var</a:t>
            </a:r>
            <a:r>
              <a:rPr lang="en-US" altLang="zh-TW" sz="2600" b="0" dirty="0" smtClean="0">
                <a:solidFill>
                  <a:srgbClr val="F6368E"/>
                </a:solidFill>
                <a:latin typeface="Bookman Old Style" panose="02050604050505020204" pitchFamily="18" charset="0"/>
                <a:ea typeface="Gadugi" panose="020B0502040204020203" pitchFamily="34" charset="0"/>
              </a:rPr>
              <a:t>1 </a:t>
            </a:r>
            <a:r>
              <a:rPr lang="en-US" altLang="zh-TW" sz="2600" b="0" dirty="0" smtClean="0">
                <a:solidFill>
                  <a:srgbClr val="000000"/>
                </a:solidFill>
                <a:latin typeface="Bookman Old Style" panose="02050604050505020204" pitchFamily="18" charset="0"/>
                <a:ea typeface="Gadugi" panose="020B0502040204020203" pitchFamily="34" charset="0"/>
              </a:rPr>
              <a:t>- 1</a:t>
            </a:r>
            <a:endParaRPr lang="en-US" altLang="zh-TW" sz="2600" b="0" dirty="0">
              <a:solidFill>
                <a:srgbClr val="000000"/>
              </a:solidFill>
              <a:latin typeface="Agency FB" panose="020B0503020202020204" pitchFamily="34" charset="0"/>
            </a:endParaRPr>
          </a:p>
          <a:p>
            <a:pPr marL="0" lvl="0" indent="741363">
              <a:lnSpc>
                <a:spcPct val="78000"/>
              </a:lnSpc>
              <a:spcBef>
                <a:spcPct val="0"/>
              </a:spcBef>
              <a:buNone/>
            </a:pPr>
            <a:r>
              <a:rPr lang="en-US" altLang="zh-TW" sz="2600" b="0" dirty="0">
                <a:solidFill>
                  <a:srgbClr val="FFFFFF">
                    <a:lumMod val="65000"/>
                  </a:srgbClr>
                </a:solidFill>
                <a:latin typeface="Times New Roman" pitchFamily="18" charset="0"/>
              </a:rPr>
              <a:t>%</a:t>
            </a:r>
            <a:r>
              <a:rPr lang="en-US" altLang="zh-TW" sz="2600" b="0" dirty="0">
                <a:solidFill>
                  <a:srgbClr val="000000"/>
                </a:solidFill>
                <a:latin typeface="Times New Roman" pitchFamily="18" charset="0"/>
              </a:rPr>
              <a:t> </a:t>
            </a:r>
            <a:r>
              <a:rPr lang="en-US" altLang="zh-TW" sz="3000" b="0" dirty="0">
                <a:solidFill>
                  <a:srgbClr val="000000"/>
                </a:solidFill>
                <a:latin typeface="High Tower Text" pitchFamily="18" charset="0"/>
              </a:rPr>
              <a:t>echo </a:t>
            </a:r>
            <a:r>
              <a:rPr lang="en-US" altLang="zh-TW" sz="2600" b="0" dirty="0" smtClean="0">
                <a:solidFill>
                  <a:srgbClr val="000000"/>
                </a:solidFill>
                <a:latin typeface="Bookman Old Style" panose="02050604050505020204" pitchFamily="18" charset="0"/>
              </a:rPr>
              <a:t>$</a:t>
            </a:r>
            <a:r>
              <a:rPr lang="en-US" altLang="zh-TW" sz="3000" b="0" dirty="0" err="1" smtClean="0">
                <a:solidFill>
                  <a:srgbClr val="000000"/>
                </a:solidFill>
                <a:latin typeface="High Tower Text" pitchFamily="18" charset="0"/>
              </a:rPr>
              <a:t>n</a:t>
            </a:r>
            <a:r>
              <a:rPr lang="en-US" altLang="zh-TW" sz="3000" b="0" dirty="0" err="1" smtClean="0">
                <a:solidFill>
                  <a:srgbClr val="FFFFFF"/>
                </a:solidFill>
                <a:latin typeface="High Tower Text" pitchFamily="18" charset="0"/>
              </a:rPr>
              <a:t>B</a:t>
            </a:r>
            <a:endParaRPr lang="en-US" altLang="zh-TW" sz="3000" b="0" dirty="0">
              <a:solidFill>
                <a:srgbClr val="FFFFFF"/>
              </a:solidFill>
              <a:latin typeface="High Tower Text" pitchFamily="18" charset="0"/>
            </a:endParaRPr>
          </a:p>
          <a:p>
            <a:pPr marL="0" lvl="0" indent="741363">
              <a:lnSpc>
                <a:spcPct val="78000"/>
              </a:lnSpc>
              <a:spcBef>
                <a:spcPct val="0"/>
              </a:spcBef>
              <a:buNone/>
            </a:pPr>
            <a:r>
              <a:rPr lang="en-US" altLang="zh-TW" sz="2500" b="0" dirty="0" smtClean="0">
                <a:solidFill>
                  <a:srgbClr val="0033CC"/>
                </a:solidFill>
                <a:latin typeface="+mn-lt"/>
              </a:rPr>
              <a:t>3</a:t>
            </a:r>
            <a:r>
              <a:rPr lang="en-US" altLang="zh-TW" sz="2800" b="0" dirty="0" smtClean="0">
                <a:solidFill>
                  <a:srgbClr val="0033CC"/>
                </a:solidFill>
                <a:latin typeface="Arial Narrow" pitchFamily="34" charset="0"/>
              </a:rPr>
              <a:t> </a:t>
            </a:r>
            <a:r>
              <a:rPr lang="en-US" altLang="zh-TW" sz="2800" b="0" dirty="0">
                <a:solidFill>
                  <a:srgbClr val="FFFFFF"/>
                </a:solidFill>
                <a:latin typeface="High Tower Text" pitchFamily="18" charset="0"/>
              </a:rPr>
              <a:t>B</a:t>
            </a:r>
            <a:endParaRPr lang="en-US" altLang="zh-TW" sz="3000" b="0" dirty="0">
              <a:solidFill>
                <a:srgbClr val="FFFFFF"/>
              </a:solidFill>
              <a:latin typeface="High Tower Text" pitchFamily="18" charset="0"/>
            </a:endParaRPr>
          </a:p>
          <a:p>
            <a:pPr marL="744538" lvl="0" indent="0">
              <a:lnSpc>
                <a:spcPct val="78000"/>
              </a:lnSpc>
              <a:spcBef>
                <a:spcPct val="0"/>
              </a:spcBef>
              <a:buNone/>
            </a:pPr>
            <a:r>
              <a:rPr lang="en-US" altLang="zh-TW" sz="2600" b="0" dirty="0" smtClean="0">
                <a:solidFill>
                  <a:srgbClr val="FFFFFF">
                    <a:lumMod val="65000"/>
                  </a:srgbClr>
                </a:solidFill>
                <a:latin typeface="Times New Roman" pitchFamily="18" charset="0"/>
              </a:rPr>
              <a:t>%</a:t>
            </a:r>
            <a:endParaRPr lang="en-US" altLang="zh-TW" sz="3000" b="0" dirty="0">
              <a:solidFill>
                <a:srgbClr val="000000"/>
              </a:solidFill>
            </a:endParaRPr>
          </a:p>
        </p:txBody>
      </p:sp>
    </p:spTree>
    <p:extLst>
      <p:ext uri="{BB962C8B-B14F-4D97-AF65-F5344CB8AC3E}">
        <p14:creationId xmlns:p14="http://schemas.microsoft.com/office/powerpoint/2010/main" val="39789620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ChangeArrowheads="1"/>
          </p:cNvSpPr>
          <p:nvPr/>
        </p:nvSpPr>
        <p:spPr bwMode="auto">
          <a:xfrm>
            <a:off x="0" y="959024"/>
            <a:ext cx="8915400" cy="17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indent="401638">
              <a:lnSpc>
                <a:spcPct val="78000"/>
              </a:lnSpc>
              <a:spcBef>
                <a:spcPct val="0"/>
              </a:spcBef>
              <a:buFontTx/>
              <a:buNone/>
            </a:pPr>
            <a:r>
              <a:rPr lang="en-US" altLang="zh-TW" sz="2600" b="0" dirty="0" smtClean="0">
                <a:solidFill>
                  <a:schemeClr val="bg1">
                    <a:lumMod val="65000"/>
                  </a:schemeClr>
                </a:solidFill>
                <a:latin typeface="Times New Roman" pitchFamily="18" charset="0"/>
              </a:rPr>
              <a:t>%</a:t>
            </a:r>
            <a:r>
              <a:rPr lang="en-US" altLang="zh-TW" sz="3000" b="0" dirty="0" smtClean="0">
                <a:solidFill>
                  <a:srgbClr val="000000"/>
                </a:solidFill>
                <a:latin typeface="High Tower Text" pitchFamily="18" charset="0"/>
              </a:rPr>
              <a:t> </a:t>
            </a:r>
            <a:r>
              <a:rPr lang="en-US" altLang="zh-TW" sz="3000" b="0" dirty="0">
                <a:solidFill>
                  <a:srgbClr val="000000"/>
                </a:solidFill>
                <a:latin typeface="High Tower Text" pitchFamily="18" charset="0"/>
              </a:rPr>
              <a:t>set </a:t>
            </a:r>
            <a:r>
              <a:rPr lang="en-US" altLang="zh-TW" sz="3000" b="0" dirty="0" smtClean="0">
                <a:solidFill>
                  <a:srgbClr val="000000"/>
                </a:solidFill>
                <a:latin typeface="High Tower Text" pitchFamily="18" charset="0"/>
              </a:rPr>
              <a:t>var</a:t>
            </a:r>
            <a:r>
              <a:rPr lang="en-US" altLang="zh-TW" sz="2600" b="0" dirty="0" smtClean="0">
                <a:solidFill>
                  <a:srgbClr val="000000"/>
                </a:solidFill>
                <a:latin typeface="Bookman Old Style" panose="02050604050505020204" pitchFamily="18" charset="0"/>
                <a:ea typeface="Gadugi" panose="020B0502040204020203" pitchFamily="34" charset="0"/>
              </a:rPr>
              <a:t>1</a:t>
            </a:r>
            <a:r>
              <a:rPr lang="en-US" altLang="zh-TW" sz="3000" b="0" dirty="0" smtClean="0">
                <a:solidFill>
                  <a:srgbClr val="000000"/>
                </a:solidFill>
                <a:latin typeface="High Tower Text" pitchFamily="18" charset="0"/>
              </a:rPr>
              <a:t>=(</a:t>
            </a:r>
            <a:r>
              <a:rPr lang="en-US" altLang="zh-TW" sz="3000" b="0" dirty="0">
                <a:solidFill>
                  <a:srgbClr val="000000"/>
                </a:solidFill>
                <a:latin typeface="High Tower Text" pitchFamily="18" charset="0"/>
              </a:rPr>
              <a:t>Apple </a:t>
            </a:r>
            <a:r>
              <a:rPr lang="en-US" altLang="zh-TW" sz="3000" b="0" dirty="0" smtClean="0">
                <a:solidFill>
                  <a:srgbClr val="000000"/>
                </a:solidFill>
                <a:latin typeface="High Tower Text" pitchFamily="18" charset="0"/>
              </a:rPr>
              <a:t>Banana Cherry Date )</a:t>
            </a:r>
          </a:p>
          <a:p>
            <a:pPr indent="401638">
              <a:lnSpc>
                <a:spcPct val="78000"/>
              </a:lnSpc>
              <a:spcBef>
                <a:spcPct val="0"/>
              </a:spcBef>
              <a:buFontTx/>
              <a:buNone/>
            </a:pPr>
            <a:r>
              <a:rPr lang="en-US" altLang="zh-TW" sz="2600" b="0" dirty="0">
                <a:solidFill>
                  <a:schemeClr val="bg1">
                    <a:lumMod val="65000"/>
                  </a:schemeClr>
                </a:solidFill>
                <a:latin typeface="Times New Roman" pitchFamily="18" charset="0"/>
              </a:rPr>
              <a:t>%</a:t>
            </a:r>
            <a:r>
              <a:rPr lang="en-US" altLang="zh-TW" sz="2600" b="0" dirty="0">
                <a:solidFill>
                  <a:srgbClr val="000000"/>
                </a:solidFill>
                <a:latin typeface="Times New Roman" pitchFamily="18" charset="0"/>
              </a:rPr>
              <a:t> </a:t>
            </a:r>
            <a:r>
              <a:rPr lang="en-US" altLang="zh-TW" sz="3000" dirty="0" smtClean="0">
                <a:solidFill>
                  <a:srgbClr val="F6368E"/>
                </a:solidFill>
                <a:latin typeface="High Tower Text" pitchFamily="18" charset="0"/>
              </a:rPr>
              <a:t>shift</a:t>
            </a:r>
            <a:r>
              <a:rPr lang="en-US" altLang="zh-TW" sz="3000" b="0" dirty="0" smtClean="0">
                <a:solidFill>
                  <a:srgbClr val="000000"/>
                </a:solidFill>
                <a:latin typeface="High Tower Text" pitchFamily="18" charset="0"/>
              </a:rPr>
              <a:t> var</a:t>
            </a:r>
            <a:r>
              <a:rPr lang="en-US" altLang="zh-TW" sz="2600" b="0" dirty="0" smtClean="0">
                <a:solidFill>
                  <a:srgbClr val="000000"/>
                </a:solidFill>
                <a:latin typeface="Bookman Old Style" panose="02050604050505020204" pitchFamily="18" charset="0"/>
                <a:ea typeface="Gadugi" panose="020B0502040204020203" pitchFamily="34" charset="0"/>
              </a:rPr>
              <a:t>1</a:t>
            </a:r>
            <a:endParaRPr lang="en-US" altLang="zh-TW" sz="2600" b="0" dirty="0">
              <a:solidFill>
                <a:srgbClr val="000000"/>
              </a:solidFill>
              <a:latin typeface="Agency FB" panose="020B0503020202020204" pitchFamily="34" charset="0"/>
            </a:endParaRPr>
          </a:p>
          <a:p>
            <a:pPr indent="401638">
              <a:lnSpc>
                <a:spcPct val="78000"/>
              </a:lnSpc>
              <a:spcBef>
                <a:spcPct val="0"/>
              </a:spcBef>
              <a:buFontTx/>
              <a:buNone/>
            </a:pPr>
            <a:r>
              <a:rPr lang="en-US" altLang="zh-TW" sz="2600" b="0" dirty="0" smtClean="0">
                <a:solidFill>
                  <a:schemeClr val="bg1">
                    <a:lumMod val="65000"/>
                  </a:schemeClr>
                </a:solidFill>
                <a:latin typeface="Times New Roman" pitchFamily="18" charset="0"/>
              </a:rPr>
              <a:t>%</a:t>
            </a:r>
            <a:r>
              <a:rPr lang="en-US" altLang="zh-TW" sz="3000" b="0" dirty="0" smtClean="0">
                <a:solidFill>
                  <a:srgbClr val="000000"/>
                </a:solidFill>
                <a:latin typeface="High Tower Text" pitchFamily="18" charset="0"/>
              </a:rPr>
              <a:t> echo </a:t>
            </a:r>
            <a:r>
              <a:rPr lang="en-US" altLang="zh-TW" sz="2600" b="0" dirty="0">
                <a:solidFill>
                  <a:srgbClr val="000000"/>
                </a:solidFill>
                <a:latin typeface="Bookman Old Style" panose="02050604050505020204" pitchFamily="18" charset="0"/>
              </a:rPr>
              <a:t>$</a:t>
            </a:r>
            <a:r>
              <a:rPr lang="en-US" altLang="zh-TW" sz="3000" b="0" dirty="0" smtClean="0">
                <a:solidFill>
                  <a:srgbClr val="000000"/>
                </a:solidFill>
                <a:latin typeface="High Tower Text" pitchFamily="18" charset="0"/>
              </a:rPr>
              <a:t>var</a:t>
            </a:r>
            <a:r>
              <a:rPr lang="en-US" altLang="zh-TW" sz="2600" b="0" dirty="0" smtClean="0">
                <a:solidFill>
                  <a:srgbClr val="000000"/>
                </a:solidFill>
                <a:latin typeface="Bookman Old Style" panose="02050604050505020204" pitchFamily="18" charset="0"/>
                <a:ea typeface="Gadugi" panose="020B0502040204020203" pitchFamily="34" charset="0"/>
              </a:rPr>
              <a:t>1</a:t>
            </a:r>
            <a:endParaRPr lang="en-US" altLang="zh-TW" sz="2600" b="0" dirty="0" smtClean="0">
              <a:solidFill>
                <a:srgbClr val="000000"/>
              </a:solidFill>
              <a:latin typeface="Agency FB" panose="020B0503020202020204" pitchFamily="34" charset="0"/>
            </a:endParaRPr>
          </a:p>
          <a:p>
            <a:pPr indent="401638">
              <a:lnSpc>
                <a:spcPct val="78000"/>
              </a:lnSpc>
              <a:spcBef>
                <a:spcPct val="0"/>
              </a:spcBef>
              <a:buNone/>
            </a:pPr>
            <a:r>
              <a:rPr lang="en-US" altLang="zh-TW" sz="2800" b="0" dirty="0" smtClean="0">
                <a:solidFill>
                  <a:srgbClr val="0033CC"/>
                </a:solidFill>
                <a:latin typeface="High Tower Text" pitchFamily="18" charset="0"/>
              </a:rPr>
              <a:t>Banana Cherry Date</a:t>
            </a:r>
            <a:endParaRPr lang="en-US" altLang="zh-TW" sz="3000" b="0" dirty="0">
              <a:solidFill>
                <a:srgbClr val="000000"/>
              </a:solidFill>
              <a:latin typeface="High Tower Text" pitchFamily="18" charset="0"/>
            </a:endParaRPr>
          </a:p>
          <a:p>
            <a:pPr marL="0" lvl="0" indent="742950">
              <a:lnSpc>
                <a:spcPct val="78000"/>
              </a:lnSpc>
              <a:spcBef>
                <a:spcPct val="0"/>
              </a:spcBef>
              <a:buNone/>
            </a:pPr>
            <a:r>
              <a:rPr lang="en-US" altLang="zh-TW" sz="2600" b="0" dirty="0" smtClean="0">
                <a:solidFill>
                  <a:srgbClr val="FFFFFF">
                    <a:lumMod val="65000"/>
                  </a:srgbClr>
                </a:solidFill>
                <a:latin typeface="Times New Roman" pitchFamily="18" charset="0"/>
              </a:rPr>
              <a:t>%</a:t>
            </a:r>
            <a:endParaRPr lang="en-US" altLang="zh-TW" sz="2500" dirty="0">
              <a:solidFill>
                <a:srgbClr val="FF5050"/>
              </a:solidFill>
              <a:latin typeface="Century" panose="02040604050505020304" pitchFamily="18" charset="0"/>
            </a:endParaRPr>
          </a:p>
        </p:txBody>
      </p:sp>
      <p:sp>
        <p:nvSpPr>
          <p:cNvPr id="26627" name="Rectangle 7"/>
          <p:cNvSpPr>
            <a:spLocks noChangeArrowheads="1"/>
          </p:cNvSpPr>
          <p:nvPr/>
        </p:nvSpPr>
        <p:spPr bwMode="auto">
          <a:xfrm>
            <a:off x="0" y="2743200"/>
            <a:ext cx="8915400" cy="4007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marL="0" lvl="0" indent="742950">
              <a:lnSpc>
                <a:spcPct val="73000"/>
              </a:lnSpc>
              <a:spcBef>
                <a:spcPct val="0"/>
              </a:spcBef>
              <a:buNone/>
            </a:pPr>
            <a:r>
              <a:rPr lang="en-US" altLang="zh-TW" sz="2600" b="0" dirty="0" smtClean="0">
                <a:solidFill>
                  <a:srgbClr val="FFFFFF">
                    <a:lumMod val="65000"/>
                  </a:srgbClr>
                </a:solidFill>
                <a:latin typeface="Times New Roman" pitchFamily="18" charset="0"/>
              </a:rPr>
              <a:t>%</a:t>
            </a:r>
            <a:r>
              <a:rPr lang="en-US" altLang="zh-TW" sz="3000" b="0" dirty="0" smtClean="0">
                <a:solidFill>
                  <a:srgbClr val="000000"/>
                </a:solidFill>
                <a:latin typeface="High Tower Text" pitchFamily="18" charset="0"/>
              </a:rPr>
              <a:t> </a:t>
            </a:r>
            <a:r>
              <a:rPr lang="en-US" altLang="zh-TW" sz="3000" b="0" dirty="0" smtClean="0">
                <a:solidFill>
                  <a:schemeClr val="bg1">
                    <a:lumMod val="65000"/>
                  </a:schemeClr>
                </a:solidFill>
                <a:latin typeface="High Tower Text" pitchFamily="18" charset="0"/>
              </a:rPr>
              <a:t>echo </a:t>
            </a:r>
            <a:r>
              <a:rPr lang="en-US" altLang="zh-TW" sz="2500" spc="100" dirty="0" smtClean="0">
                <a:solidFill>
                  <a:schemeClr val="bg1">
                    <a:lumMod val="65000"/>
                  </a:schemeClr>
                </a:solidFill>
                <a:latin typeface="Bookman Old Style" panose="02050604050505020204" pitchFamily="18" charset="0"/>
              </a:rPr>
              <a:t>-</a:t>
            </a:r>
            <a:r>
              <a:rPr lang="en-US" altLang="zh-TW" sz="3000" b="0" dirty="0" smtClean="0">
                <a:solidFill>
                  <a:schemeClr val="bg1">
                    <a:lumMod val="65000"/>
                  </a:schemeClr>
                </a:solidFill>
                <a:latin typeface="High Tower Text" pitchFamily="18" charset="0"/>
              </a:rPr>
              <a:t>n</a:t>
            </a:r>
            <a:r>
              <a:rPr lang="en-US" altLang="zh-TW" sz="2500" b="0" dirty="0" smtClean="0">
                <a:solidFill>
                  <a:schemeClr val="bg1">
                    <a:lumMod val="65000"/>
                  </a:schemeClr>
                </a:solidFill>
                <a:latin typeface="+mn-lt"/>
              </a:rPr>
              <a:t> </a:t>
            </a:r>
            <a:r>
              <a:rPr lang="en-US" altLang="zh-TW" sz="2500" b="0" dirty="0" smtClean="0">
                <a:solidFill>
                  <a:schemeClr val="bg1">
                    <a:lumMod val="65000"/>
                  </a:schemeClr>
                </a:solidFill>
                <a:latin typeface="Bahnschrift SemiBold SemiConden" panose="020B0502040204020203" pitchFamily="34" charset="0"/>
              </a:rPr>
              <a:t>|</a:t>
            </a:r>
            <a:r>
              <a:rPr lang="en-US" altLang="zh-TW" sz="1000" b="0" dirty="0" smtClean="0">
                <a:solidFill>
                  <a:schemeClr val="bg1">
                    <a:lumMod val="65000"/>
                  </a:schemeClr>
                </a:solidFill>
                <a:latin typeface="Bahnschrift SemiBold SemiConden" panose="020B0502040204020203" pitchFamily="34" charset="0"/>
              </a:rPr>
              <a:t> </a:t>
            </a:r>
            <a:r>
              <a:rPr lang="en-US" altLang="zh-TW" sz="2500" b="0" dirty="0" smtClean="0">
                <a:solidFill>
                  <a:schemeClr val="bg1">
                    <a:lumMod val="65000"/>
                  </a:schemeClr>
                </a:solidFill>
                <a:latin typeface="Bahnschrift SemiBold SemiConden" panose="020B0502040204020203" pitchFamily="34" charset="0"/>
              </a:rPr>
              <a:t>|</a:t>
            </a:r>
            <a:r>
              <a:rPr lang="en-US" altLang="zh-TW" sz="2500" b="0" dirty="0" smtClean="0">
                <a:solidFill>
                  <a:schemeClr val="bg1">
                    <a:lumMod val="65000"/>
                  </a:schemeClr>
                </a:solidFill>
                <a:latin typeface="+mn-lt"/>
              </a:rPr>
              <a:t> </a:t>
            </a:r>
            <a:r>
              <a:rPr lang="en-US" altLang="zh-TW" sz="2500" b="0" dirty="0" smtClean="0">
                <a:solidFill>
                  <a:srgbClr val="FF5050"/>
                </a:solidFill>
                <a:latin typeface="+mn-lt"/>
              </a:rPr>
              <a:t>We can do the same thing with </a:t>
            </a:r>
            <a:r>
              <a:rPr lang="en-US" altLang="zh-TW" sz="2500" b="0" dirty="0" smtClean="0">
                <a:solidFill>
                  <a:srgbClr val="FF5050"/>
                </a:solidFill>
                <a:latin typeface="Agency FB" panose="020B0503020202020204" pitchFamily="34" charset="0"/>
              </a:rPr>
              <a:t>(</a:t>
            </a:r>
            <a:r>
              <a:rPr lang="en-US" altLang="zh-TW" sz="2500" b="0" dirty="0" smtClean="0">
                <a:solidFill>
                  <a:srgbClr val="FF5050"/>
                </a:solidFill>
                <a:latin typeface="+mn-lt"/>
              </a:rPr>
              <a:t>…</a:t>
            </a:r>
            <a:r>
              <a:rPr lang="en-US" altLang="zh-TW" sz="2500" b="0" dirty="0" smtClean="0">
                <a:solidFill>
                  <a:srgbClr val="FF5050"/>
                </a:solidFill>
                <a:latin typeface="Agency FB" panose="020B0503020202020204" pitchFamily="34" charset="0"/>
              </a:rPr>
              <a:t>[</a:t>
            </a:r>
            <a:r>
              <a:rPr lang="en-US" altLang="zh-TW" sz="2500" b="0" dirty="0" smtClean="0">
                <a:solidFill>
                  <a:srgbClr val="FF5050"/>
                </a:solidFill>
                <a:latin typeface="+mn-lt"/>
              </a:rPr>
              <a:t>2-</a:t>
            </a:r>
            <a:r>
              <a:rPr lang="en-US" altLang="zh-TW" sz="2500" b="0" spc="150" dirty="0" smtClean="0">
                <a:solidFill>
                  <a:srgbClr val="FF5050"/>
                </a:solidFill>
                <a:latin typeface="Agency FB" panose="020B0503020202020204" pitchFamily="34" charset="0"/>
              </a:rPr>
              <a:t>])</a:t>
            </a:r>
            <a:r>
              <a:rPr lang="en-US" altLang="zh-TW" sz="2000" dirty="0" smtClean="0">
                <a:solidFill>
                  <a:srgbClr val="FF5050"/>
                </a:solidFill>
                <a:latin typeface="Century" panose="02040604050505020304" pitchFamily="18" charset="0"/>
              </a:rPr>
              <a:t>:</a:t>
            </a:r>
            <a:endParaRPr lang="en-US" altLang="zh-TW" sz="2500" dirty="0">
              <a:solidFill>
                <a:srgbClr val="FF5050"/>
              </a:solidFill>
              <a:latin typeface="Century" panose="02040604050505020304" pitchFamily="18" charset="0"/>
            </a:endParaRPr>
          </a:p>
          <a:p>
            <a:pPr marL="0" lvl="0" indent="742950">
              <a:lnSpc>
                <a:spcPct val="78000"/>
              </a:lnSpc>
              <a:spcBef>
                <a:spcPct val="0"/>
              </a:spcBef>
              <a:buNone/>
            </a:pPr>
            <a:r>
              <a:rPr lang="en-US" altLang="zh-TW" sz="2600" b="0" dirty="0" smtClean="0">
                <a:solidFill>
                  <a:srgbClr val="FFFFFF">
                    <a:lumMod val="65000"/>
                  </a:srgbClr>
                </a:solidFill>
                <a:latin typeface="Times New Roman" pitchFamily="18" charset="0"/>
              </a:rPr>
              <a:t>%</a:t>
            </a:r>
            <a:r>
              <a:rPr lang="en-US" altLang="zh-TW" sz="3000" b="0" dirty="0" smtClean="0">
                <a:solidFill>
                  <a:srgbClr val="000000"/>
                </a:solidFill>
                <a:latin typeface="High Tower Text" pitchFamily="18" charset="0"/>
              </a:rPr>
              <a:t> set var</a:t>
            </a:r>
            <a:r>
              <a:rPr lang="en-US" altLang="zh-TW" sz="2500" b="0" spc="100" dirty="0" smtClean="0">
                <a:solidFill>
                  <a:srgbClr val="000000"/>
                </a:solidFill>
                <a:latin typeface="Arial"/>
              </a:rPr>
              <a:t>2</a:t>
            </a:r>
            <a:r>
              <a:rPr lang="en-US" altLang="zh-TW" sz="3000" b="0" dirty="0" smtClean="0">
                <a:solidFill>
                  <a:srgbClr val="000000"/>
                </a:solidFill>
                <a:latin typeface="High Tower Text" pitchFamily="18" charset="0"/>
              </a:rPr>
              <a:t>=(Apple Banana Cherry Date )</a:t>
            </a:r>
          </a:p>
          <a:p>
            <a:pPr marL="744538" lvl="0" indent="0">
              <a:lnSpc>
                <a:spcPct val="78000"/>
              </a:lnSpc>
              <a:spcBef>
                <a:spcPct val="0"/>
              </a:spcBef>
              <a:buNone/>
            </a:pPr>
            <a:r>
              <a:rPr lang="en-US" altLang="zh-TW" sz="2600" b="0" dirty="0" smtClean="0">
                <a:solidFill>
                  <a:srgbClr val="FFFFFF">
                    <a:lumMod val="65000"/>
                  </a:srgbClr>
                </a:solidFill>
                <a:latin typeface="Times New Roman" pitchFamily="18" charset="0"/>
              </a:rPr>
              <a:t>%</a:t>
            </a:r>
            <a:r>
              <a:rPr lang="en-US" altLang="zh-TW" sz="3000" b="0" dirty="0" smtClean="0">
                <a:solidFill>
                  <a:srgbClr val="000000"/>
                </a:solidFill>
                <a:latin typeface="High Tower Text" pitchFamily="18" charset="0"/>
              </a:rPr>
              <a:t> </a:t>
            </a:r>
            <a:r>
              <a:rPr lang="en-US" altLang="zh-TW" sz="3000" b="0" dirty="0">
                <a:solidFill>
                  <a:srgbClr val="000000"/>
                </a:solidFill>
                <a:latin typeface="High Tower Text" pitchFamily="18" charset="0"/>
              </a:rPr>
              <a:t>set var</a:t>
            </a:r>
            <a:r>
              <a:rPr lang="en-US" altLang="zh-TW" sz="2500" b="0" spc="100" dirty="0">
                <a:solidFill>
                  <a:srgbClr val="000000"/>
                </a:solidFill>
                <a:latin typeface="Arial"/>
              </a:rPr>
              <a:t>2</a:t>
            </a:r>
            <a:r>
              <a:rPr lang="en-US" altLang="zh-TW" sz="3000" b="0" dirty="0">
                <a:solidFill>
                  <a:srgbClr val="000000"/>
                </a:solidFill>
                <a:latin typeface="High Tower Text" pitchFamily="18" charset="0"/>
              </a:rPr>
              <a:t>=( </a:t>
            </a:r>
            <a:r>
              <a:rPr lang="en-US" altLang="zh-TW" sz="2600" b="0" dirty="0">
                <a:solidFill>
                  <a:srgbClr val="000000"/>
                </a:solidFill>
                <a:latin typeface="Bookman Old Style" panose="02050604050505020204" pitchFamily="18" charset="0"/>
              </a:rPr>
              <a:t>$</a:t>
            </a:r>
            <a:r>
              <a:rPr lang="en-US" altLang="zh-TW" sz="3000" b="0" dirty="0">
                <a:solidFill>
                  <a:srgbClr val="000000"/>
                </a:solidFill>
                <a:latin typeface="High Tower Text" pitchFamily="18" charset="0"/>
              </a:rPr>
              <a:t>var</a:t>
            </a:r>
            <a:r>
              <a:rPr lang="en-US" altLang="zh-TW" sz="2600" b="0" dirty="0">
                <a:solidFill>
                  <a:srgbClr val="000000"/>
                </a:solidFill>
                <a:latin typeface="Bookman Old Style" panose="02050604050505020204" pitchFamily="18" charset="0"/>
                <a:ea typeface="Gadugi" panose="020B0502040204020203" pitchFamily="34" charset="0"/>
              </a:rPr>
              <a:t>1</a:t>
            </a:r>
            <a:r>
              <a:rPr lang="en-US" altLang="zh-TW" sz="2600" b="0" dirty="0">
                <a:solidFill>
                  <a:srgbClr val="000000"/>
                </a:solidFill>
                <a:latin typeface="Agency FB" panose="020B0503020202020204" pitchFamily="34" charset="0"/>
              </a:rPr>
              <a:t>[</a:t>
            </a:r>
            <a:r>
              <a:rPr lang="en-US" altLang="zh-TW" sz="2500" b="0" spc="-200" dirty="0">
                <a:solidFill>
                  <a:srgbClr val="000000"/>
                </a:solidFill>
                <a:latin typeface="Arial"/>
              </a:rPr>
              <a:t>2</a:t>
            </a:r>
            <a:r>
              <a:rPr lang="en-US" altLang="zh-TW" sz="2500" spc="-200" dirty="0">
                <a:solidFill>
                  <a:srgbClr val="000000"/>
                </a:solidFill>
                <a:latin typeface="Lucida Console" panose="020B0609040504020204" pitchFamily="49" charset="0"/>
              </a:rPr>
              <a:t>-</a:t>
            </a:r>
            <a:r>
              <a:rPr lang="en-US" altLang="zh-TW" sz="2600" b="0" dirty="0">
                <a:solidFill>
                  <a:srgbClr val="000000"/>
                </a:solidFill>
                <a:latin typeface="Agency FB" panose="020B0503020202020204" pitchFamily="34" charset="0"/>
              </a:rPr>
              <a:t>]</a:t>
            </a:r>
            <a:r>
              <a:rPr lang="en-US" altLang="zh-TW" sz="3000" b="0" dirty="0">
                <a:solidFill>
                  <a:srgbClr val="000000"/>
                </a:solidFill>
                <a:latin typeface="High Tower Text" pitchFamily="18" charset="0"/>
              </a:rPr>
              <a:t> )</a:t>
            </a:r>
            <a:endParaRPr lang="en-US" altLang="zh-TW" sz="2600" b="0" dirty="0">
              <a:solidFill>
                <a:srgbClr val="000000"/>
              </a:solidFill>
              <a:latin typeface="Agency FB" panose="020B0503020202020204" pitchFamily="34" charset="0"/>
            </a:endParaRPr>
          </a:p>
          <a:p>
            <a:pPr marL="744538" lvl="0" indent="0">
              <a:lnSpc>
                <a:spcPct val="78000"/>
              </a:lnSpc>
              <a:spcBef>
                <a:spcPct val="0"/>
              </a:spcBef>
              <a:buNone/>
            </a:pPr>
            <a:r>
              <a:rPr lang="en-US" altLang="zh-TW" sz="2600" b="0" dirty="0" smtClean="0">
                <a:solidFill>
                  <a:srgbClr val="FFFFFF">
                    <a:lumMod val="65000"/>
                  </a:srgbClr>
                </a:solidFill>
                <a:latin typeface="Times New Roman" pitchFamily="18" charset="0"/>
              </a:rPr>
              <a:t>%</a:t>
            </a:r>
            <a:r>
              <a:rPr lang="en-US" altLang="zh-TW" sz="3000" b="0" dirty="0" smtClean="0">
                <a:solidFill>
                  <a:srgbClr val="000000"/>
                </a:solidFill>
                <a:latin typeface="High Tower Text" pitchFamily="18" charset="0"/>
              </a:rPr>
              <a:t> echo </a:t>
            </a:r>
            <a:r>
              <a:rPr lang="en-US" altLang="zh-TW" sz="2600" b="0" dirty="0" smtClean="0">
                <a:solidFill>
                  <a:srgbClr val="000000"/>
                </a:solidFill>
                <a:latin typeface="Bookman Old Style" panose="02050604050505020204" pitchFamily="18" charset="0"/>
              </a:rPr>
              <a:t>$</a:t>
            </a:r>
            <a:r>
              <a:rPr lang="en-US" altLang="zh-TW" sz="3000" b="0" dirty="0" smtClean="0">
                <a:solidFill>
                  <a:srgbClr val="000000"/>
                </a:solidFill>
                <a:latin typeface="High Tower Text" pitchFamily="18" charset="0"/>
              </a:rPr>
              <a:t>var</a:t>
            </a:r>
            <a:r>
              <a:rPr lang="en-US" altLang="zh-TW" sz="2500" b="0" spc="-200" dirty="0" smtClean="0">
                <a:solidFill>
                  <a:srgbClr val="000000"/>
                </a:solidFill>
                <a:latin typeface="Arial"/>
              </a:rPr>
              <a:t>2</a:t>
            </a:r>
            <a:endParaRPr lang="en-US" altLang="zh-TW" sz="2600" b="0" dirty="0">
              <a:solidFill>
                <a:srgbClr val="000000"/>
              </a:solidFill>
              <a:latin typeface="Agency FB" panose="020B0503020202020204" pitchFamily="34" charset="0"/>
            </a:endParaRPr>
          </a:p>
          <a:p>
            <a:pPr marL="0" lvl="0" indent="744538">
              <a:lnSpc>
                <a:spcPct val="78000"/>
              </a:lnSpc>
              <a:spcBef>
                <a:spcPct val="0"/>
              </a:spcBef>
              <a:buNone/>
            </a:pPr>
            <a:r>
              <a:rPr lang="en-US" altLang="zh-TW" sz="2800" b="0" dirty="0" smtClean="0">
                <a:solidFill>
                  <a:srgbClr val="0033CC"/>
                </a:solidFill>
                <a:latin typeface="High Tower Text" pitchFamily="18" charset="0"/>
              </a:rPr>
              <a:t>Banana Cherry Date</a:t>
            </a:r>
            <a:endParaRPr lang="en-US" altLang="zh-TW" sz="3000" b="0" dirty="0">
              <a:solidFill>
                <a:srgbClr val="000000"/>
              </a:solidFill>
              <a:latin typeface="High Tower Text" pitchFamily="18" charset="0"/>
            </a:endParaRPr>
          </a:p>
          <a:p>
            <a:pPr marL="0" lvl="0" indent="742950">
              <a:lnSpc>
                <a:spcPct val="78000"/>
              </a:lnSpc>
              <a:spcBef>
                <a:spcPct val="0"/>
              </a:spcBef>
              <a:buNone/>
            </a:pPr>
            <a:r>
              <a:rPr lang="en-US" altLang="zh-TW" sz="2600" b="0" dirty="0">
                <a:solidFill>
                  <a:srgbClr val="FFFFFF">
                    <a:lumMod val="65000"/>
                  </a:srgbClr>
                </a:solidFill>
                <a:latin typeface="Times New Roman" pitchFamily="18" charset="0"/>
              </a:rPr>
              <a:t>%</a:t>
            </a:r>
            <a:r>
              <a:rPr lang="en-US" altLang="zh-TW" sz="3000" b="0" dirty="0">
                <a:solidFill>
                  <a:srgbClr val="000000"/>
                </a:solidFill>
                <a:latin typeface="High Tower Text" pitchFamily="18" charset="0"/>
              </a:rPr>
              <a:t> </a:t>
            </a:r>
            <a:endParaRPr lang="en-US" altLang="zh-TW" sz="2500" b="0" dirty="0">
              <a:solidFill>
                <a:srgbClr val="000000"/>
              </a:solidFill>
              <a:latin typeface="Arial"/>
            </a:endParaRPr>
          </a:p>
        </p:txBody>
      </p:sp>
      <p:sp>
        <p:nvSpPr>
          <p:cNvPr id="26626" name="Rectangle 2"/>
          <p:cNvSpPr>
            <a:spLocks noGrp="1" noChangeArrowheads="1"/>
          </p:cNvSpPr>
          <p:nvPr>
            <p:ph type="title" idx="4294967295"/>
          </p:nvPr>
        </p:nvSpPr>
        <p:spPr>
          <a:xfrm>
            <a:off x="0" y="44624"/>
            <a:ext cx="9144000" cy="914400"/>
          </a:xfrm>
        </p:spPr>
        <p:txBody>
          <a:bodyPr/>
          <a:lstStyle/>
          <a:p>
            <a:pPr eaLnBrk="1" hangingPunct="1"/>
            <a:r>
              <a:rPr lang="en-US" altLang="zh-TW" sz="4800" b="1" dirty="0">
                <a:solidFill>
                  <a:srgbClr val="0033CC"/>
                </a:solidFill>
              </a:rPr>
              <a:t>Use</a:t>
            </a:r>
            <a:r>
              <a:rPr lang="en-US" altLang="zh-TW" b="1" dirty="0">
                <a:solidFill>
                  <a:srgbClr val="0033CC"/>
                </a:solidFill>
              </a:rPr>
              <a:t> </a:t>
            </a:r>
            <a:r>
              <a:rPr lang="en-US" altLang="zh-TW" sz="4600" b="1" spc="-100" dirty="0" smtClean="0">
                <a:solidFill>
                  <a:srgbClr val="F6368E"/>
                </a:solidFill>
                <a:latin typeface="Lucida Console" panose="020B0609040504020204" pitchFamily="49" charset="0"/>
              </a:rPr>
              <a:t>s</a:t>
            </a:r>
            <a:r>
              <a:rPr lang="en-US" altLang="zh-TW" sz="4600" b="1" spc="-300" dirty="0" smtClean="0">
                <a:solidFill>
                  <a:srgbClr val="F6368E"/>
                </a:solidFill>
                <a:latin typeface="Lucida Console" panose="020B0609040504020204" pitchFamily="49" charset="0"/>
              </a:rPr>
              <a:t>hi</a:t>
            </a:r>
            <a:r>
              <a:rPr lang="en-US" altLang="zh-TW" sz="4600" b="1" spc="-100" dirty="0" smtClean="0">
                <a:solidFill>
                  <a:srgbClr val="F6368E"/>
                </a:solidFill>
                <a:latin typeface="Lucida Console" panose="020B0609040504020204" pitchFamily="49" charset="0"/>
              </a:rPr>
              <a:t>ft</a:t>
            </a:r>
            <a:r>
              <a:rPr lang="en-US" altLang="zh-TW" sz="4800" b="1" dirty="0" smtClean="0">
                <a:solidFill>
                  <a:srgbClr val="F6368E"/>
                </a:solidFill>
              </a:rPr>
              <a:t> </a:t>
            </a:r>
            <a:r>
              <a:rPr lang="en-US" altLang="zh-TW" sz="4800" b="1" dirty="0" smtClean="0">
                <a:solidFill>
                  <a:srgbClr val="0033CC"/>
                </a:solidFill>
              </a:rPr>
              <a:t>to</a:t>
            </a:r>
            <a:r>
              <a:rPr lang="en-US" altLang="zh-TW" b="1" dirty="0" smtClean="0">
                <a:solidFill>
                  <a:srgbClr val="0033CC"/>
                </a:solidFill>
              </a:rPr>
              <a:t> </a:t>
            </a:r>
            <a:r>
              <a:rPr lang="en-US" altLang="zh-TW" sz="4800" b="1" dirty="0" smtClean="0">
                <a:solidFill>
                  <a:srgbClr val="0033CC"/>
                </a:solidFill>
              </a:rPr>
              <a:t>kill</a:t>
            </a:r>
            <a:r>
              <a:rPr lang="en-US" altLang="zh-TW" b="1" dirty="0" smtClean="0">
                <a:solidFill>
                  <a:srgbClr val="0033CC"/>
                </a:solidFill>
              </a:rPr>
              <a:t> </a:t>
            </a:r>
            <a:r>
              <a:rPr lang="en-US" altLang="zh-TW" sz="4800" b="1" dirty="0" smtClean="0">
                <a:solidFill>
                  <a:srgbClr val="0033CC"/>
                </a:solidFill>
              </a:rPr>
              <a:t>the</a:t>
            </a:r>
            <a:r>
              <a:rPr lang="en-US" altLang="zh-TW" sz="4000" b="1" dirty="0" smtClean="0">
                <a:solidFill>
                  <a:srgbClr val="0033CC"/>
                </a:solidFill>
              </a:rPr>
              <a:t> </a:t>
            </a:r>
            <a:r>
              <a:rPr lang="en-US" altLang="zh-TW" sz="4800" b="1" dirty="0" smtClean="0">
                <a:solidFill>
                  <a:srgbClr val="0033CC"/>
                </a:solidFill>
              </a:rPr>
              <a:t>first</a:t>
            </a:r>
            <a:r>
              <a:rPr lang="en-US" altLang="zh-TW" sz="4000" b="1" dirty="0" smtClean="0">
                <a:solidFill>
                  <a:srgbClr val="0033CC"/>
                </a:solidFill>
              </a:rPr>
              <a:t> </a:t>
            </a:r>
            <a:r>
              <a:rPr lang="en-US" altLang="zh-TW" sz="4800" b="1" dirty="0" smtClean="0">
                <a:solidFill>
                  <a:srgbClr val="0033CC"/>
                </a:solidFill>
              </a:rPr>
              <a:t>item</a:t>
            </a:r>
            <a:endParaRPr lang="en-US" altLang="zh-TW" sz="4800" b="1" dirty="0">
              <a:solidFill>
                <a:srgbClr val="0033CC"/>
              </a:solidFill>
            </a:endParaRPr>
          </a:p>
        </p:txBody>
      </p:sp>
      <p:sp>
        <p:nvSpPr>
          <p:cNvPr id="4" name="Rectangle 7"/>
          <p:cNvSpPr>
            <a:spLocks noChangeArrowheads="1"/>
          </p:cNvSpPr>
          <p:nvPr/>
        </p:nvSpPr>
        <p:spPr bwMode="auto">
          <a:xfrm>
            <a:off x="0" y="4800600"/>
            <a:ext cx="8915400" cy="5791200"/>
          </a:xfrm>
          <a:prstGeom prst="rect">
            <a:avLst/>
          </a:prstGeom>
          <a:solidFill>
            <a:schemeClr val="bg1"/>
          </a:solidFill>
          <a:ln>
            <a:noFill/>
          </a:ln>
          <a:extLst/>
        </p:spPr>
        <p:txBody>
          <a:bodyPr lIns="90488" tIns="44450" rIns="90488" bIns="44450"/>
          <a:lstStyle>
            <a:lvl1pPr marL="342900" indent="-342900">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marL="0" lvl="0" indent="742950">
              <a:lnSpc>
                <a:spcPct val="72000"/>
              </a:lnSpc>
              <a:spcBef>
                <a:spcPct val="0"/>
              </a:spcBef>
              <a:buNone/>
            </a:pPr>
            <a:r>
              <a:rPr lang="en-US" altLang="zh-TW" sz="2600" b="0" dirty="0" smtClean="0">
                <a:solidFill>
                  <a:srgbClr val="FFFFFF">
                    <a:lumMod val="65000"/>
                  </a:srgbClr>
                </a:solidFill>
                <a:latin typeface="Times New Roman" pitchFamily="18" charset="0"/>
              </a:rPr>
              <a:t>%</a:t>
            </a:r>
            <a:r>
              <a:rPr lang="en-US" altLang="zh-TW" sz="3000" b="0" dirty="0" smtClean="0">
                <a:solidFill>
                  <a:srgbClr val="000000"/>
                </a:solidFill>
                <a:latin typeface="High Tower Text" pitchFamily="18" charset="0"/>
              </a:rPr>
              <a:t> </a:t>
            </a:r>
            <a:r>
              <a:rPr lang="en-US" altLang="zh-TW" sz="3000" b="0" dirty="0">
                <a:solidFill>
                  <a:srgbClr val="FFFFFF">
                    <a:lumMod val="65000"/>
                  </a:srgbClr>
                </a:solidFill>
                <a:latin typeface="High Tower Text" pitchFamily="18" charset="0"/>
              </a:rPr>
              <a:t>echo </a:t>
            </a:r>
            <a:r>
              <a:rPr lang="en-US" altLang="zh-TW" sz="2500" spc="100" dirty="0">
                <a:solidFill>
                  <a:srgbClr val="FFFFFF">
                    <a:lumMod val="65000"/>
                  </a:srgbClr>
                </a:solidFill>
                <a:latin typeface="Bookman Old Style" panose="02050604050505020204" pitchFamily="18" charset="0"/>
              </a:rPr>
              <a:t>-</a:t>
            </a:r>
            <a:r>
              <a:rPr lang="en-US" altLang="zh-TW" sz="3000" b="0" dirty="0">
                <a:solidFill>
                  <a:srgbClr val="FFFFFF">
                    <a:lumMod val="65000"/>
                  </a:srgbClr>
                </a:solidFill>
                <a:latin typeface="High Tower Text" pitchFamily="18" charset="0"/>
              </a:rPr>
              <a:t>n</a:t>
            </a:r>
            <a:r>
              <a:rPr lang="en-US" altLang="zh-TW" sz="2500" b="0" dirty="0">
                <a:solidFill>
                  <a:srgbClr val="FFFFFF">
                    <a:lumMod val="65000"/>
                  </a:srgbClr>
                </a:solidFill>
                <a:latin typeface="Arial"/>
              </a:rPr>
              <a:t> </a:t>
            </a:r>
            <a:r>
              <a:rPr lang="en-US" altLang="zh-TW" sz="2500" b="0" dirty="0">
                <a:solidFill>
                  <a:srgbClr val="FFFFFF">
                    <a:lumMod val="65000"/>
                  </a:srgbClr>
                </a:solidFill>
                <a:latin typeface="Bahnschrift SemiBold SemiConden" panose="020B0502040204020203" pitchFamily="34" charset="0"/>
              </a:rPr>
              <a:t>|</a:t>
            </a:r>
            <a:r>
              <a:rPr lang="en-US" altLang="zh-TW" sz="1000" b="0" dirty="0">
                <a:solidFill>
                  <a:srgbClr val="FFFFFF">
                    <a:lumMod val="65000"/>
                  </a:srgbClr>
                </a:solidFill>
                <a:latin typeface="Bahnschrift SemiBold SemiConden" panose="020B0502040204020203" pitchFamily="34" charset="0"/>
              </a:rPr>
              <a:t> </a:t>
            </a:r>
            <a:r>
              <a:rPr lang="en-US" altLang="zh-TW" sz="2500" b="0" dirty="0">
                <a:solidFill>
                  <a:srgbClr val="FFFFFF">
                    <a:lumMod val="65000"/>
                  </a:srgbClr>
                </a:solidFill>
                <a:latin typeface="Bahnschrift SemiBold SemiConden" panose="020B0502040204020203" pitchFamily="34" charset="0"/>
              </a:rPr>
              <a:t>|</a:t>
            </a:r>
            <a:r>
              <a:rPr lang="en-US" altLang="zh-TW" sz="2500" b="0" dirty="0">
                <a:solidFill>
                  <a:srgbClr val="FFFFFF">
                    <a:lumMod val="65000"/>
                  </a:srgbClr>
                </a:solidFill>
                <a:latin typeface="Arial"/>
              </a:rPr>
              <a:t> </a:t>
            </a:r>
            <a:r>
              <a:rPr lang="en-US" altLang="zh-TW" sz="2500" b="0" dirty="0" smtClean="0">
                <a:solidFill>
                  <a:srgbClr val="FF5050"/>
                </a:solidFill>
                <a:latin typeface="Arial"/>
              </a:rPr>
              <a:t>You can shift out to the right </a:t>
            </a:r>
            <a:r>
              <a:rPr lang="en-US" altLang="zh-TW" sz="2500" b="0" dirty="0">
                <a:solidFill>
                  <a:srgbClr val="FF5050"/>
                </a:solidFill>
                <a:latin typeface="Arial"/>
              </a:rPr>
              <a:t>with </a:t>
            </a:r>
            <a:r>
              <a:rPr lang="en-US" altLang="zh-TW" sz="2500" b="0" dirty="0" smtClean="0">
                <a:solidFill>
                  <a:srgbClr val="FF5050"/>
                </a:solidFill>
                <a:latin typeface="Agency FB" panose="020B0503020202020204" pitchFamily="34" charset="0"/>
              </a:rPr>
              <a:t>(</a:t>
            </a:r>
            <a:r>
              <a:rPr lang="en-US" altLang="zh-TW" sz="2500" b="0" dirty="0" smtClean="0">
                <a:solidFill>
                  <a:srgbClr val="FF5050"/>
                </a:solidFill>
                <a:latin typeface="Arial"/>
              </a:rPr>
              <a:t>…</a:t>
            </a:r>
            <a:r>
              <a:rPr lang="en-US" altLang="zh-TW" sz="2500" b="0" dirty="0" smtClean="0">
                <a:solidFill>
                  <a:srgbClr val="FF5050"/>
                </a:solidFill>
                <a:latin typeface="Agency FB" panose="020B0503020202020204" pitchFamily="34" charset="0"/>
              </a:rPr>
              <a:t>[</a:t>
            </a:r>
            <a:r>
              <a:rPr lang="en-US" altLang="zh-TW" sz="2500" b="0" dirty="0" smtClean="0">
                <a:solidFill>
                  <a:srgbClr val="FF5050"/>
                </a:solidFill>
                <a:latin typeface="Arial"/>
              </a:rPr>
              <a:t>-</a:t>
            </a:r>
            <a:r>
              <a:rPr lang="en-US" altLang="zh-TW" sz="2500" b="0" i="1" dirty="0" smtClean="0">
                <a:solidFill>
                  <a:srgbClr val="FF5050"/>
                </a:solidFill>
                <a:latin typeface="Arial"/>
              </a:rPr>
              <a:t>n</a:t>
            </a:r>
            <a:r>
              <a:rPr lang="en-US" altLang="zh-TW" sz="2500" b="0" i="1" spc="-500" dirty="0" smtClean="0">
                <a:solidFill>
                  <a:srgbClr val="FF5050"/>
                </a:solidFill>
                <a:latin typeface="Arial"/>
              </a:rPr>
              <a:t>-</a:t>
            </a:r>
            <a:r>
              <a:rPr lang="en-US" altLang="zh-TW" sz="2500" b="0" i="1" dirty="0" smtClean="0">
                <a:solidFill>
                  <a:srgbClr val="FF5050"/>
                </a:solidFill>
                <a:latin typeface="Arial"/>
              </a:rPr>
              <a:t>1</a:t>
            </a:r>
            <a:r>
              <a:rPr lang="en-US" altLang="zh-TW" sz="2500" b="0" spc="150" dirty="0" smtClean="0">
                <a:solidFill>
                  <a:srgbClr val="FF5050"/>
                </a:solidFill>
                <a:latin typeface="Agency FB" panose="020B0503020202020204" pitchFamily="34" charset="0"/>
              </a:rPr>
              <a:t>])</a:t>
            </a:r>
            <a:r>
              <a:rPr lang="en-US" altLang="zh-TW" sz="2000" dirty="0" smtClean="0">
                <a:solidFill>
                  <a:srgbClr val="FF5050"/>
                </a:solidFill>
                <a:latin typeface="Century" panose="02040604050505020304" pitchFamily="18" charset="0"/>
              </a:rPr>
              <a:t>:</a:t>
            </a:r>
            <a:endParaRPr lang="en-US" altLang="zh-TW" sz="2500" b="0" dirty="0">
              <a:solidFill>
                <a:srgbClr val="FF5050"/>
              </a:solidFill>
              <a:latin typeface="Arial"/>
            </a:endParaRPr>
          </a:p>
          <a:p>
            <a:pPr marL="0" lvl="0" indent="742950">
              <a:lnSpc>
                <a:spcPct val="78000"/>
              </a:lnSpc>
              <a:spcBef>
                <a:spcPct val="0"/>
              </a:spcBef>
              <a:buNone/>
            </a:pPr>
            <a:r>
              <a:rPr lang="en-US" altLang="zh-TW" sz="2600" b="0" dirty="0" smtClean="0">
                <a:solidFill>
                  <a:srgbClr val="FFFFFF">
                    <a:lumMod val="65000"/>
                  </a:srgbClr>
                </a:solidFill>
                <a:latin typeface="Times New Roman" pitchFamily="18" charset="0"/>
              </a:rPr>
              <a:t>%</a:t>
            </a:r>
            <a:r>
              <a:rPr lang="en-US" altLang="zh-TW" sz="3000" b="0" dirty="0" smtClean="0">
                <a:solidFill>
                  <a:srgbClr val="000000"/>
                </a:solidFill>
                <a:latin typeface="High Tower Text" pitchFamily="18" charset="0"/>
              </a:rPr>
              <a:t> </a:t>
            </a:r>
            <a:r>
              <a:rPr lang="en-US" altLang="zh-TW" sz="3000" b="0" dirty="0">
                <a:solidFill>
                  <a:srgbClr val="000000"/>
                </a:solidFill>
                <a:latin typeface="High Tower Text" pitchFamily="18" charset="0"/>
              </a:rPr>
              <a:t>set </a:t>
            </a:r>
            <a:r>
              <a:rPr lang="en-US" altLang="zh-TW" sz="3000" b="0" dirty="0" smtClean="0">
                <a:solidFill>
                  <a:srgbClr val="000000"/>
                </a:solidFill>
                <a:latin typeface="High Tower Text" pitchFamily="18" charset="0"/>
              </a:rPr>
              <a:t>var</a:t>
            </a:r>
            <a:r>
              <a:rPr lang="en-US" altLang="zh-TW" sz="2500" b="0" spc="100" dirty="0" smtClean="0">
                <a:solidFill>
                  <a:srgbClr val="000000"/>
                </a:solidFill>
                <a:latin typeface="Arial"/>
              </a:rPr>
              <a:t>3</a:t>
            </a:r>
            <a:r>
              <a:rPr lang="en-US" altLang="zh-TW" sz="3000" b="0" dirty="0" smtClean="0">
                <a:solidFill>
                  <a:srgbClr val="000000"/>
                </a:solidFill>
                <a:latin typeface="High Tower Text" pitchFamily="18" charset="0"/>
              </a:rPr>
              <a:t>=(</a:t>
            </a:r>
            <a:r>
              <a:rPr lang="en-US" altLang="zh-TW" sz="3000" b="0" dirty="0">
                <a:solidFill>
                  <a:srgbClr val="000000"/>
                </a:solidFill>
                <a:latin typeface="High Tower Text" pitchFamily="18" charset="0"/>
              </a:rPr>
              <a:t>Apple Banana Cherry </a:t>
            </a:r>
            <a:r>
              <a:rPr lang="en-US" altLang="zh-TW" sz="3000" b="0" dirty="0" smtClean="0">
                <a:solidFill>
                  <a:srgbClr val="000000"/>
                </a:solidFill>
                <a:latin typeface="High Tower Text" pitchFamily="18" charset="0"/>
              </a:rPr>
              <a:t>Date </a:t>
            </a:r>
            <a:r>
              <a:rPr lang="en-US" altLang="zh-TW" sz="3000" b="0" dirty="0">
                <a:solidFill>
                  <a:srgbClr val="000000"/>
                </a:solidFill>
                <a:latin typeface="High Tower Text" pitchFamily="18" charset="0"/>
              </a:rPr>
              <a:t>)</a:t>
            </a:r>
          </a:p>
          <a:p>
            <a:pPr marL="744538" lvl="0" indent="0">
              <a:lnSpc>
                <a:spcPct val="78000"/>
              </a:lnSpc>
              <a:spcBef>
                <a:spcPct val="0"/>
              </a:spcBef>
              <a:buNone/>
            </a:pPr>
            <a:r>
              <a:rPr lang="en-US" altLang="zh-TW" sz="2600" b="0" dirty="0">
                <a:solidFill>
                  <a:srgbClr val="FFFFFF">
                    <a:lumMod val="65000"/>
                  </a:srgbClr>
                </a:solidFill>
                <a:latin typeface="Times New Roman" pitchFamily="18" charset="0"/>
              </a:rPr>
              <a:t>%</a:t>
            </a:r>
            <a:r>
              <a:rPr lang="en-US" altLang="zh-TW" sz="3000" b="0" dirty="0">
                <a:solidFill>
                  <a:srgbClr val="000000"/>
                </a:solidFill>
                <a:latin typeface="High Tower Text" pitchFamily="18" charset="0"/>
              </a:rPr>
              <a:t> set </a:t>
            </a:r>
            <a:r>
              <a:rPr lang="en-US" altLang="zh-TW" sz="3000" b="0" dirty="0" smtClean="0">
                <a:solidFill>
                  <a:srgbClr val="000000"/>
                </a:solidFill>
                <a:latin typeface="High Tower Text" pitchFamily="18" charset="0"/>
              </a:rPr>
              <a:t>var</a:t>
            </a:r>
            <a:r>
              <a:rPr lang="en-US" altLang="zh-TW" sz="2500" b="0" spc="100" dirty="0" smtClean="0">
                <a:solidFill>
                  <a:srgbClr val="000000"/>
                </a:solidFill>
                <a:latin typeface="Arial"/>
              </a:rPr>
              <a:t>3</a:t>
            </a:r>
            <a:r>
              <a:rPr lang="en-US" altLang="zh-TW" sz="3000" b="0" dirty="0" smtClean="0">
                <a:solidFill>
                  <a:srgbClr val="000000"/>
                </a:solidFill>
                <a:latin typeface="High Tower Text" pitchFamily="18" charset="0"/>
              </a:rPr>
              <a:t>=( </a:t>
            </a:r>
            <a:r>
              <a:rPr lang="en-US" altLang="zh-TW" sz="2600" b="0" dirty="0">
                <a:solidFill>
                  <a:srgbClr val="000000"/>
                </a:solidFill>
                <a:latin typeface="Bookman Old Style" panose="02050604050505020204" pitchFamily="18" charset="0"/>
              </a:rPr>
              <a:t>$</a:t>
            </a:r>
            <a:r>
              <a:rPr lang="en-US" altLang="zh-TW" sz="3000" b="0" dirty="0">
                <a:solidFill>
                  <a:srgbClr val="000000"/>
                </a:solidFill>
                <a:latin typeface="High Tower Text" pitchFamily="18" charset="0"/>
              </a:rPr>
              <a:t>var</a:t>
            </a:r>
            <a:r>
              <a:rPr lang="en-US" altLang="zh-TW" sz="2600" b="0" dirty="0">
                <a:solidFill>
                  <a:srgbClr val="000000"/>
                </a:solidFill>
                <a:latin typeface="Bookman Old Style" panose="02050604050505020204" pitchFamily="18" charset="0"/>
                <a:ea typeface="Gadugi" panose="020B0502040204020203" pitchFamily="34" charset="0"/>
              </a:rPr>
              <a:t>1</a:t>
            </a:r>
            <a:r>
              <a:rPr lang="en-US" altLang="zh-TW" sz="2600" b="0" dirty="0" smtClean="0">
                <a:solidFill>
                  <a:srgbClr val="000000"/>
                </a:solidFill>
                <a:latin typeface="Agency FB" panose="020B0503020202020204" pitchFamily="34" charset="0"/>
              </a:rPr>
              <a:t>[</a:t>
            </a:r>
            <a:r>
              <a:rPr lang="en-US" altLang="zh-TW" sz="2500" spc="100" dirty="0" smtClean="0">
                <a:solidFill>
                  <a:srgbClr val="000000"/>
                </a:solidFill>
                <a:latin typeface="Lucida Console" panose="020B0609040504020204" pitchFamily="49" charset="0"/>
              </a:rPr>
              <a:t>-</a:t>
            </a:r>
            <a:r>
              <a:rPr lang="en-US" altLang="zh-TW" sz="2500" b="0" spc="100" dirty="0" smtClean="0">
                <a:solidFill>
                  <a:srgbClr val="000000"/>
                </a:solidFill>
                <a:latin typeface="+mn-lt"/>
                <a:ea typeface="+mj-ea"/>
              </a:rPr>
              <a:t>3</a:t>
            </a:r>
            <a:r>
              <a:rPr lang="en-US" altLang="zh-TW" sz="2600" b="0" dirty="0" smtClean="0">
                <a:solidFill>
                  <a:srgbClr val="000000"/>
                </a:solidFill>
                <a:latin typeface="Agency FB" panose="020B0503020202020204" pitchFamily="34" charset="0"/>
              </a:rPr>
              <a:t>]</a:t>
            </a:r>
            <a:r>
              <a:rPr lang="en-US" altLang="zh-TW" sz="3000" b="0" dirty="0" smtClean="0">
                <a:solidFill>
                  <a:srgbClr val="000000"/>
                </a:solidFill>
                <a:latin typeface="High Tower Text" pitchFamily="18" charset="0"/>
              </a:rPr>
              <a:t> </a:t>
            </a:r>
            <a:r>
              <a:rPr lang="en-US" altLang="zh-TW" sz="3000" b="0" dirty="0">
                <a:solidFill>
                  <a:srgbClr val="000000"/>
                </a:solidFill>
                <a:latin typeface="High Tower Text" pitchFamily="18" charset="0"/>
              </a:rPr>
              <a:t>)</a:t>
            </a:r>
            <a:endParaRPr lang="en-US" altLang="zh-TW" sz="2600" b="0" dirty="0">
              <a:solidFill>
                <a:srgbClr val="000000"/>
              </a:solidFill>
              <a:latin typeface="Agency FB" panose="020B0503020202020204" pitchFamily="34" charset="0"/>
            </a:endParaRPr>
          </a:p>
          <a:p>
            <a:pPr marL="744538" lvl="0" indent="0">
              <a:lnSpc>
                <a:spcPct val="78000"/>
              </a:lnSpc>
              <a:spcBef>
                <a:spcPct val="0"/>
              </a:spcBef>
              <a:buNone/>
            </a:pPr>
            <a:r>
              <a:rPr lang="en-US" altLang="zh-TW" sz="2600" b="0" dirty="0">
                <a:solidFill>
                  <a:srgbClr val="FFFFFF">
                    <a:lumMod val="65000"/>
                  </a:srgbClr>
                </a:solidFill>
                <a:latin typeface="Times New Roman" pitchFamily="18" charset="0"/>
              </a:rPr>
              <a:t>%</a:t>
            </a:r>
            <a:r>
              <a:rPr lang="en-US" altLang="zh-TW" sz="3000" b="0" dirty="0">
                <a:solidFill>
                  <a:srgbClr val="000000"/>
                </a:solidFill>
                <a:latin typeface="High Tower Text" pitchFamily="18" charset="0"/>
              </a:rPr>
              <a:t> echo </a:t>
            </a:r>
            <a:r>
              <a:rPr lang="en-US" altLang="zh-TW" sz="2600" b="0" dirty="0">
                <a:solidFill>
                  <a:srgbClr val="000000"/>
                </a:solidFill>
                <a:latin typeface="Bookman Old Style" panose="02050604050505020204" pitchFamily="18" charset="0"/>
              </a:rPr>
              <a:t>$</a:t>
            </a:r>
            <a:r>
              <a:rPr lang="en-US" altLang="zh-TW" sz="3000" b="0" dirty="0" smtClean="0">
                <a:solidFill>
                  <a:srgbClr val="000000"/>
                </a:solidFill>
                <a:latin typeface="High Tower Text" pitchFamily="18" charset="0"/>
              </a:rPr>
              <a:t>var</a:t>
            </a:r>
            <a:r>
              <a:rPr lang="en-US" altLang="zh-TW" sz="2500" b="0" spc="-200" dirty="0" smtClean="0">
                <a:solidFill>
                  <a:srgbClr val="000000"/>
                </a:solidFill>
                <a:latin typeface="Arial"/>
              </a:rPr>
              <a:t>3</a:t>
            </a:r>
            <a:endParaRPr lang="en-US" altLang="zh-TW" sz="2600" b="0" dirty="0">
              <a:solidFill>
                <a:srgbClr val="000000"/>
              </a:solidFill>
              <a:latin typeface="Agency FB" panose="020B0503020202020204" pitchFamily="34" charset="0"/>
            </a:endParaRPr>
          </a:p>
          <a:p>
            <a:pPr marL="0" lvl="0" indent="744538">
              <a:lnSpc>
                <a:spcPct val="78000"/>
              </a:lnSpc>
              <a:spcBef>
                <a:spcPct val="0"/>
              </a:spcBef>
              <a:buNone/>
            </a:pPr>
            <a:r>
              <a:rPr lang="en-US" altLang="zh-TW" sz="2800" b="0" dirty="0" smtClean="0">
                <a:solidFill>
                  <a:srgbClr val="0033CC"/>
                </a:solidFill>
                <a:latin typeface="High Tower Text" pitchFamily="18" charset="0"/>
              </a:rPr>
              <a:t>Apple Banana Cherry</a:t>
            </a:r>
            <a:endParaRPr lang="en-US" altLang="zh-TW" sz="3000" b="0" dirty="0">
              <a:solidFill>
                <a:srgbClr val="000000"/>
              </a:solidFill>
              <a:latin typeface="High Tower Text" pitchFamily="18" charset="0"/>
            </a:endParaRPr>
          </a:p>
          <a:p>
            <a:pPr marL="0" lvl="0" indent="742950">
              <a:lnSpc>
                <a:spcPct val="72000"/>
              </a:lnSpc>
              <a:spcBef>
                <a:spcPct val="0"/>
              </a:spcBef>
              <a:buNone/>
            </a:pPr>
            <a:r>
              <a:rPr lang="en-US" altLang="zh-TW" sz="2600" b="0" dirty="0" smtClean="0">
                <a:solidFill>
                  <a:srgbClr val="FFFFFF">
                    <a:lumMod val="65000"/>
                  </a:srgbClr>
                </a:solidFill>
                <a:latin typeface="Times New Roman" pitchFamily="18" charset="0"/>
              </a:rPr>
              <a:t>%</a:t>
            </a:r>
          </a:p>
        </p:txBody>
      </p:sp>
      <p:sp>
        <p:nvSpPr>
          <p:cNvPr id="5" name="Rectangle 7"/>
          <p:cNvSpPr>
            <a:spLocks noChangeArrowheads="1"/>
          </p:cNvSpPr>
          <p:nvPr/>
        </p:nvSpPr>
        <p:spPr bwMode="auto">
          <a:xfrm>
            <a:off x="0" y="990600"/>
            <a:ext cx="8915400" cy="5791200"/>
          </a:xfrm>
          <a:prstGeom prst="rect">
            <a:avLst/>
          </a:prstGeom>
          <a:noFill/>
          <a:ln>
            <a:noFill/>
          </a:ln>
          <a:extLst/>
        </p:spPr>
        <p:txBody>
          <a:bodyPr lIns="90488" tIns="44450" rIns="90488" bIns="44450"/>
          <a:lstStyle>
            <a:lvl1pPr marL="342900" indent="-342900">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marL="0" lvl="0" indent="742950">
              <a:lnSpc>
                <a:spcPct val="72000"/>
              </a:lnSpc>
              <a:spcBef>
                <a:spcPct val="0"/>
              </a:spcBef>
              <a:buNone/>
            </a:pPr>
            <a:r>
              <a:rPr lang="en-US" altLang="zh-TW" sz="2600" b="0" dirty="0" smtClean="0">
                <a:solidFill>
                  <a:srgbClr val="FFFFFF">
                    <a:lumMod val="65000"/>
                  </a:srgbClr>
                </a:solidFill>
                <a:latin typeface="Times New Roman" pitchFamily="18" charset="0"/>
              </a:rPr>
              <a:t>%</a:t>
            </a:r>
            <a:r>
              <a:rPr lang="en-US" altLang="zh-TW" sz="3000" b="0" dirty="0" smtClean="0">
                <a:solidFill>
                  <a:srgbClr val="000000"/>
                </a:solidFill>
                <a:latin typeface="High Tower Text" pitchFamily="18" charset="0"/>
              </a:rPr>
              <a:t> </a:t>
            </a:r>
            <a:r>
              <a:rPr lang="en-US" altLang="zh-TW" sz="3000" b="0" dirty="0">
                <a:solidFill>
                  <a:srgbClr val="FFFFFF">
                    <a:lumMod val="65000"/>
                  </a:srgbClr>
                </a:solidFill>
                <a:latin typeface="High Tower Text" pitchFamily="18" charset="0"/>
              </a:rPr>
              <a:t>echo </a:t>
            </a:r>
            <a:r>
              <a:rPr lang="en-US" altLang="zh-TW" sz="2500" spc="100" dirty="0">
                <a:solidFill>
                  <a:srgbClr val="FFFFFF">
                    <a:lumMod val="65000"/>
                  </a:srgbClr>
                </a:solidFill>
                <a:latin typeface="Bookman Old Style" panose="02050604050505020204" pitchFamily="18" charset="0"/>
              </a:rPr>
              <a:t>-</a:t>
            </a:r>
            <a:r>
              <a:rPr lang="en-US" altLang="zh-TW" sz="3000" b="0" dirty="0">
                <a:solidFill>
                  <a:srgbClr val="FFFFFF">
                    <a:lumMod val="65000"/>
                  </a:srgbClr>
                </a:solidFill>
                <a:latin typeface="High Tower Text" pitchFamily="18" charset="0"/>
              </a:rPr>
              <a:t>n</a:t>
            </a:r>
            <a:r>
              <a:rPr lang="en-US" altLang="zh-TW" sz="2500" b="0" dirty="0">
                <a:solidFill>
                  <a:srgbClr val="FFFFFF">
                    <a:lumMod val="65000"/>
                  </a:srgbClr>
                </a:solidFill>
                <a:latin typeface="Arial"/>
              </a:rPr>
              <a:t> </a:t>
            </a:r>
            <a:r>
              <a:rPr lang="en-US" altLang="zh-TW" sz="2500" b="0" dirty="0">
                <a:solidFill>
                  <a:srgbClr val="FFFFFF">
                    <a:lumMod val="65000"/>
                  </a:srgbClr>
                </a:solidFill>
                <a:latin typeface="Bahnschrift SemiBold SemiConden" panose="020B0502040204020203" pitchFamily="34" charset="0"/>
              </a:rPr>
              <a:t>|</a:t>
            </a:r>
            <a:r>
              <a:rPr lang="en-US" altLang="zh-TW" sz="1000" b="0" dirty="0">
                <a:solidFill>
                  <a:srgbClr val="FFFFFF">
                    <a:lumMod val="65000"/>
                  </a:srgbClr>
                </a:solidFill>
                <a:latin typeface="Bahnschrift SemiBold SemiConden" panose="020B0502040204020203" pitchFamily="34" charset="0"/>
              </a:rPr>
              <a:t> </a:t>
            </a:r>
            <a:r>
              <a:rPr lang="en-US" altLang="zh-TW" sz="2500" b="0" dirty="0">
                <a:solidFill>
                  <a:srgbClr val="FFFFFF">
                    <a:lumMod val="65000"/>
                  </a:srgbClr>
                </a:solidFill>
                <a:latin typeface="Bahnschrift SemiBold SemiConden" panose="020B0502040204020203" pitchFamily="34" charset="0"/>
              </a:rPr>
              <a:t>|</a:t>
            </a:r>
            <a:r>
              <a:rPr lang="en-US" altLang="zh-TW" sz="2500" b="0" dirty="0">
                <a:solidFill>
                  <a:srgbClr val="FFFFFF">
                    <a:lumMod val="65000"/>
                  </a:srgbClr>
                </a:solidFill>
                <a:latin typeface="Arial"/>
              </a:rPr>
              <a:t> </a:t>
            </a:r>
            <a:r>
              <a:rPr lang="en-US" altLang="zh-TW" sz="2500" b="0" dirty="0" smtClean="0">
                <a:solidFill>
                  <a:srgbClr val="FF5050"/>
                </a:solidFill>
                <a:latin typeface="Arial"/>
              </a:rPr>
              <a:t>You can shift out to the right </a:t>
            </a:r>
            <a:r>
              <a:rPr lang="en-US" altLang="zh-TW" sz="2500" b="0" dirty="0">
                <a:solidFill>
                  <a:srgbClr val="FF5050"/>
                </a:solidFill>
                <a:latin typeface="Arial"/>
              </a:rPr>
              <a:t>with </a:t>
            </a:r>
            <a:r>
              <a:rPr lang="en-US" altLang="zh-TW" sz="2500" b="0" dirty="0" smtClean="0">
                <a:solidFill>
                  <a:srgbClr val="FF5050"/>
                </a:solidFill>
                <a:latin typeface="Agency FB" panose="020B0503020202020204" pitchFamily="34" charset="0"/>
              </a:rPr>
              <a:t>(</a:t>
            </a:r>
            <a:r>
              <a:rPr lang="en-US" altLang="zh-TW" sz="2500" b="0" dirty="0" smtClean="0">
                <a:solidFill>
                  <a:srgbClr val="FF5050"/>
                </a:solidFill>
                <a:latin typeface="Arial"/>
              </a:rPr>
              <a:t>…</a:t>
            </a:r>
            <a:r>
              <a:rPr lang="en-US" altLang="zh-TW" sz="2500" b="0" dirty="0" smtClean="0">
                <a:solidFill>
                  <a:srgbClr val="FF5050"/>
                </a:solidFill>
                <a:latin typeface="Agency FB" panose="020B0503020202020204" pitchFamily="34" charset="0"/>
              </a:rPr>
              <a:t>[</a:t>
            </a:r>
            <a:r>
              <a:rPr lang="en-US" altLang="zh-TW" sz="2500" b="0" dirty="0" smtClean="0">
                <a:solidFill>
                  <a:srgbClr val="FF5050"/>
                </a:solidFill>
                <a:latin typeface="Arial"/>
              </a:rPr>
              <a:t>-</a:t>
            </a:r>
            <a:r>
              <a:rPr lang="en-US" altLang="zh-TW" sz="2500" b="0" i="1" dirty="0" smtClean="0">
                <a:solidFill>
                  <a:srgbClr val="FF5050"/>
                </a:solidFill>
                <a:latin typeface="Arial"/>
              </a:rPr>
              <a:t>n</a:t>
            </a:r>
            <a:r>
              <a:rPr lang="en-US" altLang="zh-TW" sz="2500" b="0" i="1" spc="-500" dirty="0" smtClean="0">
                <a:solidFill>
                  <a:srgbClr val="FF5050"/>
                </a:solidFill>
                <a:latin typeface="Arial"/>
              </a:rPr>
              <a:t>-</a:t>
            </a:r>
            <a:r>
              <a:rPr lang="en-US" altLang="zh-TW" sz="2500" b="0" i="1" dirty="0" smtClean="0">
                <a:solidFill>
                  <a:srgbClr val="FF5050"/>
                </a:solidFill>
                <a:latin typeface="Arial"/>
              </a:rPr>
              <a:t>1</a:t>
            </a:r>
            <a:r>
              <a:rPr lang="en-US" altLang="zh-TW" sz="2500" b="0" spc="150" dirty="0" smtClean="0">
                <a:solidFill>
                  <a:srgbClr val="FF5050"/>
                </a:solidFill>
                <a:latin typeface="Agency FB" panose="020B0503020202020204" pitchFamily="34" charset="0"/>
              </a:rPr>
              <a:t>])</a:t>
            </a:r>
            <a:r>
              <a:rPr lang="en-US" altLang="zh-TW" sz="2000" dirty="0" smtClean="0">
                <a:solidFill>
                  <a:srgbClr val="FF5050"/>
                </a:solidFill>
                <a:latin typeface="Century" panose="02040604050505020304" pitchFamily="18" charset="0"/>
              </a:rPr>
              <a:t>:</a:t>
            </a:r>
            <a:endParaRPr lang="en-US" altLang="zh-TW" sz="2500" b="0" dirty="0">
              <a:solidFill>
                <a:srgbClr val="FF5050"/>
              </a:solidFill>
              <a:latin typeface="Arial"/>
            </a:endParaRPr>
          </a:p>
          <a:p>
            <a:pPr marL="0" lvl="0" indent="742950">
              <a:lnSpc>
                <a:spcPct val="78000"/>
              </a:lnSpc>
              <a:spcBef>
                <a:spcPct val="0"/>
              </a:spcBef>
              <a:buNone/>
            </a:pPr>
            <a:r>
              <a:rPr lang="en-US" altLang="zh-TW" sz="2600" b="0" dirty="0" smtClean="0">
                <a:solidFill>
                  <a:srgbClr val="FFFFFF">
                    <a:lumMod val="65000"/>
                  </a:srgbClr>
                </a:solidFill>
                <a:latin typeface="Times New Roman" pitchFamily="18" charset="0"/>
              </a:rPr>
              <a:t>%</a:t>
            </a:r>
            <a:r>
              <a:rPr lang="en-US" altLang="zh-TW" sz="3000" b="0" dirty="0" smtClean="0">
                <a:solidFill>
                  <a:srgbClr val="000000"/>
                </a:solidFill>
                <a:latin typeface="High Tower Text" pitchFamily="18" charset="0"/>
              </a:rPr>
              <a:t> </a:t>
            </a:r>
            <a:r>
              <a:rPr lang="en-US" altLang="zh-TW" sz="3000" b="0" dirty="0">
                <a:solidFill>
                  <a:srgbClr val="000000"/>
                </a:solidFill>
                <a:latin typeface="High Tower Text" pitchFamily="18" charset="0"/>
              </a:rPr>
              <a:t>set </a:t>
            </a:r>
            <a:r>
              <a:rPr lang="en-US" altLang="zh-TW" sz="3000" b="0" dirty="0" smtClean="0">
                <a:solidFill>
                  <a:srgbClr val="000000"/>
                </a:solidFill>
                <a:latin typeface="High Tower Text" pitchFamily="18" charset="0"/>
              </a:rPr>
              <a:t>var</a:t>
            </a:r>
            <a:r>
              <a:rPr lang="en-US" altLang="zh-TW" sz="2500" b="0" spc="100" dirty="0" smtClean="0">
                <a:solidFill>
                  <a:srgbClr val="000000"/>
                </a:solidFill>
                <a:latin typeface="Arial"/>
              </a:rPr>
              <a:t>3</a:t>
            </a:r>
            <a:r>
              <a:rPr lang="en-US" altLang="zh-TW" sz="3000" b="0" dirty="0" smtClean="0">
                <a:solidFill>
                  <a:srgbClr val="000000"/>
                </a:solidFill>
                <a:latin typeface="High Tower Text" pitchFamily="18" charset="0"/>
              </a:rPr>
              <a:t>=(</a:t>
            </a:r>
            <a:r>
              <a:rPr lang="en-US" altLang="zh-TW" sz="3000" b="0" dirty="0">
                <a:solidFill>
                  <a:srgbClr val="000000"/>
                </a:solidFill>
                <a:latin typeface="High Tower Text" pitchFamily="18" charset="0"/>
              </a:rPr>
              <a:t>Apple Banana Cherry </a:t>
            </a:r>
            <a:r>
              <a:rPr lang="en-US" altLang="zh-TW" sz="3000" b="0" dirty="0" smtClean="0">
                <a:solidFill>
                  <a:srgbClr val="000000"/>
                </a:solidFill>
                <a:latin typeface="High Tower Text" pitchFamily="18" charset="0"/>
              </a:rPr>
              <a:t>Date </a:t>
            </a:r>
            <a:r>
              <a:rPr lang="en-US" altLang="zh-TW" sz="3000" b="0" dirty="0">
                <a:solidFill>
                  <a:srgbClr val="000000"/>
                </a:solidFill>
                <a:latin typeface="High Tower Text" pitchFamily="18" charset="0"/>
              </a:rPr>
              <a:t>)</a:t>
            </a:r>
          </a:p>
          <a:p>
            <a:pPr marL="744538" lvl="0" indent="0">
              <a:lnSpc>
                <a:spcPct val="78000"/>
              </a:lnSpc>
              <a:spcBef>
                <a:spcPct val="0"/>
              </a:spcBef>
              <a:buNone/>
            </a:pPr>
            <a:r>
              <a:rPr lang="en-US" altLang="zh-TW" sz="2600" b="0" dirty="0">
                <a:solidFill>
                  <a:srgbClr val="FFFFFF">
                    <a:lumMod val="65000"/>
                  </a:srgbClr>
                </a:solidFill>
                <a:latin typeface="Times New Roman" pitchFamily="18" charset="0"/>
              </a:rPr>
              <a:t>%</a:t>
            </a:r>
            <a:r>
              <a:rPr lang="en-US" altLang="zh-TW" sz="3000" b="0" dirty="0">
                <a:solidFill>
                  <a:srgbClr val="000000"/>
                </a:solidFill>
                <a:latin typeface="High Tower Text" pitchFamily="18" charset="0"/>
              </a:rPr>
              <a:t> set </a:t>
            </a:r>
            <a:r>
              <a:rPr lang="en-US" altLang="zh-TW" sz="3000" b="0" dirty="0" smtClean="0">
                <a:solidFill>
                  <a:srgbClr val="000000"/>
                </a:solidFill>
                <a:latin typeface="High Tower Text" pitchFamily="18" charset="0"/>
              </a:rPr>
              <a:t>var</a:t>
            </a:r>
            <a:r>
              <a:rPr lang="en-US" altLang="zh-TW" sz="2500" b="0" spc="100" dirty="0" smtClean="0">
                <a:solidFill>
                  <a:srgbClr val="000000"/>
                </a:solidFill>
                <a:latin typeface="Arial"/>
              </a:rPr>
              <a:t>3</a:t>
            </a:r>
            <a:r>
              <a:rPr lang="en-US" altLang="zh-TW" sz="3000" b="0" dirty="0" smtClean="0">
                <a:solidFill>
                  <a:srgbClr val="000000"/>
                </a:solidFill>
                <a:latin typeface="High Tower Text" pitchFamily="18" charset="0"/>
              </a:rPr>
              <a:t>=( </a:t>
            </a:r>
            <a:r>
              <a:rPr lang="en-US" altLang="zh-TW" sz="2600" b="0" dirty="0">
                <a:solidFill>
                  <a:srgbClr val="000000"/>
                </a:solidFill>
                <a:latin typeface="Bookman Old Style" panose="02050604050505020204" pitchFamily="18" charset="0"/>
              </a:rPr>
              <a:t>$</a:t>
            </a:r>
            <a:r>
              <a:rPr lang="en-US" altLang="zh-TW" sz="3000" b="0" dirty="0">
                <a:solidFill>
                  <a:srgbClr val="000000"/>
                </a:solidFill>
                <a:latin typeface="High Tower Text" pitchFamily="18" charset="0"/>
              </a:rPr>
              <a:t>var</a:t>
            </a:r>
            <a:r>
              <a:rPr lang="en-US" altLang="zh-TW" sz="2600" b="0" dirty="0">
                <a:solidFill>
                  <a:srgbClr val="000000"/>
                </a:solidFill>
                <a:latin typeface="Bookman Old Style" panose="02050604050505020204" pitchFamily="18" charset="0"/>
                <a:ea typeface="Gadugi" panose="020B0502040204020203" pitchFamily="34" charset="0"/>
              </a:rPr>
              <a:t>1</a:t>
            </a:r>
            <a:r>
              <a:rPr lang="en-US" altLang="zh-TW" sz="2600" b="0" dirty="0" smtClean="0">
                <a:solidFill>
                  <a:srgbClr val="000000"/>
                </a:solidFill>
                <a:latin typeface="Agency FB" panose="020B0503020202020204" pitchFamily="34" charset="0"/>
              </a:rPr>
              <a:t>[</a:t>
            </a:r>
            <a:r>
              <a:rPr lang="en-US" altLang="zh-TW" sz="2500" spc="100" dirty="0" smtClean="0">
                <a:solidFill>
                  <a:srgbClr val="000000"/>
                </a:solidFill>
                <a:latin typeface="Lucida Console" panose="020B0609040504020204" pitchFamily="49" charset="0"/>
              </a:rPr>
              <a:t>-</a:t>
            </a:r>
            <a:r>
              <a:rPr lang="en-US" altLang="zh-TW" sz="2500" b="0" spc="100" dirty="0" smtClean="0">
                <a:solidFill>
                  <a:srgbClr val="000000"/>
                </a:solidFill>
                <a:latin typeface="+mn-lt"/>
                <a:ea typeface="+mj-ea"/>
              </a:rPr>
              <a:t>3</a:t>
            </a:r>
            <a:r>
              <a:rPr lang="en-US" altLang="zh-TW" sz="2600" b="0" dirty="0" smtClean="0">
                <a:solidFill>
                  <a:srgbClr val="000000"/>
                </a:solidFill>
                <a:latin typeface="Agency FB" panose="020B0503020202020204" pitchFamily="34" charset="0"/>
              </a:rPr>
              <a:t>]</a:t>
            </a:r>
            <a:r>
              <a:rPr lang="en-US" altLang="zh-TW" sz="3000" b="0" dirty="0" smtClean="0">
                <a:solidFill>
                  <a:srgbClr val="000000"/>
                </a:solidFill>
                <a:latin typeface="High Tower Text" pitchFamily="18" charset="0"/>
              </a:rPr>
              <a:t> </a:t>
            </a:r>
            <a:r>
              <a:rPr lang="en-US" altLang="zh-TW" sz="3000" b="0" dirty="0">
                <a:solidFill>
                  <a:srgbClr val="000000"/>
                </a:solidFill>
                <a:latin typeface="High Tower Text" pitchFamily="18" charset="0"/>
              </a:rPr>
              <a:t>)</a:t>
            </a:r>
            <a:endParaRPr lang="en-US" altLang="zh-TW" sz="2600" b="0" dirty="0">
              <a:solidFill>
                <a:srgbClr val="000000"/>
              </a:solidFill>
              <a:latin typeface="Agency FB" panose="020B0503020202020204" pitchFamily="34" charset="0"/>
            </a:endParaRPr>
          </a:p>
          <a:p>
            <a:pPr marL="744538" lvl="0" indent="0">
              <a:lnSpc>
                <a:spcPct val="78000"/>
              </a:lnSpc>
              <a:spcBef>
                <a:spcPct val="0"/>
              </a:spcBef>
              <a:buNone/>
            </a:pPr>
            <a:r>
              <a:rPr lang="en-US" altLang="zh-TW" sz="2600" b="0" dirty="0">
                <a:solidFill>
                  <a:srgbClr val="FFFFFF">
                    <a:lumMod val="65000"/>
                  </a:srgbClr>
                </a:solidFill>
                <a:latin typeface="Times New Roman" pitchFamily="18" charset="0"/>
              </a:rPr>
              <a:t>%</a:t>
            </a:r>
            <a:r>
              <a:rPr lang="en-US" altLang="zh-TW" sz="3000" b="0" dirty="0">
                <a:solidFill>
                  <a:srgbClr val="000000"/>
                </a:solidFill>
                <a:latin typeface="High Tower Text" pitchFamily="18" charset="0"/>
              </a:rPr>
              <a:t> echo </a:t>
            </a:r>
            <a:r>
              <a:rPr lang="en-US" altLang="zh-TW" sz="2600" b="0" dirty="0">
                <a:solidFill>
                  <a:srgbClr val="000000"/>
                </a:solidFill>
                <a:latin typeface="Bookman Old Style" panose="02050604050505020204" pitchFamily="18" charset="0"/>
              </a:rPr>
              <a:t>$</a:t>
            </a:r>
            <a:r>
              <a:rPr lang="en-US" altLang="zh-TW" sz="3000" b="0" dirty="0" smtClean="0">
                <a:solidFill>
                  <a:srgbClr val="000000"/>
                </a:solidFill>
                <a:latin typeface="High Tower Text" pitchFamily="18" charset="0"/>
              </a:rPr>
              <a:t>var</a:t>
            </a:r>
            <a:r>
              <a:rPr lang="en-US" altLang="zh-TW" sz="2500" b="0" spc="-200" dirty="0" smtClean="0">
                <a:solidFill>
                  <a:srgbClr val="000000"/>
                </a:solidFill>
                <a:latin typeface="Arial"/>
              </a:rPr>
              <a:t>3</a:t>
            </a:r>
            <a:endParaRPr lang="en-US" altLang="zh-TW" sz="2600" b="0" dirty="0">
              <a:solidFill>
                <a:srgbClr val="000000"/>
              </a:solidFill>
              <a:latin typeface="Agency FB" panose="020B0503020202020204" pitchFamily="34" charset="0"/>
            </a:endParaRPr>
          </a:p>
          <a:p>
            <a:pPr marL="0" lvl="0" indent="744538">
              <a:lnSpc>
                <a:spcPct val="78000"/>
              </a:lnSpc>
              <a:spcBef>
                <a:spcPct val="0"/>
              </a:spcBef>
              <a:buNone/>
            </a:pPr>
            <a:r>
              <a:rPr lang="en-US" altLang="zh-TW" sz="2800" b="0" dirty="0" smtClean="0">
                <a:solidFill>
                  <a:srgbClr val="0033CC"/>
                </a:solidFill>
                <a:latin typeface="High Tower Text" pitchFamily="18" charset="0"/>
              </a:rPr>
              <a:t>Apple Banana Cherry</a:t>
            </a:r>
            <a:endParaRPr lang="en-US" altLang="zh-TW" sz="3000" b="0" dirty="0">
              <a:solidFill>
                <a:srgbClr val="000000"/>
              </a:solidFill>
              <a:latin typeface="High Tower Text" pitchFamily="18" charset="0"/>
            </a:endParaRPr>
          </a:p>
          <a:p>
            <a:pPr marL="0" lvl="0" indent="742950">
              <a:lnSpc>
                <a:spcPct val="72000"/>
              </a:lnSpc>
              <a:spcBef>
                <a:spcPct val="0"/>
              </a:spcBef>
              <a:buNone/>
            </a:pPr>
            <a:r>
              <a:rPr lang="en-US" altLang="zh-TW" sz="2600" b="0" dirty="0" smtClean="0">
                <a:solidFill>
                  <a:srgbClr val="FFFFFF">
                    <a:lumMod val="65000"/>
                  </a:srgbClr>
                </a:solidFill>
                <a:latin typeface="Times New Roman" pitchFamily="18" charset="0"/>
              </a:rPr>
              <a:t>%</a:t>
            </a:r>
          </a:p>
          <a:p>
            <a:pPr marL="0" lvl="0" indent="742950">
              <a:lnSpc>
                <a:spcPct val="78000"/>
              </a:lnSpc>
              <a:spcBef>
                <a:spcPct val="0"/>
              </a:spcBef>
              <a:buNone/>
            </a:pPr>
            <a:r>
              <a:rPr lang="en-US" altLang="zh-TW" sz="2600" b="0" dirty="0">
                <a:solidFill>
                  <a:srgbClr val="FFFFFF">
                    <a:lumMod val="65000"/>
                  </a:srgbClr>
                </a:solidFill>
                <a:latin typeface="Times New Roman" pitchFamily="18" charset="0"/>
              </a:rPr>
              <a:t>%</a:t>
            </a:r>
            <a:r>
              <a:rPr lang="en-US" altLang="zh-TW" sz="3000" b="0" dirty="0">
                <a:solidFill>
                  <a:srgbClr val="000000"/>
                </a:solidFill>
                <a:latin typeface="High Tower Text" pitchFamily="18" charset="0"/>
              </a:rPr>
              <a:t> set var</a:t>
            </a:r>
            <a:r>
              <a:rPr lang="en-US" altLang="zh-TW" sz="2500" b="0" spc="100" dirty="0">
                <a:solidFill>
                  <a:srgbClr val="000000"/>
                </a:solidFill>
                <a:latin typeface="Arial"/>
              </a:rPr>
              <a:t>4</a:t>
            </a:r>
            <a:r>
              <a:rPr lang="en-US" altLang="zh-TW" sz="3000" b="0" dirty="0">
                <a:solidFill>
                  <a:srgbClr val="000000"/>
                </a:solidFill>
                <a:latin typeface="High Tower Text" pitchFamily="18" charset="0"/>
              </a:rPr>
              <a:t>=(Apple Banana Cherry </a:t>
            </a:r>
            <a:r>
              <a:rPr lang="en-US" altLang="zh-TW" sz="3000" b="0" dirty="0" smtClean="0">
                <a:solidFill>
                  <a:srgbClr val="000000"/>
                </a:solidFill>
                <a:latin typeface="High Tower Text" pitchFamily="18" charset="0"/>
              </a:rPr>
              <a:t>Date </a:t>
            </a:r>
            <a:r>
              <a:rPr lang="en-US" altLang="zh-TW" sz="3000" b="0" dirty="0">
                <a:solidFill>
                  <a:srgbClr val="000000"/>
                </a:solidFill>
                <a:latin typeface="High Tower Text" pitchFamily="18" charset="0"/>
              </a:rPr>
              <a:t>)</a:t>
            </a:r>
          </a:p>
          <a:p>
            <a:pPr marL="0" lvl="0" indent="742950">
              <a:lnSpc>
                <a:spcPct val="78000"/>
              </a:lnSpc>
              <a:spcBef>
                <a:spcPct val="0"/>
              </a:spcBef>
              <a:buNone/>
            </a:pPr>
            <a:r>
              <a:rPr lang="en-US" altLang="zh-TW" sz="2600" b="0" dirty="0" smtClean="0">
                <a:solidFill>
                  <a:srgbClr val="FFFFFF">
                    <a:lumMod val="65000"/>
                  </a:srgbClr>
                </a:solidFill>
                <a:latin typeface="Times New Roman" pitchFamily="18" charset="0"/>
              </a:rPr>
              <a:t>%</a:t>
            </a:r>
            <a:r>
              <a:rPr lang="en-US" altLang="zh-TW" sz="3000" b="0" dirty="0" smtClean="0">
                <a:solidFill>
                  <a:srgbClr val="000000"/>
                </a:solidFill>
                <a:latin typeface="High Tower Text" pitchFamily="18" charset="0"/>
              </a:rPr>
              <a:t> set n</a:t>
            </a:r>
            <a:r>
              <a:rPr lang="en-US" altLang="zh-TW" sz="2600" b="0" spc="-300" dirty="0" smtClean="0">
                <a:solidFill>
                  <a:srgbClr val="000000"/>
                </a:solidFill>
                <a:latin typeface="Colonna MT" panose="04020805060202030203" pitchFamily="82" charset="0"/>
                <a:ea typeface="Gadugi" panose="020B0502040204020203" pitchFamily="34" charset="0"/>
              </a:rPr>
              <a:t>_</a:t>
            </a:r>
            <a:r>
              <a:rPr lang="en-US" altLang="zh-TW" sz="2600" b="0" dirty="0" smtClean="0">
                <a:solidFill>
                  <a:srgbClr val="000000"/>
                </a:solidFill>
                <a:latin typeface="Bookman Old Style" panose="02050604050505020204" pitchFamily="18" charset="0"/>
                <a:ea typeface="Gadugi" panose="020B0502040204020203" pitchFamily="34" charset="0"/>
              </a:rPr>
              <a:t>1</a:t>
            </a:r>
            <a:r>
              <a:rPr lang="en-US" altLang="zh-TW" sz="3000" b="0" dirty="0" smtClean="0">
                <a:solidFill>
                  <a:srgbClr val="000000"/>
                </a:solidFill>
                <a:latin typeface="High Tower Text" pitchFamily="18" charset="0"/>
              </a:rPr>
              <a:t> = expr </a:t>
            </a:r>
            <a:r>
              <a:rPr lang="en-US" altLang="zh-TW" sz="2600" b="0" dirty="0" smtClean="0">
                <a:solidFill>
                  <a:srgbClr val="000000"/>
                </a:solidFill>
                <a:latin typeface="Bookman Old Style" panose="02050604050505020204" pitchFamily="18" charset="0"/>
              </a:rPr>
              <a:t>$#</a:t>
            </a:r>
            <a:r>
              <a:rPr lang="en-US" altLang="zh-TW" sz="3000" b="0" dirty="0" smtClean="0">
                <a:solidFill>
                  <a:srgbClr val="000000"/>
                </a:solidFill>
                <a:latin typeface="High Tower Text" pitchFamily="18" charset="0"/>
              </a:rPr>
              <a:t>var</a:t>
            </a:r>
            <a:r>
              <a:rPr lang="en-US" altLang="zh-TW" sz="2600" b="0" dirty="0" smtClean="0">
                <a:solidFill>
                  <a:srgbClr val="000000"/>
                </a:solidFill>
                <a:latin typeface="+mj-lt"/>
                <a:ea typeface="Gadugi" panose="020B0502040204020203" pitchFamily="34" charset="0"/>
              </a:rPr>
              <a:t>4</a:t>
            </a:r>
            <a:r>
              <a:rPr lang="en-US" altLang="zh-TW" sz="2000" b="0" dirty="0" smtClean="0">
                <a:solidFill>
                  <a:srgbClr val="000000"/>
                </a:solidFill>
                <a:latin typeface="Bookman Old Style" panose="02050604050505020204" pitchFamily="18" charset="0"/>
                <a:ea typeface="Gadugi" panose="020B0502040204020203" pitchFamily="34" charset="0"/>
              </a:rPr>
              <a:t>  </a:t>
            </a:r>
            <a:r>
              <a:rPr lang="en-US" altLang="zh-TW" sz="2500" spc="100" dirty="0" smtClean="0">
                <a:solidFill>
                  <a:srgbClr val="000000"/>
                </a:solidFill>
                <a:latin typeface="Lucida Console" panose="020B0609040504020204" pitchFamily="49" charset="0"/>
              </a:rPr>
              <a:t>-</a:t>
            </a:r>
            <a:r>
              <a:rPr lang="en-US" altLang="zh-TW" sz="1200" spc="100" dirty="0" smtClean="0">
                <a:solidFill>
                  <a:srgbClr val="000000"/>
                </a:solidFill>
                <a:latin typeface="Bookman Old Style" panose="02050604050505020204" pitchFamily="18" charset="0"/>
              </a:rPr>
              <a:t>  </a:t>
            </a:r>
            <a:r>
              <a:rPr lang="en-US" altLang="zh-TW" sz="2600" b="0" dirty="0" smtClean="0">
                <a:solidFill>
                  <a:srgbClr val="000000"/>
                </a:solidFill>
                <a:latin typeface="Bookman Old Style" panose="02050604050505020204" pitchFamily="18" charset="0"/>
                <a:ea typeface="Gadugi" panose="020B0502040204020203" pitchFamily="34" charset="0"/>
              </a:rPr>
              <a:t>1</a:t>
            </a:r>
            <a:endParaRPr lang="en-US" altLang="zh-TW" sz="2600" b="0" dirty="0" smtClean="0">
              <a:solidFill>
                <a:srgbClr val="000000"/>
              </a:solidFill>
              <a:latin typeface="Agency FB" panose="020B0503020202020204" pitchFamily="34" charset="0"/>
            </a:endParaRPr>
          </a:p>
          <a:p>
            <a:pPr marL="744538" lvl="0" indent="0">
              <a:lnSpc>
                <a:spcPct val="78000"/>
              </a:lnSpc>
              <a:spcBef>
                <a:spcPct val="0"/>
              </a:spcBef>
              <a:buNone/>
            </a:pPr>
            <a:r>
              <a:rPr lang="en-US" altLang="zh-TW" sz="2600" b="0" dirty="0" smtClean="0">
                <a:solidFill>
                  <a:srgbClr val="FFFFFF">
                    <a:lumMod val="65000"/>
                  </a:srgbClr>
                </a:solidFill>
                <a:latin typeface="Times New Roman" pitchFamily="18" charset="0"/>
              </a:rPr>
              <a:t>%</a:t>
            </a:r>
            <a:r>
              <a:rPr lang="en-US" altLang="zh-TW" sz="3000" b="0" dirty="0" smtClean="0">
                <a:solidFill>
                  <a:srgbClr val="000000"/>
                </a:solidFill>
                <a:latin typeface="High Tower Text" pitchFamily="18" charset="0"/>
              </a:rPr>
              <a:t> </a:t>
            </a:r>
            <a:r>
              <a:rPr lang="en-US" altLang="zh-TW" sz="3000" b="0" dirty="0">
                <a:solidFill>
                  <a:srgbClr val="000000"/>
                </a:solidFill>
                <a:latin typeface="High Tower Text" pitchFamily="18" charset="0"/>
              </a:rPr>
              <a:t>set var</a:t>
            </a:r>
            <a:r>
              <a:rPr lang="en-US" altLang="zh-TW" sz="2500" b="0" spc="100" dirty="0">
                <a:solidFill>
                  <a:srgbClr val="000000"/>
                </a:solidFill>
                <a:latin typeface="Arial"/>
              </a:rPr>
              <a:t>4</a:t>
            </a:r>
            <a:r>
              <a:rPr lang="en-US" altLang="zh-TW" sz="3000" b="0" dirty="0">
                <a:solidFill>
                  <a:srgbClr val="000000"/>
                </a:solidFill>
                <a:latin typeface="High Tower Text" pitchFamily="18" charset="0"/>
              </a:rPr>
              <a:t>=( </a:t>
            </a:r>
            <a:r>
              <a:rPr lang="en-US" altLang="zh-TW" sz="2600" b="0" dirty="0">
                <a:solidFill>
                  <a:srgbClr val="000000"/>
                </a:solidFill>
                <a:latin typeface="Bookman Old Style" panose="02050604050505020204" pitchFamily="18" charset="0"/>
              </a:rPr>
              <a:t>$</a:t>
            </a:r>
            <a:r>
              <a:rPr lang="en-US" altLang="zh-TW" sz="3000" b="0" dirty="0" smtClean="0">
                <a:solidFill>
                  <a:srgbClr val="000000"/>
                </a:solidFill>
                <a:latin typeface="High Tower Text" pitchFamily="18" charset="0"/>
              </a:rPr>
              <a:t>var</a:t>
            </a:r>
            <a:r>
              <a:rPr lang="en-US" altLang="zh-TW" sz="2600" b="0" dirty="0" smtClean="0">
                <a:solidFill>
                  <a:srgbClr val="000000"/>
                </a:solidFill>
                <a:latin typeface="+mn-lt"/>
                <a:ea typeface="Gadugi" panose="020B0502040204020203" pitchFamily="34" charset="0"/>
              </a:rPr>
              <a:t>4</a:t>
            </a:r>
            <a:r>
              <a:rPr lang="en-US" altLang="zh-TW" sz="2600" b="0" dirty="0" smtClean="0">
                <a:solidFill>
                  <a:srgbClr val="000000"/>
                </a:solidFill>
                <a:latin typeface="Agency FB" panose="020B0503020202020204" pitchFamily="34" charset="0"/>
              </a:rPr>
              <a:t>[</a:t>
            </a:r>
            <a:r>
              <a:rPr lang="en-US" altLang="zh-TW" sz="2500" spc="100" dirty="0" smtClean="0">
                <a:solidFill>
                  <a:srgbClr val="000000"/>
                </a:solidFill>
                <a:latin typeface="Lucida Console" panose="020B0609040504020204" pitchFamily="49" charset="0"/>
              </a:rPr>
              <a:t>-</a:t>
            </a:r>
            <a:r>
              <a:rPr lang="en-US" altLang="zh-TW" sz="2600" b="0" dirty="0" smtClean="0">
                <a:solidFill>
                  <a:srgbClr val="000000"/>
                </a:solidFill>
                <a:latin typeface="Bookman Old Style" panose="02050604050505020204" pitchFamily="18" charset="0"/>
              </a:rPr>
              <a:t>$</a:t>
            </a:r>
            <a:r>
              <a:rPr lang="en-US" altLang="zh-TW" sz="3000" b="0" dirty="0">
                <a:solidFill>
                  <a:srgbClr val="000000"/>
                </a:solidFill>
                <a:latin typeface="High Tower Text" pitchFamily="18" charset="0"/>
              </a:rPr>
              <a:t>n</a:t>
            </a:r>
            <a:r>
              <a:rPr lang="en-US" altLang="zh-TW" sz="2600" b="0" spc="-300" dirty="0">
                <a:solidFill>
                  <a:srgbClr val="000000"/>
                </a:solidFill>
                <a:latin typeface="Colonna MT" panose="04020805060202030203" pitchFamily="82" charset="0"/>
                <a:ea typeface="Gadugi" panose="020B0502040204020203" pitchFamily="34" charset="0"/>
              </a:rPr>
              <a:t>_</a:t>
            </a:r>
            <a:r>
              <a:rPr lang="en-US" altLang="zh-TW" sz="2600" b="0" dirty="0">
                <a:solidFill>
                  <a:srgbClr val="000000"/>
                </a:solidFill>
                <a:latin typeface="Bookman Old Style" panose="02050604050505020204" pitchFamily="18" charset="0"/>
                <a:ea typeface="Gadugi" panose="020B0502040204020203" pitchFamily="34" charset="0"/>
              </a:rPr>
              <a:t>1</a:t>
            </a:r>
            <a:r>
              <a:rPr lang="en-US" altLang="zh-TW" sz="2600" b="0" dirty="0">
                <a:solidFill>
                  <a:srgbClr val="000000"/>
                </a:solidFill>
                <a:latin typeface="Agency FB" panose="020B0503020202020204" pitchFamily="34" charset="0"/>
              </a:rPr>
              <a:t>]</a:t>
            </a:r>
            <a:r>
              <a:rPr lang="en-US" altLang="zh-TW" sz="3000" b="0" dirty="0">
                <a:solidFill>
                  <a:srgbClr val="000000"/>
                </a:solidFill>
                <a:latin typeface="High Tower Text" pitchFamily="18" charset="0"/>
              </a:rPr>
              <a:t> )</a:t>
            </a:r>
            <a:endParaRPr lang="en-US" altLang="zh-TW" sz="2600" b="0" dirty="0">
              <a:solidFill>
                <a:srgbClr val="000000"/>
              </a:solidFill>
              <a:latin typeface="Agency FB" panose="020B0503020202020204" pitchFamily="34" charset="0"/>
            </a:endParaRPr>
          </a:p>
          <a:p>
            <a:pPr marL="744538" lvl="0" indent="0">
              <a:lnSpc>
                <a:spcPct val="78000"/>
              </a:lnSpc>
              <a:spcBef>
                <a:spcPct val="0"/>
              </a:spcBef>
              <a:buNone/>
            </a:pPr>
            <a:r>
              <a:rPr lang="en-US" altLang="zh-TW" sz="2600" b="0" dirty="0" smtClean="0">
                <a:solidFill>
                  <a:srgbClr val="FFFFFF">
                    <a:lumMod val="65000"/>
                  </a:srgbClr>
                </a:solidFill>
                <a:latin typeface="Times New Roman" pitchFamily="18" charset="0"/>
              </a:rPr>
              <a:t>%</a:t>
            </a:r>
            <a:r>
              <a:rPr lang="en-US" altLang="zh-TW" sz="3000" b="0" dirty="0" smtClean="0">
                <a:solidFill>
                  <a:srgbClr val="000000"/>
                </a:solidFill>
                <a:latin typeface="High Tower Text" pitchFamily="18" charset="0"/>
              </a:rPr>
              <a:t> </a:t>
            </a:r>
            <a:r>
              <a:rPr lang="en-US" altLang="zh-TW" sz="3000" b="0" dirty="0">
                <a:solidFill>
                  <a:srgbClr val="000000"/>
                </a:solidFill>
                <a:latin typeface="High Tower Text" pitchFamily="18" charset="0"/>
              </a:rPr>
              <a:t>echo </a:t>
            </a:r>
            <a:r>
              <a:rPr lang="en-US" altLang="zh-TW" sz="2600" b="0" dirty="0">
                <a:solidFill>
                  <a:srgbClr val="000000"/>
                </a:solidFill>
                <a:latin typeface="Bookman Old Style" panose="02050604050505020204" pitchFamily="18" charset="0"/>
              </a:rPr>
              <a:t>$</a:t>
            </a:r>
            <a:r>
              <a:rPr lang="en-US" altLang="zh-TW" sz="3000" b="0" dirty="0" smtClean="0">
                <a:solidFill>
                  <a:srgbClr val="000000"/>
                </a:solidFill>
                <a:latin typeface="High Tower Text" pitchFamily="18" charset="0"/>
              </a:rPr>
              <a:t>var</a:t>
            </a:r>
            <a:r>
              <a:rPr lang="en-US" altLang="zh-TW" sz="2500" b="0" spc="-200" dirty="0" smtClean="0">
                <a:solidFill>
                  <a:srgbClr val="000000"/>
                </a:solidFill>
                <a:latin typeface="Arial"/>
              </a:rPr>
              <a:t>4</a:t>
            </a:r>
            <a:endParaRPr lang="en-US" altLang="zh-TW" sz="2600" b="0" dirty="0">
              <a:solidFill>
                <a:srgbClr val="000000"/>
              </a:solidFill>
              <a:latin typeface="Agency FB" panose="020B0503020202020204" pitchFamily="34" charset="0"/>
            </a:endParaRPr>
          </a:p>
          <a:p>
            <a:pPr marL="0" lvl="0" indent="744538">
              <a:lnSpc>
                <a:spcPct val="78000"/>
              </a:lnSpc>
              <a:spcBef>
                <a:spcPct val="0"/>
              </a:spcBef>
              <a:buNone/>
            </a:pPr>
            <a:r>
              <a:rPr lang="en-US" altLang="zh-TW" sz="2800" b="0" dirty="0">
                <a:solidFill>
                  <a:srgbClr val="0033CC"/>
                </a:solidFill>
                <a:latin typeface="High Tower Text" pitchFamily="18" charset="0"/>
              </a:rPr>
              <a:t>Apple Banana </a:t>
            </a:r>
            <a:r>
              <a:rPr lang="en-US" altLang="zh-TW" sz="2800" b="0" dirty="0" smtClean="0">
                <a:solidFill>
                  <a:srgbClr val="0033CC"/>
                </a:solidFill>
                <a:latin typeface="High Tower Text" pitchFamily="18" charset="0"/>
              </a:rPr>
              <a:t>Cherry</a:t>
            </a:r>
          </a:p>
          <a:p>
            <a:pPr marL="0" lvl="0" indent="742950">
              <a:lnSpc>
                <a:spcPct val="72000"/>
              </a:lnSpc>
              <a:spcBef>
                <a:spcPct val="0"/>
              </a:spcBef>
              <a:buNone/>
            </a:pPr>
            <a:r>
              <a:rPr lang="en-US" altLang="zh-TW" sz="2600" b="0" dirty="0" smtClean="0">
                <a:solidFill>
                  <a:srgbClr val="FFFFFF">
                    <a:lumMod val="65000"/>
                  </a:srgbClr>
                </a:solidFill>
                <a:latin typeface="Times New Roman" pitchFamily="18" charset="0"/>
              </a:rPr>
              <a:t>%</a:t>
            </a:r>
          </a:p>
          <a:p>
            <a:pPr marL="0" lvl="0" indent="742950">
              <a:lnSpc>
                <a:spcPct val="72000"/>
              </a:lnSpc>
              <a:spcBef>
                <a:spcPct val="0"/>
              </a:spcBef>
              <a:buNone/>
            </a:pPr>
            <a:r>
              <a:rPr lang="en-US" altLang="zh-TW" sz="2600" b="0" dirty="0" smtClean="0">
                <a:solidFill>
                  <a:srgbClr val="FFFFFF">
                    <a:lumMod val="65000"/>
                  </a:srgbClr>
                </a:solidFill>
                <a:latin typeface="Times New Roman" pitchFamily="18" charset="0"/>
              </a:rPr>
              <a:t>%</a:t>
            </a:r>
            <a:r>
              <a:rPr lang="en-US" altLang="zh-TW" sz="3000" b="0" dirty="0" smtClean="0">
                <a:solidFill>
                  <a:srgbClr val="000000"/>
                </a:solidFill>
                <a:latin typeface="High Tower Text" pitchFamily="18" charset="0"/>
              </a:rPr>
              <a:t> </a:t>
            </a:r>
            <a:r>
              <a:rPr lang="en-US" altLang="zh-TW" sz="3000" b="0" dirty="0">
                <a:solidFill>
                  <a:srgbClr val="FFFFFF">
                    <a:lumMod val="65000"/>
                  </a:srgbClr>
                </a:solidFill>
                <a:latin typeface="High Tower Text" pitchFamily="18" charset="0"/>
              </a:rPr>
              <a:t>echo </a:t>
            </a:r>
            <a:r>
              <a:rPr lang="en-US" altLang="zh-TW" sz="2500" spc="100" dirty="0">
                <a:solidFill>
                  <a:srgbClr val="FFFFFF">
                    <a:lumMod val="65000"/>
                  </a:srgbClr>
                </a:solidFill>
                <a:latin typeface="Bookman Old Style" panose="02050604050505020204" pitchFamily="18" charset="0"/>
              </a:rPr>
              <a:t>-</a:t>
            </a:r>
            <a:r>
              <a:rPr lang="en-US" altLang="zh-TW" sz="3000" b="0" dirty="0">
                <a:solidFill>
                  <a:srgbClr val="FFFFFF">
                    <a:lumMod val="65000"/>
                  </a:srgbClr>
                </a:solidFill>
                <a:latin typeface="High Tower Text" pitchFamily="18" charset="0"/>
              </a:rPr>
              <a:t>n</a:t>
            </a:r>
            <a:r>
              <a:rPr lang="en-US" altLang="zh-TW" sz="2500" b="0" dirty="0">
                <a:solidFill>
                  <a:srgbClr val="FFFFFF">
                    <a:lumMod val="65000"/>
                  </a:srgbClr>
                </a:solidFill>
                <a:latin typeface="Arial"/>
              </a:rPr>
              <a:t> </a:t>
            </a:r>
            <a:r>
              <a:rPr lang="en-US" altLang="zh-TW" sz="2500" b="0" dirty="0">
                <a:solidFill>
                  <a:srgbClr val="FFFFFF">
                    <a:lumMod val="65000"/>
                  </a:srgbClr>
                </a:solidFill>
                <a:latin typeface="Bahnschrift SemiBold SemiConden" panose="020B0502040204020203" pitchFamily="34" charset="0"/>
              </a:rPr>
              <a:t>|</a:t>
            </a:r>
            <a:r>
              <a:rPr lang="en-US" altLang="zh-TW" sz="1000" b="0" dirty="0">
                <a:solidFill>
                  <a:srgbClr val="FFFFFF">
                    <a:lumMod val="65000"/>
                  </a:srgbClr>
                </a:solidFill>
                <a:latin typeface="Bahnschrift SemiBold SemiConden" panose="020B0502040204020203" pitchFamily="34" charset="0"/>
              </a:rPr>
              <a:t> </a:t>
            </a:r>
            <a:r>
              <a:rPr lang="en-US" altLang="zh-TW" sz="2500" b="0" dirty="0">
                <a:solidFill>
                  <a:srgbClr val="FFFFFF">
                    <a:lumMod val="65000"/>
                  </a:srgbClr>
                </a:solidFill>
                <a:latin typeface="Bahnschrift SemiBold SemiConden" panose="020B0502040204020203" pitchFamily="34" charset="0"/>
              </a:rPr>
              <a:t>|</a:t>
            </a:r>
            <a:r>
              <a:rPr lang="en-US" altLang="zh-TW" sz="2500" b="0" dirty="0">
                <a:solidFill>
                  <a:srgbClr val="FFFFFF">
                    <a:lumMod val="65000"/>
                  </a:srgbClr>
                </a:solidFill>
                <a:latin typeface="Arial"/>
              </a:rPr>
              <a:t> </a:t>
            </a:r>
            <a:r>
              <a:rPr lang="en-US" altLang="zh-TW" sz="2500" b="0" dirty="0" smtClean="0">
                <a:solidFill>
                  <a:srgbClr val="FF5050"/>
                </a:solidFill>
                <a:latin typeface="Arial"/>
              </a:rPr>
              <a:t>But, for whatever reason, no `` inside a [...]</a:t>
            </a:r>
            <a:r>
              <a:rPr lang="en-US" altLang="zh-TW" sz="2000" dirty="0" smtClean="0">
                <a:solidFill>
                  <a:srgbClr val="FF5050"/>
                </a:solidFill>
                <a:latin typeface="Century" panose="02040604050505020304" pitchFamily="18" charset="0"/>
              </a:rPr>
              <a:t>:</a:t>
            </a:r>
            <a:endParaRPr lang="en-US" altLang="zh-TW" sz="2500" b="0" dirty="0">
              <a:solidFill>
                <a:srgbClr val="FF5050"/>
              </a:solidFill>
              <a:latin typeface="Arial"/>
            </a:endParaRPr>
          </a:p>
          <a:p>
            <a:pPr marL="0" lvl="0" indent="742950">
              <a:lnSpc>
                <a:spcPct val="78000"/>
              </a:lnSpc>
              <a:spcBef>
                <a:spcPct val="0"/>
              </a:spcBef>
              <a:buNone/>
            </a:pPr>
            <a:r>
              <a:rPr lang="en-US" altLang="zh-TW" sz="2600" b="0" dirty="0">
                <a:solidFill>
                  <a:srgbClr val="FFFFFF">
                    <a:lumMod val="65000"/>
                  </a:srgbClr>
                </a:solidFill>
                <a:latin typeface="Times New Roman" pitchFamily="18" charset="0"/>
              </a:rPr>
              <a:t>%</a:t>
            </a:r>
            <a:r>
              <a:rPr lang="en-US" altLang="zh-TW" sz="3000" b="0" dirty="0">
                <a:solidFill>
                  <a:srgbClr val="000000"/>
                </a:solidFill>
                <a:latin typeface="High Tower Text" pitchFamily="18" charset="0"/>
              </a:rPr>
              <a:t> set </a:t>
            </a:r>
            <a:r>
              <a:rPr lang="en-US" altLang="zh-TW" sz="3000" b="0" dirty="0" smtClean="0">
                <a:solidFill>
                  <a:srgbClr val="000000"/>
                </a:solidFill>
                <a:latin typeface="High Tower Text" pitchFamily="18" charset="0"/>
              </a:rPr>
              <a:t>var</a:t>
            </a:r>
            <a:r>
              <a:rPr lang="en-US" altLang="zh-TW" sz="2500" b="0" spc="100" dirty="0" smtClean="0">
                <a:solidFill>
                  <a:srgbClr val="000000"/>
                </a:solidFill>
                <a:latin typeface="Arial"/>
              </a:rPr>
              <a:t>5</a:t>
            </a:r>
            <a:r>
              <a:rPr lang="en-US" altLang="zh-TW" sz="3000" b="0" dirty="0" smtClean="0">
                <a:solidFill>
                  <a:srgbClr val="000000"/>
                </a:solidFill>
                <a:latin typeface="High Tower Text" pitchFamily="18" charset="0"/>
              </a:rPr>
              <a:t>=(</a:t>
            </a:r>
            <a:r>
              <a:rPr lang="en-US" altLang="zh-TW" sz="3000" b="0" dirty="0">
                <a:solidFill>
                  <a:srgbClr val="000000"/>
                </a:solidFill>
                <a:latin typeface="High Tower Text" pitchFamily="18" charset="0"/>
              </a:rPr>
              <a:t>Apple Banana Cherry </a:t>
            </a:r>
            <a:r>
              <a:rPr lang="en-US" altLang="zh-TW" sz="3000" b="0" dirty="0" smtClean="0">
                <a:solidFill>
                  <a:srgbClr val="000000"/>
                </a:solidFill>
                <a:latin typeface="High Tower Text" pitchFamily="18" charset="0"/>
              </a:rPr>
              <a:t>Date </a:t>
            </a:r>
            <a:r>
              <a:rPr lang="en-US" altLang="zh-TW" sz="3000" b="0" dirty="0">
                <a:solidFill>
                  <a:srgbClr val="000000"/>
                </a:solidFill>
                <a:latin typeface="High Tower Text" pitchFamily="18" charset="0"/>
              </a:rPr>
              <a:t>)</a:t>
            </a:r>
          </a:p>
          <a:p>
            <a:pPr marL="744538" lvl="0" indent="0">
              <a:lnSpc>
                <a:spcPct val="78000"/>
              </a:lnSpc>
              <a:spcBef>
                <a:spcPct val="0"/>
              </a:spcBef>
              <a:buNone/>
            </a:pPr>
            <a:r>
              <a:rPr lang="en-US" altLang="zh-TW" sz="2600" b="0" dirty="0" smtClean="0">
                <a:solidFill>
                  <a:srgbClr val="FFFFFF">
                    <a:lumMod val="65000"/>
                  </a:srgbClr>
                </a:solidFill>
                <a:latin typeface="Times New Roman" pitchFamily="18" charset="0"/>
              </a:rPr>
              <a:t>%</a:t>
            </a:r>
            <a:r>
              <a:rPr lang="en-US" altLang="zh-TW" sz="3000" b="0" dirty="0" smtClean="0">
                <a:solidFill>
                  <a:srgbClr val="000000"/>
                </a:solidFill>
                <a:latin typeface="High Tower Text" pitchFamily="18" charset="0"/>
              </a:rPr>
              <a:t> set var</a:t>
            </a:r>
            <a:r>
              <a:rPr lang="en-US" altLang="zh-TW" sz="2500" b="0" spc="100" dirty="0" smtClean="0">
                <a:solidFill>
                  <a:srgbClr val="000000"/>
                </a:solidFill>
                <a:latin typeface="Arial"/>
              </a:rPr>
              <a:t>5</a:t>
            </a:r>
            <a:r>
              <a:rPr lang="en-US" altLang="zh-TW" sz="3000" b="0" dirty="0" smtClean="0">
                <a:solidFill>
                  <a:srgbClr val="000000"/>
                </a:solidFill>
                <a:latin typeface="High Tower Text" pitchFamily="18" charset="0"/>
              </a:rPr>
              <a:t>=(</a:t>
            </a:r>
            <a:r>
              <a:rPr lang="en-US" altLang="zh-TW" sz="2400" b="0" dirty="0" smtClean="0">
                <a:solidFill>
                  <a:srgbClr val="000000"/>
                </a:solidFill>
                <a:latin typeface="High Tower Text" pitchFamily="18" charset="0"/>
              </a:rPr>
              <a:t> </a:t>
            </a:r>
            <a:r>
              <a:rPr lang="en-US" altLang="zh-TW" sz="2600" b="0" dirty="0" smtClean="0">
                <a:solidFill>
                  <a:srgbClr val="000000"/>
                </a:solidFill>
                <a:latin typeface="Bookman Old Style" panose="02050604050505020204" pitchFamily="18" charset="0"/>
              </a:rPr>
              <a:t>$</a:t>
            </a:r>
            <a:r>
              <a:rPr lang="en-US" altLang="zh-TW" sz="3000" b="0" dirty="0" smtClean="0">
                <a:solidFill>
                  <a:srgbClr val="000000"/>
                </a:solidFill>
                <a:latin typeface="High Tower Text" pitchFamily="18" charset="0"/>
              </a:rPr>
              <a:t>var</a:t>
            </a:r>
            <a:r>
              <a:rPr lang="en-US" altLang="zh-TW" sz="2600" b="0" dirty="0" smtClean="0">
                <a:solidFill>
                  <a:srgbClr val="000000"/>
                </a:solidFill>
                <a:latin typeface="+mn-lt"/>
                <a:ea typeface="Gadugi" panose="020B0502040204020203" pitchFamily="34" charset="0"/>
              </a:rPr>
              <a:t>5</a:t>
            </a:r>
            <a:r>
              <a:rPr lang="en-US" altLang="zh-TW" sz="2600" b="0" dirty="0" smtClean="0">
                <a:solidFill>
                  <a:srgbClr val="000000"/>
                </a:solidFill>
                <a:latin typeface="Agency FB" panose="020B0503020202020204" pitchFamily="34" charset="0"/>
              </a:rPr>
              <a:t>[</a:t>
            </a:r>
            <a:r>
              <a:rPr lang="en-US" altLang="zh-TW" sz="2500" spc="100" dirty="0" smtClean="0">
                <a:solidFill>
                  <a:srgbClr val="000000"/>
                </a:solidFill>
                <a:latin typeface="Lucida Console" panose="020B0609040504020204" pitchFamily="49" charset="0"/>
              </a:rPr>
              <a:t>-</a:t>
            </a:r>
            <a:r>
              <a:rPr lang="en-US" altLang="zh-TW" sz="3000" b="0" dirty="0" smtClean="0">
                <a:solidFill>
                  <a:srgbClr val="000000"/>
                </a:solidFill>
                <a:latin typeface="Gill Sans MT" panose="020B0502020104020203" pitchFamily="34" charset="0"/>
              </a:rPr>
              <a:t>`</a:t>
            </a:r>
            <a:r>
              <a:rPr lang="en-US" altLang="zh-TW" sz="3000" b="0" dirty="0" smtClean="0">
                <a:solidFill>
                  <a:srgbClr val="000000"/>
                </a:solidFill>
                <a:latin typeface="High Tower Text" pitchFamily="18" charset="0"/>
              </a:rPr>
              <a:t>expr </a:t>
            </a:r>
            <a:r>
              <a:rPr lang="en-US" altLang="zh-TW" sz="2600" b="0" dirty="0" smtClean="0">
                <a:solidFill>
                  <a:srgbClr val="000000"/>
                </a:solidFill>
                <a:latin typeface="Bookman Old Style" panose="02050604050505020204" pitchFamily="18" charset="0"/>
              </a:rPr>
              <a:t>$#</a:t>
            </a:r>
            <a:r>
              <a:rPr lang="en-US" altLang="zh-TW" sz="3000" b="0" dirty="0" smtClean="0">
                <a:solidFill>
                  <a:srgbClr val="000000"/>
                </a:solidFill>
                <a:latin typeface="High Tower Text" pitchFamily="18" charset="0"/>
              </a:rPr>
              <a:t>var</a:t>
            </a:r>
            <a:r>
              <a:rPr lang="en-US" altLang="zh-TW" sz="2600" b="0" dirty="0" smtClean="0">
                <a:solidFill>
                  <a:srgbClr val="000000"/>
                </a:solidFill>
                <a:latin typeface="+mn-lt"/>
                <a:ea typeface="Gadugi" panose="020B0502040204020203" pitchFamily="34" charset="0"/>
              </a:rPr>
              <a:t>5</a:t>
            </a:r>
            <a:r>
              <a:rPr lang="en-US" altLang="zh-TW" sz="2000" b="0" dirty="0" smtClean="0">
                <a:solidFill>
                  <a:srgbClr val="000000"/>
                </a:solidFill>
                <a:latin typeface="Bookman Old Style" panose="02050604050505020204" pitchFamily="18" charset="0"/>
                <a:ea typeface="Gadugi" panose="020B0502040204020203" pitchFamily="34" charset="0"/>
              </a:rPr>
              <a:t>  </a:t>
            </a:r>
            <a:r>
              <a:rPr lang="en-US" altLang="zh-TW" sz="2500" spc="100" dirty="0" smtClean="0">
                <a:solidFill>
                  <a:srgbClr val="000000"/>
                </a:solidFill>
                <a:latin typeface="Lucida Console" panose="020B0609040504020204" pitchFamily="49" charset="0"/>
              </a:rPr>
              <a:t>-</a:t>
            </a:r>
            <a:r>
              <a:rPr lang="en-US" altLang="zh-TW" sz="1200" spc="100" dirty="0" smtClean="0">
                <a:solidFill>
                  <a:srgbClr val="000000"/>
                </a:solidFill>
                <a:latin typeface="Bookman Old Style" panose="02050604050505020204" pitchFamily="18" charset="0"/>
              </a:rPr>
              <a:t>  </a:t>
            </a:r>
            <a:r>
              <a:rPr lang="en-US" altLang="zh-TW" sz="2600" b="0" dirty="0" smtClean="0">
                <a:solidFill>
                  <a:srgbClr val="000000"/>
                </a:solidFill>
                <a:latin typeface="Bookman Old Style" panose="02050604050505020204" pitchFamily="18" charset="0"/>
                <a:ea typeface="Gadugi" panose="020B0502040204020203" pitchFamily="34" charset="0"/>
              </a:rPr>
              <a:t>1</a:t>
            </a:r>
            <a:r>
              <a:rPr lang="en-US" altLang="zh-TW" sz="3000" b="0" spc="100" dirty="0" smtClean="0">
                <a:solidFill>
                  <a:srgbClr val="000000"/>
                </a:solidFill>
                <a:latin typeface="Gill Sans MT" panose="020B0502020104020203" pitchFamily="34" charset="0"/>
              </a:rPr>
              <a:t>`</a:t>
            </a:r>
            <a:r>
              <a:rPr lang="en-US" altLang="zh-TW" sz="2600" b="0" dirty="0" smtClean="0">
                <a:solidFill>
                  <a:srgbClr val="000000"/>
                </a:solidFill>
                <a:latin typeface="Agency FB" panose="020B0503020202020204" pitchFamily="34" charset="0"/>
              </a:rPr>
              <a:t>]</a:t>
            </a:r>
            <a:r>
              <a:rPr lang="en-US" altLang="zh-TW" sz="3000" b="0" dirty="0" smtClean="0">
                <a:solidFill>
                  <a:srgbClr val="000000"/>
                </a:solidFill>
                <a:latin typeface="High Tower Text" pitchFamily="18" charset="0"/>
              </a:rPr>
              <a:t> )</a:t>
            </a:r>
            <a:endParaRPr lang="en-US" altLang="zh-TW" sz="2600" b="0" dirty="0">
              <a:solidFill>
                <a:srgbClr val="000000"/>
              </a:solidFill>
              <a:latin typeface="Agency FB" panose="020B0503020202020204" pitchFamily="34" charset="0"/>
            </a:endParaRPr>
          </a:p>
          <a:p>
            <a:pPr marL="0" lvl="0" indent="744538">
              <a:lnSpc>
                <a:spcPct val="78000"/>
              </a:lnSpc>
              <a:spcBef>
                <a:spcPct val="0"/>
              </a:spcBef>
              <a:buNone/>
            </a:pPr>
            <a:r>
              <a:rPr lang="en-US" altLang="zh-TW" sz="2800" b="0" dirty="0" smtClean="0">
                <a:solidFill>
                  <a:srgbClr val="FF0000"/>
                </a:solidFill>
                <a:latin typeface="High Tower Text" pitchFamily="18" charset="0"/>
              </a:rPr>
              <a:t>Syntax Error.</a:t>
            </a:r>
            <a:endParaRPr lang="en-US" altLang="zh-TW" sz="3000" b="0" dirty="0">
              <a:solidFill>
                <a:srgbClr val="FF0000"/>
              </a:solidFill>
              <a:latin typeface="High Tower Text" pitchFamily="18" charset="0"/>
            </a:endParaRPr>
          </a:p>
          <a:p>
            <a:pPr marL="744538" lvl="0" indent="0">
              <a:lnSpc>
                <a:spcPct val="78000"/>
              </a:lnSpc>
              <a:spcBef>
                <a:spcPct val="0"/>
              </a:spcBef>
              <a:buNone/>
            </a:pPr>
            <a:r>
              <a:rPr lang="en-US" altLang="zh-TW" sz="2600" b="0" dirty="0" smtClean="0">
                <a:solidFill>
                  <a:srgbClr val="FFFFFF">
                    <a:lumMod val="65000"/>
                  </a:srgbClr>
                </a:solidFill>
                <a:latin typeface="Times New Roman" pitchFamily="18" charset="0"/>
              </a:rPr>
              <a:t>%</a:t>
            </a:r>
            <a:endParaRPr lang="en-US" altLang="zh-TW" sz="3000" b="0" dirty="0">
              <a:solidFill>
                <a:srgbClr val="000000"/>
              </a:solidFill>
              <a:latin typeface="High Tower Text" pitchFamily="18" charset="0"/>
            </a:endParaRPr>
          </a:p>
        </p:txBody>
      </p:sp>
      <p:sp>
        <p:nvSpPr>
          <p:cNvPr id="6" name="AutoShape 9"/>
          <p:cNvSpPr>
            <a:spLocks noChangeArrowheads="1"/>
          </p:cNvSpPr>
          <p:nvPr/>
        </p:nvSpPr>
        <p:spPr bwMode="auto">
          <a:xfrm>
            <a:off x="4876800" y="5727306"/>
            <a:ext cx="4267200" cy="1119808"/>
          </a:xfrm>
          <a:prstGeom prst="wedgeRectCallout">
            <a:avLst>
              <a:gd name="adj1" fmla="val -65090"/>
              <a:gd name="adj2" fmla="val -51106"/>
            </a:avLst>
          </a:prstGeom>
          <a:solidFill>
            <a:srgbClr val="FF9900"/>
          </a:solidFill>
          <a:ln w="9525">
            <a:solidFill>
              <a:schemeClr val="tx1"/>
            </a:solidFill>
            <a:miter lim="800000"/>
            <a:headEnd/>
            <a:tailEnd/>
          </a:ln>
        </p:spPr>
        <p:txBody>
          <a:bodyPr anchor="ctr" anchorCtr="0"/>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eaLnBrk="1" hangingPunct="1">
              <a:spcBef>
                <a:spcPct val="0"/>
              </a:spcBef>
              <a:buFontTx/>
              <a:buNone/>
            </a:pPr>
            <a:r>
              <a:rPr lang="en-US" altLang="zh-TW" sz="2400" dirty="0" smtClean="0">
                <a:solidFill>
                  <a:srgbClr val="FFFFFF"/>
                </a:solidFill>
                <a:latin typeface="Arial Narrow" pitchFamily="34" charset="0"/>
              </a:rPr>
              <a:t>A "3" went here because this array has 4 elements (so 4-1=3).</a:t>
            </a:r>
            <a:br>
              <a:rPr lang="en-US" altLang="zh-TW" sz="2400" dirty="0" smtClean="0">
                <a:solidFill>
                  <a:srgbClr val="FFFFFF"/>
                </a:solidFill>
                <a:latin typeface="Arial Narrow" pitchFamily="34" charset="0"/>
              </a:rPr>
            </a:br>
            <a:r>
              <a:rPr lang="en-US" altLang="zh-TW" sz="2400" dirty="0" smtClean="0">
                <a:solidFill>
                  <a:srgbClr val="FFFFFF"/>
                </a:solidFill>
                <a:latin typeface="Arial Narrow" pitchFamily="34" charset="0"/>
              </a:rPr>
              <a:t>But what if we don't know the size?</a:t>
            </a:r>
            <a:endParaRPr lang="en-US" altLang="zh-TW" sz="2400" dirty="0">
              <a:solidFill>
                <a:srgbClr val="FFFFFF"/>
              </a:solidFill>
              <a:latin typeface="Arial Narrow" pitchFamily="34" charset="0"/>
            </a:endParaRPr>
          </a:p>
        </p:txBody>
      </p:sp>
      <p:sp>
        <p:nvSpPr>
          <p:cNvPr id="7" name="AutoShape 9"/>
          <p:cNvSpPr>
            <a:spLocks noChangeArrowheads="1"/>
          </p:cNvSpPr>
          <p:nvPr/>
        </p:nvSpPr>
        <p:spPr bwMode="auto">
          <a:xfrm>
            <a:off x="4876800" y="4114800"/>
            <a:ext cx="4267200" cy="762000"/>
          </a:xfrm>
          <a:prstGeom prst="wedgeRectCallout">
            <a:avLst>
              <a:gd name="adj1" fmla="val -61264"/>
              <a:gd name="adj2" fmla="val -59297"/>
            </a:avLst>
          </a:prstGeom>
          <a:solidFill>
            <a:srgbClr val="FF9900"/>
          </a:solidFill>
          <a:ln w="9525">
            <a:solidFill>
              <a:schemeClr val="tx1"/>
            </a:solidFill>
            <a:miter lim="800000"/>
            <a:headEnd/>
            <a:tailEnd/>
          </a:ln>
        </p:spPr>
        <p:txBody>
          <a:bodyPr anchor="ctr" anchorCtr="0"/>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eaLnBrk="1" hangingPunct="1">
              <a:spcBef>
                <a:spcPct val="0"/>
              </a:spcBef>
              <a:buFontTx/>
              <a:buNone/>
            </a:pPr>
            <a:r>
              <a:rPr lang="en-US" altLang="zh-TW" sz="2400" dirty="0" smtClean="0">
                <a:solidFill>
                  <a:srgbClr val="FFFFFF"/>
                </a:solidFill>
                <a:latin typeface="Arial Narrow" pitchFamily="34" charset="0"/>
              </a:rPr>
              <a:t>If we compute the value n-1, then we don't need to know its size.</a:t>
            </a:r>
            <a:endParaRPr lang="en-US" altLang="zh-TW" sz="2400" dirty="0">
              <a:solidFill>
                <a:srgbClr val="FFFFFF"/>
              </a:solidFill>
              <a:latin typeface="Arial Narrow" pitchFamily="34" charset="0"/>
            </a:endParaRPr>
          </a:p>
        </p:txBody>
      </p:sp>
      <p:sp>
        <p:nvSpPr>
          <p:cNvPr id="8" name="AutoShape 9"/>
          <p:cNvSpPr>
            <a:spLocks noChangeArrowheads="1"/>
          </p:cNvSpPr>
          <p:nvPr/>
        </p:nvSpPr>
        <p:spPr bwMode="auto">
          <a:xfrm>
            <a:off x="4865914" y="6477000"/>
            <a:ext cx="4278086" cy="381000"/>
          </a:xfrm>
          <a:prstGeom prst="wedgeRectCallout">
            <a:avLst>
              <a:gd name="adj1" fmla="val -45958"/>
              <a:gd name="adj2" fmla="val -136439"/>
            </a:avLst>
          </a:prstGeom>
          <a:solidFill>
            <a:srgbClr val="FF9900"/>
          </a:solidFill>
          <a:ln w="9525">
            <a:solidFill>
              <a:schemeClr val="tx1"/>
            </a:solidFill>
            <a:miter lim="800000"/>
            <a:headEnd/>
            <a:tailEnd/>
          </a:ln>
        </p:spPr>
        <p:txBody>
          <a:bodyPr anchor="ctr" anchorCtr="0"/>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eaLnBrk="1" hangingPunct="1">
              <a:spcBef>
                <a:spcPct val="0"/>
              </a:spcBef>
              <a:buFontTx/>
              <a:buNone/>
            </a:pPr>
            <a:r>
              <a:rPr lang="en-US" altLang="zh-TW" sz="2400" dirty="0" smtClean="0">
                <a:solidFill>
                  <a:srgbClr val="FFFFFF"/>
                </a:solidFill>
                <a:latin typeface="Arial Narrow" pitchFamily="34" charset="0"/>
              </a:rPr>
              <a:t>Too bad we can't do this.</a:t>
            </a:r>
            <a:endParaRPr lang="en-US" altLang="zh-TW" sz="2400" dirty="0">
              <a:solidFill>
                <a:srgbClr val="FFFFFF"/>
              </a:solidFill>
              <a:latin typeface="Arial Narrow" pitchFamily="34" charset="0"/>
            </a:endParaRPr>
          </a:p>
        </p:txBody>
      </p:sp>
    </p:spTree>
    <p:extLst>
      <p:ext uri="{BB962C8B-B14F-4D97-AF65-F5344CB8AC3E}">
        <p14:creationId xmlns:p14="http://schemas.microsoft.com/office/powerpoint/2010/main" val="378304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64" presetClass="path" presetSubtype="0" decel="20000" fill="hold" grpId="1" nodeType="clickEffect">
                                  <p:stCondLst>
                                    <p:cond delay="0"/>
                                  </p:stCondLst>
                                  <p:childTnLst>
                                    <p:animMotion origin="layout" path="M 3.33333E-6 3.33333E-6 L 3.33333E-6 -0.56111 " pathEditMode="relative" rAng="0" ptsTypes="AA">
                                      <p:cBhvr>
                                        <p:cTn id="23" dur="1000" fill="hold"/>
                                        <p:tgtEl>
                                          <p:spTgt spid="6"/>
                                        </p:tgtEl>
                                        <p:attrNameLst>
                                          <p:attrName>ppt_x</p:attrName>
                                          <p:attrName>ppt_y</p:attrName>
                                        </p:attrNameLst>
                                      </p:cBhvr>
                                      <p:rCtr x="0" y="-28056"/>
                                    </p:animMotion>
                                  </p:childTnLst>
                                </p:cTn>
                              </p:par>
                              <p:par>
                                <p:cTn id="24" presetID="64" presetClass="path" presetSubtype="0" decel="20000" fill="hold" grpId="0" nodeType="withEffect">
                                  <p:stCondLst>
                                    <p:cond delay="0"/>
                                  </p:stCondLst>
                                  <p:childTnLst>
                                    <p:animMotion origin="layout" path="M 0 -2.22222E-6 L 0.00052 -0.55578 " pathEditMode="relative" rAng="0" ptsTypes="AA">
                                      <p:cBhvr>
                                        <p:cTn id="25" dur="1000" fill="hold"/>
                                        <p:tgtEl>
                                          <p:spTgt spid="4"/>
                                        </p:tgtEl>
                                        <p:attrNameLst>
                                          <p:attrName>ppt_x</p:attrName>
                                          <p:attrName>ppt_y</p:attrName>
                                        </p:attrNameLst>
                                      </p:cBhvr>
                                      <p:rCtr x="17" y="-27801"/>
                                    </p:animMotion>
                                  </p:childTnLst>
                                </p:cTn>
                              </p:par>
                            </p:childTnLst>
                          </p:cTn>
                        </p:par>
                        <p:par>
                          <p:cTn id="26" fill="hold">
                            <p:stCondLst>
                              <p:cond delay="1000"/>
                            </p:stCondLst>
                            <p:childTnLst>
                              <p:par>
                                <p:cTn id="27" presetID="1" presetClass="exit" presetSubtype="0" fill="hold" grpId="1" nodeType="afterEffect">
                                  <p:stCondLst>
                                    <p:cond delay="0"/>
                                  </p:stCondLst>
                                  <p:childTnLst>
                                    <p:set>
                                      <p:cBhvr>
                                        <p:cTn id="28" dur="1" fill="hold">
                                          <p:stCondLst>
                                            <p:cond delay="0"/>
                                          </p:stCondLst>
                                        </p:cTn>
                                        <p:tgtEl>
                                          <p:spTgt spid="4"/>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9"/>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2662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8" end="8"/>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9" end="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1" end="11"/>
                                            </p:txEl>
                                          </p:spTgt>
                                        </p:tgtEl>
                                        <p:attrNameLst>
                                          <p:attrName>style.visibility</p:attrName>
                                        </p:attrNameLst>
                                      </p:cBhvr>
                                      <p:to>
                                        <p:strVal val="visible"/>
                                      </p:to>
                                    </p:set>
                                  </p:childTnLst>
                                </p:cTn>
                              </p:par>
                            </p:childTnLst>
                          </p:cTn>
                        </p:par>
                        <p:par>
                          <p:cTn id="59" fill="hold">
                            <p:stCondLst>
                              <p:cond delay="0"/>
                            </p:stCondLst>
                            <p:childTnLst>
                              <p:par>
                                <p:cTn id="60" presetID="14" presetClass="entr" presetSubtype="10" fill="hold" grpId="0" nodeType="after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randombar(horizontal)">
                                      <p:cBhvr>
                                        <p:cTn id="62" dur="500"/>
                                        <p:tgtEl>
                                          <p:spTgt spid="7"/>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2" end="12"/>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
                                            <p:txEl>
                                              <p:pRg st="13" end="13"/>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xEl>
                                              <p:pRg st="14" end="14"/>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
                                            <p:txEl>
                                              <p:pRg st="15" end="15"/>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4" presetClass="entr" presetSubtype="10" fill="hold" grpId="0" nodeType="clickEffect">
                                  <p:stCondLst>
                                    <p:cond delay="0"/>
                                  </p:stCondLst>
                                  <p:childTnLst>
                                    <p:set>
                                      <p:cBhvr>
                                        <p:cTn id="78" dur="1" fill="hold">
                                          <p:stCondLst>
                                            <p:cond delay="0"/>
                                          </p:stCondLst>
                                        </p:cTn>
                                        <p:tgtEl>
                                          <p:spTgt spid="8"/>
                                        </p:tgtEl>
                                        <p:attrNameLst>
                                          <p:attrName>style.visibility</p:attrName>
                                        </p:attrNameLst>
                                      </p:cBhvr>
                                      <p:to>
                                        <p:strVal val="visible"/>
                                      </p:to>
                                    </p:set>
                                    <p:animEffect transition="in" filter="randombar(horizontal)">
                                      <p:cBhvr>
                                        <p:cTn id="7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26627" grpId="0"/>
      <p:bldP spid="26627" grpId="1"/>
      <p:bldP spid="4" grpId="0" animBg="1"/>
      <p:bldP spid="4" grpId="1" animBg="1"/>
      <p:bldP spid="4" grpId="2" animBg="1"/>
      <p:bldP spid="6" grpId="0" animBg="1"/>
      <p:bldP spid="6" grpId="1" animBg="1"/>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0" y="44624"/>
            <a:ext cx="9144000" cy="914400"/>
          </a:xfrm>
        </p:spPr>
        <p:txBody>
          <a:bodyPr/>
          <a:lstStyle/>
          <a:p>
            <a:pPr eaLnBrk="1" hangingPunct="1"/>
            <a:r>
              <a:rPr lang="en-US" altLang="zh-TW" sz="4800" b="1" dirty="0" smtClean="0">
                <a:solidFill>
                  <a:srgbClr val="0033CC"/>
                </a:solidFill>
              </a:rPr>
              <a:t>Arr</a:t>
            </a:r>
            <a:r>
              <a:rPr lang="en-US" altLang="zh-TW" sz="4800" b="1" spc="-300" dirty="0" smtClean="0">
                <a:solidFill>
                  <a:srgbClr val="0033CC"/>
                </a:solidFill>
              </a:rPr>
              <a:t>ay</a:t>
            </a:r>
            <a:r>
              <a:rPr lang="en-US" altLang="zh-TW" sz="4000" b="1" spc="-300" dirty="0" smtClean="0">
                <a:solidFill>
                  <a:srgbClr val="0033CC"/>
                </a:solidFill>
              </a:rPr>
              <a:t> </a:t>
            </a:r>
            <a:r>
              <a:rPr lang="en-US" altLang="zh-TW" sz="4800" b="1" spc="-500" dirty="0" smtClean="0">
                <a:solidFill>
                  <a:srgbClr val="0033CC"/>
                </a:solidFill>
              </a:rPr>
              <a:t>V</a:t>
            </a:r>
            <a:r>
              <a:rPr lang="en-US" altLang="zh-TW" sz="4800" b="1" spc="-100" dirty="0" smtClean="0">
                <a:solidFill>
                  <a:srgbClr val="0033CC"/>
                </a:solidFill>
              </a:rPr>
              <a:t>a</a:t>
            </a:r>
            <a:r>
              <a:rPr lang="en-US" altLang="zh-TW" sz="4800" b="1" dirty="0" smtClean="0">
                <a:solidFill>
                  <a:srgbClr val="0033CC"/>
                </a:solidFill>
              </a:rPr>
              <a:t>ri</a:t>
            </a:r>
            <a:r>
              <a:rPr lang="en-US" altLang="zh-TW" sz="4800" b="1" spc="-100" dirty="0" smtClean="0">
                <a:solidFill>
                  <a:srgbClr val="0033CC"/>
                </a:solidFill>
              </a:rPr>
              <a:t>able</a:t>
            </a:r>
            <a:r>
              <a:rPr lang="en-US" altLang="zh-TW" sz="4800" b="1" dirty="0" smtClean="0">
                <a:solidFill>
                  <a:srgbClr val="0033CC"/>
                </a:solidFill>
              </a:rPr>
              <a:t>s</a:t>
            </a:r>
            <a:r>
              <a:rPr lang="en-US" altLang="zh-TW" sz="4000" b="1" dirty="0" smtClean="0">
                <a:solidFill>
                  <a:srgbClr val="0033CC"/>
                </a:solidFill>
              </a:rPr>
              <a:t> </a:t>
            </a:r>
            <a:r>
              <a:rPr lang="en-US" altLang="zh-TW" sz="4800" b="1" spc="-300" dirty="0" smtClean="0">
                <a:solidFill>
                  <a:srgbClr val="0033CC"/>
                </a:solidFill>
              </a:rPr>
              <a:t>(</a:t>
            </a:r>
            <a:r>
              <a:rPr lang="en-US" altLang="zh-TW" sz="4800" b="1" spc="-100" dirty="0" smtClean="0">
                <a:solidFill>
                  <a:srgbClr val="0033CC"/>
                </a:solidFill>
              </a:rPr>
              <a:t>C</a:t>
            </a:r>
            <a:r>
              <a:rPr lang="en-US" altLang="zh-TW" sz="4800" b="1" spc="-100" dirty="0" smtClean="0">
                <a:solidFill>
                  <a:srgbClr val="0033CC"/>
                </a:solidFill>
                <a:latin typeface="Gadugi" panose="020B0502040204020203" pitchFamily="34" charset="0"/>
                <a:ea typeface="Gadugi" panose="020B0502040204020203" pitchFamily="34" charset="0"/>
              </a:rPr>
              <a:t>-</a:t>
            </a:r>
            <a:r>
              <a:rPr lang="en-US" altLang="zh-TW" sz="4800" b="1" spc="-100" dirty="0" smtClean="0">
                <a:solidFill>
                  <a:srgbClr val="0033CC"/>
                </a:solidFill>
              </a:rPr>
              <a:t>shell synta</a:t>
            </a:r>
            <a:r>
              <a:rPr lang="en-US" altLang="zh-TW" sz="4800" b="1" spc="-300" dirty="0" smtClean="0">
                <a:solidFill>
                  <a:srgbClr val="0033CC"/>
                </a:solidFill>
              </a:rPr>
              <a:t>x</a:t>
            </a:r>
            <a:r>
              <a:rPr lang="en-US" altLang="zh-TW" sz="4800" b="1" dirty="0" smtClean="0">
                <a:solidFill>
                  <a:srgbClr val="0033CC"/>
                </a:solidFill>
              </a:rPr>
              <a:t>)</a:t>
            </a:r>
          </a:p>
        </p:txBody>
      </p:sp>
      <p:sp>
        <p:nvSpPr>
          <p:cNvPr id="26627" name="Rectangle 7"/>
          <p:cNvSpPr>
            <a:spLocks noChangeArrowheads="1"/>
          </p:cNvSpPr>
          <p:nvPr/>
        </p:nvSpPr>
        <p:spPr bwMode="auto">
          <a:xfrm>
            <a:off x="228600" y="959024"/>
            <a:ext cx="89154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nSpc>
                <a:spcPct val="80000"/>
              </a:lnSpc>
              <a:spcBef>
                <a:spcPct val="0"/>
              </a:spcBef>
            </a:pPr>
            <a:r>
              <a:rPr lang="en-US" altLang="zh-TW" b="0" dirty="0">
                <a:solidFill>
                  <a:srgbClr val="000000"/>
                </a:solidFill>
              </a:rPr>
              <a:t>Use ( ) to declare an array</a:t>
            </a:r>
          </a:p>
          <a:p>
            <a:pPr>
              <a:lnSpc>
                <a:spcPct val="80000"/>
              </a:lnSpc>
              <a:spcBef>
                <a:spcPct val="0"/>
              </a:spcBef>
              <a:buFontTx/>
              <a:buNone/>
            </a:pPr>
            <a:r>
              <a:rPr lang="en-US" altLang="zh-TW" sz="3000" b="0" dirty="0">
                <a:solidFill>
                  <a:srgbClr val="000000"/>
                </a:solidFill>
              </a:rPr>
              <a:t>	</a:t>
            </a:r>
            <a:r>
              <a:rPr lang="en-US" altLang="zh-TW" sz="2600" b="0" dirty="0" smtClean="0">
                <a:solidFill>
                  <a:srgbClr val="000000"/>
                </a:solidFill>
                <a:latin typeface="Times New Roman" pitchFamily="18" charset="0"/>
              </a:rPr>
              <a:t>%</a:t>
            </a:r>
            <a:r>
              <a:rPr lang="en-US" altLang="zh-TW" sz="3000" b="0" dirty="0" smtClean="0">
                <a:solidFill>
                  <a:srgbClr val="000000"/>
                </a:solidFill>
                <a:latin typeface="High Tower Text" pitchFamily="18" charset="0"/>
              </a:rPr>
              <a:t> </a:t>
            </a:r>
            <a:r>
              <a:rPr lang="en-US" altLang="zh-TW" sz="3000" b="0" dirty="0">
                <a:solidFill>
                  <a:srgbClr val="000000"/>
                </a:solidFill>
                <a:latin typeface="High Tower Text" pitchFamily="18" charset="0"/>
              </a:rPr>
              <a:t>set </a:t>
            </a:r>
            <a:r>
              <a:rPr lang="en-US" altLang="zh-TW" sz="3000" b="0" dirty="0" err="1" smtClean="0">
                <a:solidFill>
                  <a:srgbClr val="000000"/>
                </a:solidFill>
                <a:latin typeface="High Tower Text" pitchFamily="18" charset="0"/>
              </a:rPr>
              <a:t>var</a:t>
            </a:r>
            <a:r>
              <a:rPr lang="en-US" altLang="zh-TW" sz="3000" b="0" dirty="0" smtClean="0">
                <a:solidFill>
                  <a:srgbClr val="000000"/>
                </a:solidFill>
                <a:latin typeface="High Tower Text" pitchFamily="18" charset="0"/>
              </a:rPr>
              <a:t>=(apple banana cherry date)</a:t>
            </a:r>
            <a:endParaRPr lang="en-US" altLang="zh-TW" sz="3000" b="0" dirty="0">
              <a:solidFill>
                <a:srgbClr val="000000"/>
              </a:solidFill>
              <a:latin typeface="High Tower Text" pitchFamily="18" charset="0"/>
            </a:endParaRPr>
          </a:p>
          <a:p>
            <a:pPr>
              <a:lnSpc>
                <a:spcPct val="80000"/>
              </a:lnSpc>
              <a:spcBef>
                <a:spcPts val="900"/>
              </a:spcBef>
            </a:pPr>
            <a:r>
              <a:rPr lang="en-US" altLang="zh-TW" b="0" dirty="0">
                <a:solidFill>
                  <a:srgbClr val="000000"/>
                </a:solidFill>
              </a:rPr>
              <a:t>Use [ ] to access an array </a:t>
            </a:r>
            <a:r>
              <a:rPr lang="en-US" altLang="zh-TW" b="0" dirty="0" smtClean="0">
                <a:solidFill>
                  <a:srgbClr val="000000"/>
                </a:solidFill>
              </a:rPr>
              <a:t>element (starts </a:t>
            </a:r>
            <a:r>
              <a:rPr lang="en-US" altLang="zh-TW" sz="2800" b="0" dirty="0" smtClean="0">
                <a:solidFill>
                  <a:srgbClr val="000000"/>
                </a:solidFill>
              </a:rPr>
              <a:t>@</a:t>
            </a:r>
            <a:r>
              <a:rPr lang="en-US" altLang="zh-TW" b="0" dirty="0" smtClean="0">
                <a:solidFill>
                  <a:srgbClr val="000000"/>
                </a:solidFill>
              </a:rPr>
              <a:t> 1)</a:t>
            </a:r>
            <a:endParaRPr lang="en-US" altLang="zh-TW" sz="3000" b="0" dirty="0">
              <a:solidFill>
                <a:srgbClr val="000000"/>
              </a:solidFill>
            </a:endParaRPr>
          </a:p>
          <a:p>
            <a:pPr marL="347663" lvl="0" indent="-347663">
              <a:lnSpc>
                <a:spcPct val="75000"/>
              </a:lnSpc>
              <a:spcBef>
                <a:spcPct val="0"/>
              </a:spcBef>
              <a:buNone/>
            </a:pPr>
            <a:r>
              <a:rPr lang="en-US" altLang="zh-TW" sz="3000" b="0" dirty="0" smtClean="0">
                <a:solidFill>
                  <a:srgbClr val="000000"/>
                </a:solidFill>
                <a:latin typeface="Arial Narrow" pitchFamily="34" charset="0"/>
              </a:rPr>
              <a:t>	</a:t>
            </a:r>
            <a:r>
              <a:rPr lang="en-US" altLang="zh-TW" sz="2600" b="0" dirty="0" smtClean="0">
                <a:solidFill>
                  <a:srgbClr val="000000"/>
                </a:solidFill>
                <a:latin typeface="Times New Roman" pitchFamily="18" charset="0"/>
              </a:rPr>
              <a:t>%</a:t>
            </a:r>
            <a:r>
              <a:rPr lang="en-US" altLang="zh-TW" sz="3000" b="0" dirty="0" smtClean="0">
                <a:solidFill>
                  <a:srgbClr val="000000"/>
                </a:solidFill>
                <a:latin typeface="High Tower Text" pitchFamily="18" charset="0"/>
              </a:rPr>
              <a:t> </a:t>
            </a:r>
            <a:r>
              <a:rPr lang="en-US" altLang="zh-TW" sz="3000" b="0" dirty="0">
                <a:solidFill>
                  <a:srgbClr val="000000"/>
                </a:solidFill>
                <a:latin typeface="High Tower Text" pitchFamily="18" charset="0"/>
              </a:rPr>
              <a:t>echo </a:t>
            </a:r>
            <a:r>
              <a:rPr lang="en-US" altLang="zh-TW" sz="2600" b="0" dirty="0">
                <a:solidFill>
                  <a:srgbClr val="000000"/>
                </a:solidFill>
                <a:latin typeface="Times New Roman" pitchFamily="18" charset="0"/>
              </a:rPr>
              <a:t>$</a:t>
            </a:r>
            <a:r>
              <a:rPr lang="en-US" altLang="zh-TW" sz="3000" b="0" dirty="0" err="1" smtClean="0">
                <a:solidFill>
                  <a:srgbClr val="000000"/>
                </a:solidFill>
                <a:latin typeface="High Tower Text" pitchFamily="18" charset="0"/>
              </a:rPr>
              <a:t>var</a:t>
            </a:r>
            <a:r>
              <a:rPr lang="en-US" altLang="zh-TW" sz="2600" b="0" dirty="0" smtClean="0">
                <a:solidFill>
                  <a:srgbClr val="000000"/>
                </a:solidFill>
                <a:latin typeface="Times New Roman" pitchFamily="18" charset="0"/>
              </a:rPr>
              <a:t>[2]  </a:t>
            </a:r>
            <a:r>
              <a:rPr lang="en-US" altLang="zh-TW" sz="2600" b="0" dirty="0">
                <a:solidFill>
                  <a:srgbClr val="000000"/>
                </a:solidFill>
                <a:latin typeface="Times New Roman" pitchFamily="18" charset="0"/>
              </a:rPr>
              <a:t>$</a:t>
            </a:r>
            <a:r>
              <a:rPr lang="en-US" altLang="zh-TW" sz="3000" b="0" dirty="0" err="1">
                <a:solidFill>
                  <a:srgbClr val="000000"/>
                </a:solidFill>
                <a:latin typeface="High Tower Text" pitchFamily="18" charset="0"/>
              </a:rPr>
              <a:t>var</a:t>
            </a:r>
            <a:r>
              <a:rPr lang="en-US" altLang="zh-TW" sz="2600" b="0" dirty="0">
                <a:solidFill>
                  <a:srgbClr val="000000"/>
                </a:solidFill>
                <a:latin typeface="Times New Roman" pitchFamily="18" charset="0"/>
              </a:rPr>
              <a:t>[$#</a:t>
            </a:r>
            <a:r>
              <a:rPr lang="en-US" altLang="zh-TW" sz="2600" b="0" dirty="0" err="1">
                <a:solidFill>
                  <a:srgbClr val="000000"/>
                </a:solidFill>
                <a:latin typeface="Times New Roman" pitchFamily="18" charset="0"/>
              </a:rPr>
              <a:t>var</a:t>
            </a:r>
            <a:r>
              <a:rPr lang="en-US" altLang="zh-TW" sz="2600" b="0" dirty="0">
                <a:solidFill>
                  <a:srgbClr val="000000"/>
                </a:solidFill>
                <a:latin typeface="Times New Roman" pitchFamily="18" charset="0"/>
              </a:rPr>
              <a:t>]</a:t>
            </a:r>
          </a:p>
          <a:p>
            <a:pPr marL="347663" lvl="0" indent="-347663">
              <a:lnSpc>
                <a:spcPct val="75000"/>
              </a:lnSpc>
              <a:spcBef>
                <a:spcPct val="0"/>
              </a:spcBef>
              <a:buNone/>
            </a:pPr>
            <a:r>
              <a:rPr lang="en-US" altLang="zh-TW" sz="3000" b="0" dirty="0">
                <a:solidFill>
                  <a:srgbClr val="000000"/>
                </a:solidFill>
                <a:latin typeface="High Tower Text" pitchFamily="18" charset="0"/>
              </a:rPr>
              <a:t>	</a:t>
            </a:r>
            <a:r>
              <a:rPr lang="en-US" altLang="zh-TW" sz="3000" b="0" dirty="0" smtClean="0">
                <a:solidFill>
                  <a:srgbClr val="000000"/>
                </a:solidFill>
                <a:latin typeface="High Tower Text" pitchFamily="18" charset="0"/>
              </a:rPr>
              <a:t>banana date</a:t>
            </a:r>
            <a:endParaRPr lang="en-US" altLang="zh-TW" sz="3000" b="0" dirty="0">
              <a:solidFill>
                <a:srgbClr val="000000"/>
              </a:solidFill>
              <a:latin typeface="High Tower Text" pitchFamily="18" charset="0"/>
            </a:endParaRPr>
          </a:p>
          <a:p>
            <a:pPr>
              <a:lnSpc>
                <a:spcPct val="80000"/>
              </a:lnSpc>
              <a:spcBef>
                <a:spcPts val="900"/>
              </a:spcBef>
            </a:pPr>
            <a:r>
              <a:rPr lang="en-US" altLang="zh-TW" b="0" dirty="0" smtClean="0">
                <a:solidFill>
                  <a:srgbClr val="000000"/>
                </a:solidFill>
              </a:rPr>
              <a:t>Use “-” to access ranges</a:t>
            </a:r>
            <a:endParaRPr lang="en-US" altLang="zh-TW" sz="3000" b="0" dirty="0" smtClean="0">
              <a:solidFill>
                <a:srgbClr val="000000"/>
              </a:solidFill>
            </a:endParaRPr>
          </a:p>
          <a:p>
            <a:pPr>
              <a:lnSpc>
                <a:spcPct val="75000"/>
              </a:lnSpc>
              <a:spcBef>
                <a:spcPct val="0"/>
              </a:spcBef>
              <a:buFontTx/>
              <a:buNone/>
            </a:pPr>
            <a:r>
              <a:rPr lang="en-US" altLang="zh-TW" sz="2600" b="0" dirty="0">
                <a:solidFill>
                  <a:srgbClr val="000000"/>
                </a:solidFill>
                <a:latin typeface="Times New Roman" pitchFamily="18" charset="0"/>
              </a:rPr>
              <a:t>	</a:t>
            </a:r>
            <a:r>
              <a:rPr lang="en-US" altLang="zh-TW" sz="2600" b="0" dirty="0" smtClean="0">
                <a:solidFill>
                  <a:srgbClr val="000000"/>
                </a:solidFill>
                <a:latin typeface="Times New Roman" pitchFamily="18" charset="0"/>
              </a:rPr>
              <a:t>%</a:t>
            </a:r>
            <a:r>
              <a:rPr lang="en-US" altLang="zh-TW" sz="3000" b="0" dirty="0" smtClean="0">
                <a:solidFill>
                  <a:srgbClr val="000000"/>
                </a:solidFill>
                <a:latin typeface="High Tower Text" pitchFamily="18" charset="0"/>
              </a:rPr>
              <a:t> </a:t>
            </a:r>
            <a:r>
              <a:rPr lang="en-US" altLang="zh-TW" sz="3000" b="0" dirty="0">
                <a:solidFill>
                  <a:srgbClr val="000000"/>
                </a:solidFill>
                <a:latin typeface="High Tower Text" pitchFamily="18" charset="0"/>
              </a:rPr>
              <a:t>echo </a:t>
            </a:r>
            <a:r>
              <a:rPr lang="en-US" altLang="zh-TW" sz="2600" b="0" dirty="0">
                <a:solidFill>
                  <a:srgbClr val="000000"/>
                </a:solidFill>
                <a:latin typeface="Times New Roman" pitchFamily="18" charset="0"/>
              </a:rPr>
              <a:t>$</a:t>
            </a:r>
            <a:r>
              <a:rPr lang="en-US" altLang="zh-TW" sz="3000" b="0" dirty="0" err="1" smtClean="0">
                <a:solidFill>
                  <a:srgbClr val="000000"/>
                </a:solidFill>
                <a:latin typeface="High Tower Text" pitchFamily="18" charset="0"/>
              </a:rPr>
              <a:t>var</a:t>
            </a:r>
            <a:r>
              <a:rPr lang="en-US" altLang="zh-TW" sz="2600" b="0" dirty="0" smtClean="0">
                <a:solidFill>
                  <a:srgbClr val="000000"/>
                </a:solidFill>
                <a:latin typeface="Times New Roman" pitchFamily="18" charset="0"/>
              </a:rPr>
              <a:t>[2-3</a:t>
            </a:r>
            <a:r>
              <a:rPr lang="en-US" altLang="zh-TW" sz="2600" b="0" dirty="0">
                <a:solidFill>
                  <a:srgbClr val="000000"/>
                </a:solidFill>
                <a:latin typeface="Times New Roman" pitchFamily="18" charset="0"/>
              </a:rPr>
              <a:t>]</a:t>
            </a:r>
          </a:p>
          <a:p>
            <a:pPr>
              <a:lnSpc>
                <a:spcPct val="75000"/>
              </a:lnSpc>
              <a:spcBef>
                <a:spcPct val="0"/>
              </a:spcBef>
              <a:buFontTx/>
              <a:buNone/>
            </a:pPr>
            <a:r>
              <a:rPr lang="en-US" altLang="zh-TW" sz="3000" b="0" dirty="0">
                <a:solidFill>
                  <a:srgbClr val="000000"/>
                </a:solidFill>
                <a:latin typeface="High Tower Text" pitchFamily="18" charset="0"/>
              </a:rPr>
              <a:t>	</a:t>
            </a:r>
            <a:r>
              <a:rPr lang="en-US" altLang="zh-TW" sz="3000" b="0" dirty="0" smtClean="0">
                <a:solidFill>
                  <a:srgbClr val="000000"/>
                </a:solidFill>
                <a:latin typeface="High Tower Text" pitchFamily="18" charset="0"/>
              </a:rPr>
              <a:t>banana cherry</a:t>
            </a:r>
            <a:endParaRPr lang="en-US" altLang="zh-TW" sz="3000" b="0" dirty="0">
              <a:solidFill>
                <a:srgbClr val="000000"/>
              </a:solidFill>
              <a:latin typeface="High Tower Text" pitchFamily="18" charset="0"/>
            </a:endParaRPr>
          </a:p>
          <a:p>
            <a:pPr>
              <a:lnSpc>
                <a:spcPct val="75000"/>
              </a:lnSpc>
              <a:spcBef>
                <a:spcPct val="0"/>
              </a:spcBef>
              <a:buFontTx/>
              <a:buNone/>
            </a:pPr>
            <a:r>
              <a:rPr lang="en-US" altLang="zh-TW" sz="2600" b="0" dirty="0">
                <a:solidFill>
                  <a:srgbClr val="000000"/>
                </a:solidFill>
                <a:latin typeface="Times New Roman" pitchFamily="18" charset="0"/>
              </a:rPr>
              <a:t>	</a:t>
            </a:r>
            <a:r>
              <a:rPr lang="en-US" altLang="zh-TW" sz="2600" b="0" dirty="0" smtClean="0">
                <a:solidFill>
                  <a:srgbClr val="000000"/>
                </a:solidFill>
                <a:latin typeface="Times New Roman" pitchFamily="18" charset="0"/>
              </a:rPr>
              <a:t>%</a:t>
            </a:r>
            <a:r>
              <a:rPr lang="en-US" altLang="zh-TW" sz="3000" b="0" dirty="0" smtClean="0">
                <a:solidFill>
                  <a:srgbClr val="000000"/>
                </a:solidFill>
                <a:latin typeface="High Tower Text" pitchFamily="18" charset="0"/>
              </a:rPr>
              <a:t> </a:t>
            </a:r>
            <a:r>
              <a:rPr lang="en-US" altLang="zh-TW" sz="3000" b="0" dirty="0">
                <a:solidFill>
                  <a:srgbClr val="000000"/>
                </a:solidFill>
                <a:latin typeface="High Tower Text" pitchFamily="18" charset="0"/>
              </a:rPr>
              <a:t>echo </a:t>
            </a:r>
            <a:r>
              <a:rPr lang="en-US" altLang="zh-TW" sz="2600" b="0" dirty="0">
                <a:solidFill>
                  <a:srgbClr val="000000"/>
                </a:solidFill>
                <a:latin typeface="Times New Roman" pitchFamily="18" charset="0"/>
              </a:rPr>
              <a:t>$</a:t>
            </a:r>
            <a:r>
              <a:rPr lang="en-US" altLang="zh-TW" sz="3000" b="0" dirty="0" err="1" smtClean="0">
                <a:solidFill>
                  <a:srgbClr val="000000"/>
                </a:solidFill>
                <a:latin typeface="High Tower Text" pitchFamily="18" charset="0"/>
              </a:rPr>
              <a:t>var</a:t>
            </a:r>
            <a:r>
              <a:rPr lang="en-US" altLang="zh-TW" sz="2600" b="0" dirty="0" smtClean="0">
                <a:solidFill>
                  <a:srgbClr val="000000"/>
                </a:solidFill>
                <a:latin typeface="Times New Roman" pitchFamily="18" charset="0"/>
              </a:rPr>
              <a:t>[-</a:t>
            </a:r>
            <a:r>
              <a:rPr lang="en-US" altLang="zh-TW" sz="2600" b="0" dirty="0">
                <a:solidFill>
                  <a:srgbClr val="000000"/>
                </a:solidFill>
                <a:latin typeface="Times New Roman" pitchFamily="18" charset="0"/>
              </a:rPr>
              <a:t>2]</a:t>
            </a:r>
          </a:p>
          <a:p>
            <a:pPr>
              <a:lnSpc>
                <a:spcPct val="75000"/>
              </a:lnSpc>
              <a:spcBef>
                <a:spcPct val="0"/>
              </a:spcBef>
              <a:buFontTx/>
              <a:buNone/>
            </a:pPr>
            <a:r>
              <a:rPr lang="en-US" altLang="zh-TW" sz="3000" b="0" dirty="0">
                <a:solidFill>
                  <a:srgbClr val="000000"/>
                </a:solidFill>
                <a:latin typeface="High Tower Text" pitchFamily="18" charset="0"/>
              </a:rPr>
              <a:t>	</a:t>
            </a:r>
            <a:r>
              <a:rPr lang="en-US" altLang="zh-TW" sz="3000" b="0" dirty="0" smtClean="0">
                <a:solidFill>
                  <a:srgbClr val="000000"/>
                </a:solidFill>
                <a:latin typeface="High Tower Text" pitchFamily="18" charset="0"/>
              </a:rPr>
              <a:t>apple banana</a:t>
            </a:r>
            <a:endParaRPr lang="en-US" altLang="zh-TW" sz="3000" b="0" dirty="0">
              <a:solidFill>
                <a:srgbClr val="000000"/>
              </a:solidFill>
              <a:latin typeface="High Tower Text" pitchFamily="18" charset="0"/>
            </a:endParaRPr>
          </a:p>
          <a:p>
            <a:pPr>
              <a:lnSpc>
                <a:spcPct val="80000"/>
              </a:lnSpc>
              <a:spcBef>
                <a:spcPct val="25000"/>
              </a:spcBef>
            </a:pPr>
            <a:r>
              <a:rPr lang="en-US" altLang="zh-TW" b="0" dirty="0">
                <a:solidFill>
                  <a:srgbClr val="000000"/>
                </a:solidFill>
                <a:latin typeface="+mn-lt"/>
              </a:rPr>
              <a:t>Use </a:t>
            </a:r>
            <a:r>
              <a:rPr lang="en-US" altLang="zh-TW" b="0" dirty="0" smtClean="0">
                <a:solidFill>
                  <a:srgbClr val="000000"/>
                </a:solidFill>
                <a:latin typeface="+mn-lt"/>
              </a:rPr>
              <a:t>“shift” </a:t>
            </a:r>
            <a:r>
              <a:rPr lang="en-US" altLang="zh-TW" b="0" dirty="0">
                <a:solidFill>
                  <a:srgbClr val="000000"/>
                </a:solidFill>
                <a:latin typeface="+mn-lt"/>
              </a:rPr>
              <a:t>to </a:t>
            </a:r>
            <a:r>
              <a:rPr lang="en-US" altLang="zh-TW" b="0" dirty="0" smtClean="0">
                <a:solidFill>
                  <a:srgbClr val="000000"/>
                </a:solidFill>
                <a:latin typeface="+mn-lt"/>
              </a:rPr>
              <a:t>remove the first element</a:t>
            </a:r>
          </a:p>
          <a:p>
            <a:pPr>
              <a:lnSpc>
                <a:spcPct val="75000"/>
              </a:lnSpc>
              <a:spcBef>
                <a:spcPct val="0"/>
              </a:spcBef>
              <a:buFontTx/>
              <a:buNone/>
            </a:pPr>
            <a:r>
              <a:rPr lang="en-US" altLang="zh-TW" sz="2800" b="0" dirty="0">
                <a:solidFill>
                  <a:srgbClr val="000000"/>
                </a:solidFill>
                <a:latin typeface="Times New Roman" pitchFamily="18" charset="0"/>
              </a:rPr>
              <a:t>	</a:t>
            </a:r>
            <a:r>
              <a:rPr lang="en-US" altLang="zh-TW" sz="2600" b="0" dirty="0">
                <a:solidFill>
                  <a:srgbClr val="000000"/>
                </a:solidFill>
                <a:latin typeface="Times New Roman" pitchFamily="18" charset="0"/>
              </a:rPr>
              <a:t>%</a:t>
            </a:r>
            <a:r>
              <a:rPr lang="en-US" altLang="zh-TW" b="0" dirty="0">
                <a:solidFill>
                  <a:srgbClr val="000000"/>
                </a:solidFill>
                <a:latin typeface="High Tower Text" pitchFamily="18" charset="0"/>
              </a:rPr>
              <a:t> </a:t>
            </a:r>
            <a:r>
              <a:rPr lang="en-US" altLang="zh-TW" b="0" dirty="0" smtClean="0">
                <a:solidFill>
                  <a:srgbClr val="000000"/>
                </a:solidFill>
                <a:latin typeface="High Tower Text" pitchFamily="18" charset="0"/>
              </a:rPr>
              <a:t>shift </a:t>
            </a:r>
            <a:r>
              <a:rPr lang="en-US" altLang="zh-TW" b="0" dirty="0" err="1" smtClean="0">
                <a:solidFill>
                  <a:srgbClr val="000000"/>
                </a:solidFill>
                <a:latin typeface="High Tower Text" pitchFamily="18" charset="0"/>
              </a:rPr>
              <a:t>var</a:t>
            </a:r>
            <a:r>
              <a:rPr lang="en-US" altLang="zh-TW" b="0" dirty="0" smtClean="0">
                <a:solidFill>
                  <a:srgbClr val="000000"/>
                </a:solidFill>
                <a:latin typeface="High Tower Text" pitchFamily="18" charset="0"/>
              </a:rPr>
              <a:t>; shift </a:t>
            </a:r>
            <a:r>
              <a:rPr lang="en-US" altLang="zh-TW" b="0" dirty="0" err="1" smtClean="0">
                <a:solidFill>
                  <a:srgbClr val="000000"/>
                </a:solidFill>
                <a:latin typeface="High Tower Text" pitchFamily="18" charset="0"/>
              </a:rPr>
              <a:t>var</a:t>
            </a:r>
            <a:endParaRPr lang="en-US" altLang="zh-TW" b="0" dirty="0">
              <a:solidFill>
                <a:srgbClr val="000000"/>
              </a:solidFill>
              <a:latin typeface="High Tower Text" pitchFamily="18" charset="0"/>
            </a:endParaRPr>
          </a:p>
          <a:p>
            <a:pPr>
              <a:lnSpc>
                <a:spcPct val="75000"/>
              </a:lnSpc>
              <a:spcBef>
                <a:spcPts val="700"/>
              </a:spcBef>
            </a:pPr>
            <a:r>
              <a:rPr lang="en-US" altLang="zh-TW" b="0" dirty="0" smtClean="0">
                <a:solidFill>
                  <a:srgbClr val="000000"/>
                </a:solidFill>
              </a:rPr>
              <a:t>Use either [*], [-], or no [ ] to get all elements:</a:t>
            </a:r>
          </a:p>
          <a:p>
            <a:pPr>
              <a:lnSpc>
                <a:spcPct val="75000"/>
              </a:lnSpc>
              <a:spcBef>
                <a:spcPct val="0"/>
              </a:spcBef>
              <a:buNone/>
            </a:pPr>
            <a:r>
              <a:rPr lang="en-US" altLang="zh-TW" sz="2800" b="0" dirty="0">
                <a:solidFill>
                  <a:srgbClr val="000000"/>
                </a:solidFill>
                <a:latin typeface="Times New Roman" pitchFamily="18" charset="0"/>
              </a:rPr>
              <a:t>	</a:t>
            </a:r>
            <a:r>
              <a:rPr lang="en-US" altLang="zh-TW" sz="2600" b="0" dirty="0" smtClean="0">
                <a:solidFill>
                  <a:srgbClr val="000000"/>
                </a:solidFill>
                <a:latin typeface="Times New Roman" pitchFamily="18" charset="0"/>
              </a:rPr>
              <a:t>%</a:t>
            </a:r>
            <a:r>
              <a:rPr lang="en-US" altLang="zh-TW" sz="3000" b="0" dirty="0" smtClean="0">
                <a:solidFill>
                  <a:srgbClr val="000000"/>
                </a:solidFill>
                <a:latin typeface="High Tower Text" pitchFamily="18" charset="0"/>
              </a:rPr>
              <a:t> </a:t>
            </a:r>
            <a:r>
              <a:rPr lang="en-US" altLang="zh-TW" sz="3000" b="0" dirty="0">
                <a:solidFill>
                  <a:srgbClr val="000000"/>
                </a:solidFill>
                <a:latin typeface="High Tower Text" pitchFamily="18" charset="0"/>
              </a:rPr>
              <a:t>echo </a:t>
            </a:r>
            <a:r>
              <a:rPr lang="en-US" altLang="zh-TW" sz="2600" b="0" dirty="0">
                <a:solidFill>
                  <a:srgbClr val="000000"/>
                </a:solidFill>
                <a:latin typeface="Times New Roman" pitchFamily="18" charset="0"/>
              </a:rPr>
              <a:t>$</a:t>
            </a:r>
            <a:r>
              <a:rPr lang="en-US" altLang="zh-TW" sz="3000" b="0" dirty="0" err="1" smtClean="0">
                <a:solidFill>
                  <a:srgbClr val="000000"/>
                </a:solidFill>
                <a:latin typeface="High Tower Text" pitchFamily="18" charset="0"/>
              </a:rPr>
              <a:t>var</a:t>
            </a:r>
            <a:r>
              <a:rPr lang="en-US" altLang="zh-TW" sz="2600" b="0" dirty="0" smtClean="0">
                <a:solidFill>
                  <a:srgbClr val="000000"/>
                </a:solidFill>
                <a:latin typeface="Times New Roman" pitchFamily="18" charset="0"/>
              </a:rPr>
              <a:t>[*]</a:t>
            </a:r>
            <a:r>
              <a:rPr lang="en-US" altLang="zh-TW" sz="2600" b="0" dirty="0">
                <a:solidFill>
                  <a:srgbClr val="000000"/>
                </a:solidFill>
                <a:latin typeface="Times New Roman" pitchFamily="18" charset="0"/>
              </a:rPr>
              <a:t> </a:t>
            </a:r>
            <a:r>
              <a:rPr lang="en-US" altLang="zh-TW" sz="2600" b="0" dirty="0" smtClean="0">
                <a:solidFill>
                  <a:srgbClr val="000000"/>
                </a:solidFill>
                <a:latin typeface="Times New Roman" pitchFamily="18" charset="0"/>
              </a:rPr>
              <a:t>  $</a:t>
            </a:r>
            <a:r>
              <a:rPr lang="en-US" altLang="zh-TW" sz="3000" b="0" dirty="0" err="1">
                <a:solidFill>
                  <a:srgbClr val="000000"/>
                </a:solidFill>
                <a:latin typeface="High Tower Text" pitchFamily="18" charset="0"/>
              </a:rPr>
              <a:t>var</a:t>
            </a:r>
            <a:r>
              <a:rPr lang="en-US" altLang="zh-TW" sz="2600" b="0" dirty="0" smtClean="0">
                <a:solidFill>
                  <a:srgbClr val="000000"/>
                </a:solidFill>
                <a:latin typeface="Times New Roman" pitchFamily="18" charset="0"/>
              </a:rPr>
              <a:t>[-]</a:t>
            </a:r>
            <a:r>
              <a:rPr lang="en-US" altLang="zh-TW" sz="2600" b="0" dirty="0">
                <a:solidFill>
                  <a:srgbClr val="000000"/>
                </a:solidFill>
                <a:latin typeface="Times New Roman" pitchFamily="18" charset="0"/>
              </a:rPr>
              <a:t> </a:t>
            </a:r>
            <a:r>
              <a:rPr lang="en-US" altLang="zh-TW" sz="2600" b="0" dirty="0" smtClean="0">
                <a:solidFill>
                  <a:srgbClr val="000000"/>
                </a:solidFill>
                <a:latin typeface="Times New Roman" pitchFamily="18" charset="0"/>
              </a:rPr>
              <a:t>  $</a:t>
            </a:r>
            <a:r>
              <a:rPr lang="en-US" altLang="zh-TW" sz="3000" b="0" dirty="0" err="1" smtClean="0">
                <a:solidFill>
                  <a:srgbClr val="000000"/>
                </a:solidFill>
                <a:latin typeface="High Tower Text" pitchFamily="18" charset="0"/>
              </a:rPr>
              <a:t>var</a:t>
            </a:r>
            <a:endParaRPr lang="en-US" altLang="zh-TW" sz="2600" b="0" dirty="0">
              <a:solidFill>
                <a:srgbClr val="000000"/>
              </a:solidFill>
              <a:latin typeface="Times New Roman" pitchFamily="18" charset="0"/>
            </a:endParaRPr>
          </a:p>
          <a:p>
            <a:pPr>
              <a:lnSpc>
                <a:spcPct val="75000"/>
              </a:lnSpc>
              <a:spcBef>
                <a:spcPct val="0"/>
              </a:spcBef>
              <a:buNone/>
            </a:pPr>
            <a:r>
              <a:rPr lang="en-US" altLang="zh-TW" sz="3000" b="0" dirty="0">
                <a:solidFill>
                  <a:srgbClr val="000000"/>
                </a:solidFill>
                <a:latin typeface="High Tower Text" pitchFamily="18" charset="0"/>
              </a:rPr>
              <a:t>	</a:t>
            </a:r>
            <a:r>
              <a:rPr lang="en-US" altLang="zh-TW" sz="3000" b="0" dirty="0" smtClean="0">
                <a:solidFill>
                  <a:srgbClr val="000000"/>
                </a:solidFill>
                <a:latin typeface="High Tower Text" pitchFamily="18" charset="0"/>
              </a:rPr>
              <a:t>cherry date cherry date cherry date</a:t>
            </a:r>
            <a:endParaRPr lang="en-US" altLang="zh-TW" sz="3000" b="0" dirty="0">
              <a:solidFill>
                <a:srgbClr val="000000"/>
              </a:solidFill>
              <a:latin typeface="High Tower Text" pitchFamily="18" charset="0"/>
            </a:endParaRPr>
          </a:p>
          <a:p>
            <a:pPr>
              <a:lnSpc>
                <a:spcPct val="75000"/>
              </a:lnSpc>
              <a:spcBef>
                <a:spcPct val="0"/>
              </a:spcBef>
              <a:buFontTx/>
              <a:buNone/>
            </a:pPr>
            <a:endParaRPr lang="en-US" altLang="zh-TW" sz="3000" b="0" dirty="0">
              <a:solidFill>
                <a:srgbClr val="000000"/>
              </a:solidFill>
              <a:latin typeface="High Tower Text" pitchFamily="18" charset="0"/>
            </a:endParaRPr>
          </a:p>
          <a:p>
            <a:pPr>
              <a:lnSpc>
                <a:spcPct val="75000"/>
              </a:lnSpc>
              <a:spcBef>
                <a:spcPct val="0"/>
              </a:spcBef>
              <a:buFontTx/>
              <a:buNone/>
            </a:pPr>
            <a:r>
              <a:rPr lang="en-US" altLang="zh-TW" sz="3000" b="0" dirty="0">
                <a:solidFill>
                  <a:srgbClr val="000000"/>
                </a:solidFill>
                <a:latin typeface="Times New Roman" pitchFamily="18" charset="0"/>
              </a:rPr>
              <a:t>		</a:t>
            </a:r>
            <a:endParaRPr lang="en-US" altLang="zh-TW" sz="3000" b="0" dirty="0">
              <a:solidFill>
                <a:srgbClr val="000000"/>
              </a:solidFill>
            </a:endParaRPr>
          </a:p>
        </p:txBody>
      </p:sp>
    </p:spTree>
    <p:extLst>
      <p:ext uri="{BB962C8B-B14F-4D97-AF65-F5344CB8AC3E}">
        <p14:creationId xmlns:p14="http://schemas.microsoft.com/office/powerpoint/2010/main" val="1894467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457200" y="-99392"/>
            <a:ext cx="8229600" cy="1143000"/>
          </a:xfrm>
        </p:spPr>
        <p:txBody>
          <a:bodyPr anchorCtr="1"/>
          <a:lstStyle/>
          <a:p>
            <a:pPr eaLnBrk="1" hangingPunct="1"/>
            <a:r>
              <a:rPr lang="en-US" altLang="zh-TW" sz="4800" b="1" dirty="0" smtClean="0">
                <a:solidFill>
                  <a:srgbClr val="0033CC"/>
                </a:solidFill>
              </a:rPr>
              <a:t>Parameters and Variables</a:t>
            </a:r>
          </a:p>
        </p:txBody>
      </p:sp>
      <p:sp>
        <p:nvSpPr>
          <p:cNvPr id="29699" name="Rectangle 3"/>
          <p:cNvSpPr>
            <a:spLocks noGrp="1" noChangeArrowheads="1"/>
          </p:cNvSpPr>
          <p:nvPr>
            <p:ph type="body" idx="4294967295"/>
          </p:nvPr>
        </p:nvSpPr>
        <p:spPr>
          <a:xfrm>
            <a:off x="228600" y="967408"/>
            <a:ext cx="8305800" cy="5814392"/>
          </a:xfrm>
        </p:spPr>
        <p:txBody>
          <a:bodyPr/>
          <a:lstStyle/>
          <a:p>
            <a:pPr eaLnBrk="1" hangingPunct="1">
              <a:lnSpc>
                <a:spcPct val="80000"/>
              </a:lnSpc>
            </a:pPr>
            <a:r>
              <a:rPr lang="en-US" altLang="zh-TW" sz="3400" dirty="0" smtClean="0"/>
              <a:t>Built-in </a:t>
            </a:r>
            <a:r>
              <a:rPr lang="en-US" altLang="zh-TW" sz="3400" dirty="0"/>
              <a:t>shell variables</a:t>
            </a:r>
          </a:p>
          <a:p>
            <a:pPr eaLnBrk="1" hangingPunct="1">
              <a:lnSpc>
                <a:spcPct val="80000"/>
              </a:lnSpc>
              <a:buFontTx/>
              <a:buNone/>
            </a:pPr>
            <a:r>
              <a:rPr lang="en-US" altLang="zh-TW" dirty="0"/>
              <a:t>	</a:t>
            </a:r>
            <a:r>
              <a:rPr lang="en-US" altLang="zh-TW" sz="2800" dirty="0"/>
              <a:t>$PATH, $SHELL, $HOME, $prompt, </a:t>
            </a:r>
            <a:r>
              <a:rPr lang="en-US" altLang="zh-TW" sz="2800" dirty="0" smtClean="0"/>
              <a:t>$</a:t>
            </a:r>
            <a:r>
              <a:rPr lang="en-US" altLang="zh-TW" sz="2800" dirty="0" err="1" smtClean="0"/>
              <a:t>argv</a:t>
            </a:r>
            <a:r>
              <a:rPr lang="en-US" altLang="zh-TW" sz="2800" dirty="0" smtClean="0"/>
              <a:t>, etc</a:t>
            </a:r>
            <a:r>
              <a:rPr lang="en-US" altLang="zh-TW" sz="2800" dirty="0"/>
              <a:t>.</a:t>
            </a:r>
          </a:p>
          <a:p>
            <a:pPr lvl="1" eaLnBrk="1" hangingPunct="1">
              <a:lnSpc>
                <a:spcPct val="80000"/>
              </a:lnSpc>
            </a:pPr>
            <a:r>
              <a:rPr lang="en-US" altLang="zh-TW" sz="2400" dirty="0" smtClean="0"/>
              <a:t>These have </a:t>
            </a:r>
            <a:r>
              <a:rPr lang="en-US" altLang="zh-TW" sz="2400" dirty="0"/>
              <a:t>special meaning to the shell</a:t>
            </a:r>
          </a:p>
          <a:p>
            <a:pPr lvl="1" eaLnBrk="1" hangingPunct="1">
              <a:lnSpc>
                <a:spcPct val="80000"/>
              </a:lnSpc>
            </a:pPr>
            <a:r>
              <a:rPr lang="en-US" altLang="zh-TW" sz="2400" dirty="0"/>
              <a:t>By convention, they </a:t>
            </a:r>
            <a:r>
              <a:rPr lang="en-US" altLang="zh-TW" sz="2400" dirty="0" smtClean="0"/>
              <a:t>mostly use </a:t>
            </a:r>
            <a:r>
              <a:rPr lang="en-US" altLang="zh-TW" sz="2400" dirty="0"/>
              <a:t>upper-case letters</a:t>
            </a:r>
          </a:p>
          <a:p>
            <a:pPr eaLnBrk="1" hangingPunct="1">
              <a:lnSpc>
                <a:spcPct val="80000"/>
              </a:lnSpc>
              <a:buFontTx/>
              <a:buNone/>
            </a:pPr>
            <a:endParaRPr lang="en-US" altLang="zh-TW" sz="1200" dirty="0"/>
          </a:p>
          <a:p>
            <a:pPr eaLnBrk="1" hangingPunct="1">
              <a:lnSpc>
                <a:spcPct val="80000"/>
              </a:lnSpc>
            </a:pPr>
            <a:r>
              <a:rPr lang="en-US" altLang="zh-TW" sz="3400" dirty="0" smtClean="0"/>
              <a:t>User created variables</a:t>
            </a:r>
          </a:p>
          <a:p>
            <a:pPr eaLnBrk="1" hangingPunct="1">
              <a:lnSpc>
                <a:spcPct val="80000"/>
              </a:lnSpc>
              <a:buFontTx/>
              <a:buNone/>
            </a:pPr>
            <a:r>
              <a:rPr lang="en-US" altLang="zh-TW" dirty="0" smtClean="0"/>
              <a:t>	</a:t>
            </a:r>
            <a:r>
              <a:rPr lang="en-US" altLang="zh-TW" sz="2800" dirty="0" smtClean="0"/>
              <a:t>$</a:t>
            </a:r>
            <a:r>
              <a:rPr lang="en-US" altLang="zh-TW" sz="2800" dirty="0" err="1" smtClean="0"/>
              <a:t>myvar</a:t>
            </a:r>
            <a:r>
              <a:rPr lang="en-US" altLang="zh-TW" sz="2800" dirty="0" smtClean="0"/>
              <a:t>, $file1, etc.</a:t>
            </a:r>
          </a:p>
          <a:p>
            <a:pPr eaLnBrk="1" hangingPunct="1">
              <a:lnSpc>
                <a:spcPct val="80000"/>
              </a:lnSpc>
              <a:buFontTx/>
              <a:buNone/>
            </a:pPr>
            <a:endParaRPr lang="en-US" altLang="zh-TW" sz="1200" dirty="0" smtClean="0"/>
          </a:p>
        </p:txBody>
      </p:sp>
    </p:spTree>
    <p:extLst>
      <p:ext uri="{BB962C8B-B14F-4D97-AF65-F5344CB8AC3E}">
        <p14:creationId xmlns:p14="http://schemas.microsoft.com/office/powerpoint/2010/main" val="20856322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457200" y="-99392"/>
            <a:ext cx="8229600" cy="1143000"/>
          </a:xfrm>
        </p:spPr>
        <p:txBody>
          <a:bodyPr anchorCtr="1"/>
          <a:lstStyle/>
          <a:p>
            <a:pPr eaLnBrk="1" hangingPunct="1"/>
            <a:r>
              <a:rPr lang="en-US" altLang="zh-TW" sz="4800" b="1" dirty="0" smtClean="0">
                <a:solidFill>
                  <a:srgbClr val="0033CC"/>
                </a:solidFill>
              </a:rPr>
              <a:t>Parameters and Variables</a:t>
            </a:r>
          </a:p>
        </p:txBody>
      </p:sp>
      <p:sp>
        <p:nvSpPr>
          <p:cNvPr id="29699" name="Rectangle 3"/>
          <p:cNvSpPr>
            <a:spLocks noGrp="1" noChangeArrowheads="1"/>
          </p:cNvSpPr>
          <p:nvPr>
            <p:ph type="body" idx="4294967295"/>
          </p:nvPr>
        </p:nvSpPr>
        <p:spPr>
          <a:xfrm>
            <a:off x="228600" y="967408"/>
            <a:ext cx="8305800" cy="5814392"/>
          </a:xfrm>
        </p:spPr>
        <p:txBody>
          <a:bodyPr/>
          <a:lstStyle/>
          <a:p>
            <a:pPr eaLnBrk="1" hangingPunct="1">
              <a:lnSpc>
                <a:spcPct val="80000"/>
              </a:lnSpc>
            </a:pPr>
            <a:r>
              <a:rPr lang="en-US" altLang="zh-TW" sz="3400" dirty="0" smtClean="0">
                <a:solidFill>
                  <a:schemeClr val="tx1">
                    <a:lumMod val="50000"/>
                    <a:lumOff val="50000"/>
                  </a:schemeClr>
                </a:solidFill>
              </a:rPr>
              <a:t>Built-in </a:t>
            </a:r>
            <a:r>
              <a:rPr lang="en-US" altLang="zh-TW" sz="3400" dirty="0">
                <a:solidFill>
                  <a:schemeClr val="tx1">
                    <a:lumMod val="50000"/>
                    <a:lumOff val="50000"/>
                  </a:schemeClr>
                </a:solidFill>
              </a:rPr>
              <a:t>shell variables</a:t>
            </a:r>
          </a:p>
          <a:p>
            <a:pPr eaLnBrk="1" hangingPunct="1">
              <a:lnSpc>
                <a:spcPct val="80000"/>
              </a:lnSpc>
              <a:buFontTx/>
              <a:buNone/>
            </a:pPr>
            <a:r>
              <a:rPr lang="en-US" altLang="zh-TW" dirty="0">
                <a:solidFill>
                  <a:schemeClr val="tx1">
                    <a:lumMod val="50000"/>
                    <a:lumOff val="50000"/>
                  </a:schemeClr>
                </a:solidFill>
              </a:rPr>
              <a:t>	</a:t>
            </a:r>
            <a:r>
              <a:rPr lang="en-US" altLang="zh-TW" sz="2800" dirty="0">
                <a:solidFill>
                  <a:schemeClr val="tx1">
                    <a:lumMod val="50000"/>
                    <a:lumOff val="50000"/>
                  </a:schemeClr>
                </a:solidFill>
              </a:rPr>
              <a:t>$PATH, $SHELL, $HOME, $prompt, </a:t>
            </a:r>
            <a:r>
              <a:rPr lang="en-US" altLang="zh-TW" sz="2800" dirty="0" smtClean="0">
                <a:solidFill>
                  <a:srgbClr val="FF0066"/>
                </a:solidFill>
              </a:rPr>
              <a:t>$</a:t>
            </a:r>
            <a:r>
              <a:rPr lang="en-US" altLang="zh-TW" sz="2800" dirty="0" err="1" smtClean="0">
                <a:solidFill>
                  <a:srgbClr val="FF0066"/>
                </a:solidFill>
              </a:rPr>
              <a:t>argv</a:t>
            </a:r>
            <a:r>
              <a:rPr lang="en-US" altLang="zh-TW" sz="2800" dirty="0" smtClean="0">
                <a:solidFill>
                  <a:schemeClr val="tx1">
                    <a:lumMod val="50000"/>
                    <a:lumOff val="50000"/>
                  </a:schemeClr>
                </a:solidFill>
              </a:rPr>
              <a:t>, etc</a:t>
            </a:r>
            <a:r>
              <a:rPr lang="en-US" altLang="zh-TW" sz="2800" dirty="0">
                <a:solidFill>
                  <a:schemeClr val="tx1">
                    <a:lumMod val="50000"/>
                    <a:lumOff val="50000"/>
                  </a:schemeClr>
                </a:solidFill>
              </a:rPr>
              <a:t>.</a:t>
            </a:r>
          </a:p>
          <a:p>
            <a:pPr lvl="1" eaLnBrk="1" hangingPunct="1">
              <a:lnSpc>
                <a:spcPct val="80000"/>
              </a:lnSpc>
            </a:pPr>
            <a:r>
              <a:rPr lang="en-US" altLang="zh-TW" sz="2400" dirty="0" smtClean="0">
                <a:solidFill>
                  <a:schemeClr val="tx1">
                    <a:lumMod val="50000"/>
                    <a:lumOff val="50000"/>
                  </a:schemeClr>
                </a:solidFill>
              </a:rPr>
              <a:t>These have </a:t>
            </a:r>
            <a:r>
              <a:rPr lang="en-US" altLang="zh-TW" sz="2400" dirty="0">
                <a:solidFill>
                  <a:schemeClr val="tx1">
                    <a:lumMod val="50000"/>
                    <a:lumOff val="50000"/>
                  </a:schemeClr>
                </a:solidFill>
              </a:rPr>
              <a:t>special meaning to the shell</a:t>
            </a:r>
          </a:p>
          <a:p>
            <a:pPr lvl="1" eaLnBrk="1" hangingPunct="1">
              <a:lnSpc>
                <a:spcPct val="80000"/>
              </a:lnSpc>
            </a:pPr>
            <a:r>
              <a:rPr lang="en-US" altLang="zh-TW" sz="2400" dirty="0">
                <a:solidFill>
                  <a:schemeClr val="tx1">
                    <a:lumMod val="50000"/>
                    <a:lumOff val="50000"/>
                  </a:schemeClr>
                </a:solidFill>
              </a:rPr>
              <a:t>By convention, they </a:t>
            </a:r>
            <a:r>
              <a:rPr lang="en-US" altLang="zh-TW" sz="2400" dirty="0" smtClean="0">
                <a:solidFill>
                  <a:schemeClr val="tx1">
                    <a:lumMod val="50000"/>
                    <a:lumOff val="50000"/>
                  </a:schemeClr>
                </a:solidFill>
              </a:rPr>
              <a:t>mostly use </a:t>
            </a:r>
            <a:r>
              <a:rPr lang="en-US" altLang="zh-TW" sz="2400" dirty="0">
                <a:solidFill>
                  <a:schemeClr val="tx1">
                    <a:lumMod val="50000"/>
                    <a:lumOff val="50000"/>
                  </a:schemeClr>
                </a:solidFill>
              </a:rPr>
              <a:t>upper-case letters</a:t>
            </a:r>
          </a:p>
          <a:p>
            <a:pPr eaLnBrk="1" hangingPunct="1">
              <a:lnSpc>
                <a:spcPct val="80000"/>
              </a:lnSpc>
              <a:buFontTx/>
              <a:buNone/>
            </a:pPr>
            <a:endParaRPr lang="en-US" altLang="zh-TW" sz="1200" dirty="0">
              <a:solidFill>
                <a:schemeClr val="tx1">
                  <a:lumMod val="50000"/>
                  <a:lumOff val="50000"/>
                </a:schemeClr>
              </a:solidFill>
            </a:endParaRPr>
          </a:p>
          <a:p>
            <a:pPr eaLnBrk="1" hangingPunct="1">
              <a:lnSpc>
                <a:spcPct val="80000"/>
              </a:lnSpc>
            </a:pPr>
            <a:r>
              <a:rPr lang="en-US" altLang="zh-TW" sz="3400" dirty="0" smtClean="0">
                <a:solidFill>
                  <a:schemeClr val="tx1">
                    <a:lumMod val="50000"/>
                    <a:lumOff val="50000"/>
                  </a:schemeClr>
                </a:solidFill>
              </a:rPr>
              <a:t>User created variables</a:t>
            </a:r>
          </a:p>
          <a:p>
            <a:pPr eaLnBrk="1" hangingPunct="1">
              <a:lnSpc>
                <a:spcPct val="80000"/>
              </a:lnSpc>
              <a:buFontTx/>
              <a:buNone/>
            </a:pPr>
            <a:r>
              <a:rPr lang="en-US" altLang="zh-TW" dirty="0" smtClean="0">
                <a:solidFill>
                  <a:schemeClr val="tx1">
                    <a:lumMod val="50000"/>
                    <a:lumOff val="50000"/>
                  </a:schemeClr>
                </a:solidFill>
              </a:rPr>
              <a:t>	</a:t>
            </a:r>
            <a:r>
              <a:rPr lang="en-US" altLang="zh-TW" sz="2800" dirty="0" smtClean="0">
                <a:solidFill>
                  <a:schemeClr val="tx1">
                    <a:lumMod val="50000"/>
                    <a:lumOff val="50000"/>
                  </a:schemeClr>
                </a:solidFill>
              </a:rPr>
              <a:t>$</a:t>
            </a:r>
            <a:r>
              <a:rPr lang="en-US" altLang="zh-TW" sz="2800" dirty="0" err="1" smtClean="0">
                <a:solidFill>
                  <a:schemeClr val="tx1">
                    <a:lumMod val="50000"/>
                    <a:lumOff val="50000"/>
                  </a:schemeClr>
                </a:solidFill>
              </a:rPr>
              <a:t>myvar</a:t>
            </a:r>
            <a:r>
              <a:rPr lang="en-US" altLang="zh-TW" sz="2800" dirty="0" smtClean="0">
                <a:solidFill>
                  <a:schemeClr val="tx1">
                    <a:lumMod val="50000"/>
                    <a:lumOff val="50000"/>
                  </a:schemeClr>
                </a:solidFill>
              </a:rPr>
              <a:t>, $file1, etc.</a:t>
            </a:r>
          </a:p>
          <a:p>
            <a:pPr eaLnBrk="1" hangingPunct="1">
              <a:lnSpc>
                <a:spcPct val="80000"/>
              </a:lnSpc>
              <a:buFontTx/>
              <a:buNone/>
            </a:pPr>
            <a:endParaRPr lang="en-US" altLang="zh-TW" sz="1200" dirty="0" smtClean="0"/>
          </a:p>
        </p:txBody>
      </p:sp>
      <p:sp>
        <p:nvSpPr>
          <p:cNvPr id="5" name="AutoShape 9"/>
          <p:cNvSpPr>
            <a:spLocks noChangeArrowheads="1"/>
          </p:cNvSpPr>
          <p:nvPr/>
        </p:nvSpPr>
        <p:spPr bwMode="auto">
          <a:xfrm>
            <a:off x="6019800" y="2537792"/>
            <a:ext cx="3124200" cy="1119808"/>
          </a:xfrm>
          <a:prstGeom prst="wedgeRectCallout">
            <a:avLst>
              <a:gd name="adj1" fmla="val -22676"/>
              <a:gd name="adj2" fmla="val -111581"/>
            </a:avLst>
          </a:prstGeom>
          <a:solidFill>
            <a:srgbClr val="FF9900"/>
          </a:solidFill>
          <a:ln w="9525">
            <a:solidFill>
              <a:schemeClr val="tx1"/>
            </a:solidFill>
            <a:miter lim="800000"/>
            <a:headEnd/>
            <a:tailEnd/>
          </a:ln>
        </p:spPr>
        <p:txBody>
          <a:bodyPr anchor="ctr" anchorCtr="0"/>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eaLnBrk="1" hangingPunct="1">
              <a:spcBef>
                <a:spcPct val="0"/>
              </a:spcBef>
              <a:buFontTx/>
              <a:buNone/>
            </a:pPr>
            <a:r>
              <a:rPr lang="en-US" altLang="zh-TW" sz="2800" dirty="0" smtClean="0">
                <a:solidFill>
                  <a:srgbClr val="FFFFFF"/>
                </a:solidFill>
                <a:latin typeface="Arial Narrow" pitchFamily="34" charset="0"/>
              </a:rPr>
              <a:t>This built-in variable is, in fact, an array</a:t>
            </a:r>
            <a:endParaRPr lang="en-US" altLang="zh-TW" sz="2800" dirty="0">
              <a:solidFill>
                <a:srgbClr val="FFFFFF"/>
              </a:solidFill>
              <a:latin typeface="Arial Narrow" pitchFamily="34" charset="0"/>
            </a:endParaRPr>
          </a:p>
        </p:txBody>
      </p:sp>
    </p:spTree>
    <p:extLst>
      <p:ext uri="{BB962C8B-B14F-4D97-AF65-F5344CB8AC3E}">
        <p14:creationId xmlns:p14="http://schemas.microsoft.com/office/powerpoint/2010/main" val="175811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457200" y="-99392"/>
            <a:ext cx="8229600" cy="1143000"/>
          </a:xfrm>
        </p:spPr>
        <p:txBody>
          <a:bodyPr anchorCtr="1"/>
          <a:lstStyle/>
          <a:p>
            <a:pPr eaLnBrk="1" hangingPunct="1"/>
            <a:r>
              <a:rPr lang="en-US" altLang="zh-TW" sz="4800" b="1" dirty="0" smtClean="0">
                <a:solidFill>
                  <a:srgbClr val="0033CC"/>
                </a:solidFill>
              </a:rPr>
              <a:t>Parameters and Variables</a:t>
            </a:r>
          </a:p>
        </p:txBody>
      </p:sp>
      <p:sp>
        <p:nvSpPr>
          <p:cNvPr id="29699" name="Rectangle 3"/>
          <p:cNvSpPr>
            <a:spLocks noGrp="1" noChangeArrowheads="1"/>
          </p:cNvSpPr>
          <p:nvPr>
            <p:ph type="body" idx="4294967295"/>
          </p:nvPr>
        </p:nvSpPr>
        <p:spPr>
          <a:xfrm>
            <a:off x="228600" y="967408"/>
            <a:ext cx="8305800" cy="5814392"/>
          </a:xfrm>
        </p:spPr>
        <p:txBody>
          <a:bodyPr/>
          <a:lstStyle/>
          <a:p>
            <a:pPr eaLnBrk="1" hangingPunct="1">
              <a:lnSpc>
                <a:spcPct val="80000"/>
              </a:lnSpc>
            </a:pPr>
            <a:r>
              <a:rPr lang="en-US" altLang="zh-TW" sz="3400" dirty="0" smtClean="0">
                <a:solidFill>
                  <a:schemeClr val="bg1">
                    <a:lumMod val="65000"/>
                  </a:schemeClr>
                </a:solidFill>
              </a:rPr>
              <a:t>Built-in </a:t>
            </a:r>
            <a:r>
              <a:rPr lang="en-US" altLang="zh-TW" sz="3400" dirty="0">
                <a:solidFill>
                  <a:schemeClr val="bg1">
                    <a:lumMod val="65000"/>
                  </a:schemeClr>
                </a:solidFill>
              </a:rPr>
              <a:t>shell variables</a:t>
            </a:r>
          </a:p>
          <a:p>
            <a:pPr eaLnBrk="1" hangingPunct="1">
              <a:lnSpc>
                <a:spcPct val="80000"/>
              </a:lnSpc>
              <a:buFontTx/>
              <a:buNone/>
            </a:pPr>
            <a:r>
              <a:rPr lang="en-US" altLang="zh-TW" dirty="0">
                <a:solidFill>
                  <a:schemeClr val="bg1">
                    <a:lumMod val="65000"/>
                  </a:schemeClr>
                </a:solidFill>
              </a:rPr>
              <a:t>	</a:t>
            </a:r>
            <a:r>
              <a:rPr lang="en-US" altLang="zh-TW" sz="2800" dirty="0">
                <a:solidFill>
                  <a:schemeClr val="bg1">
                    <a:lumMod val="65000"/>
                  </a:schemeClr>
                </a:solidFill>
              </a:rPr>
              <a:t>$PATH, $SHELL, $HOME, $prompt, </a:t>
            </a:r>
            <a:r>
              <a:rPr lang="en-US" altLang="zh-TW" sz="2800" dirty="0" smtClean="0">
                <a:solidFill>
                  <a:srgbClr val="FF0066"/>
                </a:solidFill>
              </a:rPr>
              <a:t>$</a:t>
            </a:r>
            <a:r>
              <a:rPr lang="en-US" altLang="zh-TW" sz="2800" dirty="0" err="1" smtClean="0">
                <a:solidFill>
                  <a:srgbClr val="FF0066"/>
                </a:solidFill>
              </a:rPr>
              <a:t>argv</a:t>
            </a:r>
            <a:r>
              <a:rPr lang="en-US" altLang="zh-TW" sz="2800" dirty="0" smtClean="0">
                <a:solidFill>
                  <a:schemeClr val="bg1">
                    <a:lumMod val="65000"/>
                  </a:schemeClr>
                </a:solidFill>
              </a:rPr>
              <a:t>, etc</a:t>
            </a:r>
            <a:r>
              <a:rPr lang="en-US" altLang="zh-TW" sz="2800" dirty="0">
                <a:solidFill>
                  <a:schemeClr val="bg1">
                    <a:lumMod val="65000"/>
                  </a:schemeClr>
                </a:solidFill>
              </a:rPr>
              <a:t>.</a:t>
            </a:r>
          </a:p>
          <a:p>
            <a:pPr lvl="1" eaLnBrk="1" hangingPunct="1">
              <a:lnSpc>
                <a:spcPct val="80000"/>
              </a:lnSpc>
            </a:pPr>
            <a:r>
              <a:rPr lang="en-US" altLang="zh-TW" sz="2400" dirty="0" smtClean="0">
                <a:solidFill>
                  <a:schemeClr val="bg1">
                    <a:lumMod val="65000"/>
                  </a:schemeClr>
                </a:solidFill>
              </a:rPr>
              <a:t>These have </a:t>
            </a:r>
            <a:r>
              <a:rPr lang="en-US" altLang="zh-TW" sz="2400" dirty="0">
                <a:solidFill>
                  <a:schemeClr val="bg1">
                    <a:lumMod val="65000"/>
                  </a:schemeClr>
                </a:solidFill>
              </a:rPr>
              <a:t>special meaning to the shell</a:t>
            </a:r>
          </a:p>
          <a:p>
            <a:pPr lvl="1" eaLnBrk="1" hangingPunct="1">
              <a:lnSpc>
                <a:spcPct val="80000"/>
              </a:lnSpc>
            </a:pPr>
            <a:r>
              <a:rPr lang="en-US" altLang="zh-TW" sz="2400" dirty="0">
                <a:solidFill>
                  <a:schemeClr val="bg1">
                    <a:lumMod val="65000"/>
                  </a:schemeClr>
                </a:solidFill>
              </a:rPr>
              <a:t>By convention, they </a:t>
            </a:r>
            <a:r>
              <a:rPr lang="en-US" altLang="zh-TW" sz="2400" dirty="0" smtClean="0">
                <a:solidFill>
                  <a:schemeClr val="bg1">
                    <a:lumMod val="65000"/>
                  </a:schemeClr>
                </a:solidFill>
              </a:rPr>
              <a:t>mostly use </a:t>
            </a:r>
            <a:r>
              <a:rPr lang="en-US" altLang="zh-TW" sz="2400" dirty="0">
                <a:solidFill>
                  <a:schemeClr val="bg1">
                    <a:lumMod val="65000"/>
                  </a:schemeClr>
                </a:solidFill>
              </a:rPr>
              <a:t>upper-case letters</a:t>
            </a:r>
          </a:p>
          <a:p>
            <a:pPr eaLnBrk="1" hangingPunct="1">
              <a:lnSpc>
                <a:spcPct val="80000"/>
              </a:lnSpc>
              <a:buFontTx/>
              <a:buNone/>
            </a:pPr>
            <a:endParaRPr lang="en-US" altLang="zh-TW" sz="1200" dirty="0"/>
          </a:p>
          <a:p>
            <a:pPr eaLnBrk="1" hangingPunct="1">
              <a:lnSpc>
                <a:spcPct val="80000"/>
              </a:lnSpc>
            </a:pPr>
            <a:r>
              <a:rPr lang="en-US" altLang="zh-TW" sz="3400" dirty="0" smtClean="0">
                <a:solidFill>
                  <a:schemeClr val="bg1">
                    <a:lumMod val="65000"/>
                  </a:schemeClr>
                </a:solidFill>
              </a:rPr>
              <a:t>User created variables</a:t>
            </a:r>
          </a:p>
          <a:p>
            <a:pPr eaLnBrk="1" hangingPunct="1">
              <a:lnSpc>
                <a:spcPct val="80000"/>
              </a:lnSpc>
              <a:buFontTx/>
              <a:buNone/>
            </a:pPr>
            <a:r>
              <a:rPr lang="en-US" altLang="zh-TW" dirty="0" smtClean="0">
                <a:solidFill>
                  <a:schemeClr val="bg1">
                    <a:lumMod val="65000"/>
                  </a:schemeClr>
                </a:solidFill>
              </a:rPr>
              <a:t>	</a:t>
            </a:r>
            <a:r>
              <a:rPr lang="en-US" altLang="zh-TW" sz="2800" dirty="0" smtClean="0">
                <a:solidFill>
                  <a:schemeClr val="bg1">
                    <a:lumMod val="65000"/>
                  </a:schemeClr>
                </a:solidFill>
              </a:rPr>
              <a:t>$</a:t>
            </a:r>
            <a:r>
              <a:rPr lang="en-US" altLang="zh-TW" sz="2800" dirty="0" err="1" smtClean="0">
                <a:solidFill>
                  <a:schemeClr val="bg1">
                    <a:lumMod val="65000"/>
                  </a:schemeClr>
                </a:solidFill>
              </a:rPr>
              <a:t>myvar</a:t>
            </a:r>
            <a:r>
              <a:rPr lang="en-US" altLang="zh-TW" sz="2800" dirty="0" smtClean="0">
                <a:solidFill>
                  <a:schemeClr val="bg1">
                    <a:lumMod val="65000"/>
                  </a:schemeClr>
                </a:solidFill>
              </a:rPr>
              <a:t>, $file1, etc.</a:t>
            </a:r>
          </a:p>
          <a:p>
            <a:pPr eaLnBrk="1" hangingPunct="1">
              <a:lnSpc>
                <a:spcPct val="80000"/>
              </a:lnSpc>
              <a:buFontTx/>
              <a:buNone/>
            </a:pPr>
            <a:endParaRPr lang="en-US" altLang="zh-TW" sz="1200" dirty="0" smtClean="0"/>
          </a:p>
          <a:p>
            <a:pPr eaLnBrk="1" hangingPunct="1">
              <a:lnSpc>
                <a:spcPct val="80000"/>
              </a:lnSpc>
            </a:pPr>
            <a:r>
              <a:rPr lang="en-US" altLang="zh-TW" sz="3400" dirty="0" smtClean="0">
                <a:solidFill>
                  <a:srgbClr val="FF0066"/>
                </a:solidFill>
              </a:rPr>
              <a:t>Special </a:t>
            </a:r>
            <a:r>
              <a:rPr lang="en-US" altLang="zh-TW" sz="3400" dirty="0">
                <a:solidFill>
                  <a:srgbClr val="FF0066"/>
                </a:solidFill>
              </a:rPr>
              <a:t>v</a:t>
            </a:r>
            <a:r>
              <a:rPr lang="en-US" altLang="zh-TW" sz="3400" dirty="0" smtClean="0">
                <a:solidFill>
                  <a:srgbClr val="FF0066"/>
                </a:solidFill>
              </a:rPr>
              <a:t>ariables</a:t>
            </a:r>
            <a:endParaRPr lang="en-US" altLang="zh-TW" sz="3400" dirty="0" smtClean="0">
              <a:solidFill>
                <a:srgbClr val="FF0066"/>
              </a:solidFill>
            </a:endParaRPr>
          </a:p>
          <a:p>
            <a:pPr eaLnBrk="1" hangingPunct="1">
              <a:lnSpc>
                <a:spcPct val="80000"/>
              </a:lnSpc>
              <a:buNone/>
            </a:pPr>
            <a:r>
              <a:rPr lang="en-US" altLang="zh-TW" dirty="0" smtClean="0">
                <a:solidFill>
                  <a:srgbClr val="FF0066"/>
                </a:solidFill>
              </a:rPr>
              <a:t>	</a:t>
            </a:r>
            <a:r>
              <a:rPr lang="en-US" altLang="zh-TW" sz="2800" dirty="0">
                <a:solidFill>
                  <a:srgbClr val="FF0066"/>
                </a:solidFill>
              </a:rPr>
              <a:t>$* (list of all </a:t>
            </a:r>
            <a:r>
              <a:rPr lang="en-US" altLang="zh-TW" sz="2800" dirty="0" smtClean="0">
                <a:solidFill>
                  <a:srgbClr val="FF0066"/>
                </a:solidFill>
              </a:rPr>
              <a:t>arguments)</a:t>
            </a:r>
            <a:r>
              <a:rPr lang="en-US" altLang="zh-TW" sz="2800" dirty="0" smtClean="0">
                <a:solidFill>
                  <a:schemeClr val="bg1">
                    <a:lumMod val="85000"/>
                  </a:schemeClr>
                </a:solidFill>
              </a:rPr>
              <a:t>, </a:t>
            </a:r>
            <a:r>
              <a:rPr lang="en-US" altLang="zh-TW" sz="2800" dirty="0">
                <a:solidFill>
                  <a:schemeClr val="bg1">
                    <a:lumMod val="85000"/>
                  </a:schemeClr>
                </a:solidFill>
              </a:rPr>
              <a:t>$#</a:t>
            </a:r>
            <a:r>
              <a:rPr lang="en-US" altLang="zh-TW" sz="2800" dirty="0" smtClean="0">
                <a:solidFill>
                  <a:schemeClr val="bg1">
                    <a:lumMod val="85000"/>
                  </a:schemeClr>
                </a:solidFill>
              </a:rPr>
              <a:t>x </a:t>
            </a:r>
            <a:r>
              <a:rPr lang="en-US" altLang="zh-TW" sz="2800" dirty="0">
                <a:solidFill>
                  <a:schemeClr val="bg1">
                    <a:lumMod val="85000"/>
                  </a:schemeClr>
                </a:solidFill>
              </a:rPr>
              <a:t>(# of elements</a:t>
            </a:r>
            <a:r>
              <a:rPr lang="en-US" altLang="zh-TW" sz="2800" dirty="0" smtClean="0">
                <a:solidFill>
                  <a:schemeClr val="bg1">
                    <a:lumMod val="85000"/>
                  </a:schemeClr>
                </a:solidFill>
              </a:rPr>
              <a:t>), $#,</a:t>
            </a:r>
            <a:r>
              <a:rPr lang="en-US" altLang="zh-TW" sz="2800" dirty="0">
                <a:solidFill>
                  <a:schemeClr val="bg1">
                    <a:lumMod val="85000"/>
                  </a:schemeClr>
                </a:solidFill>
              </a:rPr>
              <a:t/>
            </a:r>
            <a:br>
              <a:rPr lang="en-US" altLang="zh-TW" sz="2800" dirty="0">
                <a:solidFill>
                  <a:schemeClr val="bg1">
                    <a:lumMod val="85000"/>
                  </a:schemeClr>
                </a:solidFill>
              </a:rPr>
            </a:br>
            <a:r>
              <a:rPr lang="en-US" altLang="zh-TW" sz="2800" dirty="0" smtClean="0">
                <a:solidFill>
                  <a:schemeClr val="bg1">
                    <a:lumMod val="85000"/>
                  </a:schemeClr>
                </a:solidFill>
              </a:rPr>
              <a:t>$?, </a:t>
            </a:r>
            <a:r>
              <a:rPr lang="en-US" altLang="zh-TW" sz="2800" dirty="0">
                <a:solidFill>
                  <a:schemeClr val="bg1">
                    <a:lumMod val="85000"/>
                  </a:schemeClr>
                </a:solidFill>
              </a:rPr>
              <a:t>$?X, </a:t>
            </a:r>
            <a:r>
              <a:rPr lang="en-US" altLang="zh-TW" sz="2800" dirty="0">
                <a:solidFill>
                  <a:schemeClr val="bg1">
                    <a:lumMod val="85000"/>
                  </a:schemeClr>
                </a:solidFill>
              </a:rPr>
              <a:t>$&lt;, etc</a:t>
            </a:r>
            <a:r>
              <a:rPr lang="en-US" altLang="zh-TW" sz="2800" dirty="0">
                <a:solidFill>
                  <a:schemeClr val="bg1">
                    <a:lumMod val="85000"/>
                  </a:schemeClr>
                </a:solidFill>
              </a:rPr>
              <a:t>.</a:t>
            </a:r>
          </a:p>
          <a:p>
            <a:pPr eaLnBrk="1" hangingPunct="1">
              <a:lnSpc>
                <a:spcPct val="80000"/>
              </a:lnSpc>
              <a:buFontTx/>
              <a:buNone/>
            </a:pPr>
            <a:endParaRPr lang="en-US" altLang="zh-TW" sz="1200" dirty="0" smtClean="0"/>
          </a:p>
        </p:txBody>
      </p:sp>
      <p:sp>
        <p:nvSpPr>
          <p:cNvPr id="4" name="AutoShape 9"/>
          <p:cNvSpPr>
            <a:spLocks noChangeArrowheads="1"/>
          </p:cNvSpPr>
          <p:nvPr/>
        </p:nvSpPr>
        <p:spPr bwMode="auto">
          <a:xfrm>
            <a:off x="685800" y="2537792"/>
            <a:ext cx="2514600" cy="1119808"/>
          </a:xfrm>
          <a:prstGeom prst="wedgeRectCallout">
            <a:avLst>
              <a:gd name="adj1" fmla="val -42344"/>
              <a:gd name="adj2" fmla="val 141556"/>
            </a:avLst>
          </a:prstGeom>
          <a:solidFill>
            <a:srgbClr val="FF9900"/>
          </a:solidFill>
          <a:ln w="9525">
            <a:solidFill>
              <a:schemeClr val="tx1"/>
            </a:solidFill>
            <a:miter lim="800000"/>
            <a:headEnd/>
            <a:tailEnd/>
          </a:ln>
        </p:spPr>
        <p:txBody>
          <a:bodyPr anchor="ctr" anchorCtr="0"/>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eaLnBrk="1" hangingPunct="1">
              <a:spcBef>
                <a:spcPct val="0"/>
              </a:spcBef>
              <a:buFontTx/>
              <a:buNone/>
            </a:pPr>
            <a:r>
              <a:rPr lang="en-US" altLang="zh-TW" sz="2800" dirty="0" smtClean="0">
                <a:solidFill>
                  <a:srgbClr val="FFFFFF"/>
                </a:solidFill>
                <a:latin typeface="Arial Narrow" pitchFamily="34" charset="0"/>
              </a:rPr>
              <a:t>We learned this in lecture 2.</a:t>
            </a:r>
            <a:endParaRPr lang="en-US" altLang="zh-TW" sz="2800" dirty="0">
              <a:solidFill>
                <a:srgbClr val="FFFFFF"/>
              </a:solidFill>
              <a:latin typeface="Arial Narrow" pitchFamily="34" charset="0"/>
            </a:endParaRPr>
          </a:p>
        </p:txBody>
      </p:sp>
      <p:sp>
        <p:nvSpPr>
          <p:cNvPr id="7" name="AutoShape 9"/>
          <p:cNvSpPr>
            <a:spLocks noChangeArrowheads="1"/>
          </p:cNvSpPr>
          <p:nvPr/>
        </p:nvSpPr>
        <p:spPr bwMode="auto">
          <a:xfrm>
            <a:off x="6019800" y="2537792"/>
            <a:ext cx="3124200" cy="1119808"/>
          </a:xfrm>
          <a:prstGeom prst="wedgeRectCallout">
            <a:avLst>
              <a:gd name="adj1" fmla="val -22676"/>
              <a:gd name="adj2" fmla="val -111581"/>
            </a:avLst>
          </a:prstGeom>
          <a:solidFill>
            <a:srgbClr val="FF9900"/>
          </a:solidFill>
          <a:ln w="9525">
            <a:solidFill>
              <a:schemeClr val="tx1"/>
            </a:solidFill>
            <a:miter lim="800000"/>
            <a:headEnd/>
            <a:tailEnd/>
          </a:ln>
        </p:spPr>
        <p:txBody>
          <a:bodyPr anchor="ctr" anchorCtr="0"/>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eaLnBrk="1" hangingPunct="1">
              <a:spcBef>
                <a:spcPct val="0"/>
              </a:spcBef>
              <a:buFontTx/>
              <a:buNone/>
            </a:pPr>
            <a:r>
              <a:rPr lang="en-US" altLang="zh-TW" sz="2800" dirty="0" smtClean="0">
                <a:solidFill>
                  <a:srgbClr val="FFFFFF"/>
                </a:solidFill>
                <a:latin typeface="Arial Narrow" pitchFamily="34" charset="0"/>
              </a:rPr>
              <a:t>This built-in variable is, in fact, an array</a:t>
            </a:r>
            <a:endParaRPr lang="en-US" altLang="zh-TW" sz="2800" dirty="0">
              <a:solidFill>
                <a:srgbClr val="FFFFFF"/>
              </a:solidFill>
              <a:latin typeface="Arial Narrow" pitchFamily="34" charset="0"/>
            </a:endParaRPr>
          </a:p>
        </p:txBody>
      </p:sp>
    </p:spTree>
    <p:extLst>
      <p:ext uri="{BB962C8B-B14F-4D97-AF65-F5344CB8AC3E}">
        <p14:creationId xmlns:p14="http://schemas.microsoft.com/office/powerpoint/2010/main" val="258676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9699">
                                            <p:txEl>
                                              <p:pRg st="9" end="9"/>
                                            </p:txEl>
                                          </p:spTgt>
                                        </p:tgtEl>
                                        <p:attrNameLst>
                                          <p:attrName>style.visibility</p:attrName>
                                        </p:attrNameLst>
                                      </p:cBhvr>
                                      <p:to>
                                        <p:strVal val="visible"/>
                                      </p:to>
                                    </p:set>
                                    <p:animEffect transition="in" filter="randombar(horizontal)">
                                      <p:cBhvr>
                                        <p:cTn id="7" dur="500"/>
                                        <p:tgtEl>
                                          <p:spTgt spid="29699">
                                            <p:txEl>
                                              <p:pRg st="9" end="9"/>
                                            </p:tx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457200" y="-99392"/>
            <a:ext cx="8229600" cy="1143000"/>
          </a:xfrm>
        </p:spPr>
        <p:txBody>
          <a:bodyPr anchorCtr="1"/>
          <a:lstStyle/>
          <a:p>
            <a:pPr eaLnBrk="1" hangingPunct="1"/>
            <a:r>
              <a:rPr lang="en-US" altLang="zh-TW" sz="4800" b="1" dirty="0" smtClean="0">
                <a:solidFill>
                  <a:srgbClr val="0033CC"/>
                </a:solidFill>
              </a:rPr>
              <a:t>Parameters and Variables</a:t>
            </a:r>
          </a:p>
        </p:txBody>
      </p:sp>
      <p:sp>
        <p:nvSpPr>
          <p:cNvPr id="29699" name="Rectangle 3"/>
          <p:cNvSpPr>
            <a:spLocks noGrp="1" noChangeArrowheads="1"/>
          </p:cNvSpPr>
          <p:nvPr>
            <p:ph type="body" idx="4294967295"/>
          </p:nvPr>
        </p:nvSpPr>
        <p:spPr>
          <a:xfrm>
            <a:off x="228600" y="967408"/>
            <a:ext cx="8305800" cy="5814392"/>
          </a:xfrm>
        </p:spPr>
        <p:txBody>
          <a:bodyPr/>
          <a:lstStyle/>
          <a:p>
            <a:pPr eaLnBrk="1" hangingPunct="1">
              <a:lnSpc>
                <a:spcPct val="80000"/>
              </a:lnSpc>
            </a:pPr>
            <a:r>
              <a:rPr lang="en-US" altLang="zh-TW" sz="3400" dirty="0" smtClean="0">
                <a:solidFill>
                  <a:schemeClr val="bg1">
                    <a:lumMod val="65000"/>
                  </a:schemeClr>
                </a:solidFill>
              </a:rPr>
              <a:t>Built-in </a:t>
            </a:r>
            <a:r>
              <a:rPr lang="en-US" altLang="zh-TW" sz="3400" dirty="0">
                <a:solidFill>
                  <a:schemeClr val="bg1">
                    <a:lumMod val="65000"/>
                  </a:schemeClr>
                </a:solidFill>
              </a:rPr>
              <a:t>shell variables</a:t>
            </a:r>
          </a:p>
          <a:p>
            <a:pPr eaLnBrk="1" hangingPunct="1">
              <a:lnSpc>
                <a:spcPct val="80000"/>
              </a:lnSpc>
              <a:buFontTx/>
              <a:buNone/>
            </a:pPr>
            <a:r>
              <a:rPr lang="en-US" altLang="zh-TW" dirty="0">
                <a:solidFill>
                  <a:schemeClr val="bg1">
                    <a:lumMod val="65000"/>
                  </a:schemeClr>
                </a:solidFill>
              </a:rPr>
              <a:t>	</a:t>
            </a:r>
            <a:r>
              <a:rPr lang="en-US" altLang="zh-TW" sz="2800" dirty="0">
                <a:solidFill>
                  <a:schemeClr val="bg1">
                    <a:lumMod val="65000"/>
                  </a:schemeClr>
                </a:solidFill>
              </a:rPr>
              <a:t>$PATH, $SHELL, $HOME, $prompt, </a:t>
            </a:r>
            <a:r>
              <a:rPr lang="en-US" altLang="zh-TW" sz="2800" dirty="0" smtClean="0">
                <a:solidFill>
                  <a:srgbClr val="FF0066"/>
                </a:solidFill>
              </a:rPr>
              <a:t>$</a:t>
            </a:r>
            <a:r>
              <a:rPr lang="en-US" altLang="zh-TW" sz="2800" dirty="0" err="1" smtClean="0">
                <a:solidFill>
                  <a:srgbClr val="FF0066"/>
                </a:solidFill>
              </a:rPr>
              <a:t>argv</a:t>
            </a:r>
            <a:r>
              <a:rPr lang="en-US" altLang="zh-TW" sz="2800" dirty="0" smtClean="0">
                <a:solidFill>
                  <a:schemeClr val="bg1">
                    <a:lumMod val="65000"/>
                  </a:schemeClr>
                </a:solidFill>
              </a:rPr>
              <a:t>, etc</a:t>
            </a:r>
            <a:r>
              <a:rPr lang="en-US" altLang="zh-TW" sz="2800" dirty="0">
                <a:solidFill>
                  <a:schemeClr val="bg1">
                    <a:lumMod val="65000"/>
                  </a:schemeClr>
                </a:solidFill>
              </a:rPr>
              <a:t>.</a:t>
            </a:r>
          </a:p>
          <a:p>
            <a:pPr lvl="1" eaLnBrk="1" hangingPunct="1">
              <a:lnSpc>
                <a:spcPct val="80000"/>
              </a:lnSpc>
            </a:pPr>
            <a:r>
              <a:rPr lang="en-US" altLang="zh-TW" sz="2400" dirty="0" smtClean="0">
                <a:solidFill>
                  <a:schemeClr val="bg1">
                    <a:lumMod val="65000"/>
                  </a:schemeClr>
                </a:solidFill>
              </a:rPr>
              <a:t>These have </a:t>
            </a:r>
            <a:r>
              <a:rPr lang="en-US" altLang="zh-TW" sz="2400" dirty="0">
                <a:solidFill>
                  <a:schemeClr val="bg1">
                    <a:lumMod val="65000"/>
                  </a:schemeClr>
                </a:solidFill>
              </a:rPr>
              <a:t>special meaning to the shell</a:t>
            </a:r>
          </a:p>
          <a:p>
            <a:pPr lvl="1" eaLnBrk="1" hangingPunct="1">
              <a:lnSpc>
                <a:spcPct val="80000"/>
              </a:lnSpc>
            </a:pPr>
            <a:r>
              <a:rPr lang="en-US" altLang="zh-TW" sz="2400" dirty="0">
                <a:solidFill>
                  <a:schemeClr val="bg1">
                    <a:lumMod val="65000"/>
                  </a:schemeClr>
                </a:solidFill>
              </a:rPr>
              <a:t>By convention, they </a:t>
            </a:r>
            <a:r>
              <a:rPr lang="en-US" altLang="zh-TW" sz="2400" dirty="0" smtClean="0">
                <a:solidFill>
                  <a:schemeClr val="bg1">
                    <a:lumMod val="65000"/>
                  </a:schemeClr>
                </a:solidFill>
              </a:rPr>
              <a:t>mostly use </a:t>
            </a:r>
            <a:r>
              <a:rPr lang="en-US" altLang="zh-TW" sz="2400" dirty="0">
                <a:solidFill>
                  <a:schemeClr val="bg1">
                    <a:lumMod val="65000"/>
                  </a:schemeClr>
                </a:solidFill>
              </a:rPr>
              <a:t>upper-case letters</a:t>
            </a:r>
          </a:p>
          <a:p>
            <a:pPr eaLnBrk="1" hangingPunct="1">
              <a:lnSpc>
                <a:spcPct val="80000"/>
              </a:lnSpc>
              <a:buFontTx/>
              <a:buNone/>
            </a:pPr>
            <a:endParaRPr lang="en-US" altLang="zh-TW" sz="1200" dirty="0"/>
          </a:p>
          <a:p>
            <a:pPr eaLnBrk="1" hangingPunct="1">
              <a:lnSpc>
                <a:spcPct val="80000"/>
              </a:lnSpc>
            </a:pPr>
            <a:r>
              <a:rPr lang="en-US" altLang="zh-TW" sz="3400" dirty="0" smtClean="0">
                <a:solidFill>
                  <a:schemeClr val="bg1">
                    <a:lumMod val="65000"/>
                  </a:schemeClr>
                </a:solidFill>
              </a:rPr>
              <a:t>User created variables</a:t>
            </a:r>
          </a:p>
          <a:p>
            <a:pPr eaLnBrk="1" hangingPunct="1">
              <a:lnSpc>
                <a:spcPct val="80000"/>
              </a:lnSpc>
              <a:buFontTx/>
              <a:buNone/>
            </a:pPr>
            <a:r>
              <a:rPr lang="en-US" altLang="zh-TW" dirty="0" smtClean="0">
                <a:solidFill>
                  <a:schemeClr val="bg1">
                    <a:lumMod val="65000"/>
                  </a:schemeClr>
                </a:solidFill>
              </a:rPr>
              <a:t>	</a:t>
            </a:r>
            <a:r>
              <a:rPr lang="en-US" altLang="zh-TW" sz="2800" dirty="0" smtClean="0">
                <a:solidFill>
                  <a:schemeClr val="bg1">
                    <a:lumMod val="65000"/>
                  </a:schemeClr>
                </a:solidFill>
              </a:rPr>
              <a:t>$</a:t>
            </a:r>
            <a:r>
              <a:rPr lang="en-US" altLang="zh-TW" sz="2800" dirty="0" err="1" smtClean="0">
                <a:solidFill>
                  <a:schemeClr val="bg1">
                    <a:lumMod val="65000"/>
                  </a:schemeClr>
                </a:solidFill>
              </a:rPr>
              <a:t>myvar</a:t>
            </a:r>
            <a:r>
              <a:rPr lang="en-US" altLang="zh-TW" sz="2800" dirty="0" smtClean="0">
                <a:solidFill>
                  <a:schemeClr val="bg1">
                    <a:lumMod val="65000"/>
                  </a:schemeClr>
                </a:solidFill>
              </a:rPr>
              <a:t>, $file1, etc.</a:t>
            </a:r>
          </a:p>
          <a:p>
            <a:pPr eaLnBrk="1" hangingPunct="1">
              <a:lnSpc>
                <a:spcPct val="80000"/>
              </a:lnSpc>
              <a:buFontTx/>
              <a:buNone/>
            </a:pPr>
            <a:endParaRPr lang="en-US" altLang="zh-TW" sz="1200" dirty="0" smtClean="0"/>
          </a:p>
          <a:p>
            <a:pPr eaLnBrk="1" hangingPunct="1">
              <a:lnSpc>
                <a:spcPct val="80000"/>
              </a:lnSpc>
            </a:pPr>
            <a:r>
              <a:rPr lang="en-US" altLang="zh-TW" sz="3400" dirty="0" smtClean="0">
                <a:solidFill>
                  <a:srgbClr val="FF0066"/>
                </a:solidFill>
              </a:rPr>
              <a:t>Special </a:t>
            </a:r>
            <a:r>
              <a:rPr lang="en-US" altLang="zh-TW" sz="3400" dirty="0" smtClean="0">
                <a:solidFill>
                  <a:srgbClr val="FF0066"/>
                </a:solidFill>
              </a:rPr>
              <a:t>variables</a:t>
            </a:r>
            <a:endParaRPr lang="en-US" altLang="zh-TW" sz="3400" dirty="0" smtClean="0">
              <a:solidFill>
                <a:srgbClr val="FF0066"/>
              </a:solidFill>
            </a:endParaRPr>
          </a:p>
          <a:p>
            <a:pPr eaLnBrk="1" hangingPunct="1">
              <a:lnSpc>
                <a:spcPct val="80000"/>
              </a:lnSpc>
              <a:buNone/>
            </a:pPr>
            <a:r>
              <a:rPr lang="en-US" altLang="zh-TW" dirty="0" smtClean="0">
                <a:solidFill>
                  <a:srgbClr val="FF0066"/>
                </a:solidFill>
              </a:rPr>
              <a:t>	</a:t>
            </a:r>
            <a:r>
              <a:rPr lang="en-US" altLang="zh-TW" sz="2800" dirty="0">
                <a:solidFill>
                  <a:srgbClr val="FF0066"/>
                </a:solidFill>
              </a:rPr>
              <a:t>$* (list of all arguments), $#</a:t>
            </a:r>
            <a:r>
              <a:rPr lang="en-US" altLang="zh-TW" sz="2800" dirty="0" smtClean="0">
                <a:solidFill>
                  <a:srgbClr val="FF0066"/>
                </a:solidFill>
              </a:rPr>
              <a:t>x </a:t>
            </a:r>
            <a:r>
              <a:rPr lang="en-US" altLang="zh-TW" sz="2800" dirty="0">
                <a:solidFill>
                  <a:srgbClr val="FF0066"/>
                </a:solidFill>
              </a:rPr>
              <a:t>(# of elements</a:t>
            </a:r>
            <a:r>
              <a:rPr lang="en-US" altLang="zh-TW" sz="2800" dirty="0" smtClean="0">
                <a:solidFill>
                  <a:srgbClr val="FF0066"/>
                </a:solidFill>
              </a:rPr>
              <a:t>)</a:t>
            </a:r>
            <a:r>
              <a:rPr lang="en-US" altLang="zh-TW" sz="2800" dirty="0" smtClean="0">
                <a:solidFill>
                  <a:schemeClr val="bg1">
                    <a:lumMod val="85000"/>
                  </a:schemeClr>
                </a:solidFill>
              </a:rPr>
              <a:t>, $#,</a:t>
            </a:r>
            <a:r>
              <a:rPr lang="en-US" altLang="zh-TW" sz="2800" dirty="0">
                <a:solidFill>
                  <a:schemeClr val="bg1">
                    <a:lumMod val="85000"/>
                  </a:schemeClr>
                </a:solidFill>
              </a:rPr>
              <a:t/>
            </a:r>
            <a:br>
              <a:rPr lang="en-US" altLang="zh-TW" sz="2800" dirty="0">
                <a:solidFill>
                  <a:schemeClr val="bg1">
                    <a:lumMod val="85000"/>
                  </a:schemeClr>
                </a:solidFill>
              </a:rPr>
            </a:br>
            <a:r>
              <a:rPr lang="en-US" altLang="zh-TW" sz="2800" dirty="0" smtClean="0">
                <a:solidFill>
                  <a:schemeClr val="bg1">
                    <a:lumMod val="85000"/>
                  </a:schemeClr>
                </a:solidFill>
              </a:rPr>
              <a:t>$?, </a:t>
            </a:r>
            <a:r>
              <a:rPr lang="en-US" altLang="zh-TW" sz="2800" dirty="0">
                <a:solidFill>
                  <a:schemeClr val="bg1">
                    <a:lumMod val="85000"/>
                  </a:schemeClr>
                </a:solidFill>
              </a:rPr>
              <a:t>$?X</a:t>
            </a:r>
            <a:r>
              <a:rPr lang="en-US" altLang="zh-TW" sz="2800" dirty="0">
                <a:solidFill>
                  <a:schemeClr val="bg1">
                    <a:lumMod val="85000"/>
                  </a:schemeClr>
                </a:solidFill>
              </a:rPr>
              <a:t>, </a:t>
            </a:r>
            <a:r>
              <a:rPr lang="en-US" altLang="zh-TW" sz="2800" dirty="0" smtClean="0">
                <a:solidFill>
                  <a:schemeClr val="bg1">
                    <a:lumMod val="85000"/>
                  </a:schemeClr>
                </a:solidFill>
              </a:rPr>
              <a:t>$&lt;, </a:t>
            </a:r>
            <a:r>
              <a:rPr lang="en-US" altLang="zh-TW" sz="2800" dirty="0">
                <a:solidFill>
                  <a:schemeClr val="bg1">
                    <a:lumMod val="85000"/>
                  </a:schemeClr>
                </a:solidFill>
              </a:rPr>
              <a:t>etc.</a:t>
            </a:r>
          </a:p>
          <a:p>
            <a:pPr eaLnBrk="1" hangingPunct="1">
              <a:lnSpc>
                <a:spcPct val="80000"/>
              </a:lnSpc>
              <a:buFontTx/>
              <a:buNone/>
            </a:pPr>
            <a:endParaRPr lang="en-US" altLang="zh-TW" sz="1200" dirty="0" smtClean="0"/>
          </a:p>
        </p:txBody>
      </p:sp>
      <p:sp>
        <p:nvSpPr>
          <p:cNvPr id="4" name="AutoShape 9"/>
          <p:cNvSpPr>
            <a:spLocks noChangeArrowheads="1"/>
          </p:cNvSpPr>
          <p:nvPr/>
        </p:nvSpPr>
        <p:spPr bwMode="auto">
          <a:xfrm>
            <a:off x="685800" y="2537792"/>
            <a:ext cx="2514600" cy="1119808"/>
          </a:xfrm>
          <a:prstGeom prst="wedgeRectCallout">
            <a:avLst>
              <a:gd name="adj1" fmla="val -42344"/>
              <a:gd name="adj2" fmla="val 141556"/>
            </a:avLst>
          </a:prstGeom>
          <a:solidFill>
            <a:srgbClr val="FF9900"/>
          </a:solidFill>
          <a:ln w="9525">
            <a:solidFill>
              <a:schemeClr val="tx1"/>
            </a:solidFill>
            <a:miter lim="800000"/>
            <a:headEnd/>
            <a:tailEnd/>
          </a:ln>
        </p:spPr>
        <p:txBody>
          <a:bodyPr anchor="ctr" anchorCtr="0"/>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eaLnBrk="1" hangingPunct="1">
              <a:spcBef>
                <a:spcPct val="0"/>
              </a:spcBef>
              <a:buFontTx/>
              <a:buNone/>
            </a:pPr>
            <a:r>
              <a:rPr lang="en-US" altLang="zh-TW" sz="2800" dirty="0" smtClean="0">
                <a:solidFill>
                  <a:srgbClr val="FFFFFF"/>
                </a:solidFill>
                <a:latin typeface="Arial Narrow" pitchFamily="34" charset="0"/>
              </a:rPr>
              <a:t>We learned this in lecture 2.</a:t>
            </a:r>
            <a:endParaRPr lang="en-US" altLang="zh-TW" sz="2800" dirty="0">
              <a:solidFill>
                <a:srgbClr val="FFFFFF"/>
              </a:solidFill>
              <a:latin typeface="Arial Narrow" pitchFamily="34" charset="0"/>
            </a:endParaRPr>
          </a:p>
        </p:txBody>
      </p:sp>
      <p:sp>
        <p:nvSpPr>
          <p:cNvPr id="5" name="AutoShape 9"/>
          <p:cNvSpPr>
            <a:spLocks noChangeArrowheads="1"/>
          </p:cNvSpPr>
          <p:nvPr/>
        </p:nvSpPr>
        <p:spPr bwMode="auto">
          <a:xfrm>
            <a:off x="3200400" y="2537792"/>
            <a:ext cx="2819400" cy="1119808"/>
          </a:xfrm>
          <a:prstGeom prst="wedgeRectCallout">
            <a:avLst>
              <a:gd name="adj1" fmla="val 8024"/>
              <a:gd name="adj2" fmla="val 134411"/>
            </a:avLst>
          </a:prstGeom>
          <a:solidFill>
            <a:srgbClr val="FF9900"/>
          </a:solidFill>
          <a:ln w="9525">
            <a:solidFill>
              <a:schemeClr val="tx1"/>
            </a:solidFill>
            <a:miter lim="800000"/>
            <a:headEnd/>
            <a:tailEnd/>
          </a:ln>
        </p:spPr>
        <p:txBody>
          <a:bodyPr anchor="ctr" anchorCtr="0"/>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eaLnBrk="1" hangingPunct="1">
              <a:spcBef>
                <a:spcPct val="0"/>
              </a:spcBef>
              <a:buFontTx/>
              <a:buNone/>
            </a:pPr>
            <a:r>
              <a:rPr lang="en-US" altLang="zh-TW" sz="2800" dirty="0" smtClean="0">
                <a:solidFill>
                  <a:srgbClr val="FFFFFF"/>
                </a:solidFill>
                <a:latin typeface="Arial Narrow" pitchFamily="34" charset="0"/>
              </a:rPr>
              <a:t>We learned this on slide #14, above.</a:t>
            </a:r>
            <a:endParaRPr lang="en-US" altLang="zh-TW" sz="2800" dirty="0">
              <a:solidFill>
                <a:srgbClr val="FFFFFF"/>
              </a:solidFill>
              <a:latin typeface="Arial Narrow" pitchFamily="34" charset="0"/>
            </a:endParaRPr>
          </a:p>
        </p:txBody>
      </p:sp>
      <p:sp>
        <p:nvSpPr>
          <p:cNvPr id="6" name="AutoShape 9"/>
          <p:cNvSpPr>
            <a:spLocks noChangeArrowheads="1"/>
          </p:cNvSpPr>
          <p:nvPr/>
        </p:nvSpPr>
        <p:spPr bwMode="auto">
          <a:xfrm>
            <a:off x="6019800" y="2537792"/>
            <a:ext cx="3124200" cy="1119808"/>
          </a:xfrm>
          <a:prstGeom prst="wedgeRectCallout">
            <a:avLst>
              <a:gd name="adj1" fmla="val -22676"/>
              <a:gd name="adj2" fmla="val -111581"/>
            </a:avLst>
          </a:prstGeom>
          <a:solidFill>
            <a:srgbClr val="FF9900"/>
          </a:solidFill>
          <a:ln w="9525">
            <a:solidFill>
              <a:schemeClr val="tx1"/>
            </a:solidFill>
            <a:miter lim="800000"/>
            <a:headEnd/>
            <a:tailEnd/>
          </a:ln>
        </p:spPr>
        <p:txBody>
          <a:bodyPr anchor="ctr" anchorCtr="0"/>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eaLnBrk="1" hangingPunct="1">
              <a:spcBef>
                <a:spcPct val="0"/>
              </a:spcBef>
              <a:buFontTx/>
              <a:buNone/>
            </a:pPr>
            <a:r>
              <a:rPr lang="en-US" altLang="zh-TW" sz="2800" dirty="0" smtClean="0">
                <a:solidFill>
                  <a:srgbClr val="FFFFFF"/>
                </a:solidFill>
                <a:latin typeface="Arial Narrow" pitchFamily="34" charset="0"/>
              </a:rPr>
              <a:t>This built-in variable is, in fact, an array</a:t>
            </a:r>
            <a:endParaRPr lang="en-US" altLang="zh-TW" sz="2800" dirty="0">
              <a:solidFill>
                <a:srgbClr val="FFFFFF"/>
              </a:solidFill>
              <a:latin typeface="Arial Narrow" pitchFamily="34" charset="0"/>
            </a:endParaRPr>
          </a:p>
        </p:txBody>
      </p:sp>
    </p:spTree>
    <p:extLst>
      <p:ext uri="{BB962C8B-B14F-4D97-AF65-F5344CB8AC3E}">
        <p14:creationId xmlns:p14="http://schemas.microsoft.com/office/powerpoint/2010/main" val="1075138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457200" y="-99392"/>
            <a:ext cx="8229600" cy="1143000"/>
          </a:xfrm>
        </p:spPr>
        <p:txBody>
          <a:bodyPr anchorCtr="1"/>
          <a:lstStyle/>
          <a:p>
            <a:pPr eaLnBrk="1" hangingPunct="1"/>
            <a:r>
              <a:rPr lang="en-US" altLang="zh-TW" sz="4800" b="1" dirty="0" smtClean="0">
                <a:solidFill>
                  <a:srgbClr val="0033CC"/>
                </a:solidFill>
              </a:rPr>
              <a:t>Parameters and Variables</a:t>
            </a:r>
          </a:p>
        </p:txBody>
      </p:sp>
      <p:sp>
        <p:nvSpPr>
          <p:cNvPr id="29699" name="Rectangle 3"/>
          <p:cNvSpPr>
            <a:spLocks noGrp="1" noChangeArrowheads="1"/>
          </p:cNvSpPr>
          <p:nvPr>
            <p:ph type="body" idx="4294967295"/>
          </p:nvPr>
        </p:nvSpPr>
        <p:spPr>
          <a:xfrm>
            <a:off x="228600" y="967408"/>
            <a:ext cx="8305800" cy="5814392"/>
          </a:xfrm>
        </p:spPr>
        <p:txBody>
          <a:bodyPr/>
          <a:lstStyle/>
          <a:p>
            <a:pPr eaLnBrk="1" hangingPunct="1">
              <a:lnSpc>
                <a:spcPct val="80000"/>
              </a:lnSpc>
            </a:pPr>
            <a:r>
              <a:rPr lang="en-US" altLang="zh-TW" sz="3400" dirty="0" smtClean="0">
                <a:solidFill>
                  <a:schemeClr val="bg1">
                    <a:lumMod val="65000"/>
                  </a:schemeClr>
                </a:solidFill>
              </a:rPr>
              <a:t>Built-in </a:t>
            </a:r>
            <a:r>
              <a:rPr lang="en-US" altLang="zh-TW" sz="3400" dirty="0">
                <a:solidFill>
                  <a:schemeClr val="bg1">
                    <a:lumMod val="65000"/>
                  </a:schemeClr>
                </a:solidFill>
              </a:rPr>
              <a:t>shell variables</a:t>
            </a:r>
          </a:p>
          <a:p>
            <a:pPr eaLnBrk="1" hangingPunct="1">
              <a:lnSpc>
                <a:spcPct val="80000"/>
              </a:lnSpc>
              <a:buFontTx/>
              <a:buNone/>
            </a:pPr>
            <a:r>
              <a:rPr lang="en-US" altLang="zh-TW" dirty="0">
                <a:solidFill>
                  <a:schemeClr val="bg1">
                    <a:lumMod val="65000"/>
                  </a:schemeClr>
                </a:solidFill>
              </a:rPr>
              <a:t>	</a:t>
            </a:r>
            <a:r>
              <a:rPr lang="en-US" altLang="zh-TW" sz="2800" dirty="0">
                <a:solidFill>
                  <a:schemeClr val="bg1">
                    <a:lumMod val="65000"/>
                  </a:schemeClr>
                </a:solidFill>
              </a:rPr>
              <a:t>$PATH, $SHELL, $HOME, $prompt, </a:t>
            </a:r>
            <a:r>
              <a:rPr lang="en-US" altLang="zh-TW" sz="2800" dirty="0" smtClean="0">
                <a:solidFill>
                  <a:srgbClr val="FF0066"/>
                </a:solidFill>
              </a:rPr>
              <a:t>$</a:t>
            </a:r>
            <a:r>
              <a:rPr lang="en-US" altLang="zh-TW" sz="2800" dirty="0" err="1" smtClean="0">
                <a:solidFill>
                  <a:srgbClr val="FF0066"/>
                </a:solidFill>
              </a:rPr>
              <a:t>argv</a:t>
            </a:r>
            <a:r>
              <a:rPr lang="en-US" altLang="zh-TW" sz="2800" dirty="0" smtClean="0">
                <a:solidFill>
                  <a:schemeClr val="bg1">
                    <a:lumMod val="65000"/>
                  </a:schemeClr>
                </a:solidFill>
              </a:rPr>
              <a:t>, etc</a:t>
            </a:r>
            <a:r>
              <a:rPr lang="en-US" altLang="zh-TW" sz="2800" dirty="0">
                <a:solidFill>
                  <a:schemeClr val="bg1">
                    <a:lumMod val="65000"/>
                  </a:schemeClr>
                </a:solidFill>
              </a:rPr>
              <a:t>.</a:t>
            </a:r>
          </a:p>
          <a:p>
            <a:pPr lvl="1" eaLnBrk="1" hangingPunct="1">
              <a:lnSpc>
                <a:spcPct val="80000"/>
              </a:lnSpc>
            </a:pPr>
            <a:r>
              <a:rPr lang="en-US" altLang="zh-TW" sz="2400" dirty="0" smtClean="0">
                <a:solidFill>
                  <a:schemeClr val="bg1">
                    <a:lumMod val="65000"/>
                  </a:schemeClr>
                </a:solidFill>
              </a:rPr>
              <a:t>These have </a:t>
            </a:r>
            <a:r>
              <a:rPr lang="en-US" altLang="zh-TW" sz="2400" dirty="0">
                <a:solidFill>
                  <a:schemeClr val="bg1">
                    <a:lumMod val="65000"/>
                  </a:schemeClr>
                </a:solidFill>
              </a:rPr>
              <a:t>special meaning to the shell</a:t>
            </a:r>
          </a:p>
          <a:p>
            <a:pPr lvl="1" eaLnBrk="1" hangingPunct="1">
              <a:lnSpc>
                <a:spcPct val="80000"/>
              </a:lnSpc>
            </a:pPr>
            <a:r>
              <a:rPr lang="en-US" altLang="zh-TW" sz="2400" dirty="0">
                <a:solidFill>
                  <a:schemeClr val="bg1">
                    <a:lumMod val="65000"/>
                  </a:schemeClr>
                </a:solidFill>
              </a:rPr>
              <a:t>By convention, they </a:t>
            </a:r>
            <a:r>
              <a:rPr lang="en-US" altLang="zh-TW" sz="2400" dirty="0" smtClean="0">
                <a:solidFill>
                  <a:schemeClr val="bg1">
                    <a:lumMod val="65000"/>
                  </a:schemeClr>
                </a:solidFill>
              </a:rPr>
              <a:t>mostly use </a:t>
            </a:r>
            <a:r>
              <a:rPr lang="en-US" altLang="zh-TW" sz="2400" dirty="0">
                <a:solidFill>
                  <a:schemeClr val="bg1">
                    <a:lumMod val="65000"/>
                  </a:schemeClr>
                </a:solidFill>
              </a:rPr>
              <a:t>upper-case letters</a:t>
            </a:r>
          </a:p>
          <a:p>
            <a:pPr eaLnBrk="1" hangingPunct="1">
              <a:lnSpc>
                <a:spcPct val="80000"/>
              </a:lnSpc>
              <a:buFontTx/>
              <a:buNone/>
            </a:pPr>
            <a:endParaRPr lang="en-US" altLang="zh-TW" sz="1200" dirty="0"/>
          </a:p>
          <a:p>
            <a:pPr eaLnBrk="1" hangingPunct="1">
              <a:lnSpc>
                <a:spcPct val="80000"/>
              </a:lnSpc>
            </a:pPr>
            <a:r>
              <a:rPr lang="en-US" altLang="zh-TW" sz="3400" dirty="0" smtClean="0">
                <a:solidFill>
                  <a:schemeClr val="bg1">
                    <a:lumMod val="65000"/>
                  </a:schemeClr>
                </a:solidFill>
              </a:rPr>
              <a:t>User created variables</a:t>
            </a:r>
          </a:p>
          <a:p>
            <a:pPr eaLnBrk="1" hangingPunct="1">
              <a:lnSpc>
                <a:spcPct val="80000"/>
              </a:lnSpc>
              <a:buFontTx/>
              <a:buNone/>
            </a:pPr>
            <a:r>
              <a:rPr lang="en-US" altLang="zh-TW" dirty="0" smtClean="0">
                <a:solidFill>
                  <a:schemeClr val="bg1">
                    <a:lumMod val="65000"/>
                  </a:schemeClr>
                </a:solidFill>
              </a:rPr>
              <a:t>	</a:t>
            </a:r>
            <a:r>
              <a:rPr lang="en-US" altLang="zh-TW" sz="2800" dirty="0" smtClean="0">
                <a:solidFill>
                  <a:schemeClr val="bg1">
                    <a:lumMod val="65000"/>
                  </a:schemeClr>
                </a:solidFill>
              </a:rPr>
              <a:t>$</a:t>
            </a:r>
            <a:r>
              <a:rPr lang="en-US" altLang="zh-TW" sz="2800" dirty="0" err="1" smtClean="0">
                <a:solidFill>
                  <a:schemeClr val="bg1">
                    <a:lumMod val="65000"/>
                  </a:schemeClr>
                </a:solidFill>
              </a:rPr>
              <a:t>myvar</a:t>
            </a:r>
            <a:r>
              <a:rPr lang="en-US" altLang="zh-TW" sz="2800" dirty="0" smtClean="0">
                <a:solidFill>
                  <a:schemeClr val="bg1">
                    <a:lumMod val="65000"/>
                  </a:schemeClr>
                </a:solidFill>
              </a:rPr>
              <a:t>, $file1, etc.</a:t>
            </a:r>
          </a:p>
          <a:p>
            <a:pPr eaLnBrk="1" hangingPunct="1">
              <a:lnSpc>
                <a:spcPct val="80000"/>
              </a:lnSpc>
              <a:buFontTx/>
              <a:buNone/>
            </a:pPr>
            <a:endParaRPr lang="en-US" altLang="zh-TW" sz="1200" dirty="0" smtClean="0"/>
          </a:p>
          <a:p>
            <a:pPr eaLnBrk="1" hangingPunct="1">
              <a:lnSpc>
                <a:spcPct val="80000"/>
              </a:lnSpc>
            </a:pPr>
            <a:r>
              <a:rPr lang="en-US" altLang="zh-TW" sz="3400" dirty="0" smtClean="0">
                <a:solidFill>
                  <a:srgbClr val="FF0066"/>
                </a:solidFill>
              </a:rPr>
              <a:t>Special </a:t>
            </a:r>
            <a:r>
              <a:rPr lang="en-US" altLang="zh-TW" sz="3400" dirty="0" smtClean="0">
                <a:solidFill>
                  <a:srgbClr val="FF0066"/>
                </a:solidFill>
              </a:rPr>
              <a:t>v</a:t>
            </a:r>
            <a:r>
              <a:rPr lang="en-US" altLang="zh-TW" sz="3400" dirty="0" smtClean="0">
                <a:solidFill>
                  <a:srgbClr val="FF0066"/>
                </a:solidFill>
              </a:rPr>
              <a:t>ariables</a:t>
            </a:r>
            <a:endParaRPr lang="en-US" altLang="zh-TW" sz="3400" dirty="0" smtClean="0">
              <a:solidFill>
                <a:srgbClr val="FF0066"/>
              </a:solidFill>
            </a:endParaRPr>
          </a:p>
          <a:p>
            <a:pPr eaLnBrk="1" hangingPunct="1">
              <a:lnSpc>
                <a:spcPct val="80000"/>
              </a:lnSpc>
              <a:buNone/>
            </a:pPr>
            <a:r>
              <a:rPr lang="en-US" altLang="zh-TW" dirty="0" smtClean="0">
                <a:solidFill>
                  <a:srgbClr val="FF0066"/>
                </a:solidFill>
              </a:rPr>
              <a:t>	</a:t>
            </a:r>
            <a:r>
              <a:rPr lang="en-US" altLang="zh-TW" sz="2800" dirty="0">
                <a:solidFill>
                  <a:srgbClr val="FF0066"/>
                </a:solidFill>
              </a:rPr>
              <a:t>$* (list of all arguments), $#</a:t>
            </a:r>
            <a:r>
              <a:rPr lang="en-US" altLang="zh-TW" sz="2800" dirty="0" smtClean="0">
                <a:solidFill>
                  <a:srgbClr val="FF0066"/>
                </a:solidFill>
              </a:rPr>
              <a:t>x (# </a:t>
            </a:r>
            <a:r>
              <a:rPr lang="en-US" altLang="zh-TW" sz="2800" dirty="0">
                <a:solidFill>
                  <a:srgbClr val="FF0066"/>
                </a:solidFill>
              </a:rPr>
              <a:t>of elements</a:t>
            </a:r>
            <a:r>
              <a:rPr lang="en-US" altLang="zh-TW" sz="2800" dirty="0" smtClean="0">
                <a:solidFill>
                  <a:srgbClr val="FF0066"/>
                </a:solidFill>
              </a:rPr>
              <a:t>), </a:t>
            </a:r>
            <a:r>
              <a:rPr lang="en-US" altLang="zh-TW" sz="2800" dirty="0" smtClean="0">
                <a:solidFill>
                  <a:srgbClr val="FF0000"/>
                </a:solidFill>
              </a:rPr>
              <a:t>$#</a:t>
            </a:r>
            <a:r>
              <a:rPr lang="en-US" altLang="zh-TW" sz="2800" dirty="0" smtClean="0">
                <a:solidFill>
                  <a:schemeClr val="bg1">
                    <a:lumMod val="85000"/>
                  </a:schemeClr>
                </a:solidFill>
              </a:rPr>
              <a:t>,</a:t>
            </a:r>
            <a:r>
              <a:rPr lang="en-US" altLang="zh-TW" sz="2800" dirty="0" smtClean="0">
                <a:solidFill>
                  <a:srgbClr val="FF0066"/>
                </a:solidFill>
              </a:rPr>
              <a:t>  </a:t>
            </a:r>
            <a:r>
              <a:rPr lang="en-US" altLang="zh-TW" sz="2800" dirty="0">
                <a:solidFill>
                  <a:srgbClr val="FF0066"/>
                </a:solidFill>
              </a:rPr>
              <a:t/>
            </a:r>
            <a:br>
              <a:rPr lang="en-US" altLang="zh-TW" sz="2800" dirty="0">
                <a:solidFill>
                  <a:srgbClr val="FF0066"/>
                </a:solidFill>
              </a:rPr>
            </a:br>
            <a:r>
              <a:rPr lang="en-US" altLang="zh-TW" sz="2800" dirty="0" smtClean="0">
                <a:solidFill>
                  <a:schemeClr val="bg1">
                    <a:lumMod val="85000"/>
                  </a:schemeClr>
                </a:solidFill>
              </a:rPr>
              <a:t>$?, </a:t>
            </a:r>
            <a:r>
              <a:rPr lang="en-US" altLang="zh-TW" sz="2800" dirty="0">
                <a:solidFill>
                  <a:schemeClr val="bg1">
                    <a:lumMod val="85000"/>
                  </a:schemeClr>
                </a:solidFill>
              </a:rPr>
              <a:t>$?X</a:t>
            </a:r>
            <a:r>
              <a:rPr lang="en-US" altLang="zh-TW" sz="2800" dirty="0">
                <a:solidFill>
                  <a:schemeClr val="bg1">
                    <a:lumMod val="85000"/>
                  </a:schemeClr>
                </a:solidFill>
              </a:rPr>
              <a:t>, $&lt;, </a:t>
            </a:r>
            <a:r>
              <a:rPr lang="en-US" altLang="zh-TW" sz="2800" dirty="0" smtClean="0">
                <a:solidFill>
                  <a:schemeClr val="bg1">
                    <a:lumMod val="85000"/>
                  </a:schemeClr>
                </a:solidFill>
              </a:rPr>
              <a:t>etc</a:t>
            </a:r>
            <a:r>
              <a:rPr lang="en-US" altLang="zh-TW" sz="2800" dirty="0">
                <a:solidFill>
                  <a:schemeClr val="bg1">
                    <a:lumMod val="85000"/>
                  </a:schemeClr>
                </a:solidFill>
              </a:rPr>
              <a:t>.</a:t>
            </a:r>
          </a:p>
          <a:p>
            <a:pPr eaLnBrk="1" hangingPunct="1">
              <a:lnSpc>
                <a:spcPct val="80000"/>
              </a:lnSpc>
              <a:buFontTx/>
              <a:buNone/>
            </a:pPr>
            <a:endParaRPr lang="en-US" altLang="zh-TW" sz="1200" dirty="0" smtClean="0"/>
          </a:p>
          <a:p>
            <a:pPr eaLnBrk="1" hangingPunct="1">
              <a:lnSpc>
                <a:spcPct val="80000"/>
              </a:lnSpc>
            </a:pPr>
            <a:r>
              <a:rPr lang="en-US" altLang="zh-TW" sz="3400" dirty="0" smtClean="0">
                <a:solidFill>
                  <a:srgbClr val="FF0000"/>
                </a:solidFill>
              </a:rPr>
              <a:t>Positional parameters</a:t>
            </a:r>
          </a:p>
          <a:p>
            <a:pPr eaLnBrk="1" hangingPunct="1">
              <a:lnSpc>
                <a:spcPct val="80000"/>
              </a:lnSpc>
              <a:buNone/>
            </a:pPr>
            <a:r>
              <a:rPr lang="en-US" altLang="zh-TW" dirty="0" smtClean="0">
                <a:solidFill>
                  <a:srgbClr val="FF0000"/>
                </a:solidFill>
              </a:rPr>
              <a:t>	</a:t>
            </a:r>
            <a:r>
              <a:rPr lang="en-US" altLang="zh-TW" sz="2800" dirty="0">
                <a:solidFill>
                  <a:srgbClr val="FF0000"/>
                </a:solidFill>
              </a:rPr>
              <a:t>$1, $2, etc</a:t>
            </a:r>
            <a:r>
              <a:rPr lang="en-US" altLang="zh-TW" sz="2800" dirty="0" smtClean="0">
                <a:solidFill>
                  <a:srgbClr val="FF0000"/>
                </a:solidFill>
              </a:rPr>
              <a:t>.</a:t>
            </a:r>
            <a:endParaRPr lang="en-US" altLang="zh-TW" sz="2800" dirty="0">
              <a:solidFill>
                <a:srgbClr val="FF0000"/>
              </a:solidFill>
            </a:endParaRPr>
          </a:p>
        </p:txBody>
      </p:sp>
      <p:sp>
        <p:nvSpPr>
          <p:cNvPr id="4" name="AutoShape 9"/>
          <p:cNvSpPr>
            <a:spLocks noChangeArrowheads="1"/>
          </p:cNvSpPr>
          <p:nvPr/>
        </p:nvSpPr>
        <p:spPr bwMode="auto">
          <a:xfrm>
            <a:off x="685800" y="2537792"/>
            <a:ext cx="2514600" cy="1119808"/>
          </a:xfrm>
          <a:prstGeom prst="wedgeRectCallout">
            <a:avLst>
              <a:gd name="adj1" fmla="val -42344"/>
              <a:gd name="adj2" fmla="val 141556"/>
            </a:avLst>
          </a:prstGeom>
          <a:solidFill>
            <a:srgbClr val="FF9900"/>
          </a:solidFill>
          <a:ln w="9525">
            <a:solidFill>
              <a:schemeClr val="tx1"/>
            </a:solidFill>
            <a:miter lim="800000"/>
            <a:headEnd/>
            <a:tailEnd/>
          </a:ln>
        </p:spPr>
        <p:txBody>
          <a:bodyPr anchor="ctr" anchorCtr="0"/>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eaLnBrk="1" hangingPunct="1">
              <a:spcBef>
                <a:spcPct val="0"/>
              </a:spcBef>
              <a:buFontTx/>
              <a:buNone/>
            </a:pPr>
            <a:r>
              <a:rPr lang="en-US" altLang="zh-TW" sz="2800" dirty="0" smtClean="0">
                <a:solidFill>
                  <a:srgbClr val="FFFFFF"/>
                </a:solidFill>
                <a:latin typeface="Arial Narrow" pitchFamily="34" charset="0"/>
              </a:rPr>
              <a:t>We learned this in lecture 2.</a:t>
            </a:r>
            <a:endParaRPr lang="en-US" altLang="zh-TW" sz="2800" dirty="0">
              <a:solidFill>
                <a:srgbClr val="FFFFFF"/>
              </a:solidFill>
              <a:latin typeface="Arial Narrow" pitchFamily="34" charset="0"/>
            </a:endParaRPr>
          </a:p>
        </p:txBody>
      </p:sp>
      <p:sp>
        <p:nvSpPr>
          <p:cNvPr id="5" name="AutoShape 9"/>
          <p:cNvSpPr>
            <a:spLocks noChangeArrowheads="1"/>
          </p:cNvSpPr>
          <p:nvPr/>
        </p:nvSpPr>
        <p:spPr bwMode="auto">
          <a:xfrm>
            <a:off x="3200400" y="2537792"/>
            <a:ext cx="2819400" cy="1119808"/>
          </a:xfrm>
          <a:prstGeom prst="wedgeRectCallout">
            <a:avLst>
              <a:gd name="adj1" fmla="val 8024"/>
              <a:gd name="adj2" fmla="val 134411"/>
            </a:avLst>
          </a:prstGeom>
          <a:solidFill>
            <a:srgbClr val="FF9900"/>
          </a:solidFill>
          <a:ln w="9525">
            <a:solidFill>
              <a:schemeClr val="tx1"/>
            </a:solidFill>
            <a:miter lim="800000"/>
            <a:headEnd/>
            <a:tailEnd/>
          </a:ln>
        </p:spPr>
        <p:txBody>
          <a:bodyPr anchor="ctr" anchorCtr="0"/>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eaLnBrk="1" hangingPunct="1">
              <a:spcBef>
                <a:spcPct val="0"/>
              </a:spcBef>
              <a:buFontTx/>
              <a:buNone/>
            </a:pPr>
            <a:r>
              <a:rPr lang="en-US" altLang="zh-TW" sz="2800" dirty="0" smtClean="0">
                <a:solidFill>
                  <a:srgbClr val="FFFFFF"/>
                </a:solidFill>
                <a:latin typeface="Arial Narrow" pitchFamily="34" charset="0"/>
              </a:rPr>
              <a:t>We learned this on slide #14, above.</a:t>
            </a:r>
            <a:endParaRPr lang="en-US" altLang="zh-TW" sz="2800" dirty="0">
              <a:solidFill>
                <a:srgbClr val="FFFFFF"/>
              </a:solidFill>
              <a:latin typeface="Arial Narrow" pitchFamily="34" charset="0"/>
            </a:endParaRPr>
          </a:p>
        </p:txBody>
      </p:sp>
      <p:sp>
        <p:nvSpPr>
          <p:cNvPr id="6" name="AutoShape 9"/>
          <p:cNvSpPr>
            <a:spLocks noChangeArrowheads="1"/>
          </p:cNvSpPr>
          <p:nvPr/>
        </p:nvSpPr>
        <p:spPr bwMode="auto">
          <a:xfrm>
            <a:off x="6019800" y="5715332"/>
            <a:ext cx="3124200" cy="1119808"/>
          </a:xfrm>
          <a:prstGeom prst="wedgeRectCallout">
            <a:avLst>
              <a:gd name="adj1" fmla="val -23408"/>
              <a:gd name="adj2" fmla="val -397380"/>
            </a:avLst>
          </a:prstGeom>
          <a:solidFill>
            <a:srgbClr val="FF9900"/>
          </a:solidFill>
          <a:ln w="9525">
            <a:solidFill>
              <a:schemeClr val="tx1"/>
            </a:solidFill>
            <a:miter lim="800000"/>
            <a:headEnd/>
            <a:tailEnd/>
          </a:ln>
        </p:spPr>
        <p:txBody>
          <a:bodyPr anchor="ctr" anchorCtr="0"/>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eaLnBrk="1" hangingPunct="1">
              <a:spcBef>
                <a:spcPct val="0"/>
              </a:spcBef>
              <a:buFontTx/>
              <a:buNone/>
            </a:pPr>
            <a:r>
              <a:rPr lang="en-US" altLang="zh-TW" sz="3600" dirty="0" smtClean="0">
                <a:solidFill>
                  <a:srgbClr val="FF0000"/>
                </a:solidFill>
                <a:latin typeface="Arial Narrow" pitchFamily="34" charset="0"/>
              </a:rPr>
              <a:t>This</a:t>
            </a:r>
            <a:r>
              <a:rPr lang="en-US" altLang="zh-TW" dirty="0" smtClean="0">
                <a:solidFill>
                  <a:srgbClr val="FFFFFF"/>
                </a:solidFill>
                <a:latin typeface="Arial Narrow" pitchFamily="34" charset="0"/>
              </a:rPr>
              <a:t> and </a:t>
            </a:r>
            <a:r>
              <a:rPr lang="en-US" altLang="zh-TW" sz="3600" dirty="0" smtClean="0">
                <a:solidFill>
                  <a:srgbClr val="FF0000"/>
                </a:solidFill>
                <a:latin typeface="Arial Narrow" pitchFamily="34" charset="0"/>
              </a:rPr>
              <a:t>this</a:t>
            </a:r>
            <a:r>
              <a:rPr lang="en-US" altLang="zh-TW" sz="3600" dirty="0" smtClean="0">
                <a:solidFill>
                  <a:srgbClr val="FF0066"/>
                </a:solidFill>
                <a:latin typeface="Arial Narrow" pitchFamily="34" charset="0"/>
              </a:rPr>
              <a:t> </a:t>
            </a:r>
            <a:r>
              <a:rPr lang="en-US" altLang="zh-TW" dirty="0" smtClean="0">
                <a:solidFill>
                  <a:srgbClr val="FFFFFF"/>
                </a:solidFill>
                <a:latin typeface="Arial Narrow" pitchFamily="34" charset="0"/>
              </a:rPr>
              <a:t/>
            </a:r>
            <a:br>
              <a:rPr lang="en-US" altLang="zh-TW" dirty="0" smtClean="0">
                <a:solidFill>
                  <a:srgbClr val="FFFFFF"/>
                </a:solidFill>
                <a:latin typeface="Arial Narrow" pitchFamily="34" charset="0"/>
              </a:rPr>
            </a:br>
            <a:r>
              <a:rPr lang="en-US" altLang="zh-TW" dirty="0" smtClean="0">
                <a:solidFill>
                  <a:srgbClr val="FFFFFF"/>
                </a:solidFill>
                <a:latin typeface="Arial Narrow" pitchFamily="34" charset="0"/>
              </a:rPr>
              <a:t>relate to </a:t>
            </a:r>
            <a:r>
              <a:rPr lang="en-US" altLang="zh-TW" dirty="0" smtClean="0">
                <a:solidFill>
                  <a:srgbClr val="FF0066"/>
                </a:solidFill>
                <a:latin typeface="Arial Narrow" pitchFamily="34" charset="0"/>
              </a:rPr>
              <a:t>$</a:t>
            </a:r>
            <a:r>
              <a:rPr lang="en-US" altLang="zh-TW" dirty="0" err="1" smtClean="0">
                <a:solidFill>
                  <a:srgbClr val="FF0066"/>
                </a:solidFill>
                <a:latin typeface="Arial Narrow" pitchFamily="34" charset="0"/>
              </a:rPr>
              <a:t>argv</a:t>
            </a:r>
            <a:r>
              <a:rPr lang="en-US" altLang="zh-TW" dirty="0" smtClean="0">
                <a:solidFill>
                  <a:srgbClr val="FFFFFF"/>
                </a:solidFill>
                <a:latin typeface="Arial Narrow" pitchFamily="34" charset="0"/>
              </a:rPr>
              <a:t>…</a:t>
            </a:r>
            <a:endParaRPr lang="en-US" altLang="zh-TW" dirty="0">
              <a:solidFill>
                <a:srgbClr val="FFFFFF"/>
              </a:solidFill>
              <a:latin typeface="Arial Narrow" pitchFamily="34" charset="0"/>
            </a:endParaRPr>
          </a:p>
        </p:txBody>
      </p:sp>
      <p:cxnSp>
        <p:nvCxnSpPr>
          <p:cNvPr id="7" name="Straight Arrow Connector 6"/>
          <p:cNvCxnSpPr/>
          <p:nvPr/>
        </p:nvCxnSpPr>
        <p:spPr bwMode="auto">
          <a:xfrm flipH="1">
            <a:off x="2362200" y="6019800"/>
            <a:ext cx="4114800" cy="304800"/>
          </a:xfrm>
          <a:prstGeom prst="straightConnector1">
            <a:avLst/>
          </a:prstGeom>
          <a:solidFill>
            <a:schemeClr val="accent1"/>
          </a:solidFill>
          <a:ln w="57150" cap="flat" cmpd="sng" algn="ctr">
            <a:solidFill>
              <a:srgbClr val="FF0000"/>
            </a:solidFill>
            <a:prstDash val="solid"/>
            <a:round/>
            <a:headEnd type="none" w="med" len="med"/>
            <a:tailEnd type="stealth" w="lg" len="lg"/>
          </a:ln>
          <a:effectLst/>
        </p:spPr>
      </p:cxnSp>
      <p:cxnSp>
        <p:nvCxnSpPr>
          <p:cNvPr id="12" name="Straight Arrow Connector 11"/>
          <p:cNvCxnSpPr/>
          <p:nvPr/>
        </p:nvCxnSpPr>
        <p:spPr bwMode="auto">
          <a:xfrm flipH="1" flipV="1">
            <a:off x="8077200" y="4876800"/>
            <a:ext cx="152400" cy="990600"/>
          </a:xfrm>
          <a:prstGeom prst="straightConnector1">
            <a:avLst/>
          </a:prstGeom>
          <a:solidFill>
            <a:schemeClr val="accent1"/>
          </a:solidFill>
          <a:ln w="57150" cap="flat" cmpd="sng" algn="ctr">
            <a:solidFill>
              <a:srgbClr val="FF0000"/>
            </a:solidFill>
            <a:prstDash val="solid"/>
            <a:round/>
            <a:headEnd type="none" w="med" len="med"/>
            <a:tailEnd type="stealth" w="lg" len="lg"/>
          </a:ln>
          <a:effectLst/>
        </p:spPr>
      </p:cxnSp>
    </p:spTree>
    <p:extLst>
      <p:ext uri="{BB962C8B-B14F-4D97-AF65-F5344CB8AC3E}">
        <p14:creationId xmlns:p14="http://schemas.microsoft.com/office/powerpoint/2010/main" val="17851292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idx="1"/>
          </p:nvPr>
        </p:nvSpPr>
        <p:spPr bwMode="auto">
          <a:xfrm>
            <a:off x="76200" y="0"/>
            <a:ext cx="9067800" cy="6858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t" anchorCtr="0" compatLnSpc="1">
            <a:prstTxWarp prst="textNoShape">
              <a:avLst/>
            </a:prstTxWarp>
            <a:no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gn="just">
              <a:lnSpc>
                <a:spcPct val="85000"/>
              </a:lnSpc>
              <a:spcBef>
                <a:spcPct val="0"/>
              </a:spcBef>
              <a:buNone/>
            </a:pPr>
            <a:r>
              <a:rPr kumimoji="0" lang="en-US" altLang="zh-TW" sz="1800" spc="-60" dirty="0">
                <a:solidFill>
                  <a:srgbClr val="000000"/>
                </a:solidFill>
                <a:latin typeface="Courier New" panose="02070309020205020404" pitchFamily="49" charset="0"/>
                <a:cs typeface="Courier New" panose="02070309020205020404" pitchFamily="49" charset="0"/>
              </a:rPr>
              <a:t>S</a:t>
            </a:r>
            <a:r>
              <a:rPr kumimoji="0" lang="zh-TW" altLang="zh-TW" sz="1800" spc="-60" dirty="0">
                <a:solidFill>
                  <a:srgbClr val="000000"/>
                </a:solidFill>
                <a:latin typeface="Courier New" panose="02070309020205020404" pitchFamily="49" charset="0"/>
                <a:cs typeface="Courier New" panose="02070309020205020404" pitchFamily="49" charset="0"/>
              </a:rPr>
              <a:t>ubmissions</a:t>
            </a:r>
            <a:r>
              <a:rPr kumimoji="0" lang="zh-TW" altLang="zh-TW" sz="1400" spc="-60" dirty="0">
                <a:solidFill>
                  <a:srgbClr val="000000"/>
                </a:solidFill>
                <a:latin typeface="Courier New" panose="02070309020205020404" pitchFamily="49" charset="0"/>
                <a:cs typeface="Courier New" panose="02070309020205020404" pitchFamily="49" charset="0"/>
              </a:rPr>
              <a:t> </a:t>
            </a:r>
            <a:r>
              <a:rPr kumimoji="0" lang="zh-TW" altLang="zh-TW" sz="1800" spc="-60" dirty="0">
                <a:solidFill>
                  <a:srgbClr val="000000"/>
                </a:solidFill>
                <a:latin typeface="Courier New" panose="02070309020205020404" pitchFamily="49" charset="0"/>
                <a:cs typeface="Courier New" panose="02070309020205020404" pitchFamily="49" charset="0"/>
              </a:rPr>
              <a:t>must</a:t>
            </a:r>
            <a:r>
              <a:rPr kumimoji="0" lang="zh-TW" altLang="zh-TW" sz="1400" spc="-60" dirty="0">
                <a:solidFill>
                  <a:srgbClr val="000000"/>
                </a:solidFill>
                <a:latin typeface="Courier New" panose="02070309020205020404" pitchFamily="49" charset="0"/>
                <a:cs typeface="Courier New" panose="02070309020205020404" pitchFamily="49" charset="0"/>
              </a:rPr>
              <a:t> </a:t>
            </a:r>
            <a:r>
              <a:rPr kumimoji="0" lang="zh-TW" altLang="zh-TW" sz="1800" spc="-60" dirty="0">
                <a:solidFill>
                  <a:srgbClr val="000000"/>
                </a:solidFill>
                <a:latin typeface="Courier New" panose="02070309020205020404" pitchFamily="49" charset="0"/>
                <a:cs typeface="Courier New" panose="02070309020205020404" pitchFamily="49" charset="0"/>
              </a:rPr>
              <a:t>be</a:t>
            </a:r>
            <a:r>
              <a:rPr kumimoji="0" lang="zh-TW" altLang="zh-TW" sz="1400" spc="-60" dirty="0">
                <a:solidFill>
                  <a:srgbClr val="000000"/>
                </a:solidFill>
                <a:latin typeface="Courier New" panose="02070309020205020404" pitchFamily="49" charset="0"/>
                <a:cs typeface="Courier New" panose="02070309020205020404" pitchFamily="49" charset="0"/>
              </a:rPr>
              <a:t> </a:t>
            </a:r>
            <a:r>
              <a:rPr kumimoji="0" lang="zh-TW" altLang="zh-TW" sz="1800" spc="-60" dirty="0">
                <a:solidFill>
                  <a:srgbClr val="000000"/>
                </a:solidFill>
                <a:latin typeface="Courier New" panose="02070309020205020404" pitchFamily="49" charset="0"/>
                <a:cs typeface="Courier New" panose="02070309020205020404" pitchFamily="49" charset="0"/>
              </a:rPr>
              <a:t>done</a:t>
            </a:r>
            <a:r>
              <a:rPr kumimoji="0" lang="zh-TW" altLang="zh-TW" sz="1400" spc="-60" dirty="0">
                <a:solidFill>
                  <a:srgbClr val="000000"/>
                </a:solidFill>
                <a:latin typeface="Courier New" panose="02070309020205020404" pitchFamily="49" charset="0"/>
                <a:cs typeface="Courier New" panose="02070309020205020404" pitchFamily="49" charset="0"/>
              </a:rPr>
              <a:t> </a:t>
            </a:r>
            <a:r>
              <a:rPr kumimoji="0" lang="zh-TW" altLang="zh-TW" sz="1800" spc="-60" dirty="0">
                <a:solidFill>
                  <a:srgbClr val="000000"/>
                </a:solidFill>
                <a:latin typeface="Courier New" panose="02070309020205020404" pitchFamily="49" charset="0"/>
                <a:cs typeface="Courier New" panose="02070309020205020404" pitchFamily="49" charset="0"/>
              </a:rPr>
              <a:t>by</a:t>
            </a:r>
            <a:r>
              <a:rPr kumimoji="0" lang="zh-TW" altLang="zh-TW" sz="1400" spc="-60" dirty="0">
                <a:solidFill>
                  <a:srgbClr val="000000"/>
                </a:solidFill>
                <a:latin typeface="Courier New" panose="02070309020205020404" pitchFamily="49" charset="0"/>
                <a:cs typeface="Courier New" panose="02070309020205020404" pitchFamily="49" charset="0"/>
              </a:rPr>
              <a:t> </a:t>
            </a:r>
            <a:r>
              <a:rPr kumimoji="0" lang="zh-TW" altLang="zh-TW" sz="1800" spc="-80" dirty="0">
                <a:solidFill>
                  <a:srgbClr val="000000"/>
                </a:solidFill>
                <a:latin typeface="Courier New" panose="02070309020205020404" pitchFamily="49" charset="0"/>
                <a:cs typeface="Courier New" panose="02070309020205020404" pitchFamily="49" charset="0"/>
              </a:rPr>
              <a:t>11:5</a:t>
            </a:r>
            <a:r>
              <a:rPr kumimoji="0" lang="zh-TW" altLang="zh-TW" sz="1800" spc="-60" dirty="0">
                <a:solidFill>
                  <a:srgbClr val="000000"/>
                </a:solidFill>
                <a:latin typeface="Courier New" panose="02070309020205020404" pitchFamily="49" charset="0"/>
                <a:cs typeface="Courier New" panose="02070309020205020404" pitchFamily="49" charset="0"/>
              </a:rPr>
              <a:t>9PM</a:t>
            </a:r>
            <a:r>
              <a:rPr kumimoji="0" lang="zh-TW" altLang="zh-TW" sz="1400" spc="-60" dirty="0">
                <a:solidFill>
                  <a:srgbClr val="000000"/>
                </a:solidFill>
                <a:latin typeface="Courier New" panose="02070309020205020404" pitchFamily="49" charset="0"/>
                <a:cs typeface="Courier New" panose="02070309020205020404" pitchFamily="49" charset="0"/>
              </a:rPr>
              <a:t> </a:t>
            </a:r>
            <a:r>
              <a:rPr kumimoji="0" lang="zh-TW" altLang="zh-TW" sz="1800" spc="-60" dirty="0">
                <a:solidFill>
                  <a:srgbClr val="000000"/>
                </a:solidFill>
                <a:latin typeface="Courier New" panose="02070309020205020404" pitchFamily="49" charset="0"/>
                <a:cs typeface="Courier New" panose="02070309020205020404" pitchFamily="49" charset="0"/>
              </a:rPr>
              <a:t>on</a:t>
            </a:r>
            <a:r>
              <a:rPr kumimoji="0" lang="zh-TW" altLang="zh-TW" sz="1100" spc="-60" dirty="0">
                <a:solidFill>
                  <a:srgbClr val="000000"/>
                </a:solidFill>
                <a:latin typeface="Courier New" panose="02070309020205020404" pitchFamily="49" charset="0"/>
                <a:cs typeface="Courier New" panose="02070309020205020404" pitchFamily="49" charset="0"/>
              </a:rPr>
              <a:t> </a:t>
            </a:r>
            <a:r>
              <a:rPr kumimoji="0" lang="en-US" altLang="zh-TW" sz="1800" spc="-60" dirty="0">
                <a:solidFill>
                  <a:srgbClr val="000000"/>
                </a:solidFill>
                <a:latin typeface="Courier New" panose="02070309020205020404" pitchFamily="49" charset="0"/>
                <a:cs typeface="Courier New" panose="02070309020205020404" pitchFamily="49" charset="0"/>
              </a:rPr>
              <a:t>April</a:t>
            </a:r>
            <a:r>
              <a:rPr kumimoji="0" lang="zh-TW" altLang="zh-TW" sz="1200" spc="-60" dirty="0">
                <a:solidFill>
                  <a:srgbClr val="000000"/>
                </a:solidFill>
                <a:latin typeface="Courier New" panose="02070309020205020404" pitchFamily="49" charset="0"/>
                <a:cs typeface="Courier New" panose="02070309020205020404" pitchFamily="49" charset="0"/>
              </a:rPr>
              <a:t> </a:t>
            </a:r>
            <a:r>
              <a:rPr kumimoji="0" lang="en-US" altLang="zh-TW" sz="1800" spc="-60" dirty="0">
                <a:solidFill>
                  <a:srgbClr val="000000"/>
                </a:solidFill>
                <a:latin typeface="Courier New" panose="02070309020205020404" pitchFamily="49" charset="0"/>
                <a:cs typeface="Courier New" panose="02070309020205020404" pitchFamily="49" charset="0"/>
              </a:rPr>
              <a:t>6</a:t>
            </a:r>
            <a:r>
              <a:rPr kumimoji="0" lang="zh-TW" altLang="zh-TW" sz="1800" spc="-60" dirty="0">
                <a:solidFill>
                  <a:srgbClr val="000000"/>
                </a:solidFill>
                <a:latin typeface="Courier New" panose="02070309020205020404" pitchFamily="49" charset="0"/>
                <a:cs typeface="Courier New" panose="02070309020205020404" pitchFamily="49" charset="0"/>
              </a:rPr>
              <a:t>.</a:t>
            </a:r>
            <a:r>
              <a:rPr kumimoji="0" lang="zh-TW" altLang="zh-TW" sz="500" spc="-60" dirty="0">
                <a:solidFill>
                  <a:srgbClr val="000000"/>
                </a:solidFill>
                <a:latin typeface="Courier New" panose="02070309020205020404" pitchFamily="49" charset="0"/>
                <a:cs typeface="Courier New" panose="02070309020205020404" pitchFamily="49" charset="0"/>
              </a:rPr>
              <a:t> </a:t>
            </a:r>
            <a:endParaRPr kumimoji="0" lang="en-US" altLang="zh-TW" sz="500" spc="-60" dirty="0" smtClean="0">
              <a:solidFill>
                <a:srgbClr val="000000"/>
              </a:solidFill>
              <a:latin typeface="Courier New" panose="02070309020205020404" pitchFamily="49" charset="0"/>
              <a:cs typeface="Courier New" panose="02070309020205020404" pitchFamily="49" charset="0"/>
            </a:endParaRPr>
          </a:p>
          <a:p>
            <a:pPr marL="0" indent="0" algn="just">
              <a:lnSpc>
                <a:spcPct val="85000"/>
              </a:lnSpc>
              <a:spcBef>
                <a:spcPct val="0"/>
              </a:spcBef>
              <a:buNone/>
            </a:pPr>
            <a:r>
              <a:rPr kumimoji="0" lang="zh-TW" altLang="en-US" sz="1800" spc="-60" dirty="0" smtClean="0">
                <a:solidFill>
                  <a:srgbClr val="000000"/>
                </a:solidFill>
                <a:latin typeface="Courier New" panose="02070309020205020404" pitchFamily="49" charset="0"/>
                <a:cs typeface="Courier New" panose="02070309020205020404" pitchFamily="49" charset="0"/>
              </a:rPr>
              <a:t>注</a:t>
            </a:r>
            <a:r>
              <a:rPr kumimoji="0" lang="zh-TW" altLang="en-US" sz="1800" spc="-60" dirty="0">
                <a:solidFill>
                  <a:srgbClr val="000000"/>
                </a:solidFill>
                <a:latin typeface="Courier New" panose="02070309020205020404" pitchFamily="49" charset="0"/>
                <a:cs typeface="Courier New" panose="02070309020205020404" pitchFamily="49" charset="0"/>
              </a:rPr>
              <a:t>意！繳交的截止日期是</a:t>
            </a:r>
            <a:r>
              <a:rPr kumimoji="0" lang="en-US" altLang="zh-TW" sz="1800" spc="-60" dirty="0">
                <a:solidFill>
                  <a:srgbClr val="000000"/>
                </a:solidFill>
                <a:latin typeface="Courier New" panose="02070309020205020404" pitchFamily="49" charset="0"/>
                <a:cs typeface="Courier New" panose="02070309020205020404" pitchFamily="49" charset="0"/>
              </a:rPr>
              <a:t>4</a:t>
            </a:r>
            <a:r>
              <a:rPr kumimoji="0" lang="zh-TW" altLang="en-US" sz="1800" spc="-60" dirty="0">
                <a:solidFill>
                  <a:srgbClr val="000000"/>
                </a:solidFill>
                <a:latin typeface="Courier New" panose="02070309020205020404" pitchFamily="49" charset="0"/>
                <a:cs typeface="Courier New" panose="02070309020205020404" pitchFamily="49" charset="0"/>
              </a:rPr>
              <a:t>月</a:t>
            </a:r>
            <a:r>
              <a:rPr kumimoji="0" lang="en-US" altLang="zh-TW" sz="1800" spc="-60" dirty="0">
                <a:solidFill>
                  <a:srgbClr val="000000"/>
                </a:solidFill>
                <a:latin typeface="Courier New" panose="02070309020205020404" pitchFamily="49" charset="0"/>
                <a:cs typeface="Courier New" panose="02070309020205020404" pitchFamily="49" charset="0"/>
              </a:rPr>
              <a:t>6</a:t>
            </a:r>
            <a:r>
              <a:rPr kumimoji="0" lang="zh-TW" altLang="en-US" sz="1800" spc="-60" dirty="0">
                <a:solidFill>
                  <a:srgbClr val="000000"/>
                </a:solidFill>
                <a:latin typeface="Courier New" panose="02070309020205020404" pitchFamily="49" charset="0"/>
                <a:cs typeface="Courier New" panose="02070309020205020404" pitchFamily="49" charset="0"/>
              </a:rPr>
              <a:t>號</a:t>
            </a:r>
            <a:r>
              <a:rPr kumimoji="0" lang="zh-TW" altLang="zh-TW" sz="1800" spc="-60" dirty="0">
                <a:solidFill>
                  <a:srgbClr val="000000"/>
                </a:solidFill>
                <a:latin typeface="Courier New" panose="02070309020205020404" pitchFamily="49" charset="0"/>
                <a:cs typeface="Courier New" panose="02070309020205020404" pitchFamily="49" charset="0"/>
              </a:rPr>
              <a:t>23:59</a:t>
            </a:r>
            <a:r>
              <a:rPr kumimoji="0" lang="zh-TW" altLang="en-US" sz="1800" spc="-300" dirty="0">
                <a:solidFill>
                  <a:srgbClr val="000000"/>
                </a:solidFill>
                <a:latin typeface="Courier New" panose="02070309020205020404" pitchFamily="49" charset="0"/>
                <a:cs typeface="Courier New" panose="02070309020205020404" pitchFamily="49" charset="0"/>
              </a:rPr>
              <a:t>點。</a:t>
            </a:r>
            <a:endParaRPr kumimoji="0" lang="en-US" altLang="zh-TW" sz="1800" spc="-30" dirty="0">
              <a:solidFill>
                <a:srgbClr val="000000"/>
              </a:solidFill>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85000"/>
              </a:lnSpc>
              <a:spcBef>
                <a:spcPts val="1200"/>
              </a:spcBef>
              <a:spcAft>
                <a:spcPct val="0"/>
              </a:spcAft>
              <a:buClrTx/>
              <a:buSzTx/>
              <a:buFontTx/>
              <a:buNone/>
              <a:tabLst/>
            </a:pPr>
            <a:r>
              <a:rPr kumimoji="0" lang="zh-TW" altLang="zh-TW" sz="18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rPr>
              <a:t>Now let me assure you of</a:t>
            </a:r>
            <a:r>
              <a:rPr kumimoji="0" lang="en-US" altLang="zh-TW" sz="18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rPr>
              <a:t> some</a:t>
            </a:r>
            <a:r>
              <a:rPr kumimoji="0" lang="zh-TW" altLang="zh-TW" sz="18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rPr>
              <a:t> things: </a:t>
            </a:r>
            <a:r>
              <a:rPr kumimoji="0" lang="zh-TW" sz="18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rPr>
              <a:t>現在，我想特別說幾件事：</a:t>
            </a:r>
            <a:endParaRPr kumimoji="0" lang="en-US" altLang="zh-TW" sz="18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85000"/>
              </a:lnSpc>
              <a:spcBef>
                <a:spcPts val="1200"/>
              </a:spcBef>
              <a:spcAft>
                <a:spcPct val="0"/>
              </a:spcAft>
              <a:buClrTx/>
              <a:buSzTx/>
              <a:buFontTx/>
              <a:buNone/>
              <a:tabLst/>
            </a:pPr>
            <a:r>
              <a:rPr kumimoji="0" lang="zh-TW" altLang="zh-TW" sz="1800" b="0" i="0" u="none" strike="noStrike" cap="none" spc="-70" normalizeH="0" dirty="0" smtClean="0">
                <a:ln>
                  <a:noFill/>
                </a:ln>
                <a:solidFill>
                  <a:srgbClr val="000000"/>
                </a:solidFill>
                <a:effectLst/>
                <a:latin typeface="Courier New" panose="02070309020205020404" pitchFamily="49" charset="0"/>
                <a:cs typeface="Courier New" panose="02070309020205020404" pitchFamily="49" charset="0"/>
              </a:rPr>
              <a:t>1.I</a:t>
            </a:r>
            <a:r>
              <a:rPr kumimoji="0" lang="zh-TW" altLang="zh-TW" sz="1600" b="0" i="0" u="none" strike="noStrike" cap="none" spc="-7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zh-TW" sz="1800" b="0" i="0" u="none" strike="noStrike" cap="none" spc="-70" normalizeH="0" dirty="0" smtClean="0">
                <a:ln>
                  <a:noFill/>
                </a:ln>
                <a:solidFill>
                  <a:srgbClr val="000000"/>
                </a:solidFill>
                <a:effectLst/>
                <a:latin typeface="Courier New" panose="02070309020205020404" pitchFamily="49" charset="0"/>
                <a:cs typeface="Courier New" panose="02070309020205020404" pitchFamily="49" charset="0"/>
              </a:rPr>
              <a:t>tru</a:t>
            </a:r>
            <a:r>
              <a:rPr kumimoji="0" lang="zh-TW" altLang="zh-TW" sz="1800" b="0" i="0" u="none" strike="noStrike" cap="none" spc="-70" normalizeH="0" dirty="0" smtClean="0">
                <a:ln>
                  <a:noFill/>
                </a:ln>
                <a:solidFill>
                  <a:srgbClr val="000000"/>
                </a:solidFill>
                <a:effectLst/>
                <a:latin typeface="Courier New" panose="02070309020205020404" pitchFamily="49" charset="0"/>
                <a:cs typeface="Courier New" panose="02070309020205020404" pitchFamily="49" charset="0"/>
              </a:rPr>
              <a:t>ly</a:t>
            </a:r>
            <a:r>
              <a:rPr kumimoji="0" lang="zh-TW" altLang="zh-TW" sz="1600" b="0" i="0" u="none" strike="noStrike" cap="none" spc="-7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70" normalizeH="0" dirty="0" smtClean="0">
                <a:ln>
                  <a:noFill/>
                </a:ln>
                <a:solidFill>
                  <a:srgbClr val="000000"/>
                </a:solidFill>
                <a:effectLst/>
                <a:latin typeface="Courier New" panose="02070309020205020404" pitchFamily="49" charset="0"/>
                <a:cs typeface="Courier New" panose="02070309020205020404" pitchFamily="49" charset="0"/>
              </a:rPr>
              <a:t>ca</a:t>
            </a:r>
            <a:r>
              <a:rPr kumimoji="0" lang="en-US" altLang="zh-TW" sz="1800" b="0" i="0" u="none" strike="noStrike" cap="none" spc="-70" normalizeH="0" dirty="0" smtClean="0">
                <a:ln>
                  <a:noFill/>
                </a:ln>
                <a:solidFill>
                  <a:srgbClr val="000000"/>
                </a:solidFill>
                <a:effectLst/>
                <a:latin typeface="Courier New" panose="02070309020205020404" pitchFamily="49" charset="0"/>
                <a:cs typeface="Courier New" panose="02070309020205020404" pitchFamily="49" charset="0"/>
              </a:rPr>
              <a:t>ught</a:t>
            </a:r>
            <a:r>
              <a:rPr kumimoji="0" lang="zh-TW" altLang="zh-TW" sz="1600" b="0" i="0" u="none" strike="noStrike" cap="none" spc="-7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70" normalizeH="0" dirty="0" smtClean="0">
                <a:ln>
                  <a:noFill/>
                </a:ln>
                <a:solidFill>
                  <a:srgbClr val="000000"/>
                </a:solidFill>
                <a:effectLst/>
                <a:latin typeface="Courier New" panose="02070309020205020404" pitchFamily="49" charset="0"/>
                <a:cs typeface="Courier New" panose="02070309020205020404" pitchFamily="49" charset="0"/>
              </a:rPr>
              <a:t>multiple</a:t>
            </a:r>
            <a:r>
              <a:rPr kumimoji="0" lang="zh-TW" altLang="zh-TW" sz="1600" b="0" i="0" u="none" strike="noStrike" cap="none" spc="-7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70" normalizeH="0" dirty="0" smtClean="0">
                <a:ln>
                  <a:noFill/>
                </a:ln>
                <a:solidFill>
                  <a:srgbClr val="000000"/>
                </a:solidFill>
                <a:effectLst/>
                <a:latin typeface="Courier New" panose="02070309020205020404" pitchFamily="49" charset="0"/>
                <a:cs typeface="Courier New" panose="02070309020205020404" pitchFamily="49" charset="0"/>
              </a:rPr>
              <a:t>people</a:t>
            </a:r>
            <a:r>
              <a:rPr kumimoji="0" lang="zh-TW" altLang="zh-TW" sz="900" b="0" i="0" u="none" strike="noStrike" cap="none" spc="-7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70" normalizeH="0" dirty="0" smtClean="0">
                <a:ln>
                  <a:noFill/>
                </a:ln>
                <a:solidFill>
                  <a:srgbClr val="000000"/>
                </a:solidFill>
                <a:effectLst/>
                <a:latin typeface="Courier New" panose="02070309020205020404" pitchFamily="49" charset="0"/>
                <a:cs typeface="Courier New" panose="02070309020205020404" pitchFamily="49" charset="0"/>
              </a:rPr>
              <a:t>(and</a:t>
            </a:r>
            <a:r>
              <a:rPr kumimoji="0" lang="zh-TW" altLang="zh-TW" sz="1600" b="0" i="0" u="none" strike="noStrike" cap="none" spc="-7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70" normalizeH="0" dirty="0" smtClean="0">
                <a:ln>
                  <a:noFill/>
                </a:ln>
                <a:solidFill>
                  <a:srgbClr val="000000"/>
                </a:solidFill>
                <a:effectLst/>
                <a:latin typeface="Courier New" panose="02070309020205020404" pitchFamily="49" charset="0"/>
                <a:cs typeface="Courier New" panose="02070309020205020404" pitchFamily="49" charset="0"/>
              </a:rPr>
              <a:t>I</a:t>
            </a:r>
            <a:r>
              <a:rPr kumimoji="0" lang="zh-TW" altLang="zh-TW" sz="1600" b="0" i="0" u="none" strike="noStrike" cap="none" spc="-7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70" normalizeH="0" dirty="0" smtClean="0">
                <a:ln>
                  <a:noFill/>
                </a:ln>
                <a:solidFill>
                  <a:srgbClr val="000000"/>
                </a:solidFill>
                <a:effectLst/>
                <a:latin typeface="Courier New" panose="02070309020205020404" pitchFamily="49" charset="0"/>
                <a:cs typeface="Courier New" panose="02070309020205020404" pitchFamily="49" charset="0"/>
              </a:rPr>
              <a:t>have</a:t>
            </a:r>
            <a:r>
              <a:rPr kumimoji="0" lang="zh-TW" altLang="zh-TW" sz="1800" b="0" i="0" u="none" strike="noStrike" cap="none" spc="-300" normalizeH="0" dirty="0" smtClean="0">
                <a:ln>
                  <a:noFill/>
                </a:ln>
                <a:solidFill>
                  <a:srgbClr val="000000"/>
                </a:solidFill>
                <a:effectLst/>
                <a:latin typeface="Courier New" panose="02070309020205020404" pitchFamily="49" charset="0"/>
                <a:cs typeface="Courier New" panose="02070309020205020404" pitchFamily="49" charset="0"/>
              </a:rPr>
              <a:t>n</a:t>
            </a:r>
            <a:r>
              <a:rPr kumimoji="0" lang="en-US" altLang="zh-TW" sz="1800" b="0" i="0" u="none" strike="noStrike" cap="none" spc="-300" normalizeH="0" dirty="0" smtClean="0">
                <a:ln>
                  <a:noFill/>
                </a:ln>
                <a:solidFill>
                  <a:srgbClr val="000000"/>
                </a:solidFill>
                <a:effectLst/>
                <a:latin typeface="Courier New" panose="02070309020205020404" pitchFamily="49" charset="0"/>
                <a:cs typeface="Courier New" panose="02070309020205020404" pitchFamily="49" charset="0"/>
              </a:rPr>
              <a:t>'</a:t>
            </a:r>
            <a:r>
              <a:rPr kumimoji="0" lang="zh-TW" altLang="zh-TW" sz="1800" b="0" i="0" u="none" strike="noStrike" cap="none" spc="-70" normalizeH="0" dirty="0" smtClean="0">
                <a:ln>
                  <a:noFill/>
                </a:ln>
                <a:solidFill>
                  <a:srgbClr val="000000"/>
                </a:solidFill>
                <a:effectLst/>
                <a:latin typeface="Courier New" panose="02070309020205020404" pitchFamily="49" charset="0"/>
                <a:cs typeface="Courier New" panose="02070309020205020404" pitchFamily="49" charset="0"/>
              </a:rPr>
              <a:t>t</a:t>
            </a:r>
            <a:r>
              <a:rPr kumimoji="0" lang="zh-TW" altLang="zh-TW" sz="1600" b="0" i="0" u="none" strike="noStrike" cap="none" spc="-7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70" normalizeH="0" dirty="0" smtClean="0">
                <a:ln>
                  <a:noFill/>
                </a:ln>
                <a:solidFill>
                  <a:srgbClr val="000000"/>
                </a:solidFill>
                <a:effectLst/>
                <a:latin typeface="Courier New" panose="02070309020205020404" pitchFamily="49" charset="0"/>
                <a:cs typeface="Courier New" panose="02070309020205020404" pitchFamily="49" charset="0"/>
              </a:rPr>
              <a:t>told</a:t>
            </a:r>
            <a:r>
              <a:rPr kumimoji="0" lang="zh-TW" altLang="zh-TW" sz="1600" b="0" i="0" u="none" strike="noStrike" cap="none" spc="-7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zh-TW" sz="1800" b="0" i="0" u="none" strike="noStrike" cap="none" spc="-70" normalizeH="0" dirty="0" smtClean="0">
                <a:ln>
                  <a:noFill/>
                </a:ln>
                <a:solidFill>
                  <a:srgbClr val="000000"/>
                </a:solidFill>
                <a:effectLst/>
                <a:latin typeface="Courier New" panose="02070309020205020404" pitchFamily="49" charset="0"/>
                <a:cs typeface="Courier New" panose="02070309020205020404" pitchFamily="49" charset="0"/>
              </a:rPr>
              <a:t>them</a:t>
            </a:r>
            <a:r>
              <a:rPr kumimoji="0" lang="zh-TW" altLang="zh-TW" sz="1600" b="0" i="0" u="none" strike="noStrike" cap="none" spc="-7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70" normalizeH="0" dirty="0" smtClean="0">
                <a:ln>
                  <a:noFill/>
                </a:ln>
                <a:solidFill>
                  <a:srgbClr val="000000"/>
                </a:solidFill>
                <a:effectLst/>
                <a:latin typeface="Courier New" panose="02070309020205020404" pitchFamily="49" charset="0"/>
                <a:cs typeface="Courier New" panose="02070309020205020404" pitchFamily="49" charset="0"/>
              </a:rPr>
              <a:t>who</a:t>
            </a:r>
            <a:r>
              <a:rPr kumimoji="0" lang="zh-TW" altLang="zh-TW" sz="1600" b="0" i="0" u="none" strike="noStrike" cap="none" spc="-7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70" normalizeH="0" dirty="0" smtClean="0">
                <a:ln>
                  <a:noFill/>
                </a:ln>
                <a:solidFill>
                  <a:srgbClr val="000000"/>
                </a:solidFill>
                <a:effectLst/>
                <a:latin typeface="Courier New" panose="02070309020205020404" pitchFamily="49" charset="0"/>
                <a:cs typeface="Courier New" panose="02070309020205020404" pitchFamily="49" charset="0"/>
              </a:rPr>
              <a:t>they</a:t>
            </a:r>
            <a:r>
              <a:rPr kumimoji="0" lang="zh-TW" altLang="zh-TW" sz="1600" b="0" i="0" u="none" strike="noStrike" cap="none" spc="-7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70" normalizeH="0" dirty="0" smtClean="0">
                <a:ln>
                  <a:noFill/>
                </a:ln>
                <a:solidFill>
                  <a:srgbClr val="000000"/>
                </a:solidFill>
                <a:effectLst/>
                <a:latin typeface="Courier New" panose="02070309020205020404" pitchFamily="49" charset="0"/>
                <a:cs typeface="Courier New" panose="02070309020205020404" pitchFamily="49" charset="0"/>
              </a:rPr>
              <a:t>are</a:t>
            </a:r>
            <a:r>
              <a:rPr kumimoji="0" lang="zh-TW" altLang="zh-TW" sz="1800" b="0" i="0" u="none" strike="noStrike" cap="none" spc="-500" normalizeH="0" dirty="0" smtClean="0">
                <a:ln>
                  <a:noFill/>
                </a:ln>
                <a:solidFill>
                  <a:srgbClr val="000000"/>
                </a:solidFill>
                <a:effectLst/>
                <a:latin typeface="Courier New" panose="02070309020205020404" pitchFamily="49" charset="0"/>
                <a:cs typeface="Courier New" panose="02070309020205020404" pitchFamily="49" charset="0"/>
              </a:rPr>
              <a:t>)</a:t>
            </a:r>
            <a:r>
              <a:rPr kumimoji="0" lang="zh-TW" altLang="zh-TW" sz="1800" b="0" i="0" u="none" strike="noStrike" cap="none" spc="-70" normalizeH="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zh-TW" sz="1800" b="0" i="0" u="none" strike="noStrike" cap="none" spc="-70" normalizeH="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85000"/>
              </a:lnSpc>
              <a:spcBef>
                <a:spcPct val="0"/>
              </a:spcBef>
              <a:spcAft>
                <a:spcPct val="0"/>
              </a:spcAft>
              <a:buClrTx/>
              <a:buSzTx/>
              <a:buFontTx/>
              <a:buNone/>
              <a:tabLst/>
            </a:pPr>
            <a:r>
              <a:rPr kumimoji="0" lang="zh-TW" alt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1.</a:t>
            </a:r>
            <a:r>
              <a:rPr kumimoji="0" 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我真的有抓到多位作弊的人</a:t>
            </a:r>
            <a:r>
              <a:rPr kumimoji="0" lang="zh-TW" alt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我並未告訴任何人是哪些人</a:t>
            </a:r>
            <a:r>
              <a:rPr kumimoji="0" lang="zh-TW" alt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85000"/>
              </a:lnSpc>
              <a:spcBef>
                <a:spcPts val="1200"/>
              </a:spcBef>
              <a:spcAft>
                <a:spcPct val="0"/>
              </a:spcAft>
              <a:buClrTx/>
              <a:buSzTx/>
              <a:buFontTx/>
              <a:buNone/>
              <a:tabLst/>
            </a:pPr>
            <a:r>
              <a:rPr kumimoji="0" lang="zh-TW" alt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2.I have a strong case. I </a:t>
            </a:r>
            <a:r>
              <a:rPr kumimoji="0" lang="en-US" altLang="zh-TW" sz="1800" dirty="0" smtClean="0">
                <a:solidFill>
                  <a:srgbClr val="000000"/>
                </a:solidFill>
                <a:latin typeface="Courier New" panose="02070309020205020404" pitchFamily="49" charset="0"/>
                <a:cs typeface="Courier New" panose="02070309020205020404" pitchFamily="49" charset="0"/>
              </a:rPr>
              <a:t>am</a:t>
            </a:r>
            <a:r>
              <a:rPr kumimoji="0" lang="zh-TW" alt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confiden</a:t>
            </a:r>
            <a:r>
              <a:rPr kumimoji="0" lang="en-US" alt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a:t>
            </a:r>
            <a:r>
              <a:rPr kumimoji="0" lang="zh-TW" alt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the students I</a:t>
            </a:r>
            <a:r>
              <a:rPr kumimoji="0" lang="en-US" alt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zh-TW" alt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ve caught would be found guilty by the academic dishonesty committee. </a:t>
            </a:r>
            <a:endParaRPr kumimoji="0" lang="en-US" alt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85000"/>
              </a:lnSpc>
              <a:spcBef>
                <a:spcPts val="0"/>
              </a:spcBef>
              <a:spcAft>
                <a:spcPct val="0"/>
              </a:spcAft>
              <a:buClrTx/>
              <a:buSzTx/>
              <a:buFontTx/>
              <a:buNone/>
              <a:tabLst/>
            </a:pPr>
            <a:r>
              <a:rPr kumimoji="0" lang="zh-TW" alt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2.</a:t>
            </a:r>
            <a:r>
              <a:rPr kumimoji="0" 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我有很有力的證據。我相信當我把案件送交給學校的學術倫理委員會的時候，委員們會同意該生作弊的事實。 </a:t>
            </a:r>
            <a:endParaRPr kumimoji="0" lang="en-US" alt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85000"/>
              </a:lnSpc>
              <a:spcBef>
                <a:spcPts val="1200"/>
              </a:spcBef>
              <a:spcAft>
                <a:spcPct val="0"/>
              </a:spcAft>
              <a:buClrTx/>
              <a:buSzTx/>
              <a:buFontTx/>
              <a:buNone/>
              <a:tabLst/>
            </a:pPr>
            <a:r>
              <a:rPr kumimoji="0" lang="zh-TW" altLang="zh-TW" sz="18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rPr>
              <a:t>3.</a:t>
            </a:r>
            <a:r>
              <a:rPr kumimoji="0" lang="zh-TW" altLang="zh-TW" sz="1800" b="0" i="0" u="none" strike="noStrike" cap="none" spc="-200" normalizeH="0" dirty="0" smtClean="0">
                <a:ln>
                  <a:noFill/>
                </a:ln>
                <a:solidFill>
                  <a:srgbClr val="000000"/>
                </a:solidFill>
                <a:effectLst/>
                <a:latin typeface="Courier New" panose="02070309020205020404" pitchFamily="49" charset="0"/>
                <a:cs typeface="Courier New" panose="02070309020205020404" pitchFamily="49" charset="0"/>
              </a:rPr>
              <a:t>Yo</a:t>
            </a:r>
            <a:r>
              <a:rPr kumimoji="0" lang="zh-TW" altLang="zh-TW" sz="1800" b="0" i="0" u="none" strike="noStrike" cap="none" spc="-300" normalizeH="0" dirty="0" smtClean="0">
                <a:ln>
                  <a:noFill/>
                </a:ln>
                <a:solidFill>
                  <a:srgbClr val="000000"/>
                </a:solidFill>
                <a:effectLst/>
                <a:latin typeface="Courier New" panose="02070309020205020404" pitchFamily="49" charset="0"/>
                <a:cs typeface="Courier New" panose="02070309020205020404" pitchFamily="49" charset="0"/>
              </a:rPr>
              <a:t>u</a:t>
            </a:r>
            <a:r>
              <a:rPr kumimoji="0" lang="en-US" altLang="zh-TW" sz="1800" b="0" i="0" u="none" strike="noStrike" cap="none" spc="-300" normalizeH="0" dirty="0" smtClean="0">
                <a:ln>
                  <a:noFill/>
                </a:ln>
                <a:solidFill>
                  <a:srgbClr val="000000"/>
                </a:solidFill>
                <a:effectLst/>
                <a:latin typeface="Courier New" panose="02070309020205020404" pitchFamily="49" charset="0"/>
                <a:cs typeface="Courier New" panose="02070309020205020404" pitchFamily="49" charset="0"/>
              </a:rPr>
              <a:t>'</a:t>
            </a:r>
            <a:r>
              <a:rPr kumimoji="0" lang="zh-TW" altLang="zh-TW" sz="18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rPr>
              <a:t>re taking a GREAT and UNW</a:t>
            </a:r>
            <a:r>
              <a:rPr kumimoji="0" lang="zh-TW" altLang="zh-TW" sz="1800" b="0" i="0" u="none" strike="noStrike" cap="none" spc="-100" normalizeH="0" dirty="0" smtClean="0">
                <a:ln>
                  <a:noFill/>
                </a:ln>
                <a:solidFill>
                  <a:srgbClr val="000000"/>
                </a:solidFill>
                <a:effectLst/>
                <a:latin typeface="Courier New" panose="02070309020205020404" pitchFamily="49" charset="0"/>
                <a:cs typeface="Courier New" panose="02070309020205020404" pitchFamily="49" charset="0"/>
              </a:rPr>
              <a:t>I</a:t>
            </a:r>
            <a:r>
              <a:rPr kumimoji="0" lang="zh-TW" altLang="zh-TW" sz="18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rPr>
              <a:t>SE risk if</a:t>
            </a:r>
            <a:r>
              <a:rPr kumimoji="0" lang="zh-TW" altLang="zh-TW" sz="16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120" normalizeH="0" dirty="0" smtClean="0">
                <a:ln>
                  <a:noFill/>
                </a:ln>
                <a:solidFill>
                  <a:srgbClr val="000000"/>
                </a:solidFill>
                <a:effectLst/>
                <a:latin typeface="Courier New" panose="02070309020205020404" pitchFamily="49" charset="0"/>
                <a:cs typeface="Courier New" panose="02070309020205020404" pitchFamily="49" charset="0"/>
              </a:rPr>
              <a:t>yo</a:t>
            </a:r>
            <a:r>
              <a:rPr kumimoji="0" lang="zh-TW" altLang="zh-TW" sz="18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rPr>
              <a:t>u</a:t>
            </a:r>
            <a:r>
              <a:rPr kumimoji="0" lang="zh-TW" altLang="zh-TW" sz="16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rPr>
              <a:t>c</a:t>
            </a:r>
            <a:r>
              <a:rPr kumimoji="0" lang="zh-TW" altLang="zh-TW" sz="1800" b="0" i="0" u="none" strike="noStrike" cap="none" spc="-60" normalizeH="0" dirty="0" smtClean="0">
                <a:ln>
                  <a:noFill/>
                </a:ln>
                <a:solidFill>
                  <a:srgbClr val="000000"/>
                </a:solidFill>
                <a:effectLst/>
                <a:latin typeface="Courier New" panose="02070309020205020404" pitchFamily="49" charset="0"/>
                <a:cs typeface="Courier New" panose="02070309020205020404" pitchFamily="49" charset="0"/>
              </a:rPr>
              <a:t>hea</a:t>
            </a:r>
            <a:r>
              <a:rPr kumimoji="0" lang="zh-TW" altLang="zh-TW" sz="18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rPr>
              <a:t>ted</a:t>
            </a:r>
            <a:r>
              <a:rPr kumimoji="0" lang="zh-TW" altLang="zh-TW" sz="16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rPr>
              <a:t>and</a:t>
            </a:r>
            <a:r>
              <a:rPr kumimoji="0" lang="zh-TW" altLang="zh-TW" sz="16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rPr>
              <a:t>do</a:t>
            </a:r>
            <a:r>
              <a:rPr kumimoji="0" lang="zh-TW" altLang="zh-TW" sz="1800" b="0" i="0" u="none" strike="noStrike" cap="none" spc="-300" normalizeH="0" dirty="0" smtClean="0">
                <a:ln>
                  <a:noFill/>
                </a:ln>
                <a:solidFill>
                  <a:srgbClr val="000000"/>
                </a:solidFill>
                <a:effectLst/>
                <a:latin typeface="Courier New" panose="02070309020205020404" pitchFamily="49" charset="0"/>
                <a:cs typeface="Courier New" panose="02070309020205020404" pitchFamily="49" charset="0"/>
              </a:rPr>
              <a:t>n</a:t>
            </a:r>
            <a:r>
              <a:rPr kumimoji="0" lang="en-US" altLang="zh-TW" sz="1800" b="0" i="0" u="none" strike="noStrike" cap="none" spc="-300" normalizeH="0" dirty="0" smtClean="0">
                <a:ln>
                  <a:noFill/>
                </a:ln>
                <a:solidFill>
                  <a:srgbClr val="000000"/>
                </a:solidFill>
                <a:effectLst/>
                <a:latin typeface="Courier New" panose="02070309020205020404" pitchFamily="49" charset="0"/>
                <a:cs typeface="Courier New" panose="02070309020205020404" pitchFamily="49" charset="0"/>
              </a:rPr>
              <a:t>'</a:t>
            </a:r>
            <a:r>
              <a:rPr kumimoji="0" lang="zh-TW" altLang="zh-TW" sz="18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rPr>
              <a:t>t</a:t>
            </a:r>
            <a:r>
              <a:rPr kumimoji="0" lang="zh-TW" altLang="zh-TW" sz="16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rPr>
              <a:t>t</a:t>
            </a:r>
            <a:r>
              <a:rPr kumimoji="0" lang="en-US" altLang="zh-TW" sz="1800" b="0" i="0" u="none" strike="noStrike" cap="none" spc="-110" normalizeH="0" dirty="0" err="1" smtClean="0">
                <a:ln>
                  <a:noFill/>
                </a:ln>
                <a:solidFill>
                  <a:srgbClr val="000000"/>
                </a:solidFill>
                <a:effectLst/>
                <a:latin typeface="Courier New" panose="02070309020205020404" pitchFamily="49" charset="0"/>
                <a:cs typeface="Courier New" panose="02070309020205020404" pitchFamily="49" charset="0"/>
              </a:rPr>
              <a:t>a</a:t>
            </a:r>
            <a:r>
              <a:rPr kumimoji="0" lang="en-US" altLang="zh-TW" sz="1800" b="0" i="0" u="none" strike="noStrike" cap="none" spc="-30" normalizeH="0" dirty="0" err="1" smtClean="0">
                <a:ln>
                  <a:noFill/>
                </a:ln>
                <a:solidFill>
                  <a:srgbClr val="000000"/>
                </a:solidFill>
                <a:effectLst/>
                <a:latin typeface="Courier New" panose="02070309020205020404" pitchFamily="49" charset="0"/>
                <a:cs typeface="Courier New" panose="02070309020205020404" pitchFamily="49" charset="0"/>
              </a:rPr>
              <a:t>ke</a:t>
            </a:r>
            <a:r>
              <a:rPr kumimoji="0" lang="zh-TW" altLang="zh-TW" sz="18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40" normalizeH="0" dirty="0" smtClean="0">
                <a:ln>
                  <a:noFill/>
                </a:ln>
                <a:solidFill>
                  <a:srgbClr val="000000"/>
                </a:solidFill>
                <a:effectLst/>
                <a:latin typeface="Courier New" panose="02070309020205020404" pitchFamily="49" charset="0"/>
                <a:cs typeface="Courier New" panose="02070309020205020404" pitchFamily="49" charset="0"/>
              </a:rPr>
              <a:t>my offer. The penalties for cheating a frightening. Getting a total </a:t>
            </a:r>
            <a:r>
              <a:rPr kumimoji="0" lang="zh-TW" alt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score of 0% in the entire course is not </a:t>
            </a:r>
            <a:r>
              <a:rPr kumimoji="0" lang="en-US" alt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even </a:t>
            </a:r>
            <a:r>
              <a:rPr kumimoji="0" lang="zh-TW" alt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the worst </a:t>
            </a:r>
            <a:r>
              <a:rPr kumimoji="0" lang="en-US" alt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outcome</a:t>
            </a:r>
            <a:r>
              <a:rPr kumimoji="0" lang="zh-TW" alt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zh-TW" sz="1800" dirty="0">
              <a:solidFill>
                <a:srgbClr val="000000"/>
              </a:solidFill>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85000"/>
              </a:lnSpc>
              <a:spcBef>
                <a:spcPct val="0"/>
              </a:spcBef>
              <a:spcAft>
                <a:spcPct val="0"/>
              </a:spcAft>
              <a:buClrTx/>
              <a:buSzTx/>
              <a:buFontTx/>
              <a:buNone/>
              <a:tabLst/>
            </a:pPr>
            <a:r>
              <a:rPr kumimoji="0" lang="zh-TW" alt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3.</a:t>
            </a:r>
            <a:r>
              <a:rPr kumimoji="0" 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如果你作弊又不接受我提供的辦法，那麼你就是選擇冒很大的風險，因為在這堂課得到</a:t>
            </a:r>
            <a:r>
              <a:rPr kumimoji="0" lang="zh-TW" alt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0</a:t>
            </a:r>
            <a:r>
              <a:rPr kumimoji="0" 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分可能不是最壞的結果。 </a:t>
            </a:r>
            <a:endParaRPr kumimoji="0" lang="en-US" alt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lvl="0" indent="0" algn="just">
              <a:lnSpc>
                <a:spcPct val="85000"/>
              </a:lnSpc>
              <a:spcBef>
                <a:spcPts val="1200"/>
              </a:spcBef>
              <a:buNone/>
            </a:pPr>
            <a:r>
              <a:rPr kumimoji="0" lang="en-US" altLang="zh-TW" sz="1800" dirty="0" smtClean="0">
                <a:solidFill>
                  <a:srgbClr val="000000"/>
                </a:solidFill>
                <a:latin typeface="Courier New" panose="02070309020205020404" pitchFamily="49" charset="0"/>
                <a:cs typeface="Courier New" panose="02070309020205020404" pitchFamily="49" charset="0"/>
              </a:rPr>
              <a:t>4</a:t>
            </a:r>
            <a:r>
              <a:rPr kumimoji="0" lang="zh-TW" altLang="zh-TW" sz="1800" dirty="0" smtClean="0">
                <a:solidFill>
                  <a:srgbClr val="000000"/>
                </a:solidFill>
                <a:latin typeface="Courier New" panose="02070309020205020404" pitchFamily="49" charset="0"/>
                <a:cs typeface="Courier New" panose="02070309020205020404" pitchFamily="49" charset="0"/>
              </a:rPr>
              <a:t>.The </a:t>
            </a:r>
            <a:r>
              <a:rPr kumimoji="0" lang="zh-TW" altLang="zh-TW" sz="1800" dirty="0">
                <a:solidFill>
                  <a:srgbClr val="000000"/>
                </a:solidFill>
                <a:latin typeface="Courier New" panose="02070309020205020404" pitchFamily="49" charset="0"/>
                <a:cs typeface="Courier New" panose="02070309020205020404" pitchFamily="49" charset="0"/>
              </a:rPr>
              <a:t>submission process is confidential and No-Questions-Asked. You will not get in trouble for making a submission; you will just get a zero on that </a:t>
            </a:r>
            <a:r>
              <a:rPr kumimoji="0" lang="zh-TW" altLang="zh-TW" sz="1800" dirty="0" smtClean="0">
                <a:solidFill>
                  <a:srgbClr val="000000"/>
                </a:solidFill>
                <a:latin typeface="Courier New" panose="02070309020205020404" pitchFamily="49" charset="0"/>
                <a:cs typeface="Courier New" panose="02070309020205020404" pitchFamily="49" charset="0"/>
              </a:rPr>
              <a:t>assignmen</a:t>
            </a:r>
            <a:r>
              <a:rPr kumimoji="0" lang="en-US" altLang="zh-TW" sz="1800" dirty="0" smtClean="0">
                <a:solidFill>
                  <a:srgbClr val="000000"/>
                </a:solidFill>
                <a:latin typeface="Courier New" panose="02070309020205020404" pitchFamily="49" charset="0"/>
                <a:cs typeface="Courier New" panose="02070309020205020404" pitchFamily="49" charset="0"/>
              </a:rPr>
              <a:t>t</a:t>
            </a:r>
            <a:r>
              <a:rPr kumimoji="0" lang="zh-TW" altLang="zh-TW" sz="1800" dirty="0" smtClean="0">
                <a:solidFill>
                  <a:srgbClr val="000000"/>
                </a:solidFill>
                <a:latin typeface="Courier New" panose="02070309020205020404" pitchFamily="49" charset="0"/>
                <a:cs typeface="Courier New" panose="02070309020205020404" pitchFamily="49" charset="0"/>
              </a:rPr>
              <a:t>. </a:t>
            </a:r>
            <a:r>
              <a:rPr kumimoji="0" lang="zh-TW" altLang="zh-TW" sz="1800" dirty="0">
                <a:solidFill>
                  <a:srgbClr val="000000"/>
                </a:solidFill>
                <a:latin typeface="Courier New" panose="02070309020205020404" pitchFamily="49" charset="0"/>
                <a:cs typeface="Courier New" panose="02070309020205020404" pitchFamily="49" charset="0"/>
              </a:rPr>
              <a:t>You do not even need to confess to cheating. You only need to request a zero on the </a:t>
            </a:r>
            <a:r>
              <a:rPr kumimoji="0" lang="zh-TW" altLang="zh-TW" sz="1800" dirty="0" smtClean="0">
                <a:solidFill>
                  <a:srgbClr val="000000"/>
                </a:solidFill>
                <a:latin typeface="Courier New" panose="02070309020205020404" pitchFamily="49" charset="0"/>
                <a:cs typeface="Courier New" panose="02070309020205020404" pitchFamily="49" charset="0"/>
              </a:rPr>
              <a:t>assignment. </a:t>
            </a:r>
            <a:r>
              <a:rPr kumimoji="0" lang="zh-TW" altLang="zh-TW" sz="1800" dirty="0">
                <a:solidFill>
                  <a:srgbClr val="000000"/>
                </a:solidFill>
                <a:latin typeface="Courier New" panose="02070309020205020404" pitchFamily="49" charset="0"/>
                <a:cs typeface="Courier New" panose="02070309020205020404" pitchFamily="49" charset="0"/>
              </a:rPr>
              <a:t>I, as the teacher, have not memorized your names or IDs, and I promise to take no interest in distinguishing zeroes that resulted from not submitting a homework from zeroes that resulted from requesting a zero. </a:t>
            </a:r>
            <a:endParaRPr kumimoji="0" lang="en-US" altLang="zh-TW" sz="1800" dirty="0">
              <a:solidFill>
                <a:srgbClr val="000000"/>
              </a:solidFill>
              <a:latin typeface="Courier New" panose="02070309020205020404" pitchFamily="49" charset="0"/>
              <a:cs typeface="Courier New" panose="02070309020205020404" pitchFamily="49" charset="0"/>
            </a:endParaRPr>
          </a:p>
          <a:p>
            <a:pPr marL="0" lvl="0" indent="0" algn="just">
              <a:lnSpc>
                <a:spcPct val="85000"/>
              </a:lnSpc>
              <a:spcBef>
                <a:spcPct val="0"/>
              </a:spcBef>
              <a:buNone/>
            </a:pPr>
            <a:r>
              <a:rPr kumimoji="0" lang="en-US" altLang="zh-TW" sz="1800" dirty="0">
                <a:solidFill>
                  <a:srgbClr val="000000"/>
                </a:solidFill>
                <a:latin typeface="Courier New" panose="02070309020205020404" pitchFamily="49" charset="0"/>
                <a:cs typeface="Courier New" panose="02070309020205020404" pitchFamily="49" charset="0"/>
              </a:rPr>
              <a:t>4</a:t>
            </a:r>
            <a:r>
              <a:rPr kumimoji="0" lang="zh-TW" altLang="zh-TW" sz="1800" dirty="0" smtClean="0">
                <a:solidFill>
                  <a:srgbClr val="000000"/>
                </a:solidFill>
                <a:latin typeface="Courier New" panose="02070309020205020404" pitchFamily="49" charset="0"/>
                <a:cs typeface="Courier New" panose="02070309020205020404" pitchFamily="49" charset="0"/>
              </a:rPr>
              <a:t>.繳</a:t>
            </a:r>
            <a:r>
              <a:rPr kumimoji="0" lang="zh-TW" altLang="zh-TW" sz="1800" dirty="0">
                <a:solidFill>
                  <a:srgbClr val="000000"/>
                </a:solidFill>
                <a:latin typeface="Courier New" panose="02070309020205020404" pitchFamily="49" charset="0"/>
                <a:cs typeface="Courier New" panose="02070309020205020404" pitchFamily="49" charset="0"/>
              </a:rPr>
              <a:t>交自白的過程是完全保密的，而且也不會被問任何問題。 如果你坦白申請要拿0分的話，只是該項作業拿0分而已，不會有任何的麻煩。你甚至不需要在信裡面承認說"我作弊"，你只要說"我希望第？個作業拿0分</a:t>
            </a:r>
            <a:r>
              <a:rPr kumimoji="0" lang="zh-TW" altLang="zh-TW" sz="1800" dirty="0" smtClean="0">
                <a:solidFill>
                  <a:srgbClr val="000000"/>
                </a:solidFill>
                <a:latin typeface="Courier New" panose="02070309020205020404" pitchFamily="49" charset="0"/>
                <a:cs typeface="Courier New" panose="02070309020205020404" pitchFamily="49" charset="0"/>
              </a:rPr>
              <a:t>"</a:t>
            </a:r>
            <a:r>
              <a:rPr kumimoji="0" lang="en-US" altLang="zh-TW" sz="1800" dirty="0" smtClean="0">
                <a:solidFill>
                  <a:srgbClr val="000000"/>
                </a:solidFill>
                <a:latin typeface="Courier New" panose="02070309020205020404" pitchFamily="49" charset="0"/>
                <a:cs typeface="Courier New" panose="02070309020205020404" pitchFamily="49" charset="0"/>
              </a:rPr>
              <a:t> </a:t>
            </a:r>
            <a:r>
              <a:rPr kumimoji="0" lang="zh-TW" altLang="zh-TW" sz="1800" dirty="0" smtClean="0">
                <a:solidFill>
                  <a:srgbClr val="000000"/>
                </a:solidFill>
                <a:latin typeface="Courier New" panose="02070309020205020404" pitchFamily="49" charset="0"/>
                <a:cs typeface="Courier New" panose="02070309020205020404" pitchFamily="49" charset="0"/>
              </a:rPr>
              <a:t>我</a:t>
            </a:r>
            <a:r>
              <a:rPr kumimoji="0" lang="zh-TW" altLang="zh-TW" sz="1800" dirty="0">
                <a:solidFill>
                  <a:srgbClr val="000000"/>
                </a:solidFill>
                <a:latin typeface="Courier New" panose="02070309020205020404" pitchFamily="49" charset="0"/>
                <a:cs typeface="Courier New" panose="02070309020205020404" pitchFamily="49" charset="0"/>
              </a:rPr>
              <a:t>(老師)並不記得你們的姓名和學號，我保證我沒興趣去區別哪個零分是作弊的零分、哪個零分是沒交作業的零分。 </a:t>
            </a:r>
            <a:endParaRPr kumimoji="0" lang="en-US" altLang="zh-TW" sz="180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48860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457200" y="-99392"/>
            <a:ext cx="8229600" cy="1143000"/>
          </a:xfrm>
        </p:spPr>
        <p:txBody>
          <a:bodyPr anchorCtr="1"/>
          <a:lstStyle/>
          <a:p>
            <a:pPr eaLnBrk="1" hangingPunct="1"/>
            <a:r>
              <a:rPr lang="en-US" altLang="zh-TW" sz="4800" b="1" dirty="0" smtClean="0">
                <a:solidFill>
                  <a:srgbClr val="0033CC"/>
                </a:solidFill>
              </a:rPr>
              <a:t>Positional Parameters</a:t>
            </a:r>
          </a:p>
        </p:txBody>
      </p:sp>
      <p:sp>
        <p:nvSpPr>
          <p:cNvPr id="36867" name="Rectangle 3"/>
          <p:cNvSpPr>
            <a:spLocks noGrp="1" noChangeArrowheads="1"/>
          </p:cNvSpPr>
          <p:nvPr>
            <p:ph type="body" idx="4294967295"/>
          </p:nvPr>
        </p:nvSpPr>
        <p:spPr>
          <a:xfrm>
            <a:off x="228600" y="891208"/>
            <a:ext cx="8763000" cy="5966792"/>
          </a:xfrm>
        </p:spPr>
        <p:txBody>
          <a:bodyPr/>
          <a:lstStyle/>
          <a:p>
            <a:pPr eaLnBrk="1" hangingPunct="1"/>
            <a:r>
              <a:rPr lang="en-US" altLang="zh-TW" dirty="0" smtClean="0"/>
              <a:t>$0 : Name of the calling program</a:t>
            </a:r>
          </a:p>
          <a:p>
            <a:pPr eaLnBrk="1" hangingPunct="1">
              <a:spcBef>
                <a:spcPts val="900"/>
              </a:spcBef>
            </a:pPr>
            <a:r>
              <a:rPr lang="en-US" altLang="zh-TW" dirty="0" smtClean="0"/>
              <a:t>$1 - $9 : Command-line arguments</a:t>
            </a:r>
          </a:p>
          <a:p>
            <a:pPr lvl="1" eaLnBrk="1" hangingPunct="1">
              <a:spcBef>
                <a:spcPct val="0"/>
              </a:spcBef>
            </a:pPr>
            <a:r>
              <a:rPr lang="en-US" altLang="zh-TW" dirty="0" smtClean="0"/>
              <a:t>First argument is $1, second argument is $2, etc.</a:t>
            </a:r>
          </a:p>
          <a:p>
            <a:pPr lvl="1" eaLnBrk="1" hangingPunct="1"/>
            <a:r>
              <a:rPr lang="en-US" altLang="zh-TW" dirty="0" smtClean="0">
                <a:solidFill>
                  <a:srgbClr val="FF0000"/>
                </a:solidFill>
              </a:rPr>
              <a:t>$10 works correctly in C-shell, but not in bash:</a:t>
            </a:r>
          </a:p>
          <a:p>
            <a:pPr eaLnBrk="1" hangingPunct="1">
              <a:lnSpc>
                <a:spcPct val="80000"/>
              </a:lnSpc>
              <a:spcBef>
                <a:spcPct val="0"/>
              </a:spcBef>
              <a:buFontTx/>
              <a:buNone/>
            </a:pPr>
            <a:r>
              <a:rPr lang="en-US" altLang="zh-TW" sz="2000" dirty="0" smtClean="0"/>
              <a:t>		</a:t>
            </a:r>
            <a:r>
              <a:rPr lang="en-US" altLang="zh-TW" sz="2400" dirty="0" smtClean="0"/>
              <a:t>% cat </a:t>
            </a:r>
            <a:r>
              <a:rPr lang="en-US" altLang="zh-TW" sz="2400" dirty="0" err="1" smtClean="0"/>
              <a:t>testscript</a:t>
            </a:r>
            <a:endParaRPr lang="en-US" altLang="zh-TW" sz="2400" dirty="0" smtClean="0"/>
          </a:p>
          <a:p>
            <a:pPr eaLnBrk="1" hangingPunct="1">
              <a:lnSpc>
                <a:spcPct val="80000"/>
              </a:lnSpc>
              <a:spcBef>
                <a:spcPct val="0"/>
              </a:spcBef>
              <a:buFontTx/>
              <a:buNone/>
            </a:pPr>
            <a:r>
              <a:rPr lang="en-US" altLang="zh-TW" sz="2400" dirty="0" smtClean="0"/>
              <a:t>   		#!/</a:t>
            </a:r>
            <a:r>
              <a:rPr lang="en-US" altLang="zh-TW" sz="2400" dirty="0" err="1" smtClean="0"/>
              <a:t>usr</a:t>
            </a:r>
            <a:r>
              <a:rPr lang="en-US" altLang="zh-TW" sz="2400" dirty="0" smtClean="0"/>
              <a:t>/bin/bash</a:t>
            </a:r>
          </a:p>
          <a:p>
            <a:pPr eaLnBrk="1" hangingPunct="1">
              <a:lnSpc>
                <a:spcPct val="80000"/>
              </a:lnSpc>
              <a:spcBef>
                <a:spcPct val="0"/>
              </a:spcBef>
              <a:buFontTx/>
              <a:buNone/>
            </a:pPr>
            <a:r>
              <a:rPr lang="en-US" altLang="zh-TW" sz="2400" dirty="0" smtClean="0"/>
              <a:t>		echo </a:t>
            </a:r>
            <a:r>
              <a:rPr lang="en-US" altLang="zh-TW" sz="2800" dirty="0" smtClean="0">
                <a:latin typeface="High Tower Text" pitchFamily="18" charset="0"/>
              </a:rPr>
              <a:t>"</a:t>
            </a:r>
            <a:r>
              <a:rPr lang="en-US" altLang="zh-TW" sz="2400" dirty="0" smtClean="0"/>
              <a:t>The word of the day is $10.</a:t>
            </a:r>
            <a:r>
              <a:rPr lang="en-US" altLang="zh-TW" sz="2800" dirty="0" smtClean="0">
                <a:latin typeface="High Tower Text" pitchFamily="18" charset="0"/>
              </a:rPr>
              <a:t>"</a:t>
            </a:r>
            <a:endParaRPr lang="en-US" altLang="zh-TW" sz="2400" dirty="0" smtClean="0"/>
          </a:p>
          <a:p>
            <a:pPr eaLnBrk="1" hangingPunct="1">
              <a:lnSpc>
                <a:spcPct val="80000"/>
              </a:lnSpc>
              <a:spcBef>
                <a:spcPct val="0"/>
              </a:spcBef>
              <a:buFontTx/>
              <a:buNone/>
            </a:pPr>
            <a:r>
              <a:rPr lang="en-US" altLang="zh-TW" sz="2400" dirty="0" smtClean="0"/>
              <a:t>		% ./</a:t>
            </a:r>
            <a:r>
              <a:rPr lang="en-US" altLang="zh-TW" sz="2400" dirty="0" err="1" smtClean="0"/>
              <a:t>testcript</a:t>
            </a:r>
            <a:r>
              <a:rPr lang="en-US" altLang="zh-TW" sz="2400" dirty="0" smtClean="0"/>
              <a:t> at be cat do eat fee go hi it joy kit law me no</a:t>
            </a:r>
          </a:p>
          <a:p>
            <a:pPr eaLnBrk="1" hangingPunct="1">
              <a:lnSpc>
                <a:spcPct val="80000"/>
              </a:lnSpc>
              <a:spcBef>
                <a:spcPct val="0"/>
              </a:spcBef>
              <a:buFontTx/>
              <a:buNone/>
            </a:pPr>
            <a:r>
              <a:rPr lang="en-US" altLang="zh-TW" sz="2400" dirty="0" smtClean="0"/>
              <a:t>		The word of the day is at0. </a:t>
            </a:r>
          </a:p>
          <a:p>
            <a:pPr eaLnBrk="1" hangingPunct="1">
              <a:spcBef>
                <a:spcPts val="900"/>
              </a:spcBef>
            </a:pPr>
            <a:r>
              <a:rPr lang="en-US" altLang="zh-TW" dirty="0" smtClean="0">
                <a:solidFill>
                  <a:srgbClr val="FF0000"/>
                </a:solidFill>
              </a:rPr>
              <a:t>They</a:t>
            </a:r>
            <a:r>
              <a:rPr lang="en-US" altLang="zh-TW" sz="2800" dirty="0" smtClean="0">
                <a:solidFill>
                  <a:srgbClr val="FF0000"/>
                </a:solidFill>
              </a:rPr>
              <a:t> </a:t>
            </a:r>
            <a:r>
              <a:rPr lang="en-US" altLang="zh-TW" dirty="0" smtClean="0">
                <a:solidFill>
                  <a:srgbClr val="FF0000"/>
                </a:solidFill>
              </a:rPr>
              <a:t>can</a:t>
            </a:r>
            <a:r>
              <a:rPr lang="en-US" altLang="zh-TW" sz="2800" dirty="0" smtClean="0">
                <a:solidFill>
                  <a:srgbClr val="FF0000"/>
                </a:solidFill>
              </a:rPr>
              <a:t> </a:t>
            </a:r>
            <a:r>
              <a:rPr lang="en-US" altLang="zh-TW" dirty="0" smtClean="0">
                <a:solidFill>
                  <a:srgbClr val="FF0000"/>
                </a:solidFill>
              </a:rPr>
              <a:t>also</a:t>
            </a:r>
            <a:r>
              <a:rPr lang="en-US" altLang="zh-TW" sz="2800" dirty="0" smtClean="0">
                <a:solidFill>
                  <a:srgbClr val="FF0000"/>
                </a:solidFill>
              </a:rPr>
              <a:t> </a:t>
            </a:r>
            <a:r>
              <a:rPr lang="en-US" altLang="zh-TW" dirty="0" smtClean="0">
                <a:solidFill>
                  <a:srgbClr val="FF0000"/>
                </a:solidFill>
              </a:rPr>
              <a:t>be</a:t>
            </a:r>
            <a:r>
              <a:rPr lang="en-US" altLang="zh-TW" sz="2800" dirty="0" smtClean="0">
                <a:solidFill>
                  <a:srgbClr val="FF0000"/>
                </a:solidFill>
              </a:rPr>
              <a:t> </a:t>
            </a:r>
            <a:r>
              <a:rPr lang="en-US" altLang="zh-TW" dirty="0" smtClean="0">
                <a:solidFill>
                  <a:srgbClr val="FF0000"/>
                </a:solidFill>
              </a:rPr>
              <a:t>accessed</a:t>
            </a:r>
            <a:r>
              <a:rPr lang="en-US" altLang="zh-TW" sz="2800" dirty="0" smtClean="0">
                <a:solidFill>
                  <a:srgbClr val="FF0000"/>
                </a:solidFill>
              </a:rPr>
              <a:t> </a:t>
            </a:r>
            <a:r>
              <a:rPr lang="en-US" altLang="zh-TW" dirty="0" smtClean="0">
                <a:solidFill>
                  <a:srgbClr val="FF0000"/>
                </a:solidFill>
              </a:rPr>
              <a:t>via</a:t>
            </a:r>
            <a:r>
              <a:rPr lang="en-US" altLang="zh-TW" sz="2800" dirty="0" smtClean="0">
                <a:solidFill>
                  <a:srgbClr val="FF0000"/>
                </a:solidFill>
              </a:rPr>
              <a:t> </a:t>
            </a:r>
            <a:r>
              <a:rPr lang="en-US" altLang="zh-TW" dirty="0" smtClean="0">
                <a:solidFill>
                  <a:srgbClr val="FF0000"/>
                </a:solidFill>
              </a:rPr>
              <a:t>the</a:t>
            </a:r>
            <a:r>
              <a:rPr lang="en-US" altLang="zh-TW" sz="2800" dirty="0" smtClean="0">
                <a:solidFill>
                  <a:srgbClr val="FF0000"/>
                </a:solidFill>
              </a:rPr>
              <a:t> </a:t>
            </a:r>
            <a:r>
              <a:rPr lang="en-US" altLang="zh-TW" dirty="0" err="1" smtClean="0">
                <a:solidFill>
                  <a:srgbClr val="FF0000"/>
                </a:solidFill>
              </a:rPr>
              <a:t>argv</a:t>
            </a:r>
            <a:r>
              <a:rPr lang="en-US" altLang="zh-TW" sz="2800" dirty="0" smtClean="0">
                <a:solidFill>
                  <a:srgbClr val="FF0000"/>
                </a:solidFill>
              </a:rPr>
              <a:t> </a:t>
            </a:r>
            <a:r>
              <a:rPr lang="en-US" altLang="zh-TW" dirty="0" smtClean="0">
                <a:solidFill>
                  <a:srgbClr val="FF0000"/>
                </a:solidFill>
              </a:rPr>
              <a:t>array</a:t>
            </a:r>
          </a:p>
          <a:p>
            <a:pPr lvl="1" eaLnBrk="1" hangingPunct="1">
              <a:spcBef>
                <a:spcPct val="0"/>
              </a:spcBef>
            </a:pPr>
            <a:r>
              <a:rPr lang="en-US" altLang="zh-TW" dirty="0" err="1" smtClean="0">
                <a:solidFill>
                  <a:srgbClr val="FF0000"/>
                </a:solidFill>
              </a:rPr>
              <a:t>Eg</a:t>
            </a:r>
            <a:r>
              <a:rPr lang="en-US" altLang="zh-TW" dirty="0" smtClean="0">
                <a:solidFill>
                  <a:srgbClr val="FF0000"/>
                </a:solidFill>
              </a:rPr>
              <a:t>., $</a:t>
            </a:r>
            <a:r>
              <a:rPr lang="en-US" altLang="zh-TW" dirty="0" err="1" smtClean="0">
                <a:solidFill>
                  <a:srgbClr val="FF0000"/>
                </a:solidFill>
              </a:rPr>
              <a:t>argv</a:t>
            </a:r>
            <a:r>
              <a:rPr lang="en-US" altLang="zh-TW" dirty="0" smtClean="0">
                <a:solidFill>
                  <a:srgbClr val="FF0000"/>
                </a:solidFill>
              </a:rPr>
              <a:t>[1] == $1, $</a:t>
            </a:r>
            <a:r>
              <a:rPr lang="en-US" altLang="zh-TW" dirty="0" err="1" smtClean="0">
                <a:solidFill>
                  <a:srgbClr val="FF0000"/>
                </a:solidFill>
              </a:rPr>
              <a:t>argv</a:t>
            </a:r>
            <a:r>
              <a:rPr lang="en-US" altLang="zh-TW" dirty="0" smtClean="0">
                <a:solidFill>
                  <a:srgbClr val="FF0000"/>
                </a:solidFill>
              </a:rPr>
              <a:t>[2] == $2, etc.</a:t>
            </a:r>
          </a:p>
          <a:p>
            <a:pPr eaLnBrk="1" hangingPunct="1">
              <a:lnSpc>
                <a:spcPct val="90000"/>
              </a:lnSpc>
              <a:spcBef>
                <a:spcPts val="1200"/>
              </a:spcBef>
            </a:pPr>
            <a:r>
              <a:rPr lang="en-US" altLang="zh-TW" dirty="0" smtClean="0">
                <a:solidFill>
                  <a:srgbClr val="FF0000"/>
                </a:solidFill>
              </a:rPr>
              <a:t>The </a:t>
            </a:r>
            <a:r>
              <a:rPr lang="en-US" altLang="zh-TW" sz="4800" b="1" dirty="0" smtClean="0">
                <a:solidFill>
                  <a:srgbClr val="0033CC"/>
                </a:solidFill>
                <a:latin typeface="High Tower Text" pitchFamily="18" charset="0"/>
              </a:rPr>
              <a:t>shift</a:t>
            </a:r>
            <a:r>
              <a:rPr lang="en-US" altLang="zh-TW" dirty="0" smtClean="0">
                <a:solidFill>
                  <a:srgbClr val="FF0000"/>
                </a:solidFill>
              </a:rPr>
              <a:t> command deletes $1 and then shifts $2…$n down-by-one into $1…$(n-1)</a:t>
            </a:r>
            <a:endParaRPr lang="en-US" altLang="zh-TW" sz="2800" dirty="0" smtClean="0">
              <a:solidFill>
                <a:srgbClr val="FF0000"/>
              </a:solidFill>
            </a:endParaRPr>
          </a:p>
        </p:txBody>
      </p:sp>
    </p:spTree>
    <p:extLst>
      <p:ext uri="{BB962C8B-B14F-4D97-AF65-F5344CB8AC3E}">
        <p14:creationId xmlns:p14="http://schemas.microsoft.com/office/powerpoint/2010/main" val="2502813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3686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6867">
                                            <p:txEl>
                                              <p:pRg st="3" end="3"/>
                                            </p:txEl>
                                          </p:spTgt>
                                        </p:tgtEl>
                                        <p:attrNameLst>
                                          <p:attrName>ppt_c</p:attrName>
                                        </p:attrNameLst>
                                      </p:cBhvr>
                                      <p:to>
                                        <a:srgbClr val="777777"/>
                                      </p:to>
                                    </p:animClr>
                                  </p:subTnLst>
                                </p:cTn>
                              </p:par>
                              <p:par>
                                <p:cTn id="7" presetID="1" presetClass="entr" presetSubtype="0" fill="hold" nodeType="withEffect">
                                  <p:stCondLst>
                                    <p:cond delay="0"/>
                                  </p:stCondLst>
                                  <p:childTnLst>
                                    <p:set>
                                      <p:cBhvr>
                                        <p:cTn id="8" dur="1" fill="hold">
                                          <p:stCondLst>
                                            <p:cond delay="0"/>
                                          </p:stCondLst>
                                        </p:cTn>
                                        <p:tgtEl>
                                          <p:spTgt spid="3686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6867">
                                            <p:txEl>
                                              <p:pRg st="4" end="4"/>
                                            </p:txEl>
                                          </p:spTgt>
                                        </p:tgtEl>
                                        <p:attrNameLst>
                                          <p:attrName>ppt_c</p:attrName>
                                        </p:attrNameLst>
                                      </p:cBhvr>
                                      <p:to>
                                        <a:srgbClr val="777777"/>
                                      </p:to>
                                    </p:animClr>
                                  </p:subTnLst>
                                </p:cTn>
                              </p:par>
                              <p:par>
                                <p:cTn id="9" presetID="1" presetClass="entr" presetSubtype="0" fill="hold" nodeType="withEffect">
                                  <p:stCondLst>
                                    <p:cond delay="0"/>
                                  </p:stCondLst>
                                  <p:childTnLst>
                                    <p:set>
                                      <p:cBhvr>
                                        <p:cTn id="10" dur="1" fill="hold">
                                          <p:stCondLst>
                                            <p:cond delay="0"/>
                                          </p:stCondLst>
                                        </p:cTn>
                                        <p:tgtEl>
                                          <p:spTgt spid="36867">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36867">
                                            <p:txEl>
                                              <p:pRg st="5" end="5"/>
                                            </p:txEl>
                                          </p:spTgt>
                                        </p:tgtEl>
                                        <p:attrNameLst>
                                          <p:attrName>ppt_c</p:attrName>
                                        </p:attrNameLst>
                                      </p:cBhvr>
                                      <p:to>
                                        <a:srgbClr val="777777"/>
                                      </p:to>
                                    </p:animClr>
                                  </p:subTnLst>
                                </p:cTn>
                              </p:par>
                              <p:par>
                                <p:cTn id="11" presetID="1" presetClass="entr" presetSubtype="0" fill="hold" nodeType="withEffect">
                                  <p:stCondLst>
                                    <p:cond delay="0"/>
                                  </p:stCondLst>
                                  <p:childTnLst>
                                    <p:set>
                                      <p:cBhvr>
                                        <p:cTn id="12" dur="1" fill="hold">
                                          <p:stCondLst>
                                            <p:cond delay="0"/>
                                          </p:stCondLst>
                                        </p:cTn>
                                        <p:tgtEl>
                                          <p:spTgt spid="36867">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36867">
                                            <p:txEl>
                                              <p:pRg st="6" end="6"/>
                                            </p:txEl>
                                          </p:spTgt>
                                        </p:tgtEl>
                                        <p:attrNameLst>
                                          <p:attrName>ppt_c</p:attrName>
                                        </p:attrNameLst>
                                      </p:cBhvr>
                                      <p:to>
                                        <a:srgbClr val="777777"/>
                                      </p:to>
                                    </p:animClr>
                                  </p:subTnLst>
                                </p:cTn>
                              </p:par>
                              <p:par>
                                <p:cTn id="13" presetID="1" presetClass="entr" presetSubtype="0" fill="hold" nodeType="withEffect">
                                  <p:stCondLst>
                                    <p:cond delay="0"/>
                                  </p:stCondLst>
                                  <p:childTnLst>
                                    <p:set>
                                      <p:cBhvr>
                                        <p:cTn id="14" dur="1" fill="hold">
                                          <p:stCondLst>
                                            <p:cond delay="0"/>
                                          </p:stCondLst>
                                        </p:cTn>
                                        <p:tgtEl>
                                          <p:spTgt spid="36867">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36867">
                                            <p:txEl>
                                              <p:pRg st="7" end="7"/>
                                            </p:txEl>
                                          </p:spTgt>
                                        </p:tgtEl>
                                        <p:attrNameLst>
                                          <p:attrName>ppt_c</p:attrName>
                                        </p:attrNameLst>
                                      </p:cBhvr>
                                      <p:to>
                                        <a:srgbClr val="777777"/>
                                      </p:to>
                                    </p:animClr>
                                  </p:subTnLst>
                                </p:cTn>
                              </p:par>
                              <p:par>
                                <p:cTn id="15" presetID="1" presetClass="entr" presetSubtype="0" fill="hold" nodeType="withEffect">
                                  <p:stCondLst>
                                    <p:cond delay="0"/>
                                  </p:stCondLst>
                                  <p:childTnLst>
                                    <p:set>
                                      <p:cBhvr>
                                        <p:cTn id="16" dur="1" fill="hold">
                                          <p:stCondLst>
                                            <p:cond delay="0"/>
                                          </p:stCondLst>
                                        </p:cTn>
                                        <p:tgtEl>
                                          <p:spTgt spid="36867">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36867">
                                            <p:txEl>
                                              <p:pRg st="8" end="8"/>
                                            </p:txEl>
                                          </p:spTgt>
                                        </p:tgtEl>
                                        <p:attrNameLst>
                                          <p:attrName>ppt_c</p:attrName>
                                        </p:attrNameLst>
                                      </p:cBhvr>
                                      <p:to>
                                        <a:srgbClr val="777777"/>
                                      </p:to>
                                    </p:animClr>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6867">
                                            <p:txEl>
                                              <p:pRg st="9" end="9"/>
                                            </p:txEl>
                                          </p:spTgt>
                                        </p:tgtEl>
                                        <p:attrNameLst>
                                          <p:attrName>style.visibility</p:attrName>
                                        </p:attrNameLst>
                                      </p:cBhvr>
                                      <p:to>
                                        <p:strVal val="visible"/>
                                      </p:to>
                                    </p:set>
                                  </p:childTnLst>
                                  <p:subTnLst>
                                    <p:animClr clrSpc="rgb" dir="cw">
                                      <p:cBhvr override="childStyle">
                                        <p:cTn dur="1" fill="hold" display="0" masterRel="nextClick" afterEffect="1"/>
                                        <p:tgtEl>
                                          <p:spTgt spid="36867">
                                            <p:txEl>
                                              <p:pRg st="9" end="9"/>
                                            </p:txEl>
                                          </p:spTgt>
                                        </p:tgtEl>
                                        <p:attrNameLst>
                                          <p:attrName>ppt_c</p:attrName>
                                        </p:attrNameLst>
                                      </p:cBhvr>
                                      <p:to>
                                        <a:schemeClr val="tx1"/>
                                      </p:to>
                                    </p:animClr>
                                  </p:subTnLst>
                                </p:cTn>
                              </p:par>
                              <p:par>
                                <p:cTn id="21" presetID="1" presetClass="entr" presetSubtype="0" fill="hold" nodeType="withEffect">
                                  <p:stCondLst>
                                    <p:cond delay="0"/>
                                  </p:stCondLst>
                                  <p:childTnLst>
                                    <p:set>
                                      <p:cBhvr>
                                        <p:cTn id="22" dur="1" fill="hold">
                                          <p:stCondLst>
                                            <p:cond delay="0"/>
                                          </p:stCondLst>
                                        </p:cTn>
                                        <p:tgtEl>
                                          <p:spTgt spid="36867">
                                            <p:txEl>
                                              <p:pRg st="10" end="10"/>
                                            </p:txEl>
                                          </p:spTgt>
                                        </p:tgtEl>
                                        <p:attrNameLst>
                                          <p:attrName>style.visibility</p:attrName>
                                        </p:attrNameLst>
                                      </p:cBhvr>
                                      <p:to>
                                        <p:strVal val="visible"/>
                                      </p:to>
                                    </p:set>
                                  </p:childTnLst>
                                  <p:subTnLst>
                                    <p:animClr clrSpc="rgb" dir="cw">
                                      <p:cBhvr override="childStyle">
                                        <p:cTn dur="1" fill="hold" display="0" masterRel="nextClick" afterEffect="1"/>
                                        <p:tgtEl>
                                          <p:spTgt spid="36867">
                                            <p:txEl>
                                              <p:pRg st="10" end="10"/>
                                            </p:txEl>
                                          </p:spTgt>
                                        </p:tgtEl>
                                        <p:attrNameLst>
                                          <p:attrName>ppt_c</p:attrName>
                                        </p:attrNameLst>
                                      </p:cBhvr>
                                      <p:to>
                                        <a:schemeClr val="tx1"/>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686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0" y="44624"/>
            <a:ext cx="9144000" cy="914400"/>
          </a:xfrm>
        </p:spPr>
        <p:txBody>
          <a:bodyPr/>
          <a:lstStyle/>
          <a:p>
            <a:pPr eaLnBrk="1" hangingPunct="1"/>
            <a:r>
              <a:rPr lang="en-US" altLang="zh-TW" sz="4800" b="1" dirty="0" smtClean="0">
                <a:solidFill>
                  <a:srgbClr val="0033CC"/>
                </a:solidFill>
              </a:rPr>
              <a:t>The $</a:t>
            </a:r>
            <a:r>
              <a:rPr lang="en-US" altLang="zh-TW" sz="4800" b="1" dirty="0" err="1" smtClean="0">
                <a:solidFill>
                  <a:srgbClr val="0033CC"/>
                </a:solidFill>
              </a:rPr>
              <a:t>argv</a:t>
            </a:r>
            <a:r>
              <a:rPr lang="en-US" altLang="zh-TW" sz="4800" b="1" dirty="0" smtClean="0">
                <a:solidFill>
                  <a:srgbClr val="0033CC"/>
                </a:solidFill>
              </a:rPr>
              <a:t> </a:t>
            </a:r>
            <a:r>
              <a:rPr lang="en-US" altLang="zh-TW" sz="4800" b="1" spc="-500" dirty="0" smtClean="0">
                <a:solidFill>
                  <a:srgbClr val="0033CC"/>
                </a:solidFill>
              </a:rPr>
              <a:t>V</a:t>
            </a:r>
            <a:r>
              <a:rPr lang="en-US" altLang="zh-TW" sz="4800" b="1" spc="-100" dirty="0" smtClean="0">
                <a:solidFill>
                  <a:srgbClr val="0033CC"/>
                </a:solidFill>
              </a:rPr>
              <a:t>a</a:t>
            </a:r>
            <a:r>
              <a:rPr lang="en-US" altLang="zh-TW" sz="4800" b="1" dirty="0" smtClean="0">
                <a:solidFill>
                  <a:srgbClr val="0033CC"/>
                </a:solidFill>
              </a:rPr>
              <a:t>ri</a:t>
            </a:r>
            <a:r>
              <a:rPr lang="en-US" altLang="zh-TW" sz="4800" b="1" spc="-100" dirty="0" smtClean="0">
                <a:solidFill>
                  <a:srgbClr val="0033CC"/>
                </a:solidFill>
              </a:rPr>
              <a:t>able</a:t>
            </a:r>
            <a:endParaRPr lang="en-US" altLang="zh-TW" sz="4800" b="1" dirty="0" smtClean="0">
              <a:solidFill>
                <a:srgbClr val="0033CC"/>
              </a:solidFill>
            </a:endParaRPr>
          </a:p>
        </p:txBody>
      </p:sp>
      <p:sp>
        <p:nvSpPr>
          <p:cNvPr id="26627" name="Rectangle 7"/>
          <p:cNvSpPr>
            <a:spLocks noChangeArrowheads="1"/>
          </p:cNvSpPr>
          <p:nvPr/>
        </p:nvSpPr>
        <p:spPr bwMode="auto">
          <a:xfrm>
            <a:off x="228600" y="959024"/>
            <a:ext cx="89154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nSpc>
                <a:spcPct val="80000"/>
              </a:lnSpc>
              <a:spcBef>
                <a:spcPct val="0"/>
              </a:spcBef>
            </a:pPr>
            <a:r>
              <a:rPr lang="en-US" altLang="zh-TW" b="0" dirty="0" smtClean="0">
                <a:solidFill>
                  <a:srgbClr val="000000"/>
                </a:solidFill>
              </a:rPr>
              <a:t>Arguments passed to a script store into </a:t>
            </a:r>
            <a:r>
              <a:rPr lang="en-US" altLang="zh-TW" sz="3100" dirty="0" err="1" smtClean="0">
                <a:solidFill>
                  <a:srgbClr val="0033CC"/>
                </a:solidFill>
                <a:latin typeface="Lucida Console" panose="020B0609040504020204" pitchFamily="49" charset="0"/>
              </a:rPr>
              <a:t>argv</a:t>
            </a:r>
            <a:r>
              <a:rPr lang="en-US" altLang="zh-TW" b="0" dirty="0" smtClean="0">
                <a:solidFill>
                  <a:srgbClr val="000000"/>
                </a:solidFill>
              </a:rPr>
              <a:t>.</a:t>
            </a:r>
            <a:endParaRPr lang="en-US" altLang="zh-TW" b="0" dirty="0">
              <a:solidFill>
                <a:srgbClr val="000000"/>
              </a:solidFill>
            </a:endParaRPr>
          </a:p>
          <a:p>
            <a:pPr marL="514350" lvl="0" indent="-514350">
              <a:lnSpc>
                <a:spcPct val="70000"/>
              </a:lnSpc>
              <a:spcBef>
                <a:spcPct val="0"/>
              </a:spcBef>
              <a:buNone/>
            </a:pPr>
            <a:r>
              <a:rPr lang="en-US" altLang="zh-TW" sz="3000" b="0" dirty="0" smtClean="0">
                <a:solidFill>
                  <a:schemeClr val="bg1">
                    <a:lumMod val="65000"/>
                  </a:schemeClr>
                </a:solidFill>
              </a:rPr>
              <a:t>	</a:t>
            </a:r>
            <a:r>
              <a:rPr lang="en-US" altLang="zh-TW" sz="2400" b="0" dirty="0" smtClean="0">
                <a:solidFill>
                  <a:srgbClr val="FFFFFF">
                    <a:lumMod val="65000"/>
                  </a:srgbClr>
                </a:solidFill>
                <a:latin typeface="Times New Roman" pitchFamily="18" charset="0"/>
              </a:rPr>
              <a:t>%</a:t>
            </a:r>
            <a:r>
              <a:rPr lang="en-US" altLang="zh-TW" sz="2800" b="0" dirty="0" smtClean="0">
                <a:solidFill>
                  <a:srgbClr val="FFFFFF">
                    <a:lumMod val="65000"/>
                  </a:srgbClr>
                </a:solidFill>
                <a:latin typeface="Times New Roman" pitchFamily="18" charset="0"/>
              </a:rPr>
              <a:t> </a:t>
            </a:r>
            <a:r>
              <a:rPr lang="en-US" altLang="zh-TW" sz="2800" b="0" dirty="0" smtClean="0">
                <a:solidFill>
                  <a:srgbClr val="FF0000"/>
                </a:solidFill>
                <a:latin typeface="High Tower Text" pitchFamily="18" charset="0"/>
              </a:rPr>
              <a:t>cat     ./</a:t>
            </a:r>
            <a:r>
              <a:rPr lang="en-US" altLang="zh-TW" sz="2800" b="0" dirty="0" err="1">
                <a:solidFill>
                  <a:srgbClr val="FF0000"/>
                </a:solidFill>
                <a:latin typeface="High Tower Text" pitchFamily="18" charset="0"/>
              </a:rPr>
              <a:t>argvdemo</a:t>
            </a:r>
            <a:r>
              <a:rPr lang="en-US" altLang="zh-TW" sz="2800" b="0" dirty="0">
                <a:solidFill>
                  <a:srgbClr val="FF0000"/>
                </a:solidFill>
                <a:latin typeface="High Tower Text" pitchFamily="18" charset="0"/>
              </a:rPr>
              <a:t>  </a:t>
            </a:r>
            <a:endParaRPr lang="en-US" altLang="zh-TW" sz="2800" b="0" dirty="0" smtClean="0">
              <a:solidFill>
                <a:srgbClr val="FF0000"/>
              </a:solidFill>
              <a:latin typeface="High Tower Text" pitchFamily="18" charset="0"/>
            </a:endParaRPr>
          </a:p>
          <a:p>
            <a:pPr marL="514350" indent="0">
              <a:lnSpc>
                <a:spcPct val="70000"/>
              </a:lnSpc>
              <a:spcBef>
                <a:spcPct val="0"/>
              </a:spcBef>
              <a:buFontTx/>
              <a:buNone/>
            </a:pPr>
            <a:r>
              <a:rPr lang="en-US" altLang="zh-TW" sz="2400" b="0" dirty="0" smtClean="0">
                <a:solidFill>
                  <a:schemeClr val="bg1">
                    <a:lumMod val="65000"/>
                  </a:schemeClr>
                </a:solidFill>
                <a:latin typeface="Times New Roman" panose="02020603050405020304" pitchFamily="18" charset="0"/>
                <a:cs typeface="Times New Roman" panose="02020603050405020304" pitchFamily="18" charset="0"/>
              </a:rPr>
              <a:t>#</a:t>
            </a:r>
            <a:r>
              <a:rPr lang="en-US" altLang="zh-TW" sz="2800" b="0" dirty="0" smtClean="0">
                <a:solidFill>
                  <a:schemeClr val="bg1">
                    <a:lumMod val="65000"/>
                  </a:schemeClr>
                </a:solidFill>
                <a:latin typeface="High Tower Text" pitchFamily="18" charset="0"/>
              </a:rPr>
              <a:t>!/</a:t>
            </a:r>
            <a:r>
              <a:rPr lang="en-US" altLang="zh-TW" sz="2800" b="0" dirty="0" err="1" smtClean="0">
                <a:solidFill>
                  <a:schemeClr val="bg1">
                    <a:lumMod val="65000"/>
                  </a:schemeClr>
                </a:solidFill>
                <a:latin typeface="High Tower Text" pitchFamily="18" charset="0"/>
              </a:rPr>
              <a:t>usr</a:t>
            </a:r>
            <a:r>
              <a:rPr lang="en-US" altLang="zh-TW" sz="2800" b="0" dirty="0" smtClean="0">
                <a:solidFill>
                  <a:schemeClr val="bg1">
                    <a:lumMod val="65000"/>
                  </a:schemeClr>
                </a:solidFill>
                <a:latin typeface="High Tower Text" pitchFamily="18" charset="0"/>
              </a:rPr>
              <a:t>/bin/</a:t>
            </a:r>
            <a:r>
              <a:rPr lang="en-US" altLang="zh-TW" sz="2800" b="0" dirty="0" err="1" smtClean="0">
                <a:solidFill>
                  <a:schemeClr val="bg1">
                    <a:lumMod val="65000"/>
                  </a:schemeClr>
                </a:solidFill>
                <a:latin typeface="High Tower Text" pitchFamily="18" charset="0"/>
              </a:rPr>
              <a:t>csh</a:t>
            </a:r>
            <a:endParaRPr lang="en-US" altLang="zh-TW" sz="2800" b="0" dirty="0" smtClean="0">
              <a:solidFill>
                <a:schemeClr val="bg1">
                  <a:lumMod val="65000"/>
                </a:schemeClr>
              </a:solidFill>
              <a:latin typeface="High Tower Text" pitchFamily="18" charset="0"/>
            </a:endParaRPr>
          </a:p>
          <a:p>
            <a:pPr marL="514350" indent="0">
              <a:lnSpc>
                <a:spcPct val="70000"/>
              </a:lnSpc>
              <a:spcBef>
                <a:spcPct val="0"/>
              </a:spcBef>
              <a:buFontTx/>
              <a:buNone/>
            </a:pPr>
            <a:r>
              <a:rPr lang="en-US" altLang="zh-TW" sz="2800" b="0" dirty="0" smtClean="0">
                <a:solidFill>
                  <a:schemeClr val="bg1">
                    <a:lumMod val="65000"/>
                  </a:schemeClr>
                </a:solidFill>
                <a:latin typeface="High Tower Text" pitchFamily="18" charset="0"/>
              </a:rPr>
              <a:t>echo '</a:t>
            </a:r>
            <a:r>
              <a:rPr lang="en-US" altLang="zh-TW" sz="2400" b="0" dirty="0">
                <a:solidFill>
                  <a:schemeClr val="bg1">
                    <a:lumMod val="65000"/>
                  </a:schemeClr>
                </a:solidFill>
                <a:latin typeface="Times New Roman" pitchFamily="18" charset="0"/>
              </a:rPr>
              <a:t> </a:t>
            </a:r>
            <a:r>
              <a:rPr lang="en-US" altLang="zh-TW" sz="2400" b="0" dirty="0" smtClean="0">
                <a:solidFill>
                  <a:srgbClr val="000000"/>
                </a:solidFill>
                <a:latin typeface="Times New Roman" pitchFamily="18" charset="0"/>
              </a:rPr>
              <a:t>$</a:t>
            </a:r>
            <a:r>
              <a:rPr lang="en-US" altLang="zh-TW" sz="2800" b="0" dirty="0" err="1" smtClean="0">
                <a:solidFill>
                  <a:srgbClr val="000000"/>
                </a:solidFill>
                <a:latin typeface="High Tower Text" pitchFamily="18" charset="0"/>
              </a:rPr>
              <a:t>argv</a:t>
            </a:r>
            <a:r>
              <a:rPr lang="en-US" altLang="zh-TW" sz="2400" b="0" dirty="0">
                <a:solidFill>
                  <a:srgbClr val="000000"/>
                </a:solidFill>
                <a:latin typeface="High Tower Text" pitchFamily="18" charset="0"/>
              </a:rPr>
              <a:t>[*]</a:t>
            </a:r>
            <a:r>
              <a:rPr lang="en-US" altLang="zh-TW" sz="2800" b="0" dirty="0">
                <a:solidFill>
                  <a:srgbClr val="000000"/>
                </a:solidFill>
                <a:latin typeface="High Tower Text" pitchFamily="18" charset="0"/>
              </a:rPr>
              <a:t> also gives all arguments</a:t>
            </a:r>
            <a:r>
              <a:rPr lang="en-US" altLang="zh-TW" sz="2800" b="0" dirty="0" smtClean="0">
                <a:solidFill>
                  <a:srgbClr val="000000"/>
                </a:solidFill>
                <a:latin typeface="High Tower Text" pitchFamily="18" charset="0"/>
              </a:rPr>
              <a:t>:  </a:t>
            </a:r>
            <a:r>
              <a:rPr lang="en-US" altLang="zh-TW" sz="1600" b="0" dirty="0" smtClean="0">
                <a:solidFill>
                  <a:srgbClr val="000000"/>
                </a:solidFill>
                <a:latin typeface="High Tower Text" pitchFamily="18" charset="0"/>
              </a:rPr>
              <a:t> </a:t>
            </a:r>
            <a:r>
              <a:rPr lang="en-US" altLang="zh-TW" sz="2800" b="0" dirty="0" smtClean="0">
                <a:solidFill>
                  <a:schemeClr val="bg1">
                    <a:lumMod val="65000"/>
                  </a:schemeClr>
                </a:solidFill>
                <a:latin typeface="High Tower Text" pitchFamily="18" charset="0"/>
              </a:rPr>
              <a:t>'</a:t>
            </a:r>
            <a:r>
              <a:rPr lang="en-US" altLang="zh-TW" sz="2400" b="0" dirty="0" smtClean="0">
                <a:solidFill>
                  <a:srgbClr val="000000"/>
                </a:solidFill>
                <a:latin typeface="Times New Roman" pitchFamily="18" charset="0"/>
              </a:rPr>
              <a:t> </a:t>
            </a:r>
            <a:r>
              <a:rPr lang="en-US" altLang="zh-TW" sz="2400" b="0" dirty="0" smtClean="0">
                <a:solidFill>
                  <a:srgbClr val="FF0066"/>
                </a:solidFill>
                <a:latin typeface="Times New Roman" pitchFamily="18" charset="0"/>
              </a:rPr>
              <a:t>$</a:t>
            </a:r>
            <a:r>
              <a:rPr lang="en-US" altLang="zh-TW" sz="2800" b="0" dirty="0" err="1" smtClean="0">
                <a:solidFill>
                  <a:srgbClr val="0033CC"/>
                </a:solidFill>
                <a:latin typeface="High Tower Text" pitchFamily="18" charset="0"/>
              </a:rPr>
              <a:t>argv</a:t>
            </a:r>
            <a:r>
              <a:rPr lang="en-US" altLang="zh-TW" sz="2400" b="0" dirty="0">
                <a:solidFill>
                  <a:srgbClr val="0033CC"/>
                </a:solidFill>
                <a:latin typeface="High Tower Text" pitchFamily="18" charset="0"/>
              </a:rPr>
              <a:t>[</a:t>
            </a:r>
            <a:r>
              <a:rPr lang="en-US" altLang="zh-TW" sz="2400" b="0" dirty="0">
                <a:solidFill>
                  <a:srgbClr val="FF0066"/>
                </a:solidFill>
                <a:latin typeface="High Tower Text" pitchFamily="18" charset="0"/>
              </a:rPr>
              <a:t>*</a:t>
            </a:r>
            <a:r>
              <a:rPr lang="en-US" altLang="zh-TW" sz="2400" b="0" dirty="0">
                <a:solidFill>
                  <a:srgbClr val="0033CC"/>
                </a:solidFill>
                <a:latin typeface="High Tower Text" pitchFamily="18" charset="0"/>
              </a:rPr>
              <a:t>]</a:t>
            </a:r>
          </a:p>
          <a:p>
            <a:pPr marL="514350" indent="0">
              <a:lnSpc>
                <a:spcPct val="70000"/>
              </a:lnSpc>
              <a:spcBef>
                <a:spcPct val="0"/>
              </a:spcBef>
              <a:buFontTx/>
              <a:buNone/>
            </a:pPr>
            <a:r>
              <a:rPr lang="en-US" altLang="zh-TW" sz="2800" b="0" dirty="0">
                <a:solidFill>
                  <a:schemeClr val="bg1">
                    <a:lumMod val="65000"/>
                  </a:schemeClr>
                </a:solidFill>
                <a:latin typeface="High Tower Text" pitchFamily="18" charset="0"/>
              </a:rPr>
              <a:t>echo </a:t>
            </a:r>
            <a:r>
              <a:rPr lang="en-US" altLang="zh-TW" sz="2800" b="0" dirty="0" smtClean="0">
                <a:solidFill>
                  <a:schemeClr val="bg1">
                    <a:lumMod val="65000"/>
                  </a:schemeClr>
                </a:solidFill>
                <a:latin typeface="High Tower Text" pitchFamily="18" charset="0"/>
              </a:rPr>
              <a:t>'</a:t>
            </a:r>
            <a:r>
              <a:rPr lang="en-US" altLang="zh-TW" sz="2400" b="0" dirty="0">
                <a:solidFill>
                  <a:schemeClr val="bg1">
                    <a:lumMod val="65000"/>
                  </a:schemeClr>
                </a:solidFill>
                <a:latin typeface="Times New Roman" pitchFamily="18" charset="0"/>
              </a:rPr>
              <a:t> </a:t>
            </a:r>
            <a:r>
              <a:rPr lang="en-US" altLang="zh-TW" sz="2400" b="0" dirty="0" smtClean="0">
                <a:solidFill>
                  <a:srgbClr val="000000"/>
                </a:solidFill>
                <a:latin typeface="Times New Roman" pitchFamily="18" charset="0"/>
              </a:rPr>
              <a:t>$</a:t>
            </a:r>
            <a:r>
              <a:rPr lang="en-US" altLang="zh-TW" sz="2800" b="0" dirty="0" smtClean="0">
                <a:solidFill>
                  <a:srgbClr val="000000"/>
                </a:solidFill>
                <a:latin typeface="High Tower Text" pitchFamily="18" charset="0"/>
              </a:rPr>
              <a:t>* </a:t>
            </a:r>
            <a:r>
              <a:rPr lang="en-US" altLang="zh-TW" sz="2800" b="0" spc="-400" dirty="0">
                <a:solidFill>
                  <a:srgbClr val="FF0066"/>
                </a:solidFill>
                <a:latin typeface="High Tower Text" pitchFamily="18" charset="0"/>
              </a:rPr>
              <a:t>ASSUMES</a:t>
            </a:r>
            <a:r>
              <a:rPr lang="en-US" altLang="zh-TW" sz="2800" b="0" dirty="0" smtClean="0">
                <a:solidFill>
                  <a:srgbClr val="FF0066"/>
                </a:solidFill>
                <a:latin typeface="High Tower Text" pitchFamily="18" charset="0"/>
              </a:rPr>
              <a:t> </a:t>
            </a:r>
            <a:r>
              <a:rPr lang="en-US" altLang="zh-TW" sz="2800" b="0" dirty="0">
                <a:solidFill>
                  <a:srgbClr val="000000"/>
                </a:solidFill>
                <a:latin typeface="High Tower Text" pitchFamily="18" charset="0"/>
              </a:rPr>
              <a:t>the variable is </a:t>
            </a:r>
            <a:r>
              <a:rPr lang="en-US" altLang="zh-TW" sz="2800" b="0" dirty="0" err="1" smtClean="0">
                <a:solidFill>
                  <a:srgbClr val="0033CC"/>
                </a:solidFill>
                <a:latin typeface="High Tower Text" pitchFamily="18" charset="0"/>
              </a:rPr>
              <a:t>arg</a:t>
            </a:r>
            <a:r>
              <a:rPr lang="en-US" altLang="zh-TW" sz="2800" b="0" spc="-50" dirty="0" err="1" smtClean="0">
                <a:solidFill>
                  <a:srgbClr val="0033CC"/>
                </a:solidFill>
                <a:latin typeface="High Tower Text" pitchFamily="18" charset="0"/>
              </a:rPr>
              <a:t>v</a:t>
            </a:r>
            <a:r>
              <a:rPr lang="en-US" altLang="zh-TW" sz="2400" b="0" spc="-50" dirty="0" smtClean="0">
                <a:solidFill>
                  <a:srgbClr val="0033CC"/>
                </a:solidFill>
                <a:latin typeface="High Tower Text" pitchFamily="18" charset="0"/>
              </a:rPr>
              <a:t>[</a:t>
            </a:r>
            <a:r>
              <a:rPr lang="en-US" altLang="zh-TW" sz="4000" b="0" spc="-50" baseline="6000" dirty="0">
                <a:solidFill>
                  <a:srgbClr val="0033CC"/>
                </a:solidFill>
                <a:latin typeface="High Tower Text" pitchFamily="18" charset="0"/>
              </a:rPr>
              <a:t>_</a:t>
            </a:r>
            <a:r>
              <a:rPr lang="en-US" altLang="zh-TW" sz="2400" b="0" spc="-50" dirty="0" smtClean="0">
                <a:solidFill>
                  <a:srgbClr val="0033CC"/>
                </a:solidFill>
                <a:latin typeface="High Tower Text" pitchFamily="18" charset="0"/>
              </a:rPr>
              <a:t>]</a:t>
            </a:r>
            <a:r>
              <a:rPr lang="en-US" altLang="zh-TW" sz="2800" b="0" dirty="0" smtClean="0">
                <a:solidFill>
                  <a:srgbClr val="000000"/>
                </a:solidFill>
                <a:latin typeface="High Tower Text" pitchFamily="18" charset="0"/>
              </a:rPr>
              <a:t>:</a:t>
            </a:r>
            <a:r>
              <a:rPr lang="en-US" altLang="zh-TW" sz="2800" b="0" dirty="0" smtClean="0">
                <a:solidFill>
                  <a:schemeClr val="bg1">
                    <a:lumMod val="65000"/>
                  </a:schemeClr>
                </a:solidFill>
                <a:latin typeface="High Tower Text" pitchFamily="18" charset="0"/>
              </a:rPr>
              <a:t>'</a:t>
            </a:r>
            <a:r>
              <a:rPr lang="en-US" altLang="zh-TW" sz="2400" b="0" dirty="0" smtClean="0">
                <a:solidFill>
                  <a:srgbClr val="000000"/>
                </a:solidFill>
                <a:latin typeface="Times New Roman" pitchFamily="18" charset="0"/>
              </a:rPr>
              <a:t> </a:t>
            </a:r>
            <a:r>
              <a:rPr lang="en-US" altLang="zh-TW" sz="2400" b="0" dirty="0" smtClean="0">
                <a:solidFill>
                  <a:srgbClr val="FF0066"/>
                </a:solidFill>
                <a:latin typeface="Times New Roman" pitchFamily="18" charset="0"/>
              </a:rPr>
              <a:t>$</a:t>
            </a:r>
            <a:r>
              <a:rPr lang="en-US" altLang="zh-TW" sz="2800" b="0" dirty="0" smtClean="0">
                <a:solidFill>
                  <a:srgbClr val="FF0066"/>
                </a:solidFill>
                <a:latin typeface="High Tower Text" pitchFamily="18" charset="0"/>
              </a:rPr>
              <a:t>*</a:t>
            </a:r>
            <a:endParaRPr lang="en-US" altLang="zh-TW" sz="2800" b="0" dirty="0">
              <a:solidFill>
                <a:srgbClr val="FF0066"/>
              </a:solidFill>
              <a:latin typeface="High Tower Text" pitchFamily="18" charset="0"/>
            </a:endParaRPr>
          </a:p>
          <a:p>
            <a:pPr marL="514350" indent="0">
              <a:lnSpc>
                <a:spcPct val="70000"/>
              </a:lnSpc>
              <a:spcBef>
                <a:spcPct val="0"/>
              </a:spcBef>
              <a:buFontTx/>
              <a:buNone/>
            </a:pPr>
            <a:r>
              <a:rPr lang="en-US" altLang="zh-TW" sz="2800" b="0" dirty="0">
                <a:solidFill>
                  <a:schemeClr val="bg1">
                    <a:lumMod val="65000"/>
                  </a:schemeClr>
                </a:solidFill>
                <a:latin typeface="High Tower Text" pitchFamily="18" charset="0"/>
              </a:rPr>
              <a:t>echo</a:t>
            </a:r>
          </a:p>
          <a:p>
            <a:pPr marL="514350" indent="0">
              <a:lnSpc>
                <a:spcPct val="70000"/>
              </a:lnSpc>
              <a:spcBef>
                <a:spcPct val="0"/>
              </a:spcBef>
              <a:buNone/>
            </a:pPr>
            <a:r>
              <a:rPr lang="en-US" altLang="zh-TW" sz="2800" b="0" dirty="0">
                <a:solidFill>
                  <a:schemeClr val="bg1">
                    <a:lumMod val="65000"/>
                  </a:schemeClr>
                </a:solidFill>
                <a:latin typeface="High Tower Text" pitchFamily="18" charset="0"/>
              </a:rPr>
              <a:t>echo </a:t>
            </a:r>
            <a:r>
              <a:rPr lang="en-US" altLang="zh-TW" sz="2800" b="0" dirty="0" smtClean="0">
                <a:solidFill>
                  <a:schemeClr val="bg1">
                    <a:lumMod val="65000"/>
                  </a:schemeClr>
                </a:solidFill>
                <a:latin typeface="High Tower Text" pitchFamily="18" charset="0"/>
              </a:rPr>
              <a:t>'</a:t>
            </a:r>
            <a:r>
              <a:rPr lang="en-US" altLang="zh-TW" sz="2400" b="0" dirty="0">
                <a:solidFill>
                  <a:schemeClr val="bg1">
                    <a:lumMod val="65000"/>
                  </a:schemeClr>
                </a:solidFill>
                <a:latin typeface="Times New Roman" pitchFamily="18" charset="0"/>
              </a:rPr>
              <a:t> </a:t>
            </a:r>
            <a:r>
              <a:rPr lang="en-US" altLang="zh-TW" sz="2400" b="0" dirty="0" smtClean="0">
                <a:latin typeface="Times New Roman" pitchFamily="18" charset="0"/>
              </a:rPr>
              <a:t>$#</a:t>
            </a:r>
            <a:r>
              <a:rPr lang="en-US" altLang="zh-TW" sz="2800" b="0" dirty="0" err="1" smtClean="0">
                <a:latin typeface="High Tower Text" pitchFamily="18" charset="0"/>
              </a:rPr>
              <a:t>argv</a:t>
            </a:r>
            <a:r>
              <a:rPr lang="en-US" altLang="zh-TW" sz="2800" b="0" dirty="0" smtClean="0">
                <a:latin typeface="High Tower Text" pitchFamily="18" charset="0"/>
              </a:rPr>
              <a:t> </a:t>
            </a:r>
            <a:r>
              <a:rPr lang="en-US" altLang="zh-TW" sz="2800" b="0" dirty="0">
                <a:latin typeface="High Tower Text" pitchFamily="18" charset="0"/>
              </a:rPr>
              <a:t>gives the </a:t>
            </a:r>
            <a:r>
              <a:rPr lang="en-US" altLang="zh-TW" sz="2400" b="0" dirty="0">
                <a:latin typeface="Times New Roman" pitchFamily="18" charset="0"/>
              </a:rPr>
              <a:t>#</a:t>
            </a:r>
            <a:r>
              <a:rPr lang="en-US" altLang="zh-TW" sz="2800" b="0" dirty="0" smtClean="0">
                <a:latin typeface="High Tower Text" pitchFamily="18" charset="0"/>
              </a:rPr>
              <a:t> </a:t>
            </a:r>
            <a:r>
              <a:rPr lang="en-US" altLang="zh-TW" sz="2800" b="0" dirty="0">
                <a:latin typeface="High Tower Text" pitchFamily="18" charset="0"/>
              </a:rPr>
              <a:t>of arguments:    </a:t>
            </a:r>
            <a:r>
              <a:rPr lang="en-US" altLang="zh-TW" sz="1400" b="0" dirty="0" smtClean="0">
                <a:latin typeface="High Tower Text" pitchFamily="18" charset="0"/>
              </a:rPr>
              <a:t> </a:t>
            </a:r>
            <a:r>
              <a:rPr lang="en-US" altLang="zh-TW" sz="2800" b="0" dirty="0" smtClean="0">
                <a:solidFill>
                  <a:schemeClr val="bg1">
                    <a:lumMod val="65000"/>
                  </a:schemeClr>
                </a:solidFill>
                <a:latin typeface="High Tower Text" pitchFamily="18" charset="0"/>
              </a:rPr>
              <a:t>'</a:t>
            </a:r>
            <a:r>
              <a:rPr lang="en-US" altLang="zh-TW" sz="2400" b="0" dirty="0" smtClean="0">
                <a:solidFill>
                  <a:schemeClr val="bg1">
                    <a:lumMod val="65000"/>
                  </a:schemeClr>
                </a:solidFill>
                <a:latin typeface="Times New Roman" pitchFamily="18" charset="0"/>
              </a:rPr>
              <a:t> </a:t>
            </a:r>
            <a:r>
              <a:rPr lang="en-US" altLang="zh-TW" sz="2400" b="0" dirty="0" smtClean="0">
                <a:solidFill>
                  <a:srgbClr val="FF0066"/>
                </a:solidFill>
                <a:latin typeface="Times New Roman" pitchFamily="18" charset="0"/>
              </a:rPr>
              <a:t>$#</a:t>
            </a:r>
            <a:r>
              <a:rPr lang="en-US" altLang="zh-TW" sz="2800" b="0" dirty="0" err="1" smtClean="0">
                <a:solidFill>
                  <a:srgbClr val="0033CC"/>
                </a:solidFill>
                <a:latin typeface="High Tower Text" pitchFamily="18" charset="0"/>
              </a:rPr>
              <a:t>argv</a:t>
            </a:r>
            <a:endParaRPr lang="en-US" altLang="zh-TW" sz="2800" b="0" dirty="0">
              <a:solidFill>
                <a:srgbClr val="0033CC"/>
              </a:solidFill>
              <a:latin typeface="High Tower Text" pitchFamily="18" charset="0"/>
            </a:endParaRPr>
          </a:p>
          <a:p>
            <a:pPr marL="514350" indent="0">
              <a:lnSpc>
                <a:spcPct val="70000"/>
              </a:lnSpc>
              <a:spcBef>
                <a:spcPct val="0"/>
              </a:spcBef>
              <a:buNone/>
            </a:pPr>
            <a:r>
              <a:rPr lang="en-US" altLang="zh-TW" sz="2800" b="0" dirty="0" smtClean="0">
                <a:solidFill>
                  <a:schemeClr val="bg1">
                    <a:lumMod val="65000"/>
                  </a:schemeClr>
                </a:solidFill>
                <a:latin typeface="High Tower Text" pitchFamily="18" charset="0"/>
              </a:rPr>
              <a:t>echo '</a:t>
            </a:r>
            <a:r>
              <a:rPr lang="en-US" altLang="zh-TW" sz="2400" b="0" dirty="0" smtClean="0">
                <a:solidFill>
                  <a:schemeClr val="bg1">
                    <a:lumMod val="65000"/>
                  </a:schemeClr>
                </a:solidFill>
                <a:latin typeface="Times New Roman" pitchFamily="18" charset="0"/>
              </a:rPr>
              <a:t> </a:t>
            </a:r>
            <a:r>
              <a:rPr lang="en-US" altLang="zh-TW" sz="2400" b="0" dirty="0" smtClean="0">
                <a:latin typeface="Times New Roman" pitchFamily="18" charset="0"/>
              </a:rPr>
              <a:t>$#</a:t>
            </a:r>
            <a:r>
              <a:rPr lang="en-US" altLang="zh-TW" sz="2800" b="0" dirty="0" smtClean="0">
                <a:latin typeface="High Tower Text" pitchFamily="18" charset="0"/>
              </a:rPr>
              <a:t> </a:t>
            </a:r>
            <a:r>
              <a:rPr lang="en-US" altLang="zh-TW" sz="2800" b="0" spc="-400" dirty="0">
                <a:solidFill>
                  <a:srgbClr val="FF0066"/>
                </a:solidFill>
                <a:latin typeface="High Tower Text" pitchFamily="18" charset="0"/>
              </a:rPr>
              <a:t>ASSUMES</a:t>
            </a:r>
            <a:r>
              <a:rPr lang="en-US" altLang="zh-TW" sz="2800" b="0" dirty="0" smtClean="0">
                <a:solidFill>
                  <a:srgbClr val="FF0066"/>
                </a:solidFill>
                <a:latin typeface="High Tower Text" pitchFamily="18" charset="0"/>
              </a:rPr>
              <a:t> </a:t>
            </a:r>
            <a:r>
              <a:rPr lang="en-US" altLang="zh-TW" sz="2800" b="0" dirty="0" smtClean="0">
                <a:latin typeface="High Tower Text" pitchFamily="18" charset="0"/>
              </a:rPr>
              <a:t>you mean </a:t>
            </a:r>
            <a:r>
              <a:rPr lang="en-US" altLang="zh-TW" sz="2400" b="0" dirty="0" smtClean="0">
                <a:latin typeface="Times New Roman" pitchFamily="18" charset="0"/>
              </a:rPr>
              <a:t>$#</a:t>
            </a:r>
            <a:r>
              <a:rPr lang="en-US" altLang="zh-TW" sz="2800" b="0" dirty="0" err="1" smtClean="0">
                <a:solidFill>
                  <a:srgbClr val="0033CC"/>
                </a:solidFill>
                <a:latin typeface="High Tower Text" pitchFamily="18" charset="0"/>
              </a:rPr>
              <a:t>argv</a:t>
            </a:r>
            <a:r>
              <a:rPr lang="en-US" altLang="zh-TW" sz="2800" b="0" dirty="0" smtClean="0">
                <a:latin typeface="High Tower Text" pitchFamily="18" charset="0"/>
              </a:rPr>
              <a:t>:      </a:t>
            </a:r>
            <a:r>
              <a:rPr lang="en-US" altLang="zh-TW" sz="1600" b="0" dirty="0" smtClean="0">
                <a:latin typeface="High Tower Text" pitchFamily="18" charset="0"/>
              </a:rPr>
              <a:t> </a:t>
            </a:r>
            <a:r>
              <a:rPr lang="en-US" altLang="zh-TW" sz="2800" b="0" dirty="0" smtClean="0">
                <a:latin typeface="High Tower Text" pitchFamily="18" charset="0"/>
              </a:rPr>
              <a:t> </a:t>
            </a:r>
            <a:r>
              <a:rPr lang="en-US" altLang="zh-TW" sz="2800" b="0" dirty="0" smtClean="0">
                <a:solidFill>
                  <a:schemeClr val="bg1">
                    <a:lumMod val="65000"/>
                  </a:schemeClr>
                </a:solidFill>
                <a:latin typeface="High Tower Text" pitchFamily="18" charset="0"/>
              </a:rPr>
              <a:t>'</a:t>
            </a:r>
            <a:r>
              <a:rPr lang="en-US" altLang="zh-TW" sz="2400" b="0" dirty="0" smtClean="0">
                <a:solidFill>
                  <a:schemeClr val="bg1">
                    <a:lumMod val="65000"/>
                  </a:schemeClr>
                </a:solidFill>
                <a:latin typeface="Times New Roman" pitchFamily="18" charset="0"/>
              </a:rPr>
              <a:t> </a:t>
            </a:r>
            <a:r>
              <a:rPr lang="en-US" altLang="zh-TW" sz="2400" b="0" dirty="0" smtClean="0">
                <a:solidFill>
                  <a:srgbClr val="FF0066"/>
                </a:solidFill>
                <a:latin typeface="Times New Roman" pitchFamily="18" charset="0"/>
              </a:rPr>
              <a:t>$#</a:t>
            </a:r>
            <a:endParaRPr lang="en-US" altLang="zh-TW" sz="2800" b="0" dirty="0" smtClean="0">
              <a:solidFill>
                <a:srgbClr val="FF0066"/>
              </a:solidFill>
              <a:latin typeface="High Tower Text" pitchFamily="18" charset="0"/>
            </a:endParaRPr>
          </a:p>
          <a:p>
            <a:pPr marL="514350" indent="0">
              <a:lnSpc>
                <a:spcPct val="70000"/>
              </a:lnSpc>
              <a:spcBef>
                <a:spcPct val="0"/>
              </a:spcBef>
              <a:buFontTx/>
              <a:buNone/>
            </a:pPr>
            <a:r>
              <a:rPr lang="en-US" altLang="zh-TW" sz="2800" b="0" dirty="0" smtClean="0">
                <a:solidFill>
                  <a:schemeClr val="bg1">
                    <a:lumMod val="65000"/>
                  </a:schemeClr>
                </a:solidFill>
                <a:latin typeface="High Tower Text" pitchFamily="18" charset="0"/>
              </a:rPr>
              <a:t>echo</a:t>
            </a:r>
          </a:p>
          <a:p>
            <a:pPr marL="514350" indent="0">
              <a:lnSpc>
                <a:spcPct val="70000"/>
              </a:lnSpc>
              <a:spcBef>
                <a:spcPct val="0"/>
              </a:spcBef>
              <a:buNone/>
            </a:pPr>
            <a:r>
              <a:rPr lang="en-US" altLang="zh-TW" sz="2800" b="0" dirty="0" smtClean="0">
                <a:solidFill>
                  <a:schemeClr val="bg1">
                    <a:lumMod val="65000"/>
                  </a:schemeClr>
                </a:solidFill>
                <a:latin typeface="High Tower Text" pitchFamily="18" charset="0"/>
              </a:rPr>
              <a:t>echo '</a:t>
            </a:r>
            <a:r>
              <a:rPr lang="en-US" altLang="zh-TW" sz="2400" b="0" dirty="0">
                <a:solidFill>
                  <a:schemeClr val="bg1">
                    <a:lumMod val="65000"/>
                  </a:schemeClr>
                </a:solidFill>
                <a:latin typeface="Times New Roman" pitchFamily="18" charset="0"/>
              </a:rPr>
              <a:t> </a:t>
            </a:r>
            <a:r>
              <a:rPr lang="en-US" altLang="zh-TW" sz="2400" b="0" dirty="0" smtClean="0">
                <a:solidFill>
                  <a:srgbClr val="000000"/>
                </a:solidFill>
                <a:latin typeface="Times New Roman" pitchFamily="18" charset="0"/>
              </a:rPr>
              <a:t>$</a:t>
            </a:r>
            <a:r>
              <a:rPr lang="en-US" altLang="zh-TW" sz="2800" b="0" dirty="0" err="1" smtClean="0">
                <a:solidFill>
                  <a:srgbClr val="000000"/>
                </a:solidFill>
                <a:latin typeface="High Tower Text" pitchFamily="18" charset="0"/>
              </a:rPr>
              <a:t>argv</a:t>
            </a:r>
            <a:r>
              <a:rPr lang="en-US" altLang="zh-TW" sz="2400" b="0" dirty="0" smtClean="0">
                <a:solidFill>
                  <a:srgbClr val="000000"/>
                </a:solidFill>
                <a:latin typeface="High Tower Text" pitchFamily="18" charset="0"/>
              </a:rPr>
              <a:t>[</a:t>
            </a:r>
            <a:r>
              <a:rPr lang="en-US" altLang="zh-TW" sz="2400" b="0" dirty="0" smtClean="0">
                <a:solidFill>
                  <a:srgbClr val="000000"/>
                </a:solidFill>
                <a:latin typeface="Times New Roman" pitchFamily="18" charset="0"/>
              </a:rPr>
              <a:t>1</a:t>
            </a:r>
            <a:r>
              <a:rPr lang="en-US" altLang="zh-TW" sz="2400" b="0" dirty="0" smtClean="0">
                <a:solidFill>
                  <a:srgbClr val="000000"/>
                </a:solidFill>
                <a:latin typeface="High Tower Text" pitchFamily="18" charset="0"/>
              </a:rPr>
              <a:t>]</a:t>
            </a:r>
            <a:r>
              <a:rPr lang="en-US" altLang="zh-TW" sz="2800" b="0" dirty="0" smtClean="0">
                <a:solidFill>
                  <a:srgbClr val="000000"/>
                </a:solidFill>
                <a:latin typeface="High Tower Text" pitchFamily="18" charset="0"/>
              </a:rPr>
              <a:t> </a:t>
            </a:r>
            <a:r>
              <a:rPr lang="en-US" altLang="zh-TW" sz="2800" b="0" dirty="0">
                <a:solidFill>
                  <a:srgbClr val="000000"/>
                </a:solidFill>
                <a:latin typeface="High Tower Text" pitchFamily="18" charset="0"/>
              </a:rPr>
              <a:t>gives the first argument:  </a:t>
            </a:r>
            <a:r>
              <a:rPr lang="en-US" altLang="zh-TW" sz="2800" b="0" dirty="0" smtClean="0">
                <a:solidFill>
                  <a:schemeClr val="bg1">
                    <a:lumMod val="65000"/>
                  </a:schemeClr>
                </a:solidFill>
                <a:latin typeface="High Tower Text" pitchFamily="18" charset="0"/>
              </a:rPr>
              <a:t>'</a:t>
            </a:r>
            <a:r>
              <a:rPr lang="en-US" altLang="zh-TW" sz="2400" b="0" dirty="0">
                <a:solidFill>
                  <a:srgbClr val="000000"/>
                </a:solidFill>
                <a:latin typeface="Times New Roman" pitchFamily="18" charset="0"/>
              </a:rPr>
              <a:t> </a:t>
            </a:r>
            <a:r>
              <a:rPr lang="en-US" altLang="zh-TW" sz="2400" b="0" dirty="0" smtClean="0">
                <a:solidFill>
                  <a:srgbClr val="FF0066"/>
                </a:solidFill>
                <a:latin typeface="Times New Roman" pitchFamily="18" charset="0"/>
              </a:rPr>
              <a:t>$</a:t>
            </a:r>
            <a:r>
              <a:rPr lang="en-US" altLang="zh-TW" sz="2800" b="0" dirty="0" err="1" smtClean="0">
                <a:solidFill>
                  <a:srgbClr val="0033CC"/>
                </a:solidFill>
                <a:latin typeface="High Tower Text" pitchFamily="18" charset="0"/>
              </a:rPr>
              <a:t>arg</a:t>
            </a:r>
            <a:r>
              <a:rPr lang="en-US" altLang="zh-TW" sz="2800" b="0" spc="-200" dirty="0" err="1" smtClean="0">
                <a:solidFill>
                  <a:srgbClr val="0033CC"/>
                </a:solidFill>
                <a:latin typeface="High Tower Text" pitchFamily="18" charset="0"/>
              </a:rPr>
              <a:t>v</a:t>
            </a:r>
            <a:r>
              <a:rPr lang="en-US" altLang="zh-TW" sz="2400" b="0" spc="-400" dirty="0" smtClean="0">
                <a:solidFill>
                  <a:srgbClr val="0033CC"/>
                </a:solidFill>
                <a:latin typeface="High Tower Text" pitchFamily="18" charset="0"/>
              </a:rPr>
              <a:t>[</a:t>
            </a:r>
            <a:r>
              <a:rPr lang="en-US" altLang="zh-TW" sz="2400" b="0" spc="-400" dirty="0" smtClean="0">
                <a:solidFill>
                  <a:srgbClr val="FF0066"/>
                </a:solidFill>
                <a:latin typeface="Times New Roman" pitchFamily="18" charset="0"/>
              </a:rPr>
              <a:t>1</a:t>
            </a:r>
            <a:r>
              <a:rPr lang="en-US" altLang="zh-TW" sz="2400" b="0" dirty="0" smtClean="0">
                <a:solidFill>
                  <a:srgbClr val="0033CC"/>
                </a:solidFill>
                <a:latin typeface="High Tower Text" pitchFamily="18" charset="0"/>
              </a:rPr>
              <a:t>]</a:t>
            </a:r>
            <a:endParaRPr lang="en-US" altLang="zh-TW" sz="2400" b="0" dirty="0">
              <a:solidFill>
                <a:srgbClr val="0033CC"/>
              </a:solidFill>
              <a:latin typeface="High Tower Text" pitchFamily="18" charset="0"/>
            </a:endParaRPr>
          </a:p>
          <a:p>
            <a:pPr marL="514350" indent="0">
              <a:lnSpc>
                <a:spcPct val="70000"/>
              </a:lnSpc>
              <a:spcBef>
                <a:spcPct val="0"/>
              </a:spcBef>
              <a:buFontTx/>
              <a:buNone/>
            </a:pPr>
            <a:r>
              <a:rPr lang="en-US" altLang="zh-TW" sz="2800" b="0" dirty="0">
                <a:solidFill>
                  <a:schemeClr val="bg1">
                    <a:lumMod val="65000"/>
                  </a:schemeClr>
                </a:solidFill>
                <a:latin typeface="High Tower Text" pitchFamily="18" charset="0"/>
              </a:rPr>
              <a:t>echo </a:t>
            </a:r>
            <a:r>
              <a:rPr lang="en-US" altLang="zh-TW" sz="2800" b="0" dirty="0" smtClean="0">
                <a:solidFill>
                  <a:schemeClr val="bg1">
                    <a:lumMod val="65000"/>
                  </a:schemeClr>
                </a:solidFill>
                <a:latin typeface="High Tower Text" pitchFamily="18" charset="0"/>
              </a:rPr>
              <a:t>'</a:t>
            </a:r>
            <a:r>
              <a:rPr lang="en-US" altLang="zh-TW" sz="2400" b="0" dirty="0">
                <a:solidFill>
                  <a:schemeClr val="bg1">
                    <a:lumMod val="65000"/>
                  </a:schemeClr>
                </a:solidFill>
                <a:latin typeface="Times New Roman" pitchFamily="18" charset="0"/>
              </a:rPr>
              <a:t> </a:t>
            </a:r>
            <a:r>
              <a:rPr lang="en-US" altLang="zh-TW" sz="2400" b="0" dirty="0" smtClean="0">
                <a:solidFill>
                  <a:srgbClr val="000000"/>
                </a:solidFill>
                <a:latin typeface="Times New Roman" pitchFamily="18" charset="0"/>
              </a:rPr>
              <a:t>$1</a:t>
            </a:r>
            <a:r>
              <a:rPr lang="en-US" altLang="zh-TW" sz="2800" b="0" dirty="0" smtClean="0">
                <a:solidFill>
                  <a:srgbClr val="000000"/>
                </a:solidFill>
                <a:latin typeface="High Tower Text" pitchFamily="18" charset="0"/>
              </a:rPr>
              <a:t> </a:t>
            </a:r>
            <a:r>
              <a:rPr lang="en-US" altLang="zh-TW" sz="2800" b="0" spc="-400" dirty="0">
                <a:solidFill>
                  <a:srgbClr val="FF0066"/>
                </a:solidFill>
                <a:latin typeface="High Tower Text" pitchFamily="18" charset="0"/>
              </a:rPr>
              <a:t>ASSUMES</a:t>
            </a:r>
            <a:r>
              <a:rPr lang="en-US" altLang="zh-TW" sz="2800" b="0" dirty="0" smtClean="0">
                <a:solidFill>
                  <a:srgbClr val="FF0066"/>
                </a:solidFill>
                <a:latin typeface="High Tower Text" pitchFamily="18" charset="0"/>
              </a:rPr>
              <a:t> </a:t>
            </a:r>
            <a:r>
              <a:rPr lang="en-US" altLang="zh-TW" sz="2800" b="0" dirty="0">
                <a:solidFill>
                  <a:srgbClr val="000000"/>
                </a:solidFill>
                <a:latin typeface="High Tower Text" pitchFamily="18" charset="0"/>
              </a:rPr>
              <a:t>you mean </a:t>
            </a:r>
            <a:r>
              <a:rPr lang="en-US" altLang="zh-TW" sz="2800" b="0" dirty="0" err="1" smtClean="0">
                <a:solidFill>
                  <a:srgbClr val="0033CC"/>
                </a:solidFill>
                <a:latin typeface="High Tower Text" pitchFamily="18" charset="0"/>
              </a:rPr>
              <a:t>argv</a:t>
            </a:r>
            <a:r>
              <a:rPr lang="en-US" altLang="zh-TW" sz="2400" b="0" spc="-50" dirty="0">
                <a:solidFill>
                  <a:srgbClr val="0033CC"/>
                </a:solidFill>
                <a:latin typeface="High Tower Text" pitchFamily="18" charset="0"/>
              </a:rPr>
              <a:t>[</a:t>
            </a:r>
            <a:r>
              <a:rPr lang="en-US" altLang="zh-TW" sz="4000" b="0" spc="-50" baseline="6000" dirty="0">
                <a:solidFill>
                  <a:srgbClr val="0033CC"/>
                </a:solidFill>
                <a:latin typeface="High Tower Text" pitchFamily="18" charset="0"/>
              </a:rPr>
              <a:t>_</a:t>
            </a:r>
            <a:r>
              <a:rPr lang="en-US" altLang="zh-TW" sz="2400" b="0" spc="-50" dirty="0">
                <a:solidFill>
                  <a:srgbClr val="0033CC"/>
                </a:solidFill>
                <a:latin typeface="High Tower Text" pitchFamily="18" charset="0"/>
              </a:rPr>
              <a:t>]</a:t>
            </a:r>
            <a:r>
              <a:rPr lang="en-US" altLang="zh-TW" sz="2800" b="0" dirty="0" smtClean="0">
                <a:solidFill>
                  <a:srgbClr val="000000"/>
                </a:solidFill>
                <a:latin typeface="High Tower Text" pitchFamily="18" charset="0"/>
              </a:rPr>
              <a:t>:      </a:t>
            </a:r>
            <a:r>
              <a:rPr lang="en-US" altLang="zh-TW" sz="1200" b="0" dirty="0" smtClean="0">
                <a:solidFill>
                  <a:srgbClr val="000000"/>
                </a:solidFill>
                <a:latin typeface="High Tower Text" pitchFamily="18" charset="0"/>
              </a:rPr>
              <a:t> </a:t>
            </a:r>
            <a:r>
              <a:rPr lang="en-US" altLang="zh-TW" sz="2800" b="0" dirty="0" smtClean="0">
                <a:solidFill>
                  <a:schemeClr val="bg1">
                    <a:lumMod val="65000"/>
                  </a:schemeClr>
                </a:solidFill>
                <a:latin typeface="High Tower Text" pitchFamily="18" charset="0"/>
              </a:rPr>
              <a:t>'</a:t>
            </a:r>
            <a:r>
              <a:rPr lang="en-US" altLang="zh-TW" sz="2400" b="0" dirty="0">
                <a:solidFill>
                  <a:srgbClr val="000000"/>
                </a:solidFill>
                <a:latin typeface="Times New Roman" pitchFamily="18" charset="0"/>
              </a:rPr>
              <a:t> </a:t>
            </a:r>
            <a:r>
              <a:rPr lang="en-US" altLang="zh-TW" sz="2400" b="0" dirty="0" smtClean="0">
                <a:solidFill>
                  <a:srgbClr val="FF0066"/>
                </a:solidFill>
                <a:latin typeface="Times New Roman" pitchFamily="18" charset="0"/>
              </a:rPr>
              <a:t>$1</a:t>
            </a:r>
            <a:endParaRPr lang="en-US" altLang="zh-TW" sz="2800" b="0" dirty="0">
              <a:solidFill>
                <a:srgbClr val="FF0066"/>
              </a:solidFill>
              <a:latin typeface="High Tower Text" pitchFamily="18" charset="0"/>
            </a:endParaRPr>
          </a:p>
          <a:p>
            <a:pPr marL="514350" indent="0">
              <a:lnSpc>
                <a:spcPct val="70000"/>
              </a:lnSpc>
              <a:spcBef>
                <a:spcPct val="0"/>
              </a:spcBef>
              <a:buFontTx/>
              <a:buNone/>
            </a:pPr>
            <a:r>
              <a:rPr lang="en-US" altLang="zh-TW" sz="2800" b="0" dirty="0">
                <a:solidFill>
                  <a:schemeClr val="bg1">
                    <a:lumMod val="65000"/>
                  </a:schemeClr>
                </a:solidFill>
                <a:latin typeface="High Tower Text" pitchFamily="18" charset="0"/>
              </a:rPr>
              <a:t>echo</a:t>
            </a:r>
          </a:p>
          <a:p>
            <a:pPr marL="514350" indent="0">
              <a:lnSpc>
                <a:spcPct val="70000"/>
              </a:lnSpc>
              <a:spcBef>
                <a:spcPct val="0"/>
              </a:spcBef>
              <a:buFontTx/>
              <a:buNone/>
            </a:pPr>
            <a:r>
              <a:rPr lang="en-US" altLang="zh-TW" sz="2800" b="0" dirty="0">
                <a:solidFill>
                  <a:schemeClr val="bg1">
                    <a:lumMod val="65000"/>
                  </a:schemeClr>
                </a:solidFill>
                <a:latin typeface="High Tower Text" pitchFamily="18" charset="0"/>
              </a:rPr>
              <a:t>echo </a:t>
            </a:r>
            <a:r>
              <a:rPr lang="en-US" altLang="zh-TW" sz="2800" b="0" spc="-40" dirty="0" smtClean="0">
                <a:solidFill>
                  <a:schemeClr val="bg1">
                    <a:lumMod val="65000"/>
                  </a:schemeClr>
                </a:solidFill>
                <a:latin typeface="High Tower Text" pitchFamily="18" charset="0"/>
              </a:rPr>
              <a:t>'</a:t>
            </a:r>
            <a:r>
              <a:rPr lang="en-US" altLang="zh-TW" sz="1050" b="0" spc="-40" dirty="0" smtClean="0">
                <a:solidFill>
                  <a:schemeClr val="bg1">
                    <a:lumMod val="65000"/>
                  </a:schemeClr>
                </a:solidFill>
                <a:latin typeface="High Tower Text" pitchFamily="18" charset="0"/>
              </a:rPr>
              <a:t> </a:t>
            </a:r>
            <a:r>
              <a:rPr lang="en-US" altLang="zh-TW" sz="2800" b="0" spc="-40" dirty="0" smtClean="0">
                <a:solidFill>
                  <a:srgbClr val="000000"/>
                </a:solidFill>
                <a:latin typeface="High Tower Text" pitchFamily="18" charset="0"/>
              </a:rPr>
              <a:t>To </a:t>
            </a:r>
            <a:r>
              <a:rPr lang="en-US" altLang="zh-TW" sz="2800" b="0" spc="-40" dirty="0">
                <a:solidFill>
                  <a:srgbClr val="000000"/>
                </a:solidFill>
                <a:latin typeface="High Tower Text" pitchFamily="18" charset="0"/>
              </a:rPr>
              <a:t>get last arg</a:t>
            </a:r>
            <a:r>
              <a:rPr lang="en-US" altLang="zh-TW" sz="2800" b="0" spc="-60" dirty="0">
                <a:solidFill>
                  <a:srgbClr val="000000"/>
                </a:solidFill>
                <a:latin typeface="High Tower Text" pitchFamily="18" charset="0"/>
              </a:rPr>
              <a:t>u</a:t>
            </a:r>
            <a:r>
              <a:rPr lang="en-US" altLang="zh-TW" sz="2800" b="0" spc="-90" dirty="0">
                <a:solidFill>
                  <a:srgbClr val="000000"/>
                </a:solidFill>
                <a:latin typeface="High Tower Text" pitchFamily="18" charset="0"/>
              </a:rPr>
              <a:t>me</a:t>
            </a:r>
            <a:r>
              <a:rPr lang="en-US" altLang="zh-TW" sz="2800" b="0" spc="-70" dirty="0">
                <a:solidFill>
                  <a:srgbClr val="000000"/>
                </a:solidFill>
                <a:latin typeface="High Tower Text" pitchFamily="18" charset="0"/>
              </a:rPr>
              <a:t>n</a:t>
            </a:r>
            <a:r>
              <a:rPr lang="en-US" altLang="zh-TW" sz="2800" b="0" spc="-90" dirty="0">
                <a:solidFill>
                  <a:srgbClr val="000000"/>
                </a:solidFill>
                <a:latin typeface="High Tower Text" pitchFamily="18" charset="0"/>
              </a:rPr>
              <a:t>t</a:t>
            </a:r>
            <a:r>
              <a:rPr lang="en-US" altLang="zh-TW" sz="2800" b="0" spc="-60" dirty="0" smtClean="0">
                <a:solidFill>
                  <a:srgbClr val="000000"/>
                </a:solidFill>
                <a:latin typeface="High Tower Text" pitchFamily="18" charset="0"/>
              </a:rPr>
              <a:t>,</a:t>
            </a:r>
            <a:r>
              <a:rPr lang="en-US" altLang="zh-TW" sz="2000" b="0" spc="-100" dirty="0" smtClean="0">
                <a:solidFill>
                  <a:srgbClr val="000000"/>
                </a:solidFill>
                <a:latin typeface="High Tower Text" pitchFamily="18" charset="0"/>
              </a:rPr>
              <a:t> </a:t>
            </a:r>
            <a:r>
              <a:rPr lang="en-US" altLang="zh-TW" sz="2800" b="0" spc="-160" dirty="0" smtClean="0">
                <a:solidFill>
                  <a:srgbClr val="000000"/>
                </a:solidFill>
                <a:latin typeface="High Tower Text" pitchFamily="18" charset="0"/>
              </a:rPr>
              <a:t>y</a:t>
            </a:r>
            <a:r>
              <a:rPr lang="en-US" altLang="zh-TW" sz="2800" b="0" spc="-100" dirty="0" smtClean="0">
                <a:solidFill>
                  <a:srgbClr val="000000"/>
                </a:solidFill>
                <a:latin typeface="High Tower Text" pitchFamily="18" charset="0"/>
              </a:rPr>
              <a:t>ou n</a:t>
            </a:r>
            <a:r>
              <a:rPr lang="en-US" altLang="zh-TW" sz="2800" b="0" spc="-60" dirty="0" smtClean="0">
                <a:solidFill>
                  <a:srgbClr val="000000"/>
                </a:solidFill>
                <a:latin typeface="High Tower Text" pitchFamily="18" charset="0"/>
              </a:rPr>
              <a:t>ee</a:t>
            </a:r>
            <a:r>
              <a:rPr lang="en-US" altLang="zh-TW" sz="2800" b="0" spc="-40" dirty="0" smtClean="0">
                <a:solidFill>
                  <a:srgbClr val="000000"/>
                </a:solidFill>
                <a:latin typeface="High Tower Text" pitchFamily="18" charset="0"/>
              </a:rPr>
              <a:t>d</a:t>
            </a:r>
            <a:r>
              <a:rPr lang="en-US" altLang="zh-TW" sz="2400" b="0" spc="-40" dirty="0" smtClean="0">
                <a:solidFill>
                  <a:srgbClr val="000000"/>
                </a:solidFill>
                <a:latin typeface="High Tower Text" pitchFamily="18" charset="0"/>
              </a:rPr>
              <a:t> </a:t>
            </a:r>
            <a:r>
              <a:rPr lang="en-US" altLang="zh-TW" sz="2800" b="0" spc="-40" dirty="0" err="1">
                <a:solidFill>
                  <a:srgbClr val="000000"/>
                </a:solidFill>
                <a:latin typeface="High Tower Text" pitchFamily="18" charset="0"/>
              </a:rPr>
              <a:t>argv</a:t>
            </a:r>
            <a:r>
              <a:rPr lang="en-US" altLang="zh-TW" sz="2800" b="0" dirty="0" smtClean="0">
                <a:solidFill>
                  <a:srgbClr val="000000"/>
                </a:solidFill>
                <a:latin typeface="High Tower Text" pitchFamily="18" charset="0"/>
              </a:rPr>
              <a:t>:</a:t>
            </a:r>
            <a:r>
              <a:rPr lang="en-US" altLang="zh-TW" sz="2800" b="0" dirty="0" smtClean="0">
                <a:solidFill>
                  <a:schemeClr val="bg1">
                    <a:lumMod val="65000"/>
                  </a:schemeClr>
                </a:solidFill>
                <a:latin typeface="High Tower Text" pitchFamily="18" charset="0"/>
              </a:rPr>
              <a:t>'</a:t>
            </a:r>
            <a:r>
              <a:rPr lang="en-US" altLang="zh-TW" sz="1400" b="0" dirty="0">
                <a:solidFill>
                  <a:srgbClr val="000000"/>
                </a:solidFill>
                <a:latin typeface="Times New Roman" pitchFamily="18" charset="0"/>
              </a:rPr>
              <a:t> </a:t>
            </a:r>
            <a:r>
              <a:rPr lang="en-US" altLang="zh-TW" sz="2400" b="0" spc="-100" dirty="0" smtClean="0">
                <a:solidFill>
                  <a:srgbClr val="0033CC"/>
                </a:solidFill>
                <a:latin typeface="Times New Roman" pitchFamily="18" charset="0"/>
              </a:rPr>
              <a:t>$</a:t>
            </a:r>
            <a:r>
              <a:rPr lang="en-US" altLang="zh-TW" sz="2800" b="0" spc="-100" dirty="0" err="1" smtClean="0">
                <a:solidFill>
                  <a:srgbClr val="0033CC"/>
                </a:solidFill>
                <a:latin typeface="High Tower Text" pitchFamily="18" charset="0"/>
              </a:rPr>
              <a:t>argv</a:t>
            </a:r>
            <a:r>
              <a:rPr lang="en-US" altLang="zh-TW" sz="2400" b="0" spc="-100" dirty="0" smtClean="0">
                <a:solidFill>
                  <a:srgbClr val="0033CC"/>
                </a:solidFill>
                <a:latin typeface="High Tower Text" pitchFamily="18" charset="0"/>
              </a:rPr>
              <a:t>[</a:t>
            </a:r>
            <a:r>
              <a:rPr lang="en-US" altLang="zh-TW" sz="2400" b="0" spc="-100" dirty="0" smtClean="0">
                <a:solidFill>
                  <a:srgbClr val="0033CC"/>
                </a:solidFill>
                <a:latin typeface="Times New Roman" pitchFamily="18" charset="0"/>
              </a:rPr>
              <a:t>$#</a:t>
            </a:r>
            <a:r>
              <a:rPr lang="en-US" altLang="zh-TW" sz="2400" b="0" spc="-100" dirty="0" smtClean="0">
                <a:solidFill>
                  <a:srgbClr val="0033CC"/>
                </a:solidFill>
                <a:latin typeface="High Tower Text" pitchFamily="18" charset="0"/>
              </a:rPr>
              <a:t>]</a:t>
            </a:r>
            <a:endParaRPr lang="en-US" altLang="zh-TW" sz="2400" b="0" spc="-100" dirty="0">
              <a:solidFill>
                <a:srgbClr val="0033CC"/>
              </a:solidFill>
              <a:latin typeface="High Tower Text" pitchFamily="18" charset="0"/>
            </a:endParaRPr>
          </a:p>
          <a:p>
            <a:pPr marL="514350" indent="0">
              <a:lnSpc>
                <a:spcPct val="80000"/>
              </a:lnSpc>
              <a:spcBef>
                <a:spcPct val="0"/>
              </a:spcBef>
              <a:buFontTx/>
              <a:buNone/>
            </a:pPr>
            <a:r>
              <a:rPr lang="en-US" altLang="zh-TW" sz="2800" b="0" dirty="0">
                <a:solidFill>
                  <a:schemeClr val="bg1">
                    <a:lumMod val="65000"/>
                  </a:schemeClr>
                </a:solidFill>
                <a:latin typeface="High Tower Text" pitchFamily="18" charset="0"/>
              </a:rPr>
              <a:t>echo</a:t>
            </a:r>
            <a:r>
              <a:rPr lang="en-US" altLang="zh-TW" sz="1400" b="0" dirty="0">
                <a:solidFill>
                  <a:schemeClr val="bg1">
                    <a:lumMod val="65000"/>
                  </a:schemeClr>
                </a:solidFill>
                <a:latin typeface="High Tower Text" pitchFamily="18" charset="0"/>
              </a:rPr>
              <a:t> </a:t>
            </a:r>
            <a:r>
              <a:rPr lang="en-US" altLang="zh-TW" sz="2800" b="0" dirty="0">
                <a:solidFill>
                  <a:schemeClr val="bg1">
                    <a:lumMod val="65000"/>
                  </a:schemeClr>
                </a:solidFill>
                <a:latin typeface="High Tower Text" pitchFamily="18" charset="0"/>
              </a:rPr>
              <a:t>"</a:t>
            </a:r>
            <a:r>
              <a:rPr lang="en-US" altLang="zh-TW" sz="2800" b="0" dirty="0">
                <a:solidFill>
                  <a:srgbClr val="000000"/>
                </a:solidFill>
                <a:latin typeface="High Tower Text" pitchFamily="18" charset="0"/>
              </a:rPr>
              <a:t>To get the script's </a:t>
            </a:r>
            <a:r>
              <a:rPr lang="en-US" altLang="zh-TW" sz="2800" b="0" dirty="0" smtClean="0">
                <a:solidFill>
                  <a:srgbClr val="000000"/>
                </a:solidFill>
                <a:latin typeface="High Tower Text" pitchFamily="18" charset="0"/>
              </a:rPr>
              <a:t>name</a:t>
            </a:r>
            <a:r>
              <a:rPr lang="en-US" altLang="zh-TW" sz="2800" b="0" dirty="0">
                <a:solidFill>
                  <a:srgbClr val="000000"/>
                </a:solidFill>
                <a:latin typeface="High Tower Text" pitchFamily="18" charset="0"/>
              </a:rPr>
              <a:t>, use </a:t>
            </a:r>
            <a:r>
              <a:rPr lang="en-US" altLang="zh-TW" sz="2800" b="0" dirty="0" smtClean="0">
                <a:solidFill>
                  <a:schemeClr val="bg1">
                    <a:lumMod val="65000"/>
                  </a:schemeClr>
                </a:solidFill>
                <a:latin typeface="High Tower Text" pitchFamily="18" charset="0"/>
              </a:rPr>
              <a:t>"\</a:t>
            </a:r>
            <a:r>
              <a:rPr lang="en-US" altLang="zh-TW" sz="2400" b="0" dirty="0" smtClean="0">
                <a:solidFill>
                  <a:srgbClr val="000000"/>
                </a:solidFill>
                <a:latin typeface="Times New Roman" pitchFamily="18" charset="0"/>
              </a:rPr>
              <a:t>$0</a:t>
            </a:r>
            <a:r>
              <a:rPr lang="en-US" altLang="zh-TW" sz="2800" b="0" dirty="0" smtClean="0">
                <a:solidFill>
                  <a:srgbClr val="000000"/>
                </a:solidFill>
                <a:latin typeface="High Tower Text" pitchFamily="18" charset="0"/>
              </a:rPr>
              <a:t>:</a:t>
            </a:r>
            <a:r>
              <a:rPr lang="en-US" altLang="zh-TW" sz="2400" b="0" dirty="0" smtClean="0">
                <a:solidFill>
                  <a:srgbClr val="000000"/>
                </a:solidFill>
                <a:latin typeface="Times New Roman" pitchFamily="18" charset="0"/>
              </a:rPr>
              <a:t> </a:t>
            </a:r>
            <a:r>
              <a:rPr lang="en-US" altLang="zh-TW" sz="2400" b="0" dirty="0" smtClean="0">
                <a:solidFill>
                  <a:srgbClr val="FF0066"/>
                </a:solidFill>
                <a:latin typeface="Times New Roman" pitchFamily="18" charset="0"/>
              </a:rPr>
              <a:t>$0</a:t>
            </a:r>
            <a:endParaRPr lang="en-US" altLang="zh-TW" sz="2800" b="0" dirty="0">
              <a:solidFill>
                <a:srgbClr val="FF0066"/>
              </a:solidFill>
              <a:latin typeface="High Tower Text" pitchFamily="18" charset="0"/>
            </a:endParaRPr>
          </a:p>
          <a:p>
            <a:pPr marL="514350" indent="0">
              <a:lnSpc>
                <a:spcPct val="70000"/>
              </a:lnSpc>
              <a:spcBef>
                <a:spcPct val="0"/>
              </a:spcBef>
              <a:buFontTx/>
              <a:buNone/>
            </a:pPr>
            <a:r>
              <a:rPr lang="en-US" altLang="zh-TW" sz="2800" b="0" dirty="0">
                <a:solidFill>
                  <a:schemeClr val="bg1">
                    <a:lumMod val="65000"/>
                  </a:schemeClr>
                </a:solidFill>
                <a:latin typeface="High Tower Text" pitchFamily="18" charset="0"/>
              </a:rPr>
              <a:t>echo</a:t>
            </a:r>
          </a:p>
          <a:p>
            <a:pPr marL="514350" indent="0">
              <a:lnSpc>
                <a:spcPct val="70000"/>
              </a:lnSpc>
              <a:spcBef>
                <a:spcPct val="0"/>
              </a:spcBef>
              <a:buFontTx/>
              <a:buNone/>
            </a:pPr>
            <a:r>
              <a:rPr lang="en-US" altLang="zh-TW" sz="2800" b="0" dirty="0">
                <a:solidFill>
                  <a:schemeClr val="bg1">
                    <a:lumMod val="65000"/>
                  </a:schemeClr>
                </a:solidFill>
                <a:latin typeface="High Tower Text" pitchFamily="18" charset="0"/>
              </a:rPr>
              <a:t>echo </a:t>
            </a:r>
            <a:r>
              <a:rPr lang="en-US" altLang="zh-TW" sz="2800" b="0" dirty="0">
                <a:solidFill>
                  <a:schemeClr val="bg1">
                    <a:lumMod val="65000"/>
                  </a:schemeClr>
                </a:solidFill>
                <a:latin typeface="+mn-lt"/>
              </a:rPr>
              <a:t>-</a:t>
            </a:r>
            <a:r>
              <a:rPr lang="en-US" altLang="zh-TW" sz="2800" b="0" dirty="0">
                <a:solidFill>
                  <a:schemeClr val="bg1">
                    <a:lumMod val="65000"/>
                  </a:schemeClr>
                </a:solidFill>
                <a:latin typeface="High Tower Text" pitchFamily="18" charset="0"/>
              </a:rPr>
              <a:t>n '</a:t>
            </a:r>
            <a:r>
              <a:rPr lang="en-US" altLang="zh-TW" sz="2800" b="0" dirty="0">
                <a:latin typeface="High Tower Text" pitchFamily="18" charset="0"/>
              </a:rPr>
              <a:t>You</a:t>
            </a:r>
            <a:r>
              <a:rPr lang="en-US" altLang="zh-TW" sz="2800" b="0" dirty="0">
                <a:solidFill>
                  <a:schemeClr val="bg1">
                    <a:lumMod val="65000"/>
                  </a:schemeClr>
                </a:solidFill>
                <a:latin typeface="High Tower Text" pitchFamily="18" charset="0"/>
              </a:rPr>
              <a:t> </a:t>
            </a:r>
            <a:r>
              <a:rPr lang="en-US" altLang="zh-TW" sz="2800" b="0" dirty="0">
                <a:solidFill>
                  <a:srgbClr val="000000"/>
                </a:solidFill>
                <a:latin typeface="High Tower Text" pitchFamily="18" charset="0"/>
              </a:rPr>
              <a:t>can shift the </a:t>
            </a:r>
            <a:r>
              <a:rPr lang="en-US" altLang="zh-TW" sz="2800" b="0" dirty="0" err="1">
                <a:solidFill>
                  <a:srgbClr val="000000"/>
                </a:solidFill>
                <a:latin typeface="High Tower Text" pitchFamily="18" charset="0"/>
              </a:rPr>
              <a:t>argv</a:t>
            </a:r>
            <a:r>
              <a:rPr lang="en-US" altLang="zh-TW" sz="2800" b="0" dirty="0">
                <a:solidFill>
                  <a:srgbClr val="000000"/>
                </a:solidFill>
                <a:latin typeface="High Tower Text" pitchFamily="18" charset="0"/>
              </a:rPr>
              <a:t> array:       </a:t>
            </a:r>
            <a:r>
              <a:rPr lang="en-US" altLang="zh-TW" sz="2800" b="0" dirty="0">
                <a:solidFill>
                  <a:schemeClr val="bg1">
                    <a:lumMod val="65000"/>
                  </a:schemeClr>
                </a:solidFill>
                <a:latin typeface="High Tower Text" pitchFamily="18" charset="0"/>
              </a:rPr>
              <a:t>'</a:t>
            </a:r>
          </a:p>
          <a:p>
            <a:pPr marL="514350" indent="0">
              <a:lnSpc>
                <a:spcPct val="70000"/>
              </a:lnSpc>
              <a:spcBef>
                <a:spcPct val="0"/>
              </a:spcBef>
              <a:buFontTx/>
              <a:buNone/>
            </a:pPr>
            <a:r>
              <a:rPr lang="en-US" altLang="zh-TW" sz="2800" b="0" dirty="0" smtClean="0">
                <a:solidFill>
                  <a:srgbClr val="000000"/>
                </a:solidFill>
                <a:latin typeface="High Tower Text" pitchFamily="18" charset="0"/>
              </a:rPr>
              <a:t>                             </a:t>
            </a:r>
            <a:r>
              <a:rPr lang="en-US" altLang="zh-TW" sz="2800" dirty="0" smtClean="0">
                <a:solidFill>
                  <a:srgbClr val="0033CC"/>
                </a:solidFill>
                <a:latin typeface="High Tower Text" pitchFamily="18" charset="0"/>
              </a:rPr>
              <a:t>shift</a:t>
            </a:r>
            <a:r>
              <a:rPr lang="en-US" altLang="zh-TW" sz="2800" b="0" dirty="0" smtClean="0">
                <a:solidFill>
                  <a:srgbClr val="0033CC"/>
                </a:solidFill>
                <a:latin typeface="High Tower Text" pitchFamily="18" charset="0"/>
              </a:rPr>
              <a:t> </a:t>
            </a:r>
            <a:r>
              <a:rPr lang="en-US" altLang="zh-TW" sz="2800" b="0" dirty="0" err="1">
                <a:latin typeface="High Tower Text" pitchFamily="18" charset="0"/>
              </a:rPr>
              <a:t>argv</a:t>
            </a:r>
            <a:r>
              <a:rPr lang="en-US" altLang="zh-TW" sz="2800" b="0" dirty="0" smtClean="0">
                <a:solidFill>
                  <a:schemeClr val="bg1">
                    <a:lumMod val="65000"/>
                  </a:schemeClr>
                </a:solidFill>
                <a:latin typeface="High Tower Text" pitchFamily="18" charset="0"/>
              </a:rPr>
              <a:t>;  echo;    </a:t>
            </a:r>
            <a:r>
              <a:rPr lang="en-US" altLang="zh-TW" sz="2800" b="0" dirty="0">
                <a:solidFill>
                  <a:schemeClr val="bg1">
                    <a:lumMod val="65000"/>
                  </a:schemeClr>
                </a:solidFill>
                <a:latin typeface="High Tower Text" pitchFamily="18" charset="0"/>
              </a:rPr>
              <a:t>echo </a:t>
            </a:r>
            <a:r>
              <a:rPr lang="en-US" altLang="zh-TW" sz="2400" b="0" dirty="0" smtClean="0">
                <a:solidFill>
                  <a:srgbClr val="0033CC"/>
                </a:solidFill>
                <a:latin typeface="Times New Roman" pitchFamily="18" charset="0"/>
              </a:rPr>
              <a:t>$</a:t>
            </a:r>
            <a:r>
              <a:rPr lang="en-US" altLang="zh-TW" sz="2800" b="0" dirty="0" err="1" smtClean="0">
                <a:solidFill>
                  <a:srgbClr val="0033CC"/>
                </a:solidFill>
                <a:latin typeface="High Tower Text" pitchFamily="18" charset="0"/>
              </a:rPr>
              <a:t>argv</a:t>
            </a:r>
            <a:endParaRPr lang="en-US" altLang="zh-TW" sz="2800" b="0" dirty="0">
              <a:solidFill>
                <a:schemeClr val="bg1">
                  <a:lumMod val="65000"/>
                </a:schemeClr>
              </a:solidFill>
              <a:latin typeface="High Tower Text" pitchFamily="18" charset="0"/>
            </a:endParaRPr>
          </a:p>
          <a:p>
            <a:pPr marL="514350" indent="0">
              <a:lnSpc>
                <a:spcPct val="70000"/>
              </a:lnSpc>
              <a:spcBef>
                <a:spcPct val="0"/>
              </a:spcBef>
              <a:buFontTx/>
              <a:buNone/>
            </a:pPr>
            <a:r>
              <a:rPr lang="en-US" altLang="zh-TW" sz="2800" b="0" dirty="0">
                <a:solidFill>
                  <a:schemeClr val="bg1">
                    <a:lumMod val="65000"/>
                  </a:schemeClr>
                </a:solidFill>
                <a:latin typeface="High Tower Text" pitchFamily="18" charset="0"/>
              </a:rPr>
              <a:t>echo </a:t>
            </a:r>
            <a:r>
              <a:rPr lang="en-US" altLang="zh-TW" sz="2800" b="0" dirty="0">
                <a:solidFill>
                  <a:schemeClr val="bg1">
                    <a:lumMod val="65000"/>
                  </a:schemeClr>
                </a:solidFill>
                <a:latin typeface="+mn-lt"/>
              </a:rPr>
              <a:t>-</a:t>
            </a:r>
            <a:r>
              <a:rPr lang="en-US" altLang="zh-TW" sz="2800" b="0" dirty="0">
                <a:solidFill>
                  <a:schemeClr val="bg1">
                    <a:lumMod val="65000"/>
                  </a:schemeClr>
                </a:solidFill>
                <a:latin typeface="High Tower Text" pitchFamily="18" charset="0"/>
              </a:rPr>
              <a:t>n '</a:t>
            </a:r>
            <a:r>
              <a:rPr lang="en-US" altLang="zh-TW" sz="2800" b="0" dirty="0">
                <a:latin typeface="High Tower Text" pitchFamily="18" charset="0"/>
              </a:rPr>
              <a:t>A</a:t>
            </a:r>
            <a:r>
              <a:rPr lang="en-US" altLang="zh-TW" sz="2800" b="0" dirty="0">
                <a:solidFill>
                  <a:schemeClr val="bg1">
                    <a:lumMod val="65000"/>
                  </a:schemeClr>
                </a:solidFill>
                <a:latin typeface="High Tower Text" pitchFamily="18" charset="0"/>
              </a:rPr>
              <a:t> </a:t>
            </a:r>
            <a:r>
              <a:rPr lang="en-US" altLang="zh-TW" sz="2800" b="0" dirty="0">
                <a:solidFill>
                  <a:srgbClr val="000000"/>
                </a:solidFill>
                <a:latin typeface="High Tower Text" pitchFamily="18" charset="0"/>
              </a:rPr>
              <a:t>plain shift </a:t>
            </a:r>
            <a:r>
              <a:rPr lang="en-US" altLang="zh-TW" sz="2800" b="0" spc="-400" dirty="0">
                <a:solidFill>
                  <a:srgbClr val="FF0066"/>
                </a:solidFill>
                <a:latin typeface="High Tower Text" pitchFamily="18" charset="0"/>
              </a:rPr>
              <a:t>ASSUMES</a:t>
            </a:r>
            <a:r>
              <a:rPr lang="en-US" altLang="zh-TW" sz="2800" b="0" dirty="0" smtClean="0">
                <a:solidFill>
                  <a:srgbClr val="FF0066"/>
                </a:solidFill>
                <a:latin typeface="High Tower Text" pitchFamily="18" charset="0"/>
              </a:rPr>
              <a:t> </a:t>
            </a:r>
            <a:r>
              <a:rPr lang="en-US" altLang="zh-TW" sz="2800" b="0" dirty="0">
                <a:solidFill>
                  <a:srgbClr val="000000"/>
                </a:solidFill>
                <a:latin typeface="High Tower Text" pitchFamily="18" charset="0"/>
              </a:rPr>
              <a:t>you mean </a:t>
            </a:r>
            <a:r>
              <a:rPr lang="en-US" altLang="zh-TW" sz="2800" b="0" dirty="0" err="1">
                <a:solidFill>
                  <a:srgbClr val="0033CC"/>
                </a:solidFill>
                <a:latin typeface="High Tower Text" pitchFamily="18" charset="0"/>
              </a:rPr>
              <a:t>argv</a:t>
            </a:r>
            <a:r>
              <a:rPr lang="en-US" altLang="zh-TW" sz="2800" b="0" dirty="0">
                <a:solidFill>
                  <a:srgbClr val="000000"/>
                </a:solidFill>
                <a:latin typeface="High Tower Text" pitchFamily="18" charset="0"/>
              </a:rPr>
              <a:t>:</a:t>
            </a:r>
            <a:r>
              <a:rPr lang="en-US" altLang="zh-TW" sz="2800" b="0" dirty="0">
                <a:solidFill>
                  <a:schemeClr val="bg1">
                    <a:lumMod val="65000"/>
                  </a:schemeClr>
                </a:solidFill>
                <a:latin typeface="High Tower Text" pitchFamily="18" charset="0"/>
              </a:rPr>
              <a:t>'</a:t>
            </a:r>
          </a:p>
          <a:p>
            <a:pPr marL="514350" indent="0">
              <a:lnSpc>
                <a:spcPct val="70000"/>
              </a:lnSpc>
              <a:spcBef>
                <a:spcPct val="0"/>
              </a:spcBef>
              <a:buFontTx/>
              <a:buNone/>
            </a:pPr>
            <a:r>
              <a:rPr lang="en-US" altLang="zh-TW" sz="2800" b="0" dirty="0" smtClean="0">
                <a:solidFill>
                  <a:srgbClr val="000000"/>
                </a:solidFill>
                <a:latin typeface="High Tower Text" pitchFamily="18" charset="0"/>
              </a:rPr>
              <a:t>                             </a:t>
            </a:r>
            <a:r>
              <a:rPr lang="en-US" altLang="zh-TW" sz="2800" dirty="0" smtClean="0">
                <a:solidFill>
                  <a:srgbClr val="0033CC"/>
                </a:solidFill>
                <a:latin typeface="High Tower Text" pitchFamily="18" charset="0"/>
              </a:rPr>
              <a:t>shift</a:t>
            </a:r>
            <a:r>
              <a:rPr lang="en-US" altLang="zh-TW" sz="2800" b="0" dirty="0" smtClean="0">
                <a:solidFill>
                  <a:schemeClr val="bg1">
                    <a:lumMod val="65000"/>
                  </a:schemeClr>
                </a:solidFill>
                <a:latin typeface="High Tower Text" pitchFamily="18" charset="0"/>
              </a:rPr>
              <a:t>;          echo;    </a:t>
            </a:r>
            <a:r>
              <a:rPr lang="en-US" altLang="zh-TW" sz="2800" b="0" dirty="0">
                <a:solidFill>
                  <a:schemeClr val="bg1">
                    <a:lumMod val="65000"/>
                  </a:schemeClr>
                </a:solidFill>
                <a:latin typeface="High Tower Text" pitchFamily="18" charset="0"/>
              </a:rPr>
              <a:t>echo </a:t>
            </a:r>
            <a:r>
              <a:rPr lang="en-US" altLang="zh-TW" sz="2400" b="0" dirty="0" smtClean="0">
                <a:solidFill>
                  <a:srgbClr val="FF0066"/>
                </a:solidFill>
                <a:latin typeface="Times New Roman" pitchFamily="18" charset="0"/>
              </a:rPr>
              <a:t>$</a:t>
            </a:r>
            <a:r>
              <a:rPr lang="en-US" altLang="zh-TW" sz="2800" b="0" dirty="0" err="1" smtClean="0">
                <a:solidFill>
                  <a:srgbClr val="FF0066"/>
                </a:solidFill>
                <a:latin typeface="High Tower Text" pitchFamily="18" charset="0"/>
              </a:rPr>
              <a:t>argv</a:t>
            </a:r>
            <a:endParaRPr lang="en-US" altLang="zh-TW" sz="2800" b="0" dirty="0">
              <a:solidFill>
                <a:srgbClr val="FF0066"/>
              </a:solidFill>
              <a:latin typeface="High Tower Text" pitchFamily="18" charset="0"/>
            </a:endParaRPr>
          </a:p>
        </p:txBody>
      </p:sp>
    </p:spTree>
    <p:extLst>
      <p:ext uri="{BB962C8B-B14F-4D97-AF65-F5344CB8AC3E}">
        <p14:creationId xmlns:p14="http://schemas.microsoft.com/office/powerpoint/2010/main" val="259344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animEffect transition="in" filter="randombar(horizontal)">
                                      <p:cBhvr>
                                        <p:cTn id="7" dur="500"/>
                                        <p:tgtEl>
                                          <p:spTgt spid="26627">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6627">
                                            <p:txEl>
                                              <p:pRg st="2" end="2"/>
                                            </p:txEl>
                                          </p:spTgt>
                                        </p:tgtEl>
                                        <p:attrNameLst>
                                          <p:attrName>style.visibility</p:attrName>
                                        </p:attrNameLst>
                                      </p:cBhvr>
                                      <p:to>
                                        <p:strVal val="visible"/>
                                      </p:to>
                                    </p:set>
                                    <p:animEffect transition="in" filter="randombar(horizontal)">
                                      <p:cBhvr>
                                        <p:cTn id="10" dur="500"/>
                                        <p:tgtEl>
                                          <p:spTgt spid="2662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6627">
                                            <p:txEl>
                                              <p:pRg st="3" end="3"/>
                                            </p:txEl>
                                          </p:spTgt>
                                        </p:tgtEl>
                                        <p:attrNameLst>
                                          <p:attrName>style.visibility</p:attrName>
                                        </p:attrNameLst>
                                      </p:cBhvr>
                                      <p:to>
                                        <p:strVal val="visible"/>
                                      </p:to>
                                    </p:set>
                                    <p:animEffect transition="in" filter="randombar(horizontal)">
                                      <p:cBhvr>
                                        <p:cTn id="15" dur="500"/>
                                        <p:tgtEl>
                                          <p:spTgt spid="26627">
                                            <p:txEl>
                                              <p:pRg st="3" end="3"/>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6627">
                                            <p:txEl>
                                              <p:pRg st="4" end="4"/>
                                            </p:txEl>
                                          </p:spTgt>
                                        </p:tgtEl>
                                        <p:attrNameLst>
                                          <p:attrName>style.visibility</p:attrName>
                                        </p:attrNameLst>
                                      </p:cBhvr>
                                      <p:to>
                                        <p:strVal val="visible"/>
                                      </p:to>
                                    </p:set>
                                    <p:animEffect transition="in" filter="randombar(horizontal)">
                                      <p:cBhvr>
                                        <p:cTn id="18" dur="500"/>
                                        <p:tgtEl>
                                          <p:spTgt spid="26627">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26627">
                                            <p:txEl>
                                              <p:pRg st="5" end="5"/>
                                            </p:txEl>
                                          </p:spTgt>
                                        </p:tgtEl>
                                        <p:attrNameLst>
                                          <p:attrName>style.visibility</p:attrName>
                                        </p:attrNameLst>
                                      </p:cBhvr>
                                      <p:to>
                                        <p:strVal val="visible"/>
                                      </p:to>
                                    </p:set>
                                    <p:animEffect transition="in" filter="randombar(horizontal)">
                                      <p:cBhvr>
                                        <p:cTn id="23" dur="500"/>
                                        <p:tgtEl>
                                          <p:spTgt spid="26627">
                                            <p:txEl>
                                              <p:pRg st="5" end="5"/>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26627">
                                            <p:txEl>
                                              <p:pRg st="6" end="6"/>
                                            </p:txEl>
                                          </p:spTgt>
                                        </p:tgtEl>
                                        <p:attrNameLst>
                                          <p:attrName>style.visibility</p:attrName>
                                        </p:attrNameLst>
                                      </p:cBhvr>
                                      <p:to>
                                        <p:strVal val="visible"/>
                                      </p:to>
                                    </p:set>
                                    <p:animEffect transition="in" filter="randombar(horizontal)">
                                      <p:cBhvr>
                                        <p:cTn id="26" dur="500"/>
                                        <p:tgtEl>
                                          <p:spTgt spid="26627">
                                            <p:txEl>
                                              <p:pRg st="6" end="6"/>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26627">
                                            <p:txEl>
                                              <p:pRg st="7" end="7"/>
                                            </p:txEl>
                                          </p:spTgt>
                                        </p:tgtEl>
                                        <p:attrNameLst>
                                          <p:attrName>style.visibility</p:attrName>
                                        </p:attrNameLst>
                                      </p:cBhvr>
                                      <p:to>
                                        <p:strVal val="visible"/>
                                      </p:to>
                                    </p:set>
                                    <p:animEffect transition="in" filter="randombar(horizontal)">
                                      <p:cBhvr>
                                        <p:cTn id="29" dur="500"/>
                                        <p:tgtEl>
                                          <p:spTgt spid="26627">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26627">
                                            <p:txEl>
                                              <p:pRg st="8" end="8"/>
                                            </p:txEl>
                                          </p:spTgt>
                                        </p:tgtEl>
                                        <p:attrNameLst>
                                          <p:attrName>style.visibility</p:attrName>
                                        </p:attrNameLst>
                                      </p:cBhvr>
                                      <p:to>
                                        <p:strVal val="visible"/>
                                      </p:to>
                                    </p:set>
                                    <p:animEffect transition="in" filter="randombar(horizontal)">
                                      <p:cBhvr>
                                        <p:cTn id="34" dur="500"/>
                                        <p:tgtEl>
                                          <p:spTgt spid="26627">
                                            <p:txEl>
                                              <p:pRg st="8" end="8"/>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26627">
                                            <p:txEl>
                                              <p:pRg st="9" end="9"/>
                                            </p:txEl>
                                          </p:spTgt>
                                        </p:tgtEl>
                                        <p:attrNameLst>
                                          <p:attrName>style.visibility</p:attrName>
                                        </p:attrNameLst>
                                      </p:cBhvr>
                                      <p:to>
                                        <p:strVal val="visible"/>
                                      </p:to>
                                    </p:set>
                                    <p:animEffect transition="in" filter="randombar(horizontal)">
                                      <p:cBhvr>
                                        <p:cTn id="37" dur="500"/>
                                        <p:tgtEl>
                                          <p:spTgt spid="26627">
                                            <p:txEl>
                                              <p:pRg st="9" end="9"/>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26627">
                                            <p:txEl>
                                              <p:pRg st="10" end="10"/>
                                            </p:txEl>
                                          </p:spTgt>
                                        </p:tgtEl>
                                        <p:attrNameLst>
                                          <p:attrName>style.visibility</p:attrName>
                                        </p:attrNameLst>
                                      </p:cBhvr>
                                      <p:to>
                                        <p:strVal val="visible"/>
                                      </p:to>
                                    </p:set>
                                    <p:animEffect transition="in" filter="randombar(horizontal)">
                                      <p:cBhvr>
                                        <p:cTn id="40" dur="500"/>
                                        <p:tgtEl>
                                          <p:spTgt spid="26627">
                                            <p:txEl>
                                              <p:pRg st="10" end="1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26627">
                                            <p:txEl>
                                              <p:pRg st="11" end="11"/>
                                            </p:txEl>
                                          </p:spTgt>
                                        </p:tgtEl>
                                        <p:attrNameLst>
                                          <p:attrName>style.visibility</p:attrName>
                                        </p:attrNameLst>
                                      </p:cBhvr>
                                      <p:to>
                                        <p:strVal val="visible"/>
                                      </p:to>
                                    </p:set>
                                    <p:animEffect transition="in" filter="randombar(horizontal)">
                                      <p:cBhvr>
                                        <p:cTn id="45" dur="500"/>
                                        <p:tgtEl>
                                          <p:spTgt spid="26627">
                                            <p:txEl>
                                              <p:pRg st="11" end="11"/>
                                            </p:txEl>
                                          </p:spTgt>
                                        </p:tgtEl>
                                      </p:cBhvr>
                                    </p:animEffect>
                                  </p:childTnLst>
                                </p:cTn>
                              </p:par>
                              <p:par>
                                <p:cTn id="46" presetID="14" presetClass="entr" presetSubtype="10" fill="hold" nodeType="withEffect">
                                  <p:stCondLst>
                                    <p:cond delay="0"/>
                                  </p:stCondLst>
                                  <p:childTnLst>
                                    <p:set>
                                      <p:cBhvr>
                                        <p:cTn id="47" dur="1" fill="hold">
                                          <p:stCondLst>
                                            <p:cond delay="0"/>
                                          </p:stCondLst>
                                        </p:cTn>
                                        <p:tgtEl>
                                          <p:spTgt spid="26627">
                                            <p:txEl>
                                              <p:pRg st="12" end="12"/>
                                            </p:txEl>
                                          </p:spTgt>
                                        </p:tgtEl>
                                        <p:attrNameLst>
                                          <p:attrName>style.visibility</p:attrName>
                                        </p:attrNameLst>
                                      </p:cBhvr>
                                      <p:to>
                                        <p:strVal val="visible"/>
                                      </p:to>
                                    </p:set>
                                    <p:animEffect transition="in" filter="randombar(horizontal)">
                                      <p:cBhvr>
                                        <p:cTn id="48" dur="500"/>
                                        <p:tgtEl>
                                          <p:spTgt spid="26627">
                                            <p:txEl>
                                              <p:pRg st="12" end="12"/>
                                            </p:txEl>
                                          </p:spTgt>
                                        </p:tgtEl>
                                      </p:cBhvr>
                                    </p:animEffect>
                                  </p:childTnLst>
                                </p:cTn>
                              </p:par>
                              <p:par>
                                <p:cTn id="49" presetID="14" presetClass="entr" presetSubtype="10" fill="hold" nodeType="withEffect">
                                  <p:stCondLst>
                                    <p:cond delay="0"/>
                                  </p:stCondLst>
                                  <p:childTnLst>
                                    <p:set>
                                      <p:cBhvr>
                                        <p:cTn id="50" dur="1" fill="hold">
                                          <p:stCondLst>
                                            <p:cond delay="0"/>
                                          </p:stCondLst>
                                        </p:cTn>
                                        <p:tgtEl>
                                          <p:spTgt spid="26627">
                                            <p:txEl>
                                              <p:pRg st="13" end="13"/>
                                            </p:txEl>
                                          </p:spTgt>
                                        </p:tgtEl>
                                        <p:attrNameLst>
                                          <p:attrName>style.visibility</p:attrName>
                                        </p:attrNameLst>
                                      </p:cBhvr>
                                      <p:to>
                                        <p:strVal val="visible"/>
                                      </p:to>
                                    </p:set>
                                    <p:animEffect transition="in" filter="randombar(horizontal)">
                                      <p:cBhvr>
                                        <p:cTn id="51" dur="500"/>
                                        <p:tgtEl>
                                          <p:spTgt spid="26627">
                                            <p:txEl>
                                              <p:pRg st="13" end="13"/>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nodeType="clickEffect">
                                  <p:stCondLst>
                                    <p:cond delay="0"/>
                                  </p:stCondLst>
                                  <p:childTnLst>
                                    <p:set>
                                      <p:cBhvr>
                                        <p:cTn id="55" dur="1" fill="hold">
                                          <p:stCondLst>
                                            <p:cond delay="0"/>
                                          </p:stCondLst>
                                        </p:cTn>
                                        <p:tgtEl>
                                          <p:spTgt spid="26627">
                                            <p:txEl>
                                              <p:pRg st="14" end="14"/>
                                            </p:txEl>
                                          </p:spTgt>
                                        </p:tgtEl>
                                        <p:attrNameLst>
                                          <p:attrName>style.visibility</p:attrName>
                                        </p:attrNameLst>
                                      </p:cBhvr>
                                      <p:to>
                                        <p:strVal val="visible"/>
                                      </p:to>
                                    </p:set>
                                    <p:animEffect transition="in" filter="randombar(horizontal)">
                                      <p:cBhvr>
                                        <p:cTn id="56" dur="500"/>
                                        <p:tgtEl>
                                          <p:spTgt spid="26627">
                                            <p:txEl>
                                              <p:pRg st="14" end="14"/>
                                            </p:txEl>
                                          </p:spTgt>
                                        </p:tgtEl>
                                      </p:cBhvr>
                                    </p:animEffect>
                                  </p:childTnLst>
                                </p:cTn>
                              </p:par>
                              <p:par>
                                <p:cTn id="57" presetID="14" presetClass="entr" presetSubtype="10" fill="hold" nodeType="withEffect">
                                  <p:stCondLst>
                                    <p:cond delay="0"/>
                                  </p:stCondLst>
                                  <p:childTnLst>
                                    <p:set>
                                      <p:cBhvr>
                                        <p:cTn id="58" dur="1" fill="hold">
                                          <p:stCondLst>
                                            <p:cond delay="0"/>
                                          </p:stCondLst>
                                        </p:cTn>
                                        <p:tgtEl>
                                          <p:spTgt spid="26627">
                                            <p:txEl>
                                              <p:pRg st="15" end="15"/>
                                            </p:txEl>
                                          </p:spTgt>
                                        </p:tgtEl>
                                        <p:attrNameLst>
                                          <p:attrName>style.visibility</p:attrName>
                                        </p:attrNameLst>
                                      </p:cBhvr>
                                      <p:to>
                                        <p:strVal val="visible"/>
                                      </p:to>
                                    </p:set>
                                    <p:animEffect transition="in" filter="randombar(horizontal)">
                                      <p:cBhvr>
                                        <p:cTn id="59" dur="500"/>
                                        <p:tgtEl>
                                          <p:spTgt spid="26627">
                                            <p:txEl>
                                              <p:pRg st="15" end="15"/>
                                            </p:txEl>
                                          </p:spTgt>
                                        </p:tgtEl>
                                      </p:cBhvr>
                                    </p:animEffect>
                                  </p:childTnLst>
                                </p:cTn>
                              </p:par>
                              <p:par>
                                <p:cTn id="60" presetID="14" presetClass="entr" presetSubtype="10" fill="hold" nodeType="withEffect">
                                  <p:stCondLst>
                                    <p:cond delay="0"/>
                                  </p:stCondLst>
                                  <p:childTnLst>
                                    <p:set>
                                      <p:cBhvr>
                                        <p:cTn id="61" dur="1" fill="hold">
                                          <p:stCondLst>
                                            <p:cond delay="0"/>
                                          </p:stCondLst>
                                        </p:cTn>
                                        <p:tgtEl>
                                          <p:spTgt spid="26627">
                                            <p:txEl>
                                              <p:pRg st="16" end="16"/>
                                            </p:txEl>
                                          </p:spTgt>
                                        </p:tgtEl>
                                        <p:attrNameLst>
                                          <p:attrName>style.visibility</p:attrName>
                                        </p:attrNameLst>
                                      </p:cBhvr>
                                      <p:to>
                                        <p:strVal val="visible"/>
                                      </p:to>
                                    </p:set>
                                    <p:animEffect transition="in" filter="randombar(horizontal)">
                                      <p:cBhvr>
                                        <p:cTn id="62" dur="500"/>
                                        <p:tgtEl>
                                          <p:spTgt spid="26627">
                                            <p:txEl>
                                              <p:pRg st="16" end="16"/>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nodeType="clickEffect">
                                  <p:stCondLst>
                                    <p:cond delay="0"/>
                                  </p:stCondLst>
                                  <p:childTnLst>
                                    <p:set>
                                      <p:cBhvr>
                                        <p:cTn id="66" dur="1" fill="hold">
                                          <p:stCondLst>
                                            <p:cond delay="0"/>
                                          </p:stCondLst>
                                        </p:cTn>
                                        <p:tgtEl>
                                          <p:spTgt spid="26627">
                                            <p:txEl>
                                              <p:pRg st="17" end="17"/>
                                            </p:txEl>
                                          </p:spTgt>
                                        </p:tgtEl>
                                        <p:attrNameLst>
                                          <p:attrName>style.visibility</p:attrName>
                                        </p:attrNameLst>
                                      </p:cBhvr>
                                      <p:to>
                                        <p:strVal val="visible"/>
                                      </p:to>
                                    </p:set>
                                    <p:animEffect transition="in" filter="randombar(horizontal)">
                                      <p:cBhvr>
                                        <p:cTn id="67" dur="500"/>
                                        <p:tgtEl>
                                          <p:spTgt spid="26627">
                                            <p:txEl>
                                              <p:pRg st="17" end="17"/>
                                            </p:txEl>
                                          </p:spTgt>
                                        </p:tgtEl>
                                      </p:cBhvr>
                                    </p:animEffect>
                                  </p:childTnLst>
                                </p:cTn>
                              </p:par>
                              <p:par>
                                <p:cTn id="68" presetID="14" presetClass="entr" presetSubtype="10" fill="hold" nodeType="withEffect">
                                  <p:stCondLst>
                                    <p:cond delay="0"/>
                                  </p:stCondLst>
                                  <p:childTnLst>
                                    <p:set>
                                      <p:cBhvr>
                                        <p:cTn id="69" dur="1" fill="hold">
                                          <p:stCondLst>
                                            <p:cond delay="0"/>
                                          </p:stCondLst>
                                        </p:cTn>
                                        <p:tgtEl>
                                          <p:spTgt spid="26627">
                                            <p:txEl>
                                              <p:pRg st="18" end="18"/>
                                            </p:txEl>
                                          </p:spTgt>
                                        </p:tgtEl>
                                        <p:attrNameLst>
                                          <p:attrName>style.visibility</p:attrName>
                                        </p:attrNameLst>
                                      </p:cBhvr>
                                      <p:to>
                                        <p:strVal val="visible"/>
                                      </p:to>
                                    </p:set>
                                    <p:animEffect transition="in" filter="randombar(horizontal)">
                                      <p:cBhvr>
                                        <p:cTn id="70" dur="500"/>
                                        <p:tgtEl>
                                          <p:spTgt spid="26627">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7"/>
          <p:cNvSpPr>
            <a:spLocks noChangeArrowheads="1"/>
          </p:cNvSpPr>
          <p:nvPr/>
        </p:nvSpPr>
        <p:spPr bwMode="auto">
          <a:xfrm>
            <a:off x="228600" y="959024"/>
            <a:ext cx="89154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nSpc>
                <a:spcPct val="80000"/>
              </a:lnSpc>
              <a:spcBef>
                <a:spcPct val="0"/>
              </a:spcBef>
            </a:pPr>
            <a:r>
              <a:rPr lang="en-US" altLang="zh-TW" b="0" dirty="0" smtClean="0">
                <a:solidFill>
                  <a:srgbClr val="000000"/>
                </a:solidFill>
              </a:rPr>
              <a:t>Arguments passed to a script store into </a:t>
            </a:r>
            <a:r>
              <a:rPr lang="en-US" altLang="zh-TW" sz="3100" dirty="0" err="1" smtClean="0">
                <a:solidFill>
                  <a:srgbClr val="0033CC"/>
                </a:solidFill>
                <a:latin typeface="Lucida Console" panose="020B0609040504020204" pitchFamily="49" charset="0"/>
              </a:rPr>
              <a:t>argv</a:t>
            </a:r>
            <a:r>
              <a:rPr lang="en-US" altLang="zh-TW" b="0" dirty="0" smtClean="0">
                <a:solidFill>
                  <a:srgbClr val="000000"/>
                </a:solidFill>
              </a:rPr>
              <a:t>.</a:t>
            </a:r>
            <a:endParaRPr lang="en-US" altLang="zh-TW" b="0" dirty="0">
              <a:solidFill>
                <a:srgbClr val="000000"/>
              </a:solidFill>
            </a:endParaRPr>
          </a:p>
          <a:p>
            <a:pPr marL="514350" indent="-514350">
              <a:lnSpc>
                <a:spcPct val="70000"/>
              </a:lnSpc>
              <a:spcBef>
                <a:spcPct val="0"/>
              </a:spcBef>
              <a:buFontTx/>
              <a:buNone/>
            </a:pPr>
            <a:r>
              <a:rPr lang="en-US" altLang="zh-TW" sz="3000" b="0" dirty="0" smtClean="0">
                <a:solidFill>
                  <a:srgbClr val="000000"/>
                </a:solidFill>
              </a:rPr>
              <a:t>	 </a:t>
            </a:r>
            <a:r>
              <a:rPr lang="en-US" altLang="zh-TW" sz="2800" b="0" dirty="0" smtClean="0">
                <a:solidFill>
                  <a:schemeClr val="bg1"/>
                </a:solidFill>
                <a:latin typeface="High Tower Text" pitchFamily="18" charset="0"/>
              </a:rPr>
              <a:t>cat</a:t>
            </a:r>
            <a:r>
              <a:rPr lang="en-US" altLang="zh-TW" sz="2800" b="0" dirty="0" smtClean="0">
                <a:solidFill>
                  <a:srgbClr val="FF0000"/>
                </a:solidFill>
                <a:latin typeface="High Tower Text" pitchFamily="18" charset="0"/>
              </a:rPr>
              <a:t>    </a:t>
            </a:r>
            <a:r>
              <a:rPr lang="en-US" altLang="zh-TW" sz="2400" b="0" dirty="0" smtClean="0">
                <a:solidFill>
                  <a:srgbClr val="FFFFFF">
                    <a:lumMod val="65000"/>
                  </a:srgbClr>
                </a:solidFill>
                <a:latin typeface="Times New Roman" pitchFamily="18" charset="0"/>
              </a:rPr>
              <a:t>%</a:t>
            </a:r>
            <a:r>
              <a:rPr lang="en-US" altLang="zh-TW" sz="2300" b="0" dirty="0" smtClean="0">
                <a:solidFill>
                  <a:srgbClr val="FFFFFF">
                    <a:lumMod val="65000"/>
                  </a:srgbClr>
                </a:solidFill>
                <a:latin typeface="Times New Roman" pitchFamily="18" charset="0"/>
              </a:rPr>
              <a:t> </a:t>
            </a:r>
            <a:r>
              <a:rPr lang="en-US" altLang="zh-TW" sz="2800" b="0" dirty="0" smtClean="0">
                <a:solidFill>
                  <a:srgbClr val="FF0000"/>
                </a:solidFill>
                <a:latin typeface="High Tower Text" pitchFamily="18" charset="0"/>
              </a:rPr>
              <a:t>./</a:t>
            </a:r>
            <a:r>
              <a:rPr lang="en-US" altLang="zh-TW" sz="2800" b="0" dirty="0" err="1" smtClean="0">
                <a:solidFill>
                  <a:srgbClr val="FF0000"/>
                </a:solidFill>
                <a:latin typeface="High Tower Text" pitchFamily="18" charset="0"/>
              </a:rPr>
              <a:t>argvdemo</a:t>
            </a:r>
            <a:r>
              <a:rPr lang="en-US" altLang="zh-TW" sz="2800" b="0" dirty="0" smtClean="0">
                <a:solidFill>
                  <a:srgbClr val="FF0000"/>
                </a:solidFill>
                <a:latin typeface="High Tower Text" pitchFamily="18" charset="0"/>
              </a:rPr>
              <a:t>  </a:t>
            </a:r>
            <a:r>
              <a:rPr lang="en-US" altLang="zh-TW" sz="2800" b="0" dirty="0">
                <a:solidFill>
                  <a:srgbClr val="0033CC"/>
                </a:solidFill>
                <a:latin typeface="High Tower Text" pitchFamily="18" charset="0"/>
              </a:rPr>
              <a:t>a b </a:t>
            </a:r>
            <a:r>
              <a:rPr lang="en-US" altLang="zh-TW" sz="2800" b="0" dirty="0" smtClean="0">
                <a:solidFill>
                  <a:srgbClr val="0033CC"/>
                </a:solidFill>
                <a:latin typeface="High Tower Text" pitchFamily="18" charset="0"/>
              </a:rPr>
              <a:t>c d \</a:t>
            </a:r>
            <a:endParaRPr lang="en-US" altLang="zh-TW" sz="2800" b="0" dirty="0">
              <a:solidFill>
                <a:srgbClr val="0033CC"/>
              </a:solidFill>
              <a:latin typeface="High Tower Text" pitchFamily="18" charset="0"/>
            </a:endParaRPr>
          </a:p>
          <a:p>
            <a:pPr marL="514350" indent="0">
              <a:lnSpc>
                <a:spcPct val="70000"/>
              </a:lnSpc>
              <a:spcBef>
                <a:spcPct val="0"/>
              </a:spcBef>
              <a:buFontTx/>
              <a:buNone/>
            </a:pPr>
            <a:r>
              <a:rPr lang="en-US" altLang="zh-TW" sz="2400" b="0" dirty="0" smtClean="0">
                <a:solidFill>
                  <a:srgbClr val="000000"/>
                </a:solidFill>
                <a:latin typeface="Times New Roman" panose="02020603050405020304" pitchFamily="18" charset="0"/>
                <a:cs typeface="Times New Roman" panose="02020603050405020304" pitchFamily="18" charset="0"/>
              </a:rPr>
              <a:t>            </a:t>
            </a:r>
            <a:r>
              <a:rPr lang="en-US" altLang="zh-TW" sz="2400" b="0" dirty="0" smtClean="0">
                <a:solidFill>
                  <a:srgbClr val="FFFFFF">
                    <a:lumMod val="65000"/>
                  </a:srgbClr>
                </a:solidFill>
                <a:latin typeface="Times New Roman" panose="02020603050405020304" pitchFamily="18" charset="0"/>
                <a:cs typeface="Times New Roman" panose="02020603050405020304" pitchFamily="18" charset="0"/>
              </a:rPr>
              <a:t>?</a:t>
            </a:r>
            <a:r>
              <a:rPr lang="en-US" altLang="zh-TW" sz="2800" b="0" dirty="0" smtClean="0">
                <a:solidFill>
                  <a:srgbClr val="FFFFFF"/>
                </a:solidFill>
                <a:latin typeface="High Tower Text" pitchFamily="18" charset="0"/>
              </a:rPr>
              <a:t>/</a:t>
            </a:r>
            <a:endParaRPr lang="en-US" altLang="zh-TW" sz="2800" b="0" dirty="0">
              <a:solidFill>
                <a:srgbClr val="FFFFFF"/>
              </a:solidFill>
              <a:latin typeface="High Tower Text" pitchFamily="18" charset="0"/>
            </a:endParaRPr>
          </a:p>
          <a:p>
            <a:pPr marL="514350" indent="0">
              <a:lnSpc>
                <a:spcPct val="70000"/>
              </a:lnSpc>
              <a:spcBef>
                <a:spcPct val="0"/>
              </a:spcBef>
              <a:buFontTx/>
              <a:buNone/>
            </a:pPr>
            <a:r>
              <a:rPr lang="en-US" altLang="zh-TW" sz="2800" b="0" dirty="0">
                <a:solidFill>
                  <a:srgbClr val="FFFFFF"/>
                </a:solidFill>
                <a:latin typeface="High Tower Text" pitchFamily="18" charset="0"/>
              </a:rPr>
              <a:t>echo </a:t>
            </a:r>
            <a:r>
              <a:rPr lang="en-US" altLang="zh-TW" sz="2800" b="0" dirty="0" smtClean="0">
                <a:solidFill>
                  <a:srgbClr val="FFFFFF"/>
                </a:solidFill>
                <a:latin typeface="High Tower Text" pitchFamily="18" charset="0"/>
              </a:rPr>
              <a:t>'</a:t>
            </a:r>
            <a:r>
              <a:rPr lang="en-US" altLang="zh-TW" sz="2400" b="0" dirty="0">
                <a:solidFill>
                  <a:srgbClr val="FFFFFF"/>
                </a:solidFill>
                <a:latin typeface="Times New Roman" pitchFamily="18" charset="0"/>
              </a:rPr>
              <a:t> </a:t>
            </a:r>
            <a:r>
              <a:rPr lang="en-US" altLang="zh-TW" sz="2400" b="0" dirty="0" smtClean="0">
                <a:solidFill>
                  <a:srgbClr val="000000"/>
                </a:solidFill>
                <a:latin typeface="Times New Roman" pitchFamily="18" charset="0"/>
              </a:rPr>
              <a:t>$</a:t>
            </a:r>
            <a:r>
              <a:rPr lang="en-US" altLang="zh-TW" sz="2800" b="0" dirty="0" err="1" smtClean="0">
                <a:solidFill>
                  <a:srgbClr val="000000"/>
                </a:solidFill>
                <a:latin typeface="High Tower Text" pitchFamily="18" charset="0"/>
              </a:rPr>
              <a:t>argv</a:t>
            </a:r>
            <a:r>
              <a:rPr lang="en-US" altLang="zh-TW" sz="2400" b="0" dirty="0">
                <a:solidFill>
                  <a:srgbClr val="000000"/>
                </a:solidFill>
                <a:latin typeface="High Tower Text" pitchFamily="18" charset="0"/>
              </a:rPr>
              <a:t>[*]</a:t>
            </a:r>
            <a:r>
              <a:rPr lang="en-US" altLang="zh-TW" sz="2800" b="0" dirty="0">
                <a:solidFill>
                  <a:srgbClr val="000000"/>
                </a:solidFill>
                <a:latin typeface="High Tower Text" pitchFamily="18" charset="0"/>
              </a:rPr>
              <a:t> also gives all arguments</a:t>
            </a:r>
            <a:r>
              <a:rPr lang="en-US" altLang="zh-TW" sz="2800" b="0" dirty="0" smtClean="0">
                <a:solidFill>
                  <a:srgbClr val="000000"/>
                </a:solidFill>
                <a:latin typeface="High Tower Text" pitchFamily="18" charset="0"/>
              </a:rPr>
              <a:t>: </a:t>
            </a:r>
            <a:r>
              <a:rPr lang="en-US" altLang="zh-TW" sz="2800" b="0" dirty="0">
                <a:solidFill>
                  <a:srgbClr val="000000"/>
                </a:solidFill>
                <a:latin typeface="High Tower Text" pitchFamily="18" charset="0"/>
              </a:rPr>
              <a:t> </a:t>
            </a:r>
            <a:r>
              <a:rPr lang="en-US" altLang="zh-TW" sz="2800" b="0" dirty="0" smtClean="0">
                <a:solidFill>
                  <a:srgbClr val="000000"/>
                </a:solidFill>
                <a:latin typeface="High Tower Text" pitchFamily="18" charset="0"/>
              </a:rPr>
              <a:t> </a:t>
            </a:r>
            <a:endParaRPr lang="en-US" altLang="zh-TW" sz="2400" b="0" dirty="0">
              <a:solidFill>
                <a:srgbClr val="000000"/>
              </a:solidFill>
              <a:latin typeface="High Tower Text" pitchFamily="18" charset="0"/>
            </a:endParaRPr>
          </a:p>
          <a:p>
            <a:pPr marL="514350" indent="0">
              <a:lnSpc>
                <a:spcPct val="70000"/>
              </a:lnSpc>
              <a:spcBef>
                <a:spcPct val="0"/>
              </a:spcBef>
              <a:buFontTx/>
              <a:buNone/>
            </a:pPr>
            <a:r>
              <a:rPr lang="en-US" altLang="zh-TW" sz="2800" b="0" dirty="0">
                <a:solidFill>
                  <a:srgbClr val="FFFFFF"/>
                </a:solidFill>
                <a:latin typeface="High Tower Text" pitchFamily="18" charset="0"/>
              </a:rPr>
              <a:t>echo </a:t>
            </a:r>
            <a:r>
              <a:rPr lang="en-US" altLang="zh-TW" sz="2800" b="0" dirty="0" smtClean="0">
                <a:solidFill>
                  <a:srgbClr val="FFFFFF"/>
                </a:solidFill>
                <a:latin typeface="High Tower Text" pitchFamily="18" charset="0"/>
              </a:rPr>
              <a:t>'</a:t>
            </a:r>
            <a:r>
              <a:rPr lang="en-US" altLang="zh-TW" sz="2400" b="0" dirty="0">
                <a:solidFill>
                  <a:srgbClr val="FFFFFF"/>
                </a:solidFill>
                <a:latin typeface="Times New Roman" pitchFamily="18" charset="0"/>
              </a:rPr>
              <a:t> </a:t>
            </a:r>
            <a:r>
              <a:rPr lang="en-US" altLang="zh-TW" sz="2400" b="0" dirty="0" smtClean="0">
                <a:solidFill>
                  <a:srgbClr val="000000"/>
                </a:solidFill>
                <a:latin typeface="Times New Roman" pitchFamily="18" charset="0"/>
              </a:rPr>
              <a:t>$</a:t>
            </a:r>
            <a:r>
              <a:rPr lang="en-US" altLang="zh-TW" sz="2800" b="0" dirty="0" smtClean="0">
                <a:solidFill>
                  <a:srgbClr val="000000"/>
                </a:solidFill>
                <a:latin typeface="High Tower Text" pitchFamily="18" charset="0"/>
              </a:rPr>
              <a:t>* </a:t>
            </a:r>
            <a:r>
              <a:rPr lang="en-US" altLang="zh-TW" sz="2800" b="0" spc="-400" dirty="0">
                <a:solidFill>
                  <a:srgbClr val="FF0066"/>
                </a:solidFill>
                <a:latin typeface="High Tower Text" pitchFamily="18" charset="0"/>
              </a:rPr>
              <a:t>ASSUMES</a:t>
            </a:r>
            <a:r>
              <a:rPr lang="en-US" altLang="zh-TW" sz="2800" b="0" dirty="0">
                <a:solidFill>
                  <a:srgbClr val="FF0066"/>
                </a:solidFill>
                <a:latin typeface="High Tower Text" pitchFamily="18" charset="0"/>
              </a:rPr>
              <a:t> </a:t>
            </a:r>
            <a:r>
              <a:rPr lang="en-US" altLang="zh-TW" sz="2800" b="0" dirty="0">
                <a:solidFill>
                  <a:srgbClr val="000000"/>
                </a:solidFill>
                <a:latin typeface="High Tower Text" pitchFamily="18" charset="0"/>
              </a:rPr>
              <a:t>the variable is </a:t>
            </a:r>
            <a:r>
              <a:rPr lang="en-US" altLang="zh-TW" sz="2800" b="0" dirty="0" err="1" smtClean="0">
                <a:solidFill>
                  <a:srgbClr val="0033CC"/>
                </a:solidFill>
                <a:latin typeface="High Tower Text" pitchFamily="18" charset="0"/>
              </a:rPr>
              <a:t>arg</a:t>
            </a:r>
            <a:r>
              <a:rPr lang="en-US" altLang="zh-TW" sz="2800" b="0" spc="-50" dirty="0" err="1" smtClean="0">
                <a:solidFill>
                  <a:srgbClr val="0033CC"/>
                </a:solidFill>
                <a:latin typeface="High Tower Text" pitchFamily="18" charset="0"/>
              </a:rPr>
              <a:t>v</a:t>
            </a:r>
            <a:r>
              <a:rPr lang="en-US" altLang="zh-TW" sz="2400" b="0" spc="-50" dirty="0">
                <a:solidFill>
                  <a:srgbClr val="0033CC"/>
                </a:solidFill>
                <a:latin typeface="High Tower Text" pitchFamily="18" charset="0"/>
              </a:rPr>
              <a:t>[</a:t>
            </a:r>
            <a:r>
              <a:rPr lang="en-US" altLang="zh-TW" sz="4000" b="0" spc="-50" baseline="6000" dirty="0">
                <a:solidFill>
                  <a:srgbClr val="0033CC"/>
                </a:solidFill>
                <a:latin typeface="High Tower Text" pitchFamily="18" charset="0"/>
              </a:rPr>
              <a:t>_</a:t>
            </a:r>
            <a:r>
              <a:rPr lang="en-US" altLang="zh-TW" sz="2400" b="0" spc="-50" dirty="0">
                <a:solidFill>
                  <a:srgbClr val="0033CC"/>
                </a:solidFill>
                <a:latin typeface="High Tower Text" pitchFamily="18" charset="0"/>
              </a:rPr>
              <a:t>]</a:t>
            </a:r>
            <a:r>
              <a:rPr lang="en-US" altLang="zh-TW" sz="2800" b="0" dirty="0" smtClean="0">
                <a:solidFill>
                  <a:srgbClr val="000000"/>
                </a:solidFill>
                <a:latin typeface="High Tower Text" pitchFamily="18" charset="0"/>
              </a:rPr>
              <a:t>:       </a:t>
            </a:r>
            <a:endParaRPr lang="en-US" altLang="zh-TW" sz="2800" b="0" dirty="0">
              <a:solidFill>
                <a:srgbClr val="000000"/>
              </a:solidFill>
              <a:latin typeface="High Tower Text" pitchFamily="18" charset="0"/>
            </a:endParaRPr>
          </a:p>
          <a:p>
            <a:pPr marL="514350" indent="0">
              <a:lnSpc>
                <a:spcPct val="70000"/>
              </a:lnSpc>
              <a:spcBef>
                <a:spcPct val="0"/>
              </a:spcBef>
              <a:buFontTx/>
              <a:buNone/>
            </a:pPr>
            <a:r>
              <a:rPr lang="en-US" altLang="zh-TW" sz="2800" b="0" dirty="0">
                <a:solidFill>
                  <a:srgbClr val="FFFFFF"/>
                </a:solidFill>
                <a:latin typeface="High Tower Text" pitchFamily="18" charset="0"/>
              </a:rPr>
              <a:t>echo</a:t>
            </a:r>
          </a:p>
          <a:p>
            <a:pPr marL="514350" indent="0">
              <a:lnSpc>
                <a:spcPct val="70000"/>
              </a:lnSpc>
              <a:spcBef>
                <a:spcPct val="0"/>
              </a:spcBef>
              <a:buFontTx/>
              <a:buNone/>
            </a:pPr>
            <a:r>
              <a:rPr lang="en-US" altLang="zh-TW" sz="2800" b="0" dirty="0">
                <a:solidFill>
                  <a:srgbClr val="FFFFFF"/>
                </a:solidFill>
                <a:latin typeface="High Tower Text" pitchFamily="18" charset="0"/>
              </a:rPr>
              <a:t>echo </a:t>
            </a:r>
            <a:r>
              <a:rPr lang="en-US" altLang="zh-TW" sz="2800" b="0" dirty="0" smtClean="0">
                <a:solidFill>
                  <a:srgbClr val="FFFFFF"/>
                </a:solidFill>
                <a:latin typeface="High Tower Text" pitchFamily="18" charset="0"/>
              </a:rPr>
              <a:t>'</a:t>
            </a:r>
            <a:r>
              <a:rPr lang="en-US" altLang="zh-TW" sz="2400" b="0" dirty="0">
                <a:solidFill>
                  <a:srgbClr val="FFFFFF"/>
                </a:solidFill>
                <a:latin typeface="Times New Roman" pitchFamily="18" charset="0"/>
              </a:rPr>
              <a:t> </a:t>
            </a:r>
            <a:r>
              <a:rPr lang="en-US" altLang="zh-TW" sz="2400" b="0" dirty="0" smtClean="0">
                <a:solidFill>
                  <a:srgbClr val="000000"/>
                </a:solidFill>
                <a:latin typeface="Times New Roman" pitchFamily="18" charset="0"/>
              </a:rPr>
              <a:t>$#</a:t>
            </a:r>
            <a:r>
              <a:rPr lang="en-US" altLang="zh-TW" sz="2800" b="0" dirty="0" err="1" smtClean="0">
                <a:solidFill>
                  <a:srgbClr val="000000"/>
                </a:solidFill>
                <a:latin typeface="High Tower Text" pitchFamily="18" charset="0"/>
              </a:rPr>
              <a:t>argv</a:t>
            </a:r>
            <a:r>
              <a:rPr lang="en-US" altLang="zh-TW" sz="2800" b="0" dirty="0" smtClean="0">
                <a:solidFill>
                  <a:srgbClr val="000000"/>
                </a:solidFill>
                <a:latin typeface="High Tower Text" pitchFamily="18" charset="0"/>
              </a:rPr>
              <a:t> </a:t>
            </a:r>
            <a:r>
              <a:rPr lang="en-US" altLang="zh-TW" sz="2800" b="0" dirty="0">
                <a:solidFill>
                  <a:srgbClr val="000000"/>
                </a:solidFill>
                <a:latin typeface="High Tower Text" pitchFamily="18" charset="0"/>
              </a:rPr>
              <a:t>gives the </a:t>
            </a:r>
            <a:r>
              <a:rPr lang="en-US" altLang="zh-TW" sz="2400" b="0" dirty="0">
                <a:latin typeface="Times New Roman" pitchFamily="18" charset="0"/>
              </a:rPr>
              <a:t>#</a:t>
            </a:r>
            <a:r>
              <a:rPr lang="en-US" altLang="zh-TW" sz="2800" b="0" dirty="0" smtClean="0">
                <a:solidFill>
                  <a:srgbClr val="000000"/>
                </a:solidFill>
                <a:latin typeface="High Tower Text" pitchFamily="18" charset="0"/>
              </a:rPr>
              <a:t> </a:t>
            </a:r>
            <a:r>
              <a:rPr lang="en-US" altLang="zh-TW" sz="2800" b="0" dirty="0">
                <a:solidFill>
                  <a:srgbClr val="000000"/>
                </a:solidFill>
                <a:latin typeface="High Tower Text" pitchFamily="18" charset="0"/>
              </a:rPr>
              <a:t>of arguments: </a:t>
            </a:r>
            <a:r>
              <a:rPr lang="en-US" altLang="zh-TW" sz="2800" b="0" dirty="0" smtClean="0">
                <a:solidFill>
                  <a:srgbClr val="000000"/>
                </a:solidFill>
                <a:latin typeface="High Tower Text" pitchFamily="18" charset="0"/>
              </a:rPr>
              <a:t>    </a:t>
            </a:r>
            <a:r>
              <a:rPr lang="en-US" altLang="zh-TW" sz="2800" b="0" dirty="0" smtClean="0">
                <a:solidFill>
                  <a:srgbClr val="0033CC"/>
                </a:solidFill>
                <a:latin typeface="High Tower Text" pitchFamily="18" charset="0"/>
              </a:rPr>
              <a:t> </a:t>
            </a:r>
            <a:endParaRPr lang="en-US" altLang="zh-TW" sz="2800" b="0" dirty="0">
              <a:solidFill>
                <a:srgbClr val="000000"/>
              </a:solidFill>
              <a:latin typeface="High Tower Text" pitchFamily="18" charset="0"/>
            </a:endParaRPr>
          </a:p>
          <a:p>
            <a:pPr marL="514350" indent="0">
              <a:lnSpc>
                <a:spcPct val="70000"/>
              </a:lnSpc>
              <a:spcBef>
                <a:spcPct val="0"/>
              </a:spcBef>
              <a:buFontTx/>
              <a:buNone/>
            </a:pPr>
            <a:r>
              <a:rPr lang="en-US" altLang="zh-TW" sz="2800" b="0" dirty="0" smtClean="0">
                <a:solidFill>
                  <a:srgbClr val="FFFFFF"/>
                </a:solidFill>
                <a:latin typeface="High Tower Text" pitchFamily="18" charset="0"/>
              </a:rPr>
              <a:t>echo '</a:t>
            </a:r>
            <a:r>
              <a:rPr lang="en-US" altLang="zh-TW" sz="2400" b="0" dirty="0" smtClean="0">
                <a:solidFill>
                  <a:srgbClr val="FFFFFF"/>
                </a:solidFill>
                <a:latin typeface="Times New Roman" pitchFamily="18" charset="0"/>
              </a:rPr>
              <a:t> </a:t>
            </a:r>
            <a:r>
              <a:rPr lang="en-US" altLang="zh-TW" sz="2400" b="0" dirty="0" smtClean="0">
                <a:solidFill>
                  <a:srgbClr val="000000"/>
                </a:solidFill>
                <a:latin typeface="Times New Roman" pitchFamily="18" charset="0"/>
              </a:rPr>
              <a:t>$#</a:t>
            </a:r>
            <a:r>
              <a:rPr lang="en-US" altLang="zh-TW" sz="2800" b="0" dirty="0" smtClean="0">
                <a:solidFill>
                  <a:srgbClr val="000000"/>
                </a:solidFill>
                <a:latin typeface="High Tower Text" pitchFamily="18" charset="0"/>
              </a:rPr>
              <a:t> </a:t>
            </a:r>
            <a:r>
              <a:rPr lang="en-US" altLang="zh-TW" sz="2800" b="0" spc="-400" dirty="0">
                <a:solidFill>
                  <a:srgbClr val="FF0066"/>
                </a:solidFill>
                <a:latin typeface="High Tower Text" pitchFamily="18" charset="0"/>
              </a:rPr>
              <a:t>ASSUMES</a:t>
            </a:r>
            <a:r>
              <a:rPr lang="en-US" altLang="zh-TW" sz="2800" b="0" dirty="0" smtClean="0">
                <a:solidFill>
                  <a:srgbClr val="FF0066"/>
                </a:solidFill>
                <a:latin typeface="High Tower Text" pitchFamily="18" charset="0"/>
              </a:rPr>
              <a:t> </a:t>
            </a:r>
            <a:r>
              <a:rPr lang="en-US" altLang="zh-TW" sz="2800" b="0" dirty="0" smtClean="0">
                <a:solidFill>
                  <a:srgbClr val="000000"/>
                </a:solidFill>
                <a:latin typeface="High Tower Text" pitchFamily="18" charset="0"/>
              </a:rPr>
              <a:t>you mean </a:t>
            </a:r>
            <a:r>
              <a:rPr lang="en-US" altLang="zh-TW" sz="2400" b="0" dirty="0" smtClean="0">
                <a:solidFill>
                  <a:srgbClr val="000000"/>
                </a:solidFill>
                <a:latin typeface="Times New Roman" pitchFamily="18" charset="0"/>
              </a:rPr>
              <a:t>$#</a:t>
            </a:r>
            <a:r>
              <a:rPr lang="en-US" altLang="zh-TW" sz="2800" b="0" dirty="0" err="1" smtClean="0">
                <a:solidFill>
                  <a:srgbClr val="0033CC"/>
                </a:solidFill>
                <a:latin typeface="High Tower Text" pitchFamily="18" charset="0"/>
              </a:rPr>
              <a:t>argv</a:t>
            </a:r>
            <a:r>
              <a:rPr lang="en-US" altLang="zh-TW" sz="2800" b="0" dirty="0" smtClean="0">
                <a:solidFill>
                  <a:srgbClr val="000000"/>
                </a:solidFill>
                <a:latin typeface="High Tower Text" pitchFamily="18" charset="0"/>
              </a:rPr>
              <a:t>:        </a:t>
            </a:r>
            <a:r>
              <a:rPr lang="en-US" altLang="zh-TW" sz="2800" b="0" dirty="0" smtClean="0">
                <a:solidFill>
                  <a:srgbClr val="0033CC"/>
                </a:solidFill>
                <a:latin typeface="High Tower Text" pitchFamily="18" charset="0"/>
              </a:rPr>
              <a:t> </a:t>
            </a:r>
            <a:endParaRPr lang="en-US" altLang="zh-TW" sz="2800" b="0" dirty="0" smtClean="0">
              <a:solidFill>
                <a:srgbClr val="000000"/>
              </a:solidFill>
              <a:latin typeface="High Tower Text" pitchFamily="18" charset="0"/>
            </a:endParaRPr>
          </a:p>
          <a:p>
            <a:pPr marL="514350" indent="0">
              <a:lnSpc>
                <a:spcPct val="70000"/>
              </a:lnSpc>
              <a:spcBef>
                <a:spcPct val="0"/>
              </a:spcBef>
              <a:buFontTx/>
              <a:buNone/>
            </a:pPr>
            <a:r>
              <a:rPr lang="en-US" altLang="zh-TW" sz="2800" b="0" dirty="0" smtClean="0">
                <a:solidFill>
                  <a:srgbClr val="FFFFFF"/>
                </a:solidFill>
                <a:latin typeface="High Tower Text" pitchFamily="18" charset="0"/>
              </a:rPr>
              <a:t>echo</a:t>
            </a:r>
          </a:p>
          <a:p>
            <a:pPr marL="514350" indent="0">
              <a:lnSpc>
                <a:spcPct val="70000"/>
              </a:lnSpc>
              <a:spcBef>
                <a:spcPct val="0"/>
              </a:spcBef>
              <a:buFontTx/>
              <a:buNone/>
            </a:pPr>
            <a:r>
              <a:rPr lang="en-US" altLang="zh-TW" sz="2800" b="0" dirty="0" smtClean="0">
                <a:solidFill>
                  <a:srgbClr val="FFFFFF"/>
                </a:solidFill>
                <a:latin typeface="High Tower Text" pitchFamily="18" charset="0"/>
              </a:rPr>
              <a:t>echo '</a:t>
            </a:r>
            <a:r>
              <a:rPr lang="en-US" altLang="zh-TW" sz="2400" b="0" dirty="0">
                <a:solidFill>
                  <a:srgbClr val="FFFFFF"/>
                </a:solidFill>
                <a:latin typeface="Times New Roman" pitchFamily="18" charset="0"/>
              </a:rPr>
              <a:t> </a:t>
            </a:r>
            <a:r>
              <a:rPr lang="en-US" altLang="zh-TW" sz="2400" b="0" dirty="0" smtClean="0">
                <a:solidFill>
                  <a:srgbClr val="000000"/>
                </a:solidFill>
                <a:latin typeface="Times New Roman" pitchFamily="18" charset="0"/>
              </a:rPr>
              <a:t>$</a:t>
            </a:r>
            <a:r>
              <a:rPr lang="en-US" altLang="zh-TW" sz="2800" b="0" dirty="0" err="1" smtClean="0">
                <a:solidFill>
                  <a:srgbClr val="000000"/>
                </a:solidFill>
                <a:latin typeface="High Tower Text" pitchFamily="18" charset="0"/>
              </a:rPr>
              <a:t>argv</a:t>
            </a:r>
            <a:r>
              <a:rPr lang="en-US" altLang="zh-TW" sz="2400" b="0" dirty="0" smtClean="0">
                <a:solidFill>
                  <a:srgbClr val="000000"/>
                </a:solidFill>
                <a:latin typeface="High Tower Text" pitchFamily="18" charset="0"/>
              </a:rPr>
              <a:t>[</a:t>
            </a:r>
            <a:r>
              <a:rPr lang="en-US" altLang="zh-TW" sz="2400" b="0" dirty="0" smtClean="0">
                <a:solidFill>
                  <a:srgbClr val="000000"/>
                </a:solidFill>
                <a:latin typeface="Times New Roman" pitchFamily="18" charset="0"/>
              </a:rPr>
              <a:t>1</a:t>
            </a:r>
            <a:r>
              <a:rPr lang="en-US" altLang="zh-TW" sz="2400" b="0" dirty="0" smtClean="0">
                <a:solidFill>
                  <a:srgbClr val="000000"/>
                </a:solidFill>
                <a:latin typeface="High Tower Text" pitchFamily="18" charset="0"/>
              </a:rPr>
              <a:t>]</a:t>
            </a:r>
            <a:r>
              <a:rPr lang="en-US" altLang="zh-TW" sz="2800" b="0" dirty="0" smtClean="0">
                <a:solidFill>
                  <a:srgbClr val="000000"/>
                </a:solidFill>
                <a:latin typeface="High Tower Text" pitchFamily="18" charset="0"/>
              </a:rPr>
              <a:t> </a:t>
            </a:r>
            <a:r>
              <a:rPr lang="en-US" altLang="zh-TW" sz="2800" b="0" dirty="0">
                <a:solidFill>
                  <a:srgbClr val="000000"/>
                </a:solidFill>
                <a:latin typeface="High Tower Text" pitchFamily="18" charset="0"/>
              </a:rPr>
              <a:t>gives the first argument: </a:t>
            </a:r>
            <a:r>
              <a:rPr lang="en-US" altLang="zh-TW" sz="2800" b="0" dirty="0" smtClean="0">
                <a:solidFill>
                  <a:srgbClr val="000000"/>
                </a:solidFill>
                <a:latin typeface="High Tower Text" pitchFamily="18" charset="0"/>
              </a:rPr>
              <a:t> </a:t>
            </a:r>
            <a:r>
              <a:rPr lang="en-US" altLang="zh-TW" sz="2800" b="0" dirty="0" smtClean="0">
                <a:solidFill>
                  <a:srgbClr val="0033CC"/>
                </a:solidFill>
                <a:latin typeface="High Tower Text" pitchFamily="18" charset="0"/>
              </a:rPr>
              <a:t> </a:t>
            </a:r>
            <a:endParaRPr lang="en-US" altLang="zh-TW" sz="2400" b="0" dirty="0">
              <a:solidFill>
                <a:srgbClr val="000000"/>
              </a:solidFill>
              <a:latin typeface="High Tower Text" pitchFamily="18" charset="0"/>
            </a:endParaRPr>
          </a:p>
          <a:p>
            <a:pPr marL="514350" indent="0">
              <a:lnSpc>
                <a:spcPct val="70000"/>
              </a:lnSpc>
              <a:spcBef>
                <a:spcPct val="0"/>
              </a:spcBef>
              <a:buFontTx/>
              <a:buNone/>
            </a:pPr>
            <a:r>
              <a:rPr lang="en-US" altLang="zh-TW" sz="2800" b="0" dirty="0">
                <a:solidFill>
                  <a:srgbClr val="FFFFFF"/>
                </a:solidFill>
                <a:latin typeface="High Tower Text" pitchFamily="18" charset="0"/>
              </a:rPr>
              <a:t>echo </a:t>
            </a:r>
            <a:r>
              <a:rPr lang="en-US" altLang="zh-TW" sz="2800" b="0" dirty="0" smtClean="0">
                <a:solidFill>
                  <a:srgbClr val="FFFFFF"/>
                </a:solidFill>
                <a:latin typeface="High Tower Text" pitchFamily="18" charset="0"/>
              </a:rPr>
              <a:t>'</a:t>
            </a:r>
            <a:r>
              <a:rPr lang="en-US" altLang="zh-TW" sz="2400" b="0" dirty="0">
                <a:solidFill>
                  <a:srgbClr val="FFFFFF"/>
                </a:solidFill>
                <a:latin typeface="Times New Roman" pitchFamily="18" charset="0"/>
              </a:rPr>
              <a:t> </a:t>
            </a:r>
            <a:r>
              <a:rPr lang="en-US" altLang="zh-TW" sz="2400" b="0" dirty="0" smtClean="0">
                <a:solidFill>
                  <a:srgbClr val="000000"/>
                </a:solidFill>
                <a:latin typeface="Times New Roman" pitchFamily="18" charset="0"/>
              </a:rPr>
              <a:t>$1</a:t>
            </a:r>
            <a:r>
              <a:rPr lang="en-US" altLang="zh-TW" sz="2800" b="0" dirty="0" smtClean="0">
                <a:solidFill>
                  <a:srgbClr val="000000"/>
                </a:solidFill>
                <a:latin typeface="High Tower Text" pitchFamily="18" charset="0"/>
              </a:rPr>
              <a:t> </a:t>
            </a:r>
            <a:r>
              <a:rPr lang="en-US" altLang="zh-TW" sz="2800" b="0" spc="-400" dirty="0">
                <a:solidFill>
                  <a:srgbClr val="FF0066"/>
                </a:solidFill>
                <a:latin typeface="High Tower Text" pitchFamily="18" charset="0"/>
              </a:rPr>
              <a:t>ASSUMES</a:t>
            </a:r>
            <a:r>
              <a:rPr lang="en-US" altLang="zh-TW" sz="2800" b="0" dirty="0">
                <a:solidFill>
                  <a:srgbClr val="FF0066"/>
                </a:solidFill>
                <a:latin typeface="High Tower Text" pitchFamily="18" charset="0"/>
              </a:rPr>
              <a:t> </a:t>
            </a:r>
            <a:r>
              <a:rPr lang="en-US" altLang="zh-TW" sz="2800" b="0" dirty="0">
                <a:solidFill>
                  <a:srgbClr val="000000"/>
                </a:solidFill>
                <a:latin typeface="High Tower Text" pitchFamily="18" charset="0"/>
              </a:rPr>
              <a:t>you mean </a:t>
            </a:r>
            <a:r>
              <a:rPr lang="en-US" altLang="zh-TW" sz="2800" b="0" dirty="0" err="1" smtClean="0">
                <a:solidFill>
                  <a:srgbClr val="0033CC"/>
                </a:solidFill>
                <a:latin typeface="High Tower Text" pitchFamily="18" charset="0"/>
              </a:rPr>
              <a:t>argv</a:t>
            </a:r>
            <a:r>
              <a:rPr lang="en-US" altLang="zh-TW" sz="2400" b="0" spc="-50" dirty="0">
                <a:solidFill>
                  <a:srgbClr val="0033CC"/>
                </a:solidFill>
                <a:latin typeface="High Tower Text" pitchFamily="18" charset="0"/>
              </a:rPr>
              <a:t>[</a:t>
            </a:r>
            <a:r>
              <a:rPr lang="en-US" altLang="zh-TW" sz="4000" b="0" spc="-50" baseline="6000" dirty="0">
                <a:solidFill>
                  <a:srgbClr val="0033CC"/>
                </a:solidFill>
                <a:latin typeface="High Tower Text" pitchFamily="18" charset="0"/>
              </a:rPr>
              <a:t>_</a:t>
            </a:r>
            <a:r>
              <a:rPr lang="en-US" altLang="zh-TW" sz="2400" b="0" spc="-50" dirty="0">
                <a:solidFill>
                  <a:srgbClr val="0033CC"/>
                </a:solidFill>
                <a:latin typeface="High Tower Text" pitchFamily="18" charset="0"/>
              </a:rPr>
              <a:t>]</a:t>
            </a:r>
            <a:r>
              <a:rPr lang="en-US" altLang="zh-TW" sz="2800" b="0" dirty="0" smtClean="0">
                <a:solidFill>
                  <a:srgbClr val="000000"/>
                </a:solidFill>
                <a:latin typeface="High Tower Text" pitchFamily="18" charset="0"/>
              </a:rPr>
              <a:t>: </a:t>
            </a:r>
          </a:p>
          <a:p>
            <a:pPr marL="514350" indent="0">
              <a:lnSpc>
                <a:spcPct val="70000"/>
              </a:lnSpc>
              <a:spcBef>
                <a:spcPct val="0"/>
              </a:spcBef>
              <a:buFontTx/>
              <a:buNone/>
            </a:pPr>
            <a:r>
              <a:rPr lang="en-US" altLang="zh-TW" sz="2800" b="0" dirty="0" smtClean="0">
                <a:solidFill>
                  <a:srgbClr val="FFFFFF"/>
                </a:solidFill>
                <a:latin typeface="High Tower Text" pitchFamily="18" charset="0"/>
              </a:rPr>
              <a:t>echo</a:t>
            </a:r>
          </a:p>
          <a:p>
            <a:pPr marL="514350" indent="0">
              <a:lnSpc>
                <a:spcPct val="70000"/>
              </a:lnSpc>
              <a:spcBef>
                <a:spcPct val="0"/>
              </a:spcBef>
              <a:buFontTx/>
              <a:buNone/>
            </a:pPr>
            <a:r>
              <a:rPr lang="en-US" altLang="zh-TW" sz="2800" b="0" dirty="0" smtClean="0">
                <a:solidFill>
                  <a:srgbClr val="FFFFFF"/>
                </a:solidFill>
                <a:latin typeface="High Tower Text" pitchFamily="18" charset="0"/>
              </a:rPr>
              <a:t>echo </a:t>
            </a:r>
            <a:r>
              <a:rPr lang="en-US" altLang="zh-TW" sz="2800" b="0" spc="-40" dirty="0">
                <a:solidFill>
                  <a:srgbClr val="FFFFFF"/>
                </a:solidFill>
                <a:latin typeface="High Tower Text" pitchFamily="18" charset="0"/>
              </a:rPr>
              <a:t>'</a:t>
            </a:r>
            <a:r>
              <a:rPr lang="en-US" altLang="zh-TW" sz="1050" b="0" spc="-40" dirty="0">
                <a:solidFill>
                  <a:srgbClr val="000000"/>
                </a:solidFill>
                <a:latin typeface="High Tower Text" pitchFamily="18" charset="0"/>
              </a:rPr>
              <a:t> </a:t>
            </a:r>
            <a:r>
              <a:rPr lang="en-US" altLang="zh-TW" sz="2800" b="0" spc="-40" dirty="0">
                <a:solidFill>
                  <a:srgbClr val="000000"/>
                </a:solidFill>
                <a:latin typeface="High Tower Text" pitchFamily="18" charset="0"/>
              </a:rPr>
              <a:t>To get last arg</a:t>
            </a:r>
            <a:r>
              <a:rPr lang="en-US" altLang="zh-TW" sz="2800" b="0" spc="-60" dirty="0">
                <a:solidFill>
                  <a:srgbClr val="000000"/>
                </a:solidFill>
                <a:latin typeface="High Tower Text" pitchFamily="18" charset="0"/>
              </a:rPr>
              <a:t>u</a:t>
            </a:r>
            <a:r>
              <a:rPr lang="en-US" altLang="zh-TW" sz="2800" b="0" spc="-90" dirty="0">
                <a:solidFill>
                  <a:srgbClr val="000000"/>
                </a:solidFill>
                <a:latin typeface="High Tower Text" pitchFamily="18" charset="0"/>
              </a:rPr>
              <a:t>me</a:t>
            </a:r>
            <a:r>
              <a:rPr lang="en-US" altLang="zh-TW" sz="2800" b="0" spc="-70" dirty="0">
                <a:solidFill>
                  <a:srgbClr val="000000"/>
                </a:solidFill>
                <a:latin typeface="High Tower Text" pitchFamily="18" charset="0"/>
              </a:rPr>
              <a:t>n</a:t>
            </a:r>
            <a:r>
              <a:rPr lang="en-US" altLang="zh-TW" sz="2800" b="0" spc="-90" dirty="0">
                <a:solidFill>
                  <a:srgbClr val="000000"/>
                </a:solidFill>
                <a:latin typeface="High Tower Text" pitchFamily="18" charset="0"/>
              </a:rPr>
              <a:t>t</a:t>
            </a:r>
            <a:r>
              <a:rPr lang="en-US" altLang="zh-TW" sz="2800" b="0" spc="-60" dirty="0">
                <a:solidFill>
                  <a:srgbClr val="000000"/>
                </a:solidFill>
                <a:latin typeface="High Tower Text" pitchFamily="18" charset="0"/>
              </a:rPr>
              <a:t>,</a:t>
            </a:r>
            <a:r>
              <a:rPr lang="en-US" altLang="zh-TW" sz="2000" b="0" spc="-100" dirty="0">
                <a:solidFill>
                  <a:srgbClr val="000000"/>
                </a:solidFill>
                <a:latin typeface="High Tower Text" pitchFamily="18" charset="0"/>
              </a:rPr>
              <a:t> </a:t>
            </a:r>
            <a:r>
              <a:rPr lang="en-US" altLang="zh-TW" sz="2800" b="0" spc="-160" dirty="0">
                <a:solidFill>
                  <a:srgbClr val="000000"/>
                </a:solidFill>
                <a:latin typeface="High Tower Text" pitchFamily="18" charset="0"/>
              </a:rPr>
              <a:t>y</a:t>
            </a:r>
            <a:r>
              <a:rPr lang="en-US" altLang="zh-TW" sz="2800" b="0" spc="-100" dirty="0">
                <a:solidFill>
                  <a:srgbClr val="000000"/>
                </a:solidFill>
                <a:latin typeface="High Tower Text" pitchFamily="18" charset="0"/>
              </a:rPr>
              <a:t>ou n</a:t>
            </a:r>
            <a:r>
              <a:rPr lang="en-US" altLang="zh-TW" sz="2800" b="0" spc="-60" dirty="0">
                <a:solidFill>
                  <a:srgbClr val="000000"/>
                </a:solidFill>
                <a:latin typeface="High Tower Text" pitchFamily="18" charset="0"/>
              </a:rPr>
              <a:t>ee</a:t>
            </a:r>
            <a:r>
              <a:rPr lang="en-US" altLang="zh-TW" sz="2800" b="0" spc="-40" dirty="0">
                <a:solidFill>
                  <a:srgbClr val="000000"/>
                </a:solidFill>
                <a:latin typeface="High Tower Text" pitchFamily="18" charset="0"/>
              </a:rPr>
              <a:t>d</a:t>
            </a:r>
            <a:r>
              <a:rPr lang="en-US" altLang="zh-TW" sz="2400" b="0" spc="-40" dirty="0">
                <a:solidFill>
                  <a:srgbClr val="000000"/>
                </a:solidFill>
                <a:latin typeface="High Tower Text" pitchFamily="18" charset="0"/>
              </a:rPr>
              <a:t> </a:t>
            </a:r>
            <a:r>
              <a:rPr lang="en-US" altLang="zh-TW" sz="2800" b="0" spc="-40" dirty="0" err="1">
                <a:solidFill>
                  <a:srgbClr val="000000"/>
                </a:solidFill>
                <a:latin typeface="High Tower Text" pitchFamily="18" charset="0"/>
              </a:rPr>
              <a:t>argv</a:t>
            </a:r>
            <a:r>
              <a:rPr lang="en-US" altLang="zh-TW" sz="2800" b="0" dirty="0" smtClean="0">
                <a:solidFill>
                  <a:srgbClr val="000000"/>
                </a:solidFill>
                <a:latin typeface="High Tower Text" pitchFamily="18" charset="0"/>
              </a:rPr>
              <a:t>:</a:t>
            </a:r>
            <a:r>
              <a:rPr lang="en-US" altLang="zh-TW" sz="2400" b="0" dirty="0" smtClean="0">
                <a:solidFill>
                  <a:srgbClr val="0033CC"/>
                </a:solidFill>
                <a:latin typeface="High Tower Text" pitchFamily="18" charset="0"/>
              </a:rPr>
              <a:t> </a:t>
            </a:r>
            <a:endParaRPr lang="en-US" altLang="zh-TW" sz="2400" b="0" spc="-100" dirty="0">
              <a:solidFill>
                <a:srgbClr val="000000"/>
              </a:solidFill>
              <a:latin typeface="High Tower Text" pitchFamily="18" charset="0"/>
            </a:endParaRPr>
          </a:p>
          <a:p>
            <a:pPr marL="514350" indent="0">
              <a:lnSpc>
                <a:spcPct val="80000"/>
              </a:lnSpc>
              <a:spcBef>
                <a:spcPct val="0"/>
              </a:spcBef>
              <a:buFontTx/>
              <a:buNone/>
            </a:pPr>
            <a:r>
              <a:rPr lang="en-US" altLang="zh-TW" sz="2800" b="0" dirty="0" smtClean="0">
                <a:solidFill>
                  <a:srgbClr val="FFFFFF"/>
                </a:solidFill>
                <a:latin typeface="High Tower Text" pitchFamily="18" charset="0"/>
              </a:rPr>
              <a:t>echo</a:t>
            </a:r>
            <a:r>
              <a:rPr lang="en-US" altLang="zh-TW" sz="1400" b="0" dirty="0" smtClean="0">
                <a:solidFill>
                  <a:srgbClr val="FFFFFF"/>
                </a:solidFill>
                <a:latin typeface="High Tower Text" pitchFamily="18" charset="0"/>
              </a:rPr>
              <a:t> </a:t>
            </a:r>
            <a:r>
              <a:rPr lang="en-US" altLang="zh-TW" sz="2800" b="0" dirty="0" smtClean="0">
                <a:solidFill>
                  <a:srgbClr val="FFFFFF"/>
                </a:solidFill>
                <a:latin typeface="High Tower Text" pitchFamily="18" charset="0"/>
              </a:rPr>
              <a:t>"</a:t>
            </a:r>
            <a:r>
              <a:rPr lang="en-US" altLang="zh-TW" sz="2800" b="0" dirty="0" smtClean="0">
                <a:solidFill>
                  <a:srgbClr val="000000"/>
                </a:solidFill>
                <a:latin typeface="High Tower Text" pitchFamily="18" charset="0"/>
              </a:rPr>
              <a:t>To get the script's name, use </a:t>
            </a:r>
            <a:r>
              <a:rPr lang="en-US" altLang="zh-TW" sz="2400" b="0" dirty="0" smtClean="0">
                <a:solidFill>
                  <a:srgbClr val="000000"/>
                </a:solidFill>
                <a:latin typeface="Times New Roman" pitchFamily="18" charset="0"/>
              </a:rPr>
              <a:t>$0</a:t>
            </a:r>
            <a:r>
              <a:rPr lang="en-US" altLang="zh-TW" sz="2800" b="0" dirty="0" smtClean="0">
                <a:solidFill>
                  <a:srgbClr val="000000"/>
                </a:solidFill>
                <a:latin typeface="High Tower Text" pitchFamily="18" charset="0"/>
              </a:rPr>
              <a:t>:</a:t>
            </a:r>
            <a:r>
              <a:rPr lang="en-US" altLang="zh-TW" sz="2400" b="0" dirty="0" smtClean="0">
                <a:solidFill>
                  <a:srgbClr val="000000"/>
                </a:solidFill>
                <a:latin typeface="Times New Roman" pitchFamily="18" charset="0"/>
              </a:rPr>
              <a:t> </a:t>
            </a:r>
            <a:r>
              <a:rPr lang="en-US" altLang="zh-TW" sz="2800" b="0" dirty="0">
                <a:solidFill>
                  <a:srgbClr val="FF0066"/>
                </a:solidFill>
                <a:latin typeface="High Tower Text" pitchFamily="18" charset="0"/>
              </a:rPr>
              <a:t>./</a:t>
            </a:r>
            <a:r>
              <a:rPr lang="en-US" altLang="zh-TW" sz="2800" b="0" dirty="0" err="1" smtClean="0">
                <a:solidFill>
                  <a:srgbClr val="FF0066"/>
                </a:solidFill>
                <a:latin typeface="High Tower Text" pitchFamily="18" charset="0"/>
              </a:rPr>
              <a:t>argvdemo</a:t>
            </a:r>
            <a:endParaRPr lang="en-US" altLang="zh-TW" sz="2800" b="0" dirty="0" smtClean="0">
              <a:solidFill>
                <a:srgbClr val="FF0066"/>
              </a:solidFill>
              <a:latin typeface="High Tower Text" pitchFamily="18" charset="0"/>
            </a:endParaRPr>
          </a:p>
          <a:p>
            <a:pPr marL="514350" indent="0">
              <a:lnSpc>
                <a:spcPct val="70000"/>
              </a:lnSpc>
              <a:spcBef>
                <a:spcPct val="0"/>
              </a:spcBef>
              <a:buFontTx/>
              <a:buNone/>
            </a:pPr>
            <a:r>
              <a:rPr lang="en-US" altLang="zh-TW" sz="2800" b="0" dirty="0" err="1" smtClean="0">
                <a:solidFill>
                  <a:srgbClr val="FFFFFF"/>
                </a:solidFill>
                <a:latin typeface="High Tower Text" pitchFamily="18" charset="0"/>
              </a:rPr>
              <a:t>ech</a:t>
            </a:r>
            <a:endParaRPr lang="en-US" altLang="zh-TW" sz="2800" b="0" dirty="0">
              <a:solidFill>
                <a:srgbClr val="FFFFFF"/>
              </a:solidFill>
              <a:latin typeface="High Tower Text" pitchFamily="18" charset="0"/>
            </a:endParaRPr>
          </a:p>
          <a:p>
            <a:pPr marL="514350" indent="0">
              <a:lnSpc>
                <a:spcPct val="70000"/>
              </a:lnSpc>
              <a:spcBef>
                <a:spcPct val="0"/>
              </a:spcBef>
              <a:buFontTx/>
              <a:buNone/>
            </a:pPr>
            <a:r>
              <a:rPr lang="en-US" altLang="zh-TW" sz="2800" b="0" dirty="0">
                <a:solidFill>
                  <a:srgbClr val="FFFFFF"/>
                </a:solidFill>
                <a:latin typeface="High Tower Text" pitchFamily="18" charset="0"/>
              </a:rPr>
              <a:t>echo </a:t>
            </a:r>
            <a:r>
              <a:rPr lang="en-US" altLang="zh-TW" sz="2800" b="0" dirty="0" smtClean="0">
                <a:solidFill>
                  <a:srgbClr val="FFFFFF"/>
                </a:solidFill>
                <a:latin typeface="Arial"/>
              </a:rPr>
              <a:t>-</a:t>
            </a:r>
            <a:r>
              <a:rPr lang="en-US" altLang="zh-TW" sz="2800" b="0" dirty="0" smtClean="0">
                <a:solidFill>
                  <a:srgbClr val="000000"/>
                </a:solidFill>
                <a:latin typeface="High Tower Text" pitchFamily="18" charset="0"/>
              </a:rPr>
              <a:t>You</a:t>
            </a:r>
            <a:r>
              <a:rPr lang="en-US" altLang="zh-TW" sz="2800" b="0" dirty="0" smtClean="0">
                <a:solidFill>
                  <a:srgbClr val="FFFFFF"/>
                </a:solidFill>
                <a:latin typeface="High Tower Text" pitchFamily="18" charset="0"/>
              </a:rPr>
              <a:t> </a:t>
            </a:r>
            <a:r>
              <a:rPr lang="en-US" altLang="zh-TW" sz="2800" b="0" dirty="0">
                <a:solidFill>
                  <a:srgbClr val="000000"/>
                </a:solidFill>
                <a:latin typeface="High Tower Text" pitchFamily="18" charset="0"/>
              </a:rPr>
              <a:t>can shift the </a:t>
            </a:r>
            <a:r>
              <a:rPr lang="en-US" altLang="zh-TW" sz="2800" b="0" dirty="0" err="1">
                <a:solidFill>
                  <a:srgbClr val="000000"/>
                </a:solidFill>
                <a:latin typeface="High Tower Text" pitchFamily="18" charset="0"/>
              </a:rPr>
              <a:t>argv</a:t>
            </a:r>
            <a:r>
              <a:rPr lang="en-US" altLang="zh-TW" sz="2800" b="0" dirty="0">
                <a:solidFill>
                  <a:srgbClr val="000000"/>
                </a:solidFill>
                <a:latin typeface="High Tower Text" pitchFamily="18" charset="0"/>
              </a:rPr>
              <a:t> array:       </a:t>
            </a:r>
          </a:p>
          <a:p>
            <a:pPr marL="514350" indent="0">
              <a:lnSpc>
                <a:spcPct val="70000"/>
              </a:lnSpc>
              <a:spcBef>
                <a:spcPct val="0"/>
              </a:spcBef>
              <a:buFontTx/>
              <a:buNone/>
            </a:pPr>
            <a:r>
              <a:rPr lang="en-US" altLang="zh-TW" sz="2800" b="0" dirty="0">
                <a:solidFill>
                  <a:srgbClr val="FFFFFF"/>
                </a:solidFill>
                <a:latin typeface="High Tower Text" pitchFamily="18" charset="0"/>
              </a:rPr>
              <a:t>shift </a:t>
            </a:r>
            <a:r>
              <a:rPr lang="en-US" altLang="zh-TW" sz="2800" b="0" dirty="0" smtClean="0">
                <a:solidFill>
                  <a:srgbClr val="FFFFFF"/>
                </a:solidFill>
                <a:latin typeface="High Tower Text" pitchFamily="18" charset="0"/>
              </a:rPr>
              <a:t>; </a:t>
            </a:r>
            <a:r>
              <a:rPr lang="en-US" altLang="zh-TW" sz="2800" b="0" dirty="0">
                <a:solidFill>
                  <a:srgbClr val="FFFFFF"/>
                </a:solidFill>
                <a:latin typeface="High Tower Text" pitchFamily="18" charset="0"/>
              </a:rPr>
              <a:t>echo </a:t>
            </a:r>
            <a:r>
              <a:rPr lang="en-US" altLang="zh-TW" sz="2400" b="0" dirty="0" smtClean="0">
                <a:solidFill>
                  <a:srgbClr val="FFFFFF"/>
                </a:solidFill>
                <a:latin typeface="Times New Roman" pitchFamily="18" charset="0"/>
              </a:rPr>
              <a:t>$</a:t>
            </a:r>
            <a:endParaRPr lang="en-US" altLang="zh-TW" sz="2800" b="0" dirty="0">
              <a:solidFill>
                <a:srgbClr val="FFFFFF"/>
              </a:solidFill>
              <a:latin typeface="High Tower Text" pitchFamily="18" charset="0"/>
            </a:endParaRPr>
          </a:p>
          <a:p>
            <a:pPr marL="514350" indent="0">
              <a:lnSpc>
                <a:spcPct val="70000"/>
              </a:lnSpc>
              <a:spcBef>
                <a:spcPct val="0"/>
              </a:spcBef>
              <a:buFontTx/>
              <a:buNone/>
            </a:pPr>
            <a:r>
              <a:rPr lang="en-US" altLang="zh-TW" sz="2800" b="0" dirty="0">
                <a:solidFill>
                  <a:srgbClr val="FFFFFF"/>
                </a:solidFill>
                <a:latin typeface="High Tower Text" pitchFamily="18" charset="0"/>
              </a:rPr>
              <a:t>echo </a:t>
            </a:r>
            <a:r>
              <a:rPr lang="en-US" altLang="zh-TW" sz="2800" b="0" dirty="0" smtClean="0">
                <a:solidFill>
                  <a:srgbClr val="FFFFFF"/>
                </a:solidFill>
                <a:latin typeface="Arial"/>
              </a:rPr>
              <a:t>-</a:t>
            </a:r>
            <a:r>
              <a:rPr lang="en-US" altLang="zh-TW" sz="2800" b="0" spc="-100" dirty="0" smtClean="0">
                <a:solidFill>
                  <a:srgbClr val="000000"/>
                </a:solidFill>
                <a:latin typeface="High Tower Text" pitchFamily="18" charset="0"/>
              </a:rPr>
              <a:t>A</a:t>
            </a:r>
            <a:r>
              <a:rPr lang="en-US" altLang="zh-TW" sz="2000" b="0" spc="-100" dirty="0" smtClean="0">
                <a:solidFill>
                  <a:srgbClr val="000000"/>
                </a:solidFill>
                <a:latin typeface="High Tower Text" pitchFamily="18" charset="0"/>
              </a:rPr>
              <a:t> </a:t>
            </a:r>
            <a:r>
              <a:rPr lang="en-US" altLang="zh-TW" sz="2800" b="0" spc="-100" dirty="0">
                <a:solidFill>
                  <a:srgbClr val="000000"/>
                </a:solidFill>
                <a:latin typeface="High Tower Text" pitchFamily="18" charset="0"/>
              </a:rPr>
              <a:t>plain</a:t>
            </a:r>
            <a:r>
              <a:rPr lang="en-US" altLang="zh-TW" sz="2000" b="0" spc="-100" dirty="0">
                <a:solidFill>
                  <a:srgbClr val="000000"/>
                </a:solidFill>
                <a:latin typeface="High Tower Text" pitchFamily="18" charset="0"/>
              </a:rPr>
              <a:t> </a:t>
            </a:r>
            <a:r>
              <a:rPr lang="en-US" altLang="zh-TW" sz="2800" b="0" spc="-100" dirty="0">
                <a:solidFill>
                  <a:srgbClr val="000000"/>
                </a:solidFill>
                <a:latin typeface="High Tower Text" pitchFamily="18" charset="0"/>
              </a:rPr>
              <a:t>shift</a:t>
            </a:r>
            <a:r>
              <a:rPr lang="en-US" altLang="zh-TW" sz="1800" b="0" spc="-100" dirty="0">
                <a:solidFill>
                  <a:srgbClr val="000000"/>
                </a:solidFill>
                <a:latin typeface="High Tower Text" pitchFamily="18" charset="0"/>
              </a:rPr>
              <a:t> </a:t>
            </a:r>
            <a:r>
              <a:rPr lang="en-US" altLang="zh-TW" sz="2800" b="0" spc="-400" dirty="0">
                <a:solidFill>
                  <a:srgbClr val="FF0066"/>
                </a:solidFill>
                <a:latin typeface="High Tower Text" pitchFamily="18" charset="0"/>
              </a:rPr>
              <a:t>ASSUMES</a:t>
            </a:r>
            <a:r>
              <a:rPr lang="en-US" altLang="zh-TW" sz="2000" b="0" dirty="0" smtClean="0">
                <a:solidFill>
                  <a:srgbClr val="FF0066"/>
                </a:solidFill>
                <a:latin typeface="High Tower Text" pitchFamily="18" charset="0"/>
              </a:rPr>
              <a:t> </a:t>
            </a:r>
            <a:r>
              <a:rPr lang="en-US" altLang="zh-TW" sz="2800" b="0" spc="-110" dirty="0">
                <a:solidFill>
                  <a:srgbClr val="000000"/>
                </a:solidFill>
                <a:latin typeface="High Tower Text" pitchFamily="18" charset="0"/>
              </a:rPr>
              <a:t>you</a:t>
            </a:r>
            <a:r>
              <a:rPr lang="en-US" altLang="zh-TW" sz="2000" b="0" spc="-110" dirty="0">
                <a:solidFill>
                  <a:srgbClr val="000000"/>
                </a:solidFill>
                <a:latin typeface="High Tower Text" pitchFamily="18" charset="0"/>
              </a:rPr>
              <a:t> </a:t>
            </a:r>
            <a:r>
              <a:rPr lang="en-US" altLang="zh-TW" sz="2800" b="0" spc="-110" dirty="0">
                <a:solidFill>
                  <a:srgbClr val="000000"/>
                </a:solidFill>
                <a:latin typeface="High Tower Text" pitchFamily="18" charset="0"/>
              </a:rPr>
              <a:t>mean</a:t>
            </a:r>
            <a:r>
              <a:rPr lang="en-US" altLang="zh-TW" sz="2000" b="0" spc="-110" dirty="0">
                <a:solidFill>
                  <a:srgbClr val="000000"/>
                </a:solidFill>
                <a:latin typeface="High Tower Text" pitchFamily="18" charset="0"/>
              </a:rPr>
              <a:t> </a:t>
            </a:r>
            <a:r>
              <a:rPr lang="en-US" altLang="zh-TW" sz="2800" b="0" spc="-110" dirty="0" err="1">
                <a:solidFill>
                  <a:srgbClr val="000000"/>
                </a:solidFill>
                <a:latin typeface="High Tower Text" pitchFamily="18" charset="0"/>
              </a:rPr>
              <a:t>argv</a:t>
            </a:r>
            <a:r>
              <a:rPr lang="en-US" altLang="zh-TW" sz="2800" b="0" dirty="0" smtClean="0">
                <a:solidFill>
                  <a:srgbClr val="000000"/>
                </a:solidFill>
                <a:latin typeface="High Tower Text" pitchFamily="18" charset="0"/>
              </a:rPr>
              <a:t>:</a:t>
            </a:r>
          </a:p>
          <a:p>
            <a:pPr marL="514350" indent="0">
              <a:lnSpc>
                <a:spcPct val="70000"/>
              </a:lnSpc>
              <a:spcBef>
                <a:spcPct val="0"/>
              </a:spcBef>
              <a:buFontTx/>
              <a:buNone/>
            </a:pPr>
            <a:r>
              <a:rPr lang="en-US" altLang="zh-TW" sz="2800" b="0" dirty="0">
                <a:solidFill>
                  <a:srgbClr val="000000"/>
                </a:solidFill>
                <a:latin typeface="High Tower Text" pitchFamily="18" charset="0"/>
                <a:cs typeface="Times New Roman" panose="02020603050405020304" pitchFamily="18" charset="0"/>
              </a:rPr>
              <a:t> </a:t>
            </a:r>
            <a:r>
              <a:rPr lang="en-US" altLang="zh-TW" sz="2800" b="0" dirty="0" smtClean="0">
                <a:solidFill>
                  <a:srgbClr val="000000"/>
                </a:solidFill>
                <a:latin typeface="High Tower Text" pitchFamily="18" charset="0"/>
                <a:cs typeface="Times New Roman" panose="02020603050405020304" pitchFamily="18" charset="0"/>
              </a:rPr>
              <a:t>        </a:t>
            </a:r>
            <a:r>
              <a:rPr lang="en-US" altLang="zh-TW" sz="2800" b="0" dirty="0" smtClean="0">
                <a:solidFill>
                  <a:schemeClr val="bg1"/>
                </a:solidFill>
                <a:latin typeface="High Tower Text" pitchFamily="18" charset="0"/>
                <a:cs typeface="Times New Roman" panose="02020603050405020304" pitchFamily="18" charset="0"/>
              </a:rPr>
              <a:t> </a:t>
            </a:r>
            <a:r>
              <a:rPr lang="en-US" altLang="zh-TW" sz="2400" b="0" dirty="0" smtClean="0">
                <a:solidFill>
                  <a:schemeClr val="bg1"/>
                </a:solidFill>
                <a:latin typeface="Times New Roman" panose="02020603050405020304" pitchFamily="18" charset="0"/>
                <a:cs typeface="Times New Roman" panose="02020603050405020304" pitchFamily="18" charset="0"/>
              </a:rPr>
              <a:t>%</a:t>
            </a:r>
            <a:endParaRPr lang="en-US" altLang="zh-TW" sz="2800" b="0" dirty="0">
              <a:solidFill>
                <a:schemeClr val="bg1"/>
              </a:solidFill>
              <a:latin typeface="High Tower Text" pitchFamily="18" charset="0"/>
            </a:endParaRPr>
          </a:p>
        </p:txBody>
      </p:sp>
      <p:sp>
        <p:nvSpPr>
          <p:cNvPr id="26626" name="Rectangle 2"/>
          <p:cNvSpPr>
            <a:spLocks noGrp="1" noChangeArrowheads="1"/>
          </p:cNvSpPr>
          <p:nvPr>
            <p:ph type="title" idx="4294967295"/>
          </p:nvPr>
        </p:nvSpPr>
        <p:spPr>
          <a:xfrm>
            <a:off x="0" y="44624"/>
            <a:ext cx="9144000" cy="914400"/>
          </a:xfrm>
        </p:spPr>
        <p:txBody>
          <a:bodyPr/>
          <a:lstStyle/>
          <a:p>
            <a:pPr eaLnBrk="1" hangingPunct="1"/>
            <a:r>
              <a:rPr lang="en-US" altLang="zh-TW" sz="4800" b="1" dirty="0" smtClean="0">
                <a:solidFill>
                  <a:srgbClr val="0033CC"/>
                </a:solidFill>
              </a:rPr>
              <a:t>The $</a:t>
            </a:r>
            <a:r>
              <a:rPr lang="en-US" altLang="zh-TW" sz="4800" b="1" dirty="0" err="1" smtClean="0">
                <a:solidFill>
                  <a:srgbClr val="0033CC"/>
                </a:solidFill>
              </a:rPr>
              <a:t>argv</a:t>
            </a:r>
            <a:r>
              <a:rPr lang="en-US" altLang="zh-TW" sz="4800" b="1" dirty="0" smtClean="0">
                <a:solidFill>
                  <a:srgbClr val="0033CC"/>
                </a:solidFill>
              </a:rPr>
              <a:t> </a:t>
            </a:r>
            <a:r>
              <a:rPr lang="en-US" altLang="zh-TW" sz="4800" b="1" spc="-500" dirty="0" smtClean="0">
                <a:solidFill>
                  <a:srgbClr val="0033CC"/>
                </a:solidFill>
              </a:rPr>
              <a:t>V</a:t>
            </a:r>
            <a:r>
              <a:rPr lang="en-US" altLang="zh-TW" sz="4800" b="1" spc="-100" dirty="0" smtClean="0">
                <a:solidFill>
                  <a:srgbClr val="0033CC"/>
                </a:solidFill>
              </a:rPr>
              <a:t>a</a:t>
            </a:r>
            <a:r>
              <a:rPr lang="en-US" altLang="zh-TW" sz="4800" b="1" dirty="0" smtClean="0">
                <a:solidFill>
                  <a:srgbClr val="0033CC"/>
                </a:solidFill>
              </a:rPr>
              <a:t>ri</a:t>
            </a:r>
            <a:r>
              <a:rPr lang="en-US" altLang="zh-TW" sz="4800" b="1" spc="-100" dirty="0" smtClean="0">
                <a:solidFill>
                  <a:srgbClr val="0033CC"/>
                </a:solidFill>
              </a:rPr>
              <a:t>able</a:t>
            </a:r>
            <a:endParaRPr lang="en-US" altLang="zh-TW" sz="4800" b="1" dirty="0" smtClean="0">
              <a:solidFill>
                <a:srgbClr val="0033CC"/>
              </a:solidFill>
            </a:endParaRPr>
          </a:p>
        </p:txBody>
      </p:sp>
      <p:sp>
        <p:nvSpPr>
          <p:cNvPr id="5" name="Rectangle 7"/>
          <p:cNvSpPr>
            <a:spLocks noChangeArrowheads="1"/>
          </p:cNvSpPr>
          <p:nvPr/>
        </p:nvSpPr>
        <p:spPr bwMode="auto">
          <a:xfrm>
            <a:off x="6400800" y="1970690"/>
            <a:ext cx="2743200" cy="477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marL="514350" indent="0">
              <a:lnSpc>
                <a:spcPct val="70000"/>
              </a:lnSpc>
              <a:spcBef>
                <a:spcPct val="0"/>
              </a:spcBef>
              <a:buFontTx/>
              <a:buNone/>
            </a:pPr>
            <a:r>
              <a:rPr lang="en-US" altLang="zh-TW" sz="2800" b="0" dirty="0" smtClean="0">
                <a:solidFill>
                  <a:srgbClr val="0033CC"/>
                </a:solidFill>
                <a:latin typeface="High Tower Text" pitchFamily="18" charset="0"/>
              </a:rPr>
              <a:t>a </a:t>
            </a:r>
            <a:r>
              <a:rPr lang="en-US" altLang="zh-TW" sz="2800" b="0" dirty="0">
                <a:solidFill>
                  <a:srgbClr val="0033CC"/>
                </a:solidFill>
                <a:latin typeface="High Tower Text" pitchFamily="18" charset="0"/>
              </a:rPr>
              <a:t>b c </a:t>
            </a:r>
            <a:r>
              <a:rPr lang="en-US" altLang="zh-TW" sz="2800" b="0" dirty="0" smtClean="0">
                <a:solidFill>
                  <a:srgbClr val="0033CC"/>
                </a:solidFill>
                <a:latin typeface="High Tower Text" pitchFamily="18" charset="0"/>
              </a:rPr>
              <a:t>d</a:t>
            </a:r>
            <a:endParaRPr lang="en-US" altLang="zh-TW" sz="2800" b="0" dirty="0">
              <a:solidFill>
                <a:srgbClr val="000000"/>
              </a:solidFill>
              <a:latin typeface="High Tower Text" pitchFamily="18" charset="0"/>
            </a:endParaRPr>
          </a:p>
          <a:p>
            <a:pPr marL="514350" indent="0">
              <a:lnSpc>
                <a:spcPct val="70000"/>
              </a:lnSpc>
              <a:spcBef>
                <a:spcPct val="0"/>
              </a:spcBef>
              <a:buFontTx/>
              <a:buNone/>
            </a:pPr>
            <a:r>
              <a:rPr lang="en-US" altLang="zh-TW" sz="2800" b="0" dirty="0">
                <a:solidFill>
                  <a:srgbClr val="FF0066"/>
                </a:solidFill>
                <a:latin typeface="High Tower Text" pitchFamily="18" charset="0"/>
              </a:rPr>
              <a:t>a b c d</a:t>
            </a:r>
          </a:p>
          <a:p>
            <a:pPr marL="514350" indent="0">
              <a:lnSpc>
                <a:spcPct val="70000"/>
              </a:lnSpc>
              <a:spcBef>
                <a:spcPct val="0"/>
              </a:spcBef>
              <a:buFontTx/>
              <a:buNone/>
            </a:pPr>
            <a:endParaRPr lang="en-US" altLang="zh-TW" sz="2800" b="0" dirty="0">
              <a:solidFill>
                <a:srgbClr val="000000"/>
              </a:solidFill>
              <a:latin typeface="High Tower Text" pitchFamily="18" charset="0"/>
            </a:endParaRPr>
          </a:p>
          <a:p>
            <a:pPr marL="514350" indent="0">
              <a:lnSpc>
                <a:spcPct val="70000"/>
              </a:lnSpc>
              <a:spcBef>
                <a:spcPct val="0"/>
              </a:spcBef>
              <a:buFontTx/>
              <a:buNone/>
            </a:pPr>
            <a:r>
              <a:rPr lang="en-US" altLang="zh-TW" sz="2400" b="0" dirty="0" smtClean="0">
                <a:solidFill>
                  <a:srgbClr val="0033CC"/>
                </a:solidFill>
                <a:latin typeface="Times New Roman" panose="02020603050405020304" pitchFamily="18" charset="0"/>
                <a:cs typeface="Times New Roman" panose="02020603050405020304" pitchFamily="18" charset="0"/>
              </a:rPr>
              <a:t>4</a:t>
            </a:r>
            <a:r>
              <a:rPr lang="en-US" altLang="zh-TW" sz="2800" b="0" dirty="0" smtClean="0">
                <a:solidFill>
                  <a:srgbClr val="0033CC"/>
                </a:solidFill>
                <a:latin typeface="High Tower Text" pitchFamily="18" charset="0"/>
              </a:rPr>
              <a:t> </a:t>
            </a:r>
          </a:p>
          <a:p>
            <a:pPr marL="514350" indent="0">
              <a:lnSpc>
                <a:spcPct val="70000"/>
              </a:lnSpc>
              <a:spcBef>
                <a:spcPct val="0"/>
              </a:spcBef>
              <a:buFontTx/>
              <a:buNone/>
            </a:pPr>
            <a:r>
              <a:rPr lang="en-US" altLang="zh-TW" sz="2400" b="0" dirty="0" smtClean="0">
                <a:solidFill>
                  <a:srgbClr val="FF0066"/>
                </a:solidFill>
                <a:latin typeface="Times New Roman" panose="02020603050405020304" pitchFamily="18" charset="0"/>
                <a:cs typeface="Times New Roman" panose="02020603050405020304" pitchFamily="18" charset="0"/>
              </a:rPr>
              <a:t>4</a:t>
            </a:r>
            <a:r>
              <a:rPr lang="en-US" altLang="zh-TW" sz="2800" b="0" dirty="0" smtClean="0">
                <a:solidFill>
                  <a:srgbClr val="0033CC"/>
                </a:solidFill>
                <a:latin typeface="High Tower Text" pitchFamily="18" charset="0"/>
              </a:rPr>
              <a:t> </a:t>
            </a:r>
          </a:p>
          <a:p>
            <a:pPr marL="514350" indent="0">
              <a:lnSpc>
                <a:spcPct val="70000"/>
              </a:lnSpc>
              <a:spcBef>
                <a:spcPct val="0"/>
              </a:spcBef>
              <a:buFontTx/>
              <a:buNone/>
            </a:pPr>
            <a:endParaRPr lang="en-US" altLang="zh-TW" sz="2800" b="0" dirty="0">
              <a:solidFill>
                <a:srgbClr val="0033CC"/>
              </a:solidFill>
              <a:latin typeface="High Tower Text" pitchFamily="18" charset="0"/>
            </a:endParaRPr>
          </a:p>
          <a:p>
            <a:pPr marL="514350" indent="0">
              <a:lnSpc>
                <a:spcPct val="70000"/>
              </a:lnSpc>
              <a:spcBef>
                <a:spcPct val="0"/>
              </a:spcBef>
              <a:buFontTx/>
              <a:buNone/>
            </a:pPr>
            <a:r>
              <a:rPr lang="en-US" altLang="zh-TW" sz="2800" b="0" dirty="0" smtClean="0">
                <a:solidFill>
                  <a:srgbClr val="0033CC"/>
                </a:solidFill>
                <a:latin typeface="High Tower Text" pitchFamily="18" charset="0"/>
              </a:rPr>
              <a:t>a</a:t>
            </a:r>
            <a:endParaRPr lang="en-US" altLang="zh-TW" sz="2800" b="0" dirty="0">
              <a:solidFill>
                <a:srgbClr val="0033CC"/>
              </a:solidFill>
              <a:latin typeface="High Tower Text" pitchFamily="18" charset="0"/>
            </a:endParaRPr>
          </a:p>
          <a:p>
            <a:pPr marL="514350" indent="0">
              <a:lnSpc>
                <a:spcPct val="70000"/>
              </a:lnSpc>
              <a:spcBef>
                <a:spcPct val="0"/>
              </a:spcBef>
              <a:buFontTx/>
              <a:buNone/>
            </a:pPr>
            <a:r>
              <a:rPr lang="en-US" altLang="zh-TW" sz="2800" b="0" dirty="0" smtClean="0">
                <a:solidFill>
                  <a:srgbClr val="FF0066"/>
                </a:solidFill>
                <a:latin typeface="High Tower Text" pitchFamily="18" charset="0"/>
              </a:rPr>
              <a:t>a</a:t>
            </a:r>
            <a:endParaRPr lang="en-US" altLang="zh-TW" sz="2800" b="0" dirty="0">
              <a:solidFill>
                <a:srgbClr val="FF0066"/>
              </a:solidFill>
              <a:latin typeface="High Tower Text" pitchFamily="18" charset="0"/>
            </a:endParaRPr>
          </a:p>
          <a:p>
            <a:pPr marL="514350" indent="0">
              <a:lnSpc>
                <a:spcPct val="70000"/>
              </a:lnSpc>
              <a:spcBef>
                <a:spcPct val="0"/>
              </a:spcBef>
              <a:buFontTx/>
              <a:buNone/>
            </a:pPr>
            <a:endParaRPr lang="en-US" altLang="zh-TW" sz="2800" b="0" dirty="0">
              <a:solidFill>
                <a:srgbClr val="0033CC"/>
              </a:solidFill>
              <a:latin typeface="High Tower Text" pitchFamily="18" charset="0"/>
            </a:endParaRPr>
          </a:p>
          <a:p>
            <a:pPr marL="514350" indent="0">
              <a:lnSpc>
                <a:spcPct val="70000"/>
              </a:lnSpc>
              <a:spcBef>
                <a:spcPct val="0"/>
              </a:spcBef>
              <a:buFontTx/>
              <a:buNone/>
            </a:pPr>
            <a:r>
              <a:rPr lang="en-US" altLang="zh-TW" sz="2800" b="0" dirty="0" smtClean="0">
                <a:solidFill>
                  <a:srgbClr val="0033CC"/>
                </a:solidFill>
                <a:latin typeface="High Tower Text" pitchFamily="18" charset="0"/>
              </a:rPr>
              <a:t>d</a:t>
            </a:r>
            <a:endParaRPr lang="en-US" altLang="zh-TW" sz="2800" b="0" dirty="0">
              <a:solidFill>
                <a:srgbClr val="0033CC"/>
              </a:solidFill>
              <a:latin typeface="High Tower Text" pitchFamily="18" charset="0"/>
            </a:endParaRPr>
          </a:p>
          <a:p>
            <a:pPr marL="514350" indent="0">
              <a:lnSpc>
                <a:spcPct val="70000"/>
              </a:lnSpc>
              <a:spcBef>
                <a:spcPct val="0"/>
              </a:spcBef>
              <a:buFontTx/>
              <a:buNone/>
            </a:pPr>
            <a:endParaRPr lang="en-US" altLang="zh-TW" sz="2800" b="0" dirty="0">
              <a:solidFill>
                <a:srgbClr val="FFFFFF"/>
              </a:solidFill>
              <a:latin typeface="High Tower Text" pitchFamily="18" charset="0"/>
            </a:endParaRPr>
          </a:p>
          <a:p>
            <a:pPr marL="514350" indent="0">
              <a:lnSpc>
                <a:spcPct val="70000"/>
              </a:lnSpc>
              <a:spcBef>
                <a:spcPct val="0"/>
              </a:spcBef>
              <a:buFontTx/>
              <a:buNone/>
            </a:pPr>
            <a:endParaRPr lang="en-US" altLang="zh-TW" b="0" dirty="0">
              <a:solidFill>
                <a:srgbClr val="000000"/>
              </a:solidFill>
              <a:latin typeface="High Tower Text" pitchFamily="18" charset="0"/>
            </a:endParaRPr>
          </a:p>
          <a:p>
            <a:pPr marL="514350" indent="0">
              <a:lnSpc>
                <a:spcPct val="70000"/>
              </a:lnSpc>
              <a:spcBef>
                <a:spcPct val="0"/>
              </a:spcBef>
              <a:buFontTx/>
              <a:buNone/>
            </a:pPr>
            <a:endParaRPr lang="en-US" altLang="zh-TW" sz="2800" b="0" dirty="0" smtClean="0">
              <a:solidFill>
                <a:srgbClr val="0033CC"/>
              </a:solidFill>
              <a:latin typeface="High Tower Text" pitchFamily="18" charset="0"/>
            </a:endParaRPr>
          </a:p>
          <a:p>
            <a:pPr marL="514350" indent="0">
              <a:lnSpc>
                <a:spcPct val="70000"/>
              </a:lnSpc>
              <a:spcBef>
                <a:spcPct val="0"/>
              </a:spcBef>
              <a:buFontTx/>
              <a:buNone/>
            </a:pPr>
            <a:r>
              <a:rPr lang="en-US" altLang="zh-TW" sz="2800" b="0" dirty="0" smtClean="0">
                <a:solidFill>
                  <a:srgbClr val="0033CC"/>
                </a:solidFill>
                <a:latin typeface="High Tower Text" pitchFamily="18" charset="0"/>
              </a:rPr>
              <a:t>b </a:t>
            </a:r>
            <a:r>
              <a:rPr lang="en-US" altLang="zh-TW" sz="2800" b="0" dirty="0">
                <a:solidFill>
                  <a:srgbClr val="0033CC"/>
                </a:solidFill>
                <a:latin typeface="High Tower Text" pitchFamily="18" charset="0"/>
              </a:rPr>
              <a:t>c </a:t>
            </a:r>
            <a:r>
              <a:rPr lang="en-US" altLang="zh-TW" sz="2800" b="0" dirty="0" smtClean="0">
                <a:solidFill>
                  <a:srgbClr val="0033CC"/>
                </a:solidFill>
                <a:latin typeface="High Tower Text" pitchFamily="18" charset="0"/>
              </a:rPr>
              <a:t>d</a:t>
            </a:r>
          </a:p>
          <a:p>
            <a:pPr marL="514350" indent="0">
              <a:lnSpc>
                <a:spcPct val="70000"/>
              </a:lnSpc>
              <a:spcBef>
                <a:spcPct val="0"/>
              </a:spcBef>
              <a:buFontTx/>
              <a:buNone/>
            </a:pPr>
            <a:endParaRPr lang="en-US" altLang="zh-TW" sz="2700" b="0" dirty="0">
              <a:solidFill>
                <a:srgbClr val="000000"/>
              </a:solidFill>
              <a:latin typeface="High Tower Text" pitchFamily="18" charset="0"/>
            </a:endParaRPr>
          </a:p>
          <a:p>
            <a:pPr marL="514350" indent="0">
              <a:lnSpc>
                <a:spcPct val="70000"/>
              </a:lnSpc>
              <a:spcBef>
                <a:spcPct val="0"/>
              </a:spcBef>
              <a:buFontTx/>
              <a:buNone/>
            </a:pPr>
            <a:r>
              <a:rPr lang="en-US" altLang="zh-TW" sz="2800" b="0" dirty="0" smtClean="0">
                <a:solidFill>
                  <a:srgbClr val="FF0066"/>
                </a:solidFill>
                <a:latin typeface="High Tower Text" pitchFamily="18" charset="0"/>
              </a:rPr>
              <a:t>c d</a:t>
            </a:r>
            <a:endParaRPr lang="en-US" altLang="zh-TW" sz="2800" b="0" dirty="0">
              <a:solidFill>
                <a:srgbClr val="FF0066"/>
              </a:solidFill>
              <a:latin typeface="High Tower Text" pitchFamily="18" charset="0"/>
            </a:endParaRPr>
          </a:p>
          <a:p>
            <a:pPr marL="514350" indent="0">
              <a:lnSpc>
                <a:spcPct val="70000"/>
              </a:lnSpc>
              <a:spcBef>
                <a:spcPct val="0"/>
              </a:spcBef>
              <a:buFontTx/>
              <a:buNone/>
            </a:pPr>
            <a:endParaRPr lang="en-US" altLang="zh-TW" sz="2800" b="0" dirty="0">
              <a:solidFill>
                <a:srgbClr val="000000"/>
              </a:solidFill>
              <a:latin typeface="High Tower Text" pitchFamily="18" charset="0"/>
            </a:endParaRPr>
          </a:p>
        </p:txBody>
      </p:sp>
    </p:spTree>
    <p:extLst>
      <p:ext uri="{BB962C8B-B14F-4D97-AF65-F5344CB8AC3E}">
        <p14:creationId xmlns:p14="http://schemas.microsoft.com/office/powerpoint/2010/main" val="15006241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7"/>
          <p:cNvSpPr>
            <a:spLocks noChangeArrowheads="1"/>
          </p:cNvSpPr>
          <p:nvPr/>
        </p:nvSpPr>
        <p:spPr bwMode="auto">
          <a:xfrm>
            <a:off x="228600" y="959024"/>
            <a:ext cx="89154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nSpc>
                <a:spcPct val="94000"/>
              </a:lnSpc>
              <a:spcBef>
                <a:spcPct val="0"/>
              </a:spcBef>
            </a:pPr>
            <a:r>
              <a:rPr lang="en-US" altLang="zh-TW" b="0" dirty="0" smtClean="0">
                <a:solidFill>
                  <a:srgbClr val="000000"/>
                </a:solidFill>
              </a:rPr>
              <a:t>Did you know that C/C++ programmers also use </a:t>
            </a:r>
            <a:r>
              <a:rPr lang="en-US" altLang="zh-TW" sz="3100" dirty="0" err="1" smtClean="0">
                <a:solidFill>
                  <a:srgbClr val="0033CC"/>
                </a:solidFill>
                <a:latin typeface="Lucida Console" panose="020B0609040504020204" pitchFamily="49" charset="0"/>
              </a:rPr>
              <a:t>argv</a:t>
            </a:r>
            <a:r>
              <a:rPr lang="en-US" altLang="zh-TW" b="0" dirty="0">
                <a:solidFill>
                  <a:srgbClr val="000000"/>
                </a:solidFill>
              </a:rPr>
              <a:t>, by </a:t>
            </a:r>
            <a:r>
              <a:rPr lang="en-US" altLang="zh-TW" b="0" dirty="0" smtClean="0">
                <a:solidFill>
                  <a:srgbClr val="000000"/>
                </a:solidFill>
              </a:rPr>
              <a:t>convention (</a:t>
            </a:r>
            <a:r>
              <a:rPr lang="zh-TW" altLang="en-US" sz="2800" dirty="0">
                <a:solidFill>
                  <a:sysClr val="windowText" lastClr="000000"/>
                </a:solidFill>
              </a:rPr>
              <a:t>命名慣例</a:t>
            </a:r>
            <a:r>
              <a:rPr lang="en-US" altLang="zh-TW" b="0" dirty="0" smtClean="0">
                <a:solidFill>
                  <a:srgbClr val="000000"/>
                </a:solidFill>
              </a:rPr>
              <a:t>), for their command line arguments?</a:t>
            </a:r>
          </a:p>
          <a:p>
            <a:pPr marL="0" indent="0">
              <a:lnSpc>
                <a:spcPct val="80000"/>
              </a:lnSpc>
              <a:spcBef>
                <a:spcPct val="0"/>
              </a:spcBef>
              <a:buNone/>
            </a:pPr>
            <a:endParaRPr lang="en-US" altLang="zh-TW" sz="1400" b="0" dirty="0">
              <a:solidFill>
                <a:srgbClr val="000000"/>
              </a:solidFill>
            </a:endParaRPr>
          </a:p>
          <a:p>
            <a:pPr marL="514350" indent="53975">
              <a:lnSpc>
                <a:spcPct val="85000"/>
              </a:lnSpc>
              <a:spcBef>
                <a:spcPct val="0"/>
              </a:spcBef>
              <a:buFontTx/>
              <a:buNone/>
            </a:pPr>
            <a:r>
              <a:rPr lang="en-US" altLang="zh-TW" sz="2400" b="0" dirty="0" smtClean="0">
                <a:solidFill>
                  <a:srgbClr val="FFFFFF">
                    <a:lumMod val="65000"/>
                  </a:srgbClr>
                </a:solidFill>
                <a:latin typeface="Times New Roman" pitchFamily="18" charset="0"/>
              </a:rPr>
              <a:t>%</a:t>
            </a:r>
            <a:r>
              <a:rPr lang="en-US" altLang="zh-TW" sz="2800" b="0" dirty="0" smtClean="0">
                <a:solidFill>
                  <a:srgbClr val="FF0000"/>
                </a:solidFill>
                <a:latin typeface="High Tower Text" pitchFamily="18" charset="0"/>
              </a:rPr>
              <a:t> </a:t>
            </a:r>
            <a:r>
              <a:rPr lang="en-US" altLang="zh-TW" sz="2800" b="0" dirty="0">
                <a:latin typeface="High Tower Text" pitchFamily="18" charset="0"/>
              </a:rPr>
              <a:t>cat argv.cpp</a:t>
            </a:r>
          </a:p>
          <a:p>
            <a:pPr marL="514350" indent="53975">
              <a:lnSpc>
                <a:spcPct val="85000"/>
              </a:lnSpc>
              <a:spcBef>
                <a:spcPct val="0"/>
              </a:spcBef>
              <a:buFontTx/>
              <a:buNone/>
            </a:pPr>
            <a:r>
              <a:rPr lang="en-US" altLang="zh-TW" sz="2400" b="0" dirty="0">
                <a:cs typeface="Arial" panose="020B0604020202020204" pitchFamily="34" charset="0"/>
              </a:rPr>
              <a:t>#</a:t>
            </a:r>
            <a:r>
              <a:rPr lang="en-US" altLang="zh-TW" sz="2800" b="0" dirty="0">
                <a:latin typeface="High Tower Text" pitchFamily="18" charset="0"/>
              </a:rPr>
              <a:t>include &lt;</a:t>
            </a:r>
            <a:r>
              <a:rPr lang="en-US" altLang="zh-TW" sz="2800" b="0" dirty="0" err="1">
                <a:latin typeface="High Tower Text" pitchFamily="18" charset="0"/>
              </a:rPr>
              <a:t>iostream</a:t>
            </a:r>
            <a:r>
              <a:rPr lang="en-US" altLang="zh-TW" sz="2800" b="0" dirty="0">
                <a:latin typeface="High Tower Text" pitchFamily="18" charset="0"/>
              </a:rPr>
              <a:t>&gt;</a:t>
            </a:r>
          </a:p>
          <a:p>
            <a:pPr marL="514350" indent="53975">
              <a:lnSpc>
                <a:spcPct val="85000"/>
              </a:lnSpc>
              <a:spcBef>
                <a:spcPct val="0"/>
              </a:spcBef>
              <a:buFontTx/>
              <a:buNone/>
            </a:pPr>
            <a:r>
              <a:rPr lang="en-US" altLang="zh-TW" sz="2800" b="0" dirty="0">
                <a:latin typeface="High Tower Text" pitchFamily="18" charset="0"/>
              </a:rPr>
              <a:t>using namespace </a:t>
            </a:r>
            <a:r>
              <a:rPr lang="en-US" altLang="zh-TW" sz="2800" b="0" dirty="0" err="1">
                <a:latin typeface="High Tower Text" pitchFamily="18" charset="0"/>
              </a:rPr>
              <a:t>std</a:t>
            </a:r>
            <a:r>
              <a:rPr lang="en-US" altLang="zh-TW" sz="2800" b="0" dirty="0">
                <a:latin typeface="High Tower Text" pitchFamily="18" charset="0"/>
              </a:rPr>
              <a:t>;</a:t>
            </a:r>
          </a:p>
          <a:p>
            <a:pPr marL="514350" indent="53975">
              <a:lnSpc>
                <a:spcPct val="85000"/>
              </a:lnSpc>
              <a:spcBef>
                <a:spcPct val="0"/>
              </a:spcBef>
              <a:buFontTx/>
              <a:buNone/>
            </a:pPr>
            <a:r>
              <a:rPr lang="en-US" altLang="zh-TW" sz="2800" b="0" dirty="0" err="1">
                <a:solidFill>
                  <a:srgbClr val="FF0000"/>
                </a:solidFill>
                <a:latin typeface="High Tower Text" pitchFamily="18" charset="0"/>
              </a:rPr>
              <a:t>int</a:t>
            </a:r>
            <a:r>
              <a:rPr lang="en-US" altLang="zh-TW" sz="2800" b="0" dirty="0">
                <a:solidFill>
                  <a:srgbClr val="FF0000"/>
                </a:solidFill>
                <a:latin typeface="High Tower Text" pitchFamily="18" charset="0"/>
              </a:rPr>
              <a:t> main(</a:t>
            </a:r>
            <a:r>
              <a:rPr lang="en-US" altLang="zh-TW" sz="2800" b="0" dirty="0" err="1">
                <a:solidFill>
                  <a:srgbClr val="FF0000"/>
                </a:solidFill>
                <a:latin typeface="High Tower Text" pitchFamily="18" charset="0"/>
              </a:rPr>
              <a:t>int</a:t>
            </a:r>
            <a:r>
              <a:rPr lang="en-US" altLang="zh-TW" sz="2800" b="0" dirty="0">
                <a:solidFill>
                  <a:srgbClr val="FF0000"/>
                </a:solidFill>
                <a:latin typeface="High Tower Text" pitchFamily="18" charset="0"/>
              </a:rPr>
              <a:t> </a:t>
            </a:r>
            <a:r>
              <a:rPr lang="en-US" altLang="zh-TW" sz="2800" b="0" dirty="0" err="1">
                <a:solidFill>
                  <a:srgbClr val="0033CC"/>
                </a:solidFill>
                <a:latin typeface="High Tower Text" pitchFamily="18" charset="0"/>
              </a:rPr>
              <a:t>argc</a:t>
            </a:r>
            <a:r>
              <a:rPr lang="en-US" altLang="zh-TW" sz="2800" b="0" dirty="0">
                <a:solidFill>
                  <a:srgbClr val="FF0000"/>
                </a:solidFill>
                <a:latin typeface="High Tower Text" pitchFamily="18" charset="0"/>
              </a:rPr>
              <a:t>, char **</a:t>
            </a:r>
            <a:r>
              <a:rPr lang="en-US" altLang="zh-TW" sz="2800" b="0" dirty="0" err="1">
                <a:solidFill>
                  <a:srgbClr val="0033CC"/>
                </a:solidFill>
                <a:latin typeface="High Tower Text" pitchFamily="18" charset="0"/>
              </a:rPr>
              <a:t>argv</a:t>
            </a:r>
            <a:r>
              <a:rPr lang="en-US" altLang="zh-TW" sz="2800" b="0" dirty="0">
                <a:solidFill>
                  <a:srgbClr val="FF0000"/>
                </a:solidFill>
                <a:latin typeface="High Tower Text" pitchFamily="18" charset="0"/>
              </a:rPr>
              <a:t>) </a:t>
            </a:r>
            <a:r>
              <a:rPr lang="en-US" altLang="zh-TW" sz="2800" b="0" dirty="0">
                <a:latin typeface="High Tower Text" pitchFamily="18" charset="0"/>
              </a:rPr>
              <a:t>{</a:t>
            </a:r>
          </a:p>
          <a:p>
            <a:pPr marL="514350" indent="53975">
              <a:lnSpc>
                <a:spcPct val="85000"/>
              </a:lnSpc>
              <a:spcBef>
                <a:spcPct val="0"/>
              </a:spcBef>
              <a:buFontTx/>
              <a:buNone/>
            </a:pPr>
            <a:r>
              <a:rPr lang="en-US" altLang="zh-TW" sz="2800" b="0" dirty="0" smtClean="0">
                <a:solidFill>
                  <a:srgbClr val="FF0000"/>
                </a:solidFill>
                <a:latin typeface="High Tower Text" pitchFamily="18" charset="0"/>
              </a:rPr>
              <a:t>   </a:t>
            </a:r>
            <a:r>
              <a:rPr lang="en-US" altLang="zh-TW" sz="2800" b="0" dirty="0" err="1">
                <a:solidFill>
                  <a:srgbClr val="FF0000"/>
                </a:solidFill>
                <a:latin typeface="High Tower Text" pitchFamily="18" charset="0"/>
              </a:rPr>
              <a:t>cout</a:t>
            </a:r>
            <a:r>
              <a:rPr lang="en-US" altLang="zh-TW" sz="2800" b="0" dirty="0">
                <a:solidFill>
                  <a:srgbClr val="FF0000"/>
                </a:solidFill>
                <a:latin typeface="High Tower Text" pitchFamily="18" charset="0"/>
              </a:rPr>
              <a:t>&lt;&lt;</a:t>
            </a:r>
            <a:r>
              <a:rPr lang="en-US" altLang="zh-TW" sz="2800" b="0" dirty="0">
                <a:solidFill>
                  <a:srgbClr val="0033CC"/>
                </a:solidFill>
                <a:latin typeface="High Tower Text" pitchFamily="18" charset="0"/>
              </a:rPr>
              <a:t>argc</a:t>
            </a:r>
            <a:r>
              <a:rPr lang="en-US" altLang="zh-TW" sz="2400" b="0" dirty="0">
                <a:solidFill>
                  <a:srgbClr val="0033CC"/>
                </a:solidFill>
                <a:latin typeface="+mn-lt"/>
              </a:rPr>
              <a:t>-1</a:t>
            </a:r>
            <a:r>
              <a:rPr lang="en-US" altLang="zh-TW" sz="2800" b="0" dirty="0">
                <a:solidFill>
                  <a:srgbClr val="FF0000"/>
                </a:solidFill>
                <a:latin typeface="High Tower Text" pitchFamily="18" charset="0"/>
              </a:rPr>
              <a:t>&lt;&lt;" arguments. Last is: "&lt;&lt;</a:t>
            </a:r>
            <a:r>
              <a:rPr lang="en-US" altLang="zh-TW" sz="2800" b="0" dirty="0" err="1">
                <a:solidFill>
                  <a:srgbClr val="0033CC"/>
                </a:solidFill>
                <a:latin typeface="High Tower Text" panose="02040502050506030303" pitchFamily="18" charset="0"/>
              </a:rPr>
              <a:t>argv</a:t>
            </a:r>
            <a:r>
              <a:rPr lang="en-US" altLang="zh-TW" sz="2400" b="0" dirty="0">
                <a:solidFill>
                  <a:srgbClr val="FF0000"/>
                </a:solidFill>
                <a:latin typeface="+mn-lt"/>
              </a:rPr>
              <a:t>[</a:t>
            </a:r>
            <a:r>
              <a:rPr lang="en-US" altLang="zh-TW" sz="2800" b="0" dirty="0">
                <a:solidFill>
                  <a:srgbClr val="0033CC"/>
                </a:solidFill>
                <a:latin typeface="High Tower Text" pitchFamily="18" charset="0"/>
              </a:rPr>
              <a:t>argc</a:t>
            </a:r>
            <a:r>
              <a:rPr lang="en-US" altLang="zh-TW" sz="2400" b="0" dirty="0">
                <a:solidFill>
                  <a:srgbClr val="0033CC"/>
                </a:solidFill>
                <a:latin typeface="+mn-lt"/>
              </a:rPr>
              <a:t>-1</a:t>
            </a:r>
            <a:r>
              <a:rPr lang="en-US" altLang="zh-TW" sz="2400" b="0" dirty="0" smtClean="0">
                <a:solidFill>
                  <a:srgbClr val="FF0000"/>
                </a:solidFill>
                <a:latin typeface="+mn-lt"/>
              </a:rPr>
              <a:t>]</a:t>
            </a:r>
            <a:r>
              <a:rPr lang="en-US" altLang="zh-TW" sz="2400" b="0" dirty="0">
                <a:solidFill>
                  <a:srgbClr val="FF0000"/>
                </a:solidFill>
                <a:latin typeface="High Tower Text" pitchFamily="18" charset="0"/>
              </a:rPr>
              <a:t> </a:t>
            </a:r>
            <a:r>
              <a:rPr lang="en-US" altLang="zh-TW" sz="2400" b="0" dirty="0" smtClean="0">
                <a:solidFill>
                  <a:srgbClr val="FF0000"/>
                </a:solidFill>
                <a:latin typeface="High Tower Text" pitchFamily="18" charset="0"/>
              </a:rPr>
              <a:t>;</a:t>
            </a:r>
          </a:p>
          <a:p>
            <a:pPr marL="514350" indent="53975">
              <a:lnSpc>
                <a:spcPct val="85000"/>
              </a:lnSpc>
              <a:spcBef>
                <a:spcPct val="0"/>
              </a:spcBef>
              <a:buFontTx/>
              <a:buNone/>
            </a:pPr>
            <a:r>
              <a:rPr lang="en-US" altLang="zh-TW" sz="2800" b="0" dirty="0" smtClean="0">
                <a:latin typeface="High Tower Text" pitchFamily="18" charset="0"/>
              </a:rPr>
              <a:t>   </a:t>
            </a:r>
            <a:r>
              <a:rPr lang="en-US" altLang="zh-TW" sz="2800" b="0" dirty="0" err="1" smtClean="0">
                <a:latin typeface="High Tower Text" pitchFamily="18" charset="0"/>
              </a:rPr>
              <a:t>cout</a:t>
            </a:r>
            <a:r>
              <a:rPr lang="en-US" altLang="zh-TW" sz="2800" b="0" dirty="0" smtClean="0">
                <a:latin typeface="High Tower Text" pitchFamily="18" charset="0"/>
              </a:rPr>
              <a:t>&lt;&lt;</a:t>
            </a:r>
            <a:r>
              <a:rPr lang="en-US" altLang="zh-TW" sz="2800" b="0" dirty="0" err="1">
                <a:latin typeface="High Tower Text" pitchFamily="18" charset="0"/>
              </a:rPr>
              <a:t>endl</a:t>
            </a:r>
            <a:r>
              <a:rPr lang="en-US" altLang="zh-TW" sz="2800" b="0" dirty="0" smtClean="0">
                <a:latin typeface="High Tower Text" pitchFamily="18" charset="0"/>
              </a:rPr>
              <a:t>;</a:t>
            </a:r>
          </a:p>
          <a:p>
            <a:pPr marL="514350" indent="53975">
              <a:lnSpc>
                <a:spcPct val="85000"/>
              </a:lnSpc>
              <a:spcBef>
                <a:spcPct val="0"/>
              </a:spcBef>
              <a:buFontTx/>
              <a:buNone/>
            </a:pPr>
            <a:r>
              <a:rPr lang="en-US" altLang="zh-TW" sz="2800" b="0" dirty="0">
                <a:solidFill>
                  <a:srgbClr val="000000"/>
                </a:solidFill>
                <a:latin typeface="High Tower Text" pitchFamily="18" charset="0"/>
              </a:rPr>
              <a:t> </a:t>
            </a:r>
            <a:r>
              <a:rPr lang="en-US" altLang="zh-TW" sz="2800" b="0" dirty="0" smtClean="0">
                <a:solidFill>
                  <a:srgbClr val="000000"/>
                </a:solidFill>
                <a:latin typeface="High Tower Text" pitchFamily="18" charset="0"/>
              </a:rPr>
              <a:t>  return </a:t>
            </a:r>
            <a:r>
              <a:rPr lang="en-US" altLang="zh-TW" sz="2400" b="0" dirty="0">
                <a:solidFill>
                  <a:srgbClr val="000000"/>
                </a:solidFill>
                <a:latin typeface="Arial"/>
              </a:rPr>
              <a:t>0</a:t>
            </a:r>
            <a:r>
              <a:rPr lang="en-US" altLang="zh-TW" sz="2800" b="0" dirty="0" smtClean="0">
                <a:solidFill>
                  <a:srgbClr val="000000"/>
                </a:solidFill>
                <a:latin typeface="High Tower Text" pitchFamily="18" charset="0"/>
              </a:rPr>
              <a:t>;</a:t>
            </a:r>
          </a:p>
          <a:p>
            <a:pPr marL="514350" indent="53975">
              <a:lnSpc>
                <a:spcPct val="85000"/>
              </a:lnSpc>
              <a:spcBef>
                <a:spcPct val="0"/>
              </a:spcBef>
              <a:buFontTx/>
              <a:buNone/>
            </a:pPr>
            <a:r>
              <a:rPr lang="en-US" altLang="zh-TW" sz="2800" b="0" dirty="0" smtClean="0">
                <a:latin typeface="High Tower Text" pitchFamily="18" charset="0"/>
              </a:rPr>
              <a:t>}</a:t>
            </a:r>
            <a:endParaRPr lang="en-US" altLang="zh-TW" sz="2800" b="0" dirty="0">
              <a:latin typeface="High Tower Text" pitchFamily="18" charset="0"/>
            </a:endParaRPr>
          </a:p>
          <a:p>
            <a:pPr marL="514350" indent="53975">
              <a:lnSpc>
                <a:spcPct val="85000"/>
              </a:lnSpc>
              <a:spcBef>
                <a:spcPct val="0"/>
              </a:spcBef>
              <a:buFontTx/>
              <a:buNone/>
            </a:pPr>
            <a:r>
              <a:rPr lang="en-US" altLang="zh-TW" sz="2400" b="0" dirty="0">
                <a:solidFill>
                  <a:schemeClr val="bg1"/>
                </a:solidFill>
                <a:latin typeface="Times New Roman" pitchFamily="18" charset="0"/>
              </a:rPr>
              <a:t>%</a:t>
            </a:r>
            <a:r>
              <a:rPr lang="en-US" altLang="zh-TW" sz="2800" b="0" dirty="0" smtClean="0">
                <a:solidFill>
                  <a:srgbClr val="FF0000"/>
                </a:solidFill>
                <a:latin typeface="High Tower Text" pitchFamily="18" charset="0"/>
              </a:rPr>
              <a:t> </a:t>
            </a:r>
            <a:r>
              <a:rPr lang="en-US" altLang="zh-TW" sz="2800" b="0" dirty="0">
                <a:latin typeface="High Tower Text" pitchFamily="18" charset="0"/>
              </a:rPr>
              <a:t>g</a:t>
            </a:r>
            <a:r>
              <a:rPr lang="en-US" altLang="zh-TW" sz="2000" b="0" dirty="0">
                <a:latin typeface="+mn-lt"/>
              </a:rPr>
              <a:t>++</a:t>
            </a:r>
            <a:r>
              <a:rPr lang="en-US" altLang="zh-TW" sz="2400" b="0" dirty="0">
                <a:latin typeface="+mn-lt"/>
              </a:rPr>
              <a:t> -</a:t>
            </a:r>
            <a:r>
              <a:rPr lang="en-US" altLang="zh-TW" sz="2800" b="0" dirty="0">
                <a:latin typeface="High Tower Text" pitchFamily="18" charset="0"/>
              </a:rPr>
              <a:t>o argv.exe argv.cpp</a:t>
            </a:r>
          </a:p>
          <a:p>
            <a:pPr marL="514350" indent="53975">
              <a:lnSpc>
                <a:spcPct val="85000"/>
              </a:lnSpc>
              <a:spcBef>
                <a:spcPct val="0"/>
              </a:spcBef>
              <a:buFontTx/>
              <a:buNone/>
            </a:pPr>
            <a:r>
              <a:rPr lang="en-US" altLang="zh-TW" sz="2400" b="0" dirty="0">
                <a:solidFill>
                  <a:schemeClr val="bg1"/>
                </a:solidFill>
                <a:latin typeface="Times New Roman" pitchFamily="18" charset="0"/>
              </a:rPr>
              <a:t>%</a:t>
            </a:r>
            <a:r>
              <a:rPr lang="en-US" altLang="zh-TW" sz="2800" b="0" dirty="0" smtClean="0">
                <a:solidFill>
                  <a:srgbClr val="FF0000"/>
                </a:solidFill>
                <a:latin typeface="High Tower Text" pitchFamily="18" charset="0"/>
              </a:rPr>
              <a:t> </a:t>
            </a:r>
            <a:r>
              <a:rPr lang="en-US" altLang="zh-TW" sz="2800" b="0" dirty="0">
                <a:solidFill>
                  <a:srgbClr val="FF0000"/>
                </a:solidFill>
                <a:latin typeface="High Tower Text" pitchFamily="18" charset="0"/>
              </a:rPr>
              <a:t>./argv.exe </a:t>
            </a:r>
            <a:r>
              <a:rPr lang="en-US" altLang="zh-TW" sz="2800" b="0" dirty="0" smtClean="0">
                <a:solidFill>
                  <a:srgbClr val="0033CC"/>
                </a:solidFill>
                <a:latin typeface="High Tower Text" pitchFamily="18" charset="0"/>
              </a:rPr>
              <a:t>A B C</a:t>
            </a:r>
            <a:endParaRPr lang="en-US" altLang="zh-TW" sz="2800" b="0" dirty="0">
              <a:solidFill>
                <a:srgbClr val="0033CC"/>
              </a:solidFill>
              <a:latin typeface="High Tower Text" pitchFamily="18" charset="0"/>
            </a:endParaRPr>
          </a:p>
          <a:p>
            <a:pPr marL="514350" indent="53975">
              <a:lnSpc>
                <a:spcPct val="85000"/>
              </a:lnSpc>
              <a:spcBef>
                <a:spcPct val="0"/>
              </a:spcBef>
              <a:buFontTx/>
              <a:buNone/>
            </a:pPr>
            <a:r>
              <a:rPr lang="en-US" altLang="zh-TW" sz="2400" b="0" dirty="0">
                <a:solidFill>
                  <a:srgbClr val="0033CC"/>
                </a:solidFill>
                <a:latin typeface="+mn-lt"/>
              </a:rPr>
              <a:t>3</a:t>
            </a:r>
            <a:r>
              <a:rPr lang="en-US" altLang="zh-TW" sz="2800" b="0" dirty="0">
                <a:solidFill>
                  <a:srgbClr val="FF0000"/>
                </a:solidFill>
                <a:latin typeface="High Tower Text" pitchFamily="18" charset="0"/>
              </a:rPr>
              <a:t> arguments. Last is: </a:t>
            </a:r>
            <a:r>
              <a:rPr lang="en-US" altLang="zh-TW" sz="2800" b="0" dirty="0" smtClean="0">
                <a:solidFill>
                  <a:srgbClr val="0033CC"/>
                </a:solidFill>
                <a:latin typeface="High Tower Text" pitchFamily="18" charset="0"/>
              </a:rPr>
              <a:t>C</a:t>
            </a:r>
            <a:endParaRPr lang="en-US" altLang="zh-TW" sz="2800" b="0" dirty="0">
              <a:solidFill>
                <a:srgbClr val="0033CC"/>
              </a:solidFill>
              <a:latin typeface="High Tower Text" pitchFamily="18" charset="0"/>
            </a:endParaRPr>
          </a:p>
          <a:p>
            <a:pPr marL="514350" indent="53975">
              <a:lnSpc>
                <a:spcPct val="80000"/>
              </a:lnSpc>
              <a:spcBef>
                <a:spcPct val="0"/>
              </a:spcBef>
              <a:buFontTx/>
              <a:buNone/>
            </a:pPr>
            <a:r>
              <a:rPr lang="en-US" altLang="zh-TW" sz="2400" b="0" dirty="0">
                <a:solidFill>
                  <a:srgbClr val="FFFFFF">
                    <a:lumMod val="65000"/>
                  </a:srgbClr>
                </a:solidFill>
                <a:latin typeface="Times New Roman" pitchFamily="18" charset="0"/>
              </a:rPr>
              <a:t>% </a:t>
            </a:r>
            <a:endParaRPr lang="en-US" altLang="zh-TW" sz="2400" b="0" dirty="0" smtClean="0">
              <a:solidFill>
                <a:srgbClr val="FFFFFF">
                  <a:lumMod val="65000"/>
                </a:srgbClr>
              </a:solidFill>
              <a:latin typeface="Times New Roman" pitchFamily="18" charset="0"/>
            </a:endParaRPr>
          </a:p>
          <a:p>
            <a:pPr marL="514350" indent="53975">
              <a:lnSpc>
                <a:spcPct val="70000"/>
              </a:lnSpc>
              <a:spcBef>
                <a:spcPct val="0"/>
              </a:spcBef>
              <a:buFontTx/>
              <a:buNone/>
            </a:pPr>
            <a:endParaRPr lang="en-US" altLang="zh-TW" sz="2800" b="0" dirty="0">
              <a:solidFill>
                <a:srgbClr val="FF0000"/>
              </a:solidFill>
              <a:latin typeface="High Tower Text" pitchFamily="18" charset="0"/>
            </a:endParaRPr>
          </a:p>
        </p:txBody>
      </p:sp>
      <p:sp>
        <p:nvSpPr>
          <p:cNvPr id="26626" name="Rectangle 2"/>
          <p:cNvSpPr>
            <a:spLocks noGrp="1" noChangeArrowheads="1"/>
          </p:cNvSpPr>
          <p:nvPr>
            <p:ph type="title" idx="4294967295"/>
          </p:nvPr>
        </p:nvSpPr>
        <p:spPr>
          <a:xfrm>
            <a:off x="0" y="44624"/>
            <a:ext cx="9144000" cy="914400"/>
          </a:xfrm>
        </p:spPr>
        <p:txBody>
          <a:bodyPr/>
          <a:lstStyle/>
          <a:p>
            <a:pPr eaLnBrk="1" hangingPunct="1"/>
            <a:r>
              <a:rPr lang="en-US" altLang="zh-TW" sz="4800" b="1" dirty="0" smtClean="0">
                <a:solidFill>
                  <a:srgbClr val="0033CC"/>
                </a:solidFill>
              </a:rPr>
              <a:t>The $</a:t>
            </a:r>
            <a:r>
              <a:rPr lang="en-US" altLang="zh-TW" sz="4800" b="1" dirty="0" err="1" smtClean="0">
                <a:solidFill>
                  <a:srgbClr val="0033CC"/>
                </a:solidFill>
              </a:rPr>
              <a:t>argv</a:t>
            </a:r>
            <a:r>
              <a:rPr lang="en-US" altLang="zh-TW" sz="4800" b="1" dirty="0" smtClean="0">
                <a:solidFill>
                  <a:srgbClr val="0033CC"/>
                </a:solidFill>
              </a:rPr>
              <a:t> </a:t>
            </a:r>
            <a:r>
              <a:rPr lang="en-US" altLang="zh-TW" sz="4800" b="1" spc="-500" dirty="0" smtClean="0">
                <a:solidFill>
                  <a:srgbClr val="0033CC"/>
                </a:solidFill>
              </a:rPr>
              <a:t>V</a:t>
            </a:r>
            <a:r>
              <a:rPr lang="en-US" altLang="zh-TW" sz="4800" b="1" spc="-100" dirty="0" smtClean="0">
                <a:solidFill>
                  <a:srgbClr val="0033CC"/>
                </a:solidFill>
              </a:rPr>
              <a:t>a</a:t>
            </a:r>
            <a:r>
              <a:rPr lang="en-US" altLang="zh-TW" sz="4800" b="1" dirty="0" smtClean="0">
                <a:solidFill>
                  <a:srgbClr val="0033CC"/>
                </a:solidFill>
              </a:rPr>
              <a:t>ri</a:t>
            </a:r>
            <a:r>
              <a:rPr lang="en-US" altLang="zh-TW" sz="4800" b="1" spc="-100" dirty="0" smtClean="0">
                <a:solidFill>
                  <a:srgbClr val="0033CC"/>
                </a:solidFill>
              </a:rPr>
              <a:t>able</a:t>
            </a:r>
            <a:endParaRPr lang="en-US" altLang="zh-TW" sz="4800" b="1" dirty="0" smtClean="0">
              <a:solidFill>
                <a:srgbClr val="0033CC"/>
              </a:solidFill>
            </a:endParaRPr>
          </a:p>
        </p:txBody>
      </p:sp>
      <p:sp>
        <p:nvSpPr>
          <p:cNvPr id="7" name="Rectangle 7"/>
          <p:cNvSpPr>
            <a:spLocks noChangeArrowheads="1"/>
          </p:cNvSpPr>
          <p:nvPr/>
        </p:nvSpPr>
        <p:spPr bwMode="auto">
          <a:xfrm>
            <a:off x="798162" y="5413248"/>
            <a:ext cx="49723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marL="0" indent="0">
              <a:lnSpc>
                <a:spcPct val="85000"/>
              </a:lnSpc>
              <a:spcBef>
                <a:spcPct val="0"/>
              </a:spcBef>
              <a:buFontTx/>
              <a:buNone/>
            </a:pPr>
            <a:r>
              <a:rPr lang="en-US" altLang="zh-TW" sz="2400" b="0" dirty="0" smtClean="0">
                <a:solidFill>
                  <a:srgbClr val="FFFFFF">
                    <a:lumMod val="65000"/>
                  </a:srgbClr>
                </a:solidFill>
                <a:latin typeface="Times New Roman" pitchFamily="18" charset="0"/>
              </a:rPr>
              <a:t>%</a:t>
            </a:r>
            <a:r>
              <a:rPr lang="en-US" altLang="zh-TW" sz="2800" b="0" dirty="0" smtClean="0">
                <a:solidFill>
                  <a:srgbClr val="FF0000"/>
                </a:solidFill>
                <a:latin typeface="High Tower Text" pitchFamily="18" charset="0"/>
              </a:rPr>
              <a:t> </a:t>
            </a:r>
            <a:endParaRPr lang="en-US" altLang="zh-TW" sz="2800" b="0" dirty="0">
              <a:latin typeface="High Tower Text" pitchFamily="18" charset="0"/>
            </a:endParaRPr>
          </a:p>
          <a:p>
            <a:pPr marL="0" indent="0">
              <a:lnSpc>
                <a:spcPct val="85000"/>
              </a:lnSpc>
              <a:spcBef>
                <a:spcPct val="0"/>
              </a:spcBef>
              <a:buFontTx/>
              <a:buNone/>
            </a:pPr>
            <a:r>
              <a:rPr lang="en-US" altLang="zh-TW" sz="2400" b="0" dirty="0">
                <a:solidFill>
                  <a:srgbClr val="FFFFFF">
                    <a:lumMod val="65000"/>
                  </a:srgbClr>
                </a:solidFill>
                <a:latin typeface="Times New Roman" pitchFamily="18" charset="0"/>
              </a:rPr>
              <a:t>%</a:t>
            </a:r>
            <a:r>
              <a:rPr lang="en-US" altLang="zh-TW" sz="2800" b="0" dirty="0" smtClean="0">
                <a:solidFill>
                  <a:srgbClr val="FF0000"/>
                </a:solidFill>
                <a:latin typeface="High Tower Text" pitchFamily="18" charset="0"/>
              </a:rPr>
              <a:t> </a:t>
            </a:r>
            <a:endParaRPr lang="en-US" altLang="zh-TW" sz="2800" b="0" dirty="0">
              <a:solidFill>
                <a:srgbClr val="FF0000"/>
              </a:solidFill>
              <a:latin typeface="High Tower Text" pitchFamily="18" charset="0"/>
            </a:endParaRPr>
          </a:p>
        </p:txBody>
      </p:sp>
    </p:spTree>
    <p:extLst>
      <p:ext uri="{BB962C8B-B14F-4D97-AF65-F5344CB8AC3E}">
        <p14:creationId xmlns:p14="http://schemas.microsoft.com/office/powerpoint/2010/main" val="3713155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animEffect transition="in" filter="randombar(horizontal)">
                                      <p:cBhvr>
                                        <p:cTn id="7" dur="500"/>
                                        <p:tgtEl>
                                          <p:spTgt spid="26627">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6627">
                                            <p:txEl>
                                              <p:pRg st="3" end="3"/>
                                            </p:txEl>
                                          </p:spTgt>
                                        </p:tgtEl>
                                        <p:attrNameLst>
                                          <p:attrName>style.visibility</p:attrName>
                                        </p:attrNameLst>
                                      </p:cBhvr>
                                      <p:to>
                                        <p:strVal val="visible"/>
                                      </p:to>
                                    </p:set>
                                    <p:animEffect transition="in" filter="randombar(horizontal)">
                                      <p:cBhvr>
                                        <p:cTn id="10" dur="500"/>
                                        <p:tgtEl>
                                          <p:spTgt spid="26627">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animEffect transition="in" filter="randombar(horizontal)">
                                      <p:cBhvr>
                                        <p:cTn id="13" dur="500"/>
                                        <p:tgtEl>
                                          <p:spTgt spid="26627">
                                            <p:txEl>
                                              <p:pRg st="4" end="4"/>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6627">
                                            <p:txEl>
                                              <p:pRg st="5" end="5"/>
                                            </p:txEl>
                                          </p:spTgt>
                                        </p:tgtEl>
                                        <p:attrNameLst>
                                          <p:attrName>style.visibility</p:attrName>
                                        </p:attrNameLst>
                                      </p:cBhvr>
                                      <p:to>
                                        <p:strVal val="visible"/>
                                      </p:to>
                                    </p:set>
                                    <p:animEffect transition="in" filter="randombar(horizontal)">
                                      <p:cBhvr>
                                        <p:cTn id="16" dur="500"/>
                                        <p:tgtEl>
                                          <p:spTgt spid="26627">
                                            <p:txEl>
                                              <p:pRg st="5" end="5"/>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6627">
                                            <p:txEl>
                                              <p:pRg st="6" end="6"/>
                                            </p:txEl>
                                          </p:spTgt>
                                        </p:tgtEl>
                                        <p:attrNameLst>
                                          <p:attrName>style.visibility</p:attrName>
                                        </p:attrNameLst>
                                      </p:cBhvr>
                                      <p:to>
                                        <p:strVal val="visible"/>
                                      </p:to>
                                    </p:set>
                                    <p:animEffect transition="in" filter="randombar(horizontal)">
                                      <p:cBhvr>
                                        <p:cTn id="19" dur="500"/>
                                        <p:tgtEl>
                                          <p:spTgt spid="26627">
                                            <p:txEl>
                                              <p:pRg st="6" end="6"/>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26627">
                                            <p:txEl>
                                              <p:pRg st="7" end="7"/>
                                            </p:txEl>
                                          </p:spTgt>
                                        </p:tgtEl>
                                        <p:attrNameLst>
                                          <p:attrName>style.visibility</p:attrName>
                                        </p:attrNameLst>
                                      </p:cBhvr>
                                      <p:to>
                                        <p:strVal val="visible"/>
                                      </p:to>
                                    </p:set>
                                    <p:animEffect transition="in" filter="randombar(horizontal)">
                                      <p:cBhvr>
                                        <p:cTn id="22" dur="500"/>
                                        <p:tgtEl>
                                          <p:spTgt spid="26627">
                                            <p:txEl>
                                              <p:pRg st="7" end="7"/>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26627">
                                            <p:txEl>
                                              <p:pRg st="8" end="8"/>
                                            </p:txEl>
                                          </p:spTgt>
                                        </p:tgtEl>
                                        <p:attrNameLst>
                                          <p:attrName>style.visibility</p:attrName>
                                        </p:attrNameLst>
                                      </p:cBhvr>
                                      <p:to>
                                        <p:strVal val="visible"/>
                                      </p:to>
                                    </p:set>
                                    <p:animEffect transition="in" filter="randombar(horizontal)">
                                      <p:cBhvr>
                                        <p:cTn id="25" dur="500"/>
                                        <p:tgtEl>
                                          <p:spTgt spid="26627">
                                            <p:txEl>
                                              <p:pRg st="8" end="8"/>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26627">
                                            <p:txEl>
                                              <p:pRg st="9" end="9"/>
                                            </p:txEl>
                                          </p:spTgt>
                                        </p:tgtEl>
                                        <p:attrNameLst>
                                          <p:attrName>style.visibility</p:attrName>
                                        </p:attrNameLst>
                                      </p:cBhvr>
                                      <p:to>
                                        <p:strVal val="visible"/>
                                      </p:to>
                                    </p:set>
                                    <p:animEffect transition="in" filter="randombar(horizontal)">
                                      <p:cBhvr>
                                        <p:cTn id="28" dur="500"/>
                                        <p:tgtEl>
                                          <p:spTgt spid="26627">
                                            <p:txEl>
                                              <p:pRg st="9" end="9"/>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Effect transition="in" filter="randombar(horizontal)">
                                      <p:cBhvr>
                                        <p:cTn id="31" dur="500"/>
                                        <p:tgtEl>
                                          <p:spTgt spid="7">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26627">
                                            <p:txEl>
                                              <p:pRg st="10" end="10"/>
                                            </p:txEl>
                                          </p:spTgt>
                                        </p:tgtEl>
                                        <p:attrNameLst>
                                          <p:attrName>style.visibility</p:attrName>
                                        </p:attrNameLst>
                                      </p:cBhvr>
                                      <p:to>
                                        <p:strVal val="visible"/>
                                      </p:to>
                                    </p:set>
                                    <p:animEffect transition="in" filter="randombar(horizontal)">
                                      <p:cBhvr>
                                        <p:cTn id="36" dur="500"/>
                                        <p:tgtEl>
                                          <p:spTgt spid="26627">
                                            <p:txEl>
                                              <p:pRg st="10" end="10"/>
                                            </p:txEl>
                                          </p:spTgt>
                                        </p:tgtEl>
                                      </p:cBhvr>
                                    </p:animEffect>
                                  </p:childTnLst>
                                </p:cTn>
                              </p:par>
                              <p:par>
                                <p:cTn id="37" presetID="14" presetClass="entr" presetSubtype="10" fill="hold" nodeType="withEffect">
                                  <p:stCondLst>
                                    <p:cond delay="0"/>
                                  </p:stCondLst>
                                  <p:childTnLst>
                                    <p:set>
                                      <p:cBhvr>
                                        <p:cTn id="38" dur="1" fill="hold">
                                          <p:stCondLst>
                                            <p:cond delay="0"/>
                                          </p:stCondLst>
                                        </p:cTn>
                                        <p:tgtEl>
                                          <p:spTgt spid="7">
                                            <p:txEl>
                                              <p:pRg st="1" end="1"/>
                                            </p:txEl>
                                          </p:spTgt>
                                        </p:tgtEl>
                                        <p:attrNameLst>
                                          <p:attrName>style.visibility</p:attrName>
                                        </p:attrNameLst>
                                      </p:cBhvr>
                                      <p:to>
                                        <p:strVal val="visible"/>
                                      </p:to>
                                    </p:set>
                                    <p:animEffect transition="in" filter="randombar(horizontal)">
                                      <p:cBhvr>
                                        <p:cTn id="39" dur="500"/>
                                        <p:tgtEl>
                                          <p:spTgt spid="7">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nodeType="clickEffect">
                                  <p:stCondLst>
                                    <p:cond delay="0"/>
                                  </p:stCondLst>
                                  <p:childTnLst>
                                    <p:set>
                                      <p:cBhvr>
                                        <p:cTn id="43" dur="1" fill="hold">
                                          <p:stCondLst>
                                            <p:cond delay="0"/>
                                          </p:stCondLst>
                                        </p:cTn>
                                        <p:tgtEl>
                                          <p:spTgt spid="26627">
                                            <p:txEl>
                                              <p:pRg st="11" end="11"/>
                                            </p:txEl>
                                          </p:spTgt>
                                        </p:tgtEl>
                                        <p:attrNameLst>
                                          <p:attrName>style.visibility</p:attrName>
                                        </p:attrNameLst>
                                      </p:cBhvr>
                                      <p:to>
                                        <p:strVal val="visible"/>
                                      </p:to>
                                    </p:set>
                                    <p:animEffect transition="in" filter="randombar(horizontal)">
                                      <p:cBhvr>
                                        <p:cTn id="44" dur="500"/>
                                        <p:tgtEl>
                                          <p:spTgt spid="26627">
                                            <p:txEl>
                                              <p:pRg st="11" end="1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26627">
                                            <p:txEl>
                                              <p:pRg st="12" end="12"/>
                                            </p:txEl>
                                          </p:spTgt>
                                        </p:tgtEl>
                                        <p:attrNameLst>
                                          <p:attrName>style.visibility</p:attrName>
                                        </p:attrNameLst>
                                      </p:cBhvr>
                                      <p:to>
                                        <p:strVal val="visible"/>
                                      </p:to>
                                    </p:set>
                                    <p:animEffect transition="in" filter="randombar(horizontal)">
                                      <p:cBhvr>
                                        <p:cTn id="49" dur="500"/>
                                        <p:tgtEl>
                                          <p:spTgt spid="26627">
                                            <p:txEl>
                                              <p:pRg st="12" end="12"/>
                                            </p:txEl>
                                          </p:spTgt>
                                        </p:tgtEl>
                                      </p:cBhvr>
                                    </p:animEffect>
                                  </p:childTnLst>
                                </p:cTn>
                              </p:par>
                              <p:par>
                                <p:cTn id="50" presetID="14" presetClass="entr" presetSubtype="10" fill="hold" nodeType="withEffect">
                                  <p:stCondLst>
                                    <p:cond delay="0"/>
                                  </p:stCondLst>
                                  <p:childTnLst>
                                    <p:set>
                                      <p:cBhvr>
                                        <p:cTn id="51" dur="1" fill="hold">
                                          <p:stCondLst>
                                            <p:cond delay="0"/>
                                          </p:stCondLst>
                                        </p:cTn>
                                        <p:tgtEl>
                                          <p:spTgt spid="26627">
                                            <p:txEl>
                                              <p:pRg st="13" end="13"/>
                                            </p:txEl>
                                          </p:spTgt>
                                        </p:tgtEl>
                                        <p:attrNameLst>
                                          <p:attrName>style.visibility</p:attrName>
                                        </p:attrNameLst>
                                      </p:cBhvr>
                                      <p:to>
                                        <p:strVal val="visible"/>
                                      </p:to>
                                    </p:set>
                                    <p:animEffect transition="in" filter="randombar(horizontal)">
                                      <p:cBhvr>
                                        <p:cTn id="52" dur="500"/>
                                        <p:tgtEl>
                                          <p:spTgt spid="2662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7"/>
          <p:cNvSpPr>
            <a:spLocks noChangeArrowheads="1"/>
          </p:cNvSpPr>
          <p:nvPr/>
        </p:nvSpPr>
        <p:spPr bwMode="auto">
          <a:xfrm>
            <a:off x="228600" y="959024"/>
            <a:ext cx="89154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nSpc>
                <a:spcPct val="94000"/>
              </a:lnSpc>
              <a:spcBef>
                <a:spcPct val="0"/>
              </a:spcBef>
            </a:pPr>
            <a:r>
              <a:rPr lang="en-US" altLang="zh-TW" b="0" dirty="0" smtClean="0">
                <a:solidFill>
                  <a:srgbClr val="000000"/>
                </a:solidFill>
              </a:rPr>
              <a:t>Did you know that C/C++ programmers also use </a:t>
            </a:r>
            <a:r>
              <a:rPr lang="en-US" altLang="zh-TW" sz="3100" dirty="0" err="1" smtClean="0">
                <a:solidFill>
                  <a:srgbClr val="0033CC"/>
                </a:solidFill>
                <a:latin typeface="Lucida Console" panose="020B0609040504020204" pitchFamily="49" charset="0"/>
              </a:rPr>
              <a:t>argv</a:t>
            </a:r>
            <a:r>
              <a:rPr lang="en-US" altLang="zh-TW" b="0" dirty="0">
                <a:solidFill>
                  <a:srgbClr val="000000"/>
                </a:solidFill>
              </a:rPr>
              <a:t>, by </a:t>
            </a:r>
            <a:r>
              <a:rPr lang="en-US" altLang="zh-TW" b="0" dirty="0" smtClean="0">
                <a:solidFill>
                  <a:srgbClr val="000000"/>
                </a:solidFill>
              </a:rPr>
              <a:t>convention (</a:t>
            </a:r>
            <a:r>
              <a:rPr lang="zh-TW" altLang="en-US" sz="2800" dirty="0">
                <a:solidFill>
                  <a:sysClr val="windowText" lastClr="000000"/>
                </a:solidFill>
              </a:rPr>
              <a:t>命名慣例</a:t>
            </a:r>
            <a:r>
              <a:rPr lang="en-US" altLang="zh-TW" b="0" dirty="0" smtClean="0">
                <a:solidFill>
                  <a:srgbClr val="000000"/>
                </a:solidFill>
              </a:rPr>
              <a:t>), for their command line arguments?</a:t>
            </a:r>
          </a:p>
          <a:p>
            <a:pPr marL="0" indent="0">
              <a:lnSpc>
                <a:spcPct val="80000"/>
              </a:lnSpc>
              <a:spcBef>
                <a:spcPct val="0"/>
              </a:spcBef>
              <a:buNone/>
            </a:pPr>
            <a:endParaRPr lang="en-US" altLang="zh-TW" sz="1400" b="0" dirty="0">
              <a:solidFill>
                <a:srgbClr val="000000"/>
              </a:solidFill>
            </a:endParaRPr>
          </a:p>
          <a:p>
            <a:pPr marL="514350" indent="53975">
              <a:lnSpc>
                <a:spcPct val="85000"/>
              </a:lnSpc>
              <a:spcBef>
                <a:spcPct val="0"/>
              </a:spcBef>
              <a:buFontTx/>
              <a:buNone/>
            </a:pPr>
            <a:r>
              <a:rPr lang="en-US" altLang="zh-TW" sz="2400" b="0" dirty="0" smtClean="0">
                <a:solidFill>
                  <a:srgbClr val="FFFFFF">
                    <a:lumMod val="65000"/>
                  </a:srgbClr>
                </a:solidFill>
                <a:latin typeface="Times New Roman" pitchFamily="18" charset="0"/>
              </a:rPr>
              <a:t>%</a:t>
            </a:r>
            <a:r>
              <a:rPr lang="en-US" altLang="zh-TW" sz="2800" b="0" dirty="0" smtClean="0">
                <a:solidFill>
                  <a:srgbClr val="FF0000"/>
                </a:solidFill>
                <a:latin typeface="High Tower Text" pitchFamily="18" charset="0"/>
              </a:rPr>
              <a:t> </a:t>
            </a:r>
            <a:r>
              <a:rPr lang="en-US" altLang="zh-TW" sz="2800" b="0" dirty="0">
                <a:latin typeface="High Tower Text" pitchFamily="18" charset="0"/>
              </a:rPr>
              <a:t>cat argv.cpp</a:t>
            </a:r>
          </a:p>
          <a:p>
            <a:pPr marL="514350" indent="53975">
              <a:lnSpc>
                <a:spcPct val="85000"/>
              </a:lnSpc>
              <a:spcBef>
                <a:spcPct val="0"/>
              </a:spcBef>
              <a:buFontTx/>
              <a:buNone/>
            </a:pPr>
            <a:r>
              <a:rPr lang="en-US" altLang="zh-TW" sz="2400" b="0" dirty="0">
                <a:cs typeface="Arial" panose="020B0604020202020204" pitchFamily="34" charset="0"/>
              </a:rPr>
              <a:t>#</a:t>
            </a:r>
            <a:r>
              <a:rPr lang="en-US" altLang="zh-TW" sz="2800" b="0" dirty="0">
                <a:latin typeface="High Tower Text" pitchFamily="18" charset="0"/>
              </a:rPr>
              <a:t>include &lt;</a:t>
            </a:r>
            <a:r>
              <a:rPr lang="en-US" altLang="zh-TW" sz="2800" b="0" dirty="0" err="1">
                <a:latin typeface="High Tower Text" pitchFamily="18" charset="0"/>
              </a:rPr>
              <a:t>iostream</a:t>
            </a:r>
            <a:r>
              <a:rPr lang="en-US" altLang="zh-TW" sz="2800" b="0" dirty="0">
                <a:latin typeface="High Tower Text" pitchFamily="18" charset="0"/>
              </a:rPr>
              <a:t>&gt;</a:t>
            </a:r>
          </a:p>
          <a:p>
            <a:pPr marL="514350" indent="53975">
              <a:lnSpc>
                <a:spcPct val="85000"/>
              </a:lnSpc>
              <a:spcBef>
                <a:spcPct val="0"/>
              </a:spcBef>
              <a:buFontTx/>
              <a:buNone/>
            </a:pPr>
            <a:r>
              <a:rPr lang="en-US" altLang="zh-TW" sz="2800" b="0" dirty="0">
                <a:latin typeface="High Tower Text" pitchFamily="18" charset="0"/>
              </a:rPr>
              <a:t>using namespace </a:t>
            </a:r>
            <a:r>
              <a:rPr lang="en-US" altLang="zh-TW" sz="2800" b="0" dirty="0" err="1">
                <a:latin typeface="High Tower Text" pitchFamily="18" charset="0"/>
              </a:rPr>
              <a:t>std</a:t>
            </a:r>
            <a:r>
              <a:rPr lang="en-US" altLang="zh-TW" sz="2800" b="0" dirty="0">
                <a:latin typeface="High Tower Text" pitchFamily="18" charset="0"/>
              </a:rPr>
              <a:t>;</a:t>
            </a:r>
          </a:p>
          <a:p>
            <a:pPr marL="514350" indent="53975">
              <a:lnSpc>
                <a:spcPct val="85000"/>
              </a:lnSpc>
              <a:spcBef>
                <a:spcPct val="0"/>
              </a:spcBef>
              <a:buFontTx/>
              <a:buNone/>
            </a:pPr>
            <a:r>
              <a:rPr lang="en-US" altLang="zh-TW" sz="2800" b="0" dirty="0" err="1">
                <a:solidFill>
                  <a:srgbClr val="FF0000"/>
                </a:solidFill>
                <a:latin typeface="High Tower Text" pitchFamily="18" charset="0"/>
              </a:rPr>
              <a:t>int</a:t>
            </a:r>
            <a:r>
              <a:rPr lang="en-US" altLang="zh-TW" sz="2800" b="0" dirty="0">
                <a:solidFill>
                  <a:srgbClr val="FF0000"/>
                </a:solidFill>
                <a:latin typeface="High Tower Text" pitchFamily="18" charset="0"/>
              </a:rPr>
              <a:t> main(</a:t>
            </a:r>
            <a:r>
              <a:rPr lang="en-US" altLang="zh-TW" sz="2800" b="0" dirty="0" err="1">
                <a:solidFill>
                  <a:srgbClr val="FF0000"/>
                </a:solidFill>
                <a:latin typeface="High Tower Text" pitchFamily="18" charset="0"/>
              </a:rPr>
              <a:t>int</a:t>
            </a:r>
            <a:r>
              <a:rPr lang="en-US" altLang="zh-TW" sz="2800" b="0" dirty="0">
                <a:solidFill>
                  <a:srgbClr val="FF0000"/>
                </a:solidFill>
                <a:latin typeface="High Tower Text" pitchFamily="18" charset="0"/>
              </a:rPr>
              <a:t> </a:t>
            </a:r>
            <a:r>
              <a:rPr lang="en-US" altLang="zh-TW" sz="2800" b="0" dirty="0" err="1">
                <a:solidFill>
                  <a:srgbClr val="0033CC"/>
                </a:solidFill>
                <a:latin typeface="High Tower Text" pitchFamily="18" charset="0"/>
              </a:rPr>
              <a:t>argc</a:t>
            </a:r>
            <a:r>
              <a:rPr lang="en-US" altLang="zh-TW" sz="2800" b="0" dirty="0">
                <a:solidFill>
                  <a:srgbClr val="FF0000"/>
                </a:solidFill>
                <a:latin typeface="High Tower Text" pitchFamily="18" charset="0"/>
              </a:rPr>
              <a:t>, char **</a:t>
            </a:r>
            <a:r>
              <a:rPr lang="en-US" altLang="zh-TW" sz="2800" b="0" dirty="0" err="1">
                <a:solidFill>
                  <a:srgbClr val="0033CC"/>
                </a:solidFill>
                <a:latin typeface="High Tower Text" pitchFamily="18" charset="0"/>
              </a:rPr>
              <a:t>argv</a:t>
            </a:r>
            <a:r>
              <a:rPr lang="en-US" altLang="zh-TW" sz="2800" b="0" dirty="0">
                <a:solidFill>
                  <a:srgbClr val="FF0000"/>
                </a:solidFill>
                <a:latin typeface="High Tower Text" pitchFamily="18" charset="0"/>
              </a:rPr>
              <a:t>) </a:t>
            </a:r>
            <a:r>
              <a:rPr lang="en-US" altLang="zh-TW" sz="2800" b="0" dirty="0">
                <a:latin typeface="High Tower Text" pitchFamily="18" charset="0"/>
              </a:rPr>
              <a:t>{</a:t>
            </a:r>
          </a:p>
          <a:p>
            <a:pPr marL="514350" indent="53975">
              <a:lnSpc>
                <a:spcPct val="85000"/>
              </a:lnSpc>
              <a:spcBef>
                <a:spcPct val="0"/>
              </a:spcBef>
              <a:buFontTx/>
              <a:buNone/>
            </a:pPr>
            <a:r>
              <a:rPr lang="en-US" altLang="zh-TW" sz="2800" b="0" dirty="0">
                <a:solidFill>
                  <a:srgbClr val="FF0000"/>
                </a:solidFill>
                <a:latin typeface="High Tower Text" pitchFamily="18" charset="0"/>
              </a:rPr>
              <a:t>  </a:t>
            </a:r>
            <a:r>
              <a:rPr lang="en-US" altLang="zh-TW" sz="2800" b="0" dirty="0" smtClean="0">
                <a:solidFill>
                  <a:srgbClr val="FF0000"/>
                </a:solidFill>
                <a:latin typeface="High Tower Text" pitchFamily="18" charset="0"/>
              </a:rPr>
              <a:t> </a:t>
            </a:r>
            <a:r>
              <a:rPr lang="en-US" altLang="zh-TW" sz="2800" b="0" dirty="0" err="1" smtClean="0">
                <a:latin typeface="High Tower Text" pitchFamily="18" charset="0"/>
              </a:rPr>
              <a:t>cout</a:t>
            </a:r>
            <a:r>
              <a:rPr lang="en-US" altLang="zh-TW" sz="2800" b="0" dirty="0">
                <a:latin typeface="High Tower Text" pitchFamily="18" charset="0"/>
              </a:rPr>
              <a:t>&lt;&lt;argc</a:t>
            </a:r>
            <a:r>
              <a:rPr lang="en-US" altLang="zh-TW" sz="2400" b="0" dirty="0">
                <a:latin typeface="+mn-lt"/>
              </a:rPr>
              <a:t>-1</a:t>
            </a:r>
            <a:r>
              <a:rPr lang="en-US" altLang="zh-TW" sz="2800" b="0" dirty="0">
                <a:latin typeface="High Tower Text" pitchFamily="18" charset="0"/>
              </a:rPr>
              <a:t>&lt;&lt;" arguments. Last is: "&lt;&lt;</a:t>
            </a:r>
            <a:r>
              <a:rPr lang="en-US" altLang="zh-TW" sz="2800" b="0" dirty="0" err="1">
                <a:latin typeface="High Tower Text" panose="02040502050506030303" pitchFamily="18" charset="0"/>
              </a:rPr>
              <a:t>argv</a:t>
            </a:r>
            <a:r>
              <a:rPr lang="en-US" altLang="zh-TW" sz="2400" b="0" dirty="0">
                <a:latin typeface="+mn-lt"/>
              </a:rPr>
              <a:t>[</a:t>
            </a:r>
            <a:r>
              <a:rPr lang="en-US" altLang="zh-TW" sz="2800" b="0" dirty="0">
                <a:latin typeface="High Tower Text" pitchFamily="18" charset="0"/>
              </a:rPr>
              <a:t>argc</a:t>
            </a:r>
            <a:r>
              <a:rPr lang="en-US" altLang="zh-TW" sz="2400" b="0" dirty="0">
                <a:latin typeface="+mn-lt"/>
              </a:rPr>
              <a:t>-1</a:t>
            </a:r>
            <a:r>
              <a:rPr lang="en-US" altLang="zh-TW" sz="2400" b="0" dirty="0" smtClean="0">
                <a:latin typeface="+mn-lt"/>
              </a:rPr>
              <a:t>]</a:t>
            </a:r>
            <a:r>
              <a:rPr lang="en-US" altLang="zh-TW" sz="2400" b="0" dirty="0">
                <a:latin typeface="High Tower Text" pitchFamily="18" charset="0"/>
              </a:rPr>
              <a:t> </a:t>
            </a:r>
            <a:r>
              <a:rPr lang="en-US" altLang="zh-TW" sz="2400" b="0" dirty="0" smtClean="0">
                <a:latin typeface="High Tower Text" pitchFamily="18" charset="0"/>
              </a:rPr>
              <a:t>;</a:t>
            </a:r>
          </a:p>
          <a:p>
            <a:pPr marL="514350" indent="53975">
              <a:lnSpc>
                <a:spcPct val="85000"/>
              </a:lnSpc>
              <a:spcBef>
                <a:spcPct val="0"/>
              </a:spcBef>
              <a:buFontTx/>
              <a:buNone/>
            </a:pPr>
            <a:r>
              <a:rPr lang="en-US" altLang="zh-TW" sz="2800" b="0" dirty="0">
                <a:latin typeface="High Tower Text" pitchFamily="18" charset="0"/>
              </a:rPr>
              <a:t> </a:t>
            </a:r>
            <a:r>
              <a:rPr lang="en-US" altLang="zh-TW" sz="2800" b="0" dirty="0" smtClean="0">
                <a:latin typeface="High Tower Text" pitchFamily="18" charset="0"/>
              </a:rPr>
              <a:t>  </a:t>
            </a:r>
            <a:r>
              <a:rPr lang="en-US" altLang="zh-TW" sz="2800" b="0" dirty="0" err="1" smtClean="0">
                <a:latin typeface="High Tower Text" pitchFamily="18" charset="0"/>
              </a:rPr>
              <a:t>cout</a:t>
            </a:r>
            <a:r>
              <a:rPr lang="en-US" altLang="zh-TW" sz="2800" b="0" dirty="0" smtClean="0">
                <a:latin typeface="High Tower Text" pitchFamily="18" charset="0"/>
              </a:rPr>
              <a:t>&lt;&lt;</a:t>
            </a:r>
            <a:r>
              <a:rPr lang="en-US" altLang="zh-TW" sz="2800" b="0" dirty="0" err="1">
                <a:latin typeface="High Tower Text" pitchFamily="18" charset="0"/>
              </a:rPr>
              <a:t>endl</a:t>
            </a:r>
            <a:r>
              <a:rPr lang="en-US" altLang="zh-TW" sz="2800" b="0" dirty="0" smtClean="0">
                <a:latin typeface="High Tower Text" pitchFamily="18" charset="0"/>
              </a:rPr>
              <a:t>;</a:t>
            </a:r>
          </a:p>
          <a:p>
            <a:pPr marL="514350" indent="53975">
              <a:lnSpc>
                <a:spcPct val="85000"/>
              </a:lnSpc>
              <a:spcBef>
                <a:spcPct val="0"/>
              </a:spcBef>
              <a:buFontTx/>
              <a:buNone/>
            </a:pPr>
            <a:r>
              <a:rPr lang="en-US" altLang="zh-TW" sz="2800" b="0" dirty="0">
                <a:latin typeface="High Tower Text" pitchFamily="18" charset="0"/>
              </a:rPr>
              <a:t> </a:t>
            </a:r>
            <a:r>
              <a:rPr lang="en-US" altLang="zh-TW" sz="2800" b="0" dirty="0" smtClean="0">
                <a:latin typeface="High Tower Text" pitchFamily="18" charset="0"/>
              </a:rPr>
              <a:t>  return </a:t>
            </a:r>
            <a:r>
              <a:rPr lang="en-US" altLang="zh-TW" sz="2400" b="0" dirty="0" smtClean="0">
                <a:latin typeface="+mn-lt"/>
              </a:rPr>
              <a:t>0</a:t>
            </a:r>
            <a:r>
              <a:rPr lang="en-US" altLang="zh-TW" sz="2800" b="0" dirty="0" smtClean="0">
                <a:latin typeface="High Tower Text" pitchFamily="18" charset="0"/>
              </a:rPr>
              <a:t>;</a:t>
            </a:r>
          </a:p>
          <a:p>
            <a:pPr marL="514350" indent="53975">
              <a:lnSpc>
                <a:spcPct val="85000"/>
              </a:lnSpc>
              <a:spcBef>
                <a:spcPct val="0"/>
              </a:spcBef>
              <a:buFontTx/>
              <a:buNone/>
            </a:pPr>
            <a:r>
              <a:rPr lang="en-US" altLang="zh-TW" sz="2800" b="0" dirty="0" smtClean="0">
                <a:latin typeface="High Tower Text" pitchFamily="18" charset="0"/>
              </a:rPr>
              <a:t>}</a:t>
            </a:r>
            <a:endParaRPr lang="en-US" altLang="zh-TW" sz="2800" b="0" dirty="0">
              <a:latin typeface="High Tower Text" pitchFamily="18" charset="0"/>
            </a:endParaRPr>
          </a:p>
          <a:p>
            <a:pPr marL="514350" indent="53975">
              <a:lnSpc>
                <a:spcPct val="85000"/>
              </a:lnSpc>
              <a:spcBef>
                <a:spcPct val="0"/>
              </a:spcBef>
              <a:buFontTx/>
              <a:buNone/>
            </a:pPr>
            <a:r>
              <a:rPr lang="en-US" altLang="zh-TW" sz="2400" b="0" dirty="0">
                <a:solidFill>
                  <a:schemeClr val="bg1"/>
                </a:solidFill>
                <a:latin typeface="Times New Roman" pitchFamily="18" charset="0"/>
              </a:rPr>
              <a:t>%</a:t>
            </a:r>
            <a:r>
              <a:rPr lang="en-US" altLang="zh-TW" sz="2800" b="0" dirty="0" smtClean="0">
                <a:solidFill>
                  <a:srgbClr val="FF0000"/>
                </a:solidFill>
                <a:latin typeface="High Tower Text" pitchFamily="18" charset="0"/>
              </a:rPr>
              <a:t> </a:t>
            </a:r>
            <a:r>
              <a:rPr lang="en-US" altLang="zh-TW" sz="2800" b="0" dirty="0">
                <a:latin typeface="High Tower Text" pitchFamily="18" charset="0"/>
              </a:rPr>
              <a:t>g</a:t>
            </a:r>
            <a:r>
              <a:rPr lang="en-US" altLang="zh-TW" sz="2000" b="0" dirty="0">
                <a:latin typeface="+mn-lt"/>
              </a:rPr>
              <a:t>++</a:t>
            </a:r>
            <a:r>
              <a:rPr lang="en-US" altLang="zh-TW" sz="2400" b="0" dirty="0">
                <a:latin typeface="+mn-lt"/>
              </a:rPr>
              <a:t> -</a:t>
            </a:r>
            <a:r>
              <a:rPr lang="en-US" altLang="zh-TW" sz="2800" b="0" dirty="0">
                <a:latin typeface="High Tower Text" pitchFamily="18" charset="0"/>
              </a:rPr>
              <a:t>o argv.exe argv.cpp</a:t>
            </a:r>
          </a:p>
          <a:p>
            <a:pPr marL="514350" indent="53975">
              <a:lnSpc>
                <a:spcPct val="85000"/>
              </a:lnSpc>
              <a:spcBef>
                <a:spcPct val="0"/>
              </a:spcBef>
              <a:buFontTx/>
              <a:buNone/>
            </a:pPr>
            <a:r>
              <a:rPr lang="en-US" altLang="zh-TW" sz="2400" b="0" dirty="0">
                <a:solidFill>
                  <a:schemeClr val="bg1"/>
                </a:solidFill>
                <a:latin typeface="Times New Roman" pitchFamily="18" charset="0"/>
              </a:rPr>
              <a:t>%</a:t>
            </a:r>
            <a:r>
              <a:rPr lang="en-US" altLang="zh-TW" sz="2800" b="0" dirty="0" smtClean="0">
                <a:solidFill>
                  <a:srgbClr val="FF0000"/>
                </a:solidFill>
                <a:latin typeface="High Tower Text" pitchFamily="18" charset="0"/>
              </a:rPr>
              <a:t> </a:t>
            </a:r>
            <a:r>
              <a:rPr lang="en-US" altLang="zh-TW" sz="2800" b="0" dirty="0">
                <a:latin typeface="High Tower Text" pitchFamily="18" charset="0"/>
              </a:rPr>
              <a:t>./argv.exe </a:t>
            </a:r>
            <a:r>
              <a:rPr lang="en-US" altLang="zh-TW" sz="2800" b="0" dirty="0" smtClean="0">
                <a:latin typeface="High Tower Text" pitchFamily="18" charset="0"/>
              </a:rPr>
              <a:t>A B C</a:t>
            </a:r>
            <a:endParaRPr lang="en-US" altLang="zh-TW" sz="2800" b="0" dirty="0">
              <a:latin typeface="High Tower Text" pitchFamily="18" charset="0"/>
            </a:endParaRPr>
          </a:p>
          <a:p>
            <a:pPr marL="514350" indent="53975">
              <a:lnSpc>
                <a:spcPct val="85000"/>
              </a:lnSpc>
              <a:spcBef>
                <a:spcPct val="0"/>
              </a:spcBef>
              <a:buFontTx/>
              <a:buNone/>
            </a:pPr>
            <a:r>
              <a:rPr lang="en-US" altLang="zh-TW" sz="2400" b="0" dirty="0">
                <a:latin typeface="+mn-lt"/>
              </a:rPr>
              <a:t>3</a:t>
            </a:r>
            <a:r>
              <a:rPr lang="en-US" altLang="zh-TW" sz="2800" b="0" dirty="0">
                <a:latin typeface="High Tower Text" pitchFamily="18" charset="0"/>
              </a:rPr>
              <a:t> arguments. Last is: </a:t>
            </a:r>
            <a:r>
              <a:rPr lang="en-US" altLang="zh-TW" sz="2800" b="0" dirty="0" smtClean="0">
                <a:latin typeface="High Tower Text" pitchFamily="18" charset="0"/>
              </a:rPr>
              <a:t>C</a:t>
            </a:r>
            <a:endParaRPr lang="en-US" altLang="zh-TW" sz="2800" b="0" dirty="0">
              <a:latin typeface="High Tower Text" pitchFamily="18" charset="0"/>
            </a:endParaRPr>
          </a:p>
          <a:p>
            <a:pPr marL="514350" indent="53975">
              <a:lnSpc>
                <a:spcPct val="80000"/>
              </a:lnSpc>
              <a:spcBef>
                <a:spcPct val="0"/>
              </a:spcBef>
              <a:buFontTx/>
              <a:buNone/>
            </a:pPr>
            <a:r>
              <a:rPr lang="en-US" altLang="zh-TW" sz="2400" b="0" dirty="0">
                <a:solidFill>
                  <a:srgbClr val="FFFFFF">
                    <a:lumMod val="65000"/>
                  </a:srgbClr>
                </a:solidFill>
                <a:latin typeface="Times New Roman" pitchFamily="18" charset="0"/>
              </a:rPr>
              <a:t>% </a:t>
            </a:r>
            <a:endParaRPr lang="en-US" altLang="zh-TW" sz="2400" b="0" dirty="0" smtClean="0">
              <a:solidFill>
                <a:srgbClr val="FFFFFF">
                  <a:lumMod val="65000"/>
                </a:srgbClr>
              </a:solidFill>
              <a:latin typeface="Times New Roman" pitchFamily="18" charset="0"/>
            </a:endParaRPr>
          </a:p>
          <a:p>
            <a:pPr marL="514350" indent="53975">
              <a:lnSpc>
                <a:spcPct val="70000"/>
              </a:lnSpc>
              <a:spcBef>
                <a:spcPct val="0"/>
              </a:spcBef>
              <a:buFontTx/>
              <a:buNone/>
            </a:pPr>
            <a:endParaRPr lang="en-US" altLang="zh-TW" sz="2800" b="0" dirty="0">
              <a:solidFill>
                <a:srgbClr val="FF0000"/>
              </a:solidFill>
              <a:latin typeface="High Tower Text" pitchFamily="18" charset="0"/>
            </a:endParaRPr>
          </a:p>
        </p:txBody>
      </p:sp>
      <p:sp>
        <p:nvSpPr>
          <p:cNvPr id="26626" name="Rectangle 2"/>
          <p:cNvSpPr>
            <a:spLocks noGrp="1" noChangeArrowheads="1"/>
          </p:cNvSpPr>
          <p:nvPr>
            <p:ph type="title" idx="4294967295"/>
          </p:nvPr>
        </p:nvSpPr>
        <p:spPr>
          <a:xfrm>
            <a:off x="0" y="44624"/>
            <a:ext cx="9144000" cy="914400"/>
          </a:xfrm>
        </p:spPr>
        <p:txBody>
          <a:bodyPr/>
          <a:lstStyle/>
          <a:p>
            <a:pPr eaLnBrk="1" hangingPunct="1"/>
            <a:r>
              <a:rPr lang="en-US" altLang="zh-TW" sz="4800" b="1" dirty="0" smtClean="0">
                <a:solidFill>
                  <a:srgbClr val="0033CC"/>
                </a:solidFill>
              </a:rPr>
              <a:t>The $</a:t>
            </a:r>
            <a:r>
              <a:rPr lang="en-US" altLang="zh-TW" sz="4800" b="1" dirty="0" err="1" smtClean="0">
                <a:solidFill>
                  <a:srgbClr val="0033CC"/>
                </a:solidFill>
              </a:rPr>
              <a:t>argv</a:t>
            </a:r>
            <a:r>
              <a:rPr lang="en-US" altLang="zh-TW" sz="4800" b="1" dirty="0" smtClean="0">
                <a:solidFill>
                  <a:srgbClr val="0033CC"/>
                </a:solidFill>
              </a:rPr>
              <a:t> </a:t>
            </a:r>
            <a:r>
              <a:rPr lang="en-US" altLang="zh-TW" sz="4800" b="1" spc="-500" dirty="0" smtClean="0">
                <a:solidFill>
                  <a:srgbClr val="0033CC"/>
                </a:solidFill>
              </a:rPr>
              <a:t>V</a:t>
            </a:r>
            <a:r>
              <a:rPr lang="en-US" altLang="zh-TW" sz="4800" b="1" spc="-100" dirty="0" smtClean="0">
                <a:solidFill>
                  <a:srgbClr val="0033CC"/>
                </a:solidFill>
              </a:rPr>
              <a:t>a</a:t>
            </a:r>
            <a:r>
              <a:rPr lang="en-US" altLang="zh-TW" sz="4800" b="1" dirty="0" smtClean="0">
                <a:solidFill>
                  <a:srgbClr val="0033CC"/>
                </a:solidFill>
              </a:rPr>
              <a:t>ri</a:t>
            </a:r>
            <a:r>
              <a:rPr lang="en-US" altLang="zh-TW" sz="4800" b="1" spc="-100" dirty="0" smtClean="0">
                <a:solidFill>
                  <a:srgbClr val="0033CC"/>
                </a:solidFill>
              </a:rPr>
              <a:t>able</a:t>
            </a:r>
            <a:endParaRPr lang="en-US" altLang="zh-TW" sz="4800" b="1" dirty="0" smtClean="0">
              <a:solidFill>
                <a:srgbClr val="0033CC"/>
              </a:solidFill>
            </a:endParaRPr>
          </a:p>
        </p:txBody>
      </p:sp>
      <p:sp>
        <p:nvSpPr>
          <p:cNvPr id="6" name="AutoShape 9"/>
          <p:cNvSpPr>
            <a:spLocks noChangeArrowheads="1"/>
          </p:cNvSpPr>
          <p:nvPr/>
        </p:nvSpPr>
        <p:spPr bwMode="auto">
          <a:xfrm>
            <a:off x="2286000" y="9525"/>
            <a:ext cx="6858000" cy="1057275"/>
          </a:xfrm>
          <a:prstGeom prst="wedgeRectCallout">
            <a:avLst>
              <a:gd name="adj1" fmla="val -52115"/>
              <a:gd name="adj2" fmla="val 302195"/>
            </a:avLst>
          </a:prstGeom>
          <a:solidFill>
            <a:srgbClr val="FED845"/>
          </a:solidFill>
          <a:ln w="9525">
            <a:solidFill>
              <a:schemeClr val="tx1"/>
            </a:solidFill>
            <a:miter lim="800000"/>
            <a:headEnd/>
            <a:tailEnd/>
          </a:ln>
        </p:spPr>
        <p:txBody>
          <a:bodyPr anchor="ctr" anchorCtr="0"/>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spcBef>
                <a:spcPct val="0"/>
              </a:spcBef>
              <a:buFontTx/>
              <a:buNone/>
            </a:pPr>
            <a:r>
              <a:rPr lang="en-US" altLang="zh-TW" dirty="0" smtClean="0">
                <a:solidFill>
                  <a:srgbClr val="0033CC"/>
                </a:solidFill>
                <a:latin typeface="Arial Narrow" pitchFamily="34" charset="0"/>
              </a:rPr>
              <a:t>You probably write your programs with:</a:t>
            </a:r>
          </a:p>
          <a:p>
            <a:pPr lvl="0" algn="ctr">
              <a:lnSpc>
                <a:spcPct val="85000"/>
              </a:lnSpc>
              <a:spcBef>
                <a:spcPct val="0"/>
              </a:spcBef>
              <a:buNone/>
            </a:pPr>
            <a:r>
              <a:rPr lang="en-US" altLang="zh-TW" sz="2800" b="0" dirty="0" err="1" smtClean="0">
                <a:solidFill>
                  <a:srgbClr val="FF0000"/>
                </a:solidFill>
                <a:latin typeface="High Tower Text" pitchFamily="18" charset="0"/>
              </a:rPr>
              <a:t>int</a:t>
            </a:r>
            <a:r>
              <a:rPr lang="en-US" altLang="zh-TW" sz="2800" b="0" dirty="0" smtClean="0">
                <a:solidFill>
                  <a:srgbClr val="FF0000"/>
                </a:solidFill>
                <a:latin typeface="High Tower Text" pitchFamily="18" charset="0"/>
              </a:rPr>
              <a:t> main(</a:t>
            </a:r>
            <a:r>
              <a:rPr lang="en-US" altLang="zh-TW" sz="1800" b="0" dirty="0" smtClean="0">
                <a:solidFill>
                  <a:srgbClr val="FF0000"/>
                </a:solidFill>
                <a:latin typeface="High Tower Text" pitchFamily="18" charset="0"/>
              </a:rPr>
              <a:t> </a:t>
            </a:r>
            <a:r>
              <a:rPr lang="en-US" altLang="zh-TW" sz="2800" b="0" dirty="0" smtClean="0">
                <a:solidFill>
                  <a:srgbClr val="FF0000"/>
                </a:solidFill>
                <a:latin typeface="High Tower Text" pitchFamily="18" charset="0"/>
              </a:rPr>
              <a:t>) {  ...  }</a:t>
            </a:r>
          </a:p>
        </p:txBody>
      </p:sp>
      <p:sp>
        <p:nvSpPr>
          <p:cNvPr id="5" name="AutoShape 9"/>
          <p:cNvSpPr>
            <a:spLocks noChangeArrowheads="1"/>
          </p:cNvSpPr>
          <p:nvPr/>
        </p:nvSpPr>
        <p:spPr bwMode="auto">
          <a:xfrm>
            <a:off x="2286000" y="1219200"/>
            <a:ext cx="6858000" cy="900733"/>
          </a:xfrm>
          <a:prstGeom prst="wedgeRectCallout">
            <a:avLst>
              <a:gd name="adj1" fmla="val 2329"/>
              <a:gd name="adj2" fmla="val -94257"/>
            </a:avLst>
          </a:prstGeom>
          <a:solidFill>
            <a:srgbClr val="FED845"/>
          </a:solidFill>
          <a:ln w="9525">
            <a:solidFill>
              <a:schemeClr val="tx1"/>
            </a:solidFill>
            <a:miter lim="800000"/>
            <a:headEnd/>
            <a:tailEnd/>
          </a:ln>
        </p:spPr>
        <p:txBody>
          <a:bodyPr anchor="ctr" anchorCtr="0"/>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eaLnBrk="1" hangingPunct="1">
              <a:spcBef>
                <a:spcPct val="0"/>
              </a:spcBef>
              <a:buNone/>
            </a:pPr>
            <a:r>
              <a:rPr lang="en-US" altLang="zh-TW" sz="2800" dirty="0" smtClean="0">
                <a:latin typeface="Arial Narrow" pitchFamily="34" charset="0"/>
              </a:rPr>
              <a:t>In that case, you wouldn't see any command-line arguments passed into your C++ program.</a:t>
            </a:r>
            <a:endParaRPr lang="en-US" altLang="zh-TW" sz="2800" dirty="0">
              <a:latin typeface="Arial Narrow" pitchFamily="34" charset="0"/>
            </a:endParaRPr>
          </a:p>
        </p:txBody>
      </p:sp>
      <p:sp>
        <p:nvSpPr>
          <p:cNvPr id="11" name="Rectangle 7"/>
          <p:cNvSpPr>
            <a:spLocks noChangeArrowheads="1"/>
          </p:cNvSpPr>
          <p:nvPr/>
        </p:nvSpPr>
        <p:spPr bwMode="auto">
          <a:xfrm>
            <a:off x="798162" y="5413248"/>
            <a:ext cx="49723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marL="0" indent="0">
              <a:lnSpc>
                <a:spcPct val="85000"/>
              </a:lnSpc>
              <a:spcBef>
                <a:spcPct val="0"/>
              </a:spcBef>
              <a:buFontTx/>
              <a:buNone/>
            </a:pPr>
            <a:r>
              <a:rPr lang="en-US" altLang="zh-TW" sz="2400" b="0" dirty="0" smtClean="0">
                <a:solidFill>
                  <a:srgbClr val="FFFFFF">
                    <a:lumMod val="65000"/>
                  </a:srgbClr>
                </a:solidFill>
                <a:latin typeface="Times New Roman" pitchFamily="18" charset="0"/>
              </a:rPr>
              <a:t>%</a:t>
            </a:r>
            <a:r>
              <a:rPr lang="en-US" altLang="zh-TW" sz="2800" b="0" dirty="0" smtClean="0">
                <a:solidFill>
                  <a:srgbClr val="FF0000"/>
                </a:solidFill>
                <a:latin typeface="High Tower Text" pitchFamily="18" charset="0"/>
              </a:rPr>
              <a:t> </a:t>
            </a:r>
            <a:endParaRPr lang="en-US" altLang="zh-TW" sz="2800" b="0" dirty="0">
              <a:latin typeface="High Tower Text" pitchFamily="18" charset="0"/>
            </a:endParaRPr>
          </a:p>
          <a:p>
            <a:pPr marL="0" indent="0">
              <a:lnSpc>
                <a:spcPct val="85000"/>
              </a:lnSpc>
              <a:spcBef>
                <a:spcPct val="0"/>
              </a:spcBef>
              <a:buFontTx/>
              <a:buNone/>
            </a:pPr>
            <a:r>
              <a:rPr lang="en-US" altLang="zh-TW" sz="2400" b="0" dirty="0">
                <a:solidFill>
                  <a:srgbClr val="FFFFFF">
                    <a:lumMod val="65000"/>
                  </a:srgbClr>
                </a:solidFill>
                <a:latin typeface="Times New Roman" pitchFamily="18" charset="0"/>
              </a:rPr>
              <a:t>%</a:t>
            </a:r>
            <a:r>
              <a:rPr lang="en-US" altLang="zh-TW" sz="2800" b="0" dirty="0" smtClean="0">
                <a:solidFill>
                  <a:srgbClr val="FF0000"/>
                </a:solidFill>
                <a:latin typeface="High Tower Text" pitchFamily="18" charset="0"/>
              </a:rPr>
              <a:t> </a:t>
            </a:r>
            <a:endParaRPr lang="en-US" altLang="zh-TW" sz="2800" b="0" dirty="0">
              <a:solidFill>
                <a:srgbClr val="FF0000"/>
              </a:solidFill>
              <a:latin typeface="High Tower Text" pitchFamily="18" charset="0"/>
            </a:endParaRPr>
          </a:p>
        </p:txBody>
      </p:sp>
    </p:spTree>
    <p:extLst>
      <p:ext uri="{BB962C8B-B14F-4D97-AF65-F5344CB8AC3E}">
        <p14:creationId xmlns:p14="http://schemas.microsoft.com/office/powerpoint/2010/main" val="3084024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7"/>
          <p:cNvSpPr>
            <a:spLocks noChangeArrowheads="1"/>
          </p:cNvSpPr>
          <p:nvPr/>
        </p:nvSpPr>
        <p:spPr bwMode="auto">
          <a:xfrm>
            <a:off x="228600" y="959024"/>
            <a:ext cx="89154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nSpc>
                <a:spcPct val="94000"/>
              </a:lnSpc>
              <a:spcBef>
                <a:spcPct val="0"/>
              </a:spcBef>
            </a:pPr>
            <a:r>
              <a:rPr lang="en-US" altLang="zh-TW" b="0" dirty="0" smtClean="0">
                <a:solidFill>
                  <a:srgbClr val="000000"/>
                </a:solidFill>
              </a:rPr>
              <a:t>Did you know that C/C++ programmers also use </a:t>
            </a:r>
            <a:r>
              <a:rPr lang="en-US" altLang="zh-TW" sz="3100" dirty="0" err="1" smtClean="0">
                <a:solidFill>
                  <a:srgbClr val="0033CC"/>
                </a:solidFill>
                <a:latin typeface="Lucida Console" panose="020B0609040504020204" pitchFamily="49" charset="0"/>
              </a:rPr>
              <a:t>argv</a:t>
            </a:r>
            <a:r>
              <a:rPr lang="en-US" altLang="zh-TW" b="0" dirty="0">
                <a:solidFill>
                  <a:srgbClr val="000000"/>
                </a:solidFill>
              </a:rPr>
              <a:t>, by </a:t>
            </a:r>
            <a:r>
              <a:rPr lang="en-US" altLang="zh-TW" b="0" dirty="0" smtClean="0">
                <a:solidFill>
                  <a:srgbClr val="000000"/>
                </a:solidFill>
              </a:rPr>
              <a:t>convention (</a:t>
            </a:r>
            <a:r>
              <a:rPr lang="zh-TW" altLang="en-US" sz="2800" dirty="0">
                <a:solidFill>
                  <a:sysClr val="windowText" lastClr="000000"/>
                </a:solidFill>
              </a:rPr>
              <a:t>命名慣例</a:t>
            </a:r>
            <a:r>
              <a:rPr lang="en-US" altLang="zh-TW" b="0" dirty="0" smtClean="0">
                <a:solidFill>
                  <a:srgbClr val="000000"/>
                </a:solidFill>
              </a:rPr>
              <a:t>), for their command line arguments?</a:t>
            </a:r>
          </a:p>
          <a:p>
            <a:pPr marL="0" indent="0">
              <a:lnSpc>
                <a:spcPct val="80000"/>
              </a:lnSpc>
              <a:spcBef>
                <a:spcPct val="0"/>
              </a:spcBef>
              <a:buNone/>
            </a:pPr>
            <a:endParaRPr lang="en-US" altLang="zh-TW" sz="1400" b="0" dirty="0">
              <a:solidFill>
                <a:srgbClr val="000000"/>
              </a:solidFill>
            </a:endParaRPr>
          </a:p>
          <a:p>
            <a:pPr marL="514350" indent="53975">
              <a:lnSpc>
                <a:spcPct val="85000"/>
              </a:lnSpc>
              <a:spcBef>
                <a:spcPct val="0"/>
              </a:spcBef>
              <a:buFontTx/>
              <a:buNone/>
            </a:pPr>
            <a:r>
              <a:rPr lang="en-US" altLang="zh-TW" sz="2400" b="0" dirty="0" smtClean="0">
                <a:solidFill>
                  <a:srgbClr val="FFFFFF">
                    <a:lumMod val="65000"/>
                  </a:srgbClr>
                </a:solidFill>
                <a:latin typeface="Times New Roman" pitchFamily="18" charset="0"/>
              </a:rPr>
              <a:t>%</a:t>
            </a:r>
            <a:r>
              <a:rPr lang="en-US" altLang="zh-TW" sz="2800" b="0" dirty="0" smtClean="0">
                <a:solidFill>
                  <a:srgbClr val="FF0000"/>
                </a:solidFill>
                <a:latin typeface="High Tower Text" pitchFamily="18" charset="0"/>
              </a:rPr>
              <a:t> </a:t>
            </a:r>
            <a:r>
              <a:rPr lang="en-US" altLang="zh-TW" sz="2800" b="0" dirty="0">
                <a:latin typeface="High Tower Text" pitchFamily="18" charset="0"/>
              </a:rPr>
              <a:t>cat argv.cpp</a:t>
            </a:r>
          </a:p>
          <a:p>
            <a:pPr marL="514350" indent="53975">
              <a:lnSpc>
                <a:spcPct val="85000"/>
              </a:lnSpc>
              <a:spcBef>
                <a:spcPct val="0"/>
              </a:spcBef>
              <a:buFontTx/>
              <a:buNone/>
            </a:pPr>
            <a:r>
              <a:rPr lang="en-US" altLang="zh-TW" sz="2400" b="0" dirty="0">
                <a:cs typeface="Arial" panose="020B0604020202020204" pitchFamily="34" charset="0"/>
              </a:rPr>
              <a:t>#</a:t>
            </a:r>
            <a:r>
              <a:rPr lang="en-US" altLang="zh-TW" sz="2800" b="0" dirty="0">
                <a:latin typeface="High Tower Text" pitchFamily="18" charset="0"/>
              </a:rPr>
              <a:t>include &lt;</a:t>
            </a:r>
            <a:r>
              <a:rPr lang="en-US" altLang="zh-TW" sz="2800" b="0" dirty="0" err="1">
                <a:latin typeface="High Tower Text" pitchFamily="18" charset="0"/>
              </a:rPr>
              <a:t>iostream</a:t>
            </a:r>
            <a:r>
              <a:rPr lang="en-US" altLang="zh-TW" sz="2800" b="0" dirty="0">
                <a:latin typeface="High Tower Text" pitchFamily="18" charset="0"/>
              </a:rPr>
              <a:t>&gt;</a:t>
            </a:r>
          </a:p>
          <a:p>
            <a:pPr marL="514350" indent="53975">
              <a:lnSpc>
                <a:spcPct val="85000"/>
              </a:lnSpc>
              <a:spcBef>
                <a:spcPct val="0"/>
              </a:spcBef>
              <a:buFontTx/>
              <a:buNone/>
            </a:pPr>
            <a:r>
              <a:rPr lang="en-US" altLang="zh-TW" sz="2800" b="0" dirty="0">
                <a:latin typeface="High Tower Text" pitchFamily="18" charset="0"/>
              </a:rPr>
              <a:t>using namespace </a:t>
            </a:r>
            <a:r>
              <a:rPr lang="en-US" altLang="zh-TW" sz="2800" b="0" dirty="0" err="1">
                <a:latin typeface="High Tower Text" pitchFamily="18" charset="0"/>
              </a:rPr>
              <a:t>std</a:t>
            </a:r>
            <a:r>
              <a:rPr lang="en-US" altLang="zh-TW" sz="2800" b="0" dirty="0">
                <a:latin typeface="High Tower Text" pitchFamily="18" charset="0"/>
              </a:rPr>
              <a:t>;</a:t>
            </a:r>
          </a:p>
          <a:p>
            <a:pPr marL="514350" indent="53975">
              <a:lnSpc>
                <a:spcPct val="85000"/>
              </a:lnSpc>
              <a:spcBef>
                <a:spcPct val="0"/>
              </a:spcBef>
              <a:buFontTx/>
              <a:buNone/>
            </a:pPr>
            <a:r>
              <a:rPr lang="en-US" altLang="zh-TW" sz="2800" b="0" dirty="0" err="1">
                <a:solidFill>
                  <a:srgbClr val="FF0000"/>
                </a:solidFill>
                <a:latin typeface="High Tower Text" pitchFamily="18" charset="0"/>
              </a:rPr>
              <a:t>int</a:t>
            </a:r>
            <a:r>
              <a:rPr lang="en-US" altLang="zh-TW" sz="2800" b="0" dirty="0">
                <a:solidFill>
                  <a:srgbClr val="FF0000"/>
                </a:solidFill>
                <a:latin typeface="High Tower Text" pitchFamily="18" charset="0"/>
              </a:rPr>
              <a:t> main(</a:t>
            </a:r>
            <a:r>
              <a:rPr lang="en-US" altLang="zh-TW" sz="2800" b="0" dirty="0" err="1">
                <a:solidFill>
                  <a:srgbClr val="FF0000"/>
                </a:solidFill>
                <a:latin typeface="High Tower Text" pitchFamily="18" charset="0"/>
              </a:rPr>
              <a:t>int</a:t>
            </a:r>
            <a:r>
              <a:rPr lang="en-US" altLang="zh-TW" sz="2800" b="0" dirty="0">
                <a:solidFill>
                  <a:srgbClr val="FF0000"/>
                </a:solidFill>
                <a:latin typeface="High Tower Text" pitchFamily="18" charset="0"/>
              </a:rPr>
              <a:t> </a:t>
            </a:r>
            <a:r>
              <a:rPr lang="en-US" altLang="zh-TW" sz="2800" b="0" dirty="0" err="1">
                <a:solidFill>
                  <a:srgbClr val="0033CC"/>
                </a:solidFill>
                <a:latin typeface="High Tower Text" pitchFamily="18" charset="0"/>
              </a:rPr>
              <a:t>argc</a:t>
            </a:r>
            <a:r>
              <a:rPr lang="en-US" altLang="zh-TW" sz="2800" b="0" dirty="0">
                <a:solidFill>
                  <a:srgbClr val="FF0000"/>
                </a:solidFill>
                <a:latin typeface="High Tower Text" pitchFamily="18" charset="0"/>
              </a:rPr>
              <a:t>, char **</a:t>
            </a:r>
            <a:r>
              <a:rPr lang="en-US" altLang="zh-TW" sz="2800" b="0" dirty="0" err="1">
                <a:solidFill>
                  <a:srgbClr val="0033CC"/>
                </a:solidFill>
                <a:latin typeface="High Tower Text" pitchFamily="18" charset="0"/>
              </a:rPr>
              <a:t>argv</a:t>
            </a:r>
            <a:r>
              <a:rPr lang="en-US" altLang="zh-TW" sz="2800" b="0" dirty="0">
                <a:solidFill>
                  <a:srgbClr val="FF0000"/>
                </a:solidFill>
                <a:latin typeface="High Tower Text" pitchFamily="18" charset="0"/>
              </a:rPr>
              <a:t>) </a:t>
            </a:r>
            <a:r>
              <a:rPr lang="en-US" altLang="zh-TW" sz="2800" b="0" dirty="0">
                <a:latin typeface="High Tower Text" pitchFamily="18" charset="0"/>
              </a:rPr>
              <a:t>{</a:t>
            </a:r>
          </a:p>
          <a:p>
            <a:pPr marL="514350" indent="53975">
              <a:lnSpc>
                <a:spcPct val="85000"/>
              </a:lnSpc>
              <a:spcBef>
                <a:spcPct val="0"/>
              </a:spcBef>
              <a:buFontTx/>
              <a:buNone/>
            </a:pPr>
            <a:r>
              <a:rPr lang="en-US" altLang="zh-TW" sz="2800" b="0" dirty="0">
                <a:solidFill>
                  <a:srgbClr val="FF0000"/>
                </a:solidFill>
                <a:latin typeface="High Tower Text" pitchFamily="18" charset="0"/>
              </a:rPr>
              <a:t>  </a:t>
            </a:r>
            <a:r>
              <a:rPr lang="en-US" altLang="zh-TW" sz="2800" b="0" dirty="0" smtClean="0">
                <a:solidFill>
                  <a:srgbClr val="FF0000"/>
                </a:solidFill>
                <a:latin typeface="High Tower Text" pitchFamily="18" charset="0"/>
              </a:rPr>
              <a:t> </a:t>
            </a:r>
            <a:r>
              <a:rPr lang="en-US" altLang="zh-TW" sz="2800" b="0" dirty="0" err="1" smtClean="0">
                <a:latin typeface="High Tower Text" pitchFamily="18" charset="0"/>
              </a:rPr>
              <a:t>cout</a:t>
            </a:r>
            <a:r>
              <a:rPr lang="en-US" altLang="zh-TW" sz="2800" b="0" dirty="0">
                <a:latin typeface="High Tower Text" pitchFamily="18" charset="0"/>
              </a:rPr>
              <a:t>&lt;&lt;argc</a:t>
            </a:r>
            <a:r>
              <a:rPr lang="en-US" altLang="zh-TW" sz="2400" b="0" dirty="0">
                <a:latin typeface="+mn-lt"/>
              </a:rPr>
              <a:t>-1</a:t>
            </a:r>
            <a:r>
              <a:rPr lang="en-US" altLang="zh-TW" sz="2800" b="0" dirty="0">
                <a:latin typeface="High Tower Text" pitchFamily="18" charset="0"/>
              </a:rPr>
              <a:t>&lt;&lt;" arguments. Last is: "&lt;&lt;</a:t>
            </a:r>
            <a:r>
              <a:rPr lang="en-US" altLang="zh-TW" sz="2800" b="0" dirty="0" err="1">
                <a:latin typeface="High Tower Text" panose="02040502050506030303" pitchFamily="18" charset="0"/>
              </a:rPr>
              <a:t>argv</a:t>
            </a:r>
            <a:r>
              <a:rPr lang="en-US" altLang="zh-TW" sz="2400" b="0" dirty="0">
                <a:latin typeface="+mn-lt"/>
              </a:rPr>
              <a:t>[</a:t>
            </a:r>
            <a:r>
              <a:rPr lang="en-US" altLang="zh-TW" sz="2800" b="0" dirty="0">
                <a:latin typeface="High Tower Text" pitchFamily="18" charset="0"/>
              </a:rPr>
              <a:t>argc</a:t>
            </a:r>
            <a:r>
              <a:rPr lang="en-US" altLang="zh-TW" sz="2400" b="0" dirty="0">
                <a:latin typeface="+mn-lt"/>
              </a:rPr>
              <a:t>-1</a:t>
            </a:r>
            <a:r>
              <a:rPr lang="en-US" altLang="zh-TW" sz="2400" b="0" dirty="0" smtClean="0">
                <a:latin typeface="+mn-lt"/>
              </a:rPr>
              <a:t>]</a:t>
            </a:r>
            <a:r>
              <a:rPr lang="en-US" altLang="zh-TW" sz="2400" b="0" dirty="0">
                <a:latin typeface="High Tower Text" pitchFamily="18" charset="0"/>
              </a:rPr>
              <a:t> </a:t>
            </a:r>
            <a:r>
              <a:rPr lang="en-US" altLang="zh-TW" sz="2400" b="0" dirty="0" smtClean="0">
                <a:latin typeface="High Tower Text" pitchFamily="18" charset="0"/>
              </a:rPr>
              <a:t>;</a:t>
            </a:r>
          </a:p>
          <a:p>
            <a:pPr marL="514350" indent="53975">
              <a:lnSpc>
                <a:spcPct val="85000"/>
              </a:lnSpc>
              <a:spcBef>
                <a:spcPct val="0"/>
              </a:spcBef>
              <a:buFontTx/>
              <a:buNone/>
            </a:pPr>
            <a:r>
              <a:rPr lang="en-US" altLang="zh-TW" sz="2800" b="0" dirty="0">
                <a:latin typeface="High Tower Text" pitchFamily="18" charset="0"/>
              </a:rPr>
              <a:t> </a:t>
            </a:r>
            <a:r>
              <a:rPr lang="en-US" altLang="zh-TW" sz="2800" b="0" dirty="0" smtClean="0">
                <a:latin typeface="High Tower Text" pitchFamily="18" charset="0"/>
              </a:rPr>
              <a:t>  </a:t>
            </a:r>
            <a:r>
              <a:rPr lang="en-US" altLang="zh-TW" sz="2800" b="0" dirty="0" err="1" smtClean="0">
                <a:latin typeface="High Tower Text" pitchFamily="18" charset="0"/>
              </a:rPr>
              <a:t>cout</a:t>
            </a:r>
            <a:r>
              <a:rPr lang="en-US" altLang="zh-TW" sz="2800" b="0" dirty="0" smtClean="0">
                <a:latin typeface="High Tower Text" pitchFamily="18" charset="0"/>
              </a:rPr>
              <a:t>&lt;&lt;</a:t>
            </a:r>
            <a:r>
              <a:rPr lang="en-US" altLang="zh-TW" sz="2800" b="0" dirty="0" err="1">
                <a:latin typeface="High Tower Text" pitchFamily="18" charset="0"/>
              </a:rPr>
              <a:t>endl</a:t>
            </a:r>
            <a:r>
              <a:rPr lang="en-US" altLang="zh-TW" sz="2800" b="0" dirty="0" smtClean="0">
                <a:latin typeface="High Tower Text" pitchFamily="18" charset="0"/>
              </a:rPr>
              <a:t>;</a:t>
            </a:r>
          </a:p>
          <a:p>
            <a:pPr marL="514350" indent="53975">
              <a:lnSpc>
                <a:spcPct val="85000"/>
              </a:lnSpc>
              <a:spcBef>
                <a:spcPct val="0"/>
              </a:spcBef>
              <a:buFontTx/>
              <a:buNone/>
            </a:pPr>
            <a:r>
              <a:rPr lang="en-US" altLang="zh-TW" sz="2800" b="0" dirty="0">
                <a:latin typeface="High Tower Text" pitchFamily="18" charset="0"/>
              </a:rPr>
              <a:t> </a:t>
            </a:r>
            <a:r>
              <a:rPr lang="en-US" altLang="zh-TW" sz="2800" b="0" dirty="0" smtClean="0">
                <a:latin typeface="High Tower Text" pitchFamily="18" charset="0"/>
              </a:rPr>
              <a:t>  return </a:t>
            </a:r>
            <a:r>
              <a:rPr lang="en-US" altLang="zh-TW" sz="2400" b="0" dirty="0" smtClean="0">
                <a:latin typeface="+mn-lt"/>
              </a:rPr>
              <a:t>0</a:t>
            </a:r>
            <a:r>
              <a:rPr lang="en-US" altLang="zh-TW" sz="2800" b="0" dirty="0" smtClean="0">
                <a:latin typeface="High Tower Text" pitchFamily="18" charset="0"/>
              </a:rPr>
              <a:t>;</a:t>
            </a:r>
          </a:p>
          <a:p>
            <a:pPr marL="514350" indent="53975">
              <a:lnSpc>
                <a:spcPct val="85000"/>
              </a:lnSpc>
              <a:spcBef>
                <a:spcPct val="0"/>
              </a:spcBef>
              <a:buFontTx/>
              <a:buNone/>
            </a:pPr>
            <a:r>
              <a:rPr lang="en-US" altLang="zh-TW" sz="2800" b="0" dirty="0" smtClean="0">
                <a:latin typeface="High Tower Text" pitchFamily="18" charset="0"/>
              </a:rPr>
              <a:t>}</a:t>
            </a:r>
            <a:endParaRPr lang="en-US" altLang="zh-TW" sz="2800" b="0" dirty="0">
              <a:latin typeface="High Tower Text" pitchFamily="18" charset="0"/>
            </a:endParaRPr>
          </a:p>
          <a:p>
            <a:pPr marL="514350" indent="53975">
              <a:lnSpc>
                <a:spcPct val="85000"/>
              </a:lnSpc>
              <a:spcBef>
                <a:spcPct val="0"/>
              </a:spcBef>
              <a:buFontTx/>
              <a:buNone/>
            </a:pPr>
            <a:r>
              <a:rPr lang="en-US" altLang="zh-TW" sz="2400" b="0" dirty="0">
                <a:solidFill>
                  <a:schemeClr val="bg1"/>
                </a:solidFill>
                <a:latin typeface="Times New Roman" pitchFamily="18" charset="0"/>
              </a:rPr>
              <a:t>%</a:t>
            </a:r>
            <a:r>
              <a:rPr lang="en-US" altLang="zh-TW" sz="2800" b="0" dirty="0" smtClean="0">
                <a:solidFill>
                  <a:srgbClr val="FF0000"/>
                </a:solidFill>
                <a:latin typeface="High Tower Text" pitchFamily="18" charset="0"/>
              </a:rPr>
              <a:t> </a:t>
            </a:r>
            <a:r>
              <a:rPr lang="en-US" altLang="zh-TW" sz="2800" b="0" dirty="0">
                <a:latin typeface="High Tower Text" pitchFamily="18" charset="0"/>
              </a:rPr>
              <a:t>g</a:t>
            </a:r>
            <a:r>
              <a:rPr lang="en-US" altLang="zh-TW" sz="2000" b="0" dirty="0">
                <a:latin typeface="+mn-lt"/>
              </a:rPr>
              <a:t>++</a:t>
            </a:r>
            <a:r>
              <a:rPr lang="en-US" altLang="zh-TW" sz="2400" b="0" dirty="0">
                <a:latin typeface="+mn-lt"/>
              </a:rPr>
              <a:t> -</a:t>
            </a:r>
            <a:r>
              <a:rPr lang="en-US" altLang="zh-TW" sz="2800" b="0" dirty="0">
                <a:latin typeface="High Tower Text" pitchFamily="18" charset="0"/>
              </a:rPr>
              <a:t>o argv.exe argv.cpp</a:t>
            </a:r>
          </a:p>
          <a:p>
            <a:pPr marL="514350" indent="53975">
              <a:lnSpc>
                <a:spcPct val="85000"/>
              </a:lnSpc>
              <a:spcBef>
                <a:spcPct val="0"/>
              </a:spcBef>
              <a:buFontTx/>
              <a:buNone/>
            </a:pPr>
            <a:r>
              <a:rPr lang="en-US" altLang="zh-TW" sz="2400" b="0" dirty="0">
                <a:solidFill>
                  <a:schemeClr val="bg1"/>
                </a:solidFill>
                <a:latin typeface="Times New Roman" pitchFamily="18" charset="0"/>
              </a:rPr>
              <a:t>%</a:t>
            </a:r>
            <a:r>
              <a:rPr lang="en-US" altLang="zh-TW" sz="2800" b="0" dirty="0" smtClean="0">
                <a:solidFill>
                  <a:srgbClr val="FF0000"/>
                </a:solidFill>
                <a:latin typeface="High Tower Text" pitchFamily="18" charset="0"/>
              </a:rPr>
              <a:t> </a:t>
            </a:r>
            <a:r>
              <a:rPr lang="en-US" altLang="zh-TW" sz="2800" b="0" dirty="0">
                <a:latin typeface="High Tower Text" pitchFamily="18" charset="0"/>
              </a:rPr>
              <a:t>./argv.exe </a:t>
            </a:r>
            <a:r>
              <a:rPr lang="en-US" altLang="zh-TW" sz="2800" b="0" dirty="0" smtClean="0">
                <a:latin typeface="High Tower Text" pitchFamily="18" charset="0"/>
              </a:rPr>
              <a:t>A B C</a:t>
            </a:r>
            <a:endParaRPr lang="en-US" altLang="zh-TW" sz="2800" b="0" dirty="0">
              <a:latin typeface="High Tower Text" pitchFamily="18" charset="0"/>
            </a:endParaRPr>
          </a:p>
          <a:p>
            <a:pPr marL="514350" indent="53975">
              <a:lnSpc>
                <a:spcPct val="85000"/>
              </a:lnSpc>
              <a:spcBef>
                <a:spcPct val="0"/>
              </a:spcBef>
              <a:buFontTx/>
              <a:buNone/>
            </a:pPr>
            <a:r>
              <a:rPr lang="en-US" altLang="zh-TW" sz="2400" b="0" dirty="0">
                <a:latin typeface="+mn-lt"/>
              </a:rPr>
              <a:t>3</a:t>
            </a:r>
            <a:r>
              <a:rPr lang="en-US" altLang="zh-TW" sz="2800" b="0" dirty="0">
                <a:latin typeface="High Tower Text" pitchFamily="18" charset="0"/>
              </a:rPr>
              <a:t> arguments. Last is: </a:t>
            </a:r>
            <a:r>
              <a:rPr lang="en-US" altLang="zh-TW" sz="2800" b="0" dirty="0" smtClean="0">
                <a:latin typeface="High Tower Text" pitchFamily="18" charset="0"/>
              </a:rPr>
              <a:t>C</a:t>
            </a:r>
            <a:endParaRPr lang="en-US" altLang="zh-TW" sz="2800" b="0" dirty="0">
              <a:latin typeface="High Tower Text" pitchFamily="18" charset="0"/>
            </a:endParaRPr>
          </a:p>
          <a:p>
            <a:pPr marL="514350" indent="53975">
              <a:lnSpc>
                <a:spcPct val="80000"/>
              </a:lnSpc>
              <a:spcBef>
                <a:spcPct val="0"/>
              </a:spcBef>
              <a:buFontTx/>
              <a:buNone/>
            </a:pPr>
            <a:r>
              <a:rPr lang="en-US" altLang="zh-TW" sz="2400" b="0" dirty="0">
                <a:solidFill>
                  <a:srgbClr val="FFFFFF">
                    <a:lumMod val="65000"/>
                  </a:srgbClr>
                </a:solidFill>
                <a:latin typeface="Times New Roman" pitchFamily="18" charset="0"/>
              </a:rPr>
              <a:t>% </a:t>
            </a:r>
            <a:endParaRPr lang="en-US" altLang="zh-TW" sz="2400" b="0" dirty="0" smtClean="0">
              <a:solidFill>
                <a:srgbClr val="FFFFFF">
                  <a:lumMod val="65000"/>
                </a:srgbClr>
              </a:solidFill>
              <a:latin typeface="Times New Roman" pitchFamily="18" charset="0"/>
            </a:endParaRPr>
          </a:p>
          <a:p>
            <a:pPr marL="514350" indent="53975">
              <a:lnSpc>
                <a:spcPct val="70000"/>
              </a:lnSpc>
              <a:spcBef>
                <a:spcPct val="0"/>
              </a:spcBef>
              <a:buFontTx/>
              <a:buNone/>
            </a:pPr>
            <a:endParaRPr lang="en-US" altLang="zh-TW" sz="2800" b="0" dirty="0">
              <a:solidFill>
                <a:srgbClr val="FF0000"/>
              </a:solidFill>
              <a:latin typeface="High Tower Text" pitchFamily="18" charset="0"/>
            </a:endParaRPr>
          </a:p>
        </p:txBody>
      </p:sp>
      <p:sp>
        <p:nvSpPr>
          <p:cNvPr id="26626" name="Rectangle 2"/>
          <p:cNvSpPr>
            <a:spLocks noGrp="1" noChangeArrowheads="1"/>
          </p:cNvSpPr>
          <p:nvPr>
            <p:ph type="title" idx="4294967295"/>
          </p:nvPr>
        </p:nvSpPr>
        <p:spPr>
          <a:xfrm>
            <a:off x="0" y="44624"/>
            <a:ext cx="9144000" cy="914400"/>
          </a:xfrm>
        </p:spPr>
        <p:txBody>
          <a:bodyPr/>
          <a:lstStyle/>
          <a:p>
            <a:pPr eaLnBrk="1" hangingPunct="1"/>
            <a:r>
              <a:rPr lang="en-US" altLang="zh-TW" sz="4800" b="1" dirty="0" smtClean="0">
                <a:solidFill>
                  <a:srgbClr val="0033CC"/>
                </a:solidFill>
              </a:rPr>
              <a:t>The $</a:t>
            </a:r>
            <a:r>
              <a:rPr lang="en-US" altLang="zh-TW" sz="4800" b="1" dirty="0" err="1" smtClean="0">
                <a:solidFill>
                  <a:srgbClr val="0033CC"/>
                </a:solidFill>
              </a:rPr>
              <a:t>argv</a:t>
            </a:r>
            <a:r>
              <a:rPr lang="en-US" altLang="zh-TW" sz="4800" b="1" dirty="0" smtClean="0">
                <a:solidFill>
                  <a:srgbClr val="0033CC"/>
                </a:solidFill>
              </a:rPr>
              <a:t> </a:t>
            </a:r>
            <a:r>
              <a:rPr lang="en-US" altLang="zh-TW" sz="4800" b="1" spc="-500" dirty="0" smtClean="0">
                <a:solidFill>
                  <a:srgbClr val="0033CC"/>
                </a:solidFill>
              </a:rPr>
              <a:t>V</a:t>
            </a:r>
            <a:r>
              <a:rPr lang="en-US" altLang="zh-TW" sz="4800" b="1" spc="-100" dirty="0" smtClean="0">
                <a:solidFill>
                  <a:srgbClr val="0033CC"/>
                </a:solidFill>
              </a:rPr>
              <a:t>a</a:t>
            </a:r>
            <a:r>
              <a:rPr lang="en-US" altLang="zh-TW" sz="4800" b="1" dirty="0" smtClean="0">
                <a:solidFill>
                  <a:srgbClr val="0033CC"/>
                </a:solidFill>
              </a:rPr>
              <a:t>ri</a:t>
            </a:r>
            <a:r>
              <a:rPr lang="en-US" altLang="zh-TW" sz="4800" b="1" spc="-100" dirty="0" smtClean="0">
                <a:solidFill>
                  <a:srgbClr val="0033CC"/>
                </a:solidFill>
              </a:rPr>
              <a:t>able</a:t>
            </a:r>
            <a:endParaRPr lang="en-US" altLang="zh-TW" sz="4800" b="1" dirty="0" smtClean="0">
              <a:solidFill>
                <a:srgbClr val="0033CC"/>
              </a:solidFill>
            </a:endParaRPr>
          </a:p>
        </p:txBody>
      </p:sp>
      <p:sp>
        <p:nvSpPr>
          <p:cNvPr id="6" name="AutoShape 9"/>
          <p:cNvSpPr>
            <a:spLocks noChangeArrowheads="1"/>
          </p:cNvSpPr>
          <p:nvPr/>
        </p:nvSpPr>
        <p:spPr bwMode="auto">
          <a:xfrm>
            <a:off x="2286000" y="9525"/>
            <a:ext cx="6858000" cy="1057275"/>
          </a:xfrm>
          <a:prstGeom prst="wedgeRectCallout">
            <a:avLst>
              <a:gd name="adj1" fmla="val -52115"/>
              <a:gd name="adj2" fmla="val 302195"/>
            </a:avLst>
          </a:prstGeom>
          <a:solidFill>
            <a:srgbClr val="FED845"/>
          </a:solidFill>
          <a:ln w="9525">
            <a:solidFill>
              <a:schemeClr val="tx1"/>
            </a:solidFill>
            <a:miter lim="800000"/>
            <a:headEnd/>
            <a:tailEnd/>
          </a:ln>
        </p:spPr>
        <p:txBody>
          <a:bodyPr anchor="ctr" anchorCtr="0"/>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spcBef>
                <a:spcPct val="0"/>
              </a:spcBef>
              <a:buFontTx/>
              <a:buNone/>
            </a:pPr>
            <a:r>
              <a:rPr lang="en-US" altLang="zh-TW" dirty="0" smtClean="0">
                <a:solidFill>
                  <a:srgbClr val="0033CC"/>
                </a:solidFill>
                <a:latin typeface="Arial Narrow" pitchFamily="34" charset="0"/>
              </a:rPr>
              <a:t>You might even write your programs with:</a:t>
            </a:r>
          </a:p>
          <a:p>
            <a:pPr lvl="0" algn="ctr">
              <a:lnSpc>
                <a:spcPct val="85000"/>
              </a:lnSpc>
              <a:spcBef>
                <a:spcPct val="0"/>
              </a:spcBef>
              <a:buNone/>
            </a:pPr>
            <a:r>
              <a:rPr lang="en-US" altLang="zh-TW" sz="2800" b="0" dirty="0" smtClean="0">
                <a:solidFill>
                  <a:srgbClr val="FF0000"/>
                </a:solidFill>
                <a:latin typeface="High Tower Text" pitchFamily="18" charset="0"/>
              </a:rPr>
              <a:t>main(</a:t>
            </a:r>
            <a:r>
              <a:rPr lang="en-US" altLang="zh-TW" sz="1800" b="0" dirty="0" smtClean="0">
                <a:solidFill>
                  <a:srgbClr val="FF0000"/>
                </a:solidFill>
                <a:latin typeface="High Tower Text" pitchFamily="18" charset="0"/>
              </a:rPr>
              <a:t> </a:t>
            </a:r>
            <a:r>
              <a:rPr lang="en-US" altLang="zh-TW" sz="2800" b="0" dirty="0" smtClean="0">
                <a:solidFill>
                  <a:srgbClr val="FF0000"/>
                </a:solidFill>
                <a:latin typeface="High Tower Text" pitchFamily="18" charset="0"/>
              </a:rPr>
              <a:t>) {  ...  }</a:t>
            </a:r>
          </a:p>
        </p:txBody>
      </p:sp>
      <p:sp>
        <p:nvSpPr>
          <p:cNvPr id="5" name="AutoShape 9"/>
          <p:cNvSpPr>
            <a:spLocks noChangeArrowheads="1"/>
          </p:cNvSpPr>
          <p:nvPr/>
        </p:nvSpPr>
        <p:spPr bwMode="auto">
          <a:xfrm>
            <a:off x="2286000" y="1219200"/>
            <a:ext cx="6858000" cy="900733"/>
          </a:xfrm>
          <a:prstGeom prst="wedgeRectCallout">
            <a:avLst>
              <a:gd name="adj1" fmla="val -15352"/>
              <a:gd name="adj2" fmla="val -94257"/>
            </a:avLst>
          </a:prstGeom>
          <a:solidFill>
            <a:srgbClr val="FED845"/>
          </a:solidFill>
          <a:ln w="9525">
            <a:solidFill>
              <a:schemeClr val="tx1"/>
            </a:solidFill>
            <a:miter lim="800000"/>
            <a:headEnd/>
            <a:tailEnd/>
          </a:ln>
        </p:spPr>
        <p:txBody>
          <a:bodyPr anchor="ctr" anchorCtr="0"/>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eaLnBrk="1" hangingPunct="1">
              <a:spcBef>
                <a:spcPct val="0"/>
              </a:spcBef>
              <a:buNone/>
            </a:pPr>
            <a:r>
              <a:rPr lang="en-US" altLang="zh-TW" sz="2800" dirty="0">
                <a:latin typeface="Arial Narrow" pitchFamily="34" charset="0"/>
              </a:rPr>
              <a:t>In that case, </a:t>
            </a:r>
            <a:r>
              <a:rPr lang="en-US" altLang="zh-TW" sz="2800" i="1" dirty="0">
                <a:latin typeface="Arial Narrow" pitchFamily="34" charset="0"/>
              </a:rPr>
              <a:t>some</a:t>
            </a:r>
            <a:r>
              <a:rPr lang="en-US" altLang="zh-TW" sz="2800" dirty="0">
                <a:latin typeface="Arial Narrow" pitchFamily="34" charset="0"/>
              </a:rPr>
              <a:t> compilers insert the "</a:t>
            </a:r>
            <a:r>
              <a:rPr lang="en-US" altLang="zh-TW" sz="2800" dirty="0" err="1">
                <a:latin typeface="Arial Narrow" pitchFamily="34" charset="0"/>
              </a:rPr>
              <a:t>int</a:t>
            </a:r>
            <a:r>
              <a:rPr lang="en-US" altLang="zh-TW" sz="2800" dirty="0" smtClean="0">
                <a:latin typeface="Arial Narrow" pitchFamily="34" charset="0"/>
              </a:rPr>
              <a:t>"   </a:t>
            </a:r>
            <a:r>
              <a:rPr lang="en-US" altLang="zh-TW" sz="2800" dirty="0">
                <a:latin typeface="Arial Narrow" pitchFamily="34" charset="0"/>
              </a:rPr>
              <a:t>for you, because main always returns an int.</a:t>
            </a:r>
          </a:p>
        </p:txBody>
      </p:sp>
      <p:sp>
        <p:nvSpPr>
          <p:cNvPr id="9" name="AutoShape 9"/>
          <p:cNvSpPr>
            <a:spLocks noChangeArrowheads="1"/>
          </p:cNvSpPr>
          <p:nvPr/>
        </p:nvSpPr>
        <p:spPr bwMode="auto">
          <a:xfrm>
            <a:off x="3581400" y="5029200"/>
            <a:ext cx="5562600" cy="1828800"/>
          </a:xfrm>
          <a:prstGeom prst="wedgeRectCallout">
            <a:avLst>
              <a:gd name="adj1" fmla="val -71975"/>
              <a:gd name="adj2" fmla="val -56817"/>
            </a:avLst>
          </a:prstGeom>
          <a:solidFill>
            <a:srgbClr val="FED845"/>
          </a:solidFill>
          <a:ln w="9525">
            <a:solidFill>
              <a:schemeClr val="tx1"/>
            </a:solidFill>
            <a:miter lim="800000"/>
            <a:headEnd/>
            <a:tailEnd/>
          </a:ln>
        </p:spPr>
        <p:txBody>
          <a:bodyPr anchor="ctr" anchorCtr="0"/>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eaLnBrk="1" hangingPunct="1">
              <a:spcBef>
                <a:spcPct val="0"/>
              </a:spcBef>
              <a:buNone/>
            </a:pPr>
            <a:r>
              <a:rPr lang="en-US" altLang="zh-TW" sz="2800" dirty="0" smtClean="0">
                <a:latin typeface="Arial Narrow" pitchFamily="34" charset="0"/>
              </a:rPr>
              <a:t>We don't need this line, because programs return 0 anyway, by default. </a:t>
            </a:r>
            <a:br>
              <a:rPr lang="en-US" altLang="zh-TW" sz="2800" dirty="0" smtClean="0">
                <a:latin typeface="Arial Narrow" pitchFamily="34" charset="0"/>
              </a:rPr>
            </a:br>
            <a:r>
              <a:rPr lang="en-US" altLang="zh-TW" sz="2800" dirty="0" smtClean="0">
                <a:latin typeface="Arial Narrow" pitchFamily="34" charset="0"/>
              </a:rPr>
              <a:t>But I put it here to demonstrate that main does, in fact, return an integer.</a:t>
            </a:r>
            <a:endParaRPr lang="en-US" altLang="zh-TW" sz="2800" dirty="0">
              <a:latin typeface="Arial Narrow" pitchFamily="34" charset="0"/>
            </a:endParaRPr>
          </a:p>
        </p:txBody>
      </p:sp>
      <p:sp>
        <p:nvSpPr>
          <p:cNvPr id="11" name="Rectangle 7"/>
          <p:cNvSpPr>
            <a:spLocks noChangeArrowheads="1"/>
          </p:cNvSpPr>
          <p:nvPr/>
        </p:nvSpPr>
        <p:spPr bwMode="auto">
          <a:xfrm>
            <a:off x="798162" y="5413248"/>
            <a:ext cx="49723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marL="0" indent="0">
              <a:lnSpc>
                <a:spcPct val="85000"/>
              </a:lnSpc>
              <a:spcBef>
                <a:spcPct val="0"/>
              </a:spcBef>
              <a:buFontTx/>
              <a:buNone/>
            </a:pPr>
            <a:r>
              <a:rPr lang="en-US" altLang="zh-TW" sz="2400" b="0" dirty="0" smtClean="0">
                <a:solidFill>
                  <a:srgbClr val="FFFFFF">
                    <a:lumMod val="65000"/>
                  </a:srgbClr>
                </a:solidFill>
                <a:latin typeface="Times New Roman" pitchFamily="18" charset="0"/>
              </a:rPr>
              <a:t>%</a:t>
            </a:r>
            <a:r>
              <a:rPr lang="en-US" altLang="zh-TW" sz="2800" b="0" dirty="0" smtClean="0">
                <a:solidFill>
                  <a:srgbClr val="FF0000"/>
                </a:solidFill>
                <a:latin typeface="High Tower Text" pitchFamily="18" charset="0"/>
              </a:rPr>
              <a:t> </a:t>
            </a:r>
            <a:endParaRPr lang="en-US" altLang="zh-TW" sz="2800" b="0" dirty="0">
              <a:latin typeface="High Tower Text" pitchFamily="18" charset="0"/>
            </a:endParaRPr>
          </a:p>
          <a:p>
            <a:pPr marL="0" indent="0">
              <a:lnSpc>
                <a:spcPct val="85000"/>
              </a:lnSpc>
              <a:spcBef>
                <a:spcPct val="0"/>
              </a:spcBef>
              <a:buFontTx/>
              <a:buNone/>
            </a:pPr>
            <a:r>
              <a:rPr lang="en-US" altLang="zh-TW" sz="2400" b="0" dirty="0">
                <a:solidFill>
                  <a:srgbClr val="FFFFFF">
                    <a:lumMod val="65000"/>
                  </a:srgbClr>
                </a:solidFill>
                <a:latin typeface="Times New Roman" pitchFamily="18" charset="0"/>
              </a:rPr>
              <a:t>%</a:t>
            </a:r>
            <a:r>
              <a:rPr lang="en-US" altLang="zh-TW" sz="2800" b="0" dirty="0" smtClean="0">
                <a:solidFill>
                  <a:srgbClr val="FF0000"/>
                </a:solidFill>
                <a:latin typeface="High Tower Text" pitchFamily="18" charset="0"/>
              </a:rPr>
              <a:t> </a:t>
            </a:r>
            <a:endParaRPr lang="en-US" altLang="zh-TW" sz="2800" b="0" dirty="0">
              <a:solidFill>
                <a:srgbClr val="0033CC"/>
              </a:solidFill>
              <a:latin typeface="High Tower Text" pitchFamily="18" charset="0"/>
            </a:endParaRPr>
          </a:p>
          <a:p>
            <a:pPr marL="514350" indent="53975">
              <a:lnSpc>
                <a:spcPct val="70000"/>
              </a:lnSpc>
              <a:spcBef>
                <a:spcPct val="0"/>
              </a:spcBef>
              <a:buFontTx/>
              <a:buNone/>
            </a:pPr>
            <a:endParaRPr lang="en-US" altLang="zh-TW" sz="2800" b="0" dirty="0">
              <a:solidFill>
                <a:srgbClr val="FF0000"/>
              </a:solidFill>
              <a:latin typeface="High Tower Text" pitchFamily="18" charset="0"/>
            </a:endParaRPr>
          </a:p>
        </p:txBody>
      </p:sp>
    </p:spTree>
    <p:extLst>
      <p:ext uri="{BB962C8B-B14F-4D97-AF65-F5344CB8AC3E}">
        <p14:creationId xmlns:p14="http://schemas.microsoft.com/office/powerpoint/2010/main" val="3665556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新細明體" charset="-120"/>
              </a:defRPr>
            </a:lvl2pPr>
            <a:lvl3pPr algn="ctr" rtl="0" eaLnBrk="0" fontAlgn="base" hangingPunct="0">
              <a:spcBef>
                <a:spcPct val="0"/>
              </a:spcBef>
              <a:spcAft>
                <a:spcPct val="0"/>
              </a:spcAft>
              <a:defRPr kumimoji="1" sz="4400">
                <a:solidFill>
                  <a:schemeClr val="tx2"/>
                </a:solidFill>
                <a:latin typeface="Arial" charset="0"/>
                <a:ea typeface="新細明體" charset="-120"/>
              </a:defRPr>
            </a:lvl3pPr>
            <a:lvl4pPr algn="ctr" rtl="0" eaLnBrk="0" fontAlgn="base" hangingPunct="0">
              <a:spcBef>
                <a:spcPct val="0"/>
              </a:spcBef>
              <a:spcAft>
                <a:spcPct val="0"/>
              </a:spcAft>
              <a:defRPr kumimoji="1" sz="4400">
                <a:solidFill>
                  <a:schemeClr val="tx2"/>
                </a:solidFill>
                <a:latin typeface="Arial" charset="0"/>
                <a:ea typeface="新細明體" charset="-120"/>
              </a:defRPr>
            </a:lvl4pPr>
            <a:lvl5pPr algn="ctr" rtl="0" eaLnBrk="0" fontAlgn="base" hangingPunct="0">
              <a:spcBef>
                <a:spcPct val="0"/>
              </a:spcBef>
              <a:spcAft>
                <a:spcPct val="0"/>
              </a:spcAft>
              <a:defRPr kumimoji="1" sz="4400">
                <a:solidFill>
                  <a:schemeClr val="tx2"/>
                </a:solidFill>
                <a:latin typeface="Arial" charset="0"/>
                <a:ea typeface="新細明體" charset="-120"/>
              </a:defRPr>
            </a:lvl5pPr>
            <a:lvl6pPr marL="457200" algn="ctr" rtl="0" fontAlgn="base">
              <a:spcBef>
                <a:spcPct val="0"/>
              </a:spcBef>
              <a:spcAft>
                <a:spcPct val="0"/>
              </a:spcAft>
              <a:defRPr kumimoji="1" sz="4400">
                <a:solidFill>
                  <a:schemeClr val="tx2"/>
                </a:solidFill>
                <a:latin typeface="Arial" charset="0"/>
                <a:ea typeface="新細明體" charset="-120"/>
              </a:defRPr>
            </a:lvl6pPr>
            <a:lvl7pPr marL="914400" algn="ctr" rtl="0" fontAlgn="base">
              <a:spcBef>
                <a:spcPct val="0"/>
              </a:spcBef>
              <a:spcAft>
                <a:spcPct val="0"/>
              </a:spcAft>
              <a:defRPr kumimoji="1" sz="4400">
                <a:solidFill>
                  <a:schemeClr val="tx2"/>
                </a:solidFill>
                <a:latin typeface="Arial" charset="0"/>
                <a:ea typeface="新細明體" charset="-120"/>
              </a:defRPr>
            </a:lvl7pPr>
            <a:lvl8pPr marL="1371600" algn="ctr" rtl="0" fontAlgn="base">
              <a:spcBef>
                <a:spcPct val="0"/>
              </a:spcBef>
              <a:spcAft>
                <a:spcPct val="0"/>
              </a:spcAft>
              <a:defRPr kumimoji="1" sz="4400">
                <a:solidFill>
                  <a:schemeClr val="tx2"/>
                </a:solidFill>
                <a:latin typeface="Arial" charset="0"/>
                <a:ea typeface="新細明體" charset="-120"/>
              </a:defRPr>
            </a:lvl8pPr>
            <a:lvl9pPr marL="1828800" algn="ctr" rtl="0" fontAlgn="base">
              <a:spcBef>
                <a:spcPct val="0"/>
              </a:spcBef>
              <a:spcAft>
                <a:spcPct val="0"/>
              </a:spcAft>
              <a:defRPr kumimoji="1" sz="4400">
                <a:solidFill>
                  <a:schemeClr val="tx2"/>
                </a:solidFill>
                <a:latin typeface="Arial" charset="0"/>
                <a:ea typeface="新細明體" charset="-120"/>
              </a:defRPr>
            </a:lvl9pPr>
          </a:lstStyle>
          <a:p>
            <a:pPr eaLnBrk="1" hangingPunct="1"/>
            <a:r>
              <a:rPr lang="en-US" altLang="zh-TW" sz="4800" kern="0" dirty="0" smtClean="0">
                <a:solidFill>
                  <a:srgbClr val="0033CC"/>
                </a:solidFill>
              </a:rPr>
              <a:t>Parameters and Variables</a:t>
            </a:r>
            <a:endParaRPr lang="en-US" altLang="zh-TW" sz="4800" kern="0" dirty="0" smtClean="0">
              <a:solidFill>
                <a:srgbClr val="0033CC"/>
              </a:solidFill>
            </a:endParaRPr>
          </a:p>
        </p:txBody>
      </p:sp>
      <p:sp>
        <p:nvSpPr>
          <p:cNvPr id="29699" name="Rectangle 3"/>
          <p:cNvSpPr>
            <a:spLocks noGrp="1" noChangeArrowheads="1"/>
          </p:cNvSpPr>
          <p:nvPr>
            <p:ph type="body" idx="4294967295"/>
          </p:nvPr>
        </p:nvSpPr>
        <p:spPr>
          <a:xfrm>
            <a:off x="228600" y="1043608"/>
            <a:ext cx="8305800" cy="5814392"/>
          </a:xfrm>
        </p:spPr>
        <p:txBody>
          <a:bodyPr/>
          <a:lstStyle/>
          <a:p>
            <a:pPr eaLnBrk="1" hangingPunct="1">
              <a:lnSpc>
                <a:spcPct val="80000"/>
              </a:lnSpc>
            </a:pPr>
            <a:r>
              <a:rPr lang="en-US" altLang="zh-TW" sz="3400" dirty="0" smtClean="0">
                <a:solidFill>
                  <a:schemeClr val="bg1">
                    <a:lumMod val="65000"/>
                  </a:schemeClr>
                </a:solidFill>
              </a:rPr>
              <a:t>Built-in </a:t>
            </a:r>
            <a:r>
              <a:rPr lang="en-US" altLang="zh-TW" sz="3400" dirty="0">
                <a:solidFill>
                  <a:schemeClr val="bg1">
                    <a:lumMod val="65000"/>
                  </a:schemeClr>
                </a:solidFill>
              </a:rPr>
              <a:t>shell variables</a:t>
            </a:r>
          </a:p>
          <a:p>
            <a:pPr eaLnBrk="1" hangingPunct="1">
              <a:lnSpc>
                <a:spcPct val="80000"/>
              </a:lnSpc>
              <a:buFontTx/>
              <a:buNone/>
            </a:pPr>
            <a:r>
              <a:rPr lang="en-US" altLang="zh-TW" dirty="0">
                <a:solidFill>
                  <a:schemeClr val="bg1">
                    <a:lumMod val="65000"/>
                  </a:schemeClr>
                </a:solidFill>
              </a:rPr>
              <a:t>	</a:t>
            </a:r>
            <a:r>
              <a:rPr lang="en-US" altLang="zh-TW" sz="2800" dirty="0">
                <a:solidFill>
                  <a:schemeClr val="bg1">
                    <a:lumMod val="65000"/>
                  </a:schemeClr>
                </a:solidFill>
              </a:rPr>
              <a:t>$PATH, $SHELL, $HOME,</a:t>
            </a:r>
            <a:r>
              <a:rPr lang="en-US" altLang="zh-TW" sz="2800" dirty="0">
                <a:solidFill>
                  <a:srgbClr val="A6A6A6"/>
                </a:solidFill>
              </a:rPr>
              <a:t> $prompt, </a:t>
            </a:r>
            <a:r>
              <a:rPr lang="en-US" altLang="zh-TW" sz="2800" dirty="0" smtClean="0">
                <a:solidFill>
                  <a:srgbClr val="FF0066"/>
                </a:solidFill>
              </a:rPr>
              <a:t>$</a:t>
            </a:r>
            <a:r>
              <a:rPr lang="en-US" altLang="zh-TW" sz="2800" dirty="0" err="1" smtClean="0">
                <a:solidFill>
                  <a:srgbClr val="FF0066"/>
                </a:solidFill>
              </a:rPr>
              <a:t>argv</a:t>
            </a:r>
            <a:r>
              <a:rPr lang="en-US" altLang="zh-TW" sz="2800" dirty="0" smtClean="0">
                <a:solidFill>
                  <a:srgbClr val="A6A6A6"/>
                </a:solidFill>
              </a:rPr>
              <a:t>, etc</a:t>
            </a:r>
            <a:r>
              <a:rPr lang="en-US" altLang="zh-TW" sz="2800" dirty="0">
                <a:solidFill>
                  <a:srgbClr val="A6A6A6"/>
                </a:solidFill>
              </a:rPr>
              <a:t>.</a:t>
            </a:r>
          </a:p>
          <a:p>
            <a:pPr lvl="1" eaLnBrk="1" hangingPunct="1">
              <a:lnSpc>
                <a:spcPct val="80000"/>
              </a:lnSpc>
            </a:pPr>
            <a:r>
              <a:rPr lang="en-US" altLang="zh-TW" sz="2400" dirty="0" smtClean="0">
                <a:solidFill>
                  <a:srgbClr val="A6A6A6"/>
                </a:solidFill>
              </a:rPr>
              <a:t>These have </a:t>
            </a:r>
            <a:r>
              <a:rPr lang="en-US" altLang="zh-TW" sz="2400" dirty="0">
                <a:solidFill>
                  <a:srgbClr val="A6A6A6"/>
                </a:solidFill>
              </a:rPr>
              <a:t>special meaning to the shell</a:t>
            </a:r>
          </a:p>
          <a:p>
            <a:pPr lvl="1" eaLnBrk="1" hangingPunct="1">
              <a:lnSpc>
                <a:spcPct val="80000"/>
              </a:lnSpc>
            </a:pPr>
            <a:r>
              <a:rPr lang="en-US" altLang="zh-TW" sz="2400" dirty="0">
                <a:solidFill>
                  <a:srgbClr val="A6A6A6"/>
                </a:solidFill>
              </a:rPr>
              <a:t>By convention, they </a:t>
            </a:r>
            <a:r>
              <a:rPr lang="en-US" altLang="zh-TW" sz="2400" dirty="0" smtClean="0">
                <a:solidFill>
                  <a:srgbClr val="A6A6A6"/>
                </a:solidFill>
              </a:rPr>
              <a:t>mostly use </a:t>
            </a:r>
            <a:r>
              <a:rPr lang="en-US" altLang="zh-TW" sz="2400" dirty="0">
                <a:solidFill>
                  <a:srgbClr val="A6A6A6"/>
                </a:solidFill>
              </a:rPr>
              <a:t>upper-case letters</a:t>
            </a:r>
          </a:p>
          <a:p>
            <a:pPr eaLnBrk="1" hangingPunct="1">
              <a:lnSpc>
                <a:spcPct val="80000"/>
              </a:lnSpc>
              <a:buFontTx/>
              <a:buNone/>
            </a:pPr>
            <a:endParaRPr lang="en-US" altLang="zh-TW" sz="1200" dirty="0">
              <a:solidFill>
                <a:srgbClr val="A6A6A6"/>
              </a:solidFill>
            </a:endParaRPr>
          </a:p>
          <a:p>
            <a:pPr eaLnBrk="1" hangingPunct="1">
              <a:lnSpc>
                <a:spcPct val="80000"/>
              </a:lnSpc>
            </a:pPr>
            <a:r>
              <a:rPr lang="en-US" altLang="zh-TW" sz="3400" dirty="0" smtClean="0">
                <a:solidFill>
                  <a:srgbClr val="A6A6A6"/>
                </a:solidFill>
              </a:rPr>
              <a:t>User created variables</a:t>
            </a:r>
          </a:p>
          <a:p>
            <a:pPr eaLnBrk="1" hangingPunct="1">
              <a:lnSpc>
                <a:spcPct val="80000"/>
              </a:lnSpc>
              <a:buFontTx/>
              <a:buNone/>
            </a:pPr>
            <a:r>
              <a:rPr lang="en-US" altLang="zh-TW" dirty="0" smtClean="0">
                <a:solidFill>
                  <a:srgbClr val="A6A6A6"/>
                </a:solidFill>
              </a:rPr>
              <a:t>	</a:t>
            </a:r>
            <a:r>
              <a:rPr lang="en-US" altLang="zh-TW" sz="2800" dirty="0" smtClean="0">
                <a:solidFill>
                  <a:srgbClr val="A6A6A6"/>
                </a:solidFill>
              </a:rPr>
              <a:t>$</a:t>
            </a:r>
            <a:r>
              <a:rPr lang="en-US" altLang="zh-TW" sz="2800" dirty="0" err="1" smtClean="0">
                <a:solidFill>
                  <a:srgbClr val="A6A6A6"/>
                </a:solidFill>
              </a:rPr>
              <a:t>myvar</a:t>
            </a:r>
            <a:r>
              <a:rPr lang="en-US" altLang="zh-TW" sz="2800" dirty="0" smtClean="0">
                <a:solidFill>
                  <a:srgbClr val="A6A6A6"/>
                </a:solidFill>
              </a:rPr>
              <a:t>, $file1, etc.</a:t>
            </a:r>
          </a:p>
          <a:p>
            <a:pPr eaLnBrk="1" hangingPunct="1">
              <a:lnSpc>
                <a:spcPct val="80000"/>
              </a:lnSpc>
              <a:buFontTx/>
              <a:buNone/>
            </a:pPr>
            <a:endParaRPr lang="en-US" altLang="zh-TW" sz="1200" dirty="0" smtClean="0">
              <a:solidFill>
                <a:srgbClr val="FF0066"/>
              </a:solidFill>
            </a:endParaRPr>
          </a:p>
          <a:p>
            <a:pPr eaLnBrk="1" hangingPunct="1">
              <a:lnSpc>
                <a:spcPct val="80000"/>
              </a:lnSpc>
            </a:pPr>
            <a:r>
              <a:rPr lang="en-US" altLang="zh-TW" sz="3400" dirty="0" smtClean="0">
                <a:solidFill>
                  <a:srgbClr val="FF0066"/>
                </a:solidFill>
              </a:rPr>
              <a:t>Special </a:t>
            </a:r>
            <a:r>
              <a:rPr lang="en-US" altLang="zh-TW" sz="3400" dirty="0" smtClean="0">
                <a:solidFill>
                  <a:srgbClr val="FF0066"/>
                </a:solidFill>
              </a:rPr>
              <a:t>variables</a:t>
            </a:r>
            <a:endParaRPr lang="en-US" altLang="zh-TW" sz="3400" dirty="0" smtClean="0">
              <a:solidFill>
                <a:srgbClr val="FF0066"/>
              </a:solidFill>
            </a:endParaRPr>
          </a:p>
          <a:p>
            <a:pPr eaLnBrk="1" hangingPunct="1">
              <a:lnSpc>
                <a:spcPct val="80000"/>
              </a:lnSpc>
              <a:buNone/>
            </a:pPr>
            <a:r>
              <a:rPr lang="en-US" altLang="zh-TW" dirty="0" smtClean="0">
                <a:solidFill>
                  <a:srgbClr val="A6A6A6"/>
                </a:solidFill>
              </a:rPr>
              <a:t>	</a:t>
            </a:r>
            <a:r>
              <a:rPr lang="en-US" altLang="zh-TW" sz="2800" dirty="0">
                <a:solidFill>
                  <a:srgbClr val="FF0066"/>
                </a:solidFill>
              </a:rPr>
              <a:t>$* (list of all arguments), $#</a:t>
            </a:r>
            <a:r>
              <a:rPr lang="en-US" altLang="zh-TW" sz="2800" dirty="0" smtClean="0">
                <a:solidFill>
                  <a:srgbClr val="FF0066"/>
                </a:solidFill>
              </a:rPr>
              <a:t>x (# </a:t>
            </a:r>
            <a:r>
              <a:rPr lang="en-US" altLang="zh-TW" sz="2800" dirty="0">
                <a:solidFill>
                  <a:srgbClr val="FF0066"/>
                </a:solidFill>
              </a:rPr>
              <a:t>of elements</a:t>
            </a:r>
            <a:r>
              <a:rPr lang="en-US" altLang="zh-TW" sz="2800" dirty="0" smtClean="0">
                <a:solidFill>
                  <a:srgbClr val="FF0066"/>
                </a:solidFill>
              </a:rPr>
              <a:t>), </a:t>
            </a:r>
            <a:r>
              <a:rPr lang="en-US" altLang="zh-TW" sz="2800" dirty="0" smtClean="0">
                <a:solidFill>
                  <a:srgbClr val="FF0000"/>
                </a:solidFill>
              </a:rPr>
              <a:t>$#</a:t>
            </a:r>
            <a:r>
              <a:rPr lang="en-US" altLang="zh-TW" sz="2800" dirty="0" smtClean="0">
                <a:solidFill>
                  <a:srgbClr val="A6A6A6"/>
                </a:solidFill>
              </a:rPr>
              <a:t>,</a:t>
            </a:r>
            <a:r>
              <a:rPr lang="en-US" altLang="zh-TW" sz="2800" dirty="0" smtClean="0">
                <a:solidFill>
                  <a:srgbClr val="FF0066"/>
                </a:solidFill>
              </a:rPr>
              <a:t>  </a:t>
            </a:r>
            <a:r>
              <a:rPr lang="en-US" altLang="zh-TW" sz="2800" dirty="0">
                <a:solidFill>
                  <a:srgbClr val="A6A6A6"/>
                </a:solidFill>
              </a:rPr>
              <a:t/>
            </a:r>
            <a:br>
              <a:rPr lang="en-US" altLang="zh-TW" sz="2800" dirty="0">
                <a:solidFill>
                  <a:srgbClr val="A6A6A6"/>
                </a:solidFill>
              </a:rPr>
            </a:br>
            <a:r>
              <a:rPr lang="en-US" altLang="zh-TW" sz="2800" dirty="0" smtClean="0">
                <a:solidFill>
                  <a:schemeClr val="bg1">
                    <a:lumMod val="65000"/>
                  </a:schemeClr>
                </a:solidFill>
              </a:rPr>
              <a:t>$?, </a:t>
            </a:r>
            <a:r>
              <a:rPr lang="en-US" altLang="zh-TW" sz="2800" dirty="0">
                <a:solidFill>
                  <a:schemeClr val="bg1">
                    <a:lumMod val="65000"/>
                  </a:schemeClr>
                </a:solidFill>
              </a:rPr>
              <a:t>$?X</a:t>
            </a:r>
            <a:r>
              <a:rPr lang="en-US" altLang="zh-TW" sz="2800" dirty="0" smtClean="0">
                <a:solidFill>
                  <a:schemeClr val="bg1">
                    <a:lumMod val="65000"/>
                  </a:schemeClr>
                </a:solidFill>
              </a:rPr>
              <a:t>,</a:t>
            </a:r>
            <a:r>
              <a:rPr lang="en-US" altLang="zh-TW" sz="2800" dirty="0">
                <a:solidFill>
                  <a:schemeClr val="bg1">
                    <a:lumMod val="85000"/>
                  </a:schemeClr>
                </a:solidFill>
              </a:rPr>
              <a:t> </a:t>
            </a:r>
            <a:r>
              <a:rPr lang="en-US" altLang="zh-TW" sz="2800" dirty="0">
                <a:solidFill>
                  <a:srgbClr val="A6A6A6"/>
                </a:solidFill>
              </a:rPr>
              <a:t>$&lt;,</a:t>
            </a:r>
            <a:r>
              <a:rPr lang="en-US" altLang="zh-TW" sz="2800" dirty="0" smtClean="0">
                <a:solidFill>
                  <a:schemeClr val="bg1">
                    <a:lumMod val="65000"/>
                  </a:schemeClr>
                </a:solidFill>
              </a:rPr>
              <a:t> </a:t>
            </a:r>
            <a:r>
              <a:rPr lang="en-US" altLang="zh-TW" sz="2800" dirty="0">
                <a:solidFill>
                  <a:schemeClr val="bg1">
                    <a:lumMod val="65000"/>
                  </a:schemeClr>
                </a:solidFill>
              </a:rPr>
              <a:t>etc.</a:t>
            </a:r>
          </a:p>
          <a:p>
            <a:pPr eaLnBrk="1" hangingPunct="1">
              <a:lnSpc>
                <a:spcPct val="80000"/>
              </a:lnSpc>
              <a:buFontTx/>
              <a:buNone/>
            </a:pPr>
            <a:endParaRPr lang="en-US" altLang="zh-TW" sz="1200" dirty="0" smtClean="0">
              <a:solidFill>
                <a:srgbClr val="A6A6A6"/>
              </a:solidFill>
            </a:endParaRPr>
          </a:p>
          <a:p>
            <a:pPr eaLnBrk="1" hangingPunct="1">
              <a:lnSpc>
                <a:spcPct val="80000"/>
              </a:lnSpc>
            </a:pPr>
            <a:r>
              <a:rPr lang="en-US" altLang="zh-TW" sz="3400" dirty="0" smtClean="0">
                <a:solidFill>
                  <a:srgbClr val="FF0000"/>
                </a:solidFill>
              </a:rPr>
              <a:t>Positional parameters</a:t>
            </a:r>
          </a:p>
          <a:p>
            <a:pPr eaLnBrk="1" hangingPunct="1">
              <a:lnSpc>
                <a:spcPct val="80000"/>
              </a:lnSpc>
              <a:buNone/>
            </a:pPr>
            <a:r>
              <a:rPr lang="en-US" altLang="zh-TW" dirty="0" smtClean="0">
                <a:solidFill>
                  <a:srgbClr val="FF0000"/>
                </a:solidFill>
              </a:rPr>
              <a:t>	</a:t>
            </a:r>
            <a:r>
              <a:rPr lang="en-US" altLang="zh-TW" sz="2800" dirty="0">
                <a:solidFill>
                  <a:srgbClr val="FF0000"/>
                </a:solidFill>
              </a:rPr>
              <a:t>$1, $2, etc</a:t>
            </a:r>
            <a:r>
              <a:rPr lang="en-US" altLang="zh-TW" sz="2800" dirty="0" smtClean="0">
                <a:solidFill>
                  <a:srgbClr val="FF0000"/>
                </a:solidFill>
              </a:rPr>
              <a:t>.</a:t>
            </a:r>
            <a:endParaRPr lang="en-US" altLang="zh-TW" sz="2800" dirty="0">
              <a:solidFill>
                <a:srgbClr val="FF0000"/>
              </a:solidFill>
            </a:endParaRPr>
          </a:p>
        </p:txBody>
      </p:sp>
      <p:sp>
        <p:nvSpPr>
          <p:cNvPr id="5" name="AutoShape 9"/>
          <p:cNvSpPr>
            <a:spLocks noChangeArrowheads="1"/>
          </p:cNvSpPr>
          <p:nvPr/>
        </p:nvSpPr>
        <p:spPr bwMode="auto">
          <a:xfrm>
            <a:off x="685800" y="2537792"/>
            <a:ext cx="2514600" cy="1119808"/>
          </a:xfrm>
          <a:prstGeom prst="wedgeRectCallout">
            <a:avLst>
              <a:gd name="adj1" fmla="val -42344"/>
              <a:gd name="adj2" fmla="val 141556"/>
            </a:avLst>
          </a:prstGeom>
          <a:solidFill>
            <a:srgbClr val="FF9900"/>
          </a:solidFill>
          <a:ln w="9525">
            <a:solidFill>
              <a:schemeClr val="tx1"/>
            </a:solidFill>
            <a:miter lim="800000"/>
            <a:headEnd/>
            <a:tailEnd/>
          </a:ln>
        </p:spPr>
        <p:txBody>
          <a:bodyPr anchor="ctr" anchorCtr="0"/>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eaLnBrk="1" hangingPunct="1">
              <a:spcBef>
                <a:spcPct val="0"/>
              </a:spcBef>
              <a:buFontTx/>
              <a:buNone/>
            </a:pPr>
            <a:r>
              <a:rPr lang="en-US" altLang="zh-TW" sz="2800" dirty="0" smtClean="0">
                <a:solidFill>
                  <a:srgbClr val="FFFFFF"/>
                </a:solidFill>
                <a:latin typeface="Arial Narrow" pitchFamily="34" charset="0"/>
              </a:rPr>
              <a:t>We learned this in lecture 2.</a:t>
            </a:r>
            <a:endParaRPr lang="en-US" altLang="zh-TW" sz="2800" dirty="0">
              <a:solidFill>
                <a:srgbClr val="FFFFFF"/>
              </a:solidFill>
              <a:latin typeface="Arial Narrow" pitchFamily="34" charset="0"/>
            </a:endParaRPr>
          </a:p>
        </p:txBody>
      </p:sp>
      <p:sp>
        <p:nvSpPr>
          <p:cNvPr id="6" name="AutoShape 9"/>
          <p:cNvSpPr>
            <a:spLocks noChangeArrowheads="1"/>
          </p:cNvSpPr>
          <p:nvPr/>
        </p:nvSpPr>
        <p:spPr bwMode="auto">
          <a:xfrm>
            <a:off x="3200400" y="2537792"/>
            <a:ext cx="2819400" cy="1119808"/>
          </a:xfrm>
          <a:prstGeom prst="wedgeRectCallout">
            <a:avLst>
              <a:gd name="adj1" fmla="val 8024"/>
              <a:gd name="adj2" fmla="val 134411"/>
            </a:avLst>
          </a:prstGeom>
          <a:solidFill>
            <a:srgbClr val="FF9900"/>
          </a:solidFill>
          <a:ln w="9525">
            <a:solidFill>
              <a:schemeClr val="tx1"/>
            </a:solidFill>
            <a:miter lim="800000"/>
            <a:headEnd/>
            <a:tailEnd/>
          </a:ln>
        </p:spPr>
        <p:txBody>
          <a:bodyPr anchor="ctr" anchorCtr="0"/>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eaLnBrk="1" hangingPunct="1">
              <a:spcBef>
                <a:spcPct val="0"/>
              </a:spcBef>
              <a:buFontTx/>
              <a:buNone/>
            </a:pPr>
            <a:r>
              <a:rPr lang="en-US" altLang="zh-TW" sz="2800" dirty="0" smtClean="0">
                <a:solidFill>
                  <a:srgbClr val="FFFFFF"/>
                </a:solidFill>
                <a:latin typeface="Arial Narrow" pitchFamily="34" charset="0"/>
              </a:rPr>
              <a:t>We learned this on slide #14, above.</a:t>
            </a:r>
            <a:endParaRPr lang="en-US" altLang="zh-TW" sz="2800" dirty="0">
              <a:solidFill>
                <a:srgbClr val="FFFFFF"/>
              </a:solidFill>
              <a:latin typeface="Arial Narrow" pitchFamily="34" charset="0"/>
            </a:endParaRPr>
          </a:p>
        </p:txBody>
      </p:sp>
      <p:sp>
        <p:nvSpPr>
          <p:cNvPr id="7" name="AutoShape 9"/>
          <p:cNvSpPr>
            <a:spLocks noChangeArrowheads="1"/>
          </p:cNvSpPr>
          <p:nvPr/>
        </p:nvSpPr>
        <p:spPr bwMode="auto">
          <a:xfrm>
            <a:off x="6019800" y="5715332"/>
            <a:ext cx="3124200" cy="1119808"/>
          </a:xfrm>
          <a:prstGeom prst="wedgeRectCallout">
            <a:avLst>
              <a:gd name="adj1" fmla="val -23408"/>
              <a:gd name="adj2" fmla="val -397380"/>
            </a:avLst>
          </a:prstGeom>
          <a:solidFill>
            <a:srgbClr val="FF9900"/>
          </a:solidFill>
          <a:ln w="9525">
            <a:solidFill>
              <a:schemeClr val="tx1"/>
            </a:solidFill>
            <a:miter lim="800000"/>
            <a:headEnd/>
            <a:tailEnd/>
          </a:ln>
        </p:spPr>
        <p:txBody>
          <a:bodyPr anchor="ctr" anchorCtr="0"/>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eaLnBrk="1" hangingPunct="1">
              <a:spcBef>
                <a:spcPct val="0"/>
              </a:spcBef>
              <a:buFontTx/>
              <a:buNone/>
            </a:pPr>
            <a:r>
              <a:rPr lang="en-US" altLang="zh-TW" sz="3600" dirty="0" smtClean="0">
                <a:solidFill>
                  <a:srgbClr val="FF0000"/>
                </a:solidFill>
                <a:latin typeface="Arial Narrow" pitchFamily="34" charset="0"/>
              </a:rPr>
              <a:t>This</a:t>
            </a:r>
            <a:r>
              <a:rPr lang="en-US" altLang="zh-TW" dirty="0" smtClean="0">
                <a:solidFill>
                  <a:srgbClr val="FFFFFF"/>
                </a:solidFill>
                <a:latin typeface="Arial Narrow" pitchFamily="34" charset="0"/>
              </a:rPr>
              <a:t> and </a:t>
            </a:r>
            <a:r>
              <a:rPr lang="en-US" altLang="zh-TW" sz="3600" dirty="0" smtClean="0">
                <a:solidFill>
                  <a:srgbClr val="FF0000"/>
                </a:solidFill>
                <a:latin typeface="Arial Narrow" pitchFamily="34" charset="0"/>
              </a:rPr>
              <a:t>this</a:t>
            </a:r>
            <a:r>
              <a:rPr lang="en-US" altLang="zh-TW" sz="3600" dirty="0" smtClean="0">
                <a:solidFill>
                  <a:srgbClr val="FF0066"/>
                </a:solidFill>
                <a:latin typeface="Arial Narrow" pitchFamily="34" charset="0"/>
              </a:rPr>
              <a:t> </a:t>
            </a:r>
            <a:r>
              <a:rPr lang="en-US" altLang="zh-TW" dirty="0" smtClean="0">
                <a:solidFill>
                  <a:srgbClr val="FFFFFF"/>
                </a:solidFill>
                <a:latin typeface="Arial Narrow" pitchFamily="34" charset="0"/>
              </a:rPr>
              <a:t/>
            </a:r>
            <a:br>
              <a:rPr lang="en-US" altLang="zh-TW" dirty="0" smtClean="0">
                <a:solidFill>
                  <a:srgbClr val="FFFFFF"/>
                </a:solidFill>
                <a:latin typeface="Arial Narrow" pitchFamily="34" charset="0"/>
              </a:rPr>
            </a:br>
            <a:r>
              <a:rPr lang="en-US" altLang="zh-TW" dirty="0" smtClean="0">
                <a:solidFill>
                  <a:srgbClr val="FFFFFF"/>
                </a:solidFill>
                <a:latin typeface="Arial Narrow" pitchFamily="34" charset="0"/>
              </a:rPr>
              <a:t>relate to </a:t>
            </a:r>
            <a:r>
              <a:rPr lang="en-US" altLang="zh-TW" dirty="0" smtClean="0">
                <a:solidFill>
                  <a:srgbClr val="FF0066"/>
                </a:solidFill>
                <a:latin typeface="Arial Narrow" pitchFamily="34" charset="0"/>
              </a:rPr>
              <a:t>$</a:t>
            </a:r>
            <a:r>
              <a:rPr lang="en-US" altLang="zh-TW" dirty="0" err="1" smtClean="0">
                <a:solidFill>
                  <a:srgbClr val="FF0066"/>
                </a:solidFill>
                <a:latin typeface="Arial Narrow" pitchFamily="34" charset="0"/>
              </a:rPr>
              <a:t>argv</a:t>
            </a:r>
            <a:r>
              <a:rPr lang="en-US" altLang="zh-TW" dirty="0" smtClean="0">
                <a:solidFill>
                  <a:srgbClr val="FFFFFF"/>
                </a:solidFill>
                <a:latin typeface="Arial Narrow" pitchFamily="34" charset="0"/>
              </a:rPr>
              <a:t>…</a:t>
            </a:r>
            <a:endParaRPr lang="en-US" altLang="zh-TW" dirty="0">
              <a:solidFill>
                <a:srgbClr val="FFFFFF"/>
              </a:solidFill>
              <a:latin typeface="Arial Narrow" pitchFamily="34" charset="0"/>
            </a:endParaRPr>
          </a:p>
        </p:txBody>
      </p:sp>
      <p:cxnSp>
        <p:nvCxnSpPr>
          <p:cNvPr id="8" name="Straight Arrow Connector 7"/>
          <p:cNvCxnSpPr/>
          <p:nvPr/>
        </p:nvCxnSpPr>
        <p:spPr bwMode="auto">
          <a:xfrm flipH="1">
            <a:off x="2362200" y="6019800"/>
            <a:ext cx="4114800" cy="381000"/>
          </a:xfrm>
          <a:prstGeom prst="straightConnector1">
            <a:avLst/>
          </a:prstGeom>
          <a:solidFill>
            <a:schemeClr val="accent1"/>
          </a:solidFill>
          <a:ln w="57150" cap="flat" cmpd="sng" algn="ctr">
            <a:solidFill>
              <a:srgbClr val="FF0000"/>
            </a:solidFill>
            <a:prstDash val="solid"/>
            <a:round/>
            <a:headEnd type="none" w="med" len="med"/>
            <a:tailEnd type="stealth" w="lg" len="lg"/>
          </a:ln>
          <a:effectLst/>
        </p:spPr>
      </p:cxnSp>
      <p:cxnSp>
        <p:nvCxnSpPr>
          <p:cNvPr id="9" name="Straight Arrow Connector 8"/>
          <p:cNvCxnSpPr/>
          <p:nvPr/>
        </p:nvCxnSpPr>
        <p:spPr bwMode="auto">
          <a:xfrm flipH="1" flipV="1">
            <a:off x="8077200" y="5029200"/>
            <a:ext cx="152400" cy="838200"/>
          </a:xfrm>
          <a:prstGeom prst="straightConnector1">
            <a:avLst/>
          </a:prstGeom>
          <a:solidFill>
            <a:schemeClr val="accent1"/>
          </a:solidFill>
          <a:ln w="57150" cap="flat" cmpd="sng" algn="ctr">
            <a:solidFill>
              <a:srgbClr val="FF0000"/>
            </a:solidFill>
            <a:prstDash val="solid"/>
            <a:round/>
            <a:headEnd type="none" w="med" len="med"/>
            <a:tailEnd type="stealth" w="lg" len="lg"/>
          </a:ln>
          <a:effectLst/>
        </p:spPr>
      </p:cxnSp>
    </p:spTree>
    <p:extLst>
      <p:ext uri="{BB962C8B-B14F-4D97-AF65-F5344CB8AC3E}">
        <p14:creationId xmlns:p14="http://schemas.microsoft.com/office/powerpoint/2010/main" val="224552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xit" presetSubtype="0" accel="50000" fill="hold" grpId="0" nodeType="withEffect">
                                  <p:stCondLst>
                                    <p:cond delay="0"/>
                                  </p:stCondLst>
                                  <p:childTnLst>
                                    <p:anim calcmode="lin" valueType="num">
                                      <p:cBhvr>
                                        <p:cTn id="6" dur="1000">
                                          <p:stCondLst>
                                            <p:cond delay="0"/>
                                          </p:stCondLst>
                                        </p:cTn>
                                        <p:tgtEl>
                                          <p:spTgt spid="5"/>
                                        </p:tgtEl>
                                        <p:attrNameLst>
                                          <p:attrName>style.rotation</p:attrName>
                                        </p:attrNameLst>
                                      </p:cBhvr>
                                      <p:tavLst>
                                        <p:tav tm="0">
                                          <p:val>
                                            <p:fltVal val="0"/>
                                          </p:val>
                                        </p:tav>
                                        <p:tav tm="100000">
                                          <p:val>
                                            <p:fltVal val="45"/>
                                          </p:val>
                                        </p:tav>
                                      </p:tavLst>
                                    </p:anim>
                                    <p:anim calcmode="lin" valueType="num">
                                      <p:cBhvr>
                                        <p:cTn id="7" dur="1000">
                                          <p:stCondLst>
                                            <p:cond delay="0"/>
                                          </p:stCondLst>
                                        </p:cTn>
                                        <p:tgtEl>
                                          <p:spTgt spid="5"/>
                                        </p:tgtEl>
                                        <p:attrNameLst>
                                          <p:attrName>ppt_y</p:attrName>
                                        </p:attrNameLst>
                                      </p:cBhvr>
                                      <p:tavLst>
                                        <p:tav tm="0">
                                          <p:val>
                                            <p:strVal val="ppt_y"/>
                                          </p:val>
                                        </p:tav>
                                        <p:tav tm="100000">
                                          <p:val>
                                            <p:strVal val="ppt_y+1"/>
                                          </p:val>
                                        </p:tav>
                                      </p:tavLst>
                                    </p:anim>
                                    <p:set>
                                      <p:cBhvr>
                                        <p:cTn id="8" dur="1" fill="hold">
                                          <p:stCondLst>
                                            <p:cond delay="999"/>
                                          </p:stCondLst>
                                        </p:cTn>
                                        <p:tgtEl>
                                          <p:spTgt spid="5"/>
                                        </p:tgtEl>
                                        <p:attrNameLst>
                                          <p:attrName>style.visibility</p:attrName>
                                        </p:attrNameLst>
                                      </p:cBhvr>
                                      <p:to>
                                        <p:strVal val="hidden"/>
                                      </p:to>
                                    </p:set>
                                  </p:childTnLst>
                                </p:cTn>
                              </p:par>
                              <p:par>
                                <p:cTn id="9" presetID="38" presetClass="exit" presetSubtype="0" accel="50000" fill="hold" grpId="0" nodeType="withEffect">
                                  <p:stCondLst>
                                    <p:cond delay="0"/>
                                  </p:stCondLst>
                                  <p:childTnLst>
                                    <p:anim calcmode="lin" valueType="num">
                                      <p:cBhvr>
                                        <p:cTn id="10" dur="1000">
                                          <p:stCondLst>
                                            <p:cond delay="0"/>
                                          </p:stCondLst>
                                        </p:cTn>
                                        <p:tgtEl>
                                          <p:spTgt spid="6"/>
                                        </p:tgtEl>
                                        <p:attrNameLst>
                                          <p:attrName>style.rotation</p:attrName>
                                        </p:attrNameLst>
                                      </p:cBhvr>
                                      <p:tavLst>
                                        <p:tav tm="0">
                                          <p:val>
                                            <p:fltVal val="0"/>
                                          </p:val>
                                        </p:tav>
                                        <p:tav tm="100000">
                                          <p:val>
                                            <p:fltVal val="45"/>
                                          </p:val>
                                        </p:tav>
                                      </p:tavLst>
                                    </p:anim>
                                    <p:anim calcmode="lin" valueType="num">
                                      <p:cBhvr>
                                        <p:cTn id="11" dur="1000">
                                          <p:stCondLst>
                                            <p:cond delay="0"/>
                                          </p:stCondLst>
                                        </p:cTn>
                                        <p:tgtEl>
                                          <p:spTgt spid="6"/>
                                        </p:tgtEl>
                                        <p:attrNameLst>
                                          <p:attrName>ppt_y</p:attrName>
                                        </p:attrNameLst>
                                      </p:cBhvr>
                                      <p:tavLst>
                                        <p:tav tm="0">
                                          <p:val>
                                            <p:strVal val="ppt_y"/>
                                          </p:val>
                                        </p:tav>
                                        <p:tav tm="100000">
                                          <p:val>
                                            <p:strVal val="ppt_y+1"/>
                                          </p:val>
                                        </p:tav>
                                      </p:tavLst>
                                    </p:anim>
                                    <p:set>
                                      <p:cBhvr>
                                        <p:cTn id="12" dur="1" fill="hold">
                                          <p:stCondLst>
                                            <p:cond delay="999"/>
                                          </p:stCondLst>
                                        </p:cTn>
                                        <p:tgtEl>
                                          <p:spTgt spid="6"/>
                                        </p:tgtEl>
                                        <p:attrNameLst>
                                          <p:attrName>style.visibility</p:attrName>
                                        </p:attrNameLst>
                                      </p:cBhvr>
                                      <p:to>
                                        <p:strVal val="hidden"/>
                                      </p:to>
                                    </p:set>
                                  </p:childTnLst>
                                </p:cTn>
                              </p:par>
                              <p:par>
                                <p:cTn id="13" presetID="38" presetClass="exit" presetSubtype="0" accel="50000" fill="hold" grpId="0" nodeType="withEffect">
                                  <p:stCondLst>
                                    <p:cond delay="0"/>
                                  </p:stCondLst>
                                  <p:childTnLst>
                                    <p:anim calcmode="lin" valueType="num">
                                      <p:cBhvr>
                                        <p:cTn id="14" dur="1000">
                                          <p:stCondLst>
                                            <p:cond delay="0"/>
                                          </p:stCondLst>
                                        </p:cTn>
                                        <p:tgtEl>
                                          <p:spTgt spid="7"/>
                                        </p:tgtEl>
                                        <p:attrNameLst>
                                          <p:attrName>style.rotation</p:attrName>
                                        </p:attrNameLst>
                                      </p:cBhvr>
                                      <p:tavLst>
                                        <p:tav tm="0">
                                          <p:val>
                                            <p:fltVal val="0"/>
                                          </p:val>
                                        </p:tav>
                                        <p:tav tm="100000">
                                          <p:val>
                                            <p:fltVal val="45"/>
                                          </p:val>
                                        </p:tav>
                                      </p:tavLst>
                                    </p:anim>
                                    <p:anim calcmode="lin" valueType="num">
                                      <p:cBhvr>
                                        <p:cTn id="15" dur="1000">
                                          <p:stCondLst>
                                            <p:cond delay="0"/>
                                          </p:stCondLst>
                                        </p:cTn>
                                        <p:tgtEl>
                                          <p:spTgt spid="7"/>
                                        </p:tgtEl>
                                        <p:attrNameLst>
                                          <p:attrName>ppt_y</p:attrName>
                                        </p:attrNameLst>
                                      </p:cBhvr>
                                      <p:tavLst>
                                        <p:tav tm="0">
                                          <p:val>
                                            <p:strVal val="ppt_y"/>
                                          </p:val>
                                        </p:tav>
                                        <p:tav tm="100000">
                                          <p:val>
                                            <p:strVal val="ppt_y+1"/>
                                          </p:val>
                                        </p:tav>
                                      </p:tavLst>
                                    </p:anim>
                                    <p:set>
                                      <p:cBhvr>
                                        <p:cTn id="16" dur="1" fill="hold">
                                          <p:stCondLst>
                                            <p:cond delay="999"/>
                                          </p:stCondLst>
                                        </p:cTn>
                                        <p:tgtEl>
                                          <p:spTgt spid="7"/>
                                        </p:tgtEl>
                                        <p:attrNameLst>
                                          <p:attrName>style.visibility</p:attrName>
                                        </p:attrNameLst>
                                      </p:cBhvr>
                                      <p:to>
                                        <p:strVal val="hidden"/>
                                      </p:to>
                                    </p:set>
                                  </p:childTnLst>
                                </p:cTn>
                              </p:par>
                              <p:par>
                                <p:cTn id="17" presetID="2" presetClass="exit" presetSubtype="4" fill="hold" nodeType="withEffect">
                                  <p:stCondLst>
                                    <p:cond delay="120"/>
                                  </p:stCondLst>
                                  <p:childTnLst>
                                    <p:anim calcmode="lin" valueType="num">
                                      <p:cBhvr additive="base">
                                        <p:cTn id="18" dur="300"/>
                                        <p:tgtEl>
                                          <p:spTgt spid="8"/>
                                        </p:tgtEl>
                                        <p:attrNameLst>
                                          <p:attrName>ppt_x</p:attrName>
                                        </p:attrNameLst>
                                      </p:cBhvr>
                                      <p:tavLst>
                                        <p:tav tm="0">
                                          <p:val>
                                            <p:strVal val="ppt_x"/>
                                          </p:val>
                                        </p:tav>
                                        <p:tav tm="100000">
                                          <p:val>
                                            <p:strVal val="ppt_x"/>
                                          </p:val>
                                        </p:tav>
                                      </p:tavLst>
                                    </p:anim>
                                    <p:anim calcmode="lin" valueType="num">
                                      <p:cBhvr additive="base">
                                        <p:cTn id="19" dur="300"/>
                                        <p:tgtEl>
                                          <p:spTgt spid="8"/>
                                        </p:tgtEl>
                                        <p:attrNameLst>
                                          <p:attrName>ppt_y</p:attrName>
                                        </p:attrNameLst>
                                      </p:cBhvr>
                                      <p:tavLst>
                                        <p:tav tm="0">
                                          <p:val>
                                            <p:strVal val="ppt_y"/>
                                          </p:val>
                                        </p:tav>
                                        <p:tav tm="100000">
                                          <p:val>
                                            <p:strVal val="1+ppt_h/2"/>
                                          </p:val>
                                        </p:tav>
                                      </p:tavLst>
                                    </p:anim>
                                    <p:set>
                                      <p:cBhvr>
                                        <p:cTn id="20" dur="1" fill="hold">
                                          <p:stCondLst>
                                            <p:cond delay="299"/>
                                          </p:stCondLst>
                                        </p:cTn>
                                        <p:tgtEl>
                                          <p:spTgt spid="8"/>
                                        </p:tgtEl>
                                        <p:attrNameLst>
                                          <p:attrName>style.visibility</p:attrName>
                                        </p:attrNameLst>
                                      </p:cBhvr>
                                      <p:to>
                                        <p:strVal val="hidden"/>
                                      </p:to>
                                    </p:set>
                                  </p:childTnLst>
                                </p:cTn>
                              </p:par>
                              <p:par>
                                <p:cTn id="21" presetID="2" presetClass="exit" presetSubtype="4" fill="hold" nodeType="withEffect">
                                  <p:stCondLst>
                                    <p:cond delay="120"/>
                                  </p:stCondLst>
                                  <p:childTnLst>
                                    <p:anim calcmode="lin" valueType="num">
                                      <p:cBhvr additive="base">
                                        <p:cTn id="22" dur="600"/>
                                        <p:tgtEl>
                                          <p:spTgt spid="9"/>
                                        </p:tgtEl>
                                        <p:attrNameLst>
                                          <p:attrName>ppt_x</p:attrName>
                                        </p:attrNameLst>
                                      </p:cBhvr>
                                      <p:tavLst>
                                        <p:tav tm="0">
                                          <p:val>
                                            <p:strVal val="ppt_x"/>
                                          </p:val>
                                        </p:tav>
                                        <p:tav tm="100000">
                                          <p:val>
                                            <p:strVal val="ppt_x"/>
                                          </p:val>
                                        </p:tav>
                                      </p:tavLst>
                                    </p:anim>
                                    <p:anim calcmode="lin" valueType="num">
                                      <p:cBhvr additive="base">
                                        <p:cTn id="23" dur="600"/>
                                        <p:tgtEl>
                                          <p:spTgt spid="9"/>
                                        </p:tgtEl>
                                        <p:attrNameLst>
                                          <p:attrName>ppt_y</p:attrName>
                                        </p:attrNameLst>
                                      </p:cBhvr>
                                      <p:tavLst>
                                        <p:tav tm="0">
                                          <p:val>
                                            <p:strVal val="ppt_y"/>
                                          </p:val>
                                        </p:tav>
                                        <p:tav tm="100000">
                                          <p:val>
                                            <p:strVal val="1+ppt_h/2"/>
                                          </p:val>
                                        </p:tav>
                                      </p:tavLst>
                                    </p:anim>
                                    <p:set>
                                      <p:cBhvr>
                                        <p:cTn id="24" dur="1" fill="hold">
                                          <p:stCondLst>
                                            <p:cond delay="5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4294967295"/>
          </p:nvPr>
        </p:nvSpPr>
        <p:spPr>
          <a:xfrm>
            <a:off x="228600" y="1043608"/>
            <a:ext cx="8305800" cy="5814392"/>
          </a:xfrm>
        </p:spPr>
        <p:txBody>
          <a:bodyPr/>
          <a:lstStyle/>
          <a:p>
            <a:pPr eaLnBrk="1" hangingPunct="1">
              <a:lnSpc>
                <a:spcPct val="80000"/>
              </a:lnSpc>
            </a:pPr>
            <a:r>
              <a:rPr lang="en-US" altLang="zh-TW" sz="3400" dirty="0" smtClean="0">
                <a:solidFill>
                  <a:schemeClr val="bg1">
                    <a:lumMod val="65000"/>
                  </a:schemeClr>
                </a:solidFill>
              </a:rPr>
              <a:t>Built-in </a:t>
            </a:r>
            <a:r>
              <a:rPr lang="en-US" altLang="zh-TW" sz="3400" dirty="0">
                <a:solidFill>
                  <a:schemeClr val="bg1">
                    <a:lumMod val="65000"/>
                  </a:schemeClr>
                </a:solidFill>
              </a:rPr>
              <a:t>shell variables</a:t>
            </a:r>
          </a:p>
          <a:p>
            <a:pPr eaLnBrk="1" hangingPunct="1">
              <a:lnSpc>
                <a:spcPct val="80000"/>
              </a:lnSpc>
              <a:buFontTx/>
              <a:buNone/>
            </a:pPr>
            <a:r>
              <a:rPr lang="en-US" altLang="zh-TW" dirty="0">
                <a:solidFill>
                  <a:schemeClr val="bg1">
                    <a:lumMod val="65000"/>
                  </a:schemeClr>
                </a:solidFill>
              </a:rPr>
              <a:t>	</a:t>
            </a:r>
            <a:r>
              <a:rPr lang="en-US" altLang="zh-TW" sz="2800" dirty="0">
                <a:solidFill>
                  <a:schemeClr val="bg1">
                    <a:lumMod val="65000"/>
                  </a:schemeClr>
                </a:solidFill>
              </a:rPr>
              <a:t>$PATH, $SHELL, $HOME,</a:t>
            </a:r>
            <a:r>
              <a:rPr lang="en-US" altLang="zh-TW" sz="2800" dirty="0">
                <a:solidFill>
                  <a:srgbClr val="A6A6A6"/>
                </a:solidFill>
              </a:rPr>
              <a:t> $prompt, </a:t>
            </a:r>
            <a:r>
              <a:rPr lang="en-US" altLang="zh-TW" sz="2800" dirty="0" smtClean="0">
                <a:solidFill>
                  <a:srgbClr val="A6A6A6"/>
                </a:solidFill>
              </a:rPr>
              <a:t>$</a:t>
            </a:r>
            <a:r>
              <a:rPr lang="en-US" altLang="zh-TW" sz="2800" dirty="0" err="1" smtClean="0">
                <a:solidFill>
                  <a:srgbClr val="A6A6A6"/>
                </a:solidFill>
              </a:rPr>
              <a:t>argv</a:t>
            </a:r>
            <a:r>
              <a:rPr lang="en-US" altLang="zh-TW" sz="2800" dirty="0" smtClean="0">
                <a:solidFill>
                  <a:srgbClr val="A6A6A6"/>
                </a:solidFill>
              </a:rPr>
              <a:t>, etc</a:t>
            </a:r>
            <a:r>
              <a:rPr lang="en-US" altLang="zh-TW" sz="2800" dirty="0">
                <a:solidFill>
                  <a:srgbClr val="A6A6A6"/>
                </a:solidFill>
              </a:rPr>
              <a:t>.</a:t>
            </a:r>
          </a:p>
          <a:p>
            <a:pPr lvl="1" eaLnBrk="1" hangingPunct="1">
              <a:lnSpc>
                <a:spcPct val="80000"/>
              </a:lnSpc>
            </a:pPr>
            <a:r>
              <a:rPr lang="en-US" altLang="zh-TW" sz="2400" dirty="0" smtClean="0">
                <a:solidFill>
                  <a:srgbClr val="A6A6A6"/>
                </a:solidFill>
              </a:rPr>
              <a:t>These have </a:t>
            </a:r>
            <a:r>
              <a:rPr lang="en-US" altLang="zh-TW" sz="2400" dirty="0">
                <a:solidFill>
                  <a:srgbClr val="A6A6A6"/>
                </a:solidFill>
              </a:rPr>
              <a:t>special meaning to the shell</a:t>
            </a:r>
          </a:p>
          <a:p>
            <a:pPr lvl="1" eaLnBrk="1" hangingPunct="1">
              <a:lnSpc>
                <a:spcPct val="80000"/>
              </a:lnSpc>
            </a:pPr>
            <a:r>
              <a:rPr lang="en-US" altLang="zh-TW" sz="2400" dirty="0">
                <a:solidFill>
                  <a:srgbClr val="A6A6A6"/>
                </a:solidFill>
              </a:rPr>
              <a:t>By convention, they </a:t>
            </a:r>
            <a:r>
              <a:rPr lang="en-US" altLang="zh-TW" sz="2400" dirty="0" smtClean="0">
                <a:solidFill>
                  <a:srgbClr val="A6A6A6"/>
                </a:solidFill>
              </a:rPr>
              <a:t>mostly use </a:t>
            </a:r>
            <a:r>
              <a:rPr lang="en-US" altLang="zh-TW" sz="2400" dirty="0">
                <a:solidFill>
                  <a:srgbClr val="A6A6A6"/>
                </a:solidFill>
              </a:rPr>
              <a:t>upper-case letters</a:t>
            </a:r>
          </a:p>
          <a:p>
            <a:pPr eaLnBrk="1" hangingPunct="1">
              <a:lnSpc>
                <a:spcPct val="80000"/>
              </a:lnSpc>
              <a:buFontTx/>
              <a:buNone/>
            </a:pPr>
            <a:endParaRPr lang="en-US" altLang="zh-TW" sz="1200" dirty="0">
              <a:solidFill>
                <a:srgbClr val="A6A6A6"/>
              </a:solidFill>
            </a:endParaRPr>
          </a:p>
          <a:p>
            <a:pPr eaLnBrk="1" hangingPunct="1">
              <a:lnSpc>
                <a:spcPct val="80000"/>
              </a:lnSpc>
            </a:pPr>
            <a:r>
              <a:rPr lang="en-US" altLang="zh-TW" sz="3400" dirty="0" smtClean="0">
                <a:solidFill>
                  <a:srgbClr val="A6A6A6"/>
                </a:solidFill>
              </a:rPr>
              <a:t>User created variables</a:t>
            </a:r>
          </a:p>
          <a:p>
            <a:pPr eaLnBrk="1" hangingPunct="1">
              <a:lnSpc>
                <a:spcPct val="80000"/>
              </a:lnSpc>
              <a:buFontTx/>
              <a:buNone/>
            </a:pPr>
            <a:r>
              <a:rPr lang="en-US" altLang="zh-TW" dirty="0" smtClean="0">
                <a:solidFill>
                  <a:srgbClr val="A6A6A6"/>
                </a:solidFill>
              </a:rPr>
              <a:t>	</a:t>
            </a:r>
            <a:r>
              <a:rPr lang="en-US" altLang="zh-TW" sz="2800" dirty="0" smtClean="0">
                <a:solidFill>
                  <a:srgbClr val="A6A6A6"/>
                </a:solidFill>
              </a:rPr>
              <a:t>$</a:t>
            </a:r>
            <a:r>
              <a:rPr lang="en-US" altLang="zh-TW" sz="2800" dirty="0" err="1" smtClean="0">
                <a:solidFill>
                  <a:srgbClr val="A6A6A6"/>
                </a:solidFill>
              </a:rPr>
              <a:t>myvar</a:t>
            </a:r>
            <a:r>
              <a:rPr lang="en-US" altLang="zh-TW" sz="2800" dirty="0" smtClean="0">
                <a:solidFill>
                  <a:srgbClr val="A6A6A6"/>
                </a:solidFill>
              </a:rPr>
              <a:t>, $file1, etc.</a:t>
            </a:r>
          </a:p>
          <a:p>
            <a:pPr eaLnBrk="1" hangingPunct="1">
              <a:lnSpc>
                <a:spcPct val="80000"/>
              </a:lnSpc>
              <a:buFontTx/>
              <a:buNone/>
            </a:pPr>
            <a:endParaRPr lang="en-US" altLang="zh-TW" sz="1200" dirty="0" smtClean="0">
              <a:solidFill>
                <a:srgbClr val="FF0066"/>
              </a:solidFill>
            </a:endParaRPr>
          </a:p>
          <a:p>
            <a:pPr eaLnBrk="1" hangingPunct="1">
              <a:lnSpc>
                <a:spcPct val="80000"/>
              </a:lnSpc>
            </a:pPr>
            <a:r>
              <a:rPr lang="en-US" altLang="zh-TW" sz="3400" dirty="0" smtClean="0">
                <a:solidFill>
                  <a:srgbClr val="FF0066"/>
                </a:solidFill>
              </a:rPr>
              <a:t>Special </a:t>
            </a:r>
            <a:r>
              <a:rPr lang="en-US" altLang="zh-TW" sz="3400" dirty="0" smtClean="0">
                <a:solidFill>
                  <a:srgbClr val="FF0066"/>
                </a:solidFill>
              </a:rPr>
              <a:t>variable</a:t>
            </a:r>
            <a:r>
              <a:rPr lang="en-US" altLang="zh-TW" sz="3400" dirty="0" smtClean="0">
                <a:solidFill>
                  <a:srgbClr val="FF0066"/>
                </a:solidFill>
              </a:rPr>
              <a:t>s</a:t>
            </a:r>
            <a:endParaRPr lang="en-US" altLang="zh-TW" sz="3400" dirty="0" smtClean="0">
              <a:solidFill>
                <a:srgbClr val="FF0066"/>
              </a:solidFill>
            </a:endParaRPr>
          </a:p>
          <a:p>
            <a:pPr eaLnBrk="1" hangingPunct="1">
              <a:lnSpc>
                <a:spcPct val="80000"/>
              </a:lnSpc>
              <a:buNone/>
            </a:pPr>
            <a:r>
              <a:rPr lang="en-US" altLang="zh-TW" dirty="0" smtClean="0">
                <a:solidFill>
                  <a:srgbClr val="A6A6A6"/>
                </a:solidFill>
              </a:rPr>
              <a:t>	</a:t>
            </a:r>
            <a:r>
              <a:rPr lang="en-US" altLang="zh-TW" sz="2800" dirty="0">
                <a:solidFill>
                  <a:srgbClr val="A6A6A6"/>
                </a:solidFill>
              </a:rPr>
              <a:t>$* (list of all arguments), $#</a:t>
            </a:r>
            <a:r>
              <a:rPr lang="en-US" altLang="zh-TW" sz="2800" dirty="0" smtClean="0">
                <a:solidFill>
                  <a:srgbClr val="A6A6A6"/>
                </a:solidFill>
              </a:rPr>
              <a:t>x (# </a:t>
            </a:r>
            <a:r>
              <a:rPr lang="en-US" altLang="zh-TW" sz="2800" dirty="0">
                <a:solidFill>
                  <a:srgbClr val="A6A6A6"/>
                </a:solidFill>
              </a:rPr>
              <a:t>of elements</a:t>
            </a:r>
            <a:r>
              <a:rPr lang="en-US" altLang="zh-TW" sz="2800" dirty="0" smtClean="0">
                <a:solidFill>
                  <a:srgbClr val="A6A6A6"/>
                </a:solidFill>
              </a:rPr>
              <a:t>), $#,  </a:t>
            </a:r>
            <a:r>
              <a:rPr lang="en-US" altLang="zh-TW" sz="2800" dirty="0">
                <a:solidFill>
                  <a:srgbClr val="A6A6A6"/>
                </a:solidFill>
              </a:rPr>
              <a:t/>
            </a:r>
            <a:br>
              <a:rPr lang="en-US" altLang="zh-TW" sz="2800" dirty="0">
                <a:solidFill>
                  <a:srgbClr val="A6A6A6"/>
                </a:solidFill>
              </a:rPr>
            </a:br>
            <a:r>
              <a:rPr lang="en-US" altLang="zh-TW" sz="2800" b="1" dirty="0" smtClean="0">
                <a:solidFill>
                  <a:srgbClr val="FF0000"/>
                </a:solidFill>
              </a:rPr>
              <a:t>$?</a:t>
            </a:r>
            <a:r>
              <a:rPr lang="en-US" altLang="zh-TW" sz="2800" dirty="0" smtClean="0">
                <a:solidFill>
                  <a:srgbClr val="A6A6A6"/>
                </a:solidFill>
              </a:rPr>
              <a:t>, </a:t>
            </a:r>
            <a:r>
              <a:rPr lang="en-US" altLang="zh-TW" sz="2800" dirty="0">
                <a:solidFill>
                  <a:srgbClr val="A6A6A6"/>
                </a:solidFill>
              </a:rPr>
              <a:t>$?X</a:t>
            </a:r>
            <a:r>
              <a:rPr lang="en-US" altLang="zh-TW" sz="2800" dirty="0" smtClean="0">
                <a:solidFill>
                  <a:srgbClr val="A6A6A6"/>
                </a:solidFill>
              </a:rPr>
              <a:t>,</a:t>
            </a:r>
            <a:r>
              <a:rPr lang="en-US" altLang="zh-TW" sz="2800" dirty="0">
                <a:solidFill>
                  <a:schemeClr val="bg1">
                    <a:lumMod val="65000"/>
                  </a:schemeClr>
                </a:solidFill>
              </a:rPr>
              <a:t> $&lt;</a:t>
            </a:r>
            <a:r>
              <a:rPr lang="en-US" altLang="zh-TW" sz="2800" dirty="0">
                <a:solidFill>
                  <a:srgbClr val="A6A6A6"/>
                </a:solidFill>
              </a:rPr>
              <a:t>, </a:t>
            </a:r>
            <a:r>
              <a:rPr lang="en-US" altLang="zh-TW" sz="2800" dirty="0">
                <a:solidFill>
                  <a:srgbClr val="A6A6A6"/>
                </a:solidFill>
              </a:rPr>
              <a:t>etc.</a:t>
            </a:r>
          </a:p>
          <a:p>
            <a:pPr eaLnBrk="1" hangingPunct="1">
              <a:lnSpc>
                <a:spcPct val="80000"/>
              </a:lnSpc>
              <a:buFontTx/>
              <a:buNone/>
            </a:pPr>
            <a:endParaRPr lang="en-US" altLang="zh-TW" sz="1200" dirty="0" smtClean="0">
              <a:solidFill>
                <a:srgbClr val="A6A6A6"/>
              </a:solidFill>
            </a:endParaRPr>
          </a:p>
          <a:p>
            <a:pPr eaLnBrk="1" hangingPunct="1">
              <a:lnSpc>
                <a:spcPct val="80000"/>
              </a:lnSpc>
            </a:pPr>
            <a:r>
              <a:rPr lang="en-US" altLang="zh-TW" sz="3400" dirty="0" smtClean="0">
                <a:solidFill>
                  <a:srgbClr val="A6A6A6"/>
                </a:solidFill>
              </a:rPr>
              <a:t>Positional parameters</a:t>
            </a:r>
          </a:p>
          <a:p>
            <a:pPr eaLnBrk="1" hangingPunct="1">
              <a:lnSpc>
                <a:spcPct val="80000"/>
              </a:lnSpc>
              <a:buNone/>
            </a:pPr>
            <a:r>
              <a:rPr lang="en-US" altLang="zh-TW" dirty="0" smtClean="0">
                <a:solidFill>
                  <a:srgbClr val="A6A6A6"/>
                </a:solidFill>
              </a:rPr>
              <a:t>	</a:t>
            </a:r>
            <a:r>
              <a:rPr lang="en-US" altLang="zh-TW" sz="2800" dirty="0">
                <a:solidFill>
                  <a:srgbClr val="A6A6A6"/>
                </a:solidFill>
              </a:rPr>
              <a:t>$1, $2, etc</a:t>
            </a:r>
            <a:r>
              <a:rPr lang="en-US" altLang="zh-TW" sz="2800" dirty="0" smtClean="0">
                <a:solidFill>
                  <a:srgbClr val="A6A6A6"/>
                </a:solidFill>
              </a:rPr>
              <a:t>.</a:t>
            </a:r>
            <a:endParaRPr lang="en-US" altLang="zh-TW" sz="2800" dirty="0">
              <a:solidFill>
                <a:srgbClr val="A6A6A6"/>
              </a:solidFill>
            </a:endParaRPr>
          </a:p>
        </p:txBody>
      </p:sp>
      <p:sp>
        <p:nvSpPr>
          <p:cNvPr id="4" name="Rectangle 2"/>
          <p:cNvSpPr txBox="1">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新細明體" charset="-120"/>
              </a:defRPr>
            </a:lvl2pPr>
            <a:lvl3pPr algn="ctr" rtl="0" eaLnBrk="0" fontAlgn="base" hangingPunct="0">
              <a:spcBef>
                <a:spcPct val="0"/>
              </a:spcBef>
              <a:spcAft>
                <a:spcPct val="0"/>
              </a:spcAft>
              <a:defRPr kumimoji="1" sz="4400">
                <a:solidFill>
                  <a:schemeClr val="tx2"/>
                </a:solidFill>
                <a:latin typeface="Arial" charset="0"/>
                <a:ea typeface="新細明體" charset="-120"/>
              </a:defRPr>
            </a:lvl3pPr>
            <a:lvl4pPr algn="ctr" rtl="0" eaLnBrk="0" fontAlgn="base" hangingPunct="0">
              <a:spcBef>
                <a:spcPct val="0"/>
              </a:spcBef>
              <a:spcAft>
                <a:spcPct val="0"/>
              </a:spcAft>
              <a:defRPr kumimoji="1" sz="4400">
                <a:solidFill>
                  <a:schemeClr val="tx2"/>
                </a:solidFill>
                <a:latin typeface="Arial" charset="0"/>
                <a:ea typeface="新細明體" charset="-120"/>
              </a:defRPr>
            </a:lvl4pPr>
            <a:lvl5pPr algn="ctr" rtl="0" eaLnBrk="0" fontAlgn="base" hangingPunct="0">
              <a:spcBef>
                <a:spcPct val="0"/>
              </a:spcBef>
              <a:spcAft>
                <a:spcPct val="0"/>
              </a:spcAft>
              <a:defRPr kumimoji="1" sz="4400">
                <a:solidFill>
                  <a:schemeClr val="tx2"/>
                </a:solidFill>
                <a:latin typeface="Arial" charset="0"/>
                <a:ea typeface="新細明體" charset="-120"/>
              </a:defRPr>
            </a:lvl5pPr>
            <a:lvl6pPr marL="457200" algn="ctr" rtl="0" fontAlgn="base">
              <a:spcBef>
                <a:spcPct val="0"/>
              </a:spcBef>
              <a:spcAft>
                <a:spcPct val="0"/>
              </a:spcAft>
              <a:defRPr kumimoji="1" sz="4400">
                <a:solidFill>
                  <a:schemeClr val="tx2"/>
                </a:solidFill>
                <a:latin typeface="Arial" charset="0"/>
                <a:ea typeface="新細明體" charset="-120"/>
              </a:defRPr>
            </a:lvl6pPr>
            <a:lvl7pPr marL="914400" algn="ctr" rtl="0" fontAlgn="base">
              <a:spcBef>
                <a:spcPct val="0"/>
              </a:spcBef>
              <a:spcAft>
                <a:spcPct val="0"/>
              </a:spcAft>
              <a:defRPr kumimoji="1" sz="4400">
                <a:solidFill>
                  <a:schemeClr val="tx2"/>
                </a:solidFill>
                <a:latin typeface="Arial" charset="0"/>
                <a:ea typeface="新細明體" charset="-120"/>
              </a:defRPr>
            </a:lvl7pPr>
            <a:lvl8pPr marL="1371600" algn="ctr" rtl="0" fontAlgn="base">
              <a:spcBef>
                <a:spcPct val="0"/>
              </a:spcBef>
              <a:spcAft>
                <a:spcPct val="0"/>
              </a:spcAft>
              <a:defRPr kumimoji="1" sz="4400">
                <a:solidFill>
                  <a:schemeClr val="tx2"/>
                </a:solidFill>
                <a:latin typeface="Arial" charset="0"/>
                <a:ea typeface="新細明體" charset="-120"/>
              </a:defRPr>
            </a:lvl8pPr>
            <a:lvl9pPr marL="1828800" algn="ctr" rtl="0" fontAlgn="base">
              <a:spcBef>
                <a:spcPct val="0"/>
              </a:spcBef>
              <a:spcAft>
                <a:spcPct val="0"/>
              </a:spcAft>
              <a:defRPr kumimoji="1" sz="4400">
                <a:solidFill>
                  <a:schemeClr val="tx2"/>
                </a:solidFill>
                <a:latin typeface="Arial" charset="0"/>
                <a:ea typeface="新細明體" charset="-120"/>
              </a:defRPr>
            </a:lvl9pPr>
          </a:lstStyle>
          <a:p>
            <a:pPr eaLnBrk="1" hangingPunct="1"/>
            <a:r>
              <a:rPr lang="en-US" altLang="zh-TW" sz="4800" kern="0" dirty="0" smtClean="0">
                <a:solidFill>
                  <a:srgbClr val="0033CC"/>
                </a:solidFill>
              </a:rPr>
              <a:t>Parameters and Variables</a:t>
            </a:r>
            <a:endParaRPr lang="en-US" altLang="zh-TW" sz="4800" kern="0" dirty="0" smtClean="0">
              <a:solidFill>
                <a:srgbClr val="0033CC"/>
              </a:solidFill>
            </a:endParaRPr>
          </a:p>
        </p:txBody>
      </p:sp>
    </p:spTree>
    <p:extLst>
      <p:ext uri="{BB962C8B-B14F-4D97-AF65-F5344CB8AC3E}">
        <p14:creationId xmlns:p14="http://schemas.microsoft.com/office/powerpoint/2010/main" val="35743832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457200" y="76200"/>
            <a:ext cx="8229600" cy="1143000"/>
          </a:xfrm>
        </p:spPr>
        <p:txBody>
          <a:bodyPr anchorCtr="1"/>
          <a:lstStyle/>
          <a:p>
            <a:pPr eaLnBrk="1" hangingPunct="1"/>
            <a:r>
              <a:rPr lang="en-US" altLang="zh-TW" sz="4800" b="1" dirty="0" smtClean="0">
                <a:solidFill>
                  <a:srgbClr val="0033CC"/>
                </a:solidFill>
              </a:rPr>
              <a:t>The $? </a:t>
            </a:r>
            <a:r>
              <a:rPr lang="en-US" altLang="zh-TW" sz="4800" b="1" dirty="0" smtClean="0">
                <a:solidFill>
                  <a:srgbClr val="0033CC"/>
                </a:solidFill>
              </a:rPr>
              <a:t>Variable</a:t>
            </a:r>
            <a:endParaRPr lang="en-US" altLang="zh-TW" sz="4800" b="1" dirty="0" smtClean="0">
              <a:solidFill>
                <a:srgbClr val="0033CC"/>
              </a:solidFill>
            </a:endParaRPr>
          </a:p>
        </p:txBody>
      </p:sp>
      <p:sp>
        <p:nvSpPr>
          <p:cNvPr id="53251" name="Rectangle 3"/>
          <p:cNvSpPr>
            <a:spLocks noGrp="1" noChangeArrowheads="1"/>
          </p:cNvSpPr>
          <p:nvPr>
            <p:ph type="body" idx="4294967295"/>
          </p:nvPr>
        </p:nvSpPr>
        <p:spPr>
          <a:xfrm>
            <a:off x="228600" y="1143000"/>
            <a:ext cx="8610600" cy="5516563"/>
          </a:xfrm>
        </p:spPr>
        <p:txBody>
          <a:bodyPr/>
          <a:lstStyle/>
          <a:p>
            <a:pPr eaLnBrk="1" hangingPunct="1">
              <a:lnSpc>
                <a:spcPct val="80000"/>
              </a:lnSpc>
            </a:pPr>
            <a:r>
              <a:rPr lang="en-US" altLang="zh-TW" dirty="0" smtClean="0">
                <a:solidFill>
                  <a:srgbClr val="00CC00"/>
                </a:solidFill>
              </a:rPr>
              <a:t>$?</a:t>
            </a:r>
            <a:r>
              <a:rPr lang="en-US" altLang="zh-TW" dirty="0" smtClean="0"/>
              <a:t>  </a:t>
            </a:r>
            <a:r>
              <a:rPr lang="en-US" altLang="zh-TW" dirty="0" smtClean="0"/>
              <a:t>Checks </a:t>
            </a:r>
            <a:r>
              <a:rPr lang="en-US" altLang="zh-TW" dirty="0" smtClean="0"/>
              <a:t>exit status of last command</a:t>
            </a:r>
          </a:p>
          <a:p>
            <a:pPr lvl="1" eaLnBrk="1" hangingPunct="1">
              <a:lnSpc>
                <a:spcPct val="80000"/>
              </a:lnSpc>
            </a:pPr>
            <a:r>
              <a:rPr lang="en-US" altLang="zh-TW" dirty="0" smtClean="0"/>
              <a:t>When a process stops executing for any reason, it returns a value to its calling </a:t>
            </a:r>
            <a:r>
              <a:rPr lang="en-US" altLang="zh-TW" dirty="0" smtClean="0"/>
              <a:t>process. </a:t>
            </a:r>
            <a:endParaRPr lang="en-US" altLang="zh-TW" dirty="0" smtClean="0"/>
          </a:p>
          <a:p>
            <a:pPr lvl="1" eaLnBrk="1" hangingPunct="1">
              <a:lnSpc>
                <a:spcPct val="80000"/>
              </a:lnSpc>
              <a:spcBef>
                <a:spcPct val="40000"/>
              </a:spcBef>
            </a:pPr>
            <a:r>
              <a:rPr lang="en-US" altLang="zh-TW" dirty="0" smtClean="0"/>
              <a:t>Remember how &amp;&amp; and || can work with this?</a:t>
            </a:r>
          </a:p>
          <a:p>
            <a:pPr lvl="1" eaLnBrk="1" hangingPunct="1">
              <a:lnSpc>
                <a:spcPct val="80000"/>
              </a:lnSpc>
              <a:spcBef>
                <a:spcPct val="40000"/>
              </a:spcBef>
            </a:pPr>
            <a:r>
              <a:rPr lang="en-US" altLang="zh-TW" dirty="0" smtClean="0"/>
              <a:t>You </a:t>
            </a:r>
            <a:r>
              <a:rPr lang="en-US" altLang="zh-TW" dirty="0" smtClean="0"/>
              <a:t>can specify the exit status of your script with the </a:t>
            </a:r>
            <a:r>
              <a:rPr lang="en-US" altLang="zh-TW" sz="3200" b="1" dirty="0" smtClean="0">
                <a:solidFill>
                  <a:srgbClr val="00CC00"/>
                </a:solidFill>
                <a:latin typeface="Times New Roman" pitchFamily="18" charset="0"/>
              </a:rPr>
              <a:t>exit</a:t>
            </a:r>
            <a:r>
              <a:rPr lang="en-US" altLang="zh-TW" dirty="0" smtClean="0"/>
              <a:t> command, followed by a </a:t>
            </a:r>
            <a:r>
              <a:rPr lang="en-US" altLang="zh-TW" dirty="0" smtClean="0"/>
              <a:t>number.</a:t>
            </a:r>
            <a:endParaRPr lang="en-US" altLang="zh-TW" dirty="0" smtClean="0"/>
          </a:p>
          <a:p>
            <a:pPr lvl="2" eaLnBrk="1" hangingPunct="1"/>
            <a:r>
              <a:rPr lang="en-US" altLang="zh-TW" sz="2800" dirty="0" smtClean="0"/>
              <a:t>Otherwise, the exit status of a script is the exit status of the last command the script </a:t>
            </a:r>
            <a:r>
              <a:rPr lang="en-US" altLang="zh-TW" sz="2800" dirty="0" smtClean="0"/>
              <a:t>ran.</a:t>
            </a:r>
            <a:endParaRPr lang="en-US" altLang="zh-TW" sz="2800" dirty="0" smtClean="0"/>
          </a:p>
          <a:p>
            <a:pPr lvl="1" eaLnBrk="1" hangingPunct="1">
              <a:lnSpc>
                <a:spcPct val="80000"/>
              </a:lnSpc>
              <a:buFontTx/>
              <a:buNone/>
            </a:pPr>
            <a:endParaRPr lang="en-US" altLang="zh-TW" sz="1000" dirty="0" smtClean="0"/>
          </a:p>
          <a:p>
            <a:pPr lvl="1" eaLnBrk="1" hangingPunct="1">
              <a:lnSpc>
                <a:spcPct val="80000"/>
              </a:lnSpc>
            </a:pPr>
            <a:endParaRPr lang="en-US" altLang="zh-TW" sz="1000" dirty="0" smtClean="0"/>
          </a:p>
        </p:txBody>
      </p:sp>
    </p:spTree>
    <p:extLst>
      <p:ext uri="{BB962C8B-B14F-4D97-AF65-F5344CB8AC3E}">
        <p14:creationId xmlns:p14="http://schemas.microsoft.com/office/powerpoint/2010/main" val="1015554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animEffect transition="in" filter="randombar(horizontal)">
                                      <p:cBhvr>
                                        <p:cTn id="7" dur="500"/>
                                        <p:tgtEl>
                                          <p:spTgt spid="5325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3251">
                                            <p:txEl>
                                              <p:pRg st="2" end="2"/>
                                            </p:txEl>
                                          </p:spTgt>
                                        </p:tgtEl>
                                        <p:attrNameLst>
                                          <p:attrName>style.visibility</p:attrName>
                                        </p:attrNameLst>
                                      </p:cBhvr>
                                      <p:to>
                                        <p:strVal val="visible"/>
                                      </p:to>
                                    </p:set>
                                    <p:animEffect transition="in" filter="randombar(horizontal)">
                                      <p:cBhvr>
                                        <p:cTn id="12" dur="500"/>
                                        <p:tgtEl>
                                          <p:spTgt spid="5325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3251">
                                            <p:txEl>
                                              <p:pRg st="3" end="3"/>
                                            </p:txEl>
                                          </p:spTgt>
                                        </p:tgtEl>
                                        <p:attrNameLst>
                                          <p:attrName>style.visibility</p:attrName>
                                        </p:attrNameLst>
                                      </p:cBhvr>
                                      <p:to>
                                        <p:strVal val="visible"/>
                                      </p:to>
                                    </p:set>
                                    <p:animEffect transition="in" filter="randombar(horizontal)">
                                      <p:cBhvr>
                                        <p:cTn id="17" dur="500"/>
                                        <p:tgtEl>
                                          <p:spTgt spid="53251">
                                            <p:txEl>
                                              <p:pRg st="3" end="3"/>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53251">
                                            <p:txEl>
                                              <p:pRg st="4" end="4"/>
                                            </p:txEl>
                                          </p:spTgt>
                                        </p:tgtEl>
                                        <p:attrNameLst>
                                          <p:attrName>style.visibility</p:attrName>
                                        </p:attrNameLst>
                                      </p:cBhvr>
                                      <p:to>
                                        <p:strVal val="visible"/>
                                      </p:to>
                                    </p:set>
                                    <p:animEffect transition="in" filter="randombar(horizontal)">
                                      <p:cBhvr>
                                        <p:cTn id="20" dur="500"/>
                                        <p:tgtEl>
                                          <p:spTgt spid="532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457200" y="76200"/>
            <a:ext cx="8229600" cy="1143000"/>
          </a:xfrm>
        </p:spPr>
        <p:txBody>
          <a:bodyPr anchorCtr="1"/>
          <a:lstStyle/>
          <a:p>
            <a:pPr eaLnBrk="1" hangingPunct="1"/>
            <a:r>
              <a:rPr lang="en-US" altLang="zh-TW" sz="4800" b="1" dirty="0" smtClean="0">
                <a:solidFill>
                  <a:srgbClr val="0033CC"/>
                </a:solidFill>
              </a:rPr>
              <a:t>The </a:t>
            </a:r>
            <a:r>
              <a:rPr lang="en-US" altLang="zh-TW" sz="4800" b="1" dirty="0" smtClean="0">
                <a:solidFill>
                  <a:srgbClr val="0033CC"/>
                </a:solidFill>
              </a:rPr>
              <a:t>$? </a:t>
            </a:r>
            <a:r>
              <a:rPr lang="en-US" altLang="zh-TW" sz="4800" b="1" dirty="0" smtClean="0">
                <a:solidFill>
                  <a:srgbClr val="0033CC"/>
                </a:solidFill>
              </a:rPr>
              <a:t>Variable</a:t>
            </a:r>
          </a:p>
        </p:txBody>
      </p:sp>
      <p:sp>
        <p:nvSpPr>
          <p:cNvPr id="53251" name="Rectangle 3"/>
          <p:cNvSpPr>
            <a:spLocks noGrp="1" noChangeArrowheads="1"/>
          </p:cNvSpPr>
          <p:nvPr>
            <p:ph type="body" idx="4294967295"/>
          </p:nvPr>
        </p:nvSpPr>
        <p:spPr>
          <a:xfrm>
            <a:off x="190500" y="1172817"/>
            <a:ext cx="8763000" cy="5715000"/>
          </a:xfrm>
        </p:spPr>
        <p:txBody>
          <a:bodyPr/>
          <a:lstStyle/>
          <a:p>
            <a:pPr marL="288925" indent="-288925" eaLnBrk="1" hangingPunct="1">
              <a:lnSpc>
                <a:spcPct val="80000"/>
              </a:lnSpc>
            </a:pPr>
            <a:r>
              <a:rPr lang="en-US" altLang="zh-TW" spc="-40" dirty="0" smtClean="0"/>
              <a:t>When a program stops running, for any reason,</a:t>
            </a:r>
            <a:r>
              <a:rPr lang="en-US" altLang="zh-TW" dirty="0" smtClean="0"/>
              <a:t> it returns a value to its calling process. </a:t>
            </a:r>
            <a:endParaRPr lang="en-US" altLang="zh-TW" dirty="0"/>
          </a:p>
          <a:p>
            <a:pPr marL="288925" indent="-288925" eaLnBrk="1" hangingPunct="1">
              <a:lnSpc>
                <a:spcPct val="80000"/>
              </a:lnSpc>
              <a:spcBef>
                <a:spcPts val="1200"/>
              </a:spcBef>
            </a:pPr>
            <a:r>
              <a:rPr lang="en-US" altLang="zh-TW" dirty="0" smtClean="0"/>
              <a:t>And that is why C++, for example, makes main() return an </a:t>
            </a:r>
            <a:r>
              <a:rPr lang="en-US" altLang="zh-TW" dirty="0" err="1" smtClean="0"/>
              <a:t>int</a:t>
            </a:r>
            <a:r>
              <a:rPr lang="en-US" altLang="zh-TW" dirty="0" smtClean="0"/>
              <a:t> (recall slide 35):</a:t>
            </a:r>
            <a:endParaRPr lang="en-US" altLang="zh-TW" dirty="0" smtClean="0"/>
          </a:p>
          <a:p>
            <a:pPr marL="914400" lvl="2" indent="-338138" eaLnBrk="1" hangingPunct="1">
              <a:lnSpc>
                <a:spcPct val="70000"/>
              </a:lnSpc>
              <a:buNone/>
            </a:pPr>
            <a:r>
              <a:rPr lang="en-US" altLang="zh-TW" dirty="0" smtClean="0">
                <a:latin typeface="Lucida Console" panose="020B0609040504020204" pitchFamily="49" charset="0"/>
              </a:rPr>
              <a:t>  </a:t>
            </a:r>
            <a:r>
              <a:rPr lang="en-US" altLang="zh-TW" dirty="0" err="1" smtClean="0">
                <a:latin typeface="Lucida Console" panose="020B0609040504020204" pitchFamily="49" charset="0"/>
              </a:rPr>
              <a:t>int</a:t>
            </a:r>
            <a:r>
              <a:rPr lang="en-US" altLang="zh-TW" dirty="0" smtClean="0">
                <a:latin typeface="Lucida Console" panose="020B0609040504020204" pitchFamily="49" charset="0"/>
              </a:rPr>
              <a:t> </a:t>
            </a:r>
            <a:r>
              <a:rPr lang="en-US" altLang="zh-TW" dirty="0">
                <a:latin typeface="Lucida Console" panose="020B0609040504020204" pitchFamily="49" charset="0"/>
              </a:rPr>
              <a:t>main(</a:t>
            </a:r>
            <a:r>
              <a:rPr lang="en-US" altLang="zh-TW" dirty="0" err="1">
                <a:latin typeface="Lucida Console" panose="020B0609040504020204" pitchFamily="49" charset="0"/>
              </a:rPr>
              <a:t>int</a:t>
            </a:r>
            <a:r>
              <a:rPr lang="en-US" altLang="zh-TW" dirty="0">
                <a:latin typeface="Lucida Console" panose="020B0609040504020204" pitchFamily="49" charset="0"/>
              </a:rPr>
              <a:t> </a:t>
            </a:r>
            <a:r>
              <a:rPr lang="en-US" altLang="zh-TW" dirty="0" err="1">
                <a:latin typeface="Lucida Console" panose="020B0609040504020204" pitchFamily="49" charset="0"/>
              </a:rPr>
              <a:t>argc</a:t>
            </a:r>
            <a:r>
              <a:rPr lang="en-US" altLang="zh-TW" dirty="0">
                <a:latin typeface="Lucida Console" panose="020B0609040504020204" pitchFamily="49" charset="0"/>
              </a:rPr>
              <a:t>, char** </a:t>
            </a:r>
            <a:r>
              <a:rPr lang="en-US" altLang="zh-TW" dirty="0" err="1">
                <a:latin typeface="Lucida Console" panose="020B0609040504020204" pitchFamily="49" charset="0"/>
              </a:rPr>
              <a:t>argv</a:t>
            </a:r>
            <a:r>
              <a:rPr lang="en-US" altLang="zh-TW" dirty="0" smtClean="0">
                <a:latin typeface="Lucida Console" panose="020B0609040504020204" pitchFamily="49" charset="0"/>
              </a:rPr>
              <a:t>) {</a:t>
            </a:r>
            <a:br>
              <a:rPr lang="en-US" altLang="zh-TW" dirty="0" smtClean="0">
                <a:latin typeface="Lucida Console" panose="020B0609040504020204" pitchFamily="49" charset="0"/>
              </a:rPr>
            </a:br>
            <a:r>
              <a:rPr lang="en-US" altLang="zh-TW" dirty="0" smtClean="0">
                <a:latin typeface="Lucida Console" panose="020B0609040504020204" pitchFamily="49" charset="0"/>
              </a:rPr>
              <a:t>   ...</a:t>
            </a:r>
          </a:p>
          <a:p>
            <a:pPr marL="914400" lvl="2" indent="-338138" eaLnBrk="1" hangingPunct="1">
              <a:lnSpc>
                <a:spcPct val="70000"/>
              </a:lnSpc>
              <a:buNone/>
            </a:pPr>
            <a:r>
              <a:rPr lang="en-US" altLang="zh-TW" dirty="0">
                <a:latin typeface="Lucida Console" panose="020B0609040504020204" pitchFamily="49" charset="0"/>
              </a:rPr>
              <a:t>	</a:t>
            </a:r>
            <a:r>
              <a:rPr lang="en-US" altLang="zh-TW" dirty="0" smtClean="0">
                <a:latin typeface="Lucida Console" panose="020B0609040504020204" pitchFamily="49" charset="0"/>
              </a:rPr>
              <a:t>   return 0;</a:t>
            </a:r>
            <a:r>
              <a:rPr lang="en-US" altLang="zh-TW" spc="60" dirty="0" smtClean="0">
                <a:latin typeface="Arial Narrow" panose="020B0606020202030204" pitchFamily="34" charset="0"/>
              </a:rPr>
              <a:t>// </a:t>
            </a:r>
            <a:r>
              <a:rPr lang="en-US" altLang="zh-TW" spc="60" dirty="0">
                <a:latin typeface="Arial Narrow" panose="020B0606020202030204" pitchFamily="34" charset="0"/>
              </a:rPr>
              <a:t>D</a:t>
            </a:r>
            <a:r>
              <a:rPr lang="en-US" altLang="zh-TW" spc="60" dirty="0" smtClean="0">
                <a:latin typeface="Arial Narrow" panose="020B0606020202030204" pitchFamily="34" charset="0"/>
              </a:rPr>
              <a:t>efault is to return 0, even without this line</a:t>
            </a:r>
            <a:endParaRPr lang="en-US" altLang="zh-TW" spc="60" dirty="0">
              <a:latin typeface="Arial Narrow" panose="020B0606020202030204" pitchFamily="34" charset="0"/>
            </a:endParaRPr>
          </a:p>
          <a:p>
            <a:pPr marL="914400" lvl="2" indent="-338138" eaLnBrk="1" hangingPunct="1">
              <a:lnSpc>
                <a:spcPct val="70000"/>
              </a:lnSpc>
              <a:buNone/>
            </a:pPr>
            <a:r>
              <a:rPr lang="en-US" altLang="zh-TW" dirty="0" smtClean="0">
                <a:latin typeface="Lucida Console" panose="020B0609040504020204" pitchFamily="49" charset="0"/>
              </a:rPr>
              <a:t>  }</a:t>
            </a:r>
            <a:endParaRPr lang="en-US" altLang="zh-TW" dirty="0" smtClean="0"/>
          </a:p>
          <a:p>
            <a:pPr marL="288925" indent="-288925" eaLnBrk="1" hangingPunct="1">
              <a:lnSpc>
                <a:spcPct val="80000"/>
              </a:lnSpc>
              <a:spcBef>
                <a:spcPts val="1800"/>
              </a:spcBef>
            </a:pPr>
            <a:r>
              <a:rPr lang="en-US" altLang="zh-TW" spc="-40" dirty="0" smtClean="0"/>
              <a:t>W</a:t>
            </a:r>
            <a:r>
              <a:rPr lang="en-US" altLang="zh-TW" dirty="0" smtClean="0"/>
              <a:t>e can check the exit status of the previously executed command with the </a:t>
            </a:r>
            <a:r>
              <a:rPr lang="en-US" altLang="zh-TW" b="1" dirty="0" smtClean="0"/>
              <a:t>$?</a:t>
            </a:r>
            <a:r>
              <a:rPr lang="en-US" altLang="zh-TW" dirty="0" smtClean="0"/>
              <a:t> shell variable.</a:t>
            </a:r>
          </a:p>
          <a:p>
            <a:pPr marL="625475" lvl="1" indent="-279400" eaLnBrk="1" hangingPunct="1">
              <a:lnSpc>
                <a:spcPct val="80000"/>
              </a:lnSpc>
              <a:buSzPct val="75000"/>
              <a:buFont typeface="Wingdings" panose="05000000000000000000" pitchFamily="2" charset="2"/>
              <a:buChar char="ü"/>
            </a:pPr>
            <a:r>
              <a:rPr lang="en-US" altLang="zh-TW" dirty="0" smtClean="0"/>
              <a:t>A</a:t>
            </a:r>
            <a:r>
              <a:rPr lang="en-US" altLang="zh-TW" dirty="0" smtClean="0">
                <a:solidFill>
                  <a:srgbClr val="CC3300"/>
                </a:solidFill>
              </a:rPr>
              <a:t> </a:t>
            </a:r>
            <a:r>
              <a:rPr lang="en-US" altLang="zh-TW" dirty="0" smtClean="0">
                <a:solidFill>
                  <a:srgbClr val="00B050"/>
                </a:solidFill>
              </a:rPr>
              <a:t>zero </a:t>
            </a:r>
            <a:r>
              <a:rPr lang="en-US" altLang="zh-TW" dirty="0" smtClean="0"/>
              <a:t>means the previous command </a:t>
            </a:r>
            <a:r>
              <a:rPr lang="en-US" altLang="zh-TW" dirty="0" smtClean="0">
                <a:solidFill>
                  <a:srgbClr val="00B050"/>
                </a:solidFill>
              </a:rPr>
              <a:t>succeeded</a:t>
            </a:r>
            <a:r>
              <a:rPr lang="en-US" altLang="zh-TW" dirty="0" smtClean="0"/>
              <a:t>.</a:t>
            </a:r>
          </a:p>
          <a:p>
            <a:pPr marL="625475" lvl="1" indent="-279400" eaLnBrk="1" hangingPunct="1">
              <a:lnSpc>
                <a:spcPct val="80000"/>
              </a:lnSpc>
              <a:buSzPct val="90000"/>
              <a:buFont typeface="Symbol" panose="05050102010706020507" pitchFamily="18" charset="2"/>
              <a:buChar char=""/>
            </a:pPr>
            <a:r>
              <a:rPr lang="en-US" altLang="zh-TW" dirty="0" smtClean="0"/>
              <a:t>Any </a:t>
            </a:r>
            <a:r>
              <a:rPr lang="en-US" altLang="zh-TW" dirty="0" smtClean="0">
                <a:solidFill>
                  <a:srgbClr val="FF0000"/>
                </a:solidFill>
              </a:rPr>
              <a:t>nonzero</a:t>
            </a:r>
            <a:r>
              <a:rPr lang="en-US" altLang="zh-TW" dirty="0" smtClean="0">
                <a:solidFill>
                  <a:srgbClr val="CC3300"/>
                </a:solidFill>
              </a:rPr>
              <a:t> </a:t>
            </a:r>
            <a:r>
              <a:rPr lang="en-US" altLang="zh-TW" dirty="0" smtClean="0">
                <a:solidFill>
                  <a:srgbClr val="FF0000"/>
                </a:solidFill>
              </a:rPr>
              <a:t>value </a:t>
            </a:r>
            <a:r>
              <a:rPr lang="en-US" altLang="zh-TW" dirty="0" smtClean="0"/>
              <a:t>means the command </a:t>
            </a:r>
            <a:r>
              <a:rPr lang="en-US" altLang="zh-TW" dirty="0" smtClean="0">
                <a:solidFill>
                  <a:srgbClr val="FF0000"/>
                </a:solidFill>
              </a:rPr>
              <a:t>failed</a:t>
            </a:r>
            <a:r>
              <a:rPr lang="en-US" altLang="zh-TW" dirty="0" smtClean="0"/>
              <a:t>.</a:t>
            </a:r>
          </a:p>
          <a:p>
            <a:pPr marL="914400" lvl="2" eaLnBrk="1" hangingPunct="1">
              <a:lnSpc>
                <a:spcPct val="80000"/>
              </a:lnSpc>
            </a:pPr>
            <a:r>
              <a:rPr lang="en-US" altLang="zh-TW" sz="2800" dirty="0" smtClean="0"/>
              <a:t>It seems more logical to </a:t>
            </a:r>
            <a:r>
              <a:rPr lang="en-US" altLang="zh-TW" sz="2800" dirty="0" smtClean="0"/>
              <a:t>let </a:t>
            </a:r>
            <a:r>
              <a:rPr lang="en-US" altLang="zh-TW" sz="2800" dirty="0" smtClean="0"/>
              <a:t>zero indicate failure.</a:t>
            </a:r>
          </a:p>
          <a:p>
            <a:pPr marL="914400" lvl="2" eaLnBrk="1" hangingPunct="1">
              <a:lnSpc>
                <a:spcPct val="80000"/>
              </a:lnSpc>
            </a:pPr>
            <a:r>
              <a:rPr lang="en-US" altLang="zh-TW" sz="2800" dirty="0" smtClean="0"/>
              <a:t>But the reason for nonzero is for </a:t>
            </a:r>
            <a:r>
              <a:rPr lang="en-US" altLang="zh-TW" sz="2800" b="1" dirty="0" smtClean="0">
                <a:solidFill>
                  <a:srgbClr val="0070C0"/>
                </a:solidFill>
              </a:rPr>
              <a:t>error codes</a:t>
            </a:r>
            <a:r>
              <a:rPr lang="en-US" altLang="zh-TW" sz="2800" dirty="0" smtClean="0">
                <a:solidFill>
                  <a:srgbClr val="0070C0"/>
                </a:solidFill>
              </a:rPr>
              <a:t>…</a:t>
            </a:r>
          </a:p>
          <a:p>
            <a:pPr lvl="1" eaLnBrk="1" hangingPunct="1">
              <a:lnSpc>
                <a:spcPct val="80000"/>
              </a:lnSpc>
              <a:spcBef>
                <a:spcPct val="40000"/>
              </a:spcBef>
            </a:pPr>
            <a:endParaRPr lang="en-US" altLang="zh-TW" sz="1200" dirty="0" smtClean="0"/>
          </a:p>
          <a:p>
            <a:pPr lvl="1" eaLnBrk="1" hangingPunct="1">
              <a:lnSpc>
                <a:spcPct val="80000"/>
              </a:lnSpc>
              <a:buFontTx/>
              <a:buNone/>
            </a:pPr>
            <a:endParaRPr lang="en-US" altLang="zh-TW" sz="1000" dirty="0" smtClean="0"/>
          </a:p>
          <a:p>
            <a:pPr lvl="1" eaLnBrk="1" hangingPunct="1">
              <a:lnSpc>
                <a:spcPct val="80000"/>
              </a:lnSpc>
            </a:pPr>
            <a:endParaRPr lang="en-US" altLang="zh-TW" sz="1000" dirty="0" smtClean="0"/>
          </a:p>
        </p:txBody>
      </p:sp>
    </p:spTree>
    <p:extLst>
      <p:ext uri="{BB962C8B-B14F-4D97-AF65-F5344CB8AC3E}">
        <p14:creationId xmlns:p14="http://schemas.microsoft.com/office/powerpoint/2010/main" val="356970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animEffect transition="in" filter="randombar(horizontal)">
                                      <p:cBhvr>
                                        <p:cTn id="7" dur="500"/>
                                        <p:tgtEl>
                                          <p:spTgt spid="53251">
                                            <p:txEl>
                                              <p:pRg st="1" end="1"/>
                                            </p:txEl>
                                          </p:spTgt>
                                        </p:tgtEl>
                                      </p:cBhvr>
                                    </p:animEffect>
                                  </p:childTnLst>
                                  <p:subTnLst>
                                    <p:animClr clrSpc="rgb" dir="cw">
                                      <p:cBhvr override="childStyle">
                                        <p:cTn dur="1" fill="hold" display="0" masterRel="nextClick" afterEffect="1"/>
                                        <p:tgtEl>
                                          <p:spTgt spid="53251">
                                            <p:txEl>
                                              <p:pRg st="1" end="1"/>
                                            </p:txEl>
                                          </p:spTgt>
                                        </p:tgtEl>
                                        <p:attrNameLst>
                                          <p:attrName>ppt_c</p:attrName>
                                        </p:attrNameLst>
                                      </p:cBhvr>
                                      <p:to>
                                        <a:srgbClr val="B2B2B2"/>
                                      </p:to>
                                    </p:animClr>
                                  </p:subTnLst>
                                </p:cTn>
                              </p:par>
                              <p:par>
                                <p:cTn id="8" presetID="14" presetClass="entr" presetSubtype="10" fill="hold" nodeType="withEffect">
                                  <p:stCondLst>
                                    <p:cond delay="0"/>
                                  </p:stCondLst>
                                  <p:childTnLst>
                                    <p:set>
                                      <p:cBhvr>
                                        <p:cTn id="9" dur="1" fill="hold">
                                          <p:stCondLst>
                                            <p:cond delay="0"/>
                                          </p:stCondLst>
                                        </p:cTn>
                                        <p:tgtEl>
                                          <p:spTgt spid="53251">
                                            <p:txEl>
                                              <p:pRg st="2" end="2"/>
                                            </p:txEl>
                                          </p:spTgt>
                                        </p:tgtEl>
                                        <p:attrNameLst>
                                          <p:attrName>style.visibility</p:attrName>
                                        </p:attrNameLst>
                                      </p:cBhvr>
                                      <p:to>
                                        <p:strVal val="visible"/>
                                      </p:to>
                                    </p:set>
                                    <p:animEffect transition="in" filter="randombar(horizontal)">
                                      <p:cBhvr>
                                        <p:cTn id="10" dur="500"/>
                                        <p:tgtEl>
                                          <p:spTgt spid="53251">
                                            <p:txEl>
                                              <p:pRg st="2" end="2"/>
                                            </p:txEl>
                                          </p:spTgt>
                                        </p:tgtEl>
                                      </p:cBhvr>
                                    </p:animEffect>
                                  </p:childTnLst>
                                  <p:subTnLst>
                                    <p:animClr clrSpc="rgb" dir="cw">
                                      <p:cBhvr override="childStyle">
                                        <p:cTn dur="1" fill="hold" display="0" masterRel="nextClick" afterEffect="1"/>
                                        <p:tgtEl>
                                          <p:spTgt spid="53251">
                                            <p:txEl>
                                              <p:pRg st="2" end="2"/>
                                            </p:txEl>
                                          </p:spTgt>
                                        </p:tgtEl>
                                        <p:attrNameLst>
                                          <p:attrName>ppt_c</p:attrName>
                                        </p:attrNameLst>
                                      </p:cBhvr>
                                      <p:to>
                                        <a:srgbClr val="B2B2B2"/>
                                      </p:to>
                                    </p:animClr>
                                  </p:subTnLst>
                                </p:cTn>
                              </p:par>
                              <p:par>
                                <p:cTn id="11" presetID="14" presetClass="entr" presetSubtype="10" fill="hold" nodeType="withEffect">
                                  <p:stCondLst>
                                    <p:cond delay="0"/>
                                  </p:stCondLst>
                                  <p:childTnLst>
                                    <p:set>
                                      <p:cBhvr>
                                        <p:cTn id="12" dur="1" fill="hold">
                                          <p:stCondLst>
                                            <p:cond delay="0"/>
                                          </p:stCondLst>
                                        </p:cTn>
                                        <p:tgtEl>
                                          <p:spTgt spid="53251">
                                            <p:txEl>
                                              <p:pRg st="3" end="3"/>
                                            </p:txEl>
                                          </p:spTgt>
                                        </p:tgtEl>
                                        <p:attrNameLst>
                                          <p:attrName>style.visibility</p:attrName>
                                        </p:attrNameLst>
                                      </p:cBhvr>
                                      <p:to>
                                        <p:strVal val="visible"/>
                                      </p:to>
                                    </p:set>
                                    <p:animEffect transition="in" filter="randombar(horizontal)">
                                      <p:cBhvr>
                                        <p:cTn id="13" dur="500"/>
                                        <p:tgtEl>
                                          <p:spTgt spid="53251">
                                            <p:txEl>
                                              <p:pRg st="3" end="3"/>
                                            </p:txEl>
                                          </p:spTgt>
                                        </p:tgtEl>
                                      </p:cBhvr>
                                    </p:animEffect>
                                  </p:childTnLst>
                                  <p:subTnLst>
                                    <p:animClr clrSpc="rgb" dir="cw">
                                      <p:cBhvr override="childStyle">
                                        <p:cTn dur="1" fill="hold" display="0" masterRel="nextClick" afterEffect="1"/>
                                        <p:tgtEl>
                                          <p:spTgt spid="53251">
                                            <p:txEl>
                                              <p:pRg st="3" end="3"/>
                                            </p:txEl>
                                          </p:spTgt>
                                        </p:tgtEl>
                                        <p:attrNameLst>
                                          <p:attrName>ppt_c</p:attrName>
                                        </p:attrNameLst>
                                      </p:cBhvr>
                                      <p:to>
                                        <a:srgbClr val="B2B2B2"/>
                                      </p:to>
                                    </p:animClr>
                                  </p:subTnLst>
                                </p:cTn>
                              </p:par>
                              <p:par>
                                <p:cTn id="14" presetID="14" presetClass="entr" presetSubtype="10" fill="hold" nodeType="withEffect">
                                  <p:stCondLst>
                                    <p:cond delay="0"/>
                                  </p:stCondLst>
                                  <p:childTnLst>
                                    <p:set>
                                      <p:cBhvr>
                                        <p:cTn id="15" dur="1" fill="hold">
                                          <p:stCondLst>
                                            <p:cond delay="0"/>
                                          </p:stCondLst>
                                        </p:cTn>
                                        <p:tgtEl>
                                          <p:spTgt spid="53251">
                                            <p:txEl>
                                              <p:pRg st="4" end="4"/>
                                            </p:txEl>
                                          </p:spTgt>
                                        </p:tgtEl>
                                        <p:attrNameLst>
                                          <p:attrName>style.visibility</p:attrName>
                                        </p:attrNameLst>
                                      </p:cBhvr>
                                      <p:to>
                                        <p:strVal val="visible"/>
                                      </p:to>
                                    </p:set>
                                    <p:animEffect transition="in" filter="randombar(horizontal)">
                                      <p:cBhvr>
                                        <p:cTn id="16" dur="500"/>
                                        <p:tgtEl>
                                          <p:spTgt spid="53251">
                                            <p:txEl>
                                              <p:pRg st="4" end="4"/>
                                            </p:txEl>
                                          </p:spTgt>
                                        </p:tgtEl>
                                      </p:cBhvr>
                                    </p:animEffect>
                                  </p:childTnLst>
                                  <p:subTnLst>
                                    <p:animClr clrSpc="rgb" dir="cw">
                                      <p:cBhvr override="childStyle">
                                        <p:cTn dur="1" fill="hold" display="0" masterRel="nextClick" afterEffect="1"/>
                                        <p:tgtEl>
                                          <p:spTgt spid="53251">
                                            <p:txEl>
                                              <p:pRg st="4" end="4"/>
                                            </p:txEl>
                                          </p:spTgt>
                                        </p:tgtEl>
                                        <p:attrNameLst>
                                          <p:attrName>ppt_c</p:attrName>
                                        </p:attrNameLst>
                                      </p:cBhvr>
                                      <p:to>
                                        <a:srgbClr val="B2B2B2"/>
                                      </p:to>
                                    </p:animClr>
                                  </p:sub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53251">
                                            <p:txEl>
                                              <p:pRg st="5" end="5"/>
                                            </p:txEl>
                                          </p:spTgt>
                                        </p:tgtEl>
                                        <p:attrNameLst>
                                          <p:attrName>style.visibility</p:attrName>
                                        </p:attrNameLst>
                                      </p:cBhvr>
                                      <p:to>
                                        <p:strVal val="visible"/>
                                      </p:to>
                                    </p:set>
                                    <p:animEffect transition="in" filter="randombar(horizontal)">
                                      <p:cBhvr>
                                        <p:cTn id="21" dur="500"/>
                                        <p:tgtEl>
                                          <p:spTgt spid="53251">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53251">
                                            <p:txEl>
                                              <p:pRg st="6" end="6"/>
                                            </p:txEl>
                                          </p:spTgt>
                                        </p:tgtEl>
                                        <p:attrNameLst>
                                          <p:attrName>style.visibility</p:attrName>
                                        </p:attrNameLst>
                                      </p:cBhvr>
                                      <p:to>
                                        <p:strVal val="visible"/>
                                      </p:to>
                                    </p:set>
                                    <p:animEffect transition="in" filter="randombar(horizontal)">
                                      <p:cBhvr>
                                        <p:cTn id="26" dur="500"/>
                                        <p:tgtEl>
                                          <p:spTgt spid="53251">
                                            <p:txEl>
                                              <p:pRg st="6" end="6"/>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53251">
                                            <p:txEl>
                                              <p:pRg st="7" end="7"/>
                                            </p:txEl>
                                          </p:spTgt>
                                        </p:tgtEl>
                                        <p:attrNameLst>
                                          <p:attrName>style.visibility</p:attrName>
                                        </p:attrNameLst>
                                      </p:cBhvr>
                                      <p:to>
                                        <p:strVal val="visible"/>
                                      </p:to>
                                    </p:set>
                                    <p:animEffect transition="in" filter="randombar(horizontal)">
                                      <p:cBhvr>
                                        <p:cTn id="29" dur="500"/>
                                        <p:tgtEl>
                                          <p:spTgt spid="53251">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53251">
                                            <p:txEl>
                                              <p:pRg st="8" end="8"/>
                                            </p:txEl>
                                          </p:spTgt>
                                        </p:tgtEl>
                                        <p:attrNameLst>
                                          <p:attrName>style.visibility</p:attrName>
                                        </p:attrNameLst>
                                      </p:cBhvr>
                                      <p:to>
                                        <p:strVal val="visible"/>
                                      </p:to>
                                    </p:set>
                                    <p:animEffect transition="in" filter="randombar(horizontal)">
                                      <p:cBhvr>
                                        <p:cTn id="34" dur="500"/>
                                        <p:tgtEl>
                                          <p:spTgt spid="53251">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53251">
                                            <p:txEl>
                                              <p:pRg st="9" end="9"/>
                                            </p:txEl>
                                          </p:spTgt>
                                        </p:tgtEl>
                                        <p:attrNameLst>
                                          <p:attrName>style.visibility</p:attrName>
                                        </p:attrNameLst>
                                      </p:cBhvr>
                                      <p:to>
                                        <p:strVal val="visible"/>
                                      </p:to>
                                    </p:set>
                                    <p:animEffect transition="in" filter="randombar(horizontal)">
                                      <p:cBhvr>
                                        <p:cTn id="39" dur="500"/>
                                        <p:tgtEl>
                                          <p:spTgt spid="532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idx="1"/>
          </p:nvPr>
        </p:nvSpPr>
        <p:spPr bwMode="auto">
          <a:xfrm>
            <a:off x="76200" y="0"/>
            <a:ext cx="9067800" cy="6858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t" anchorCtr="0" compatLnSpc="1">
            <a:prstTxWarp prst="textNoShape">
              <a:avLst/>
            </a:prstTxWarp>
            <a:no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gn="just">
              <a:lnSpc>
                <a:spcPct val="85000"/>
              </a:lnSpc>
              <a:spcBef>
                <a:spcPct val="0"/>
              </a:spcBef>
              <a:buNone/>
            </a:pPr>
            <a:r>
              <a:rPr kumimoji="0" lang="en-US" altLang="zh-TW" sz="1800" spc="-60" dirty="0">
                <a:solidFill>
                  <a:srgbClr val="000000"/>
                </a:solidFill>
                <a:latin typeface="Courier New" panose="02070309020205020404" pitchFamily="49" charset="0"/>
                <a:cs typeface="Courier New" panose="02070309020205020404" pitchFamily="49" charset="0"/>
              </a:rPr>
              <a:t>S</a:t>
            </a:r>
            <a:r>
              <a:rPr kumimoji="0" lang="zh-TW" altLang="zh-TW" sz="1800" spc="-60" dirty="0">
                <a:solidFill>
                  <a:srgbClr val="000000"/>
                </a:solidFill>
                <a:latin typeface="Courier New" panose="02070309020205020404" pitchFamily="49" charset="0"/>
                <a:cs typeface="Courier New" panose="02070309020205020404" pitchFamily="49" charset="0"/>
              </a:rPr>
              <a:t>ubmissions</a:t>
            </a:r>
            <a:r>
              <a:rPr kumimoji="0" lang="zh-TW" altLang="zh-TW" sz="1400" spc="-60" dirty="0">
                <a:solidFill>
                  <a:srgbClr val="000000"/>
                </a:solidFill>
                <a:latin typeface="Courier New" panose="02070309020205020404" pitchFamily="49" charset="0"/>
                <a:cs typeface="Courier New" panose="02070309020205020404" pitchFamily="49" charset="0"/>
              </a:rPr>
              <a:t> </a:t>
            </a:r>
            <a:r>
              <a:rPr kumimoji="0" lang="zh-TW" altLang="zh-TW" sz="1800" spc="-60" dirty="0">
                <a:solidFill>
                  <a:srgbClr val="000000"/>
                </a:solidFill>
                <a:latin typeface="Courier New" panose="02070309020205020404" pitchFamily="49" charset="0"/>
                <a:cs typeface="Courier New" panose="02070309020205020404" pitchFamily="49" charset="0"/>
              </a:rPr>
              <a:t>must</a:t>
            </a:r>
            <a:r>
              <a:rPr kumimoji="0" lang="zh-TW" altLang="zh-TW" sz="1400" spc="-60" dirty="0">
                <a:solidFill>
                  <a:srgbClr val="000000"/>
                </a:solidFill>
                <a:latin typeface="Courier New" panose="02070309020205020404" pitchFamily="49" charset="0"/>
                <a:cs typeface="Courier New" panose="02070309020205020404" pitchFamily="49" charset="0"/>
              </a:rPr>
              <a:t> </a:t>
            </a:r>
            <a:r>
              <a:rPr kumimoji="0" lang="zh-TW" altLang="zh-TW" sz="1800" spc="-60" dirty="0">
                <a:solidFill>
                  <a:srgbClr val="000000"/>
                </a:solidFill>
                <a:latin typeface="Courier New" panose="02070309020205020404" pitchFamily="49" charset="0"/>
                <a:cs typeface="Courier New" panose="02070309020205020404" pitchFamily="49" charset="0"/>
              </a:rPr>
              <a:t>be</a:t>
            </a:r>
            <a:r>
              <a:rPr kumimoji="0" lang="zh-TW" altLang="zh-TW" sz="1400" spc="-60" dirty="0">
                <a:solidFill>
                  <a:srgbClr val="000000"/>
                </a:solidFill>
                <a:latin typeface="Courier New" panose="02070309020205020404" pitchFamily="49" charset="0"/>
                <a:cs typeface="Courier New" panose="02070309020205020404" pitchFamily="49" charset="0"/>
              </a:rPr>
              <a:t> </a:t>
            </a:r>
            <a:r>
              <a:rPr kumimoji="0" lang="zh-TW" altLang="zh-TW" sz="1800" spc="-60" dirty="0">
                <a:solidFill>
                  <a:srgbClr val="000000"/>
                </a:solidFill>
                <a:latin typeface="Courier New" panose="02070309020205020404" pitchFamily="49" charset="0"/>
                <a:cs typeface="Courier New" panose="02070309020205020404" pitchFamily="49" charset="0"/>
              </a:rPr>
              <a:t>done</a:t>
            </a:r>
            <a:r>
              <a:rPr kumimoji="0" lang="zh-TW" altLang="zh-TW" sz="1400" spc="-60" dirty="0">
                <a:solidFill>
                  <a:srgbClr val="000000"/>
                </a:solidFill>
                <a:latin typeface="Courier New" panose="02070309020205020404" pitchFamily="49" charset="0"/>
                <a:cs typeface="Courier New" panose="02070309020205020404" pitchFamily="49" charset="0"/>
              </a:rPr>
              <a:t> </a:t>
            </a:r>
            <a:r>
              <a:rPr kumimoji="0" lang="zh-TW" altLang="zh-TW" sz="1800" spc="-60" dirty="0">
                <a:solidFill>
                  <a:srgbClr val="000000"/>
                </a:solidFill>
                <a:latin typeface="Courier New" panose="02070309020205020404" pitchFamily="49" charset="0"/>
                <a:cs typeface="Courier New" panose="02070309020205020404" pitchFamily="49" charset="0"/>
              </a:rPr>
              <a:t>by</a:t>
            </a:r>
            <a:r>
              <a:rPr kumimoji="0" lang="zh-TW" altLang="zh-TW" sz="1400" spc="-60" dirty="0">
                <a:solidFill>
                  <a:srgbClr val="000000"/>
                </a:solidFill>
                <a:latin typeface="Courier New" panose="02070309020205020404" pitchFamily="49" charset="0"/>
                <a:cs typeface="Courier New" panose="02070309020205020404" pitchFamily="49" charset="0"/>
              </a:rPr>
              <a:t> </a:t>
            </a:r>
            <a:r>
              <a:rPr kumimoji="0" lang="zh-TW" altLang="zh-TW" sz="1800" spc="-80" dirty="0">
                <a:solidFill>
                  <a:srgbClr val="000000"/>
                </a:solidFill>
                <a:latin typeface="Courier New" panose="02070309020205020404" pitchFamily="49" charset="0"/>
                <a:cs typeface="Courier New" panose="02070309020205020404" pitchFamily="49" charset="0"/>
              </a:rPr>
              <a:t>11:5</a:t>
            </a:r>
            <a:r>
              <a:rPr kumimoji="0" lang="zh-TW" altLang="zh-TW" sz="1800" spc="-60" dirty="0">
                <a:solidFill>
                  <a:srgbClr val="000000"/>
                </a:solidFill>
                <a:latin typeface="Courier New" panose="02070309020205020404" pitchFamily="49" charset="0"/>
                <a:cs typeface="Courier New" panose="02070309020205020404" pitchFamily="49" charset="0"/>
              </a:rPr>
              <a:t>9PM</a:t>
            </a:r>
            <a:r>
              <a:rPr kumimoji="0" lang="zh-TW" altLang="zh-TW" sz="1400" spc="-60" dirty="0">
                <a:solidFill>
                  <a:srgbClr val="000000"/>
                </a:solidFill>
                <a:latin typeface="Courier New" panose="02070309020205020404" pitchFamily="49" charset="0"/>
                <a:cs typeface="Courier New" panose="02070309020205020404" pitchFamily="49" charset="0"/>
              </a:rPr>
              <a:t> </a:t>
            </a:r>
            <a:r>
              <a:rPr kumimoji="0" lang="zh-TW" altLang="zh-TW" sz="1800" spc="-60" dirty="0">
                <a:solidFill>
                  <a:srgbClr val="000000"/>
                </a:solidFill>
                <a:latin typeface="Courier New" panose="02070309020205020404" pitchFamily="49" charset="0"/>
                <a:cs typeface="Courier New" panose="02070309020205020404" pitchFamily="49" charset="0"/>
              </a:rPr>
              <a:t>on</a:t>
            </a:r>
            <a:r>
              <a:rPr kumimoji="0" lang="zh-TW" altLang="zh-TW" sz="1100" spc="-60" dirty="0">
                <a:solidFill>
                  <a:srgbClr val="000000"/>
                </a:solidFill>
                <a:latin typeface="Courier New" panose="02070309020205020404" pitchFamily="49" charset="0"/>
                <a:cs typeface="Courier New" panose="02070309020205020404" pitchFamily="49" charset="0"/>
              </a:rPr>
              <a:t> </a:t>
            </a:r>
            <a:r>
              <a:rPr kumimoji="0" lang="en-US" altLang="zh-TW" sz="1800" spc="-60" dirty="0">
                <a:solidFill>
                  <a:srgbClr val="000000"/>
                </a:solidFill>
                <a:latin typeface="Courier New" panose="02070309020205020404" pitchFamily="49" charset="0"/>
                <a:cs typeface="Courier New" panose="02070309020205020404" pitchFamily="49" charset="0"/>
              </a:rPr>
              <a:t>April</a:t>
            </a:r>
            <a:r>
              <a:rPr kumimoji="0" lang="zh-TW" altLang="zh-TW" sz="1200" spc="-60" dirty="0">
                <a:solidFill>
                  <a:srgbClr val="000000"/>
                </a:solidFill>
                <a:latin typeface="Courier New" panose="02070309020205020404" pitchFamily="49" charset="0"/>
                <a:cs typeface="Courier New" panose="02070309020205020404" pitchFamily="49" charset="0"/>
              </a:rPr>
              <a:t> </a:t>
            </a:r>
            <a:r>
              <a:rPr kumimoji="0" lang="en-US" altLang="zh-TW" sz="1800" spc="-60" dirty="0">
                <a:solidFill>
                  <a:srgbClr val="000000"/>
                </a:solidFill>
                <a:latin typeface="Courier New" panose="02070309020205020404" pitchFamily="49" charset="0"/>
                <a:cs typeface="Courier New" panose="02070309020205020404" pitchFamily="49" charset="0"/>
              </a:rPr>
              <a:t>6</a:t>
            </a:r>
            <a:r>
              <a:rPr kumimoji="0" lang="zh-TW" altLang="zh-TW" sz="1800" spc="-60" dirty="0">
                <a:solidFill>
                  <a:srgbClr val="000000"/>
                </a:solidFill>
                <a:latin typeface="Courier New" panose="02070309020205020404" pitchFamily="49" charset="0"/>
                <a:cs typeface="Courier New" panose="02070309020205020404" pitchFamily="49" charset="0"/>
              </a:rPr>
              <a:t>.</a:t>
            </a:r>
            <a:r>
              <a:rPr kumimoji="0" lang="zh-TW" altLang="zh-TW" sz="500" spc="-60" dirty="0">
                <a:solidFill>
                  <a:srgbClr val="000000"/>
                </a:solidFill>
                <a:latin typeface="Courier New" panose="02070309020205020404" pitchFamily="49" charset="0"/>
                <a:cs typeface="Courier New" panose="02070309020205020404" pitchFamily="49" charset="0"/>
              </a:rPr>
              <a:t> </a:t>
            </a:r>
            <a:endParaRPr kumimoji="0" lang="en-US" altLang="zh-TW" sz="500" spc="-60" dirty="0" smtClean="0">
              <a:solidFill>
                <a:srgbClr val="000000"/>
              </a:solidFill>
              <a:latin typeface="Courier New" panose="02070309020205020404" pitchFamily="49" charset="0"/>
              <a:cs typeface="Courier New" panose="02070309020205020404" pitchFamily="49" charset="0"/>
            </a:endParaRPr>
          </a:p>
          <a:p>
            <a:pPr marL="0" indent="0" algn="just">
              <a:lnSpc>
                <a:spcPct val="85000"/>
              </a:lnSpc>
              <a:spcBef>
                <a:spcPct val="0"/>
              </a:spcBef>
              <a:buNone/>
            </a:pPr>
            <a:r>
              <a:rPr kumimoji="0" lang="zh-TW" altLang="en-US" sz="1800" spc="-60" dirty="0" smtClean="0">
                <a:solidFill>
                  <a:srgbClr val="000000"/>
                </a:solidFill>
                <a:latin typeface="Courier New" panose="02070309020205020404" pitchFamily="49" charset="0"/>
                <a:cs typeface="Courier New" panose="02070309020205020404" pitchFamily="49" charset="0"/>
              </a:rPr>
              <a:t>注</a:t>
            </a:r>
            <a:r>
              <a:rPr kumimoji="0" lang="zh-TW" altLang="en-US" sz="1800" spc="-60" dirty="0">
                <a:solidFill>
                  <a:srgbClr val="000000"/>
                </a:solidFill>
                <a:latin typeface="Courier New" panose="02070309020205020404" pitchFamily="49" charset="0"/>
                <a:cs typeface="Courier New" panose="02070309020205020404" pitchFamily="49" charset="0"/>
              </a:rPr>
              <a:t>意！繳交的截止日期是</a:t>
            </a:r>
            <a:r>
              <a:rPr kumimoji="0" lang="en-US" altLang="zh-TW" sz="1800" spc="-60" dirty="0">
                <a:solidFill>
                  <a:srgbClr val="000000"/>
                </a:solidFill>
                <a:latin typeface="Courier New" panose="02070309020205020404" pitchFamily="49" charset="0"/>
                <a:cs typeface="Courier New" panose="02070309020205020404" pitchFamily="49" charset="0"/>
              </a:rPr>
              <a:t>4</a:t>
            </a:r>
            <a:r>
              <a:rPr kumimoji="0" lang="zh-TW" altLang="en-US" sz="1800" spc="-60" dirty="0">
                <a:solidFill>
                  <a:srgbClr val="000000"/>
                </a:solidFill>
                <a:latin typeface="Courier New" panose="02070309020205020404" pitchFamily="49" charset="0"/>
                <a:cs typeface="Courier New" panose="02070309020205020404" pitchFamily="49" charset="0"/>
              </a:rPr>
              <a:t>月</a:t>
            </a:r>
            <a:r>
              <a:rPr kumimoji="0" lang="en-US" altLang="zh-TW" sz="1800" spc="-60" dirty="0">
                <a:solidFill>
                  <a:srgbClr val="000000"/>
                </a:solidFill>
                <a:latin typeface="Courier New" panose="02070309020205020404" pitchFamily="49" charset="0"/>
                <a:cs typeface="Courier New" panose="02070309020205020404" pitchFamily="49" charset="0"/>
              </a:rPr>
              <a:t>6</a:t>
            </a:r>
            <a:r>
              <a:rPr kumimoji="0" lang="zh-TW" altLang="en-US" sz="1800" spc="-60" dirty="0">
                <a:solidFill>
                  <a:srgbClr val="000000"/>
                </a:solidFill>
                <a:latin typeface="Courier New" panose="02070309020205020404" pitchFamily="49" charset="0"/>
                <a:cs typeface="Courier New" panose="02070309020205020404" pitchFamily="49" charset="0"/>
              </a:rPr>
              <a:t>號</a:t>
            </a:r>
            <a:r>
              <a:rPr kumimoji="0" lang="zh-TW" altLang="zh-TW" sz="1800" spc="-60" dirty="0">
                <a:solidFill>
                  <a:srgbClr val="000000"/>
                </a:solidFill>
                <a:latin typeface="Courier New" panose="02070309020205020404" pitchFamily="49" charset="0"/>
                <a:cs typeface="Courier New" panose="02070309020205020404" pitchFamily="49" charset="0"/>
              </a:rPr>
              <a:t>23:59</a:t>
            </a:r>
            <a:r>
              <a:rPr kumimoji="0" lang="zh-TW" altLang="en-US" sz="1800" spc="-300" dirty="0">
                <a:solidFill>
                  <a:srgbClr val="000000"/>
                </a:solidFill>
                <a:latin typeface="Courier New" panose="02070309020205020404" pitchFamily="49" charset="0"/>
                <a:cs typeface="Courier New" panose="02070309020205020404" pitchFamily="49" charset="0"/>
              </a:rPr>
              <a:t>點。</a:t>
            </a:r>
            <a:endParaRPr kumimoji="0" lang="en-US" altLang="zh-TW" sz="1800" spc="-30" dirty="0">
              <a:solidFill>
                <a:srgbClr val="000000"/>
              </a:solidFill>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85000"/>
              </a:lnSpc>
              <a:spcBef>
                <a:spcPts val="1200"/>
              </a:spcBef>
              <a:spcAft>
                <a:spcPct val="0"/>
              </a:spcAft>
              <a:buClrTx/>
              <a:buSzTx/>
              <a:buFontTx/>
              <a:buNone/>
              <a:tabLst/>
            </a:pPr>
            <a:r>
              <a:rPr kumimoji="0" lang="zh-TW" altLang="zh-TW" sz="18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rPr>
              <a:t>Now let me assure you of</a:t>
            </a:r>
            <a:r>
              <a:rPr kumimoji="0" lang="en-US" altLang="zh-TW" sz="18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rPr>
              <a:t> some</a:t>
            </a:r>
            <a:r>
              <a:rPr kumimoji="0" lang="zh-TW" altLang="zh-TW" sz="18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rPr>
              <a:t> things: </a:t>
            </a:r>
            <a:r>
              <a:rPr kumimoji="0" lang="zh-TW" sz="18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rPr>
              <a:t>現在，我想特別說幾件事：</a:t>
            </a:r>
            <a:endParaRPr kumimoji="0" lang="en-US" altLang="zh-TW" sz="18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endParaRPr>
          </a:p>
          <a:p>
            <a:pPr marL="0" lvl="0" indent="0" algn="just">
              <a:lnSpc>
                <a:spcPct val="82000"/>
              </a:lnSpc>
              <a:spcBef>
                <a:spcPts val="1200"/>
              </a:spcBef>
              <a:buNone/>
            </a:pPr>
            <a:r>
              <a:rPr kumimoji="0" lang="en-US" altLang="zh-TW" sz="1800" dirty="0">
                <a:solidFill>
                  <a:srgbClr val="000000"/>
                </a:solidFill>
                <a:latin typeface="Courier New" panose="02070309020205020404" pitchFamily="49" charset="0"/>
                <a:cs typeface="Courier New" panose="02070309020205020404" pitchFamily="49" charset="0"/>
              </a:rPr>
              <a:t>5</a:t>
            </a:r>
            <a:r>
              <a:rPr kumimoji="0" lang="zh-TW" altLang="zh-TW" sz="1800" dirty="0">
                <a:solidFill>
                  <a:srgbClr val="000000"/>
                </a:solidFill>
                <a:latin typeface="Courier New" panose="02070309020205020404" pitchFamily="49" charset="0"/>
                <a:cs typeface="Courier New" panose="02070309020205020404" pitchFamily="49" charset="0"/>
              </a:rPr>
              <a:t>.If you g</a:t>
            </a:r>
            <a:r>
              <a:rPr kumimoji="0" lang="en-US" altLang="zh-TW" sz="1800" dirty="0">
                <a:solidFill>
                  <a:srgbClr val="000000"/>
                </a:solidFill>
                <a:latin typeface="Courier New" panose="02070309020205020404" pitchFamily="49" charset="0"/>
                <a:cs typeface="Courier New" panose="02070309020205020404" pitchFamily="49" charset="0"/>
              </a:rPr>
              <a:t>e</a:t>
            </a:r>
            <a:r>
              <a:rPr kumimoji="0" lang="zh-TW" altLang="zh-TW" sz="1800" dirty="0">
                <a:solidFill>
                  <a:srgbClr val="000000"/>
                </a:solidFill>
                <a:latin typeface="Courier New" panose="02070309020205020404" pitchFamily="49" charset="0"/>
                <a:cs typeface="Courier New" panose="02070309020205020404" pitchFamily="49" charset="0"/>
              </a:rPr>
              <a:t>t a grade back on </a:t>
            </a:r>
            <a:r>
              <a:rPr kumimoji="0" lang="en-US" altLang="zh-TW" sz="1800" dirty="0">
                <a:solidFill>
                  <a:srgbClr val="000000"/>
                </a:solidFill>
                <a:latin typeface="Courier New" panose="02070309020205020404" pitchFamily="49" charset="0"/>
                <a:cs typeface="Courier New" panose="02070309020205020404" pitchFamily="49" charset="0"/>
              </a:rPr>
              <a:t>a</a:t>
            </a:r>
            <a:r>
              <a:rPr kumimoji="0" lang="zh-TW" altLang="zh-TW" sz="1800" dirty="0">
                <a:solidFill>
                  <a:srgbClr val="000000"/>
                </a:solidFill>
                <a:latin typeface="Courier New" panose="02070309020205020404" pitchFamily="49" charset="0"/>
                <a:cs typeface="Courier New" panose="02070309020205020404" pitchFamily="49" charset="0"/>
              </a:rPr>
              <a:t> homework, that</a:t>
            </a:r>
            <a:r>
              <a:rPr kumimoji="0" lang="en-US" altLang="zh-TW" sz="1800" dirty="0">
                <a:solidFill>
                  <a:srgbClr val="000000"/>
                </a:solidFill>
                <a:latin typeface="Courier New" panose="02070309020205020404" pitchFamily="49" charset="0"/>
                <a:cs typeface="Courier New" panose="02070309020205020404" pitchFamily="49" charset="0"/>
              </a:rPr>
              <a:t> </a:t>
            </a:r>
            <a:r>
              <a:rPr kumimoji="0" lang="en-US" altLang="zh-TW" sz="1800" dirty="0" err="1">
                <a:solidFill>
                  <a:srgbClr val="000000"/>
                </a:solidFill>
                <a:latin typeface="Courier New" panose="02070309020205020404" pitchFamily="49" charset="0"/>
                <a:cs typeface="Courier New" panose="02070309020205020404" pitchFamily="49" charset="0"/>
              </a:rPr>
              <a:t>doesn</a:t>
            </a:r>
            <a:r>
              <a:rPr kumimoji="0" lang="en-US" altLang="zh-TW" sz="1800" dirty="0">
                <a:solidFill>
                  <a:srgbClr val="000000"/>
                </a:solidFill>
                <a:latin typeface="Courier New" panose="02070309020205020404" pitchFamily="49" charset="0"/>
                <a:cs typeface="Courier New" panose="02070309020205020404" pitchFamily="49" charset="0"/>
              </a:rPr>
              <a:t>'</a:t>
            </a:r>
            <a:r>
              <a:rPr kumimoji="0" lang="zh-TW" altLang="zh-TW" sz="1800" dirty="0">
                <a:solidFill>
                  <a:srgbClr val="000000"/>
                </a:solidFill>
                <a:latin typeface="Courier New" panose="02070309020205020404" pitchFamily="49" charset="0"/>
                <a:cs typeface="Courier New" panose="02070309020205020404" pitchFamily="49" charset="0"/>
              </a:rPr>
              <a:t>t imply that you were not caught cheating on</a:t>
            </a:r>
            <a:r>
              <a:rPr kumimoji="0" lang="en-US" altLang="zh-TW" sz="1800" dirty="0">
                <a:solidFill>
                  <a:srgbClr val="000000"/>
                </a:solidFill>
                <a:latin typeface="Courier New" panose="02070309020205020404" pitchFamily="49" charset="0"/>
                <a:cs typeface="Courier New" panose="02070309020205020404" pitchFamily="49" charset="0"/>
              </a:rPr>
              <a:t> it</a:t>
            </a:r>
            <a:r>
              <a:rPr kumimoji="0" lang="zh-TW" altLang="zh-TW" sz="1800" dirty="0">
                <a:solidFill>
                  <a:srgbClr val="000000"/>
                </a:solidFill>
                <a:latin typeface="Courier New" panose="02070309020205020404" pitchFamily="49" charset="0"/>
                <a:cs typeface="Courier New" panose="02070309020205020404" pitchFamily="49" charset="0"/>
              </a:rPr>
              <a:t>. We give grades based on the results of the test scripts. We do not deduct for cheating when giving scores, so getting a score means nothing about whether you got caught cheating. </a:t>
            </a:r>
            <a:endParaRPr kumimoji="0" lang="en-US" altLang="zh-TW" sz="1800" dirty="0">
              <a:solidFill>
                <a:srgbClr val="000000"/>
              </a:solidFill>
              <a:latin typeface="Courier New" panose="02070309020205020404" pitchFamily="49" charset="0"/>
              <a:cs typeface="Courier New" panose="02070309020205020404" pitchFamily="49" charset="0"/>
            </a:endParaRPr>
          </a:p>
          <a:p>
            <a:pPr marL="0" lvl="0" indent="0" algn="just">
              <a:lnSpc>
                <a:spcPct val="90000"/>
              </a:lnSpc>
              <a:spcBef>
                <a:spcPct val="0"/>
              </a:spcBef>
              <a:buNone/>
            </a:pPr>
            <a:r>
              <a:rPr kumimoji="0" lang="en-US" altLang="zh-TW" sz="1800" spc="-100" dirty="0">
                <a:solidFill>
                  <a:srgbClr val="000000"/>
                </a:solidFill>
                <a:latin typeface="Courier New" panose="02070309020205020404" pitchFamily="49" charset="0"/>
                <a:cs typeface="Courier New" panose="02070309020205020404" pitchFamily="49" charset="0"/>
              </a:rPr>
              <a:t>5</a:t>
            </a:r>
            <a:r>
              <a:rPr kumimoji="0" lang="zh-TW" altLang="zh-TW" sz="1800" spc="-100" dirty="0">
                <a:solidFill>
                  <a:srgbClr val="000000"/>
                </a:solidFill>
                <a:latin typeface="Courier New" panose="02070309020205020404" pitchFamily="49" charset="0"/>
                <a:cs typeface="Courier New" panose="02070309020205020404" pitchFamily="49" charset="0"/>
              </a:rPr>
              <a:t>.</a:t>
            </a:r>
            <a:r>
              <a:rPr kumimoji="0" lang="zh-TW" altLang="en-US" sz="1800" spc="-100" dirty="0">
                <a:solidFill>
                  <a:srgbClr val="000000"/>
                </a:solidFill>
                <a:latin typeface="Courier New" panose="02070309020205020404" pitchFamily="49" charset="0"/>
                <a:cs typeface="Courier New" panose="02070309020205020404" pitchFamily="49" charset="0"/>
              </a:rPr>
              <a:t>就算你之前的作</a:t>
            </a:r>
            <a:r>
              <a:rPr kumimoji="0" lang="zh-TW" altLang="en-US" sz="1800" spc="-120" dirty="0">
                <a:solidFill>
                  <a:srgbClr val="000000"/>
                </a:solidFill>
                <a:latin typeface="Courier New" panose="02070309020205020404" pitchFamily="49" charset="0"/>
                <a:cs typeface="Courier New" panose="02070309020205020404" pitchFamily="49" charset="0"/>
              </a:rPr>
              <a:t>業有拿</a:t>
            </a:r>
            <a:r>
              <a:rPr kumimoji="0" lang="zh-TW" altLang="en-US" sz="1800" spc="-100" dirty="0">
                <a:solidFill>
                  <a:srgbClr val="000000"/>
                </a:solidFill>
                <a:latin typeface="Courier New" panose="02070309020205020404" pitchFamily="49" charset="0"/>
                <a:cs typeface="Courier New" panose="02070309020205020404" pitchFamily="49" charset="0"/>
              </a:rPr>
              <a:t>到成</a:t>
            </a:r>
            <a:r>
              <a:rPr kumimoji="0" lang="zh-TW" altLang="en-US" sz="1800" spc="-110" dirty="0">
                <a:solidFill>
                  <a:srgbClr val="000000"/>
                </a:solidFill>
                <a:latin typeface="Courier New" panose="02070309020205020404" pitchFamily="49" charset="0"/>
                <a:cs typeface="Courier New" panose="02070309020205020404" pitchFamily="49" charset="0"/>
              </a:rPr>
              <a:t>績</a:t>
            </a:r>
            <a:r>
              <a:rPr kumimoji="0" lang="zh-TW" altLang="en-US" sz="1800" spc="-150" dirty="0">
                <a:solidFill>
                  <a:srgbClr val="000000"/>
                </a:solidFill>
                <a:latin typeface="Courier New" panose="02070309020205020404" pitchFamily="49" charset="0"/>
                <a:cs typeface="Courier New" panose="02070309020205020404" pitchFamily="49" charset="0"/>
              </a:rPr>
              <a:t>也不代</a:t>
            </a:r>
            <a:r>
              <a:rPr kumimoji="0" lang="zh-TW" altLang="en-US" sz="1800" spc="-110" dirty="0">
                <a:solidFill>
                  <a:srgbClr val="000000"/>
                </a:solidFill>
                <a:latin typeface="Courier New" panose="02070309020205020404" pitchFamily="49" charset="0"/>
                <a:cs typeface="Courier New" panose="02070309020205020404" pitchFamily="49" charset="0"/>
              </a:rPr>
              <a:t>表你沒</a:t>
            </a:r>
            <a:r>
              <a:rPr kumimoji="0" lang="zh-TW" altLang="en-US" sz="1800" spc="-100" dirty="0">
                <a:solidFill>
                  <a:srgbClr val="000000"/>
                </a:solidFill>
                <a:latin typeface="Courier New" panose="02070309020205020404" pitchFamily="49" charset="0"/>
                <a:cs typeface="Courier New" panose="02070309020205020404" pitchFamily="49" charset="0"/>
              </a:rPr>
              <a:t>被抓到作</a:t>
            </a:r>
            <a:r>
              <a:rPr kumimoji="0" lang="zh-TW" altLang="en-US" sz="1800" spc="-400" dirty="0">
                <a:solidFill>
                  <a:srgbClr val="000000"/>
                </a:solidFill>
                <a:latin typeface="Courier New" panose="02070309020205020404" pitchFamily="49" charset="0"/>
                <a:cs typeface="Courier New" panose="02070309020205020404" pitchFamily="49" charset="0"/>
              </a:rPr>
              <a:t>弊</a:t>
            </a:r>
            <a:r>
              <a:rPr kumimoji="0" lang="zh-TW" altLang="en-US" sz="1800" spc="-100" dirty="0">
                <a:solidFill>
                  <a:srgbClr val="000000"/>
                </a:solidFill>
                <a:latin typeface="Courier New" panose="02070309020205020404" pitchFamily="49" charset="0"/>
                <a:cs typeface="Courier New" panose="02070309020205020404" pitchFamily="49" charset="0"/>
              </a:rPr>
              <a:t>。我們作業</a:t>
            </a:r>
            <a:r>
              <a:rPr kumimoji="0" lang="zh-TW" altLang="en-US" sz="1800" spc="-130" dirty="0">
                <a:solidFill>
                  <a:srgbClr val="000000"/>
                </a:solidFill>
                <a:latin typeface="Courier New" panose="02070309020205020404" pitchFamily="49" charset="0"/>
                <a:cs typeface="Courier New" panose="02070309020205020404" pitchFamily="49" charset="0"/>
              </a:rPr>
              <a:t>的給分是</a:t>
            </a:r>
            <a:r>
              <a:rPr kumimoji="0" lang="zh-TW" altLang="en-US" sz="1800" spc="-100" dirty="0">
                <a:solidFill>
                  <a:srgbClr val="000000"/>
                </a:solidFill>
                <a:latin typeface="Courier New" panose="02070309020205020404" pitchFamily="49" charset="0"/>
                <a:cs typeface="Courier New" panose="02070309020205020404" pitchFamily="49" charset="0"/>
              </a:rPr>
              <a:t>依據嘗試腳本跑出來的結</a:t>
            </a:r>
            <a:r>
              <a:rPr kumimoji="0" lang="zh-TW" altLang="en-US" sz="1800" spc="-400" dirty="0">
                <a:solidFill>
                  <a:srgbClr val="000000"/>
                </a:solidFill>
                <a:latin typeface="Courier New" panose="02070309020205020404" pitchFamily="49" charset="0"/>
                <a:cs typeface="Courier New" panose="02070309020205020404" pitchFamily="49" charset="0"/>
              </a:rPr>
              <a:t>果。 </a:t>
            </a:r>
            <a:r>
              <a:rPr kumimoji="0" lang="zh-TW" altLang="en-US" sz="1800" spc="-100" dirty="0">
                <a:solidFill>
                  <a:srgbClr val="000000"/>
                </a:solidFill>
                <a:latin typeface="Courier New" panose="02070309020205020404" pitchFamily="49" charset="0"/>
                <a:cs typeface="Courier New" panose="02070309020205020404" pitchFamily="49" charset="0"/>
              </a:rPr>
              <a:t>我們在改作業的時候並沒有把作弊屏除在外，所以即便你之前的作業有分數，也不表示你沒被抓到作弊。 </a:t>
            </a:r>
            <a:endParaRPr kumimoji="0" lang="en-US" altLang="zh-TW" sz="1800" spc="-100" dirty="0">
              <a:solidFill>
                <a:srgbClr val="000000"/>
              </a:solidFill>
              <a:latin typeface="Courier New" panose="02070309020205020404" pitchFamily="49" charset="0"/>
              <a:cs typeface="Courier New" panose="02070309020205020404" pitchFamily="49" charset="0"/>
            </a:endParaRPr>
          </a:p>
          <a:p>
            <a:pPr marL="0" lvl="0" indent="0" algn="just">
              <a:lnSpc>
                <a:spcPct val="90000"/>
              </a:lnSpc>
              <a:spcBef>
                <a:spcPct val="0"/>
              </a:spcBef>
              <a:buNone/>
            </a:pPr>
            <a:endParaRPr kumimoji="0" lang="en-US" altLang="zh-TW" sz="1800" spc="-100" dirty="0">
              <a:solidFill>
                <a:srgbClr val="000000"/>
              </a:solidFill>
              <a:latin typeface="Courier New" panose="02070309020205020404" pitchFamily="49" charset="0"/>
              <a:cs typeface="Courier New" panose="02070309020205020404" pitchFamily="49" charset="0"/>
            </a:endParaRPr>
          </a:p>
          <a:p>
            <a:pPr marL="0" lvl="0" indent="0" algn="just">
              <a:lnSpc>
                <a:spcPct val="90000"/>
              </a:lnSpc>
              <a:spcBef>
                <a:spcPct val="0"/>
              </a:spcBef>
              <a:buNone/>
            </a:pPr>
            <a:r>
              <a:rPr kumimoji="0" lang="en-US" altLang="zh-TW" sz="1800" spc="-60" dirty="0">
                <a:solidFill>
                  <a:srgbClr val="000000"/>
                </a:solidFill>
                <a:latin typeface="Courier New" panose="02070309020205020404" pitchFamily="49" charset="0"/>
                <a:cs typeface="Courier New" panose="02070309020205020404" pitchFamily="49" charset="0"/>
              </a:rPr>
              <a:t>6</a:t>
            </a:r>
            <a:r>
              <a:rPr kumimoji="0" lang="zh-TW" altLang="zh-TW" sz="1800" spc="-60" dirty="0">
                <a:solidFill>
                  <a:srgbClr val="000000"/>
                </a:solidFill>
                <a:latin typeface="Courier New" panose="02070309020205020404" pitchFamily="49" charset="0"/>
                <a:cs typeface="Courier New" panose="02070309020205020404" pitchFamily="49" charset="0"/>
              </a:rPr>
              <a:t>.</a:t>
            </a:r>
            <a:r>
              <a:rPr kumimoji="0" lang="zh-TW" altLang="zh-TW" sz="1800" spc="-90" dirty="0">
                <a:solidFill>
                  <a:srgbClr val="000000"/>
                </a:solidFill>
                <a:latin typeface="Courier New" panose="02070309020205020404" pitchFamily="49" charset="0"/>
                <a:cs typeface="Courier New" panose="02070309020205020404" pitchFamily="49" charset="0"/>
              </a:rPr>
              <a:t>Tho</a:t>
            </a:r>
            <a:r>
              <a:rPr kumimoji="0" lang="en-US" altLang="zh-TW" sz="1800" spc="-90" dirty="0">
                <a:solidFill>
                  <a:srgbClr val="000000"/>
                </a:solidFill>
                <a:latin typeface="Courier New" panose="02070309020205020404" pitchFamily="49" charset="0"/>
                <a:cs typeface="Courier New" panose="02070309020205020404" pitchFamily="49" charset="0"/>
              </a:rPr>
              <a:t>s</a:t>
            </a:r>
            <a:r>
              <a:rPr kumimoji="0" lang="zh-TW" altLang="zh-TW" sz="1800" spc="-90" dirty="0">
                <a:solidFill>
                  <a:srgbClr val="000000"/>
                </a:solidFill>
                <a:latin typeface="Courier New" panose="02070309020205020404" pitchFamily="49" charset="0"/>
                <a:cs typeface="Courier New" panose="02070309020205020404" pitchFamily="49" charset="0"/>
              </a:rPr>
              <a:t>e</a:t>
            </a:r>
            <a:r>
              <a:rPr kumimoji="0" lang="zh-TW" altLang="zh-TW" sz="1400" spc="-90" dirty="0">
                <a:solidFill>
                  <a:srgbClr val="000000"/>
                </a:solidFill>
                <a:latin typeface="Courier New" panose="02070309020205020404" pitchFamily="49" charset="0"/>
                <a:cs typeface="Courier New" panose="02070309020205020404" pitchFamily="49" charset="0"/>
              </a:rPr>
              <a:t> </a:t>
            </a:r>
            <a:r>
              <a:rPr kumimoji="0" lang="zh-TW" altLang="zh-TW" sz="1800" spc="-90" dirty="0">
                <a:solidFill>
                  <a:srgbClr val="000000"/>
                </a:solidFill>
                <a:latin typeface="Courier New" panose="02070309020205020404" pitchFamily="49" charset="0"/>
                <a:cs typeface="Courier New" panose="02070309020205020404" pitchFamily="49" charset="0"/>
              </a:rPr>
              <a:t>who</a:t>
            </a:r>
            <a:r>
              <a:rPr kumimoji="0" lang="zh-TW" altLang="zh-TW" sz="1600" spc="-90" dirty="0">
                <a:solidFill>
                  <a:srgbClr val="000000"/>
                </a:solidFill>
                <a:latin typeface="Courier New" panose="02070309020205020404" pitchFamily="49" charset="0"/>
                <a:cs typeface="Courier New" panose="02070309020205020404" pitchFamily="49" charset="0"/>
              </a:rPr>
              <a:t> </a:t>
            </a:r>
            <a:r>
              <a:rPr kumimoji="0" lang="zh-TW" altLang="zh-TW" sz="1800" spc="-90" dirty="0">
                <a:solidFill>
                  <a:srgbClr val="000000"/>
                </a:solidFill>
                <a:latin typeface="Courier New" panose="02070309020205020404" pitchFamily="49" charset="0"/>
                <a:cs typeface="Courier New" panose="02070309020205020404" pitchFamily="49" charset="0"/>
              </a:rPr>
              <a:t>let</a:t>
            </a:r>
            <a:r>
              <a:rPr kumimoji="0" lang="zh-TW" altLang="zh-TW" sz="1600" spc="-90" dirty="0">
                <a:solidFill>
                  <a:srgbClr val="000000"/>
                </a:solidFill>
                <a:latin typeface="Courier New" panose="02070309020205020404" pitchFamily="49" charset="0"/>
                <a:cs typeface="Courier New" panose="02070309020205020404" pitchFamily="49" charset="0"/>
              </a:rPr>
              <a:t> </a:t>
            </a:r>
            <a:r>
              <a:rPr kumimoji="0" lang="zh-TW" altLang="zh-TW" sz="1800" spc="-90" dirty="0">
                <a:solidFill>
                  <a:srgbClr val="000000"/>
                </a:solidFill>
                <a:latin typeface="Courier New" panose="02070309020205020404" pitchFamily="49" charset="0"/>
                <a:cs typeface="Courier New" panose="02070309020205020404" pitchFamily="49" charset="0"/>
              </a:rPr>
              <a:t>someone</a:t>
            </a:r>
            <a:r>
              <a:rPr kumimoji="0" lang="zh-TW" altLang="zh-TW" sz="1600" spc="-90" dirty="0">
                <a:solidFill>
                  <a:srgbClr val="000000"/>
                </a:solidFill>
                <a:latin typeface="Courier New" panose="02070309020205020404" pitchFamily="49" charset="0"/>
                <a:cs typeface="Courier New" panose="02070309020205020404" pitchFamily="49" charset="0"/>
              </a:rPr>
              <a:t> </a:t>
            </a:r>
            <a:r>
              <a:rPr kumimoji="0" lang="zh-TW" altLang="zh-TW" sz="1800" spc="-90" dirty="0">
                <a:solidFill>
                  <a:srgbClr val="000000"/>
                </a:solidFill>
                <a:latin typeface="Courier New" panose="02070309020205020404" pitchFamily="49" charset="0"/>
                <a:cs typeface="Courier New" panose="02070309020205020404" pitchFamily="49" charset="0"/>
              </a:rPr>
              <a:t>copy</a:t>
            </a:r>
            <a:r>
              <a:rPr kumimoji="0" lang="zh-TW" altLang="zh-TW" sz="1400" spc="-90" dirty="0">
                <a:solidFill>
                  <a:srgbClr val="000000"/>
                </a:solidFill>
                <a:latin typeface="Courier New" panose="02070309020205020404" pitchFamily="49" charset="0"/>
                <a:cs typeface="Courier New" panose="02070309020205020404" pitchFamily="49" charset="0"/>
              </a:rPr>
              <a:t> </a:t>
            </a:r>
            <a:r>
              <a:rPr kumimoji="0" lang="zh-TW" altLang="zh-TW" sz="1800" spc="-90" dirty="0">
                <a:solidFill>
                  <a:srgbClr val="000000"/>
                </a:solidFill>
                <a:latin typeface="Courier New" panose="02070309020205020404" pitchFamily="49" charset="0"/>
                <a:cs typeface="Courier New" panose="02070309020205020404" pitchFamily="49" charset="0"/>
              </a:rPr>
              <a:t>from</a:t>
            </a:r>
            <a:r>
              <a:rPr kumimoji="0" lang="zh-TW" altLang="zh-TW" sz="1600" spc="-90" dirty="0">
                <a:solidFill>
                  <a:srgbClr val="000000"/>
                </a:solidFill>
                <a:latin typeface="Courier New" panose="02070309020205020404" pitchFamily="49" charset="0"/>
                <a:cs typeface="Courier New" panose="02070309020205020404" pitchFamily="49" charset="0"/>
              </a:rPr>
              <a:t> </a:t>
            </a:r>
            <a:r>
              <a:rPr kumimoji="0" lang="zh-TW" altLang="zh-TW" sz="1800" spc="-90" dirty="0">
                <a:solidFill>
                  <a:srgbClr val="000000"/>
                </a:solidFill>
                <a:latin typeface="Courier New" panose="02070309020205020404" pitchFamily="49" charset="0"/>
                <a:cs typeface="Courier New" panose="02070309020205020404" pitchFamily="49" charset="0"/>
              </a:rPr>
              <a:t>them</a:t>
            </a:r>
            <a:r>
              <a:rPr kumimoji="0" lang="zh-TW" altLang="zh-TW" sz="1600" spc="-90" dirty="0">
                <a:solidFill>
                  <a:srgbClr val="000000"/>
                </a:solidFill>
                <a:latin typeface="Courier New" panose="02070309020205020404" pitchFamily="49" charset="0"/>
                <a:cs typeface="Courier New" panose="02070309020205020404" pitchFamily="49" charset="0"/>
              </a:rPr>
              <a:t> </a:t>
            </a:r>
            <a:r>
              <a:rPr kumimoji="0" lang="en-US" altLang="zh-TW" sz="1800" spc="-90" dirty="0">
                <a:solidFill>
                  <a:srgbClr val="000000"/>
                </a:solidFill>
                <a:latin typeface="Courier New" panose="02070309020205020404" pitchFamily="49" charset="0"/>
                <a:cs typeface="Courier New" panose="02070309020205020404" pitchFamily="49" charset="0"/>
              </a:rPr>
              <a:t>are</a:t>
            </a:r>
            <a:r>
              <a:rPr kumimoji="0" lang="zh-TW" altLang="zh-TW" sz="1600" spc="-90" dirty="0">
                <a:solidFill>
                  <a:srgbClr val="000000"/>
                </a:solidFill>
                <a:latin typeface="Courier New" panose="02070309020205020404" pitchFamily="49" charset="0"/>
                <a:cs typeface="Courier New" panose="02070309020205020404" pitchFamily="49" charset="0"/>
              </a:rPr>
              <a:t> </a:t>
            </a:r>
            <a:r>
              <a:rPr kumimoji="0" lang="zh-TW" altLang="zh-TW" sz="1800" spc="-90" dirty="0">
                <a:solidFill>
                  <a:srgbClr val="000000"/>
                </a:solidFill>
                <a:latin typeface="Courier New" panose="02070309020205020404" pitchFamily="49" charset="0"/>
                <a:cs typeface="Courier New" panose="02070309020205020404" pitchFamily="49" charset="0"/>
              </a:rPr>
              <a:t>in</a:t>
            </a:r>
            <a:r>
              <a:rPr kumimoji="0" lang="zh-TW" altLang="zh-TW" sz="1600" spc="-90" dirty="0">
                <a:solidFill>
                  <a:srgbClr val="000000"/>
                </a:solidFill>
                <a:latin typeface="Courier New" panose="02070309020205020404" pitchFamily="49" charset="0"/>
                <a:cs typeface="Courier New" panose="02070309020205020404" pitchFamily="49" charset="0"/>
              </a:rPr>
              <a:t> </a:t>
            </a:r>
            <a:r>
              <a:rPr kumimoji="0" lang="zh-TW" altLang="zh-TW" sz="1800" spc="-90" dirty="0">
                <a:solidFill>
                  <a:srgbClr val="000000"/>
                </a:solidFill>
                <a:latin typeface="Courier New" panose="02070309020205020404" pitchFamily="49" charset="0"/>
                <a:cs typeface="Courier New" panose="02070309020205020404" pitchFamily="49" charset="0"/>
              </a:rPr>
              <a:t>as</a:t>
            </a:r>
            <a:r>
              <a:rPr kumimoji="0" lang="zh-TW" altLang="zh-TW" sz="1600" spc="-90" dirty="0">
                <a:solidFill>
                  <a:srgbClr val="000000"/>
                </a:solidFill>
                <a:latin typeface="Courier New" panose="02070309020205020404" pitchFamily="49" charset="0"/>
                <a:cs typeface="Courier New" panose="02070309020205020404" pitchFamily="49" charset="0"/>
              </a:rPr>
              <a:t> </a:t>
            </a:r>
            <a:r>
              <a:rPr kumimoji="0" lang="zh-TW" altLang="zh-TW" sz="1800" spc="-90" dirty="0">
                <a:solidFill>
                  <a:srgbClr val="000000"/>
                </a:solidFill>
                <a:latin typeface="Courier New" panose="02070309020205020404" pitchFamily="49" charset="0"/>
                <a:cs typeface="Courier New" panose="02070309020205020404" pitchFamily="49" charset="0"/>
              </a:rPr>
              <a:t>much</a:t>
            </a:r>
            <a:r>
              <a:rPr kumimoji="0" lang="zh-TW" altLang="zh-TW" sz="1600" spc="-90" dirty="0">
                <a:solidFill>
                  <a:srgbClr val="000000"/>
                </a:solidFill>
                <a:latin typeface="Courier New" panose="02070309020205020404" pitchFamily="49" charset="0"/>
                <a:cs typeface="Courier New" panose="02070309020205020404" pitchFamily="49" charset="0"/>
              </a:rPr>
              <a:t> </a:t>
            </a:r>
            <a:r>
              <a:rPr kumimoji="0" lang="zh-TW" altLang="zh-TW" sz="1800" spc="-90" dirty="0">
                <a:solidFill>
                  <a:srgbClr val="000000"/>
                </a:solidFill>
                <a:latin typeface="Courier New" panose="02070309020205020404" pitchFamily="49" charset="0"/>
                <a:cs typeface="Courier New" panose="02070309020205020404" pitchFamily="49" charset="0"/>
              </a:rPr>
              <a:t>trouble</a:t>
            </a:r>
            <a:r>
              <a:rPr kumimoji="0" lang="zh-TW" altLang="zh-TW" sz="1600" spc="-90" dirty="0">
                <a:solidFill>
                  <a:srgbClr val="000000"/>
                </a:solidFill>
                <a:latin typeface="Courier New" panose="02070309020205020404" pitchFamily="49" charset="0"/>
                <a:cs typeface="Courier New" panose="02070309020205020404" pitchFamily="49" charset="0"/>
              </a:rPr>
              <a:t> </a:t>
            </a:r>
            <a:r>
              <a:rPr kumimoji="0" lang="zh-TW" altLang="zh-TW" sz="1800" spc="-90" dirty="0">
                <a:solidFill>
                  <a:srgbClr val="000000"/>
                </a:solidFill>
                <a:latin typeface="Courier New" panose="02070309020205020404" pitchFamily="49" charset="0"/>
                <a:cs typeface="Courier New" panose="02070309020205020404" pitchFamily="49" charset="0"/>
              </a:rPr>
              <a:t>as</a:t>
            </a:r>
            <a:r>
              <a:rPr kumimoji="0" lang="zh-TW" altLang="zh-TW" sz="1600" spc="-90" dirty="0">
                <a:solidFill>
                  <a:srgbClr val="000000"/>
                </a:solidFill>
                <a:latin typeface="Courier New" panose="02070309020205020404" pitchFamily="49" charset="0"/>
                <a:cs typeface="Courier New" panose="02070309020205020404" pitchFamily="49" charset="0"/>
              </a:rPr>
              <a:t> </a:t>
            </a:r>
            <a:r>
              <a:rPr kumimoji="0" lang="en-US" altLang="zh-TW" sz="1800" spc="-90" dirty="0">
                <a:solidFill>
                  <a:srgbClr val="000000"/>
                </a:solidFill>
                <a:latin typeface="Courier New" panose="02070309020205020404" pitchFamily="49" charset="0"/>
                <a:cs typeface="Courier New" panose="02070309020205020404" pitchFamily="49" charset="0"/>
              </a:rPr>
              <a:t>those</a:t>
            </a:r>
            <a:r>
              <a:rPr kumimoji="0" lang="zh-TW" altLang="zh-TW" sz="1400" spc="-90" dirty="0">
                <a:solidFill>
                  <a:srgbClr val="000000"/>
                </a:solidFill>
                <a:latin typeface="Courier New" panose="02070309020205020404" pitchFamily="49" charset="0"/>
                <a:cs typeface="Courier New" panose="02070309020205020404" pitchFamily="49" charset="0"/>
              </a:rPr>
              <a:t> </a:t>
            </a:r>
            <a:r>
              <a:rPr kumimoji="0" lang="zh-TW" altLang="zh-TW" sz="1800" spc="-90" dirty="0">
                <a:solidFill>
                  <a:srgbClr val="000000"/>
                </a:solidFill>
                <a:latin typeface="Courier New" panose="02070309020205020404" pitchFamily="49" charset="0"/>
                <a:cs typeface="Courier New" panose="02070309020205020404" pitchFamily="49" charset="0"/>
              </a:rPr>
              <a:t>who</a:t>
            </a:r>
            <a:r>
              <a:rPr kumimoji="0" lang="zh-TW" altLang="zh-TW" sz="1600" spc="-90" dirty="0">
                <a:solidFill>
                  <a:srgbClr val="000000"/>
                </a:solidFill>
                <a:latin typeface="Courier New" panose="02070309020205020404" pitchFamily="49" charset="0"/>
                <a:cs typeface="Courier New" panose="02070309020205020404" pitchFamily="49" charset="0"/>
              </a:rPr>
              <a:t> </a:t>
            </a:r>
            <a:r>
              <a:rPr kumimoji="0" lang="zh-TW" altLang="zh-TW" sz="1800" spc="-90" dirty="0">
                <a:solidFill>
                  <a:srgbClr val="000000"/>
                </a:solidFill>
                <a:latin typeface="Courier New" panose="02070309020205020404" pitchFamily="49" charset="0"/>
                <a:cs typeface="Courier New" panose="02070309020205020404" pitchFamily="49" charset="0"/>
              </a:rPr>
              <a:t>copie</a:t>
            </a:r>
            <a:r>
              <a:rPr kumimoji="0" lang="en-US" altLang="zh-TW" sz="1800" spc="-90" dirty="0">
                <a:solidFill>
                  <a:srgbClr val="000000"/>
                </a:solidFill>
                <a:latin typeface="Courier New" panose="02070309020205020404" pitchFamily="49" charset="0"/>
                <a:cs typeface="Courier New" panose="02070309020205020404" pitchFamily="49" charset="0"/>
              </a:rPr>
              <a:t>d</a:t>
            </a:r>
            <a:r>
              <a:rPr kumimoji="0" lang="zh-TW" altLang="zh-TW" sz="1800" spc="-90" dirty="0">
                <a:solidFill>
                  <a:srgbClr val="000000"/>
                </a:solidFill>
                <a:latin typeface="Courier New" panose="02070309020205020404" pitchFamily="49" charset="0"/>
                <a:cs typeface="Courier New" panose="02070309020205020404" pitchFamily="49" charset="0"/>
              </a:rPr>
              <a:t>. </a:t>
            </a:r>
            <a:endParaRPr kumimoji="0" lang="en-US" altLang="zh-TW" sz="1800" spc="-90" dirty="0">
              <a:solidFill>
                <a:srgbClr val="000000"/>
              </a:solidFill>
              <a:latin typeface="Courier New" panose="02070309020205020404" pitchFamily="49" charset="0"/>
              <a:cs typeface="Courier New" panose="02070309020205020404" pitchFamily="49" charset="0"/>
            </a:endParaRPr>
          </a:p>
          <a:p>
            <a:pPr marL="0" lvl="0" indent="0" algn="just">
              <a:lnSpc>
                <a:spcPct val="90000"/>
              </a:lnSpc>
              <a:spcBef>
                <a:spcPct val="0"/>
              </a:spcBef>
              <a:buNone/>
            </a:pPr>
            <a:r>
              <a:rPr kumimoji="0" lang="en-US" altLang="zh-TW" sz="1800" spc="-30" dirty="0">
                <a:solidFill>
                  <a:srgbClr val="000000"/>
                </a:solidFill>
                <a:latin typeface="Courier New" panose="02070309020205020404" pitchFamily="49" charset="0"/>
                <a:cs typeface="Courier New" panose="02070309020205020404" pitchFamily="49" charset="0"/>
              </a:rPr>
              <a:t>6</a:t>
            </a:r>
            <a:r>
              <a:rPr kumimoji="0" lang="zh-TW" altLang="zh-TW" sz="1800" spc="-30" dirty="0">
                <a:solidFill>
                  <a:srgbClr val="000000"/>
                </a:solidFill>
                <a:latin typeface="Courier New" panose="02070309020205020404" pitchFamily="49" charset="0"/>
                <a:cs typeface="Courier New" panose="02070309020205020404" pitchFamily="49" charset="0"/>
              </a:rPr>
              <a:t>.</a:t>
            </a:r>
            <a:r>
              <a:rPr kumimoji="0" lang="zh-TW" altLang="en-US" sz="1800" spc="-30" dirty="0">
                <a:solidFill>
                  <a:srgbClr val="000000"/>
                </a:solidFill>
                <a:latin typeface="Courier New" panose="02070309020205020404" pitchFamily="49" charset="0"/>
                <a:cs typeface="Courier New" panose="02070309020205020404" pitchFamily="49" charset="0"/>
              </a:rPr>
              <a:t>把自己的程式碼給別人看、借別人抄的也將被視同作弊，後果相同。 </a:t>
            </a:r>
            <a:endParaRPr kumimoji="0" lang="en-US" altLang="zh-TW" sz="1800" spc="-30" dirty="0" smtClean="0">
              <a:solidFill>
                <a:srgbClr val="000000"/>
              </a:solidFill>
              <a:latin typeface="Courier New" panose="02070309020205020404" pitchFamily="49" charset="0"/>
              <a:cs typeface="Courier New" panose="02070309020205020404" pitchFamily="49" charset="0"/>
            </a:endParaRPr>
          </a:p>
          <a:p>
            <a:pPr marL="0" lvl="0" indent="0" algn="just">
              <a:lnSpc>
                <a:spcPct val="90000"/>
              </a:lnSpc>
              <a:spcBef>
                <a:spcPct val="0"/>
              </a:spcBef>
              <a:buNone/>
            </a:pPr>
            <a:endParaRPr kumimoji="0" lang="en-US" altLang="zh-TW" sz="1800" spc="-30" dirty="0" smtClean="0">
              <a:solidFill>
                <a:srgbClr val="000000"/>
              </a:solidFill>
              <a:latin typeface="Courier New" panose="02070309020205020404" pitchFamily="49" charset="0"/>
              <a:cs typeface="Courier New" panose="02070309020205020404" pitchFamily="49" charset="0"/>
            </a:endParaRPr>
          </a:p>
          <a:p>
            <a:pPr marL="0" lvl="0" indent="0" algn="just">
              <a:lnSpc>
                <a:spcPct val="90000"/>
              </a:lnSpc>
              <a:spcBef>
                <a:spcPts val="0"/>
              </a:spcBef>
              <a:buNone/>
            </a:pPr>
            <a:r>
              <a:rPr kumimoji="0" lang="en-US" altLang="zh-TW" sz="1800" spc="-30" dirty="0" smtClean="0">
                <a:solidFill>
                  <a:srgbClr val="000000"/>
                </a:solidFill>
                <a:latin typeface="Courier New" panose="02070309020205020404" pitchFamily="49" charset="0"/>
                <a:cs typeface="Courier New" panose="02070309020205020404" pitchFamily="49" charset="0"/>
              </a:rPr>
              <a:t>7</a:t>
            </a:r>
            <a:r>
              <a:rPr kumimoji="0" lang="zh-TW" altLang="zh-TW" sz="1800" spc="-30" dirty="0">
                <a:solidFill>
                  <a:srgbClr val="000000"/>
                </a:solidFill>
                <a:latin typeface="Courier New" panose="02070309020205020404" pitchFamily="49" charset="0"/>
                <a:cs typeface="Courier New" panose="02070309020205020404" pitchFamily="49" charset="0"/>
              </a:rPr>
              <a:t>.There is no such thing as small-scale cheating. If you let someone copy just 1 word, then that is cheating. (It is not cheating to talk about the assignment or to discuss how to program, just as long as the examples you use are not taken from the homeworks.) </a:t>
            </a:r>
            <a:endParaRPr kumimoji="0" lang="en-US" altLang="zh-TW" sz="1800" spc="-30" dirty="0">
              <a:solidFill>
                <a:srgbClr val="000000"/>
              </a:solidFill>
              <a:latin typeface="Courier New" panose="02070309020205020404" pitchFamily="49" charset="0"/>
              <a:cs typeface="Courier New" panose="02070309020205020404" pitchFamily="49" charset="0"/>
            </a:endParaRPr>
          </a:p>
          <a:p>
            <a:pPr marL="0" lvl="0" indent="0" algn="just">
              <a:lnSpc>
                <a:spcPct val="90000"/>
              </a:lnSpc>
              <a:spcBef>
                <a:spcPct val="0"/>
              </a:spcBef>
              <a:buNone/>
            </a:pPr>
            <a:r>
              <a:rPr kumimoji="0" lang="en-US" altLang="zh-TW" sz="1800" dirty="0">
                <a:solidFill>
                  <a:srgbClr val="000000"/>
                </a:solidFill>
                <a:latin typeface="Courier New" panose="02070309020205020404" pitchFamily="49" charset="0"/>
                <a:cs typeface="Courier New" panose="02070309020205020404" pitchFamily="49" charset="0"/>
              </a:rPr>
              <a:t>7</a:t>
            </a:r>
            <a:r>
              <a:rPr kumimoji="0" lang="zh-TW" altLang="zh-TW" sz="1800" dirty="0">
                <a:solidFill>
                  <a:srgbClr val="000000"/>
                </a:solidFill>
                <a:latin typeface="Courier New" panose="02070309020205020404" pitchFamily="49" charset="0"/>
                <a:cs typeface="Courier New" panose="02070309020205020404" pitchFamily="49" charset="0"/>
              </a:rPr>
              <a:t>.</a:t>
            </a:r>
            <a:r>
              <a:rPr kumimoji="0" lang="zh-TW" altLang="en-US" sz="1800" dirty="0">
                <a:solidFill>
                  <a:srgbClr val="000000"/>
                </a:solidFill>
                <a:latin typeface="Courier New" panose="02070309020205020404" pitchFamily="49" charset="0"/>
                <a:cs typeface="Courier New" panose="02070309020205020404" pitchFamily="49" charset="0"/>
              </a:rPr>
              <a:t>作弊沒有大小之分，就算你只是給別人抄一個字，也算是作弊。 </a:t>
            </a:r>
            <a:r>
              <a:rPr kumimoji="0" lang="zh-TW" altLang="zh-TW" sz="1800" dirty="0">
                <a:solidFill>
                  <a:srgbClr val="000000"/>
                </a:solidFill>
                <a:latin typeface="Courier New" panose="02070309020205020404" pitchFamily="49" charset="0"/>
                <a:cs typeface="Courier New" panose="02070309020205020404" pitchFamily="49" charset="0"/>
              </a:rPr>
              <a:t>(</a:t>
            </a:r>
            <a:r>
              <a:rPr kumimoji="0" lang="zh-TW" altLang="en-US" sz="1800" dirty="0">
                <a:solidFill>
                  <a:srgbClr val="000000"/>
                </a:solidFill>
                <a:latin typeface="Courier New" panose="02070309020205020404" pitchFamily="49" charset="0"/>
                <a:cs typeface="Courier New" panose="02070309020205020404" pitchFamily="49" charset="0"/>
              </a:rPr>
              <a:t>但是討論作業或是討論如何該撰寫程式，不算是作弊，前提是討論時所用的例子不可以是作業裡的問題</a:t>
            </a:r>
            <a:r>
              <a:rPr kumimoji="0" lang="zh-TW" altLang="zh-TW" sz="1800" dirty="0">
                <a:solidFill>
                  <a:srgbClr val="000000"/>
                </a:solidFill>
                <a:latin typeface="Courier New" panose="02070309020205020404" pitchFamily="49" charset="0"/>
                <a:cs typeface="Courier New" panose="02070309020205020404" pitchFamily="49" charset="0"/>
              </a:rPr>
              <a:t>) </a:t>
            </a:r>
            <a:endParaRPr kumimoji="0" lang="en-US" altLang="zh-TW" sz="180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82896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0" y="76200"/>
            <a:ext cx="9144000" cy="1143000"/>
          </a:xfrm>
        </p:spPr>
        <p:txBody>
          <a:bodyPr anchorCtr="1"/>
          <a:lstStyle/>
          <a:p>
            <a:pPr eaLnBrk="1" hangingPunct="1"/>
            <a:r>
              <a:rPr lang="en-US" altLang="zh-TW" sz="4800" b="1" dirty="0" smtClean="0">
                <a:solidFill>
                  <a:srgbClr val="0033CC"/>
                </a:solidFill>
              </a:rPr>
              <a:t>Using $? to Get an Error Code</a:t>
            </a:r>
          </a:p>
        </p:txBody>
      </p:sp>
      <p:sp>
        <p:nvSpPr>
          <p:cNvPr id="53251" name="Rectangle 3"/>
          <p:cNvSpPr>
            <a:spLocks noGrp="1" noChangeArrowheads="1"/>
          </p:cNvSpPr>
          <p:nvPr>
            <p:ph type="body" idx="4294967295"/>
          </p:nvPr>
        </p:nvSpPr>
        <p:spPr>
          <a:xfrm>
            <a:off x="228600" y="1143000"/>
            <a:ext cx="8763000" cy="5715000"/>
          </a:xfrm>
        </p:spPr>
        <p:txBody>
          <a:bodyPr/>
          <a:lstStyle/>
          <a:p>
            <a:pPr marL="288925" indent="-288925" eaLnBrk="1" hangingPunct="1">
              <a:lnSpc>
                <a:spcPct val="80000"/>
              </a:lnSpc>
            </a:pPr>
            <a:r>
              <a:rPr lang="en-US" altLang="zh-TW" sz="3000" spc="-40" dirty="0" smtClean="0"/>
              <a:t>When a program stops running, for any reason,</a:t>
            </a:r>
            <a:r>
              <a:rPr lang="en-US" altLang="zh-TW" sz="3000" dirty="0" smtClean="0"/>
              <a:t> it returns a value to its calling process. </a:t>
            </a:r>
            <a:endParaRPr lang="en-US" altLang="zh-TW" sz="3000" dirty="0"/>
          </a:p>
          <a:p>
            <a:pPr marL="288925" indent="-288925" eaLnBrk="1" hangingPunct="1">
              <a:lnSpc>
                <a:spcPct val="80000"/>
              </a:lnSpc>
            </a:pPr>
            <a:r>
              <a:rPr lang="en-US" altLang="zh-TW" sz="3000" dirty="0" smtClean="0">
                <a:solidFill>
                  <a:srgbClr val="00B050"/>
                </a:solidFill>
              </a:rPr>
              <a:t>If the reason for stopping was simply finishing, then there is no </a:t>
            </a:r>
            <a:r>
              <a:rPr lang="en-US" altLang="zh-TW" sz="3000" dirty="0" smtClean="0">
                <a:solidFill>
                  <a:srgbClr val="00B050"/>
                </a:solidFill>
              </a:rPr>
              <a:t>error </a:t>
            </a:r>
            <a:r>
              <a:rPr lang="en-US" altLang="zh-TW" sz="3000" dirty="0" smtClean="0">
                <a:solidFill>
                  <a:srgbClr val="00B050"/>
                </a:solidFill>
              </a:rPr>
              <a:t>code (</a:t>
            </a:r>
            <a:r>
              <a:rPr lang="en-US" altLang="zh-TW" sz="3000" i="1" spc="-200" dirty="0">
                <a:solidFill>
                  <a:srgbClr val="00B050"/>
                </a:solidFill>
              </a:rPr>
              <a:t>i.e</a:t>
            </a:r>
            <a:r>
              <a:rPr lang="en-US" altLang="zh-TW" sz="3000" i="1" dirty="0">
                <a:solidFill>
                  <a:srgbClr val="00B050"/>
                </a:solidFill>
              </a:rPr>
              <a:t>.</a:t>
            </a:r>
            <a:r>
              <a:rPr lang="en-US" altLang="zh-TW" sz="3000" dirty="0">
                <a:solidFill>
                  <a:srgbClr val="00B050"/>
                </a:solidFill>
              </a:rPr>
              <a:t>, a 0</a:t>
            </a:r>
            <a:r>
              <a:rPr lang="en-US" altLang="zh-TW" sz="3000" dirty="0" smtClean="0">
                <a:solidFill>
                  <a:srgbClr val="00B050"/>
                </a:solidFill>
              </a:rPr>
              <a:t>):</a:t>
            </a:r>
            <a:endParaRPr lang="en-US" altLang="zh-TW" sz="3000" dirty="0" smtClean="0">
              <a:solidFill>
                <a:srgbClr val="00B050"/>
              </a:solidFill>
            </a:endParaRPr>
          </a:p>
          <a:p>
            <a:pPr marL="0" indent="0" eaLnBrk="1" hangingPunct="1">
              <a:lnSpc>
                <a:spcPct val="80000"/>
              </a:lnSpc>
              <a:spcBef>
                <a:spcPts val="600"/>
              </a:spcBef>
              <a:buNone/>
            </a:pPr>
            <a:endParaRPr lang="en-US" altLang="zh-TW" sz="3000" spc="-80" dirty="0" smtClean="0"/>
          </a:p>
          <a:p>
            <a:pPr marL="746125" lvl="2" indent="-457200" eaLnBrk="1" hangingPunct="1">
              <a:lnSpc>
                <a:spcPct val="80000"/>
              </a:lnSpc>
              <a:spcBef>
                <a:spcPts val="0"/>
              </a:spcBef>
              <a:buNone/>
              <a:tabLst>
                <a:tab pos="288925" algn="l"/>
              </a:tabLst>
            </a:pPr>
            <a:r>
              <a:rPr lang="en-US" altLang="zh-TW" spc="-100" dirty="0" smtClean="0">
                <a:solidFill>
                  <a:schemeClr val="bg1">
                    <a:lumMod val="75000"/>
                  </a:schemeClr>
                </a:solidFill>
                <a:latin typeface="Lucida Console" panose="020B0609040504020204" pitchFamily="49" charset="0"/>
              </a:rPr>
              <a:t>%</a:t>
            </a:r>
            <a:r>
              <a:rPr lang="en-US" altLang="zh-TW" spc="-100" dirty="0" smtClean="0">
                <a:solidFill>
                  <a:srgbClr val="000000"/>
                </a:solidFill>
                <a:latin typeface="Lucida Console" panose="020B0609040504020204" pitchFamily="49" charset="0"/>
              </a:rPr>
              <a:t> </a:t>
            </a:r>
            <a:r>
              <a:rPr lang="en-US" altLang="zh-TW" spc="-100" dirty="0" smtClean="0">
                <a:latin typeface="Lucida Console" panose="020B0609040504020204" pitchFamily="49" charset="0"/>
              </a:rPr>
              <a:t>ls </a:t>
            </a:r>
            <a:r>
              <a:rPr lang="en-US" altLang="zh-TW" spc="-100" dirty="0" smtClean="0">
                <a:solidFill>
                  <a:srgbClr val="00B050"/>
                </a:solidFill>
                <a:latin typeface="Lucida Console" panose="020B0609040504020204" pitchFamily="49" charset="0"/>
              </a:rPr>
              <a:t>file*</a:t>
            </a:r>
            <a:endParaRPr lang="en-US" altLang="zh-TW" spc="-100" dirty="0">
              <a:solidFill>
                <a:srgbClr val="00B050"/>
              </a:solidFill>
              <a:latin typeface="Lucida Console" panose="020B0609040504020204" pitchFamily="49" charset="0"/>
            </a:endParaRPr>
          </a:p>
          <a:p>
            <a:pPr marL="746125" lvl="2" indent="-457200" eaLnBrk="1" hangingPunct="1">
              <a:lnSpc>
                <a:spcPct val="80000"/>
              </a:lnSpc>
              <a:spcBef>
                <a:spcPts val="0"/>
              </a:spcBef>
              <a:buNone/>
              <a:tabLst>
                <a:tab pos="288925" algn="l"/>
              </a:tabLst>
            </a:pPr>
            <a:r>
              <a:rPr lang="en-US" altLang="zh-TW" spc="-100" dirty="0" smtClean="0">
                <a:solidFill>
                  <a:schemeClr val="bg1">
                    <a:lumMod val="65000"/>
                  </a:schemeClr>
                </a:solidFill>
                <a:latin typeface="Lucida Console" panose="020B0609040504020204" pitchFamily="49" charset="0"/>
              </a:rPr>
              <a:t>file_1  file_2  file_3 </a:t>
            </a:r>
            <a:endParaRPr lang="en-US" altLang="zh-TW" spc="-100" dirty="0">
              <a:solidFill>
                <a:schemeClr val="bg1">
                  <a:lumMod val="65000"/>
                </a:schemeClr>
              </a:solidFill>
              <a:latin typeface="Lucida Console" panose="020B0609040504020204" pitchFamily="49" charset="0"/>
            </a:endParaRPr>
          </a:p>
          <a:p>
            <a:pPr marL="746125" lvl="2" indent="-457200" eaLnBrk="1" hangingPunct="1">
              <a:lnSpc>
                <a:spcPct val="80000"/>
              </a:lnSpc>
              <a:spcBef>
                <a:spcPts val="0"/>
              </a:spcBef>
              <a:buNone/>
              <a:tabLst>
                <a:tab pos="288925" algn="l"/>
              </a:tabLst>
            </a:pPr>
            <a:r>
              <a:rPr lang="en-US" altLang="zh-TW" spc="-100" dirty="0">
                <a:solidFill>
                  <a:schemeClr val="bg1">
                    <a:lumMod val="75000"/>
                  </a:schemeClr>
                </a:solidFill>
                <a:latin typeface="Lucida Console" panose="020B0609040504020204" pitchFamily="49" charset="0"/>
              </a:rPr>
              <a:t>% </a:t>
            </a:r>
            <a:r>
              <a:rPr lang="en-US" altLang="zh-TW" spc="-100" dirty="0">
                <a:solidFill>
                  <a:srgbClr val="000000"/>
                </a:solidFill>
                <a:latin typeface="Lucida Console" panose="020B0609040504020204" pitchFamily="49" charset="0"/>
              </a:rPr>
              <a:t>echo </a:t>
            </a:r>
            <a:r>
              <a:rPr lang="en-US" altLang="zh-TW" spc="-100" dirty="0">
                <a:solidFill>
                  <a:srgbClr val="0070C0"/>
                </a:solidFill>
                <a:latin typeface="Lucida Console" panose="020B0609040504020204" pitchFamily="49" charset="0"/>
              </a:rPr>
              <a:t>$?</a:t>
            </a:r>
          </a:p>
          <a:p>
            <a:pPr marL="746125" lvl="2" indent="-457200" eaLnBrk="1" hangingPunct="1">
              <a:lnSpc>
                <a:spcPct val="70000"/>
              </a:lnSpc>
              <a:spcBef>
                <a:spcPts val="0"/>
              </a:spcBef>
              <a:buNone/>
              <a:tabLst>
                <a:tab pos="288925" algn="l"/>
              </a:tabLst>
            </a:pPr>
            <a:r>
              <a:rPr lang="en-US" altLang="zh-TW" b="1" spc="-100" dirty="0">
                <a:solidFill>
                  <a:srgbClr val="00B050"/>
                </a:solidFill>
                <a:latin typeface="Lucida Console" panose="020B0609040504020204" pitchFamily="49" charset="0"/>
              </a:rPr>
              <a:t>0</a:t>
            </a:r>
          </a:p>
          <a:p>
            <a:pPr marL="746125" lvl="2" indent="-457200" eaLnBrk="1" hangingPunct="1">
              <a:lnSpc>
                <a:spcPct val="78000"/>
              </a:lnSpc>
              <a:spcBef>
                <a:spcPts val="0"/>
              </a:spcBef>
              <a:buNone/>
              <a:tabLst>
                <a:tab pos="288925" algn="l"/>
              </a:tabLst>
            </a:pPr>
            <a:r>
              <a:rPr lang="en-US" altLang="zh-TW" spc="-100" dirty="0" smtClean="0">
                <a:solidFill>
                  <a:schemeClr val="bg1">
                    <a:lumMod val="75000"/>
                  </a:schemeClr>
                </a:solidFill>
                <a:latin typeface="Lucida Console" panose="020B0609040504020204" pitchFamily="49" charset="0"/>
                <a:cs typeface="Arial" panose="020B0604020202020204" pitchFamily="34" charset="0"/>
              </a:rPr>
              <a:t>%</a:t>
            </a:r>
            <a:endParaRPr lang="en-US" altLang="zh-TW" sz="1000" spc="-100" dirty="0" smtClean="0">
              <a:solidFill>
                <a:schemeClr val="bg1">
                  <a:lumMod val="75000"/>
                </a:schemeClr>
              </a:solidFill>
              <a:latin typeface="Lucida Console" panose="020B0609040504020204" pitchFamily="49" charset="0"/>
              <a:cs typeface="Arial" panose="020B0604020202020204" pitchFamily="34" charset="0"/>
            </a:endParaRPr>
          </a:p>
        </p:txBody>
      </p:sp>
    </p:spTree>
    <p:extLst>
      <p:ext uri="{BB962C8B-B14F-4D97-AF65-F5344CB8AC3E}">
        <p14:creationId xmlns:p14="http://schemas.microsoft.com/office/powerpoint/2010/main" val="2711526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animEffect transition="in" filter="randombar(horizontal)">
                                      <p:cBhvr>
                                        <p:cTn id="7" dur="500"/>
                                        <p:tgtEl>
                                          <p:spTgt spid="5325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3251">
                                            <p:txEl>
                                              <p:pRg st="3" end="3"/>
                                            </p:txEl>
                                          </p:spTgt>
                                        </p:tgtEl>
                                        <p:attrNameLst>
                                          <p:attrName>style.visibility</p:attrName>
                                        </p:attrNameLst>
                                      </p:cBhvr>
                                      <p:to>
                                        <p:strVal val="visible"/>
                                      </p:to>
                                    </p:set>
                                    <p:animEffect transition="in" filter="randombar(horizontal)">
                                      <p:cBhvr>
                                        <p:cTn id="12" dur="500"/>
                                        <p:tgtEl>
                                          <p:spTgt spid="53251">
                                            <p:txEl>
                                              <p:pRg st="3" end="3"/>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53251">
                                            <p:txEl>
                                              <p:pRg st="4" end="4"/>
                                            </p:txEl>
                                          </p:spTgt>
                                        </p:tgtEl>
                                        <p:attrNameLst>
                                          <p:attrName>style.visibility</p:attrName>
                                        </p:attrNameLst>
                                      </p:cBhvr>
                                      <p:to>
                                        <p:strVal val="visible"/>
                                      </p:to>
                                    </p:set>
                                    <p:animEffect transition="in" filter="randombar(horizontal)">
                                      <p:cBhvr>
                                        <p:cTn id="15" dur="500"/>
                                        <p:tgtEl>
                                          <p:spTgt spid="53251">
                                            <p:txEl>
                                              <p:pRg st="4" end="4"/>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53251">
                                            <p:txEl>
                                              <p:pRg st="5" end="5"/>
                                            </p:txEl>
                                          </p:spTgt>
                                        </p:tgtEl>
                                        <p:attrNameLst>
                                          <p:attrName>style.visibility</p:attrName>
                                        </p:attrNameLst>
                                      </p:cBhvr>
                                      <p:to>
                                        <p:strVal val="visible"/>
                                      </p:to>
                                    </p:set>
                                    <p:animEffect transition="in" filter="randombar(horizontal)">
                                      <p:cBhvr>
                                        <p:cTn id="18" dur="500"/>
                                        <p:tgtEl>
                                          <p:spTgt spid="53251">
                                            <p:txEl>
                                              <p:pRg st="5" end="5"/>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53251">
                                            <p:txEl>
                                              <p:pRg st="6" end="6"/>
                                            </p:txEl>
                                          </p:spTgt>
                                        </p:tgtEl>
                                        <p:attrNameLst>
                                          <p:attrName>style.visibility</p:attrName>
                                        </p:attrNameLst>
                                      </p:cBhvr>
                                      <p:to>
                                        <p:strVal val="visible"/>
                                      </p:to>
                                    </p:set>
                                    <p:animEffect transition="in" filter="randombar(horizontal)">
                                      <p:cBhvr>
                                        <p:cTn id="21" dur="500"/>
                                        <p:tgtEl>
                                          <p:spTgt spid="53251">
                                            <p:txEl>
                                              <p:pRg st="6" end="6"/>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53251">
                                            <p:txEl>
                                              <p:pRg st="7" end="7"/>
                                            </p:txEl>
                                          </p:spTgt>
                                        </p:tgtEl>
                                        <p:attrNameLst>
                                          <p:attrName>style.visibility</p:attrName>
                                        </p:attrNameLst>
                                      </p:cBhvr>
                                      <p:to>
                                        <p:strVal val="visible"/>
                                      </p:to>
                                    </p:set>
                                    <p:animEffect transition="in" filter="randombar(horizontal)">
                                      <p:cBhvr>
                                        <p:cTn id="24" dur="500"/>
                                        <p:tgtEl>
                                          <p:spTgt spid="532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0" y="762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1"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新細明體" charset="-120"/>
              </a:defRPr>
            </a:lvl2pPr>
            <a:lvl3pPr algn="ctr" rtl="0" eaLnBrk="0" fontAlgn="base" hangingPunct="0">
              <a:spcBef>
                <a:spcPct val="0"/>
              </a:spcBef>
              <a:spcAft>
                <a:spcPct val="0"/>
              </a:spcAft>
              <a:defRPr kumimoji="1" sz="4400">
                <a:solidFill>
                  <a:schemeClr val="tx2"/>
                </a:solidFill>
                <a:latin typeface="Arial" charset="0"/>
                <a:ea typeface="新細明體" charset="-120"/>
              </a:defRPr>
            </a:lvl3pPr>
            <a:lvl4pPr algn="ctr" rtl="0" eaLnBrk="0" fontAlgn="base" hangingPunct="0">
              <a:spcBef>
                <a:spcPct val="0"/>
              </a:spcBef>
              <a:spcAft>
                <a:spcPct val="0"/>
              </a:spcAft>
              <a:defRPr kumimoji="1" sz="4400">
                <a:solidFill>
                  <a:schemeClr val="tx2"/>
                </a:solidFill>
                <a:latin typeface="Arial" charset="0"/>
                <a:ea typeface="新細明體" charset="-120"/>
              </a:defRPr>
            </a:lvl4pPr>
            <a:lvl5pPr algn="ctr" rtl="0" eaLnBrk="0" fontAlgn="base" hangingPunct="0">
              <a:spcBef>
                <a:spcPct val="0"/>
              </a:spcBef>
              <a:spcAft>
                <a:spcPct val="0"/>
              </a:spcAft>
              <a:defRPr kumimoji="1" sz="4400">
                <a:solidFill>
                  <a:schemeClr val="tx2"/>
                </a:solidFill>
                <a:latin typeface="Arial" charset="0"/>
                <a:ea typeface="新細明體" charset="-120"/>
              </a:defRPr>
            </a:lvl5pPr>
            <a:lvl6pPr marL="457200" algn="ctr" rtl="0" fontAlgn="base">
              <a:spcBef>
                <a:spcPct val="0"/>
              </a:spcBef>
              <a:spcAft>
                <a:spcPct val="0"/>
              </a:spcAft>
              <a:defRPr kumimoji="1" sz="4400">
                <a:solidFill>
                  <a:schemeClr val="tx2"/>
                </a:solidFill>
                <a:latin typeface="Arial" charset="0"/>
                <a:ea typeface="新細明體" charset="-120"/>
              </a:defRPr>
            </a:lvl6pPr>
            <a:lvl7pPr marL="914400" algn="ctr" rtl="0" fontAlgn="base">
              <a:spcBef>
                <a:spcPct val="0"/>
              </a:spcBef>
              <a:spcAft>
                <a:spcPct val="0"/>
              </a:spcAft>
              <a:defRPr kumimoji="1" sz="4400">
                <a:solidFill>
                  <a:schemeClr val="tx2"/>
                </a:solidFill>
                <a:latin typeface="Arial" charset="0"/>
                <a:ea typeface="新細明體" charset="-120"/>
              </a:defRPr>
            </a:lvl7pPr>
            <a:lvl8pPr marL="1371600" algn="ctr" rtl="0" fontAlgn="base">
              <a:spcBef>
                <a:spcPct val="0"/>
              </a:spcBef>
              <a:spcAft>
                <a:spcPct val="0"/>
              </a:spcAft>
              <a:defRPr kumimoji="1" sz="4400">
                <a:solidFill>
                  <a:schemeClr val="tx2"/>
                </a:solidFill>
                <a:latin typeface="Arial" charset="0"/>
                <a:ea typeface="新細明體" charset="-120"/>
              </a:defRPr>
            </a:lvl8pPr>
            <a:lvl9pPr marL="1828800" algn="ctr" rtl="0" fontAlgn="base">
              <a:spcBef>
                <a:spcPct val="0"/>
              </a:spcBef>
              <a:spcAft>
                <a:spcPct val="0"/>
              </a:spcAft>
              <a:defRPr kumimoji="1" sz="4400">
                <a:solidFill>
                  <a:schemeClr val="tx2"/>
                </a:solidFill>
                <a:latin typeface="Arial" charset="0"/>
                <a:ea typeface="新細明體" charset="-120"/>
              </a:defRPr>
            </a:lvl9pPr>
          </a:lstStyle>
          <a:p>
            <a:pPr eaLnBrk="1" hangingPunct="1"/>
            <a:r>
              <a:rPr lang="en-US" altLang="zh-TW" sz="4800" b="1" kern="0" smtClean="0">
                <a:solidFill>
                  <a:srgbClr val="0033CC"/>
                </a:solidFill>
              </a:rPr>
              <a:t>Using $? to Get an Error Code</a:t>
            </a:r>
            <a:endParaRPr lang="en-US" altLang="zh-TW" sz="4800" b="1" kern="0" dirty="0" smtClean="0">
              <a:solidFill>
                <a:srgbClr val="0033CC"/>
              </a:solidFill>
            </a:endParaRPr>
          </a:p>
        </p:txBody>
      </p:sp>
      <p:sp>
        <p:nvSpPr>
          <p:cNvPr id="4" name="Rectangle 3"/>
          <p:cNvSpPr txBox="1">
            <a:spLocks noChangeArrowheads="1"/>
          </p:cNvSpPr>
          <p:nvPr/>
        </p:nvSpPr>
        <p:spPr bwMode="auto">
          <a:xfrm>
            <a:off x="228600" y="1143000"/>
            <a:ext cx="8763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288925" indent="-288925" eaLnBrk="1" hangingPunct="1">
              <a:lnSpc>
                <a:spcPct val="80000"/>
              </a:lnSpc>
            </a:pPr>
            <a:r>
              <a:rPr lang="en-US" altLang="zh-TW" sz="3000" b="0" kern="0" spc="-40" dirty="0" smtClean="0">
                <a:solidFill>
                  <a:schemeClr val="bg1">
                    <a:lumMod val="65000"/>
                  </a:schemeClr>
                </a:solidFill>
              </a:rPr>
              <a:t>When a program stops running, for any reason,</a:t>
            </a:r>
            <a:r>
              <a:rPr lang="en-US" altLang="zh-TW" sz="3000" b="0" kern="0" dirty="0" smtClean="0">
                <a:solidFill>
                  <a:schemeClr val="bg1">
                    <a:lumMod val="65000"/>
                  </a:schemeClr>
                </a:solidFill>
              </a:rPr>
              <a:t> it returns a value to its calling process. </a:t>
            </a:r>
          </a:p>
          <a:p>
            <a:pPr marL="288925" indent="-288925" eaLnBrk="1" hangingPunct="1">
              <a:lnSpc>
                <a:spcPct val="80000"/>
              </a:lnSpc>
            </a:pPr>
            <a:r>
              <a:rPr lang="en-US" altLang="zh-TW" sz="3000" b="0" kern="0" dirty="0" smtClean="0">
                <a:solidFill>
                  <a:schemeClr val="bg1">
                    <a:lumMod val="65000"/>
                  </a:schemeClr>
                </a:solidFill>
              </a:rPr>
              <a:t>If the reason for stopping was simply finishing, then there is no </a:t>
            </a:r>
            <a:r>
              <a:rPr lang="en-US" altLang="zh-TW" sz="3000" b="0" kern="0" dirty="0" smtClean="0">
                <a:solidFill>
                  <a:schemeClr val="bg1">
                    <a:lumMod val="65000"/>
                  </a:schemeClr>
                </a:solidFill>
              </a:rPr>
              <a:t>error </a:t>
            </a:r>
            <a:r>
              <a:rPr lang="en-US" altLang="zh-TW" sz="3000" b="0" kern="0" dirty="0" smtClean="0">
                <a:solidFill>
                  <a:schemeClr val="bg1">
                    <a:lumMod val="65000"/>
                  </a:schemeClr>
                </a:solidFill>
              </a:rPr>
              <a:t>code (</a:t>
            </a:r>
            <a:r>
              <a:rPr lang="en-US" altLang="zh-TW" sz="3000" b="0" i="1" kern="0" spc="-200" dirty="0">
                <a:solidFill>
                  <a:schemeClr val="bg1">
                    <a:lumMod val="65000"/>
                  </a:schemeClr>
                </a:solidFill>
              </a:rPr>
              <a:t>i.e</a:t>
            </a:r>
            <a:r>
              <a:rPr lang="en-US" altLang="zh-TW" sz="3000" b="0" i="1" kern="0" dirty="0">
                <a:solidFill>
                  <a:schemeClr val="bg1">
                    <a:lumMod val="65000"/>
                  </a:schemeClr>
                </a:solidFill>
              </a:rPr>
              <a:t>.</a:t>
            </a:r>
            <a:r>
              <a:rPr lang="en-US" altLang="zh-TW" sz="3000" b="0" kern="0" dirty="0">
                <a:solidFill>
                  <a:schemeClr val="bg1">
                    <a:lumMod val="65000"/>
                  </a:schemeClr>
                </a:solidFill>
              </a:rPr>
              <a:t>, a 0</a:t>
            </a:r>
            <a:r>
              <a:rPr lang="en-US" altLang="zh-TW" sz="3000" b="0" kern="0" dirty="0" smtClean="0">
                <a:solidFill>
                  <a:schemeClr val="bg1">
                    <a:lumMod val="65000"/>
                  </a:schemeClr>
                </a:solidFill>
              </a:rPr>
              <a:t>).</a:t>
            </a:r>
            <a:endParaRPr lang="en-US" altLang="zh-TW" sz="3000" b="0" kern="0" dirty="0" smtClean="0">
              <a:solidFill>
                <a:schemeClr val="bg1">
                  <a:lumMod val="65000"/>
                </a:schemeClr>
              </a:solidFill>
            </a:endParaRPr>
          </a:p>
          <a:p>
            <a:pPr marL="288925" indent="-288925" eaLnBrk="1" hangingPunct="1">
              <a:lnSpc>
                <a:spcPct val="80000"/>
              </a:lnSpc>
              <a:spcBef>
                <a:spcPts val="600"/>
              </a:spcBef>
            </a:pPr>
            <a:r>
              <a:rPr lang="en-US" altLang="zh-TW" sz="3000" b="0" kern="0" spc="-80" dirty="0" smtClean="0">
                <a:solidFill>
                  <a:srgbClr val="FF0000"/>
                </a:solidFill>
              </a:rPr>
              <a:t>But on crashes, the error code may tell the </a:t>
            </a:r>
            <a:r>
              <a:rPr lang="en-US" altLang="zh-TW" sz="3000" b="0" kern="0" spc="-80" dirty="0" smtClean="0">
                <a:solidFill>
                  <a:srgbClr val="FF0000"/>
                </a:solidFill>
              </a:rPr>
              <a:t>cause:</a:t>
            </a:r>
            <a:endParaRPr lang="en-US" altLang="zh-TW" sz="3000" b="0" kern="0" spc="-80" dirty="0" smtClean="0">
              <a:solidFill>
                <a:srgbClr val="FF0000"/>
              </a:solidFill>
            </a:endParaRPr>
          </a:p>
          <a:p>
            <a:pPr marL="746125" lvl="2" indent="-457200" eaLnBrk="1" hangingPunct="1">
              <a:lnSpc>
                <a:spcPct val="80000"/>
              </a:lnSpc>
              <a:spcBef>
                <a:spcPts val="0"/>
              </a:spcBef>
              <a:buFontTx/>
              <a:buNone/>
              <a:tabLst>
                <a:tab pos="288925" algn="l"/>
              </a:tabLst>
            </a:pPr>
            <a:r>
              <a:rPr lang="en-US" altLang="zh-TW" b="0" kern="0" spc="-100" dirty="0" smtClean="0">
                <a:solidFill>
                  <a:schemeClr val="bg1">
                    <a:lumMod val="75000"/>
                  </a:schemeClr>
                </a:solidFill>
                <a:latin typeface="Lucida Console" panose="020B0609040504020204" pitchFamily="49" charset="0"/>
              </a:rPr>
              <a:t>%</a:t>
            </a:r>
            <a:r>
              <a:rPr lang="en-US" altLang="zh-TW" b="0" kern="0" spc="-100" dirty="0" smtClean="0">
                <a:solidFill>
                  <a:srgbClr val="000000"/>
                </a:solidFill>
                <a:latin typeface="Lucida Console" panose="020B0609040504020204" pitchFamily="49" charset="0"/>
              </a:rPr>
              <a:t> ls </a:t>
            </a:r>
            <a:r>
              <a:rPr lang="en-US" altLang="zh-TW" b="0" kern="0" spc="-100" dirty="0" smtClean="0">
                <a:solidFill>
                  <a:srgbClr val="00B050"/>
                </a:solidFill>
                <a:latin typeface="Lucida Console" panose="020B0609040504020204" pitchFamily="49" charset="0"/>
              </a:rPr>
              <a:t>file*</a:t>
            </a:r>
          </a:p>
          <a:p>
            <a:pPr marL="746125" lvl="2" indent="-457200" eaLnBrk="1" hangingPunct="1">
              <a:lnSpc>
                <a:spcPct val="80000"/>
              </a:lnSpc>
              <a:spcBef>
                <a:spcPts val="0"/>
              </a:spcBef>
              <a:buFontTx/>
              <a:buNone/>
              <a:tabLst>
                <a:tab pos="288925" algn="l"/>
              </a:tabLst>
            </a:pPr>
            <a:r>
              <a:rPr lang="en-US" altLang="zh-TW" b="0" kern="0" spc="-100" dirty="0" smtClean="0">
                <a:solidFill>
                  <a:schemeClr val="bg1">
                    <a:lumMod val="65000"/>
                  </a:schemeClr>
                </a:solidFill>
                <a:latin typeface="Lucida Console" panose="020B0609040504020204" pitchFamily="49" charset="0"/>
              </a:rPr>
              <a:t>file_1  file_2  file_3 </a:t>
            </a:r>
          </a:p>
          <a:p>
            <a:pPr marL="746125" lvl="2" indent="-457200" eaLnBrk="1" hangingPunct="1">
              <a:lnSpc>
                <a:spcPct val="80000"/>
              </a:lnSpc>
              <a:spcBef>
                <a:spcPts val="0"/>
              </a:spcBef>
              <a:buFontTx/>
              <a:buNone/>
              <a:tabLst>
                <a:tab pos="288925" algn="l"/>
              </a:tabLst>
            </a:pPr>
            <a:r>
              <a:rPr lang="en-US" altLang="zh-TW" b="0" kern="0" spc="-100" dirty="0" smtClean="0">
                <a:solidFill>
                  <a:schemeClr val="bg1"/>
                </a:solidFill>
                <a:latin typeface="Lucida Console" panose="020B0609040504020204" pitchFamily="49" charset="0"/>
              </a:rPr>
              <a:t>% </a:t>
            </a:r>
            <a:r>
              <a:rPr lang="en-US" altLang="zh-TW" b="0" kern="0" spc="-100" dirty="0" smtClean="0">
                <a:solidFill>
                  <a:srgbClr val="000000"/>
                </a:solidFill>
                <a:latin typeface="Lucida Console" panose="020B0609040504020204" pitchFamily="49" charset="0"/>
              </a:rPr>
              <a:t>echo </a:t>
            </a:r>
            <a:r>
              <a:rPr lang="en-US" altLang="zh-TW" b="0" kern="0" spc="-100" dirty="0" smtClean="0">
                <a:solidFill>
                  <a:srgbClr val="0070C0"/>
                </a:solidFill>
                <a:latin typeface="Lucida Console" panose="020B0609040504020204" pitchFamily="49" charset="0"/>
              </a:rPr>
              <a:t>$?</a:t>
            </a:r>
          </a:p>
          <a:p>
            <a:pPr marL="746125" lvl="2" indent="-457200" eaLnBrk="1" hangingPunct="1">
              <a:lnSpc>
                <a:spcPct val="70000"/>
              </a:lnSpc>
              <a:spcBef>
                <a:spcPts val="0"/>
              </a:spcBef>
              <a:buFontTx/>
              <a:buNone/>
              <a:tabLst>
                <a:tab pos="288925" algn="l"/>
              </a:tabLst>
            </a:pPr>
            <a:r>
              <a:rPr lang="en-US" altLang="zh-TW" b="1" kern="0" spc="-100" dirty="0" smtClean="0">
                <a:solidFill>
                  <a:srgbClr val="00B050"/>
                </a:solidFill>
                <a:latin typeface="Lucida Console" panose="020B0609040504020204" pitchFamily="49" charset="0"/>
              </a:rPr>
              <a:t>0</a:t>
            </a:r>
            <a:endParaRPr lang="en-US" altLang="zh-TW" b="1" kern="0" spc="-100" dirty="0" smtClean="0">
              <a:solidFill>
                <a:schemeClr val="bg1"/>
              </a:solidFill>
              <a:latin typeface="Lucida Console" panose="020B0609040504020204" pitchFamily="49" charset="0"/>
            </a:endParaRPr>
          </a:p>
          <a:p>
            <a:pPr marL="746125" lvl="2" indent="-457200" eaLnBrk="1" hangingPunct="1">
              <a:lnSpc>
                <a:spcPct val="78000"/>
              </a:lnSpc>
              <a:spcBef>
                <a:spcPts val="0"/>
              </a:spcBef>
              <a:buFontTx/>
              <a:buNone/>
              <a:tabLst>
                <a:tab pos="288925" algn="l"/>
              </a:tabLst>
            </a:pPr>
            <a:r>
              <a:rPr lang="en-US" altLang="zh-TW" b="0" kern="0" spc="-100" dirty="0" smtClean="0">
                <a:solidFill>
                  <a:schemeClr val="bg1"/>
                </a:solidFill>
              </a:rPr>
              <a:t>% </a:t>
            </a:r>
            <a:r>
              <a:rPr lang="en-US" altLang="zh-TW" b="0" kern="0" spc="-100" dirty="0" smtClean="0">
                <a:solidFill>
                  <a:srgbClr val="000000"/>
                </a:solidFill>
                <a:latin typeface="Lucida Console" panose="020B0609040504020204" pitchFamily="49" charset="0"/>
              </a:rPr>
              <a:t>ls </a:t>
            </a:r>
            <a:r>
              <a:rPr lang="en-US" altLang="zh-TW" b="0" kern="0" spc="-100" dirty="0" smtClean="0">
                <a:solidFill>
                  <a:srgbClr val="FF0000"/>
                </a:solidFill>
                <a:latin typeface="Lucida Console" panose="020B0609040504020204" pitchFamily="49" charset="0"/>
              </a:rPr>
              <a:t>file4</a:t>
            </a:r>
          </a:p>
          <a:p>
            <a:pPr marL="746125" lvl="2" indent="-457200" eaLnBrk="1" hangingPunct="1">
              <a:lnSpc>
                <a:spcPct val="80000"/>
              </a:lnSpc>
              <a:spcBef>
                <a:spcPts val="0"/>
              </a:spcBef>
              <a:buFontTx/>
              <a:buNone/>
              <a:tabLst>
                <a:tab pos="288925" algn="l"/>
              </a:tabLst>
            </a:pPr>
            <a:r>
              <a:rPr lang="en-US" altLang="zh-TW" b="0" kern="0" spc="-300" dirty="0" smtClean="0">
                <a:solidFill>
                  <a:schemeClr val="bg1">
                    <a:lumMod val="65000"/>
                  </a:schemeClr>
                </a:solidFill>
                <a:latin typeface="Lucida Console" panose="020B0609040504020204" pitchFamily="49" charset="0"/>
              </a:rPr>
              <a:t>ls</a:t>
            </a:r>
            <a:r>
              <a:rPr lang="en-US" altLang="zh-TW" b="0" kern="0" spc="-100" dirty="0" smtClean="0">
                <a:solidFill>
                  <a:schemeClr val="bg1">
                    <a:lumMod val="65000"/>
                  </a:schemeClr>
                </a:solidFill>
                <a:latin typeface="Lucida Console" panose="020B0609040504020204" pitchFamily="49" charset="0"/>
              </a:rPr>
              <a:t>:</a:t>
            </a:r>
            <a:r>
              <a:rPr lang="en-US" altLang="zh-TW" sz="1600" b="0" kern="0" spc="-100" dirty="0" smtClean="0">
                <a:solidFill>
                  <a:schemeClr val="bg1">
                    <a:lumMod val="65000"/>
                  </a:schemeClr>
                </a:solidFill>
                <a:latin typeface="Lucida Console" panose="020B0609040504020204" pitchFamily="49" charset="0"/>
              </a:rPr>
              <a:t> </a:t>
            </a:r>
            <a:r>
              <a:rPr lang="en-US" altLang="zh-TW" b="0" kern="0" spc="-60" dirty="0" smtClean="0">
                <a:solidFill>
                  <a:schemeClr val="bg1">
                    <a:lumMod val="65000"/>
                  </a:schemeClr>
                </a:solidFill>
                <a:latin typeface="Lucida Console" panose="020B0609040504020204" pitchFamily="49" charset="0"/>
              </a:rPr>
              <a:t>cann</a:t>
            </a:r>
            <a:r>
              <a:rPr lang="en-US" altLang="zh-TW" b="0" kern="0" spc="-100" dirty="0" smtClean="0">
                <a:solidFill>
                  <a:schemeClr val="bg1">
                    <a:lumMod val="65000"/>
                  </a:schemeClr>
                </a:solidFill>
                <a:latin typeface="Lucida Console" panose="020B0609040504020204" pitchFamily="49" charset="0"/>
              </a:rPr>
              <a:t>ot</a:t>
            </a:r>
            <a:r>
              <a:rPr lang="en-US" altLang="zh-TW" sz="1600" b="0" kern="0" spc="-100" dirty="0" smtClean="0">
                <a:solidFill>
                  <a:schemeClr val="bg1">
                    <a:lumMod val="65000"/>
                  </a:schemeClr>
                </a:solidFill>
                <a:latin typeface="Lucida Console" panose="020B0609040504020204" pitchFamily="49" charset="0"/>
              </a:rPr>
              <a:t> </a:t>
            </a:r>
            <a:r>
              <a:rPr lang="en-US" altLang="zh-TW" b="0" kern="0" spc="-100" dirty="0" smtClean="0">
                <a:solidFill>
                  <a:schemeClr val="bg1">
                    <a:lumMod val="65000"/>
                  </a:schemeClr>
                </a:solidFill>
                <a:latin typeface="Lucida Console" panose="020B0609040504020204" pitchFamily="49" charset="0"/>
              </a:rPr>
              <a:t>access</a:t>
            </a:r>
            <a:r>
              <a:rPr lang="en-US" altLang="zh-TW" sz="1600" b="0" kern="0" spc="-100" dirty="0" smtClean="0">
                <a:solidFill>
                  <a:schemeClr val="bg1">
                    <a:lumMod val="65000"/>
                  </a:schemeClr>
                </a:solidFill>
                <a:latin typeface="Lucida Console" panose="020B0609040504020204" pitchFamily="49" charset="0"/>
              </a:rPr>
              <a:t> </a:t>
            </a:r>
            <a:r>
              <a:rPr lang="en-US" altLang="zh-TW" b="0" kern="0" spc="-100" dirty="0" smtClean="0">
                <a:solidFill>
                  <a:schemeClr val="bg1">
                    <a:lumMod val="65000"/>
                  </a:schemeClr>
                </a:solidFill>
                <a:latin typeface="Lucida Console" panose="020B0609040504020204" pitchFamily="49" charset="0"/>
              </a:rPr>
              <a:t>'file</a:t>
            </a:r>
            <a:r>
              <a:rPr lang="en-US" altLang="zh-TW" b="0" kern="0" spc="-200" dirty="0" smtClean="0">
                <a:solidFill>
                  <a:schemeClr val="bg1">
                    <a:lumMod val="65000"/>
                  </a:schemeClr>
                </a:solidFill>
                <a:latin typeface="Lucida Console" panose="020B0609040504020204" pitchFamily="49" charset="0"/>
              </a:rPr>
              <a:t>4</a:t>
            </a:r>
            <a:r>
              <a:rPr lang="en-US" altLang="zh-TW" b="0" kern="0" spc="-300" dirty="0" smtClean="0">
                <a:solidFill>
                  <a:schemeClr val="bg1">
                    <a:lumMod val="65000"/>
                  </a:schemeClr>
                </a:solidFill>
                <a:latin typeface="Lucida Console" panose="020B0609040504020204" pitchFamily="49" charset="0"/>
              </a:rPr>
              <a:t>'</a:t>
            </a:r>
            <a:r>
              <a:rPr lang="en-US" altLang="zh-TW" b="0" kern="0" spc="-100" dirty="0" smtClean="0">
                <a:solidFill>
                  <a:schemeClr val="bg1">
                    <a:lumMod val="65000"/>
                  </a:schemeClr>
                </a:solidFill>
                <a:latin typeface="Lucida Console" panose="020B0609040504020204" pitchFamily="49" charset="0"/>
              </a:rPr>
              <a:t>:</a:t>
            </a:r>
            <a:r>
              <a:rPr lang="en-US" altLang="zh-TW" sz="1200" b="0" kern="0" spc="-100" dirty="0" smtClean="0">
                <a:solidFill>
                  <a:schemeClr val="bg1">
                    <a:lumMod val="65000"/>
                  </a:schemeClr>
                </a:solidFill>
                <a:latin typeface="Lucida Console" panose="020B0609040504020204" pitchFamily="49" charset="0"/>
              </a:rPr>
              <a:t> </a:t>
            </a:r>
            <a:r>
              <a:rPr lang="en-US" altLang="zh-TW" b="0" kern="0" spc="-100" dirty="0" smtClean="0">
                <a:solidFill>
                  <a:srgbClr val="FF0000"/>
                </a:solidFill>
                <a:latin typeface="Lucida Console" panose="020B0609040504020204" pitchFamily="49" charset="0"/>
              </a:rPr>
              <a:t>No</a:t>
            </a:r>
            <a:r>
              <a:rPr lang="en-US" altLang="zh-TW" sz="1400" b="0" kern="0" spc="-100" dirty="0" smtClean="0">
                <a:solidFill>
                  <a:srgbClr val="FF0000"/>
                </a:solidFill>
                <a:latin typeface="Lucida Console" panose="020B0609040504020204" pitchFamily="49" charset="0"/>
              </a:rPr>
              <a:t> </a:t>
            </a:r>
            <a:r>
              <a:rPr lang="en-US" altLang="zh-TW" b="0" kern="0" spc="-100" dirty="0" smtClean="0">
                <a:solidFill>
                  <a:srgbClr val="FF0000"/>
                </a:solidFill>
                <a:latin typeface="Lucida Console" panose="020B0609040504020204" pitchFamily="49" charset="0"/>
              </a:rPr>
              <a:t>such</a:t>
            </a:r>
            <a:r>
              <a:rPr lang="en-US" altLang="zh-TW" sz="1400" b="0" kern="0" spc="-100" dirty="0" smtClean="0">
                <a:solidFill>
                  <a:srgbClr val="FF0000"/>
                </a:solidFill>
                <a:latin typeface="Lucida Console" panose="020B0609040504020204" pitchFamily="49" charset="0"/>
              </a:rPr>
              <a:t> </a:t>
            </a:r>
            <a:r>
              <a:rPr lang="en-US" altLang="zh-TW" b="0" kern="0" spc="-100" dirty="0" smtClean="0">
                <a:solidFill>
                  <a:srgbClr val="FF0000"/>
                </a:solidFill>
                <a:latin typeface="Lucida Console" panose="020B0609040504020204" pitchFamily="49" charset="0"/>
              </a:rPr>
              <a:t>file</a:t>
            </a:r>
            <a:r>
              <a:rPr lang="en-US" altLang="zh-TW" sz="1400" b="0" kern="0" spc="-100" dirty="0" smtClean="0">
                <a:solidFill>
                  <a:srgbClr val="FF0000"/>
                </a:solidFill>
                <a:latin typeface="Lucida Console" panose="020B0609040504020204" pitchFamily="49" charset="0"/>
              </a:rPr>
              <a:t> </a:t>
            </a:r>
            <a:r>
              <a:rPr lang="en-US" altLang="zh-TW" b="0" kern="0" spc="-100" dirty="0" smtClean="0">
                <a:solidFill>
                  <a:srgbClr val="FF0000"/>
                </a:solidFill>
                <a:latin typeface="Lucida Console" panose="020B0609040504020204" pitchFamily="49" charset="0"/>
              </a:rPr>
              <a:t>or</a:t>
            </a:r>
            <a:r>
              <a:rPr lang="en-US" altLang="zh-TW" sz="1200" b="0" kern="0" spc="-100" dirty="0" smtClean="0">
                <a:solidFill>
                  <a:srgbClr val="FF0000"/>
                </a:solidFill>
                <a:latin typeface="Lucida Console" panose="020B0609040504020204" pitchFamily="49" charset="0"/>
              </a:rPr>
              <a:t> </a:t>
            </a:r>
            <a:r>
              <a:rPr lang="en-US" altLang="zh-TW" b="0" kern="0" spc="-100" dirty="0" smtClean="0">
                <a:solidFill>
                  <a:srgbClr val="FF0000"/>
                </a:solidFill>
                <a:latin typeface="Lucida Console" panose="020B0609040504020204" pitchFamily="49" charset="0"/>
              </a:rPr>
              <a:t>directory</a:t>
            </a:r>
          </a:p>
          <a:p>
            <a:pPr marL="746125" lvl="2" indent="-457200" eaLnBrk="1" hangingPunct="1">
              <a:lnSpc>
                <a:spcPct val="80000"/>
              </a:lnSpc>
              <a:spcBef>
                <a:spcPts val="0"/>
              </a:spcBef>
              <a:buFontTx/>
              <a:buNone/>
              <a:tabLst>
                <a:tab pos="288925" algn="l"/>
              </a:tabLst>
            </a:pPr>
            <a:r>
              <a:rPr lang="en-US" altLang="zh-TW" b="0" kern="0" spc="-100" dirty="0" smtClean="0">
                <a:solidFill>
                  <a:schemeClr val="bg1"/>
                </a:solidFill>
                <a:latin typeface="Lucida Console" panose="020B0609040504020204" pitchFamily="49" charset="0"/>
              </a:rPr>
              <a:t>% </a:t>
            </a:r>
            <a:r>
              <a:rPr lang="en-US" altLang="zh-TW" b="0" kern="0" spc="-100" dirty="0" smtClean="0">
                <a:solidFill>
                  <a:srgbClr val="000000"/>
                </a:solidFill>
                <a:latin typeface="Lucida Console" panose="020B0609040504020204" pitchFamily="49" charset="0"/>
              </a:rPr>
              <a:t>echo </a:t>
            </a:r>
            <a:r>
              <a:rPr lang="en-US" altLang="zh-TW" b="0" kern="0" spc="-100" dirty="0" smtClean="0">
                <a:solidFill>
                  <a:srgbClr val="0070C0"/>
                </a:solidFill>
                <a:latin typeface="Lucida Console" panose="020B0609040504020204" pitchFamily="49" charset="0"/>
              </a:rPr>
              <a:t>$?</a:t>
            </a:r>
          </a:p>
          <a:p>
            <a:pPr marL="746125" lvl="2" indent="-457200" eaLnBrk="1" hangingPunct="1">
              <a:lnSpc>
                <a:spcPct val="70000"/>
              </a:lnSpc>
              <a:spcBef>
                <a:spcPts val="0"/>
              </a:spcBef>
              <a:buFontTx/>
              <a:buNone/>
              <a:tabLst>
                <a:tab pos="288925" algn="l"/>
              </a:tabLst>
            </a:pPr>
            <a:r>
              <a:rPr lang="en-US" altLang="zh-TW" b="1" kern="0" spc="-100" dirty="0" smtClean="0">
                <a:solidFill>
                  <a:srgbClr val="FF0000"/>
                </a:solidFill>
                <a:latin typeface="Lucida Console" panose="020B0609040504020204" pitchFamily="49" charset="0"/>
              </a:rPr>
              <a:t>2</a:t>
            </a:r>
          </a:p>
          <a:p>
            <a:pPr marL="746125" lvl="2" indent="-457200" eaLnBrk="1" hangingPunct="1">
              <a:lnSpc>
                <a:spcPct val="80000"/>
              </a:lnSpc>
              <a:spcBef>
                <a:spcPts val="0"/>
              </a:spcBef>
              <a:buFontTx/>
              <a:buNone/>
              <a:tabLst>
                <a:tab pos="288925" algn="l"/>
              </a:tabLst>
            </a:pPr>
            <a:r>
              <a:rPr lang="en-US" altLang="zh-TW" b="0" kern="0" spc="-100" dirty="0" smtClean="0">
                <a:solidFill>
                  <a:schemeClr val="bg1"/>
                </a:solidFill>
                <a:latin typeface="Lucida Console" panose="020B0609040504020204" pitchFamily="49" charset="0"/>
              </a:rPr>
              <a:t>% </a:t>
            </a:r>
            <a:r>
              <a:rPr lang="en-US" altLang="zh-TW" b="0" kern="0" spc="-100" dirty="0" smtClean="0">
                <a:solidFill>
                  <a:srgbClr val="000000"/>
                </a:solidFill>
                <a:latin typeface="Lucida Console" panose="020B0609040504020204" pitchFamily="49" charset="0"/>
              </a:rPr>
              <a:t>ls </a:t>
            </a:r>
            <a:r>
              <a:rPr lang="en-US" altLang="zh-TW" b="0" kern="0" spc="-100" dirty="0" smtClean="0">
                <a:solidFill>
                  <a:srgbClr val="7030A0"/>
                </a:solidFill>
                <a:latin typeface="Lucida Console" panose="020B0609040504020204" pitchFamily="49" charset="0"/>
              </a:rPr>
              <a:t>file?</a:t>
            </a:r>
          </a:p>
          <a:p>
            <a:pPr marL="746125" lvl="2" indent="-457200" eaLnBrk="1" hangingPunct="1">
              <a:lnSpc>
                <a:spcPct val="80000"/>
              </a:lnSpc>
              <a:spcBef>
                <a:spcPts val="0"/>
              </a:spcBef>
              <a:buFontTx/>
              <a:buNone/>
              <a:tabLst>
                <a:tab pos="288925" algn="l"/>
              </a:tabLst>
            </a:pPr>
            <a:r>
              <a:rPr lang="en-US" altLang="zh-TW" b="0" kern="0" spc="-100" dirty="0" smtClean="0">
                <a:solidFill>
                  <a:schemeClr val="bg1">
                    <a:lumMod val="65000"/>
                  </a:schemeClr>
                </a:solidFill>
                <a:latin typeface="Lucida Console" panose="020B0609040504020204" pitchFamily="49" charset="0"/>
              </a:rPr>
              <a:t>ls: </a:t>
            </a:r>
            <a:r>
              <a:rPr lang="en-US" altLang="zh-TW" b="0" kern="0" spc="-100" dirty="0" smtClean="0">
                <a:solidFill>
                  <a:srgbClr val="7030A0"/>
                </a:solidFill>
                <a:latin typeface="Lucida Console" panose="020B0609040504020204" pitchFamily="49" charset="0"/>
              </a:rPr>
              <a:t>No match.</a:t>
            </a:r>
          </a:p>
          <a:p>
            <a:pPr marL="746125" lvl="2" indent="-457200" eaLnBrk="1" hangingPunct="1">
              <a:lnSpc>
                <a:spcPct val="80000"/>
              </a:lnSpc>
              <a:spcBef>
                <a:spcPts val="0"/>
              </a:spcBef>
              <a:buFontTx/>
              <a:buNone/>
              <a:tabLst>
                <a:tab pos="288925" algn="l"/>
              </a:tabLst>
            </a:pPr>
            <a:r>
              <a:rPr lang="en-US" altLang="zh-TW" b="0" kern="0" spc="-100" dirty="0" smtClean="0">
                <a:solidFill>
                  <a:schemeClr val="bg1"/>
                </a:solidFill>
                <a:latin typeface="Lucida Console" panose="020B0609040504020204" pitchFamily="49" charset="0"/>
              </a:rPr>
              <a:t>% </a:t>
            </a:r>
            <a:r>
              <a:rPr lang="en-US" altLang="zh-TW" b="0" kern="0" spc="-100" dirty="0" smtClean="0">
                <a:solidFill>
                  <a:srgbClr val="000000"/>
                </a:solidFill>
                <a:latin typeface="Lucida Console" panose="020B0609040504020204" pitchFamily="49" charset="0"/>
              </a:rPr>
              <a:t>echo </a:t>
            </a:r>
            <a:r>
              <a:rPr lang="en-US" altLang="zh-TW" b="0" kern="0" spc="-100" dirty="0" smtClean="0">
                <a:solidFill>
                  <a:srgbClr val="0070C0"/>
                </a:solidFill>
                <a:latin typeface="Lucida Console" panose="020B0609040504020204" pitchFamily="49" charset="0"/>
              </a:rPr>
              <a:t>$?</a:t>
            </a:r>
          </a:p>
          <a:p>
            <a:pPr marL="746125" lvl="2" indent="-457200" eaLnBrk="1" hangingPunct="1">
              <a:lnSpc>
                <a:spcPct val="78000"/>
              </a:lnSpc>
              <a:spcBef>
                <a:spcPts val="0"/>
              </a:spcBef>
              <a:buFontTx/>
              <a:buNone/>
              <a:tabLst>
                <a:tab pos="288925" algn="l"/>
              </a:tabLst>
            </a:pPr>
            <a:r>
              <a:rPr lang="en-US" altLang="zh-TW" b="1" kern="0" spc="-100" dirty="0" smtClean="0">
                <a:solidFill>
                  <a:srgbClr val="7030A0"/>
                </a:solidFill>
                <a:latin typeface="Lucida Console" panose="020B0609040504020204" pitchFamily="49" charset="0"/>
              </a:rPr>
              <a:t>1</a:t>
            </a:r>
          </a:p>
          <a:p>
            <a:pPr marL="746125" lvl="2" indent="-457200" eaLnBrk="1" hangingPunct="1">
              <a:lnSpc>
                <a:spcPct val="70000"/>
              </a:lnSpc>
              <a:spcBef>
                <a:spcPts val="0"/>
              </a:spcBef>
              <a:buFontTx/>
              <a:buNone/>
              <a:tabLst>
                <a:tab pos="288925" algn="l"/>
              </a:tabLst>
            </a:pPr>
            <a:endParaRPr lang="en-US" altLang="zh-TW" sz="1000" b="0" kern="0" spc="-100" dirty="0" smtClean="0">
              <a:solidFill>
                <a:schemeClr val="bg1">
                  <a:lumMod val="65000"/>
                </a:schemeClr>
              </a:solidFill>
            </a:endParaRPr>
          </a:p>
        </p:txBody>
      </p:sp>
      <p:sp>
        <p:nvSpPr>
          <p:cNvPr id="53251" name="Rectangle 3"/>
          <p:cNvSpPr>
            <a:spLocks noGrp="1" noChangeArrowheads="1"/>
          </p:cNvSpPr>
          <p:nvPr>
            <p:ph type="body" idx="4294967295"/>
          </p:nvPr>
        </p:nvSpPr>
        <p:spPr>
          <a:xfrm>
            <a:off x="228600" y="1143000"/>
            <a:ext cx="828261" cy="5715000"/>
          </a:xfrm>
        </p:spPr>
        <p:txBody>
          <a:bodyPr/>
          <a:lstStyle/>
          <a:p>
            <a:pPr marL="0" indent="0" eaLnBrk="1" hangingPunct="1">
              <a:lnSpc>
                <a:spcPct val="80000"/>
              </a:lnSpc>
              <a:buNone/>
            </a:pPr>
            <a:r>
              <a:rPr lang="en-US" altLang="zh-TW" sz="3000" dirty="0" smtClean="0">
                <a:solidFill>
                  <a:schemeClr val="bg1">
                    <a:lumMod val="65000"/>
                  </a:schemeClr>
                </a:solidFill>
              </a:rPr>
              <a:t/>
            </a:r>
            <a:br>
              <a:rPr lang="en-US" altLang="zh-TW" sz="3000" dirty="0" smtClean="0">
                <a:solidFill>
                  <a:schemeClr val="bg1">
                    <a:lumMod val="65000"/>
                  </a:schemeClr>
                </a:solidFill>
              </a:rPr>
            </a:br>
            <a:r>
              <a:rPr lang="en-US" altLang="zh-TW" sz="3000" dirty="0" smtClean="0">
                <a:solidFill>
                  <a:schemeClr val="bg1">
                    <a:lumMod val="65000"/>
                  </a:schemeClr>
                </a:solidFill>
              </a:rPr>
              <a:t> </a:t>
            </a:r>
            <a:endParaRPr lang="en-US" altLang="zh-TW" sz="3000" dirty="0">
              <a:solidFill>
                <a:schemeClr val="bg1">
                  <a:lumMod val="65000"/>
                </a:schemeClr>
              </a:solidFill>
            </a:endParaRPr>
          </a:p>
          <a:p>
            <a:pPr marL="0" indent="0" eaLnBrk="1" hangingPunct="1">
              <a:lnSpc>
                <a:spcPct val="80000"/>
              </a:lnSpc>
              <a:buNone/>
            </a:pPr>
            <a:r>
              <a:rPr lang="en-US" altLang="zh-TW" sz="3000" dirty="0" smtClean="0">
                <a:solidFill>
                  <a:schemeClr val="bg1">
                    <a:lumMod val="65000"/>
                  </a:schemeClr>
                </a:solidFill>
              </a:rPr>
              <a:t/>
            </a:r>
            <a:br>
              <a:rPr lang="en-US" altLang="zh-TW" sz="3000" dirty="0" smtClean="0">
                <a:solidFill>
                  <a:schemeClr val="bg1">
                    <a:lumMod val="65000"/>
                  </a:schemeClr>
                </a:solidFill>
              </a:rPr>
            </a:br>
            <a:endParaRPr lang="en-US" altLang="zh-TW" sz="3000" dirty="0" smtClean="0">
              <a:solidFill>
                <a:schemeClr val="bg1">
                  <a:lumMod val="65000"/>
                </a:schemeClr>
              </a:solidFill>
            </a:endParaRPr>
          </a:p>
          <a:p>
            <a:pPr marL="0" indent="0" eaLnBrk="1" hangingPunct="1">
              <a:lnSpc>
                <a:spcPct val="80000"/>
              </a:lnSpc>
              <a:spcBef>
                <a:spcPts val="600"/>
              </a:spcBef>
              <a:buNone/>
            </a:pPr>
            <a:endParaRPr lang="en-US" altLang="zh-TW" sz="3000" spc="-80" dirty="0" smtClean="0">
              <a:solidFill>
                <a:srgbClr val="FF0000"/>
              </a:solidFill>
            </a:endParaRPr>
          </a:p>
          <a:p>
            <a:pPr marL="746125" lvl="2" indent="-457200" eaLnBrk="1" hangingPunct="1">
              <a:lnSpc>
                <a:spcPct val="80000"/>
              </a:lnSpc>
              <a:spcBef>
                <a:spcPts val="0"/>
              </a:spcBef>
              <a:buNone/>
              <a:tabLst>
                <a:tab pos="288925" algn="l"/>
              </a:tabLst>
            </a:pPr>
            <a:endParaRPr lang="en-US" altLang="zh-TW" spc="-100" dirty="0">
              <a:solidFill>
                <a:srgbClr val="00B050"/>
              </a:solidFill>
              <a:latin typeface="Lucida Console" panose="020B0609040504020204" pitchFamily="49" charset="0"/>
            </a:endParaRPr>
          </a:p>
          <a:p>
            <a:pPr marL="746125" lvl="2" indent="-457200" eaLnBrk="1" hangingPunct="1">
              <a:lnSpc>
                <a:spcPct val="80000"/>
              </a:lnSpc>
              <a:spcBef>
                <a:spcPts val="0"/>
              </a:spcBef>
              <a:buNone/>
              <a:tabLst>
                <a:tab pos="288925" algn="l"/>
              </a:tabLst>
            </a:pPr>
            <a:r>
              <a:rPr lang="en-US" altLang="zh-TW" spc="-100" dirty="0" smtClean="0">
                <a:solidFill>
                  <a:schemeClr val="bg1">
                    <a:lumMod val="65000"/>
                  </a:schemeClr>
                </a:solidFill>
                <a:latin typeface="Lucida Console" panose="020B0609040504020204" pitchFamily="49" charset="0"/>
              </a:rPr>
              <a:t> </a:t>
            </a:r>
            <a:endParaRPr lang="en-US" altLang="zh-TW" spc="-100" dirty="0">
              <a:solidFill>
                <a:schemeClr val="bg1">
                  <a:lumMod val="65000"/>
                </a:schemeClr>
              </a:solidFill>
              <a:latin typeface="Lucida Console" panose="020B0609040504020204" pitchFamily="49" charset="0"/>
            </a:endParaRPr>
          </a:p>
          <a:p>
            <a:pPr marL="746125" lvl="2" indent="-457200" eaLnBrk="1" hangingPunct="1">
              <a:lnSpc>
                <a:spcPct val="80000"/>
              </a:lnSpc>
              <a:spcBef>
                <a:spcPts val="0"/>
              </a:spcBef>
              <a:buNone/>
              <a:tabLst>
                <a:tab pos="288925" algn="l"/>
              </a:tabLst>
            </a:pPr>
            <a:r>
              <a:rPr lang="en-US" altLang="zh-TW" spc="-100" dirty="0" smtClean="0">
                <a:solidFill>
                  <a:schemeClr val="bg1">
                    <a:lumMod val="75000"/>
                  </a:schemeClr>
                </a:solidFill>
                <a:latin typeface="Lucida Console" panose="020B0609040504020204" pitchFamily="49" charset="0"/>
              </a:rPr>
              <a:t>%</a:t>
            </a:r>
            <a:endParaRPr lang="en-US" altLang="zh-TW" spc="-100" dirty="0">
              <a:solidFill>
                <a:srgbClr val="0070C0"/>
              </a:solidFill>
              <a:latin typeface="Lucida Console" panose="020B0609040504020204" pitchFamily="49" charset="0"/>
            </a:endParaRPr>
          </a:p>
          <a:p>
            <a:pPr marL="746125" lvl="2" indent="-457200" eaLnBrk="1" hangingPunct="1">
              <a:lnSpc>
                <a:spcPct val="70000"/>
              </a:lnSpc>
              <a:spcBef>
                <a:spcPts val="0"/>
              </a:spcBef>
              <a:buNone/>
              <a:tabLst>
                <a:tab pos="288925" algn="l"/>
              </a:tabLst>
            </a:pPr>
            <a:endParaRPr lang="en-US" altLang="zh-TW" b="1" spc="-100" dirty="0">
              <a:solidFill>
                <a:srgbClr val="00B050"/>
              </a:solidFill>
              <a:latin typeface="Lucida Console" panose="020B0609040504020204" pitchFamily="49" charset="0"/>
            </a:endParaRPr>
          </a:p>
          <a:p>
            <a:pPr marL="746125" lvl="2" indent="-457200" eaLnBrk="1" hangingPunct="1">
              <a:lnSpc>
                <a:spcPct val="78000"/>
              </a:lnSpc>
              <a:spcBef>
                <a:spcPts val="0"/>
              </a:spcBef>
              <a:buNone/>
              <a:tabLst>
                <a:tab pos="288925" algn="l"/>
              </a:tabLst>
            </a:pPr>
            <a:r>
              <a:rPr lang="en-US" altLang="zh-TW" spc="-100" dirty="0">
                <a:solidFill>
                  <a:schemeClr val="bg1">
                    <a:lumMod val="75000"/>
                  </a:schemeClr>
                </a:solidFill>
                <a:latin typeface="Lucida Console" panose="020B0609040504020204" pitchFamily="49" charset="0"/>
                <a:cs typeface="+mn-cs"/>
              </a:rPr>
              <a:t>%</a:t>
            </a:r>
            <a:endParaRPr lang="en-US" altLang="zh-TW" spc="-100" dirty="0">
              <a:solidFill>
                <a:schemeClr val="bg1">
                  <a:lumMod val="75000"/>
                </a:schemeClr>
              </a:solidFill>
              <a:latin typeface="Lucida Console" panose="020B0609040504020204" pitchFamily="49" charset="0"/>
            </a:endParaRPr>
          </a:p>
          <a:p>
            <a:pPr marL="746125" lvl="2" indent="-457200" eaLnBrk="1" hangingPunct="1">
              <a:lnSpc>
                <a:spcPct val="80000"/>
              </a:lnSpc>
              <a:spcBef>
                <a:spcPts val="0"/>
              </a:spcBef>
              <a:buNone/>
              <a:tabLst>
                <a:tab pos="288925" algn="l"/>
              </a:tabLst>
            </a:pPr>
            <a:endParaRPr lang="en-US" altLang="zh-TW" spc="-100" dirty="0">
              <a:solidFill>
                <a:srgbClr val="A6A6A6"/>
              </a:solidFill>
              <a:latin typeface="Lucida Console" panose="020B0609040504020204" pitchFamily="49" charset="0"/>
            </a:endParaRPr>
          </a:p>
          <a:p>
            <a:pPr marL="746125" lvl="2" indent="-457200" eaLnBrk="1" hangingPunct="1">
              <a:lnSpc>
                <a:spcPct val="80000"/>
              </a:lnSpc>
              <a:spcBef>
                <a:spcPts val="0"/>
              </a:spcBef>
              <a:buNone/>
              <a:tabLst>
                <a:tab pos="288925" algn="l"/>
              </a:tabLst>
            </a:pPr>
            <a:r>
              <a:rPr lang="en-US" altLang="zh-TW" spc="-100" dirty="0" smtClean="0">
                <a:solidFill>
                  <a:srgbClr val="A6A6A6"/>
                </a:solidFill>
                <a:latin typeface="Lucida Console" panose="020B0609040504020204" pitchFamily="49" charset="0"/>
              </a:rPr>
              <a:t>%</a:t>
            </a:r>
            <a:endParaRPr lang="en-US" altLang="zh-TW" spc="-100" dirty="0">
              <a:solidFill>
                <a:srgbClr val="A6A6A6"/>
              </a:solidFill>
              <a:latin typeface="Lucida Console" panose="020B0609040504020204" pitchFamily="49" charset="0"/>
            </a:endParaRPr>
          </a:p>
          <a:p>
            <a:pPr marL="746125" lvl="2" indent="-457200" eaLnBrk="1" hangingPunct="1">
              <a:lnSpc>
                <a:spcPct val="70000"/>
              </a:lnSpc>
              <a:spcBef>
                <a:spcPts val="0"/>
              </a:spcBef>
              <a:buNone/>
              <a:tabLst>
                <a:tab pos="288925" algn="l"/>
              </a:tabLst>
            </a:pPr>
            <a:endParaRPr lang="en-US" altLang="zh-TW" b="1" spc="-100" dirty="0">
              <a:solidFill>
                <a:srgbClr val="A6A6A6"/>
              </a:solidFill>
              <a:latin typeface="Lucida Console" panose="020B0609040504020204" pitchFamily="49" charset="0"/>
            </a:endParaRPr>
          </a:p>
          <a:p>
            <a:pPr marL="746125" lvl="2" indent="-457200" eaLnBrk="1" hangingPunct="1">
              <a:lnSpc>
                <a:spcPct val="80000"/>
              </a:lnSpc>
              <a:spcBef>
                <a:spcPts val="0"/>
              </a:spcBef>
              <a:buNone/>
              <a:tabLst>
                <a:tab pos="288925" algn="l"/>
              </a:tabLst>
            </a:pPr>
            <a:r>
              <a:rPr lang="en-US" altLang="zh-TW" spc="-100" dirty="0" smtClean="0">
                <a:solidFill>
                  <a:srgbClr val="A6A6A6"/>
                </a:solidFill>
                <a:latin typeface="Lucida Console" panose="020B0609040504020204" pitchFamily="49" charset="0"/>
              </a:rPr>
              <a:t>%</a:t>
            </a:r>
            <a:endParaRPr lang="en-US" altLang="zh-TW" spc="-100" dirty="0">
              <a:solidFill>
                <a:srgbClr val="A6A6A6"/>
              </a:solidFill>
              <a:latin typeface="Lucida Console" panose="020B0609040504020204" pitchFamily="49" charset="0"/>
            </a:endParaRPr>
          </a:p>
          <a:p>
            <a:pPr marL="746125" lvl="2" indent="-457200" eaLnBrk="1" hangingPunct="1">
              <a:lnSpc>
                <a:spcPct val="80000"/>
              </a:lnSpc>
              <a:spcBef>
                <a:spcPts val="0"/>
              </a:spcBef>
              <a:buNone/>
              <a:tabLst>
                <a:tab pos="288925" algn="l"/>
              </a:tabLst>
            </a:pPr>
            <a:endParaRPr lang="en-US" altLang="zh-TW" spc="-100" dirty="0" smtClean="0">
              <a:solidFill>
                <a:srgbClr val="A6A6A6"/>
              </a:solidFill>
              <a:latin typeface="Lucida Console" panose="020B0609040504020204" pitchFamily="49" charset="0"/>
            </a:endParaRPr>
          </a:p>
          <a:p>
            <a:pPr marL="746125" lvl="2" indent="-457200" eaLnBrk="1" hangingPunct="1">
              <a:lnSpc>
                <a:spcPct val="80000"/>
              </a:lnSpc>
              <a:spcBef>
                <a:spcPts val="0"/>
              </a:spcBef>
              <a:buNone/>
              <a:tabLst>
                <a:tab pos="288925" algn="l"/>
              </a:tabLst>
            </a:pPr>
            <a:r>
              <a:rPr lang="en-US" altLang="zh-TW" spc="-100" dirty="0" smtClean="0">
                <a:solidFill>
                  <a:srgbClr val="A6A6A6"/>
                </a:solidFill>
                <a:latin typeface="Lucida Console" panose="020B0609040504020204" pitchFamily="49" charset="0"/>
              </a:rPr>
              <a:t>%</a:t>
            </a:r>
            <a:endParaRPr lang="en-US" altLang="zh-TW" spc="-100" dirty="0">
              <a:solidFill>
                <a:srgbClr val="A6A6A6"/>
              </a:solidFill>
              <a:latin typeface="Lucida Console" panose="020B0609040504020204" pitchFamily="49" charset="0"/>
            </a:endParaRPr>
          </a:p>
          <a:p>
            <a:pPr marL="746125" lvl="2" indent="-457200" eaLnBrk="1" hangingPunct="1">
              <a:lnSpc>
                <a:spcPct val="78000"/>
              </a:lnSpc>
              <a:spcBef>
                <a:spcPts val="0"/>
              </a:spcBef>
              <a:buNone/>
              <a:tabLst>
                <a:tab pos="288925" algn="l"/>
              </a:tabLst>
            </a:pPr>
            <a:endParaRPr lang="en-US" altLang="zh-TW" b="1" spc="-100" dirty="0">
              <a:solidFill>
                <a:srgbClr val="A6A6A6"/>
              </a:solidFill>
              <a:latin typeface="Lucida Console" panose="020B0609040504020204" pitchFamily="49" charset="0"/>
            </a:endParaRPr>
          </a:p>
          <a:p>
            <a:pPr marL="746125" lvl="2" indent="-457200" eaLnBrk="1" hangingPunct="1">
              <a:lnSpc>
                <a:spcPct val="70000"/>
              </a:lnSpc>
              <a:spcBef>
                <a:spcPts val="0"/>
              </a:spcBef>
              <a:buNone/>
              <a:tabLst>
                <a:tab pos="288925" algn="l"/>
              </a:tabLst>
            </a:pPr>
            <a:r>
              <a:rPr lang="en-US" altLang="zh-TW" spc="-100" dirty="0" smtClean="0">
                <a:solidFill>
                  <a:srgbClr val="A6A6A6"/>
                </a:solidFill>
                <a:latin typeface="Lucida Console" panose="020B0609040504020204" pitchFamily="49" charset="0"/>
              </a:rPr>
              <a:t>%</a:t>
            </a:r>
            <a:endParaRPr lang="en-US" altLang="zh-TW" sz="1000" spc="-100" dirty="0" smtClean="0">
              <a:solidFill>
                <a:srgbClr val="A6A6A6"/>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361097106"/>
              </p:ext>
            </p:extLst>
          </p:nvPr>
        </p:nvGraphicFramePr>
        <p:xfrm>
          <a:off x="1828800" y="1504666"/>
          <a:ext cx="5486400" cy="2133600"/>
        </p:xfrm>
        <a:graphic>
          <a:graphicData uri="http://schemas.openxmlformats.org/drawingml/2006/table">
            <a:tbl>
              <a:tblPr firstRow="1" bandRow="1">
                <a:tableStyleId>{5C22544A-7EE6-4342-B048-85BDC9FD1C3A}</a:tableStyleId>
              </a:tblPr>
              <a:tblGrid>
                <a:gridCol w="838200"/>
                <a:gridCol w="4648200"/>
              </a:tblGrid>
              <a:tr h="370417">
                <a:tc gridSpan="2">
                  <a:txBody>
                    <a:bodyPr/>
                    <a:lstStyle/>
                    <a:p>
                      <a:pPr algn="ctr"/>
                      <a:r>
                        <a:rPr lang="en-US" sz="2800" baseline="0" dirty="0" smtClean="0">
                          <a:solidFill>
                            <a:schemeClr val="tx1"/>
                          </a:solidFill>
                        </a:rPr>
                        <a:t>ls error codes (in </a:t>
                      </a:r>
                      <a:r>
                        <a:rPr lang="en-US" sz="2800" baseline="0" dirty="0" err="1" smtClean="0">
                          <a:solidFill>
                            <a:schemeClr val="tx1"/>
                          </a:solidFill>
                        </a:rPr>
                        <a:t>csh</a:t>
                      </a:r>
                      <a:r>
                        <a:rPr lang="en-US" sz="2800" baseline="0" dirty="0" smtClean="0">
                          <a:solidFill>
                            <a:schemeClr val="tx1"/>
                          </a:solidFill>
                        </a:rPr>
                        <a:t>):</a:t>
                      </a:r>
                      <a:endParaRPr lang="en-US" sz="2800" baseline="0"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r>
              <a:tr h="370417">
                <a:tc>
                  <a:txBody>
                    <a:bodyPr/>
                    <a:lstStyle/>
                    <a:p>
                      <a:pPr algn="ctr"/>
                      <a:r>
                        <a:rPr lang="en-US" sz="2800" baseline="0" dirty="0" smtClean="0">
                          <a:solidFill>
                            <a:srgbClr val="00B050"/>
                          </a:solidFill>
                        </a:rPr>
                        <a:t>0</a:t>
                      </a:r>
                      <a:endParaRPr lang="en-US" sz="2800" baseline="0" dirty="0">
                        <a:solidFill>
                          <a:srgbClr val="00B050"/>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3F9FA"/>
                    </a:solidFill>
                  </a:tcPr>
                </a:tc>
                <a:tc>
                  <a:txBody>
                    <a:bodyPr/>
                    <a:lstStyle/>
                    <a:p>
                      <a:r>
                        <a:rPr lang="en-US" sz="2800" baseline="0" dirty="0" smtClean="0">
                          <a:solidFill>
                            <a:srgbClr val="00B050"/>
                          </a:solidFill>
                        </a:rPr>
                        <a:t>Success</a:t>
                      </a:r>
                      <a:endParaRPr lang="en-US" sz="2800" baseline="0" dirty="0">
                        <a:solidFill>
                          <a:srgbClr val="00B050"/>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3F9FA"/>
                    </a:solidFill>
                  </a:tcPr>
                </a:tc>
              </a:tr>
              <a:tr h="370417">
                <a:tc>
                  <a:txBody>
                    <a:bodyPr/>
                    <a:lstStyle/>
                    <a:p>
                      <a:pPr algn="ctr"/>
                      <a:r>
                        <a:rPr lang="en-US" sz="2800" baseline="0" dirty="0" smtClean="0">
                          <a:solidFill>
                            <a:srgbClr val="7030A0"/>
                          </a:solidFill>
                        </a:rPr>
                        <a:t>1</a:t>
                      </a:r>
                      <a:endParaRPr lang="en-US" sz="2800" baseline="0" dirty="0">
                        <a:solidFill>
                          <a:srgbClr val="7030A0"/>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F3F4"/>
                    </a:solidFill>
                  </a:tcPr>
                </a:tc>
                <a:tc>
                  <a:txBody>
                    <a:bodyPr/>
                    <a:lstStyle/>
                    <a:p>
                      <a:r>
                        <a:rPr lang="en-US" sz="2800" baseline="0" dirty="0" smtClean="0">
                          <a:solidFill>
                            <a:srgbClr val="7030A0"/>
                          </a:solidFill>
                        </a:rPr>
                        <a:t>No match</a:t>
                      </a:r>
                      <a:endParaRPr lang="en-US" sz="2800" baseline="0" dirty="0">
                        <a:solidFill>
                          <a:srgbClr val="7030A0"/>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F3F4"/>
                    </a:solidFill>
                  </a:tcPr>
                </a:tc>
              </a:tr>
              <a:tr h="370417">
                <a:tc>
                  <a:txBody>
                    <a:bodyPr/>
                    <a:lstStyle/>
                    <a:p>
                      <a:pPr algn="ctr"/>
                      <a:r>
                        <a:rPr lang="en-US" sz="2800" baseline="0" dirty="0" smtClean="0">
                          <a:solidFill>
                            <a:srgbClr val="FF0000"/>
                          </a:solidFill>
                        </a:rPr>
                        <a:t>2</a:t>
                      </a:r>
                      <a:endParaRPr lang="en-US" sz="2800" baseline="0" dirty="0">
                        <a:solidFill>
                          <a:srgbClr val="FF0000"/>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3F9FA"/>
                    </a:solidFill>
                  </a:tcPr>
                </a:tc>
                <a:tc>
                  <a:txBody>
                    <a:bodyPr/>
                    <a:lstStyle/>
                    <a:p>
                      <a:r>
                        <a:rPr lang="en-US" sz="2800" baseline="0" dirty="0" smtClean="0">
                          <a:solidFill>
                            <a:srgbClr val="FF0000"/>
                          </a:solidFill>
                        </a:rPr>
                        <a:t>No such file or directory</a:t>
                      </a:r>
                      <a:endParaRPr lang="en-US" sz="2800" baseline="0" dirty="0">
                        <a:solidFill>
                          <a:srgbClr val="FF0000"/>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3F9FA"/>
                    </a:solidFill>
                  </a:tcPr>
                </a:tc>
              </a:tr>
              <a:tr h="423333">
                <a:tc>
                  <a:txBody>
                    <a:bodyPr/>
                    <a:lstStyle/>
                    <a:p>
                      <a:pPr algn="ctr"/>
                      <a:r>
                        <a:rPr lang="en-US" sz="2800" baseline="0" dirty="0" smtClean="0">
                          <a:solidFill>
                            <a:schemeClr val="tx1"/>
                          </a:solidFill>
                        </a:rPr>
                        <a:t>…</a:t>
                      </a:r>
                      <a:endParaRPr lang="en-US" sz="2800" baseline="0"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F3F4"/>
                    </a:solidFill>
                  </a:tcPr>
                </a:tc>
                <a:tc>
                  <a:txBody>
                    <a:bodyPr/>
                    <a:lstStyle/>
                    <a:p>
                      <a:r>
                        <a:rPr lang="en-US" sz="2800" baseline="0" dirty="0" smtClean="0">
                          <a:solidFill>
                            <a:schemeClr val="tx1"/>
                          </a:solidFill>
                        </a:rPr>
                        <a:t>…</a:t>
                      </a:r>
                      <a:endParaRPr lang="en-US" sz="2800" baseline="0"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F3F4"/>
                    </a:solidFill>
                  </a:tcPr>
                </a:tc>
              </a:tr>
            </a:tbl>
          </a:graphicData>
        </a:graphic>
      </p:graphicFrame>
      <p:sp>
        <p:nvSpPr>
          <p:cNvPr id="5" name="Rectangle 4"/>
          <p:cNvSpPr/>
          <p:nvPr/>
        </p:nvSpPr>
        <p:spPr bwMode="auto">
          <a:xfrm>
            <a:off x="1828800" y="0"/>
            <a:ext cx="5486400" cy="1524000"/>
          </a:xfrm>
          <a:prstGeom prst="rect">
            <a:avLst/>
          </a:prstGeom>
          <a:solidFill>
            <a:srgbClr val="FED84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b="0" spc="-10" dirty="0" smtClean="0">
                <a:latin typeface="Arial" charset="0"/>
                <a:ea typeface="新細明體" charset="-120"/>
              </a:rPr>
              <a:t>Because the causes of failure are more </a:t>
            </a:r>
            <a:r>
              <a:rPr lang="en-US" sz="2400" b="0" dirty="0" smtClean="0">
                <a:latin typeface="Arial" charset="0"/>
                <a:ea typeface="新細明體" charset="-120"/>
              </a:rPr>
              <a:t>important than the causes of success, it makes sense to allow error codes by using nonzero #s to indicate failure:</a:t>
            </a:r>
            <a:endParaRPr kumimoji="1" lang="en-US" sz="2400" b="0" i="0" u="none" strike="noStrike" cap="none" normalizeH="0" baseline="0" dirty="0" smtClean="0">
              <a:ln>
                <a:noFill/>
              </a:ln>
              <a:solidFill>
                <a:schemeClr val="tx1"/>
              </a:solidFill>
              <a:effectLst/>
              <a:latin typeface="Arial" charset="0"/>
              <a:ea typeface="新細明體" charset="-120"/>
            </a:endParaRPr>
          </a:p>
        </p:txBody>
      </p:sp>
    </p:spTree>
    <p:extLst>
      <p:ext uri="{BB962C8B-B14F-4D97-AF65-F5344CB8AC3E}">
        <p14:creationId xmlns:p14="http://schemas.microsoft.com/office/powerpoint/2010/main" val="48341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7" end="7"/>
                                            </p:txEl>
                                          </p:spTgt>
                                        </p:tgtEl>
                                        <p:attrNameLst>
                                          <p:attrName>style.visibility</p:attrName>
                                        </p:attrNameLst>
                                      </p:cBhvr>
                                      <p:to>
                                        <p:strVal val="visible"/>
                                      </p:to>
                                    </p:set>
                                    <p:animEffect transition="in" filter="randombar(horizontal)">
                                      <p:cBhvr>
                                        <p:cTn id="12" dur="500"/>
                                        <p:tgtEl>
                                          <p:spTgt spid="4">
                                            <p:txEl>
                                              <p:pRg st="7" end="7"/>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animEffect transition="in" filter="randombar(horizontal)">
                                      <p:cBhvr>
                                        <p:cTn id="15" dur="500"/>
                                        <p:tgtEl>
                                          <p:spTgt spid="4">
                                            <p:txEl>
                                              <p:pRg st="8" end="8"/>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53251">
                                            <p:txEl>
                                              <p:pRg st="9" end="9"/>
                                            </p:txEl>
                                          </p:spTgt>
                                        </p:tgtEl>
                                        <p:attrNameLst>
                                          <p:attrName>style.visibility</p:attrName>
                                        </p:attrNameLst>
                                      </p:cBhvr>
                                      <p:to>
                                        <p:strVal val="visible"/>
                                      </p:to>
                                    </p:set>
                                    <p:animEffect transition="in" filter="randombar(horizontal)">
                                      <p:cBhvr>
                                        <p:cTn id="18" dur="500"/>
                                        <p:tgtEl>
                                          <p:spTgt spid="53251">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animEffect transition="in" filter="randombar(horizontal)">
                                      <p:cBhvr>
                                        <p:cTn id="23" dur="500"/>
                                        <p:tgtEl>
                                          <p:spTgt spid="4">
                                            <p:txEl>
                                              <p:pRg st="9" end="9"/>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26" dur="500"/>
                                        <p:tgtEl>
                                          <p:spTgt spid="4">
                                            <p:txEl>
                                              <p:pRg st="10" end="10"/>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53251">
                                            <p:txEl>
                                              <p:pRg st="11" end="11"/>
                                            </p:txEl>
                                          </p:spTgt>
                                        </p:tgtEl>
                                        <p:attrNameLst>
                                          <p:attrName>style.visibility</p:attrName>
                                        </p:attrNameLst>
                                      </p:cBhvr>
                                      <p:to>
                                        <p:strVal val="visible"/>
                                      </p:to>
                                    </p:set>
                                    <p:animEffect transition="in" filter="randombar(horizontal)">
                                      <p:cBhvr>
                                        <p:cTn id="29" dur="500"/>
                                        <p:tgtEl>
                                          <p:spTgt spid="53251">
                                            <p:txEl>
                                              <p:pRg st="11" end="1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34" dur="500"/>
                                        <p:tgtEl>
                                          <p:spTgt spid="4">
                                            <p:txEl>
                                              <p:pRg st="11" end="11"/>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randombar(horizontal)">
                                      <p:cBhvr>
                                        <p:cTn id="37" dur="500"/>
                                        <p:tgtEl>
                                          <p:spTgt spid="4">
                                            <p:txEl>
                                              <p:pRg st="12" end="12"/>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53251">
                                            <p:txEl>
                                              <p:pRg st="13" end="13"/>
                                            </p:txEl>
                                          </p:spTgt>
                                        </p:tgtEl>
                                        <p:attrNameLst>
                                          <p:attrName>style.visibility</p:attrName>
                                        </p:attrNameLst>
                                      </p:cBhvr>
                                      <p:to>
                                        <p:strVal val="visible"/>
                                      </p:to>
                                    </p:set>
                                    <p:animEffect transition="in" filter="randombar(horizontal)">
                                      <p:cBhvr>
                                        <p:cTn id="40" dur="500"/>
                                        <p:tgtEl>
                                          <p:spTgt spid="53251">
                                            <p:txEl>
                                              <p:pRg st="13" end="1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4">
                                            <p:txEl>
                                              <p:pRg st="13" end="13"/>
                                            </p:txEl>
                                          </p:spTgt>
                                        </p:tgtEl>
                                        <p:attrNameLst>
                                          <p:attrName>style.visibility</p:attrName>
                                        </p:attrNameLst>
                                      </p:cBhvr>
                                      <p:to>
                                        <p:strVal val="visible"/>
                                      </p:to>
                                    </p:set>
                                    <p:animEffect transition="in" filter="randombar(horizontal)">
                                      <p:cBhvr>
                                        <p:cTn id="45" dur="500"/>
                                        <p:tgtEl>
                                          <p:spTgt spid="4">
                                            <p:txEl>
                                              <p:pRg st="13" end="13"/>
                                            </p:txEl>
                                          </p:spTgt>
                                        </p:tgtEl>
                                      </p:cBhvr>
                                    </p:animEffect>
                                  </p:childTnLst>
                                </p:cTn>
                              </p:par>
                              <p:par>
                                <p:cTn id="46" presetID="14" presetClass="entr" presetSubtype="10" fill="hold" nodeType="withEffect">
                                  <p:stCondLst>
                                    <p:cond delay="0"/>
                                  </p:stCondLst>
                                  <p:childTnLst>
                                    <p:set>
                                      <p:cBhvr>
                                        <p:cTn id="47" dur="1" fill="hold">
                                          <p:stCondLst>
                                            <p:cond delay="0"/>
                                          </p:stCondLst>
                                        </p:cTn>
                                        <p:tgtEl>
                                          <p:spTgt spid="4">
                                            <p:txEl>
                                              <p:pRg st="14" end="14"/>
                                            </p:txEl>
                                          </p:spTgt>
                                        </p:tgtEl>
                                        <p:attrNameLst>
                                          <p:attrName>style.visibility</p:attrName>
                                        </p:attrNameLst>
                                      </p:cBhvr>
                                      <p:to>
                                        <p:strVal val="visible"/>
                                      </p:to>
                                    </p:set>
                                    <p:animEffect transition="in" filter="randombar(horizontal)">
                                      <p:cBhvr>
                                        <p:cTn id="48" dur="500"/>
                                        <p:tgtEl>
                                          <p:spTgt spid="4">
                                            <p:txEl>
                                              <p:pRg st="14" end="14"/>
                                            </p:txEl>
                                          </p:spTgt>
                                        </p:tgtEl>
                                      </p:cBhvr>
                                    </p:animEffect>
                                  </p:childTnLst>
                                </p:cTn>
                              </p:par>
                              <p:par>
                                <p:cTn id="49" presetID="14" presetClass="entr" presetSubtype="10" fill="hold" nodeType="withEffect">
                                  <p:stCondLst>
                                    <p:cond delay="0"/>
                                  </p:stCondLst>
                                  <p:childTnLst>
                                    <p:set>
                                      <p:cBhvr>
                                        <p:cTn id="50" dur="1" fill="hold">
                                          <p:stCondLst>
                                            <p:cond delay="0"/>
                                          </p:stCondLst>
                                        </p:cTn>
                                        <p:tgtEl>
                                          <p:spTgt spid="53251">
                                            <p:txEl>
                                              <p:pRg st="15" end="15"/>
                                            </p:txEl>
                                          </p:spTgt>
                                        </p:tgtEl>
                                        <p:attrNameLst>
                                          <p:attrName>style.visibility</p:attrName>
                                        </p:attrNameLst>
                                      </p:cBhvr>
                                      <p:to>
                                        <p:strVal val="visible"/>
                                      </p:to>
                                    </p:set>
                                    <p:animEffect transition="in" filter="randombar(horizontal)">
                                      <p:cBhvr>
                                        <p:cTn id="51" dur="500"/>
                                        <p:tgtEl>
                                          <p:spTgt spid="53251">
                                            <p:txEl>
                                              <p:pRg st="15" end="1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37"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barn(outVertical)">
                                      <p:cBhvr>
                                        <p:cTn id="56" dur="500"/>
                                        <p:tgtEl>
                                          <p:spTgt spid="5"/>
                                        </p:tgtEl>
                                      </p:cBhvr>
                                    </p:animEffect>
                                  </p:childTnLst>
                                </p:cTn>
                              </p:par>
                              <p:par>
                                <p:cTn id="57" presetID="16" presetClass="entr" presetSubtype="37" fill="hold" nodeType="with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barn(outVertical)">
                                      <p:cBhvr>
                                        <p:cTn id="5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txBox="1">
            <a:spLocks noChangeArrowheads="1"/>
          </p:cNvSpPr>
          <p:nvPr/>
        </p:nvSpPr>
        <p:spPr bwMode="auto">
          <a:xfrm>
            <a:off x="0" y="762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1"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新細明體" charset="-120"/>
              </a:defRPr>
            </a:lvl2pPr>
            <a:lvl3pPr algn="ctr" rtl="0" eaLnBrk="0" fontAlgn="base" hangingPunct="0">
              <a:spcBef>
                <a:spcPct val="0"/>
              </a:spcBef>
              <a:spcAft>
                <a:spcPct val="0"/>
              </a:spcAft>
              <a:defRPr kumimoji="1" sz="4400">
                <a:solidFill>
                  <a:schemeClr val="tx2"/>
                </a:solidFill>
                <a:latin typeface="Arial" charset="0"/>
                <a:ea typeface="新細明體" charset="-120"/>
              </a:defRPr>
            </a:lvl3pPr>
            <a:lvl4pPr algn="ctr" rtl="0" eaLnBrk="0" fontAlgn="base" hangingPunct="0">
              <a:spcBef>
                <a:spcPct val="0"/>
              </a:spcBef>
              <a:spcAft>
                <a:spcPct val="0"/>
              </a:spcAft>
              <a:defRPr kumimoji="1" sz="4400">
                <a:solidFill>
                  <a:schemeClr val="tx2"/>
                </a:solidFill>
                <a:latin typeface="Arial" charset="0"/>
                <a:ea typeface="新細明體" charset="-120"/>
              </a:defRPr>
            </a:lvl4pPr>
            <a:lvl5pPr algn="ctr" rtl="0" eaLnBrk="0" fontAlgn="base" hangingPunct="0">
              <a:spcBef>
                <a:spcPct val="0"/>
              </a:spcBef>
              <a:spcAft>
                <a:spcPct val="0"/>
              </a:spcAft>
              <a:defRPr kumimoji="1" sz="4400">
                <a:solidFill>
                  <a:schemeClr val="tx2"/>
                </a:solidFill>
                <a:latin typeface="Arial" charset="0"/>
                <a:ea typeface="新細明體" charset="-120"/>
              </a:defRPr>
            </a:lvl5pPr>
            <a:lvl6pPr marL="457200" algn="ctr" rtl="0" fontAlgn="base">
              <a:spcBef>
                <a:spcPct val="0"/>
              </a:spcBef>
              <a:spcAft>
                <a:spcPct val="0"/>
              </a:spcAft>
              <a:defRPr kumimoji="1" sz="4400">
                <a:solidFill>
                  <a:schemeClr val="tx2"/>
                </a:solidFill>
                <a:latin typeface="Arial" charset="0"/>
                <a:ea typeface="新細明體" charset="-120"/>
              </a:defRPr>
            </a:lvl6pPr>
            <a:lvl7pPr marL="914400" algn="ctr" rtl="0" fontAlgn="base">
              <a:spcBef>
                <a:spcPct val="0"/>
              </a:spcBef>
              <a:spcAft>
                <a:spcPct val="0"/>
              </a:spcAft>
              <a:defRPr kumimoji="1" sz="4400">
                <a:solidFill>
                  <a:schemeClr val="tx2"/>
                </a:solidFill>
                <a:latin typeface="Arial" charset="0"/>
                <a:ea typeface="新細明體" charset="-120"/>
              </a:defRPr>
            </a:lvl7pPr>
            <a:lvl8pPr marL="1371600" algn="ctr" rtl="0" fontAlgn="base">
              <a:spcBef>
                <a:spcPct val="0"/>
              </a:spcBef>
              <a:spcAft>
                <a:spcPct val="0"/>
              </a:spcAft>
              <a:defRPr kumimoji="1" sz="4400">
                <a:solidFill>
                  <a:schemeClr val="tx2"/>
                </a:solidFill>
                <a:latin typeface="Arial" charset="0"/>
                <a:ea typeface="新細明體" charset="-120"/>
              </a:defRPr>
            </a:lvl8pPr>
            <a:lvl9pPr marL="1828800" algn="ctr" rtl="0" fontAlgn="base">
              <a:spcBef>
                <a:spcPct val="0"/>
              </a:spcBef>
              <a:spcAft>
                <a:spcPct val="0"/>
              </a:spcAft>
              <a:defRPr kumimoji="1" sz="4400">
                <a:solidFill>
                  <a:schemeClr val="tx2"/>
                </a:solidFill>
                <a:latin typeface="Arial" charset="0"/>
                <a:ea typeface="新細明體" charset="-120"/>
              </a:defRPr>
            </a:lvl9pPr>
          </a:lstStyle>
          <a:p>
            <a:pPr eaLnBrk="1" hangingPunct="1"/>
            <a:r>
              <a:rPr lang="en-US" altLang="zh-TW" sz="4800" b="1" kern="0" smtClean="0">
                <a:solidFill>
                  <a:srgbClr val="0033CC"/>
                </a:solidFill>
              </a:rPr>
              <a:t>Using $? to Get an Error Code</a:t>
            </a:r>
            <a:endParaRPr lang="en-US" altLang="zh-TW" sz="4800" b="1" kern="0" dirty="0" smtClean="0">
              <a:solidFill>
                <a:srgbClr val="0033CC"/>
              </a:solidFill>
            </a:endParaRPr>
          </a:p>
        </p:txBody>
      </p:sp>
      <p:sp>
        <p:nvSpPr>
          <p:cNvPr id="4" name="Rectangle 3"/>
          <p:cNvSpPr txBox="1">
            <a:spLocks noChangeArrowheads="1"/>
          </p:cNvSpPr>
          <p:nvPr/>
        </p:nvSpPr>
        <p:spPr bwMode="auto">
          <a:xfrm>
            <a:off x="228600" y="1143000"/>
            <a:ext cx="8763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288925" indent="-288925" eaLnBrk="1" hangingPunct="1">
              <a:lnSpc>
                <a:spcPct val="80000"/>
              </a:lnSpc>
            </a:pPr>
            <a:r>
              <a:rPr lang="en-US" altLang="zh-TW" sz="3000" b="0" kern="0" spc="-40" dirty="0" smtClean="0">
                <a:solidFill>
                  <a:schemeClr val="bg1">
                    <a:lumMod val="65000"/>
                  </a:schemeClr>
                </a:solidFill>
              </a:rPr>
              <a:t>When a program stops running, for any reason,</a:t>
            </a:r>
            <a:r>
              <a:rPr lang="en-US" altLang="zh-TW" sz="3000" b="0" kern="0" dirty="0" smtClean="0">
                <a:solidFill>
                  <a:schemeClr val="bg1">
                    <a:lumMod val="65000"/>
                  </a:schemeClr>
                </a:solidFill>
              </a:rPr>
              <a:t> it returns a value to its calling process. </a:t>
            </a:r>
          </a:p>
          <a:p>
            <a:pPr marL="288925" indent="-288925" eaLnBrk="1" hangingPunct="1">
              <a:lnSpc>
                <a:spcPct val="80000"/>
              </a:lnSpc>
            </a:pPr>
            <a:r>
              <a:rPr lang="en-US" altLang="zh-TW" sz="3000" b="0" kern="0" dirty="0" smtClean="0">
                <a:solidFill>
                  <a:schemeClr val="bg1">
                    <a:lumMod val="65000"/>
                  </a:schemeClr>
                </a:solidFill>
              </a:rPr>
              <a:t>If the reason for stopping was simply finishing, then there is no (</a:t>
            </a:r>
            <a:r>
              <a:rPr lang="en-US" altLang="zh-TW" sz="3000" b="0" i="1" kern="0" spc="-200" dirty="0" smtClean="0">
                <a:solidFill>
                  <a:schemeClr val="bg1">
                    <a:lumMod val="65000"/>
                  </a:schemeClr>
                </a:solidFill>
              </a:rPr>
              <a:t>i.e</a:t>
            </a:r>
            <a:r>
              <a:rPr lang="en-US" altLang="zh-TW" sz="3000" b="0" i="1" kern="0" dirty="0" smtClean="0">
                <a:solidFill>
                  <a:schemeClr val="bg1">
                    <a:lumMod val="65000"/>
                  </a:schemeClr>
                </a:solidFill>
              </a:rPr>
              <a:t>.</a:t>
            </a:r>
            <a:r>
              <a:rPr lang="en-US" altLang="zh-TW" sz="3000" b="0" kern="0" dirty="0" smtClean="0">
                <a:solidFill>
                  <a:schemeClr val="bg1">
                    <a:lumMod val="65000"/>
                  </a:schemeClr>
                </a:solidFill>
              </a:rPr>
              <a:t>, a 0) error code.</a:t>
            </a:r>
          </a:p>
          <a:p>
            <a:pPr marL="288925" indent="-288925" eaLnBrk="1" hangingPunct="1">
              <a:lnSpc>
                <a:spcPct val="80000"/>
              </a:lnSpc>
              <a:spcBef>
                <a:spcPts val="600"/>
              </a:spcBef>
            </a:pPr>
            <a:r>
              <a:rPr lang="en-US" altLang="zh-TW" sz="3000" b="0" kern="0" spc="-80" dirty="0" smtClean="0">
                <a:solidFill>
                  <a:srgbClr val="FF0000"/>
                </a:solidFill>
              </a:rPr>
              <a:t>But on crashes, the error code may tell the </a:t>
            </a:r>
            <a:r>
              <a:rPr lang="en-US" altLang="zh-TW" sz="3000" b="0" kern="0" spc="-80" dirty="0" smtClean="0">
                <a:solidFill>
                  <a:srgbClr val="FF0000"/>
                </a:solidFill>
              </a:rPr>
              <a:t>cause:</a:t>
            </a:r>
            <a:endParaRPr lang="en-US" altLang="zh-TW" sz="3000" b="0" kern="0" spc="-80" dirty="0" smtClean="0">
              <a:solidFill>
                <a:srgbClr val="FF0000"/>
              </a:solidFill>
            </a:endParaRPr>
          </a:p>
          <a:p>
            <a:pPr marL="746125" lvl="2" indent="-457200" eaLnBrk="1" hangingPunct="1">
              <a:lnSpc>
                <a:spcPct val="80000"/>
              </a:lnSpc>
              <a:spcBef>
                <a:spcPts val="0"/>
              </a:spcBef>
              <a:buFontTx/>
              <a:buNone/>
              <a:tabLst>
                <a:tab pos="288925" algn="l"/>
              </a:tabLst>
            </a:pPr>
            <a:r>
              <a:rPr lang="en-US" altLang="zh-TW" b="0" kern="0" spc="-100" dirty="0" smtClean="0">
                <a:solidFill>
                  <a:schemeClr val="bg1">
                    <a:lumMod val="75000"/>
                  </a:schemeClr>
                </a:solidFill>
                <a:latin typeface="Lucida Console" panose="020B0609040504020204" pitchFamily="49" charset="0"/>
              </a:rPr>
              <a:t>%</a:t>
            </a:r>
            <a:r>
              <a:rPr lang="en-US" altLang="zh-TW" b="0" kern="0" spc="-100" dirty="0" smtClean="0">
                <a:solidFill>
                  <a:srgbClr val="000000"/>
                </a:solidFill>
                <a:latin typeface="Lucida Console" panose="020B0609040504020204" pitchFamily="49" charset="0"/>
              </a:rPr>
              <a:t> ls </a:t>
            </a:r>
            <a:r>
              <a:rPr lang="en-US" altLang="zh-TW" b="0" kern="0" spc="-100" dirty="0" smtClean="0">
                <a:solidFill>
                  <a:srgbClr val="00B050"/>
                </a:solidFill>
                <a:latin typeface="Lucida Console" panose="020B0609040504020204" pitchFamily="49" charset="0"/>
              </a:rPr>
              <a:t>file*</a:t>
            </a:r>
          </a:p>
          <a:p>
            <a:pPr marL="746125" lvl="2" indent="-457200" eaLnBrk="1" hangingPunct="1">
              <a:lnSpc>
                <a:spcPct val="80000"/>
              </a:lnSpc>
              <a:spcBef>
                <a:spcPts val="0"/>
              </a:spcBef>
              <a:buFontTx/>
              <a:buNone/>
              <a:tabLst>
                <a:tab pos="288925" algn="l"/>
              </a:tabLst>
            </a:pPr>
            <a:r>
              <a:rPr lang="en-US" altLang="zh-TW" b="0" kern="0" spc="-100" dirty="0" smtClean="0">
                <a:solidFill>
                  <a:schemeClr val="bg1">
                    <a:lumMod val="65000"/>
                  </a:schemeClr>
                </a:solidFill>
                <a:latin typeface="Lucida Console" panose="020B0609040504020204" pitchFamily="49" charset="0"/>
              </a:rPr>
              <a:t>file_1  file_2  file_3 </a:t>
            </a:r>
          </a:p>
          <a:p>
            <a:pPr marL="746125" lvl="2" indent="-457200" eaLnBrk="1" hangingPunct="1">
              <a:lnSpc>
                <a:spcPct val="80000"/>
              </a:lnSpc>
              <a:spcBef>
                <a:spcPts val="0"/>
              </a:spcBef>
              <a:buFontTx/>
              <a:buNone/>
              <a:tabLst>
                <a:tab pos="288925" algn="l"/>
              </a:tabLst>
            </a:pPr>
            <a:r>
              <a:rPr lang="en-US" altLang="zh-TW" b="0" kern="0" spc="-100" dirty="0" smtClean="0">
                <a:solidFill>
                  <a:schemeClr val="bg1">
                    <a:lumMod val="75000"/>
                  </a:schemeClr>
                </a:solidFill>
                <a:latin typeface="Lucida Console" panose="020B0609040504020204" pitchFamily="49" charset="0"/>
              </a:rPr>
              <a:t>%</a:t>
            </a:r>
            <a:r>
              <a:rPr lang="en-US" altLang="zh-TW" b="0" kern="0" spc="-100" dirty="0" smtClean="0">
                <a:solidFill>
                  <a:srgbClr val="000000"/>
                </a:solidFill>
                <a:latin typeface="Lucida Console" panose="020B0609040504020204" pitchFamily="49" charset="0"/>
              </a:rPr>
              <a:t> echo </a:t>
            </a:r>
            <a:r>
              <a:rPr lang="en-US" altLang="zh-TW" b="0" kern="0" spc="-100" dirty="0" smtClean="0">
                <a:solidFill>
                  <a:srgbClr val="0070C0"/>
                </a:solidFill>
                <a:latin typeface="Lucida Console" panose="020B0609040504020204" pitchFamily="49" charset="0"/>
              </a:rPr>
              <a:t>$?</a:t>
            </a:r>
          </a:p>
          <a:p>
            <a:pPr marL="746125" lvl="2" indent="-457200" eaLnBrk="1" hangingPunct="1">
              <a:lnSpc>
                <a:spcPct val="70000"/>
              </a:lnSpc>
              <a:spcBef>
                <a:spcPts val="0"/>
              </a:spcBef>
              <a:buFontTx/>
              <a:buNone/>
              <a:tabLst>
                <a:tab pos="288925" algn="l"/>
              </a:tabLst>
            </a:pPr>
            <a:r>
              <a:rPr lang="en-US" altLang="zh-TW" b="1" kern="0" spc="-100" dirty="0" smtClean="0">
                <a:solidFill>
                  <a:srgbClr val="00B050"/>
                </a:solidFill>
                <a:latin typeface="Lucida Console" panose="020B0609040504020204" pitchFamily="49" charset="0"/>
              </a:rPr>
              <a:t>0</a:t>
            </a:r>
          </a:p>
          <a:p>
            <a:pPr marL="746125" lvl="2" indent="-457200" eaLnBrk="1" hangingPunct="1">
              <a:lnSpc>
                <a:spcPct val="78000"/>
              </a:lnSpc>
              <a:spcBef>
                <a:spcPts val="0"/>
              </a:spcBef>
              <a:buFontTx/>
              <a:buNone/>
              <a:tabLst>
                <a:tab pos="288925" algn="l"/>
              </a:tabLst>
            </a:pPr>
            <a:r>
              <a:rPr lang="en-US" altLang="zh-TW" b="0" kern="0" spc="-100" dirty="0" smtClean="0">
                <a:solidFill>
                  <a:schemeClr val="bg1"/>
                </a:solidFill>
              </a:rPr>
              <a:t>%</a:t>
            </a:r>
            <a:r>
              <a:rPr lang="en-US" altLang="zh-TW" b="0" kern="0" spc="-100" dirty="0" smtClean="0"/>
              <a:t> </a:t>
            </a:r>
            <a:r>
              <a:rPr lang="en-US" altLang="zh-TW" b="0" kern="0" spc="-100" dirty="0" smtClean="0">
                <a:solidFill>
                  <a:srgbClr val="000000"/>
                </a:solidFill>
                <a:latin typeface="Lucida Console" panose="020B0609040504020204" pitchFamily="49" charset="0"/>
              </a:rPr>
              <a:t>ls </a:t>
            </a:r>
            <a:r>
              <a:rPr lang="en-US" altLang="zh-TW" b="0" kern="0" spc="-100" dirty="0" smtClean="0">
                <a:solidFill>
                  <a:srgbClr val="FF0000"/>
                </a:solidFill>
                <a:latin typeface="Lucida Console" panose="020B0609040504020204" pitchFamily="49" charset="0"/>
              </a:rPr>
              <a:t>file4</a:t>
            </a:r>
          </a:p>
          <a:p>
            <a:pPr marL="746125" lvl="2" indent="-457200" eaLnBrk="1" hangingPunct="1">
              <a:lnSpc>
                <a:spcPct val="80000"/>
              </a:lnSpc>
              <a:spcBef>
                <a:spcPts val="0"/>
              </a:spcBef>
              <a:buFontTx/>
              <a:buNone/>
              <a:tabLst>
                <a:tab pos="288925" algn="l"/>
              </a:tabLst>
            </a:pPr>
            <a:r>
              <a:rPr lang="en-US" altLang="zh-TW" b="0" kern="0" spc="-300" dirty="0" smtClean="0">
                <a:solidFill>
                  <a:schemeClr val="bg1">
                    <a:lumMod val="65000"/>
                  </a:schemeClr>
                </a:solidFill>
                <a:latin typeface="Lucida Console" panose="020B0609040504020204" pitchFamily="49" charset="0"/>
              </a:rPr>
              <a:t>ls</a:t>
            </a:r>
            <a:r>
              <a:rPr lang="en-US" altLang="zh-TW" b="0" kern="0" spc="-100" dirty="0" smtClean="0">
                <a:solidFill>
                  <a:schemeClr val="bg1">
                    <a:lumMod val="65000"/>
                  </a:schemeClr>
                </a:solidFill>
                <a:latin typeface="Lucida Console" panose="020B0609040504020204" pitchFamily="49" charset="0"/>
              </a:rPr>
              <a:t>:</a:t>
            </a:r>
            <a:r>
              <a:rPr lang="en-US" altLang="zh-TW" sz="1600" b="0" kern="0" spc="-100" dirty="0" smtClean="0">
                <a:solidFill>
                  <a:schemeClr val="bg1">
                    <a:lumMod val="65000"/>
                  </a:schemeClr>
                </a:solidFill>
                <a:latin typeface="Lucida Console" panose="020B0609040504020204" pitchFamily="49" charset="0"/>
              </a:rPr>
              <a:t> </a:t>
            </a:r>
            <a:r>
              <a:rPr lang="en-US" altLang="zh-TW" b="0" kern="0" spc="-60" dirty="0" smtClean="0">
                <a:solidFill>
                  <a:schemeClr val="bg1">
                    <a:lumMod val="65000"/>
                  </a:schemeClr>
                </a:solidFill>
                <a:latin typeface="Lucida Console" panose="020B0609040504020204" pitchFamily="49" charset="0"/>
              </a:rPr>
              <a:t>cann</a:t>
            </a:r>
            <a:r>
              <a:rPr lang="en-US" altLang="zh-TW" b="0" kern="0" spc="-100" dirty="0" smtClean="0">
                <a:solidFill>
                  <a:schemeClr val="bg1">
                    <a:lumMod val="65000"/>
                  </a:schemeClr>
                </a:solidFill>
                <a:latin typeface="Lucida Console" panose="020B0609040504020204" pitchFamily="49" charset="0"/>
              </a:rPr>
              <a:t>ot</a:t>
            </a:r>
            <a:r>
              <a:rPr lang="en-US" altLang="zh-TW" sz="1600" b="0" kern="0" spc="-100" dirty="0" smtClean="0">
                <a:solidFill>
                  <a:schemeClr val="bg1">
                    <a:lumMod val="65000"/>
                  </a:schemeClr>
                </a:solidFill>
                <a:latin typeface="Lucida Console" panose="020B0609040504020204" pitchFamily="49" charset="0"/>
              </a:rPr>
              <a:t> </a:t>
            </a:r>
            <a:r>
              <a:rPr lang="en-US" altLang="zh-TW" b="0" kern="0" spc="-100" dirty="0" smtClean="0">
                <a:solidFill>
                  <a:schemeClr val="bg1">
                    <a:lumMod val="65000"/>
                  </a:schemeClr>
                </a:solidFill>
                <a:latin typeface="Lucida Console" panose="020B0609040504020204" pitchFamily="49" charset="0"/>
              </a:rPr>
              <a:t>access</a:t>
            </a:r>
            <a:r>
              <a:rPr lang="en-US" altLang="zh-TW" sz="1600" b="0" kern="0" spc="-100" dirty="0" smtClean="0">
                <a:solidFill>
                  <a:schemeClr val="bg1">
                    <a:lumMod val="65000"/>
                  </a:schemeClr>
                </a:solidFill>
                <a:latin typeface="Lucida Console" panose="020B0609040504020204" pitchFamily="49" charset="0"/>
              </a:rPr>
              <a:t> </a:t>
            </a:r>
            <a:r>
              <a:rPr lang="en-US" altLang="zh-TW" b="0" kern="0" spc="-100" dirty="0" smtClean="0">
                <a:solidFill>
                  <a:schemeClr val="bg1">
                    <a:lumMod val="65000"/>
                  </a:schemeClr>
                </a:solidFill>
                <a:latin typeface="Lucida Console" panose="020B0609040504020204" pitchFamily="49" charset="0"/>
              </a:rPr>
              <a:t>'file</a:t>
            </a:r>
            <a:r>
              <a:rPr lang="en-US" altLang="zh-TW" b="0" kern="0" spc="-200" dirty="0" smtClean="0">
                <a:solidFill>
                  <a:schemeClr val="bg1">
                    <a:lumMod val="65000"/>
                  </a:schemeClr>
                </a:solidFill>
                <a:latin typeface="Lucida Console" panose="020B0609040504020204" pitchFamily="49" charset="0"/>
              </a:rPr>
              <a:t>4</a:t>
            </a:r>
            <a:r>
              <a:rPr lang="en-US" altLang="zh-TW" b="0" kern="0" spc="-300" dirty="0" smtClean="0">
                <a:solidFill>
                  <a:schemeClr val="bg1">
                    <a:lumMod val="65000"/>
                  </a:schemeClr>
                </a:solidFill>
                <a:latin typeface="Lucida Console" panose="020B0609040504020204" pitchFamily="49" charset="0"/>
              </a:rPr>
              <a:t>'</a:t>
            </a:r>
            <a:r>
              <a:rPr lang="en-US" altLang="zh-TW" b="0" kern="0" spc="-100" dirty="0" smtClean="0">
                <a:solidFill>
                  <a:schemeClr val="bg1">
                    <a:lumMod val="65000"/>
                  </a:schemeClr>
                </a:solidFill>
                <a:latin typeface="Lucida Console" panose="020B0609040504020204" pitchFamily="49" charset="0"/>
              </a:rPr>
              <a:t>:</a:t>
            </a:r>
            <a:r>
              <a:rPr lang="en-US" altLang="zh-TW" sz="1200" b="0" kern="0" spc="-100" dirty="0" smtClean="0">
                <a:solidFill>
                  <a:schemeClr val="bg1">
                    <a:lumMod val="65000"/>
                  </a:schemeClr>
                </a:solidFill>
                <a:latin typeface="Lucida Console" panose="020B0609040504020204" pitchFamily="49" charset="0"/>
              </a:rPr>
              <a:t> </a:t>
            </a:r>
            <a:r>
              <a:rPr lang="en-US" altLang="zh-TW" b="0" kern="0" spc="-100" dirty="0" smtClean="0">
                <a:solidFill>
                  <a:srgbClr val="FF0000"/>
                </a:solidFill>
                <a:latin typeface="Lucida Console" panose="020B0609040504020204" pitchFamily="49" charset="0"/>
              </a:rPr>
              <a:t>No</a:t>
            </a:r>
            <a:r>
              <a:rPr lang="en-US" altLang="zh-TW" sz="1400" b="0" kern="0" spc="-100" dirty="0" smtClean="0">
                <a:solidFill>
                  <a:srgbClr val="FF0000"/>
                </a:solidFill>
                <a:latin typeface="Lucida Console" panose="020B0609040504020204" pitchFamily="49" charset="0"/>
              </a:rPr>
              <a:t> </a:t>
            </a:r>
            <a:r>
              <a:rPr lang="en-US" altLang="zh-TW" b="0" kern="0" spc="-100" dirty="0" smtClean="0">
                <a:solidFill>
                  <a:srgbClr val="FF0000"/>
                </a:solidFill>
                <a:latin typeface="Lucida Console" panose="020B0609040504020204" pitchFamily="49" charset="0"/>
              </a:rPr>
              <a:t>such</a:t>
            </a:r>
            <a:r>
              <a:rPr lang="en-US" altLang="zh-TW" sz="1400" b="0" kern="0" spc="-100" dirty="0" smtClean="0">
                <a:solidFill>
                  <a:srgbClr val="FF0000"/>
                </a:solidFill>
                <a:latin typeface="Lucida Console" panose="020B0609040504020204" pitchFamily="49" charset="0"/>
              </a:rPr>
              <a:t> </a:t>
            </a:r>
            <a:r>
              <a:rPr lang="en-US" altLang="zh-TW" b="0" kern="0" spc="-100" dirty="0" smtClean="0">
                <a:solidFill>
                  <a:srgbClr val="FF0000"/>
                </a:solidFill>
                <a:latin typeface="Lucida Console" panose="020B0609040504020204" pitchFamily="49" charset="0"/>
              </a:rPr>
              <a:t>file</a:t>
            </a:r>
            <a:r>
              <a:rPr lang="en-US" altLang="zh-TW" sz="1400" b="0" kern="0" spc="-100" dirty="0" smtClean="0">
                <a:solidFill>
                  <a:srgbClr val="FF0000"/>
                </a:solidFill>
                <a:latin typeface="Lucida Console" panose="020B0609040504020204" pitchFamily="49" charset="0"/>
              </a:rPr>
              <a:t> </a:t>
            </a:r>
            <a:r>
              <a:rPr lang="en-US" altLang="zh-TW" b="0" kern="0" spc="-100" dirty="0" smtClean="0">
                <a:solidFill>
                  <a:srgbClr val="FF0000"/>
                </a:solidFill>
                <a:latin typeface="Lucida Console" panose="020B0609040504020204" pitchFamily="49" charset="0"/>
              </a:rPr>
              <a:t>or</a:t>
            </a:r>
            <a:r>
              <a:rPr lang="en-US" altLang="zh-TW" sz="1200" b="0" kern="0" spc="-100" dirty="0" smtClean="0">
                <a:solidFill>
                  <a:srgbClr val="FF0000"/>
                </a:solidFill>
                <a:latin typeface="Lucida Console" panose="020B0609040504020204" pitchFamily="49" charset="0"/>
              </a:rPr>
              <a:t> </a:t>
            </a:r>
            <a:r>
              <a:rPr lang="en-US" altLang="zh-TW" b="0" kern="0" spc="-100" dirty="0" smtClean="0">
                <a:solidFill>
                  <a:srgbClr val="FF0000"/>
                </a:solidFill>
                <a:latin typeface="Lucida Console" panose="020B0609040504020204" pitchFamily="49" charset="0"/>
              </a:rPr>
              <a:t>directory</a:t>
            </a:r>
          </a:p>
          <a:p>
            <a:pPr marL="746125" lvl="2" indent="-457200" eaLnBrk="1" hangingPunct="1">
              <a:lnSpc>
                <a:spcPct val="80000"/>
              </a:lnSpc>
              <a:spcBef>
                <a:spcPts val="0"/>
              </a:spcBef>
              <a:buFontTx/>
              <a:buNone/>
              <a:tabLst>
                <a:tab pos="288925" algn="l"/>
              </a:tabLst>
            </a:pPr>
            <a:r>
              <a:rPr lang="en-US" altLang="zh-TW" b="0" kern="0" spc="-100" dirty="0" smtClean="0">
                <a:solidFill>
                  <a:schemeClr val="bg1"/>
                </a:solidFill>
                <a:latin typeface="Lucida Console" panose="020B0609040504020204" pitchFamily="49" charset="0"/>
              </a:rPr>
              <a:t>% </a:t>
            </a:r>
            <a:r>
              <a:rPr lang="en-US" altLang="zh-TW" b="0" kern="0" spc="-100" dirty="0" smtClean="0">
                <a:solidFill>
                  <a:srgbClr val="000000"/>
                </a:solidFill>
                <a:latin typeface="Lucida Console" panose="020B0609040504020204" pitchFamily="49" charset="0"/>
              </a:rPr>
              <a:t>echo </a:t>
            </a:r>
            <a:r>
              <a:rPr lang="en-US" altLang="zh-TW" b="0" kern="0" spc="-100" dirty="0" smtClean="0">
                <a:solidFill>
                  <a:srgbClr val="0070C0"/>
                </a:solidFill>
                <a:latin typeface="Lucida Console" panose="020B0609040504020204" pitchFamily="49" charset="0"/>
              </a:rPr>
              <a:t>$?</a:t>
            </a:r>
          </a:p>
          <a:p>
            <a:pPr marL="746125" lvl="2" indent="-457200" eaLnBrk="1" hangingPunct="1">
              <a:lnSpc>
                <a:spcPct val="70000"/>
              </a:lnSpc>
              <a:spcBef>
                <a:spcPts val="0"/>
              </a:spcBef>
              <a:buFontTx/>
              <a:buNone/>
              <a:tabLst>
                <a:tab pos="288925" algn="l"/>
              </a:tabLst>
            </a:pPr>
            <a:r>
              <a:rPr lang="en-US" altLang="zh-TW" b="1" kern="0" spc="-100" dirty="0" smtClean="0">
                <a:solidFill>
                  <a:srgbClr val="FF0000"/>
                </a:solidFill>
                <a:latin typeface="Lucida Console" panose="020B0609040504020204" pitchFamily="49" charset="0"/>
              </a:rPr>
              <a:t>2</a:t>
            </a:r>
          </a:p>
          <a:p>
            <a:pPr marL="746125" lvl="2" indent="-457200" eaLnBrk="1" hangingPunct="1">
              <a:lnSpc>
                <a:spcPct val="80000"/>
              </a:lnSpc>
              <a:spcBef>
                <a:spcPts val="0"/>
              </a:spcBef>
              <a:buFontTx/>
              <a:buNone/>
              <a:tabLst>
                <a:tab pos="288925" algn="l"/>
              </a:tabLst>
            </a:pPr>
            <a:r>
              <a:rPr lang="en-US" altLang="zh-TW" b="0" kern="0" spc="-100" dirty="0" smtClean="0">
                <a:solidFill>
                  <a:schemeClr val="bg1"/>
                </a:solidFill>
                <a:latin typeface="Lucida Console" panose="020B0609040504020204" pitchFamily="49" charset="0"/>
              </a:rPr>
              <a:t>% </a:t>
            </a:r>
            <a:r>
              <a:rPr lang="en-US" altLang="zh-TW" b="0" kern="0" spc="-100" dirty="0" smtClean="0">
                <a:solidFill>
                  <a:srgbClr val="000000"/>
                </a:solidFill>
                <a:latin typeface="Lucida Console" panose="020B0609040504020204" pitchFamily="49" charset="0"/>
              </a:rPr>
              <a:t>ls </a:t>
            </a:r>
            <a:r>
              <a:rPr lang="en-US" altLang="zh-TW" b="0" kern="0" spc="-100" dirty="0" smtClean="0">
                <a:solidFill>
                  <a:srgbClr val="7030A0"/>
                </a:solidFill>
                <a:latin typeface="Lucida Console" panose="020B0609040504020204" pitchFamily="49" charset="0"/>
              </a:rPr>
              <a:t>file?</a:t>
            </a:r>
          </a:p>
          <a:p>
            <a:pPr marL="746125" lvl="2" indent="-457200" eaLnBrk="1" hangingPunct="1">
              <a:lnSpc>
                <a:spcPct val="80000"/>
              </a:lnSpc>
              <a:spcBef>
                <a:spcPts val="0"/>
              </a:spcBef>
              <a:buFontTx/>
              <a:buNone/>
              <a:tabLst>
                <a:tab pos="288925" algn="l"/>
              </a:tabLst>
            </a:pPr>
            <a:r>
              <a:rPr lang="en-US" altLang="zh-TW" b="0" kern="0" spc="-100" dirty="0" smtClean="0">
                <a:solidFill>
                  <a:schemeClr val="bg1">
                    <a:lumMod val="65000"/>
                  </a:schemeClr>
                </a:solidFill>
                <a:latin typeface="Lucida Console" panose="020B0609040504020204" pitchFamily="49" charset="0"/>
              </a:rPr>
              <a:t>ls: </a:t>
            </a:r>
            <a:r>
              <a:rPr lang="en-US" altLang="zh-TW" b="0" kern="0" spc="-100" dirty="0" smtClean="0">
                <a:solidFill>
                  <a:srgbClr val="7030A0"/>
                </a:solidFill>
                <a:latin typeface="Lucida Console" panose="020B0609040504020204" pitchFamily="49" charset="0"/>
              </a:rPr>
              <a:t>No match.</a:t>
            </a:r>
          </a:p>
          <a:p>
            <a:pPr marL="746125" lvl="2" indent="-457200" eaLnBrk="1" hangingPunct="1">
              <a:lnSpc>
                <a:spcPct val="80000"/>
              </a:lnSpc>
              <a:spcBef>
                <a:spcPts val="0"/>
              </a:spcBef>
              <a:buFontTx/>
              <a:buNone/>
              <a:tabLst>
                <a:tab pos="288925" algn="l"/>
              </a:tabLst>
            </a:pPr>
            <a:r>
              <a:rPr lang="en-US" altLang="zh-TW" b="0" kern="0" spc="-100" dirty="0" smtClean="0">
                <a:solidFill>
                  <a:schemeClr val="bg1"/>
                </a:solidFill>
                <a:latin typeface="Lucida Console" panose="020B0609040504020204" pitchFamily="49" charset="0"/>
              </a:rPr>
              <a:t>% </a:t>
            </a:r>
            <a:r>
              <a:rPr lang="en-US" altLang="zh-TW" b="0" kern="0" spc="-100" dirty="0" smtClean="0">
                <a:solidFill>
                  <a:srgbClr val="000000"/>
                </a:solidFill>
                <a:latin typeface="Lucida Console" panose="020B0609040504020204" pitchFamily="49" charset="0"/>
              </a:rPr>
              <a:t>echo </a:t>
            </a:r>
            <a:r>
              <a:rPr lang="en-US" altLang="zh-TW" b="0" kern="0" spc="-100" dirty="0" smtClean="0">
                <a:solidFill>
                  <a:srgbClr val="0070C0"/>
                </a:solidFill>
                <a:latin typeface="Lucida Console" panose="020B0609040504020204" pitchFamily="49" charset="0"/>
              </a:rPr>
              <a:t>$?</a:t>
            </a:r>
          </a:p>
          <a:p>
            <a:pPr marL="746125" lvl="2" indent="-457200" eaLnBrk="1" hangingPunct="1">
              <a:lnSpc>
                <a:spcPct val="78000"/>
              </a:lnSpc>
              <a:spcBef>
                <a:spcPts val="0"/>
              </a:spcBef>
              <a:buFontTx/>
              <a:buNone/>
              <a:tabLst>
                <a:tab pos="288925" algn="l"/>
              </a:tabLst>
            </a:pPr>
            <a:r>
              <a:rPr lang="en-US" altLang="zh-TW" b="1" kern="0" spc="-100" dirty="0" smtClean="0">
                <a:solidFill>
                  <a:srgbClr val="7030A0"/>
                </a:solidFill>
                <a:latin typeface="Lucida Console" panose="020B0609040504020204" pitchFamily="49" charset="0"/>
              </a:rPr>
              <a:t>1</a:t>
            </a:r>
          </a:p>
          <a:p>
            <a:pPr marL="746125" lvl="2" indent="-457200" eaLnBrk="1" hangingPunct="1">
              <a:lnSpc>
                <a:spcPct val="70000"/>
              </a:lnSpc>
              <a:spcBef>
                <a:spcPts val="0"/>
              </a:spcBef>
              <a:buFontTx/>
              <a:buNone/>
              <a:tabLst>
                <a:tab pos="288925" algn="l"/>
              </a:tabLst>
            </a:pPr>
            <a:r>
              <a:rPr lang="en-US" altLang="zh-TW" b="0" kern="0" spc="-100" dirty="0" smtClean="0">
                <a:solidFill>
                  <a:schemeClr val="bg1"/>
                </a:solidFill>
                <a:latin typeface="Lucida Console" panose="020B0609040504020204" pitchFamily="49" charset="0"/>
              </a:rPr>
              <a:t>% </a:t>
            </a:r>
            <a:r>
              <a:rPr lang="en-US" altLang="zh-TW" b="0" kern="0" spc="-100" dirty="0" smtClean="0">
                <a:solidFill>
                  <a:schemeClr val="bg1">
                    <a:lumMod val="65000"/>
                  </a:schemeClr>
                </a:solidFill>
                <a:latin typeface="Lucida Console" panose="020B0609040504020204" pitchFamily="49" charset="0"/>
              </a:rPr>
              <a:t>echo "</a:t>
            </a:r>
            <a:r>
              <a:rPr lang="en-US" altLang="zh-TW" b="0" kern="0" spc="-100" dirty="0" smtClean="0">
                <a:solidFill>
                  <a:srgbClr val="000000"/>
                </a:solidFill>
                <a:latin typeface="Lucida Console" panose="020B0609040504020204" pitchFamily="49" charset="0"/>
              </a:rPr>
              <a:t>In bash, the above error code is '2'</a:t>
            </a:r>
            <a:r>
              <a:rPr lang="en-US" altLang="zh-TW" b="0" kern="0" spc="-100" dirty="0" smtClean="0">
                <a:solidFill>
                  <a:schemeClr val="bg1">
                    <a:lumMod val="65000"/>
                  </a:schemeClr>
                </a:solidFill>
                <a:latin typeface="Lucida Console" panose="020B0609040504020204" pitchFamily="49" charset="0"/>
              </a:rPr>
              <a:t>"</a:t>
            </a:r>
            <a:endParaRPr lang="en-US" altLang="zh-TW" sz="1000" b="0" kern="0" spc="-100" dirty="0" smtClean="0">
              <a:solidFill>
                <a:schemeClr val="bg1">
                  <a:lumMod val="65000"/>
                </a:schemeClr>
              </a:solidFill>
            </a:endParaRPr>
          </a:p>
        </p:txBody>
      </p:sp>
      <p:sp>
        <p:nvSpPr>
          <p:cNvPr id="17" name="Rectangle 3"/>
          <p:cNvSpPr txBox="1">
            <a:spLocks noChangeArrowheads="1"/>
          </p:cNvSpPr>
          <p:nvPr/>
        </p:nvSpPr>
        <p:spPr bwMode="auto">
          <a:xfrm>
            <a:off x="228600" y="1143000"/>
            <a:ext cx="828261"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eaLnBrk="1" hangingPunct="1">
              <a:lnSpc>
                <a:spcPct val="80000"/>
              </a:lnSpc>
              <a:buFontTx/>
              <a:buNone/>
            </a:pPr>
            <a:r>
              <a:rPr lang="en-US" altLang="zh-TW" sz="3000" b="0" kern="0" dirty="0" smtClean="0">
                <a:solidFill>
                  <a:schemeClr val="bg1">
                    <a:lumMod val="65000"/>
                  </a:schemeClr>
                </a:solidFill>
              </a:rPr>
              <a:t/>
            </a:r>
            <a:br>
              <a:rPr lang="en-US" altLang="zh-TW" sz="3000" b="0" kern="0" dirty="0" smtClean="0">
                <a:solidFill>
                  <a:schemeClr val="bg1">
                    <a:lumMod val="65000"/>
                  </a:schemeClr>
                </a:solidFill>
              </a:rPr>
            </a:br>
            <a:r>
              <a:rPr lang="en-US" altLang="zh-TW" sz="3000" b="0" kern="0" dirty="0" smtClean="0">
                <a:solidFill>
                  <a:schemeClr val="bg1">
                    <a:lumMod val="65000"/>
                  </a:schemeClr>
                </a:solidFill>
              </a:rPr>
              <a:t> </a:t>
            </a:r>
          </a:p>
          <a:p>
            <a:pPr marL="0" indent="0" eaLnBrk="1" hangingPunct="1">
              <a:lnSpc>
                <a:spcPct val="80000"/>
              </a:lnSpc>
              <a:buFontTx/>
              <a:buNone/>
            </a:pPr>
            <a:r>
              <a:rPr lang="en-US" altLang="zh-TW" sz="3000" b="0" kern="0" dirty="0" smtClean="0">
                <a:solidFill>
                  <a:schemeClr val="bg1">
                    <a:lumMod val="65000"/>
                  </a:schemeClr>
                </a:solidFill>
              </a:rPr>
              <a:t/>
            </a:r>
            <a:br>
              <a:rPr lang="en-US" altLang="zh-TW" sz="3000" b="0" kern="0" dirty="0" smtClean="0">
                <a:solidFill>
                  <a:schemeClr val="bg1">
                    <a:lumMod val="65000"/>
                  </a:schemeClr>
                </a:solidFill>
              </a:rPr>
            </a:br>
            <a:endParaRPr lang="en-US" altLang="zh-TW" sz="3000" b="0" kern="0" dirty="0" smtClean="0">
              <a:solidFill>
                <a:schemeClr val="bg1">
                  <a:lumMod val="65000"/>
                </a:schemeClr>
              </a:solidFill>
            </a:endParaRPr>
          </a:p>
          <a:p>
            <a:pPr marL="0" indent="0" eaLnBrk="1" hangingPunct="1">
              <a:lnSpc>
                <a:spcPct val="80000"/>
              </a:lnSpc>
              <a:spcBef>
                <a:spcPts val="600"/>
              </a:spcBef>
              <a:buFontTx/>
              <a:buNone/>
            </a:pPr>
            <a:endParaRPr lang="en-US" altLang="zh-TW" sz="3000" b="0" kern="0" spc="-80" dirty="0" smtClean="0">
              <a:solidFill>
                <a:srgbClr val="FF0000"/>
              </a:solidFill>
            </a:endParaRPr>
          </a:p>
          <a:p>
            <a:pPr marL="746125" lvl="2" indent="-457200" eaLnBrk="1" hangingPunct="1">
              <a:lnSpc>
                <a:spcPct val="80000"/>
              </a:lnSpc>
              <a:spcBef>
                <a:spcPts val="0"/>
              </a:spcBef>
              <a:buFontTx/>
              <a:buNone/>
              <a:tabLst>
                <a:tab pos="288925" algn="l"/>
              </a:tabLst>
            </a:pPr>
            <a:endParaRPr lang="en-US" altLang="zh-TW" b="0" kern="0" spc="-100" dirty="0" smtClean="0">
              <a:solidFill>
                <a:srgbClr val="00B050"/>
              </a:solidFill>
              <a:latin typeface="Lucida Console" panose="020B0609040504020204" pitchFamily="49" charset="0"/>
            </a:endParaRPr>
          </a:p>
          <a:p>
            <a:pPr marL="746125" lvl="2" indent="-457200" eaLnBrk="1" hangingPunct="1">
              <a:lnSpc>
                <a:spcPct val="80000"/>
              </a:lnSpc>
              <a:spcBef>
                <a:spcPts val="0"/>
              </a:spcBef>
              <a:buFontTx/>
              <a:buNone/>
              <a:tabLst>
                <a:tab pos="288925" algn="l"/>
              </a:tabLst>
            </a:pPr>
            <a:r>
              <a:rPr lang="en-US" altLang="zh-TW" b="0" kern="0" spc="-100" dirty="0" smtClean="0">
                <a:solidFill>
                  <a:schemeClr val="bg1">
                    <a:lumMod val="65000"/>
                  </a:schemeClr>
                </a:solidFill>
                <a:latin typeface="Lucida Console" panose="020B0609040504020204" pitchFamily="49" charset="0"/>
              </a:rPr>
              <a:t> </a:t>
            </a:r>
          </a:p>
          <a:p>
            <a:pPr marL="746125" lvl="2" indent="-457200" eaLnBrk="1" hangingPunct="1">
              <a:lnSpc>
                <a:spcPct val="80000"/>
              </a:lnSpc>
              <a:spcBef>
                <a:spcPts val="0"/>
              </a:spcBef>
              <a:buFontTx/>
              <a:buNone/>
              <a:tabLst>
                <a:tab pos="288925" algn="l"/>
              </a:tabLst>
            </a:pPr>
            <a:r>
              <a:rPr lang="en-US" altLang="zh-TW" b="0" kern="0" spc="-100" dirty="0" smtClean="0">
                <a:solidFill>
                  <a:schemeClr val="bg1">
                    <a:lumMod val="75000"/>
                  </a:schemeClr>
                </a:solidFill>
                <a:latin typeface="Lucida Console" panose="020B0609040504020204" pitchFamily="49" charset="0"/>
              </a:rPr>
              <a:t>%</a:t>
            </a:r>
            <a:endParaRPr lang="en-US" altLang="zh-TW" b="0" kern="0" spc="-100" dirty="0" smtClean="0">
              <a:solidFill>
                <a:srgbClr val="0070C0"/>
              </a:solidFill>
              <a:latin typeface="Lucida Console" panose="020B0609040504020204" pitchFamily="49" charset="0"/>
            </a:endParaRPr>
          </a:p>
          <a:p>
            <a:pPr marL="746125" lvl="2" indent="-457200" eaLnBrk="1" hangingPunct="1">
              <a:lnSpc>
                <a:spcPct val="70000"/>
              </a:lnSpc>
              <a:spcBef>
                <a:spcPts val="0"/>
              </a:spcBef>
              <a:buFontTx/>
              <a:buNone/>
              <a:tabLst>
                <a:tab pos="288925" algn="l"/>
              </a:tabLst>
            </a:pPr>
            <a:endParaRPr lang="en-US" altLang="zh-TW" b="1" kern="0" spc="-100" dirty="0" smtClean="0">
              <a:solidFill>
                <a:srgbClr val="00B050"/>
              </a:solidFill>
              <a:latin typeface="Lucida Console" panose="020B0609040504020204" pitchFamily="49" charset="0"/>
            </a:endParaRPr>
          </a:p>
          <a:p>
            <a:pPr marL="746125" lvl="2" indent="-457200" eaLnBrk="1" hangingPunct="1">
              <a:lnSpc>
                <a:spcPct val="78000"/>
              </a:lnSpc>
              <a:spcBef>
                <a:spcPts val="0"/>
              </a:spcBef>
              <a:buFontTx/>
              <a:buNone/>
              <a:tabLst>
                <a:tab pos="288925" algn="l"/>
              </a:tabLst>
            </a:pPr>
            <a:r>
              <a:rPr lang="en-US" altLang="zh-TW" b="0" kern="0" spc="-100" dirty="0" smtClean="0">
                <a:solidFill>
                  <a:schemeClr val="bg1">
                    <a:lumMod val="75000"/>
                  </a:schemeClr>
                </a:solidFill>
                <a:latin typeface="Lucida Console" panose="020B0609040504020204" pitchFamily="49" charset="0"/>
                <a:cs typeface="+mn-cs"/>
              </a:rPr>
              <a:t>%</a:t>
            </a:r>
            <a:endParaRPr lang="en-US" altLang="zh-TW" b="0" kern="0" spc="-100" dirty="0" smtClean="0">
              <a:solidFill>
                <a:schemeClr val="bg1">
                  <a:lumMod val="75000"/>
                </a:schemeClr>
              </a:solidFill>
              <a:latin typeface="Lucida Console" panose="020B0609040504020204" pitchFamily="49" charset="0"/>
            </a:endParaRPr>
          </a:p>
          <a:p>
            <a:pPr marL="746125" lvl="2" indent="-457200" eaLnBrk="1" hangingPunct="1">
              <a:lnSpc>
                <a:spcPct val="80000"/>
              </a:lnSpc>
              <a:spcBef>
                <a:spcPts val="0"/>
              </a:spcBef>
              <a:buFontTx/>
              <a:buNone/>
              <a:tabLst>
                <a:tab pos="288925" algn="l"/>
              </a:tabLst>
            </a:pPr>
            <a:endParaRPr lang="en-US" altLang="zh-TW" b="0" kern="0" spc="-100" dirty="0" smtClean="0">
              <a:solidFill>
                <a:srgbClr val="A6A6A6"/>
              </a:solidFill>
              <a:latin typeface="Lucida Console" panose="020B0609040504020204" pitchFamily="49" charset="0"/>
            </a:endParaRPr>
          </a:p>
          <a:p>
            <a:pPr marL="746125" lvl="2" indent="-457200" eaLnBrk="1" hangingPunct="1">
              <a:lnSpc>
                <a:spcPct val="80000"/>
              </a:lnSpc>
              <a:spcBef>
                <a:spcPts val="0"/>
              </a:spcBef>
              <a:buFontTx/>
              <a:buNone/>
              <a:tabLst>
                <a:tab pos="288925" algn="l"/>
              </a:tabLst>
            </a:pPr>
            <a:r>
              <a:rPr lang="en-US" altLang="zh-TW" b="0" kern="0" spc="-100" dirty="0" smtClean="0">
                <a:solidFill>
                  <a:srgbClr val="A6A6A6"/>
                </a:solidFill>
                <a:latin typeface="Lucida Console" panose="020B0609040504020204" pitchFamily="49" charset="0"/>
              </a:rPr>
              <a:t>%</a:t>
            </a:r>
          </a:p>
          <a:p>
            <a:pPr marL="746125" lvl="2" indent="-457200" eaLnBrk="1" hangingPunct="1">
              <a:lnSpc>
                <a:spcPct val="70000"/>
              </a:lnSpc>
              <a:spcBef>
                <a:spcPts val="0"/>
              </a:spcBef>
              <a:buFontTx/>
              <a:buNone/>
              <a:tabLst>
                <a:tab pos="288925" algn="l"/>
              </a:tabLst>
            </a:pPr>
            <a:endParaRPr lang="en-US" altLang="zh-TW" b="1" kern="0" spc="-100" dirty="0" smtClean="0">
              <a:solidFill>
                <a:srgbClr val="A6A6A6"/>
              </a:solidFill>
              <a:latin typeface="Lucida Console" panose="020B0609040504020204" pitchFamily="49" charset="0"/>
            </a:endParaRPr>
          </a:p>
          <a:p>
            <a:pPr marL="746125" lvl="2" indent="-457200" eaLnBrk="1" hangingPunct="1">
              <a:lnSpc>
                <a:spcPct val="80000"/>
              </a:lnSpc>
              <a:spcBef>
                <a:spcPts val="0"/>
              </a:spcBef>
              <a:buFontTx/>
              <a:buNone/>
              <a:tabLst>
                <a:tab pos="288925" algn="l"/>
              </a:tabLst>
            </a:pPr>
            <a:r>
              <a:rPr lang="en-US" altLang="zh-TW" b="0" kern="0" spc="-100" dirty="0" smtClean="0">
                <a:solidFill>
                  <a:srgbClr val="A6A6A6"/>
                </a:solidFill>
                <a:latin typeface="Lucida Console" panose="020B0609040504020204" pitchFamily="49" charset="0"/>
              </a:rPr>
              <a:t>%</a:t>
            </a:r>
          </a:p>
          <a:p>
            <a:pPr marL="746125" lvl="2" indent="-457200" eaLnBrk="1" hangingPunct="1">
              <a:lnSpc>
                <a:spcPct val="80000"/>
              </a:lnSpc>
              <a:spcBef>
                <a:spcPts val="0"/>
              </a:spcBef>
              <a:buFontTx/>
              <a:buNone/>
              <a:tabLst>
                <a:tab pos="288925" algn="l"/>
              </a:tabLst>
            </a:pPr>
            <a:endParaRPr lang="en-US" altLang="zh-TW" b="0" kern="0" spc="-100" dirty="0" smtClean="0">
              <a:solidFill>
                <a:srgbClr val="A6A6A6"/>
              </a:solidFill>
              <a:latin typeface="Lucida Console" panose="020B0609040504020204" pitchFamily="49" charset="0"/>
            </a:endParaRPr>
          </a:p>
          <a:p>
            <a:pPr marL="746125" lvl="2" indent="-457200" eaLnBrk="1" hangingPunct="1">
              <a:lnSpc>
                <a:spcPct val="80000"/>
              </a:lnSpc>
              <a:spcBef>
                <a:spcPts val="0"/>
              </a:spcBef>
              <a:buFontTx/>
              <a:buNone/>
              <a:tabLst>
                <a:tab pos="288925" algn="l"/>
              </a:tabLst>
            </a:pPr>
            <a:r>
              <a:rPr lang="en-US" altLang="zh-TW" b="0" kern="0" spc="-100" dirty="0" smtClean="0">
                <a:solidFill>
                  <a:srgbClr val="A6A6A6"/>
                </a:solidFill>
                <a:latin typeface="Lucida Console" panose="020B0609040504020204" pitchFamily="49" charset="0"/>
              </a:rPr>
              <a:t>%</a:t>
            </a:r>
          </a:p>
          <a:p>
            <a:pPr marL="746125" lvl="2" indent="-457200" eaLnBrk="1" hangingPunct="1">
              <a:lnSpc>
                <a:spcPct val="78000"/>
              </a:lnSpc>
              <a:spcBef>
                <a:spcPts val="0"/>
              </a:spcBef>
              <a:buFontTx/>
              <a:buNone/>
              <a:tabLst>
                <a:tab pos="288925" algn="l"/>
              </a:tabLst>
            </a:pPr>
            <a:endParaRPr lang="en-US" altLang="zh-TW" b="1" kern="0" spc="-100" dirty="0" smtClean="0">
              <a:solidFill>
                <a:srgbClr val="A6A6A6"/>
              </a:solidFill>
              <a:latin typeface="Lucida Console" panose="020B0609040504020204" pitchFamily="49" charset="0"/>
            </a:endParaRPr>
          </a:p>
          <a:p>
            <a:pPr marL="746125" lvl="2" indent="-457200" eaLnBrk="1" hangingPunct="1">
              <a:lnSpc>
                <a:spcPct val="70000"/>
              </a:lnSpc>
              <a:spcBef>
                <a:spcPts val="0"/>
              </a:spcBef>
              <a:buFontTx/>
              <a:buNone/>
              <a:tabLst>
                <a:tab pos="288925" algn="l"/>
              </a:tabLst>
            </a:pPr>
            <a:r>
              <a:rPr lang="en-US" altLang="zh-TW" b="0" kern="0" spc="-100" dirty="0" smtClean="0">
                <a:solidFill>
                  <a:srgbClr val="A6A6A6"/>
                </a:solidFill>
                <a:latin typeface="Lucida Console" panose="020B0609040504020204" pitchFamily="49" charset="0"/>
              </a:rPr>
              <a:t>%</a:t>
            </a:r>
            <a:endParaRPr lang="en-US" altLang="zh-TW" sz="1000" b="0" kern="0" spc="-100" dirty="0" smtClean="0">
              <a:solidFill>
                <a:srgbClr val="A6A6A6"/>
              </a:solidFill>
            </a:endParaRPr>
          </a:p>
        </p:txBody>
      </p:sp>
      <p:sp>
        <p:nvSpPr>
          <p:cNvPr id="7" name="Rectangle 6"/>
          <p:cNvSpPr/>
          <p:nvPr/>
        </p:nvSpPr>
        <p:spPr bwMode="auto">
          <a:xfrm>
            <a:off x="228600" y="4310743"/>
            <a:ext cx="8686800" cy="2547257"/>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chemeClr val="tx1"/>
              </a:solidFill>
              <a:effectLst/>
              <a:latin typeface="Arial" charset="0"/>
              <a:ea typeface="新細明體" charset="-120"/>
            </a:endParaRPr>
          </a:p>
        </p:txBody>
      </p:sp>
      <p:sp>
        <p:nvSpPr>
          <p:cNvPr id="6" name="Rectangle 5"/>
          <p:cNvSpPr/>
          <p:nvPr/>
        </p:nvSpPr>
        <p:spPr bwMode="auto">
          <a:xfrm>
            <a:off x="228600" y="4324066"/>
            <a:ext cx="8686800" cy="253393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r>
              <a:rPr lang="en-US" b="0" dirty="0" smtClean="0">
                <a:solidFill>
                  <a:schemeClr val="bg1">
                    <a:lumMod val="50000"/>
                  </a:schemeClr>
                </a:solidFill>
                <a:latin typeface="Arial" charset="0"/>
                <a:ea typeface="新細明體" charset="-120"/>
              </a:rPr>
              <a:t>%</a:t>
            </a:r>
            <a:r>
              <a:rPr lang="en-US" b="0" dirty="0" smtClean="0">
                <a:solidFill>
                  <a:schemeClr val="bg1"/>
                </a:solidFill>
                <a:latin typeface="Arial" charset="0"/>
                <a:ea typeface="新細明體" charset="-120"/>
              </a:rPr>
              <a:t> </a:t>
            </a:r>
            <a:r>
              <a:rPr lang="en-US" b="0" dirty="0">
                <a:solidFill>
                  <a:schemeClr val="bg1"/>
                </a:solidFill>
                <a:latin typeface="Arial" charset="0"/>
                <a:ea typeface="新細明體" charset="-120"/>
              </a:rPr>
              <a:t>cat </a:t>
            </a:r>
            <a:r>
              <a:rPr lang="en-US" b="0" dirty="0" err="1" smtClean="0">
                <a:solidFill>
                  <a:schemeClr val="bg1"/>
                </a:solidFill>
                <a:latin typeface="Arial" charset="0"/>
                <a:ea typeface="新細明體" charset="-120"/>
              </a:rPr>
              <a:t>argsum</a:t>
            </a:r>
            <a:endParaRPr lang="en-US" b="0" dirty="0" smtClean="0">
              <a:solidFill>
                <a:schemeClr val="bg1"/>
              </a:solidFill>
              <a:latin typeface="Arial" charset="0"/>
              <a:ea typeface="新細明體" charset="-120"/>
            </a:endParaRPr>
          </a:p>
          <a:p>
            <a:pPr eaLnBrk="1" hangingPunct="1"/>
            <a:r>
              <a:rPr lang="en-US" b="0" dirty="0" smtClean="0">
                <a:solidFill>
                  <a:schemeClr val="bg1"/>
                </a:solidFill>
                <a:latin typeface="Arial" charset="0"/>
                <a:ea typeface="新細明體" charset="-120"/>
              </a:rPr>
              <a:t>#!/</a:t>
            </a:r>
            <a:r>
              <a:rPr lang="en-US" b="0" dirty="0" err="1">
                <a:solidFill>
                  <a:schemeClr val="bg1"/>
                </a:solidFill>
                <a:latin typeface="Arial" charset="0"/>
                <a:ea typeface="新細明體" charset="-120"/>
              </a:rPr>
              <a:t>usr</a:t>
            </a:r>
            <a:r>
              <a:rPr lang="en-US" b="0" dirty="0">
                <a:solidFill>
                  <a:schemeClr val="bg1"/>
                </a:solidFill>
                <a:latin typeface="Arial" charset="0"/>
                <a:ea typeface="新細明體" charset="-120"/>
              </a:rPr>
              <a:t>/bin/</a:t>
            </a:r>
            <a:r>
              <a:rPr lang="en-US" b="0" dirty="0" err="1">
                <a:solidFill>
                  <a:schemeClr val="bg1"/>
                </a:solidFill>
                <a:latin typeface="Arial" charset="0"/>
                <a:ea typeface="新細明體" charset="-120"/>
              </a:rPr>
              <a:t>csh</a:t>
            </a:r>
            <a:endParaRPr lang="en-US" b="0" dirty="0">
              <a:solidFill>
                <a:schemeClr val="bg1"/>
              </a:solidFill>
              <a:latin typeface="Arial" charset="0"/>
              <a:ea typeface="新細明體" charset="-120"/>
            </a:endParaRPr>
          </a:p>
          <a:p>
            <a:pPr eaLnBrk="1" hangingPunct="1"/>
            <a:r>
              <a:rPr lang="en-US" b="0" dirty="0">
                <a:solidFill>
                  <a:schemeClr val="bg1"/>
                </a:solidFill>
                <a:latin typeface="Arial" charset="0"/>
                <a:ea typeface="新細明體" charset="-120"/>
              </a:rPr>
              <a:t>set c = "-complement"</a:t>
            </a:r>
          </a:p>
          <a:p>
            <a:pPr eaLnBrk="1" hangingPunct="1"/>
            <a:r>
              <a:rPr lang="en-US" b="0" dirty="0">
                <a:solidFill>
                  <a:schemeClr val="bg1"/>
                </a:solidFill>
                <a:latin typeface="Arial" charset="0"/>
                <a:ea typeface="新細明體" charset="-120"/>
              </a:rPr>
              <a:t>exit `echo $* | </a:t>
            </a:r>
            <a:r>
              <a:rPr lang="en-US" b="0" dirty="0" err="1">
                <a:solidFill>
                  <a:schemeClr val="bg1"/>
                </a:solidFill>
                <a:latin typeface="Arial" charset="0"/>
                <a:ea typeface="新細明體" charset="-120"/>
              </a:rPr>
              <a:t>tr</a:t>
            </a:r>
            <a:r>
              <a:rPr lang="en-US" b="0" dirty="0">
                <a:solidFill>
                  <a:schemeClr val="bg1"/>
                </a:solidFill>
                <a:latin typeface="Arial" charset="0"/>
                <a:ea typeface="新細明體" charset="-120"/>
              </a:rPr>
              <a:t> " " "\n" | cat -n |</a:t>
            </a:r>
            <a:r>
              <a:rPr lang="en-US" sz="1600" b="0" dirty="0">
                <a:solidFill>
                  <a:schemeClr val="bg1"/>
                </a:solidFill>
                <a:latin typeface="Arial" charset="0"/>
                <a:ea typeface="新細明體" charset="-120"/>
              </a:rPr>
              <a:t> </a:t>
            </a:r>
            <a:r>
              <a:rPr lang="en-US" b="0" dirty="0">
                <a:solidFill>
                  <a:schemeClr val="bg1"/>
                </a:solidFill>
                <a:latin typeface="Arial" charset="0"/>
                <a:ea typeface="新細明體" charset="-120"/>
              </a:rPr>
              <a:t>cut -$c -c2-6 |</a:t>
            </a:r>
            <a:r>
              <a:rPr lang="en-US" sz="1600" b="0" dirty="0">
                <a:solidFill>
                  <a:schemeClr val="bg1"/>
                </a:solidFill>
                <a:latin typeface="Arial" charset="0"/>
                <a:ea typeface="新細明體" charset="-120"/>
              </a:rPr>
              <a:t> </a:t>
            </a:r>
            <a:r>
              <a:rPr lang="en-US" b="0" dirty="0" err="1">
                <a:solidFill>
                  <a:schemeClr val="bg1"/>
                </a:solidFill>
                <a:latin typeface="Arial" charset="0"/>
                <a:ea typeface="新細明體" charset="-120"/>
              </a:rPr>
              <a:t>tr</a:t>
            </a:r>
            <a:r>
              <a:rPr lang="en-US" b="0" dirty="0">
                <a:solidFill>
                  <a:schemeClr val="bg1"/>
                </a:solidFill>
                <a:latin typeface="Arial" charset="0"/>
                <a:ea typeface="新細明體" charset="-120"/>
              </a:rPr>
              <a:t> " \t\n" "+  " |</a:t>
            </a:r>
            <a:r>
              <a:rPr lang="en-US" sz="1600" b="0" dirty="0">
                <a:solidFill>
                  <a:schemeClr val="bg1"/>
                </a:solidFill>
                <a:latin typeface="Arial" charset="0"/>
                <a:ea typeface="新細明體" charset="-120"/>
              </a:rPr>
              <a:t> </a:t>
            </a:r>
            <a:r>
              <a:rPr lang="en-US" b="0" dirty="0">
                <a:solidFill>
                  <a:schemeClr val="bg1"/>
                </a:solidFill>
                <a:latin typeface="Arial" charset="0"/>
                <a:ea typeface="新細明體" charset="-120"/>
              </a:rPr>
              <a:t>cut -$c -c1 </a:t>
            </a:r>
            <a:r>
              <a:rPr lang="en-US" b="0" dirty="0" smtClean="0">
                <a:solidFill>
                  <a:schemeClr val="bg1"/>
                </a:solidFill>
                <a:latin typeface="Arial" charset="0"/>
                <a:ea typeface="新細明體" charset="-120"/>
              </a:rPr>
              <a:t>|</a:t>
            </a:r>
            <a:r>
              <a:rPr lang="en-US" sz="1600" b="0" dirty="0" smtClean="0">
                <a:solidFill>
                  <a:schemeClr val="bg1"/>
                </a:solidFill>
                <a:latin typeface="Arial" charset="0"/>
                <a:ea typeface="新細明體" charset="-120"/>
              </a:rPr>
              <a:t> </a:t>
            </a:r>
            <a:r>
              <a:rPr lang="en-US" b="0" dirty="0" err="1" smtClean="0">
                <a:solidFill>
                  <a:schemeClr val="bg1"/>
                </a:solidFill>
                <a:latin typeface="Arial" charset="0"/>
                <a:ea typeface="新細明體" charset="-120"/>
              </a:rPr>
              <a:t>xargs</a:t>
            </a:r>
            <a:r>
              <a:rPr lang="en-US" b="0" dirty="0" smtClean="0">
                <a:solidFill>
                  <a:schemeClr val="bg1"/>
                </a:solidFill>
                <a:latin typeface="Arial" charset="0"/>
                <a:ea typeface="新細明體" charset="-120"/>
              </a:rPr>
              <a:t> </a:t>
            </a:r>
            <a:r>
              <a:rPr lang="en-US" b="0" dirty="0">
                <a:solidFill>
                  <a:schemeClr val="bg1"/>
                </a:solidFill>
                <a:latin typeface="Arial" charset="0"/>
                <a:ea typeface="新細明體" charset="-120"/>
              </a:rPr>
              <a:t>expr</a:t>
            </a:r>
            <a:r>
              <a:rPr lang="en-US" b="0" dirty="0" smtClean="0">
                <a:solidFill>
                  <a:schemeClr val="bg1"/>
                </a:solidFill>
                <a:latin typeface="Arial" charset="0"/>
                <a:ea typeface="新細明體" charset="-120"/>
              </a:rPr>
              <a:t>`</a:t>
            </a:r>
            <a:endParaRPr lang="en-US" b="0" dirty="0">
              <a:solidFill>
                <a:schemeClr val="bg1"/>
              </a:solidFill>
              <a:latin typeface="Arial" charset="0"/>
              <a:ea typeface="新細明體" charset="-120"/>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effectLst/>
                <a:latin typeface="Arial" charset="0"/>
                <a:ea typeface="新細明體" charset="-120"/>
              </a:rPr>
              <a:t>% </a:t>
            </a:r>
            <a:r>
              <a:rPr kumimoji="1" lang="en-US" sz="1800" b="0" i="0" u="none" strike="noStrike" cap="none" normalizeH="0" baseline="0" dirty="0" smtClean="0">
                <a:ln>
                  <a:noFill/>
                </a:ln>
                <a:solidFill>
                  <a:schemeClr val="bg1"/>
                </a:solidFill>
                <a:effectLst/>
                <a:latin typeface="Arial" charset="0"/>
                <a:ea typeface="新細明體" charset="-120"/>
              </a:rPr>
              <a:t>./</a:t>
            </a:r>
            <a:r>
              <a:rPr kumimoji="1" lang="en-US" sz="1800" b="0" i="0" u="none" strike="noStrike" cap="none" normalizeH="0" baseline="0" dirty="0" err="1" smtClean="0">
                <a:ln>
                  <a:noFill/>
                </a:ln>
                <a:solidFill>
                  <a:schemeClr val="bg1"/>
                </a:solidFill>
                <a:effectLst/>
                <a:latin typeface="Arial" charset="0"/>
                <a:ea typeface="新細明體" charset="-120"/>
              </a:rPr>
              <a:t>argsum</a:t>
            </a:r>
            <a:r>
              <a:rPr kumimoji="1" lang="en-US" sz="1800" b="0" i="0" u="none" strike="noStrike" cap="none" normalizeH="0" baseline="0" dirty="0" smtClean="0">
                <a:ln>
                  <a:noFill/>
                </a:ln>
                <a:solidFill>
                  <a:schemeClr val="bg1"/>
                </a:solidFill>
                <a:effectLst/>
                <a:latin typeface="Arial" charset="0"/>
                <a:ea typeface="新細明體" charset="-120"/>
              </a:rPr>
              <a:t> 2 5 20 120</a:t>
            </a:r>
          </a:p>
          <a:p>
            <a:pPr eaLnBrk="1" hangingPunct="1"/>
            <a:r>
              <a:rPr lang="en-US" b="0" dirty="0" smtClean="0">
                <a:latin typeface="Arial" charset="0"/>
                <a:ea typeface="新細明體" charset="-120"/>
              </a:rPr>
              <a:t>% </a:t>
            </a:r>
            <a:r>
              <a:rPr lang="en-US" b="0" dirty="0" smtClean="0">
                <a:solidFill>
                  <a:schemeClr val="bg1"/>
                </a:solidFill>
                <a:latin typeface="Arial" charset="0"/>
                <a:ea typeface="新細明體" charset="-120"/>
              </a:rPr>
              <a:t>echo $? </a:t>
            </a:r>
            <a:r>
              <a:rPr lang="en-US" b="0" dirty="0" smtClean="0">
                <a:solidFill>
                  <a:schemeClr val="bg1"/>
                </a:solidFill>
                <a:latin typeface="Arial" charset="0"/>
                <a:ea typeface="新細明體" charset="-120"/>
              </a:rPr>
              <a:t>||The </a:t>
            </a:r>
            <a:r>
              <a:rPr lang="en-US" b="0" dirty="0">
                <a:solidFill>
                  <a:schemeClr val="bg1"/>
                </a:solidFill>
                <a:latin typeface="Arial" charset="0"/>
                <a:ea typeface="新細明體" charset="-120"/>
              </a:rPr>
              <a:t>passed-value is not meant to mean "error</a:t>
            </a:r>
            <a:r>
              <a:rPr lang="en-US" b="0" dirty="0" smtClean="0">
                <a:solidFill>
                  <a:schemeClr val="bg1"/>
                </a:solidFill>
                <a:latin typeface="Arial" charset="0"/>
                <a:ea typeface="新細明體" charset="-120"/>
              </a:rPr>
              <a:t>"</a:t>
            </a:r>
            <a:endParaRPr lang="en-US" b="0" dirty="0" smtClean="0">
              <a:solidFill>
                <a:schemeClr val="bg1"/>
              </a:solidFill>
              <a:latin typeface="Arial" charset="0"/>
              <a:ea typeface="新細明體" charset="-120"/>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chemeClr val="bg1"/>
                </a:solidFill>
                <a:effectLst/>
                <a:latin typeface="Arial" charset="0"/>
                <a:ea typeface="新細明體" charset="-120"/>
              </a:rPr>
              <a:t>147</a:t>
            </a:r>
          </a:p>
          <a:p>
            <a:pPr eaLnBrk="1" hangingPunct="1"/>
            <a:r>
              <a:rPr lang="en-US" b="0" dirty="0" smtClean="0">
                <a:latin typeface="Arial" charset="0"/>
                <a:ea typeface="新細明體" charset="-120"/>
              </a:rPr>
              <a:t>%</a:t>
            </a:r>
            <a:r>
              <a:rPr lang="en-US" b="0" dirty="0">
                <a:latin typeface="Arial" charset="0"/>
                <a:ea typeface="新細明體" charset="-120"/>
              </a:rPr>
              <a:t> </a:t>
            </a:r>
            <a:r>
              <a:rPr lang="en-US" b="0" dirty="0">
                <a:solidFill>
                  <a:schemeClr val="bg1"/>
                </a:solidFill>
                <a:latin typeface="Arial" charset="0"/>
                <a:ea typeface="新細明體" charset="-120"/>
              </a:rPr>
              <a:t>./</a:t>
            </a:r>
            <a:r>
              <a:rPr lang="en-US" b="0" dirty="0" err="1" smtClean="0">
                <a:solidFill>
                  <a:schemeClr val="bg1"/>
                </a:solidFill>
                <a:latin typeface="Arial" charset="0"/>
                <a:ea typeface="新細明體" charset="-120"/>
              </a:rPr>
              <a:t>argsum</a:t>
            </a:r>
            <a:r>
              <a:rPr lang="en-US" b="0" dirty="0" smtClean="0">
                <a:solidFill>
                  <a:schemeClr val="bg1"/>
                </a:solidFill>
                <a:latin typeface="Arial" charset="0"/>
                <a:ea typeface="新細明體" charset="-120"/>
              </a:rPr>
              <a:t> </a:t>
            </a:r>
            <a:r>
              <a:rPr lang="en-US" b="0" dirty="0">
                <a:solidFill>
                  <a:schemeClr val="bg1"/>
                </a:solidFill>
                <a:latin typeface="Arial" charset="0"/>
                <a:ea typeface="新細明體" charset="-120"/>
              </a:rPr>
              <a:t>2 5 </a:t>
            </a:r>
            <a:r>
              <a:rPr lang="en-US" b="0" dirty="0" smtClean="0">
                <a:solidFill>
                  <a:schemeClr val="bg1"/>
                </a:solidFill>
                <a:latin typeface="Arial" charset="0"/>
                <a:ea typeface="新細明體" charset="-120"/>
              </a:rPr>
              <a:t>|| echo "But this will only print if </a:t>
            </a:r>
            <a:r>
              <a:rPr lang="en-US" b="0" dirty="0" err="1" smtClean="0">
                <a:solidFill>
                  <a:schemeClr val="bg1"/>
                </a:solidFill>
                <a:latin typeface="Arial" charset="0"/>
                <a:ea typeface="新細明體" charset="-120"/>
              </a:rPr>
              <a:t>unix</a:t>
            </a:r>
            <a:r>
              <a:rPr lang="en-US" b="0" dirty="0" smtClean="0">
                <a:solidFill>
                  <a:schemeClr val="bg1"/>
                </a:solidFill>
                <a:latin typeface="Arial" charset="0"/>
                <a:ea typeface="新細明體" charset="-120"/>
              </a:rPr>
              <a:t> THINKS </a:t>
            </a:r>
            <a:r>
              <a:rPr lang="en-US" b="0" dirty="0" err="1" smtClean="0">
                <a:solidFill>
                  <a:schemeClr val="bg1"/>
                </a:solidFill>
                <a:latin typeface="Arial" charset="0"/>
                <a:ea typeface="新細明體" charset="-120"/>
              </a:rPr>
              <a:t>argsummer</a:t>
            </a:r>
            <a:r>
              <a:rPr lang="en-US" b="0" dirty="0" smtClean="0">
                <a:solidFill>
                  <a:schemeClr val="bg1"/>
                </a:solidFill>
                <a:latin typeface="Arial" charset="0"/>
                <a:ea typeface="新細明體" charset="-120"/>
              </a:rPr>
              <a:t> failed."</a:t>
            </a:r>
          </a:p>
          <a:p>
            <a:pPr eaLnBrk="1" hangingPunct="1"/>
            <a:r>
              <a:rPr lang="en-US" b="0" dirty="0">
                <a:solidFill>
                  <a:schemeClr val="bg1"/>
                </a:solidFill>
                <a:latin typeface="Arial" charset="0"/>
                <a:ea typeface="新細明體" charset="-120"/>
              </a:rPr>
              <a:t>But this will only print if </a:t>
            </a:r>
            <a:r>
              <a:rPr lang="en-US" b="0" dirty="0" err="1">
                <a:solidFill>
                  <a:schemeClr val="bg1"/>
                </a:solidFill>
                <a:latin typeface="Arial" charset="0"/>
                <a:ea typeface="新細明體" charset="-120"/>
              </a:rPr>
              <a:t>unix</a:t>
            </a:r>
            <a:r>
              <a:rPr lang="en-US" b="0" dirty="0">
                <a:solidFill>
                  <a:schemeClr val="bg1"/>
                </a:solidFill>
                <a:latin typeface="Arial" charset="0"/>
                <a:ea typeface="新細明體" charset="-120"/>
              </a:rPr>
              <a:t> THINKS </a:t>
            </a:r>
            <a:r>
              <a:rPr lang="en-US" b="0" dirty="0" err="1">
                <a:solidFill>
                  <a:schemeClr val="bg1"/>
                </a:solidFill>
                <a:latin typeface="Arial" charset="0"/>
                <a:ea typeface="新細明體" charset="-120"/>
              </a:rPr>
              <a:t>argsummer</a:t>
            </a:r>
            <a:r>
              <a:rPr lang="en-US" b="0" dirty="0">
                <a:solidFill>
                  <a:schemeClr val="bg1"/>
                </a:solidFill>
                <a:latin typeface="Arial" charset="0"/>
                <a:ea typeface="新細明體" charset="-120"/>
              </a:rPr>
              <a:t> failed.</a:t>
            </a:r>
          </a:p>
        </p:txBody>
      </p:sp>
      <p:graphicFrame>
        <p:nvGraphicFramePr>
          <p:cNvPr id="3" name="Table 2"/>
          <p:cNvGraphicFramePr>
            <a:graphicFrameLocks noGrp="1"/>
          </p:cNvGraphicFramePr>
          <p:nvPr>
            <p:extLst>
              <p:ext uri="{D42A27DB-BD31-4B8C-83A1-F6EECF244321}">
                <p14:modId xmlns:p14="http://schemas.microsoft.com/office/powerpoint/2010/main" val="979073930"/>
              </p:ext>
            </p:extLst>
          </p:nvPr>
        </p:nvGraphicFramePr>
        <p:xfrm>
          <a:off x="1828800" y="1504666"/>
          <a:ext cx="5486400" cy="2133600"/>
        </p:xfrm>
        <a:graphic>
          <a:graphicData uri="http://schemas.openxmlformats.org/drawingml/2006/table">
            <a:tbl>
              <a:tblPr firstRow="1" bandRow="1">
                <a:tableStyleId>{5C22544A-7EE6-4342-B048-85BDC9FD1C3A}</a:tableStyleId>
              </a:tblPr>
              <a:tblGrid>
                <a:gridCol w="838200"/>
                <a:gridCol w="4648200"/>
              </a:tblGrid>
              <a:tr h="370417">
                <a:tc gridSpan="2">
                  <a:txBody>
                    <a:bodyPr/>
                    <a:lstStyle/>
                    <a:p>
                      <a:pPr algn="ctr"/>
                      <a:r>
                        <a:rPr lang="en-US" sz="2800" baseline="0" dirty="0" smtClean="0">
                          <a:solidFill>
                            <a:schemeClr val="tx1"/>
                          </a:solidFill>
                        </a:rPr>
                        <a:t>ls error codes (in </a:t>
                      </a:r>
                      <a:r>
                        <a:rPr lang="en-US" sz="2800" baseline="0" dirty="0" err="1" smtClean="0">
                          <a:solidFill>
                            <a:schemeClr val="tx1"/>
                          </a:solidFill>
                        </a:rPr>
                        <a:t>csh</a:t>
                      </a:r>
                      <a:r>
                        <a:rPr lang="en-US" sz="2800" baseline="0" dirty="0" smtClean="0">
                          <a:solidFill>
                            <a:schemeClr val="tx1"/>
                          </a:solidFill>
                        </a:rPr>
                        <a:t>):</a:t>
                      </a:r>
                      <a:endParaRPr lang="en-US" sz="2800" baseline="0"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r>
              <a:tr h="370417">
                <a:tc>
                  <a:txBody>
                    <a:bodyPr/>
                    <a:lstStyle/>
                    <a:p>
                      <a:pPr algn="ctr"/>
                      <a:r>
                        <a:rPr lang="en-US" sz="2800" baseline="0" dirty="0" smtClean="0">
                          <a:solidFill>
                            <a:srgbClr val="00B050"/>
                          </a:solidFill>
                        </a:rPr>
                        <a:t>0</a:t>
                      </a:r>
                      <a:endParaRPr lang="en-US" sz="2800" baseline="0" dirty="0">
                        <a:solidFill>
                          <a:srgbClr val="00B050"/>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3F9FA"/>
                    </a:solidFill>
                  </a:tcPr>
                </a:tc>
                <a:tc>
                  <a:txBody>
                    <a:bodyPr/>
                    <a:lstStyle/>
                    <a:p>
                      <a:r>
                        <a:rPr lang="en-US" sz="2800" baseline="0" dirty="0" smtClean="0">
                          <a:solidFill>
                            <a:srgbClr val="00B050"/>
                          </a:solidFill>
                        </a:rPr>
                        <a:t>Success</a:t>
                      </a:r>
                      <a:endParaRPr lang="en-US" sz="2800" baseline="0" dirty="0">
                        <a:solidFill>
                          <a:srgbClr val="00B050"/>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3F9FA"/>
                    </a:solidFill>
                  </a:tcPr>
                </a:tc>
              </a:tr>
              <a:tr h="370417">
                <a:tc>
                  <a:txBody>
                    <a:bodyPr/>
                    <a:lstStyle/>
                    <a:p>
                      <a:pPr algn="ctr"/>
                      <a:r>
                        <a:rPr lang="en-US" sz="2800" baseline="0" dirty="0" smtClean="0">
                          <a:solidFill>
                            <a:srgbClr val="7030A0"/>
                          </a:solidFill>
                        </a:rPr>
                        <a:t>1</a:t>
                      </a:r>
                      <a:endParaRPr lang="en-US" sz="2800" baseline="0" dirty="0">
                        <a:solidFill>
                          <a:srgbClr val="7030A0"/>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F3F4"/>
                    </a:solidFill>
                  </a:tcPr>
                </a:tc>
                <a:tc>
                  <a:txBody>
                    <a:bodyPr/>
                    <a:lstStyle/>
                    <a:p>
                      <a:r>
                        <a:rPr lang="en-US" sz="2800" baseline="0" dirty="0" smtClean="0">
                          <a:solidFill>
                            <a:srgbClr val="7030A0"/>
                          </a:solidFill>
                        </a:rPr>
                        <a:t>No </a:t>
                      </a:r>
                      <a:r>
                        <a:rPr lang="en-US" sz="2800" baseline="0" dirty="0" smtClean="0">
                          <a:solidFill>
                            <a:srgbClr val="7030A0"/>
                          </a:solidFill>
                        </a:rPr>
                        <a:t>match</a:t>
                      </a:r>
                      <a:endParaRPr lang="en-US" sz="2800" baseline="0" dirty="0">
                        <a:solidFill>
                          <a:srgbClr val="7030A0"/>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F3F4"/>
                    </a:solidFill>
                  </a:tcPr>
                </a:tc>
              </a:tr>
              <a:tr h="370417">
                <a:tc>
                  <a:txBody>
                    <a:bodyPr/>
                    <a:lstStyle/>
                    <a:p>
                      <a:pPr algn="ctr"/>
                      <a:r>
                        <a:rPr lang="en-US" sz="2800" baseline="0" dirty="0" smtClean="0">
                          <a:solidFill>
                            <a:srgbClr val="FF0000"/>
                          </a:solidFill>
                        </a:rPr>
                        <a:t>2</a:t>
                      </a:r>
                      <a:endParaRPr lang="en-US" sz="2800" baseline="0" dirty="0">
                        <a:solidFill>
                          <a:srgbClr val="FF0000"/>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3F9FA"/>
                    </a:solidFill>
                  </a:tcPr>
                </a:tc>
                <a:tc>
                  <a:txBody>
                    <a:bodyPr/>
                    <a:lstStyle/>
                    <a:p>
                      <a:r>
                        <a:rPr lang="en-US" sz="2800" baseline="0" dirty="0" smtClean="0">
                          <a:solidFill>
                            <a:srgbClr val="FF0000"/>
                          </a:solidFill>
                        </a:rPr>
                        <a:t>No such file or directory</a:t>
                      </a:r>
                      <a:endParaRPr lang="en-US" sz="2800" baseline="0" dirty="0">
                        <a:solidFill>
                          <a:srgbClr val="FF0000"/>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3F9FA"/>
                    </a:solidFill>
                  </a:tcPr>
                </a:tc>
              </a:tr>
              <a:tr h="423333">
                <a:tc>
                  <a:txBody>
                    <a:bodyPr/>
                    <a:lstStyle/>
                    <a:p>
                      <a:pPr algn="ctr"/>
                      <a:r>
                        <a:rPr lang="en-US" sz="2800" baseline="0" dirty="0" smtClean="0">
                          <a:solidFill>
                            <a:schemeClr val="tx1"/>
                          </a:solidFill>
                        </a:rPr>
                        <a:t>…</a:t>
                      </a:r>
                      <a:endParaRPr lang="en-US" sz="2800" baseline="0"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F3F4"/>
                    </a:solidFill>
                  </a:tcPr>
                </a:tc>
                <a:tc>
                  <a:txBody>
                    <a:bodyPr/>
                    <a:lstStyle/>
                    <a:p>
                      <a:r>
                        <a:rPr lang="en-US" sz="2800" baseline="0" dirty="0" smtClean="0">
                          <a:solidFill>
                            <a:schemeClr val="tx1"/>
                          </a:solidFill>
                        </a:rPr>
                        <a:t>…</a:t>
                      </a:r>
                      <a:endParaRPr lang="en-US" sz="2800" baseline="0"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F3F4"/>
                    </a:solidFill>
                  </a:tcPr>
                </a:tc>
              </a:tr>
            </a:tbl>
          </a:graphicData>
        </a:graphic>
      </p:graphicFrame>
      <p:sp>
        <p:nvSpPr>
          <p:cNvPr id="5" name="Rectangle 4"/>
          <p:cNvSpPr/>
          <p:nvPr/>
        </p:nvSpPr>
        <p:spPr bwMode="auto">
          <a:xfrm>
            <a:off x="1828800" y="0"/>
            <a:ext cx="5486400" cy="1524000"/>
          </a:xfrm>
          <a:prstGeom prst="rect">
            <a:avLst/>
          </a:prstGeom>
          <a:solidFill>
            <a:srgbClr val="FED84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b="0" spc="-10" dirty="0" smtClean="0">
                <a:solidFill>
                  <a:srgbClr val="A38001"/>
                </a:solidFill>
                <a:latin typeface="Arial" charset="0"/>
                <a:ea typeface="新細明體" charset="-120"/>
              </a:rPr>
              <a:t>Because the causes of failure are more </a:t>
            </a:r>
            <a:r>
              <a:rPr lang="en-US" sz="2400" b="0" dirty="0" smtClean="0">
                <a:solidFill>
                  <a:srgbClr val="A38001"/>
                </a:solidFill>
                <a:latin typeface="Arial" charset="0"/>
                <a:ea typeface="新細明體" charset="-120"/>
              </a:rPr>
              <a:t>important than the causes of success, it makes sense</a:t>
            </a:r>
            <a:r>
              <a:rPr lang="en-US" sz="2000" dirty="0" smtClean="0">
                <a:solidFill>
                  <a:srgbClr val="A38001"/>
                </a:solidFill>
                <a:latin typeface="Arial" charset="0"/>
                <a:ea typeface="新細明體" charset="-120"/>
              </a:rPr>
              <a:t> </a:t>
            </a:r>
            <a:r>
              <a:rPr lang="en-US" sz="2400" i="1" spc="-10" dirty="0" smtClean="0">
                <a:solidFill>
                  <a:srgbClr val="FF0000"/>
                </a:solidFill>
                <a:latin typeface="Arial" charset="0"/>
                <a:ea typeface="新細明體" charset="-120"/>
              </a:rPr>
              <a:t>to</a:t>
            </a:r>
            <a:r>
              <a:rPr lang="en-US" i="1" spc="-10" dirty="0" smtClean="0">
                <a:solidFill>
                  <a:srgbClr val="FF0000"/>
                </a:solidFill>
                <a:latin typeface="Arial" charset="0"/>
                <a:ea typeface="新細明體" charset="-120"/>
              </a:rPr>
              <a:t> </a:t>
            </a:r>
            <a:r>
              <a:rPr lang="en-US" sz="2400" i="1" spc="-70" dirty="0" smtClean="0">
                <a:solidFill>
                  <a:srgbClr val="FF0000"/>
                </a:solidFill>
                <a:latin typeface="Arial" charset="0"/>
                <a:ea typeface="新細明體" charset="-120"/>
              </a:rPr>
              <a:t>allow</a:t>
            </a:r>
            <a:r>
              <a:rPr lang="en-US" sz="2000" b="0" i="1" spc="-10" dirty="0" smtClean="0">
                <a:solidFill>
                  <a:srgbClr val="FF0000"/>
                </a:solidFill>
                <a:latin typeface="Arial" charset="0"/>
                <a:ea typeface="新細明體" charset="-120"/>
              </a:rPr>
              <a:t> </a:t>
            </a:r>
            <a:r>
              <a:rPr lang="en-US" sz="2400" b="0" dirty="0" smtClean="0">
                <a:solidFill>
                  <a:srgbClr val="A38001"/>
                </a:solidFill>
                <a:latin typeface="Arial" charset="0"/>
                <a:ea typeface="新細明體" charset="-120"/>
              </a:rPr>
              <a:t>error codes by using nonzero #s to indicate failure:</a:t>
            </a:r>
            <a:endParaRPr kumimoji="1" lang="en-US" sz="2400" b="0" i="0" u="none" strike="noStrike" cap="none" normalizeH="0" baseline="0" dirty="0" smtClean="0">
              <a:ln>
                <a:noFill/>
              </a:ln>
              <a:solidFill>
                <a:srgbClr val="A38001"/>
              </a:solidFill>
              <a:effectLst/>
              <a:latin typeface="Arial" charset="0"/>
              <a:ea typeface="新細明體" charset="-120"/>
            </a:endParaRPr>
          </a:p>
        </p:txBody>
      </p:sp>
      <p:sp>
        <p:nvSpPr>
          <p:cNvPr id="8" name="AutoShape 9"/>
          <p:cNvSpPr>
            <a:spLocks noChangeArrowheads="1"/>
          </p:cNvSpPr>
          <p:nvPr/>
        </p:nvSpPr>
        <p:spPr bwMode="auto">
          <a:xfrm>
            <a:off x="5029200" y="1733266"/>
            <a:ext cx="3886200" cy="1066800"/>
          </a:xfrm>
          <a:prstGeom prst="wedgeRectCallout">
            <a:avLst>
              <a:gd name="adj1" fmla="val -56485"/>
              <a:gd name="adj2" fmla="val -113503"/>
            </a:avLst>
          </a:prstGeom>
          <a:solidFill>
            <a:srgbClr val="FFC00D"/>
          </a:solidFill>
          <a:ln w="9525">
            <a:solidFill>
              <a:schemeClr val="tx1"/>
            </a:solid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eaLnBrk="1" hangingPunct="1">
              <a:spcBef>
                <a:spcPct val="0"/>
              </a:spcBef>
              <a:buFontTx/>
              <a:buNone/>
            </a:pPr>
            <a:r>
              <a:rPr lang="en-US" altLang="zh-TW" b="0" dirty="0" smtClean="0">
                <a:cs typeface="Arial" panose="020B0604020202020204" pitchFamily="34" charset="0"/>
              </a:rPr>
              <a:t>"</a:t>
            </a:r>
            <a:r>
              <a:rPr lang="en-US" altLang="zh-TW" dirty="0" smtClean="0">
                <a:solidFill>
                  <a:srgbClr val="FF0000"/>
                </a:solidFill>
                <a:cs typeface="Arial" panose="020B0604020202020204" pitchFamily="34" charset="0"/>
              </a:rPr>
              <a:t>To allow</a:t>
            </a:r>
            <a:r>
              <a:rPr lang="en-US" altLang="zh-TW" b="0" dirty="0" smtClean="0">
                <a:cs typeface="Arial" panose="020B0604020202020204" pitchFamily="34" charset="0"/>
              </a:rPr>
              <a:t>" does not mean "to require".</a:t>
            </a:r>
            <a:endParaRPr lang="en-US" altLang="zh-TW" b="0" dirty="0" smtClean="0">
              <a:cs typeface="Arial" panose="020B0604020202020204" pitchFamily="34" charset="0"/>
            </a:endParaRPr>
          </a:p>
          <a:p>
            <a:pPr algn="ctr" eaLnBrk="1" hangingPunct="1">
              <a:spcBef>
                <a:spcPct val="0"/>
              </a:spcBef>
              <a:buFontTx/>
              <a:buNone/>
            </a:pPr>
            <a:endParaRPr lang="en-US" altLang="zh-TW" sz="2800" b="0" dirty="0">
              <a:cs typeface="Arial" panose="020B0604020202020204" pitchFamily="34" charset="0"/>
            </a:endParaRPr>
          </a:p>
        </p:txBody>
      </p:sp>
      <p:sp>
        <p:nvSpPr>
          <p:cNvPr id="9" name="AutoShape 9"/>
          <p:cNvSpPr>
            <a:spLocks noChangeArrowheads="1"/>
          </p:cNvSpPr>
          <p:nvPr/>
        </p:nvSpPr>
        <p:spPr bwMode="auto">
          <a:xfrm>
            <a:off x="5029200" y="2800066"/>
            <a:ext cx="3886200" cy="2057400"/>
          </a:xfrm>
          <a:prstGeom prst="wedgeRectCallout">
            <a:avLst>
              <a:gd name="adj1" fmla="val 23235"/>
              <a:gd name="adj2" fmla="val 129693"/>
            </a:avLst>
          </a:prstGeom>
          <a:solidFill>
            <a:srgbClr val="FFC00D"/>
          </a:solidFill>
          <a:ln w="9525">
            <a:solidFill>
              <a:schemeClr val="tx1"/>
            </a:solid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eaLnBrk="1" hangingPunct="1">
              <a:spcBef>
                <a:spcPct val="0"/>
              </a:spcBef>
              <a:buFontTx/>
              <a:buNone/>
            </a:pPr>
            <a:r>
              <a:rPr lang="en-US" altLang="zh-TW" b="0" spc="-30" dirty="0" smtClean="0">
                <a:cs typeface="Arial" panose="020B0604020202020204" pitchFamily="34" charset="0"/>
              </a:rPr>
              <a:t>If bash wants to </a:t>
            </a:r>
            <a:r>
              <a:rPr lang="en-US" altLang="zh-TW" b="0" spc="-30" dirty="0" smtClean="0">
                <a:cs typeface="Arial" panose="020B0604020202020204" pitchFamily="34" charset="0"/>
              </a:rPr>
              <a:t>give</a:t>
            </a:r>
            <a:r>
              <a:rPr lang="en-US" altLang="zh-TW" b="0" spc="-10" dirty="0" smtClean="0">
                <a:cs typeface="Arial" panose="020B0604020202020204" pitchFamily="34" charset="0"/>
              </a:rPr>
              <a:t> </a:t>
            </a:r>
            <a:r>
              <a:rPr lang="en-US" altLang="zh-TW" b="0" spc="-30" dirty="0" smtClean="0">
                <a:cs typeface="Arial" panose="020B0604020202020204" pitchFamily="34" charset="0"/>
              </a:rPr>
              <a:t>error code #2 to both </a:t>
            </a:r>
            <a:r>
              <a:rPr lang="en-US" altLang="zh-TW" b="0" dirty="0" smtClean="0">
                <a:cs typeface="Arial" panose="020B0604020202020204" pitchFamily="34" charset="0"/>
              </a:rPr>
              <a:t>of the errors shown here, that's OK too</a:t>
            </a:r>
            <a:r>
              <a:rPr lang="en-US" altLang="zh-TW" b="0" dirty="0" smtClean="0">
                <a:cs typeface="Arial" panose="020B0604020202020204" pitchFamily="34" charset="0"/>
              </a:rPr>
              <a:t>.</a:t>
            </a:r>
            <a:endParaRPr lang="en-US" altLang="zh-TW" b="0" dirty="0" smtClean="0">
              <a:cs typeface="Arial" panose="020B0604020202020204" pitchFamily="34" charset="0"/>
            </a:endParaRPr>
          </a:p>
          <a:p>
            <a:pPr algn="ctr" eaLnBrk="1" hangingPunct="1">
              <a:spcBef>
                <a:spcPct val="0"/>
              </a:spcBef>
              <a:buFontTx/>
              <a:buNone/>
            </a:pPr>
            <a:endParaRPr lang="en-US" altLang="zh-TW" sz="2800" b="0" dirty="0">
              <a:cs typeface="Arial" panose="020B0604020202020204" pitchFamily="34" charset="0"/>
            </a:endParaRPr>
          </a:p>
        </p:txBody>
      </p:sp>
      <p:sp>
        <p:nvSpPr>
          <p:cNvPr id="10" name="AutoShape 9"/>
          <p:cNvSpPr>
            <a:spLocks noChangeArrowheads="1"/>
          </p:cNvSpPr>
          <p:nvPr/>
        </p:nvSpPr>
        <p:spPr bwMode="auto">
          <a:xfrm>
            <a:off x="228600" y="1733266"/>
            <a:ext cx="3886200" cy="2590800"/>
          </a:xfrm>
          <a:prstGeom prst="wedgeRectCallout">
            <a:avLst>
              <a:gd name="adj1" fmla="val 82520"/>
              <a:gd name="adj2" fmla="val -36884"/>
            </a:avLst>
          </a:prstGeom>
          <a:solidFill>
            <a:srgbClr val="FFC00D"/>
          </a:solidFill>
          <a:ln w="9525">
            <a:solidFill>
              <a:schemeClr val="tx1"/>
            </a:solid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eaLnBrk="1" hangingPunct="1">
              <a:spcBef>
                <a:spcPct val="0"/>
              </a:spcBef>
              <a:buFontTx/>
              <a:buNone/>
            </a:pPr>
            <a:r>
              <a:rPr lang="en-US" altLang="zh-TW" b="0" spc="-30" dirty="0" smtClean="0">
                <a:cs typeface="Arial" panose="020B0604020202020204" pitchFamily="34" charset="0"/>
              </a:rPr>
              <a:t>And if you want the return value of your </a:t>
            </a:r>
            <a:r>
              <a:rPr lang="en-US" altLang="zh-TW" b="0" spc="-30" dirty="0" smtClean="0">
                <a:cs typeface="Arial" panose="020B0604020202020204" pitchFamily="34" charset="0"/>
              </a:rPr>
              <a:t>own scripts to mean something else, you can do that too:</a:t>
            </a:r>
            <a:endParaRPr lang="en-US" altLang="zh-TW" sz="2800" b="0" dirty="0">
              <a:cs typeface="Arial" panose="020B0604020202020204" pitchFamily="34" charset="0"/>
            </a:endParaRPr>
          </a:p>
        </p:txBody>
      </p:sp>
      <p:sp>
        <p:nvSpPr>
          <p:cNvPr id="13" name="Rectangle 12"/>
          <p:cNvSpPr/>
          <p:nvPr/>
        </p:nvSpPr>
        <p:spPr bwMode="auto">
          <a:xfrm>
            <a:off x="228600" y="4324066"/>
            <a:ext cx="457200" cy="253393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b="0" dirty="0" smtClean="0">
              <a:solidFill>
                <a:schemeClr val="bg1"/>
              </a:solidFill>
              <a:latin typeface="Arial" charset="0"/>
              <a:ea typeface="新細明體" charset="-120"/>
            </a:endParaRPr>
          </a:p>
          <a:p>
            <a:pPr eaLnBrk="1" hangingPunct="1"/>
            <a:endParaRPr lang="en-US" b="0" dirty="0">
              <a:solidFill>
                <a:schemeClr val="bg1"/>
              </a:solidFill>
              <a:latin typeface="Arial" charset="0"/>
              <a:ea typeface="新細明體" charset="-120"/>
            </a:endParaRPr>
          </a:p>
          <a:p>
            <a:pPr eaLnBrk="1" hangingPunct="1"/>
            <a:endParaRPr lang="en-US" b="0" dirty="0">
              <a:solidFill>
                <a:schemeClr val="bg1"/>
              </a:solidFill>
              <a:latin typeface="Arial" charset="0"/>
              <a:ea typeface="新細明體" charset="-120"/>
            </a:endParaRPr>
          </a:p>
          <a:p>
            <a:pPr eaLnBrk="1" hangingPunct="1"/>
            <a:endParaRPr lang="en-US" b="0" dirty="0">
              <a:solidFill>
                <a:schemeClr val="bg1"/>
              </a:solidFill>
              <a:latin typeface="Arial" charset="0"/>
              <a:ea typeface="新細明體" charset="-120"/>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smtClean="0">
                <a:ln>
                  <a:noFill/>
                </a:ln>
                <a:solidFill>
                  <a:schemeClr val="bg1">
                    <a:lumMod val="50000"/>
                  </a:schemeClr>
                </a:solidFill>
                <a:effectLst/>
                <a:latin typeface="Arial" charset="0"/>
                <a:ea typeface="新細明體" charset="-120"/>
              </a:rPr>
              <a:t>%</a:t>
            </a:r>
            <a:endParaRPr kumimoji="1" lang="en-US" sz="1800" b="0" i="0" u="none" strike="noStrike" cap="none" normalizeH="0" baseline="0" dirty="0" smtClean="0">
              <a:ln>
                <a:noFill/>
              </a:ln>
              <a:solidFill>
                <a:schemeClr val="bg1"/>
              </a:solidFill>
              <a:effectLst/>
              <a:latin typeface="Arial" charset="0"/>
              <a:ea typeface="新細明體" charset="-120"/>
            </a:endParaRPr>
          </a:p>
          <a:p>
            <a:pPr eaLnBrk="1" hangingPunct="1"/>
            <a:r>
              <a:rPr lang="en-US" b="0" dirty="0" smtClean="0">
                <a:solidFill>
                  <a:schemeClr val="bg1">
                    <a:lumMod val="50000"/>
                  </a:schemeClr>
                </a:solidFill>
                <a:latin typeface="Arial" charset="0"/>
                <a:ea typeface="新細明體" charset="-120"/>
              </a:rPr>
              <a:t>%</a:t>
            </a:r>
            <a:endParaRPr lang="en-US" b="0" dirty="0" smtClean="0">
              <a:solidFill>
                <a:schemeClr val="bg1"/>
              </a:solidFill>
              <a:latin typeface="Arial" charset="0"/>
              <a:ea typeface="新細明體" charset="-120"/>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chemeClr val="bg1"/>
              </a:solidFill>
              <a:effectLst/>
              <a:latin typeface="Arial" charset="0"/>
              <a:ea typeface="新細明體" charset="-120"/>
            </a:endParaRPr>
          </a:p>
          <a:p>
            <a:pPr eaLnBrk="1" hangingPunct="1"/>
            <a:r>
              <a:rPr lang="en-US" b="0" dirty="0" smtClean="0">
                <a:solidFill>
                  <a:schemeClr val="bg1">
                    <a:lumMod val="50000"/>
                  </a:schemeClr>
                </a:solidFill>
                <a:latin typeface="Arial" charset="0"/>
                <a:ea typeface="新細明體" charset="-120"/>
              </a:rPr>
              <a:t>%</a:t>
            </a:r>
            <a:endParaRPr lang="en-US" b="0" dirty="0" smtClean="0">
              <a:solidFill>
                <a:schemeClr val="bg1"/>
              </a:solidFill>
              <a:latin typeface="Arial" charset="0"/>
              <a:ea typeface="新細明體" charset="-120"/>
            </a:endParaRPr>
          </a:p>
          <a:p>
            <a:pPr eaLnBrk="1" hangingPunct="1"/>
            <a:endParaRPr lang="en-US" b="0" dirty="0">
              <a:solidFill>
                <a:schemeClr val="bg1"/>
              </a:solidFill>
              <a:latin typeface="Arial" charset="0"/>
              <a:ea typeface="新細明體" charset="-120"/>
            </a:endParaRPr>
          </a:p>
        </p:txBody>
      </p:sp>
      <p:sp>
        <p:nvSpPr>
          <p:cNvPr id="15" name="AutoShape 9"/>
          <p:cNvSpPr>
            <a:spLocks noChangeArrowheads="1"/>
          </p:cNvSpPr>
          <p:nvPr/>
        </p:nvSpPr>
        <p:spPr bwMode="auto">
          <a:xfrm>
            <a:off x="5029200" y="2798064"/>
            <a:ext cx="3886200" cy="2057400"/>
          </a:xfrm>
          <a:prstGeom prst="wedgeRectCallout">
            <a:avLst>
              <a:gd name="adj1" fmla="val 22013"/>
              <a:gd name="adj2" fmla="val 50039"/>
            </a:avLst>
          </a:prstGeom>
          <a:solidFill>
            <a:srgbClr val="FFC00D"/>
          </a:solidFill>
          <a:ln w="9525">
            <a:solidFill>
              <a:schemeClr val="tx1"/>
            </a:solid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eaLnBrk="1" hangingPunct="1">
              <a:spcBef>
                <a:spcPct val="0"/>
              </a:spcBef>
              <a:buFontTx/>
              <a:buNone/>
            </a:pPr>
            <a:r>
              <a:rPr lang="en-US" altLang="zh-TW" b="0" spc="-30" dirty="0" smtClean="0">
                <a:cs typeface="Arial" panose="020B0604020202020204" pitchFamily="34" charset="0"/>
              </a:rPr>
              <a:t>If bash wants to </a:t>
            </a:r>
            <a:r>
              <a:rPr lang="en-US" altLang="zh-TW" b="0" spc="-30" dirty="0" smtClean="0">
                <a:cs typeface="Arial" panose="020B0604020202020204" pitchFamily="34" charset="0"/>
              </a:rPr>
              <a:t>give</a:t>
            </a:r>
            <a:r>
              <a:rPr lang="en-US" altLang="zh-TW" b="0" spc="-10" dirty="0" smtClean="0">
                <a:cs typeface="Arial" panose="020B0604020202020204" pitchFamily="34" charset="0"/>
              </a:rPr>
              <a:t> </a:t>
            </a:r>
            <a:r>
              <a:rPr lang="en-US" altLang="zh-TW" b="0" spc="-30" dirty="0" smtClean="0">
                <a:cs typeface="Arial" panose="020B0604020202020204" pitchFamily="34" charset="0"/>
              </a:rPr>
              <a:t>error code #2 to both </a:t>
            </a:r>
            <a:r>
              <a:rPr lang="en-US" altLang="zh-TW" b="0" dirty="0" smtClean="0">
                <a:cs typeface="Arial" panose="020B0604020202020204" pitchFamily="34" charset="0"/>
              </a:rPr>
              <a:t>of the errors shown here, that's OK too</a:t>
            </a:r>
            <a:r>
              <a:rPr lang="en-US" altLang="zh-TW" b="0" dirty="0" smtClean="0">
                <a:cs typeface="Arial" panose="020B0604020202020204" pitchFamily="34" charset="0"/>
              </a:rPr>
              <a:t>.</a:t>
            </a:r>
            <a:endParaRPr lang="en-US" altLang="zh-TW" b="0" dirty="0" smtClean="0">
              <a:cs typeface="Arial" panose="020B0604020202020204" pitchFamily="34" charset="0"/>
            </a:endParaRPr>
          </a:p>
          <a:p>
            <a:pPr algn="ctr" eaLnBrk="1" hangingPunct="1">
              <a:spcBef>
                <a:spcPct val="0"/>
              </a:spcBef>
              <a:buFontTx/>
              <a:buNone/>
            </a:pPr>
            <a:endParaRPr lang="en-US" altLang="zh-TW" sz="2800" b="0" dirty="0">
              <a:cs typeface="Arial" panose="020B0604020202020204" pitchFamily="34" charset="0"/>
            </a:endParaRPr>
          </a:p>
        </p:txBody>
      </p:sp>
    </p:spTree>
    <p:extLst>
      <p:ext uri="{BB962C8B-B14F-4D97-AF65-F5344CB8AC3E}">
        <p14:creationId xmlns:p14="http://schemas.microsoft.com/office/powerpoint/2010/main" val="559947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up)">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par>
                          <p:cTn id="19" fill="hold">
                            <p:stCondLst>
                              <p:cond delay="0"/>
                            </p:stCondLst>
                            <p:childTnLst>
                              <p:par>
                                <p:cTn id="20" presetID="14" presetClass="entr" presetSubtype="10" fill="hold" nodeType="afterEffect">
                                  <p:stCondLst>
                                    <p:cond delay="0"/>
                                  </p:stCondLst>
                                  <p:childTnLst>
                                    <p:set>
                                      <p:cBhvr>
                                        <p:cTn id="21" dur="1" fill="hold">
                                          <p:stCondLst>
                                            <p:cond delay="0"/>
                                          </p:stCondLst>
                                        </p:cTn>
                                        <p:tgtEl>
                                          <p:spTgt spid="4">
                                            <p:txEl>
                                              <p:pRg st="15" end="15"/>
                                            </p:txEl>
                                          </p:spTgt>
                                        </p:tgtEl>
                                        <p:attrNameLst>
                                          <p:attrName>style.visibility</p:attrName>
                                        </p:attrNameLst>
                                      </p:cBhvr>
                                      <p:to>
                                        <p:strVal val="visible"/>
                                      </p:to>
                                    </p:set>
                                    <p:animEffect transition="in" filter="randombar(horizontal)">
                                      <p:cBhvr>
                                        <p:cTn id="22" dur="500"/>
                                        <p:tgtEl>
                                          <p:spTgt spid="4">
                                            <p:txEl>
                                              <p:pRg st="15" end="1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grpId="1" nodeType="clickEffect">
                                  <p:stCondLst>
                                    <p:cond delay="0"/>
                                  </p:stCondLst>
                                  <p:childTnLst>
                                    <p:animEffect transition="out" filter="wipe(down)">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par>
                                <p:cTn id="28" presetID="22" presetClass="entr" presetSubtype="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right)">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randombar(horizontal)">
                                      <p:cBhvr>
                                        <p:cTn id="35" dur="500"/>
                                        <p:tgtEl>
                                          <p:spTgt spid="7"/>
                                        </p:tgtEl>
                                      </p:cBhvr>
                                    </p:animEffect>
                                  </p:childTnLst>
                                </p:cTn>
                              </p:par>
                              <p:par>
                                <p:cTn id="36" presetID="14" presetClass="entr" presetSubtype="10" fill="hold" nodeType="withEffect">
                                  <p:stCondLst>
                                    <p:cond delay="0"/>
                                  </p:stCondLst>
                                  <p:childTnLst>
                                    <p:set>
                                      <p:cBhvr>
                                        <p:cTn id="37" dur="1" fill="hold">
                                          <p:stCondLst>
                                            <p:cond delay="0"/>
                                          </p:stCondLst>
                                        </p:cTn>
                                        <p:tgtEl>
                                          <p:spTgt spid="6">
                                            <p:txEl>
                                              <p:pRg st="0" end="0"/>
                                            </p:txEl>
                                          </p:spTgt>
                                        </p:tgtEl>
                                        <p:attrNameLst>
                                          <p:attrName>style.visibility</p:attrName>
                                        </p:attrNameLst>
                                      </p:cBhvr>
                                      <p:to>
                                        <p:strVal val="visible"/>
                                      </p:to>
                                    </p:set>
                                    <p:animEffect transition="in" filter="randombar(horizontal)">
                                      <p:cBhvr>
                                        <p:cTn id="38" dur="500"/>
                                        <p:tgtEl>
                                          <p:spTgt spid="6">
                                            <p:txEl>
                                              <p:pRg st="0" end="0"/>
                                            </p:txEl>
                                          </p:spTgt>
                                        </p:tgtEl>
                                      </p:cBhvr>
                                    </p:animEffect>
                                  </p:childTnLst>
                                </p:cTn>
                              </p:par>
                              <p:par>
                                <p:cTn id="39" presetID="14" presetClass="entr" presetSubtype="10" fill="hold" nodeType="with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Effect transition="in" filter="randombar(horizontal)">
                                      <p:cBhvr>
                                        <p:cTn id="41" dur="500"/>
                                        <p:tgtEl>
                                          <p:spTgt spid="6">
                                            <p:txEl>
                                              <p:pRg st="1" end="1"/>
                                            </p:txEl>
                                          </p:spTgt>
                                        </p:tgtEl>
                                      </p:cBhvr>
                                    </p:animEffect>
                                  </p:childTnLst>
                                </p:cTn>
                              </p:par>
                              <p:par>
                                <p:cTn id="42" presetID="14" presetClass="entr" presetSubtype="10" fill="hold" nodeType="withEffect">
                                  <p:stCondLst>
                                    <p:cond delay="0"/>
                                  </p:stCondLst>
                                  <p:childTnLst>
                                    <p:set>
                                      <p:cBhvr>
                                        <p:cTn id="43" dur="1" fill="hold">
                                          <p:stCondLst>
                                            <p:cond delay="0"/>
                                          </p:stCondLst>
                                        </p:cTn>
                                        <p:tgtEl>
                                          <p:spTgt spid="6">
                                            <p:txEl>
                                              <p:pRg st="2" end="2"/>
                                            </p:txEl>
                                          </p:spTgt>
                                        </p:tgtEl>
                                        <p:attrNameLst>
                                          <p:attrName>style.visibility</p:attrName>
                                        </p:attrNameLst>
                                      </p:cBhvr>
                                      <p:to>
                                        <p:strVal val="visible"/>
                                      </p:to>
                                    </p:set>
                                    <p:animEffect transition="in" filter="randombar(horizontal)">
                                      <p:cBhvr>
                                        <p:cTn id="44" dur="500"/>
                                        <p:tgtEl>
                                          <p:spTgt spid="6">
                                            <p:txEl>
                                              <p:pRg st="2" end="2"/>
                                            </p:txEl>
                                          </p:spTgt>
                                        </p:tgtEl>
                                      </p:cBhvr>
                                    </p:animEffect>
                                  </p:childTnLst>
                                </p:cTn>
                              </p:par>
                              <p:par>
                                <p:cTn id="45" presetID="14" presetClass="entr" presetSubtype="10" fill="hold" nodeType="with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animEffect transition="in" filter="randombar(horizontal)">
                                      <p:cBhvr>
                                        <p:cTn id="47" dur="500"/>
                                        <p:tgtEl>
                                          <p:spTgt spid="6">
                                            <p:txEl>
                                              <p:pRg st="3" end="3"/>
                                            </p:txEl>
                                          </p:spTgt>
                                        </p:tgtEl>
                                      </p:cBhvr>
                                    </p:animEffect>
                                  </p:childTnLst>
                                </p:cTn>
                              </p:par>
                              <p:par>
                                <p:cTn id="48" presetID="14" presetClass="entr" presetSubtype="10" fill="hold" nodeType="withEffect">
                                  <p:stCondLst>
                                    <p:cond delay="0"/>
                                  </p:stCondLst>
                                  <p:childTnLst>
                                    <p:set>
                                      <p:cBhvr>
                                        <p:cTn id="49" dur="1" fill="hold">
                                          <p:stCondLst>
                                            <p:cond delay="0"/>
                                          </p:stCondLst>
                                        </p:cTn>
                                        <p:tgtEl>
                                          <p:spTgt spid="13">
                                            <p:txEl>
                                              <p:pRg st="4" end="4"/>
                                            </p:txEl>
                                          </p:spTgt>
                                        </p:tgtEl>
                                        <p:attrNameLst>
                                          <p:attrName>style.visibility</p:attrName>
                                        </p:attrNameLst>
                                      </p:cBhvr>
                                      <p:to>
                                        <p:strVal val="visible"/>
                                      </p:to>
                                    </p:set>
                                    <p:animEffect transition="in" filter="randombar(horizontal)">
                                      <p:cBhvr>
                                        <p:cTn id="50" dur="500"/>
                                        <p:tgtEl>
                                          <p:spTgt spid="13">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nodeType="clickEffect">
                                  <p:stCondLst>
                                    <p:cond delay="0"/>
                                  </p:stCondLst>
                                  <p:childTnLst>
                                    <p:set>
                                      <p:cBhvr>
                                        <p:cTn id="54" dur="1" fill="hold">
                                          <p:stCondLst>
                                            <p:cond delay="0"/>
                                          </p:stCondLst>
                                        </p:cTn>
                                        <p:tgtEl>
                                          <p:spTgt spid="6">
                                            <p:txEl>
                                              <p:pRg st="4" end="4"/>
                                            </p:txEl>
                                          </p:spTgt>
                                        </p:tgtEl>
                                        <p:attrNameLst>
                                          <p:attrName>style.visibility</p:attrName>
                                        </p:attrNameLst>
                                      </p:cBhvr>
                                      <p:to>
                                        <p:strVal val="visible"/>
                                      </p:to>
                                    </p:set>
                                    <p:animEffect transition="in" filter="randombar(horizontal)">
                                      <p:cBhvr>
                                        <p:cTn id="55" dur="500"/>
                                        <p:tgtEl>
                                          <p:spTgt spid="6">
                                            <p:txEl>
                                              <p:pRg st="4" end="4"/>
                                            </p:txEl>
                                          </p:spTgt>
                                        </p:tgtEl>
                                      </p:cBhvr>
                                    </p:animEffect>
                                  </p:childTnLst>
                                </p:cTn>
                              </p:par>
                              <p:par>
                                <p:cTn id="56" presetID="14" presetClass="entr" presetSubtype="10" fill="hold" nodeType="withEffect">
                                  <p:stCondLst>
                                    <p:cond delay="0"/>
                                  </p:stCondLst>
                                  <p:childTnLst>
                                    <p:set>
                                      <p:cBhvr>
                                        <p:cTn id="57" dur="1" fill="hold">
                                          <p:stCondLst>
                                            <p:cond delay="0"/>
                                          </p:stCondLst>
                                        </p:cTn>
                                        <p:tgtEl>
                                          <p:spTgt spid="13">
                                            <p:txEl>
                                              <p:pRg st="5" end="5"/>
                                            </p:txEl>
                                          </p:spTgt>
                                        </p:tgtEl>
                                        <p:attrNameLst>
                                          <p:attrName>style.visibility</p:attrName>
                                        </p:attrNameLst>
                                      </p:cBhvr>
                                      <p:to>
                                        <p:strVal val="visible"/>
                                      </p:to>
                                    </p:set>
                                    <p:animEffect transition="in" filter="randombar(horizontal)">
                                      <p:cBhvr>
                                        <p:cTn id="58" dur="500"/>
                                        <p:tgtEl>
                                          <p:spTgt spid="13">
                                            <p:txEl>
                                              <p:pRg st="5" end="5"/>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nodeType="clickEffect">
                                  <p:stCondLst>
                                    <p:cond delay="0"/>
                                  </p:stCondLst>
                                  <p:childTnLst>
                                    <p:set>
                                      <p:cBhvr>
                                        <p:cTn id="62" dur="1" fill="hold">
                                          <p:stCondLst>
                                            <p:cond delay="0"/>
                                          </p:stCondLst>
                                        </p:cTn>
                                        <p:tgtEl>
                                          <p:spTgt spid="6">
                                            <p:txEl>
                                              <p:pRg st="5" end="5"/>
                                            </p:txEl>
                                          </p:spTgt>
                                        </p:tgtEl>
                                        <p:attrNameLst>
                                          <p:attrName>style.visibility</p:attrName>
                                        </p:attrNameLst>
                                      </p:cBhvr>
                                      <p:to>
                                        <p:strVal val="visible"/>
                                      </p:to>
                                    </p:set>
                                    <p:animEffect transition="in" filter="randombar(horizontal)">
                                      <p:cBhvr>
                                        <p:cTn id="63" dur="500"/>
                                        <p:tgtEl>
                                          <p:spTgt spid="6">
                                            <p:txEl>
                                              <p:pRg st="5" end="5"/>
                                            </p:txEl>
                                          </p:spTgt>
                                        </p:tgtEl>
                                      </p:cBhvr>
                                    </p:animEffect>
                                  </p:childTnLst>
                                </p:cTn>
                              </p:par>
                              <p:par>
                                <p:cTn id="64" presetID="14" presetClass="entr" presetSubtype="10" fill="hold" nodeType="withEffect">
                                  <p:stCondLst>
                                    <p:cond delay="0"/>
                                  </p:stCondLst>
                                  <p:childTnLst>
                                    <p:set>
                                      <p:cBhvr>
                                        <p:cTn id="65" dur="1" fill="hold">
                                          <p:stCondLst>
                                            <p:cond delay="0"/>
                                          </p:stCondLst>
                                        </p:cTn>
                                        <p:tgtEl>
                                          <p:spTgt spid="6">
                                            <p:txEl>
                                              <p:pRg st="6" end="6"/>
                                            </p:txEl>
                                          </p:spTgt>
                                        </p:tgtEl>
                                        <p:attrNameLst>
                                          <p:attrName>style.visibility</p:attrName>
                                        </p:attrNameLst>
                                      </p:cBhvr>
                                      <p:to>
                                        <p:strVal val="visible"/>
                                      </p:to>
                                    </p:set>
                                    <p:animEffect transition="in" filter="randombar(horizontal)">
                                      <p:cBhvr>
                                        <p:cTn id="66" dur="500"/>
                                        <p:tgtEl>
                                          <p:spTgt spid="6">
                                            <p:txEl>
                                              <p:pRg st="6" end="6"/>
                                            </p:txEl>
                                          </p:spTgt>
                                        </p:tgtEl>
                                      </p:cBhvr>
                                    </p:animEffect>
                                  </p:childTnLst>
                                </p:cTn>
                              </p:par>
                              <p:par>
                                <p:cTn id="67" presetID="14" presetClass="entr" presetSubtype="10" fill="hold" nodeType="withEffect">
                                  <p:stCondLst>
                                    <p:cond delay="0"/>
                                  </p:stCondLst>
                                  <p:childTnLst>
                                    <p:set>
                                      <p:cBhvr>
                                        <p:cTn id="68" dur="1" fill="hold">
                                          <p:stCondLst>
                                            <p:cond delay="0"/>
                                          </p:stCondLst>
                                        </p:cTn>
                                        <p:tgtEl>
                                          <p:spTgt spid="13">
                                            <p:txEl>
                                              <p:pRg st="7" end="7"/>
                                            </p:txEl>
                                          </p:spTgt>
                                        </p:tgtEl>
                                        <p:attrNameLst>
                                          <p:attrName>style.visibility</p:attrName>
                                        </p:attrNameLst>
                                      </p:cBhvr>
                                      <p:to>
                                        <p:strVal val="visible"/>
                                      </p:to>
                                    </p:set>
                                    <p:animEffect transition="in" filter="randombar(horizontal)">
                                      <p:cBhvr>
                                        <p:cTn id="69" dur="500"/>
                                        <p:tgtEl>
                                          <p:spTgt spid="13">
                                            <p:txEl>
                                              <p:pRg st="7" end="7"/>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4" presetClass="entr" presetSubtype="10" fill="hold" nodeType="clickEffect">
                                  <p:stCondLst>
                                    <p:cond delay="0"/>
                                  </p:stCondLst>
                                  <p:childTnLst>
                                    <p:set>
                                      <p:cBhvr>
                                        <p:cTn id="73" dur="1" fill="hold">
                                          <p:stCondLst>
                                            <p:cond delay="0"/>
                                          </p:stCondLst>
                                        </p:cTn>
                                        <p:tgtEl>
                                          <p:spTgt spid="6">
                                            <p:txEl>
                                              <p:pRg st="7" end="7"/>
                                            </p:txEl>
                                          </p:spTgt>
                                        </p:tgtEl>
                                        <p:attrNameLst>
                                          <p:attrName>style.visibility</p:attrName>
                                        </p:attrNameLst>
                                      </p:cBhvr>
                                      <p:to>
                                        <p:strVal val="visible"/>
                                      </p:to>
                                    </p:set>
                                    <p:animEffect transition="in" filter="randombar(horizontal)">
                                      <p:cBhvr>
                                        <p:cTn id="74" dur="500"/>
                                        <p:tgtEl>
                                          <p:spTgt spid="6">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4" presetClass="entr" presetSubtype="10" fill="hold" nodeType="clickEffect">
                                  <p:stCondLst>
                                    <p:cond delay="0"/>
                                  </p:stCondLst>
                                  <p:childTnLst>
                                    <p:set>
                                      <p:cBhvr>
                                        <p:cTn id="78" dur="1" fill="hold">
                                          <p:stCondLst>
                                            <p:cond delay="0"/>
                                          </p:stCondLst>
                                        </p:cTn>
                                        <p:tgtEl>
                                          <p:spTgt spid="6">
                                            <p:txEl>
                                              <p:pRg st="8" end="8"/>
                                            </p:txEl>
                                          </p:spTgt>
                                        </p:tgtEl>
                                        <p:attrNameLst>
                                          <p:attrName>style.visibility</p:attrName>
                                        </p:attrNameLst>
                                      </p:cBhvr>
                                      <p:to>
                                        <p:strVal val="visible"/>
                                      </p:to>
                                    </p:set>
                                    <p:animEffect transition="in" filter="randombar(horizontal)">
                                      <p:cBhvr>
                                        <p:cTn id="79"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9" grpId="1" animBg="1"/>
      <p:bldP spid="10" grpId="0" animBg="1"/>
      <p:bldP spid="15" grpId="0" animBg="1"/>
      <p:bldP spid="15"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4294967295"/>
          </p:nvPr>
        </p:nvSpPr>
        <p:spPr>
          <a:xfrm>
            <a:off x="228600" y="1043608"/>
            <a:ext cx="8305800" cy="5814392"/>
          </a:xfrm>
        </p:spPr>
        <p:txBody>
          <a:bodyPr/>
          <a:lstStyle/>
          <a:p>
            <a:pPr eaLnBrk="1" hangingPunct="1">
              <a:lnSpc>
                <a:spcPct val="80000"/>
              </a:lnSpc>
            </a:pPr>
            <a:r>
              <a:rPr lang="en-US" altLang="zh-TW" sz="3400" dirty="0" smtClean="0">
                <a:solidFill>
                  <a:schemeClr val="bg1">
                    <a:lumMod val="65000"/>
                  </a:schemeClr>
                </a:solidFill>
              </a:rPr>
              <a:t>Built-in </a:t>
            </a:r>
            <a:r>
              <a:rPr lang="en-US" altLang="zh-TW" sz="3400" dirty="0">
                <a:solidFill>
                  <a:schemeClr val="bg1">
                    <a:lumMod val="65000"/>
                  </a:schemeClr>
                </a:solidFill>
              </a:rPr>
              <a:t>shell variables</a:t>
            </a:r>
          </a:p>
          <a:p>
            <a:pPr eaLnBrk="1" hangingPunct="1">
              <a:lnSpc>
                <a:spcPct val="80000"/>
              </a:lnSpc>
              <a:buFontTx/>
              <a:buNone/>
            </a:pPr>
            <a:r>
              <a:rPr lang="en-US" altLang="zh-TW" dirty="0">
                <a:solidFill>
                  <a:schemeClr val="bg1">
                    <a:lumMod val="65000"/>
                  </a:schemeClr>
                </a:solidFill>
              </a:rPr>
              <a:t>	</a:t>
            </a:r>
            <a:r>
              <a:rPr lang="en-US" altLang="zh-TW" sz="2800" dirty="0">
                <a:solidFill>
                  <a:schemeClr val="bg1">
                    <a:lumMod val="65000"/>
                  </a:schemeClr>
                </a:solidFill>
              </a:rPr>
              <a:t>$PATH, $SHELL, $HOME,</a:t>
            </a:r>
            <a:r>
              <a:rPr lang="en-US" altLang="zh-TW" sz="2800" dirty="0">
                <a:solidFill>
                  <a:srgbClr val="A6A6A6"/>
                </a:solidFill>
              </a:rPr>
              <a:t> $prompt, </a:t>
            </a:r>
            <a:r>
              <a:rPr lang="en-US" altLang="zh-TW" sz="2800" dirty="0" smtClean="0">
                <a:solidFill>
                  <a:srgbClr val="A6A6A6"/>
                </a:solidFill>
              </a:rPr>
              <a:t>$</a:t>
            </a:r>
            <a:r>
              <a:rPr lang="en-US" altLang="zh-TW" sz="2800" dirty="0" err="1" smtClean="0">
                <a:solidFill>
                  <a:srgbClr val="A6A6A6"/>
                </a:solidFill>
              </a:rPr>
              <a:t>argv</a:t>
            </a:r>
            <a:r>
              <a:rPr lang="en-US" altLang="zh-TW" sz="2800" dirty="0" smtClean="0">
                <a:solidFill>
                  <a:srgbClr val="A6A6A6"/>
                </a:solidFill>
              </a:rPr>
              <a:t>, etc</a:t>
            </a:r>
            <a:r>
              <a:rPr lang="en-US" altLang="zh-TW" sz="2800" dirty="0">
                <a:solidFill>
                  <a:srgbClr val="A6A6A6"/>
                </a:solidFill>
              </a:rPr>
              <a:t>.</a:t>
            </a:r>
          </a:p>
          <a:p>
            <a:pPr lvl="1" eaLnBrk="1" hangingPunct="1">
              <a:lnSpc>
                <a:spcPct val="80000"/>
              </a:lnSpc>
            </a:pPr>
            <a:r>
              <a:rPr lang="en-US" altLang="zh-TW" sz="2400" dirty="0" smtClean="0">
                <a:solidFill>
                  <a:srgbClr val="A6A6A6"/>
                </a:solidFill>
              </a:rPr>
              <a:t>These have </a:t>
            </a:r>
            <a:r>
              <a:rPr lang="en-US" altLang="zh-TW" sz="2400" dirty="0">
                <a:solidFill>
                  <a:srgbClr val="A6A6A6"/>
                </a:solidFill>
              </a:rPr>
              <a:t>special meaning to the shell</a:t>
            </a:r>
          </a:p>
          <a:p>
            <a:pPr lvl="1" eaLnBrk="1" hangingPunct="1">
              <a:lnSpc>
                <a:spcPct val="80000"/>
              </a:lnSpc>
            </a:pPr>
            <a:r>
              <a:rPr lang="en-US" altLang="zh-TW" sz="2400" dirty="0">
                <a:solidFill>
                  <a:srgbClr val="A6A6A6"/>
                </a:solidFill>
              </a:rPr>
              <a:t>By convention, they </a:t>
            </a:r>
            <a:r>
              <a:rPr lang="en-US" altLang="zh-TW" sz="2400" dirty="0" smtClean="0">
                <a:solidFill>
                  <a:srgbClr val="A6A6A6"/>
                </a:solidFill>
              </a:rPr>
              <a:t>mostly use </a:t>
            </a:r>
            <a:r>
              <a:rPr lang="en-US" altLang="zh-TW" sz="2400" dirty="0">
                <a:solidFill>
                  <a:srgbClr val="A6A6A6"/>
                </a:solidFill>
              </a:rPr>
              <a:t>upper-case letters</a:t>
            </a:r>
          </a:p>
          <a:p>
            <a:pPr eaLnBrk="1" hangingPunct="1">
              <a:lnSpc>
                <a:spcPct val="80000"/>
              </a:lnSpc>
              <a:buFontTx/>
              <a:buNone/>
            </a:pPr>
            <a:endParaRPr lang="en-US" altLang="zh-TW" sz="1200" dirty="0">
              <a:solidFill>
                <a:srgbClr val="A6A6A6"/>
              </a:solidFill>
            </a:endParaRPr>
          </a:p>
          <a:p>
            <a:pPr eaLnBrk="1" hangingPunct="1">
              <a:lnSpc>
                <a:spcPct val="80000"/>
              </a:lnSpc>
            </a:pPr>
            <a:r>
              <a:rPr lang="en-US" altLang="zh-TW" sz="3400" dirty="0" smtClean="0">
                <a:solidFill>
                  <a:srgbClr val="A6A6A6"/>
                </a:solidFill>
              </a:rPr>
              <a:t>User created variables</a:t>
            </a:r>
          </a:p>
          <a:p>
            <a:pPr eaLnBrk="1" hangingPunct="1">
              <a:lnSpc>
                <a:spcPct val="80000"/>
              </a:lnSpc>
              <a:buFontTx/>
              <a:buNone/>
            </a:pPr>
            <a:r>
              <a:rPr lang="en-US" altLang="zh-TW" dirty="0" smtClean="0">
                <a:solidFill>
                  <a:srgbClr val="A6A6A6"/>
                </a:solidFill>
              </a:rPr>
              <a:t>	</a:t>
            </a:r>
            <a:r>
              <a:rPr lang="en-US" altLang="zh-TW" sz="2800" dirty="0" smtClean="0">
                <a:solidFill>
                  <a:srgbClr val="A6A6A6"/>
                </a:solidFill>
              </a:rPr>
              <a:t>$</a:t>
            </a:r>
            <a:r>
              <a:rPr lang="en-US" altLang="zh-TW" sz="2800" dirty="0" err="1" smtClean="0">
                <a:solidFill>
                  <a:srgbClr val="A6A6A6"/>
                </a:solidFill>
              </a:rPr>
              <a:t>myvar</a:t>
            </a:r>
            <a:r>
              <a:rPr lang="en-US" altLang="zh-TW" sz="2800" dirty="0" smtClean="0">
                <a:solidFill>
                  <a:srgbClr val="A6A6A6"/>
                </a:solidFill>
              </a:rPr>
              <a:t>, $file1, etc.</a:t>
            </a:r>
          </a:p>
          <a:p>
            <a:pPr eaLnBrk="1" hangingPunct="1">
              <a:lnSpc>
                <a:spcPct val="80000"/>
              </a:lnSpc>
              <a:buFontTx/>
              <a:buNone/>
            </a:pPr>
            <a:endParaRPr lang="en-US" altLang="zh-TW" sz="1200" dirty="0" smtClean="0">
              <a:solidFill>
                <a:srgbClr val="FF0066"/>
              </a:solidFill>
            </a:endParaRPr>
          </a:p>
          <a:p>
            <a:pPr eaLnBrk="1" hangingPunct="1">
              <a:lnSpc>
                <a:spcPct val="80000"/>
              </a:lnSpc>
            </a:pPr>
            <a:r>
              <a:rPr lang="en-US" altLang="zh-TW" sz="3400" dirty="0" smtClean="0">
                <a:solidFill>
                  <a:srgbClr val="FF0066"/>
                </a:solidFill>
              </a:rPr>
              <a:t>Special </a:t>
            </a:r>
            <a:r>
              <a:rPr lang="en-US" altLang="zh-TW" sz="3400" dirty="0" smtClean="0">
                <a:solidFill>
                  <a:srgbClr val="FF0066"/>
                </a:solidFill>
              </a:rPr>
              <a:t>variables</a:t>
            </a:r>
            <a:endParaRPr lang="en-US" altLang="zh-TW" sz="3400" dirty="0" smtClean="0">
              <a:solidFill>
                <a:srgbClr val="FF0066"/>
              </a:solidFill>
            </a:endParaRPr>
          </a:p>
          <a:p>
            <a:pPr eaLnBrk="1" hangingPunct="1">
              <a:lnSpc>
                <a:spcPct val="80000"/>
              </a:lnSpc>
              <a:buNone/>
            </a:pPr>
            <a:r>
              <a:rPr lang="en-US" altLang="zh-TW" dirty="0" smtClean="0">
                <a:solidFill>
                  <a:srgbClr val="A6A6A6"/>
                </a:solidFill>
              </a:rPr>
              <a:t>	</a:t>
            </a:r>
            <a:r>
              <a:rPr lang="en-US" altLang="zh-TW" sz="2800" dirty="0">
                <a:solidFill>
                  <a:srgbClr val="A6A6A6"/>
                </a:solidFill>
              </a:rPr>
              <a:t>$* (list of all arguments), $#</a:t>
            </a:r>
            <a:r>
              <a:rPr lang="en-US" altLang="zh-TW" sz="2800" dirty="0" smtClean="0">
                <a:solidFill>
                  <a:srgbClr val="A6A6A6"/>
                </a:solidFill>
              </a:rPr>
              <a:t>x (# </a:t>
            </a:r>
            <a:r>
              <a:rPr lang="en-US" altLang="zh-TW" sz="2800" dirty="0">
                <a:solidFill>
                  <a:srgbClr val="A6A6A6"/>
                </a:solidFill>
              </a:rPr>
              <a:t>of elements</a:t>
            </a:r>
            <a:r>
              <a:rPr lang="en-US" altLang="zh-TW" sz="2800" dirty="0" smtClean="0">
                <a:solidFill>
                  <a:srgbClr val="A6A6A6"/>
                </a:solidFill>
              </a:rPr>
              <a:t>), $#,  </a:t>
            </a:r>
            <a:r>
              <a:rPr lang="en-US" altLang="zh-TW" sz="2800" dirty="0">
                <a:solidFill>
                  <a:srgbClr val="A6A6A6"/>
                </a:solidFill>
              </a:rPr>
              <a:t/>
            </a:r>
            <a:br>
              <a:rPr lang="en-US" altLang="zh-TW" sz="2800" dirty="0">
                <a:solidFill>
                  <a:srgbClr val="A6A6A6"/>
                </a:solidFill>
              </a:rPr>
            </a:br>
            <a:r>
              <a:rPr lang="en-US" altLang="zh-TW" sz="2800" b="1" dirty="0" smtClean="0">
                <a:solidFill>
                  <a:srgbClr val="FF0000"/>
                </a:solidFill>
              </a:rPr>
              <a:t>$?</a:t>
            </a:r>
            <a:r>
              <a:rPr lang="en-US" altLang="zh-TW" sz="2800" dirty="0" smtClean="0">
                <a:solidFill>
                  <a:schemeClr val="bg1">
                    <a:lumMod val="65000"/>
                  </a:schemeClr>
                </a:solidFill>
              </a:rPr>
              <a:t>, </a:t>
            </a:r>
            <a:r>
              <a:rPr lang="en-US" altLang="zh-TW" sz="2800" dirty="0">
                <a:solidFill>
                  <a:srgbClr val="A6A6A6"/>
                </a:solidFill>
              </a:rPr>
              <a:t>$?X</a:t>
            </a:r>
            <a:r>
              <a:rPr lang="en-US" altLang="zh-TW" sz="2800" dirty="0">
                <a:solidFill>
                  <a:schemeClr val="bg1">
                    <a:lumMod val="65000"/>
                  </a:schemeClr>
                </a:solidFill>
              </a:rPr>
              <a:t>, </a:t>
            </a:r>
            <a:r>
              <a:rPr lang="en-US" altLang="zh-TW" sz="2800" dirty="0">
                <a:solidFill>
                  <a:srgbClr val="A6A6A6"/>
                </a:solidFill>
              </a:rPr>
              <a:t>$&lt;</a:t>
            </a:r>
            <a:r>
              <a:rPr lang="en-US" altLang="zh-TW" sz="2800" dirty="0">
                <a:solidFill>
                  <a:schemeClr val="bg1">
                    <a:lumMod val="65000"/>
                  </a:schemeClr>
                </a:solidFill>
              </a:rPr>
              <a:t>, etc</a:t>
            </a:r>
            <a:r>
              <a:rPr lang="en-US" altLang="zh-TW" sz="2800" dirty="0">
                <a:solidFill>
                  <a:schemeClr val="bg1">
                    <a:lumMod val="65000"/>
                  </a:schemeClr>
                </a:solidFill>
              </a:rPr>
              <a:t>.</a:t>
            </a:r>
          </a:p>
          <a:p>
            <a:pPr eaLnBrk="1" hangingPunct="1">
              <a:lnSpc>
                <a:spcPct val="80000"/>
              </a:lnSpc>
              <a:buFontTx/>
              <a:buNone/>
            </a:pPr>
            <a:endParaRPr lang="en-US" altLang="zh-TW" sz="1200" dirty="0" smtClean="0">
              <a:solidFill>
                <a:srgbClr val="A6A6A6"/>
              </a:solidFill>
            </a:endParaRPr>
          </a:p>
          <a:p>
            <a:pPr eaLnBrk="1" hangingPunct="1">
              <a:lnSpc>
                <a:spcPct val="80000"/>
              </a:lnSpc>
            </a:pPr>
            <a:r>
              <a:rPr lang="en-US" altLang="zh-TW" sz="3400" dirty="0" smtClean="0">
                <a:solidFill>
                  <a:srgbClr val="A6A6A6"/>
                </a:solidFill>
              </a:rPr>
              <a:t>Positional parameters</a:t>
            </a:r>
          </a:p>
          <a:p>
            <a:pPr eaLnBrk="1" hangingPunct="1">
              <a:lnSpc>
                <a:spcPct val="80000"/>
              </a:lnSpc>
              <a:buNone/>
            </a:pPr>
            <a:r>
              <a:rPr lang="en-US" altLang="zh-TW" dirty="0" smtClean="0">
                <a:solidFill>
                  <a:srgbClr val="A6A6A6"/>
                </a:solidFill>
              </a:rPr>
              <a:t>	</a:t>
            </a:r>
            <a:r>
              <a:rPr lang="en-US" altLang="zh-TW" sz="2800" dirty="0">
                <a:solidFill>
                  <a:srgbClr val="A6A6A6"/>
                </a:solidFill>
              </a:rPr>
              <a:t>$1, $2, etc</a:t>
            </a:r>
            <a:r>
              <a:rPr lang="en-US" altLang="zh-TW" sz="2800" dirty="0" smtClean="0">
                <a:solidFill>
                  <a:srgbClr val="A6A6A6"/>
                </a:solidFill>
              </a:rPr>
              <a:t>.</a:t>
            </a:r>
            <a:endParaRPr lang="en-US" altLang="zh-TW" sz="2800" dirty="0">
              <a:solidFill>
                <a:srgbClr val="A6A6A6"/>
              </a:solidFill>
            </a:endParaRPr>
          </a:p>
        </p:txBody>
      </p:sp>
      <p:sp>
        <p:nvSpPr>
          <p:cNvPr id="4" name="Rectangle 2"/>
          <p:cNvSpPr txBox="1">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新細明體" charset="-120"/>
              </a:defRPr>
            </a:lvl2pPr>
            <a:lvl3pPr algn="ctr" rtl="0" eaLnBrk="0" fontAlgn="base" hangingPunct="0">
              <a:spcBef>
                <a:spcPct val="0"/>
              </a:spcBef>
              <a:spcAft>
                <a:spcPct val="0"/>
              </a:spcAft>
              <a:defRPr kumimoji="1" sz="4400">
                <a:solidFill>
                  <a:schemeClr val="tx2"/>
                </a:solidFill>
                <a:latin typeface="Arial" charset="0"/>
                <a:ea typeface="新細明體" charset="-120"/>
              </a:defRPr>
            </a:lvl3pPr>
            <a:lvl4pPr algn="ctr" rtl="0" eaLnBrk="0" fontAlgn="base" hangingPunct="0">
              <a:spcBef>
                <a:spcPct val="0"/>
              </a:spcBef>
              <a:spcAft>
                <a:spcPct val="0"/>
              </a:spcAft>
              <a:defRPr kumimoji="1" sz="4400">
                <a:solidFill>
                  <a:schemeClr val="tx2"/>
                </a:solidFill>
                <a:latin typeface="Arial" charset="0"/>
                <a:ea typeface="新細明體" charset="-120"/>
              </a:defRPr>
            </a:lvl4pPr>
            <a:lvl5pPr algn="ctr" rtl="0" eaLnBrk="0" fontAlgn="base" hangingPunct="0">
              <a:spcBef>
                <a:spcPct val="0"/>
              </a:spcBef>
              <a:spcAft>
                <a:spcPct val="0"/>
              </a:spcAft>
              <a:defRPr kumimoji="1" sz="4400">
                <a:solidFill>
                  <a:schemeClr val="tx2"/>
                </a:solidFill>
                <a:latin typeface="Arial" charset="0"/>
                <a:ea typeface="新細明體" charset="-120"/>
              </a:defRPr>
            </a:lvl5pPr>
            <a:lvl6pPr marL="457200" algn="ctr" rtl="0" fontAlgn="base">
              <a:spcBef>
                <a:spcPct val="0"/>
              </a:spcBef>
              <a:spcAft>
                <a:spcPct val="0"/>
              </a:spcAft>
              <a:defRPr kumimoji="1" sz="4400">
                <a:solidFill>
                  <a:schemeClr val="tx2"/>
                </a:solidFill>
                <a:latin typeface="Arial" charset="0"/>
                <a:ea typeface="新細明體" charset="-120"/>
              </a:defRPr>
            </a:lvl6pPr>
            <a:lvl7pPr marL="914400" algn="ctr" rtl="0" fontAlgn="base">
              <a:spcBef>
                <a:spcPct val="0"/>
              </a:spcBef>
              <a:spcAft>
                <a:spcPct val="0"/>
              </a:spcAft>
              <a:defRPr kumimoji="1" sz="4400">
                <a:solidFill>
                  <a:schemeClr val="tx2"/>
                </a:solidFill>
                <a:latin typeface="Arial" charset="0"/>
                <a:ea typeface="新細明體" charset="-120"/>
              </a:defRPr>
            </a:lvl7pPr>
            <a:lvl8pPr marL="1371600" algn="ctr" rtl="0" fontAlgn="base">
              <a:spcBef>
                <a:spcPct val="0"/>
              </a:spcBef>
              <a:spcAft>
                <a:spcPct val="0"/>
              </a:spcAft>
              <a:defRPr kumimoji="1" sz="4400">
                <a:solidFill>
                  <a:schemeClr val="tx2"/>
                </a:solidFill>
                <a:latin typeface="Arial" charset="0"/>
                <a:ea typeface="新細明體" charset="-120"/>
              </a:defRPr>
            </a:lvl8pPr>
            <a:lvl9pPr marL="1828800" algn="ctr" rtl="0" fontAlgn="base">
              <a:spcBef>
                <a:spcPct val="0"/>
              </a:spcBef>
              <a:spcAft>
                <a:spcPct val="0"/>
              </a:spcAft>
              <a:defRPr kumimoji="1" sz="4400">
                <a:solidFill>
                  <a:schemeClr val="tx2"/>
                </a:solidFill>
                <a:latin typeface="Arial" charset="0"/>
                <a:ea typeface="新細明體" charset="-120"/>
              </a:defRPr>
            </a:lvl9pPr>
          </a:lstStyle>
          <a:p>
            <a:pPr eaLnBrk="1" hangingPunct="1"/>
            <a:r>
              <a:rPr lang="en-US" altLang="zh-TW" sz="4800" kern="0" dirty="0" smtClean="0">
                <a:solidFill>
                  <a:srgbClr val="0033CC"/>
                </a:solidFill>
              </a:rPr>
              <a:t>Parameters and Variables</a:t>
            </a:r>
            <a:endParaRPr lang="en-US" altLang="zh-TW" sz="4800" kern="0" dirty="0" smtClean="0">
              <a:solidFill>
                <a:srgbClr val="0033CC"/>
              </a:solidFill>
            </a:endParaRPr>
          </a:p>
        </p:txBody>
      </p:sp>
    </p:spTree>
    <p:extLst>
      <p:ext uri="{BB962C8B-B14F-4D97-AF65-F5344CB8AC3E}">
        <p14:creationId xmlns:p14="http://schemas.microsoft.com/office/powerpoint/2010/main" val="23244277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4294967295"/>
          </p:nvPr>
        </p:nvSpPr>
        <p:spPr>
          <a:xfrm>
            <a:off x="228600" y="1043608"/>
            <a:ext cx="8305800" cy="5814392"/>
          </a:xfrm>
        </p:spPr>
        <p:txBody>
          <a:bodyPr/>
          <a:lstStyle/>
          <a:p>
            <a:pPr eaLnBrk="1" hangingPunct="1">
              <a:lnSpc>
                <a:spcPct val="80000"/>
              </a:lnSpc>
            </a:pPr>
            <a:r>
              <a:rPr lang="en-US" altLang="zh-TW" sz="3400" dirty="0" smtClean="0">
                <a:solidFill>
                  <a:schemeClr val="bg1">
                    <a:lumMod val="65000"/>
                  </a:schemeClr>
                </a:solidFill>
              </a:rPr>
              <a:t>Built-in </a:t>
            </a:r>
            <a:r>
              <a:rPr lang="en-US" altLang="zh-TW" sz="3400" dirty="0">
                <a:solidFill>
                  <a:schemeClr val="bg1">
                    <a:lumMod val="65000"/>
                  </a:schemeClr>
                </a:solidFill>
              </a:rPr>
              <a:t>shell variables</a:t>
            </a:r>
          </a:p>
          <a:p>
            <a:pPr eaLnBrk="1" hangingPunct="1">
              <a:lnSpc>
                <a:spcPct val="80000"/>
              </a:lnSpc>
              <a:buFontTx/>
              <a:buNone/>
            </a:pPr>
            <a:r>
              <a:rPr lang="en-US" altLang="zh-TW" dirty="0">
                <a:solidFill>
                  <a:schemeClr val="bg1">
                    <a:lumMod val="65000"/>
                  </a:schemeClr>
                </a:solidFill>
              </a:rPr>
              <a:t>	</a:t>
            </a:r>
            <a:r>
              <a:rPr lang="en-US" altLang="zh-TW" sz="2800" dirty="0">
                <a:solidFill>
                  <a:schemeClr val="bg1">
                    <a:lumMod val="65000"/>
                  </a:schemeClr>
                </a:solidFill>
              </a:rPr>
              <a:t>$PATH, $SHELL, $HOME,</a:t>
            </a:r>
            <a:r>
              <a:rPr lang="en-US" altLang="zh-TW" sz="2800" dirty="0">
                <a:solidFill>
                  <a:srgbClr val="A6A6A6"/>
                </a:solidFill>
              </a:rPr>
              <a:t> $prompt, </a:t>
            </a:r>
            <a:r>
              <a:rPr lang="en-US" altLang="zh-TW" sz="2800" dirty="0" smtClean="0">
                <a:solidFill>
                  <a:srgbClr val="A6A6A6"/>
                </a:solidFill>
              </a:rPr>
              <a:t>$</a:t>
            </a:r>
            <a:r>
              <a:rPr lang="en-US" altLang="zh-TW" sz="2800" dirty="0" err="1" smtClean="0">
                <a:solidFill>
                  <a:srgbClr val="A6A6A6"/>
                </a:solidFill>
              </a:rPr>
              <a:t>argv</a:t>
            </a:r>
            <a:r>
              <a:rPr lang="en-US" altLang="zh-TW" sz="2800" dirty="0" smtClean="0">
                <a:solidFill>
                  <a:srgbClr val="A6A6A6"/>
                </a:solidFill>
              </a:rPr>
              <a:t>, etc</a:t>
            </a:r>
            <a:r>
              <a:rPr lang="en-US" altLang="zh-TW" sz="2800" dirty="0">
                <a:solidFill>
                  <a:srgbClr val="A6A6A6"/>
                </a:solidFill>
              </a:rPr>
              <a:t>.</a:t>
            </a:r>
          </a:p>
          <a:p>
            <a:pPr lvl="1" eaLnBrk="1" hangingPunct="1">
              <a:lnSpc>
                <a:spcPct val="80000"/>
              </a:lnSpc>
            </a:pPr>
            <a:r>
              <a:rPr lang="en-US" altLang="zh-TW" sz="2400" dirty="0" smtClean="0">
                <a:solidFill>
                  <a:srgbClr val="A6A6A6"/>
                </a:solidFill>
              </a:rPr>
              <a:t>These have </a:t>
            </a:r>
            <a:r>
              <a:rPr lang="en-US" altLang="zh-TW" sz="2400" dirty="0">
                <a:solidFill>
                  <a:srgbClr val="A6A6A6"/>
                </a:solidFill>
              </a:rPr>
              <a:t>special meaning to the shell</a:t>
            </a:r>
          </a:p>
          <a:p>
            <a:pPr lvl="1" eaLnBrk="1" hangingPunct="1">
              <a:lnSpc>
                <a:spcPct val="80000"/>
              </a:lnSpc>
            </a:pPr>
            <a:r>
              <a:rPr lang="en-US" altLang="zh-TW" sz="2400" dirty="0">
                <a:solidFill>
                  <a:srgbClr val="A6A6A6"/>
                </a:solidFill>
              </a:rPr>
              <a:t>By convention, they </a:t>
            </a:r>
            <a:r>
              <a:rPr lang="en-US" altLang="zh-TW" sz="2400" dirty="0" smtClean="0">
                <a:solidFill>
                  <a:srgbClr val="A6A6A6"/>
                </a:solidFill>
              </a:rPr>
              <a:t>mostly use </a:t>
            </a:r>
            <a:r>
              <a:rPr lang="en-US" altLang="zh-TW" sz="2400" dirty="0">
                <a:solidFill>
                  <a:srgbClr val="A6A6A6"/>
                </a:solidFill>
              </a:rPr>
              <a:t>upper-case letters</a:t>
            </a:r>
          </a:p>
          <a:p>
            <a:pPr eaLnBrk="1" hangingPunct="1">
              <a:lnSpc>
                <a:spcPct val="80000"/>
              </a:lnSpc>
              <a:buFontTx/>
              <a:buNone/>
            </a:pPr>
            <a:endParaRPr lang="en-US" altLang="zh-TW" sz="1200" dirty="0">
              <a:solidFill>
                <a:srgbClr val="A6A6A6"/>
              </a:solidFill>
            </a:endParaRPr>
          </a:p>
          <a:p>
            <a:pPr eaLnBrk="1" hangingPunct="1">
              <a:lnSpc>
                <a:spcPct val="80000"/>
              </a:lnSpc>
            </a:pPr>
            <a:r>
              <a:rPr lang="en-US" altLang="zh-TW" sz="3400" dirty="0" smtClean="0">
                <a:solidFill>
                  <a:srgbClr val="A6A6A6"/>
                </a:solidFill>
              </a:rPr>
              <a:t>User created variables</a:t>
            </a:r>
          </a:p>
          <a:p>
            <a:pPr eaLnBrk="1" hangingPunct="1">
              <a:lnSpc>
                <a:spcPct val="80000"/>
              </a:lnSpc>
              <a:buFontTx/>
              <a:buNone/>
            </a:pPr>
            <a:r>
              <a:rPr lang="en-US" altLang="zh-TW" dirty="0" smtClean="0">
                <a:solidFill>
                  <a:srgbClr val="A6A6A6"/>
                </a:solidFill>
              </a:rPr>
              <a:t>	</a:t>
            </a:r>
            <a:r>
              <a:rPr lang="en-US" altLang="zh-TW" sz="2800" dirty="0" smtClean="0">
                <a:solidFill>
                  <a:srgbClr val="A6A6A6"/>
                </a:solidFill>
              </a:rPr>
              <a:t>$</a:t>
            </a:r>
            <a:r>
              <a:rPr lang="en-US" altLang="zh-TW" sz="2800" dirty="0" err="1" smtClean="0">
                <a:solidFill>
                  <a:srgbClr val="A6A6A6"/>
                </a:solidFill>
              </a:rPr>
              <a:t>myvar</a:t>
            </a:r>
            <a:r>
              <a:rPr lang="en-US" altLang="zh-TW" sz="2800" dirty="0" smtClean="0">
                <a:solidFill>
                  <a:srgbClr val="A6A6A6"/>
                </a:solidFill>
              </a:rPr>
              <a:t>, $file1, etc.</a:t>
            </a:r>
          </a:p>
          <a:p>
            <a:pPr eaLnBrk="1" hangingPunct="1">
              <a:lnSpc>
                <a:spcPct val="80000"/>
              </a:lnSpc>
              <a:buFontTx/>
              <a:buNone/>
            </a:pPr>
            <a:endParaRPr lang="en-US" altLang="zh-TW" sz="1200" dirty="0" smtClean="0">
              <a:solidFill>
                <a:srgbClr val="FF0066"/>
              </a:solidFill>
            </a:endParaRPr>
          </a:p>
          <a:p>
            <a:pPr eaLnBrk="1" hangingPunct="1">
              <a:lnSpc>
                <a:spcPct val="80000"/>
              </a:lnSpc>
            </a:pPr>
            <a:r>
              <a:rPr lang="en-US" altLang="zh-TW" sz="3400" dirty="0" smtClean="0">
                <a:solidFill>
                  <a:srgbClr val="FF0066"/>
                </a:solidFill>
              </a:rPr>
              <a:t>Special </a:t>
            </a:r>
            <a:r>
              <a:rPr lang="en-US" altLang="zh-TW" sz="3400" dirty="0" smtClean="0">
                <a:solidFill>
                  <a:srgbClr val="FF0066"/>
                </a:solidFill>
              </a:rPr>
              <a:t>variables</a:t>
            </a:r>
            <a:endParaRPr lang="en-US" altLang="zh-TW" sz="3400" dirty="0" smtClean="0">
              <a:solidFill>
                <a:srgbClr val="FF0066"/>
              </a:solidFill>
            </a:endParaRPr>
          </a:p>
          <a:p>
            <a:pPr eaLnBrk="1" hangingPunct="1">
              <a:lnSpc>
                <a:spcPct val="80000"/>
              </a:lnSpc>
              <a:buNone/>
            </a:pPr>
            <a:r>
              <a:rPr lang="en-US" altLang="zh-TW" dirty="0" smtClean="0">
                <a:solidFill>
                  <a:srgbClr val="A6A6A6"/>
                </a:solidFill>
              </a:rPr>
              <a:t>	</a:t>
            </a:r>
            <a:r>
              <a:rPr lang="en-US" altLang="zh-TW" sz="2800" dirty="0">
                <a:solidFill>
                  <a:srgbClr val="A6A6A6"/>
                </a:solidFill>
              </a:rPr>
              <a:t>$* (list of all arguments), $#</a:t>
            </a:r>
            <a:r>
              <a:rPr lang="en-US" altLang="zh-TW" sz="2800" dirty="0" smtClean="0">
                <a:solidFill>
                  <a:srgbClr val="A6A6A6"/>
                </a:solidFill>
              </a:rPr>
              <a:t>x (# </a:t>
            </a:r>
            <a:r>
              <a:rPr lang="en-US" altLang="zh-TW" sz="2800" dirty="0">
                <a:solidFill>
                  <a:srgbClr val="A6A6A6"/>
                </a:solidFill>
              </a:rPr>
              <a:t>of elements</a:t>
            </a:r>
            <a:r>
              <a:rPr lang="en-US" altLang="zh-TW" sz="2800" dirty="0" smtClean="0">
                <a:solidFill>
                  <a:srgbClr val="A6A6A6"/>
                </a:solidFill>
              </a:rPr>
              <a:t>), $#,  </a:t>
            </a:r>
            <a:r>
              <a:rPr lang="en-US" altLang="zh-TW" sz="2800" dirty="0">
                <a:solidFill>
                  <a:srgbClr val="A6A6A6"/>
                </a:solidFill>
              </a:rPr>
              <a:t/>
            </a:r>
            <a:br>
              <a:rPr lang="en-US" altLang="zh-TW" sz="2800" dirty="0">
                <a:solidFill>
                  <a:srgbClr val="A6A6A6"/>
                </a:solidFill>
              </a:rPr>
            </a:br>
            <a:r>
              <a:rPr lang="en-US" altLang="zh-TW" sz="2800" b="1" dirty="0" smtClean="0">
                <a:solidFill>
                  <a:srgbClr val="FF0000"/>
                </a:solidFill>
              </a:rPr>
              <a:t>$?</a:t>
            </a:r>
            <a:r>
              <a:rPr lang="en-US" altLang="zh-TW" sz="2800" dirty="0" smtClean="0">
                <a:solidFill>
                  <a:schemeClr val="bg1">
                    <a:lumMod val="65000"/>
                  </a:schemeClr>
                </a:solidFill>
              </a:rPr>
              <a:t>, </a:t>
            </a:r>
            <a:r>
              <a:rPr lang="en-US" altLang="zh-TW" sz="2800" b="1" dirty="0">
                <a:solidFill>
                  <a:srgbClr val="FF0000"/>
                </a:solidFill>
              </a:rPr>
              <a:t>$?X</a:t>
            </a:r>
            <a:r>
              <a:rPr lang="en-US" altLang="zh-TW" sz="2800" dirty="0">
                <a:solidFill>
                  <a:schemeClr val="bg1">
                    <a:lumMod val="65000"/>
                  </a:schemeClr>
                </a:solidFill>
              </a:rPr>
              <a:t>, </a:t>
            </a:r>
            <a:r>
              <a:rPr lang="en-US" altLang="zh-TW" sz="2800" dirty="0">
                <a:solidFill>
                  <a:srgbClr val="A6A6A6"/>
                </a:solidFill>
              </a:rPr>
              <a:t>$&lt;</a:t>
            </a:r>
            <a:r>
              <a:rPr lang="en-US" altLang="zh-TW" sz="2800" dirty="0">
                <a:solidFill>
                  <a:schemeClr val="bg1">
                    <a:lumMod val="65000"/>
                  </a:schemeClr>
                </a:solidFill>
              </a:rPr>
              <a:t>, etc</a:t>
            </a:r>
            <a:r>
              <a:rPr lang="en-US" altLang="zh-TW" sz="2800" dirty="0">
                <a:solidFill>
                  <a:schemeClr val="bg1">
                    <a:lumMod val="65000"/>
                  </a:schemeClr>
                </a:solidFill>
              </a:rPr>
              <a:t>.</a:t>
            </a:r>
          </a:p>
          <a:p>
            <a:pPr eaLnBrk="1" hangingPunct="1">
              <a:lnSpc>
                <a:spcPct val="80000"/>
              </a:lnSpc>
              <a:buFontTx/>
              <a:buNone/>
            </a:pPr>
            <a:endParaRPr lang="en-US" altLang="zh-TW" sz="1200" dirty="0" smtClean="0">
              <a:solidFill>
                <a:srgbClr val="A6A6A6"/>
              </a:solidFill>
            </a:endParaRPr>
          </a:p>
          <a:p>
            <a:pPr eaLnBrk="1" hangingPunct="1">
              <a:lnSpc>
                <a:spcPct val="80000"/>
              </a:lnSpc>
            </a:pPr>
            <a:r>
              <a:rPr lang="en-US" altLang="zh-TW" sz="3400" dirty="0" smtClean="0">
                <a:solidFill>
                  <a:srgbClr val="A6A6A6"/>
                </a:solidFill>
              </a:rPr>
              <a:t>Positional parameters</a:t>
            </a:r>
          </a:p>
          <a:p>
            <a:pPr eaLnBrk="1" hangingPunct="1">
              <a:lnSpc>
                <a:spcPct val="80000"/>
              </a:lnSpc>
              <a:buNone/>
            </a:pPr>
            <a:r>
              <a:rPr lang="en-US" altLang="zh-TW" dirty="0" smtClean="0">
                <a:solidFill>
                  <a:srgbClr val="A6A6A6"/>
                </a:solidFill>
              </a:rPr>
              <a:t>	</a:t>
            </a:r>
            <a:r>
              <a:rPr lang="en-US" altLang="zh-TW" sz="2800" dirty="0">
                <a:solidFill>
                  <a:srgbClr val="A6A6A6"/>
                </a:solidFill>
              </a:rPr>
              <a:t>$1, $2, etc</a:t>
            </a:r>
            <a:r>
              <a:rPr lang="en-US" altLang="zh-TW" sz="2800" dirty="0" smtClean="0">
                <a:solidFill>
                  <a:srgbClr val="A6A6A6"/>
                </a:solidFill>
              </a:rPr>
              <a:t>.</a:t>
            </a:r>
            <a:endParaRPr lang="en-US" altLang="zh-TW" sz="2800" dirty="0">
              <a:solidFill>
                <a:srgbClr val="A6A6A6"/>
              </a:solidFill>
            </a:endParaRPr>
          </a:p>
        </p:txBody>
      </p:sp>
      <p:sp>
        <p:nvSpPr>
          <p:cNvPr id="4" name="Rectangle 2"/>
          <p:cNvSpPr txBox="1">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新細明體" charset="-120"/>
              </a:defRPr>
            </a:lvl2pPr>
            <a:lvl3pPr algn="ctr" rtl="0" eaLnBrk="0" fontAlgn="base" hangingPunct="0">
              <a:spcBef>
                <a:spcPct val="0"/>
              </a:spcBef>
              <a:spcAft>
                <a:spcPct val="0"/>
              </a:spcAft>
              <a:defRPr kumimoji="1" sz="4400">
                <a:solidFill>
                  <a:schemeClr val="tx2"/>
                </a:solidFill>
                <a:latin typeface="Arial" charset="0"/>
                <a:ea typeface="新細明體" charset="-120"/>
              </a:defRPr>
            </a:lvl3pPr>
            <a:lvl4pPr algn="ctr" rtl="0" eaLnBrk="0" fontAlgn="base" hangingPunct="0">
              <a:spcBef>
                <a:spcPct val="0"/>
              </a:spcBef>
              <a:spcAft>
                <a:spcPct val="0"/>
              </a:spcAft>
              <a:defRPr kumimoji="1" sz="4400">
                <a:solidFill>
                  <a:schemeClr val="tx2"/>
                </a:solidFill>
                <a:latin typeface="Arial" charset="0"/>
                <a:ea typeface="新細明體" charset="-120"/>
              </a:defRPr>
            </a:lvl4pPr>
            <a:lvl5pPr algn="ctr" rtl="0" eaLnBrk="0" fontAlgn="base" hangingPunct="0">
              <a:spcBef>
                <a:spcPct val="0"/>
              </a:spcBef>
              <a:spcAft>
                <a:spcPct val="0"/>
              </a:spcAft>
              <a:defRPr kumimoji="1" sz="4400">
                <a:solidFill>
                  <a:schemeClr val="tx2"/>
                </a:solidFill>
                <a:latin typeface="Arial" charset="0"/>
                <a:ea typeface="新細明體" charset="-120"/>
              </a:defRPr>
            </a:lvl5pPr>
            <a:lvl6pPr marL="457200" algn="ctr" rtl="0" fontAlgn="base">
              <a:spcBef>
                <a:spcPct val="0"/>
              </a:spcBef>
              <a:spcAft>
                <a:spcPct val="0"/>
              </a:spcAft>
              <a:defRPr kumimoji="1" sz="4400">
                <a:solidFill>
                  <a:schemeClr val="tx2"/>
                </a:solidFill>
                <a:latin typeface="Arial" charset="0"/>
                <a:ea typeface="新細明體" charset="-120"/>
              </a:defRPr>
            </a:lvl6pPr>
            <a:lvl7pPr marL="914400" algn="ctr" rtl="0" fontAlgn="base">
              <a:spcBef>
                <a:spcPct val="0"/>
              </a:spcBef>
              <a:spcAft>
                <a:spcPct val="0"/>
              </a:spcAft>
              <a:defRPr kumimoji="1" sz="4400">
                <a:solidFill>
                  <a:schemeClr val="tx2"/>
                </a:solidFill>
                <a:latin typeface="Arial" charset="0"/>
                <a:ea typeface="新細明體" charset="-120"/>
              </a:defRPr>
            </a:lvl7pPr>
            <a:lvl8pPr marL="1371600" algn="ctr" rtl="0" fontAlgn="base">
              <a:spcBef>
                <a:spcPct val="0"/>
              </a:spcBef>
              <a:spcAft>
                <a:spcPct val="0"/>
              </a:spcAft>
              <a:defRPr kumimoji="1" sz="4400">
                <a:solidFill>
                  <a:schemeClr val="tx2"/>
                </a:solidFill>
                <a:latin typeface="Arial" charset="0"/>
                <a:ea typeface="新細明體" charset="-120"/>
              </a:defRPr>
            </a:lvl8pPr>
            <a:lvl9pPr marL="1828800" algn="ctr" rtl="0" fontAlgn="base">
              <a:spcBef>
                <a:spcPct val="0"/>
              </a:spcBef>
              <a:spcAft>
                <a:spcPct val="0"/>
              </a:spcAft>
              <a:defRPr kumimoji="1" sz="4400">
                <a:solidFill>
                  <a:schemeClr val="tx2"/>
                </a:solidFill>
                <a:latin typeface="Arial" charset="0"/>
                <a:ea typeface="新細明體" charset="-120"/>
              </a:defRPr>
            </a:lvl9pPr>
          </a:lstStyle>
          <a:p>
            <a:pPr eaLnBrk="1" hangingPunct="1"/>
            <a:r>
              <a:rPr lang="en-US" altLang="zh-TW" sz="4800" kern="0" dirty="0" smtClean="0">
                <a:solidFill>
                  <a:srgbClr val="0033CC"/>
                </a:solidFill>
              </a:rPr>
              <a:t>Parameters and Variables</a:t>
            </a:r>
            <a:endParaRPr lang="en-US" altLang="zh-TW" sz="4800" kern="0" dirty="0" smtClean="0">
              <a:solidFill>
                <a:srgbClr val="0033CC"/>
              </a:solidFill>
            </a:endParaRPr>
          </a:p>
        </p:txBody>
      </p:sp>
    </p:spTree>
    <p:extLst>
      <p:ext uri="{BB962C8B-B14F-4D97-AF65-F5344CB8AC3E}">
        <p14:creationId xmlns:p14="http://schemas.microsoft.com/office/powerpoint/2010/main" val="3704879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457200" y="76200"/>
            <a:ext cx="8229600" cy="1143000"/>
          </a:xfrm>
        </p:spPr>
        <p:txBody>
          <a:bodyPr anchorCtr="1"/>
          <a:lstStyle/>
          <a:p>
            <a:pPr eaLnBrk="1" hangingPunct="1"/>
            <a:r>
              <a:rPr lang="en-US" altLang="zh-TW" dirty="0" smtClean="0">
                <a:solidFill>
                  <a:srgbClr val="0033CC"/>
                </a:solidFill>
              </a:rPr>
              <a:t>The $? Special Parameter</a:t>
            </a:r>
          </a:p>
        </p:txBody>
      </p:sp>
      <p:sp>
        <p:nvSpPr>
          <p:cNvPr id="55299" name="Rectangle 3"/>
          <p:cNvSpPr>
            <a:spLocks noGrp="1" noChangeArrowheads="1"/>
          </p:cNvSpPr>
          <p:nvPr>
            <p:ph type="body" idx="4294967295"/>
          </p:nvPr>
        </p:nvSpPr>
        <p:spPr>
          <a:xfrm>
            <a:off x="228600" y="1143000"/>
            <a:ext cx="8763000" cy="5516563"/>
          </a:xfrm>
        </p:spPr>
        <p:txBody>
          <a:bodyPr/>
          <a:lstStyle/>
          <a:p>
            <a:pPr eaLnBrk="1" hangingPunct="1">
              <a:lnSpc>
                <a:spcPct val="80000"/>
              </a:lnSpc>
            </a:pPr>
            <a:r>
              <a:rPr lang="en-US" altLang="zh-TW" dirty="0" smtClean="0">
                <a:solidFill>
                  <a:srgbClr val="A6A6A6"/>
                </a:solidFill>
              </a:rPr>
              <a:t>$?   Checks exit status of last command</a:t>
            </a:r>
          </a:p>
          <a:p>
            <a:pPr lvl="1" eaLnBrk="1" hangingPunct="1">
              <a:lnSpc>
                <a:spcPct val="80000"/>
              </a:lnSpc>
            </a:pPr>
            <a:r>
              <a:rPr lang="en-US" altLang="zh-TW" dirty="0" smtClean="0">
                <a:solidFill>
                  <a:srgbClr val="A6A6A6"/>
                </a:solidFill>
              </a:rPr>
              <a:t>When a process stops executing for any reason, it returns a value to its calling process </a:t>
            </a:r>
          </a:p>
          <a:p>
            <a:pPr lvl="1" eaLnBrk="1" hangingPunct="1">
              <a:lnSpc>
                <a:spcPct val="80000"/>
              </a:lnSpc>
              <a:spcBef>
                <a:spcPct val="40000"/>
              </a:spcBef>
            </a:pPr>
            <a:r>
              <a:rPr lang="en-US" altLang="zh-TW" dirty="0" smtClean="0">
                <a:solidFill>
                  <a:srgbClr val="A6A6A6"/>
                </a:solidFill>
              </a:rPr>
              <a:t>Remember how &amp;&amp; and || can work with this?</a:t>
            </a:r>
          </a:p>
          <a:p>
            <a:pPr lvl="1" eaLnBrk="1" hangingPunct="1">
              <a:lnSpc>
                <a:spcPct val="80000"/>
              </a:lnSpc>
              <a:spcBef>
                <a:spcPct val="40000"/>
              </a:spcBef>
            </a:pPr>
            <a:r>
              <a:rPr lang="en-US" altLang="zh-TW" dirty="0" smtClean="0">
                <a:solidFill>
                  <a:srgbClr val="A6A6A6"/>
                </a:solidFill>
              </a:rPr>
              <a:t>A zero value means the command succeeded</a:t>
            </a:r>
            <a:endParaRPr lang="en-US" altLang="zh-TW" sz="1200" dirty="0" smtClean="0">
              <a:solidFill>
                <a:srgbClr val="A6A6A6"/>
              </a:solidFill>
            </a:endParaRPr>
          </a:p>
          <a:p>
            <a:pPr lvl="1" eaLnBrk="1" hangingPunct="1">
              <a:lnSpc>
                <a:spcPct val="80000"/>
              </a:lnSpc>
              <a:spcBef>
                <a:spcPct val="40000"/>
              </a:spcBef>
            </a:pPr>
            <a:r>
              <a:rPr lang="en-US" altLang="zh-TW" dirty="0" smtClean="0">
                <a:solidFill>
                  <a:srgbClr val="A6A6A6"/>
                </a:solidFill>
              </a:rPr>
              <a:t>You can specify the exit status of your script with the </a:t>
            </a:r>
            <a:r>
              <a:rPr lang="en-US" altLang="zh-TW" sz="3200" b="1" dirty="0" smtClean="0">
                <a:solidFill>
                  <a:srgbClr val="A6A6A6"/>
                </a:solidFill>
                <a:latin typeface="Times New Roman" pitchFamily="18" charset="0"/>
              </a:rPr>
              <a:t>exit</a:t>
            </a:r>
            <a:r>
              <a:rPr lang="en-US" altLang="zh-TW" dirty="0" smtClean="0">
                <a:solidFill>
                  <a:srgbClr val="A6A6A6"/>
                </a:solidFill>
              </a:rPr>
              <a:t> command, followed by a number</a:t>
            </a:r>
          </a:p>
          <a:p>
            <a:pPr lvl="2" eaLnBrk="1" hangingPunct="1">
              <a:lnSpc>
                <a:spcPct val="80000"/>
              </a:lnSpc>
            </a:pPr>
            <a:r>
              <a:rPr lang="en-US" altLang="zh-TW" dirty="0" smtClean="0">
                <a:solidFill>
                  <a:srgbClr val="A6A6A6"/>
                </a:solidFill>
              </a:rPr>
              <a:t>Otherwise, the exit status of a script is the exit status </a:t>
            </a:r>
            <a:br>
              <a:rPr lang="en-US" altLang="zh-TW" dirty="0" smtClean="0">
                <a:solidFill>
                  <a:srgbClr val="A6A6A6"/>
                </a:solidFill>
              </a:rPr>
            </a:br>
            <a:r>
              <a:rPr lang="en-US" altLang="zh-TW" dirty="0" smtClean="0">
                <a:solidFill>
                  <a:srgbClr val="A6A6A6"/>
                </a:solidFill>
              </a:rPr>
              <a:t>of the last command the script ran</a:t>
            </a:r>
          </a:p>
          <a:p>
            <a:pPr lvl="1" eaLnBrk="1" hangingPunct="1">
              <a:lnSpc>
                <a:spcPct val="80000"/>
              </a:lnSpc>
              <a:buFontTx/>
              <a:buNone/>
            </a:pPr>
            <a:endParaRPr lang="en-US" altLang="zh-TW" sz="1000" dirty="0" smtClean="0"/>
          </a:p>
          <a:p>
            <a:pPr lvl="1" eaLnBrk="1" hangingPunct="1">
              <a:lnSpc>
                <a:spcPct val="80000"/>
              </a:lnSpc>
            </a:pPr>
            <a:endParaRPr lang="en-US" altLang="zh-TW" sz="1000" dirty="0" smtClean="0"/>
          </a:p>
          <a:p>
            <a:pPr eaLnBrk="1" hangingPunct="1">
              <a:lnSpc>
                <a:spcPct val="80000"/>
              </a:lnSpc>
            </a:pPr>
            <a:r>
              <a:rPr lang="en-US" altLang="zh-TW" dirty="0" smtClean="0">
                <a:solidFill>
                  <a:srgbClr val="00CC00"/>
                </a:solidFill>
              </a:rPr>
              <a:t>$?X</a:t>
            </a:r>
            <a:r>
              <a:rPr lang="en-US" altLang="zh-TW" dirty="0" smtClean="0"/>
              <a:t> - Checks whether variable X exists</a:t>
            </a:r>
          </a:p>
          <a:p>
            <a:pPr lvl="1" eaLnBrk="1" hangingPunct="1">
              <a:lnSpc>
                <a:spcPct val="80000"/>
              </a:lnSpc>
            </a:pPr>
            <a:r>
              <a:rPr lang="en-US" altLang="zh-TW" dirty="0" smtClean="0">
                <a:solidFill>
                  <a:srgbClr val="FF0000"/>
                </a:solidFill>
              </a:rPr>
              <a:t>This is a completely different special parameter!</a:t>
            </a:r>
          </a:p>
          <a:p>
            <a:pPr lvl="2" eaLnBrk="1" hangingPunct="1">
              <a:lnSpc>
                <a:spcPct val="80000"/>
              </a:lnSpc>
            </a:pPr>
            <a:r>
              <a:rPr lang="en-US" altLang="zh-TW" dirty="0" smtClean="0">
                <a:solidFill>
                  <a:srgbClr val="FF0000"/>
                </a:solidFill>
              </a:rPr>
              <a:t>It can implement </a:t>
            </a:r>
            <a:r>
              <a:rPr lang="en-US" altLang="zh-TW" dirty="0" err="1" smtClean="0">
                <a:solidFill>
                  <a:srgbClr val="FF0000"/>
                </a:solidFill>
              </a:rPr>
              <a:t>boolean</a:t>
            </a:r>
            <a:r>
              <a:rPr lang="en-US" altLang="zh-TW" dirty="0" smtClean="0">
                <a:solidFill>
                  <a:srgbClr val="FF0000"/>
                </a:solidFill>
              </a:rPr>
              <a:t> variables, among other uses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ChangeArrowheads="1"/>
          </p:cNvSpPr>
          <p:nvPr/>
        </p:nvSpPr>
        <p:spPr bwMode="auto">
          <a:xfrm>
            <a:off x="4495800" y="239713"/>
            <a:ext cx="3962400" cy="661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nSpc>
                <a:spcPct val="80000"/>
              </a:lnSpc>
              <a:spcBef>
                <a:spcPct val="30000"/>
              </a:spcBef>
              <a:buFontTx/>
              <a:buNone/>
            </a:pPr>
            <a:r>
              <a:rPr lang="en-US" altLang="zh-TW" sz="2000" b="0"/>
              <a:t>% echo </a:t>
            </a:r>
            <a:r>
              <a:rPr lang="en-US" altLang="zh-TW" sz="2000" b="0">
                <a:solidFill>
                  <a:srgbClr val="000000"/>
                </a:solidFill>
              </a:rPr>
              <a:t>"</a:t>
            </a:r>
            <a:r>
              <a:rPr lang="en-US" altLang="zh-TW" sz="2000" b="0"/>
              <a:t>hello world</a:t>
            </a:r>
            <a:r>
              <a:rPr lang="en-US" altLang="zh-TW" sz="2000" b="0">
                <a:solidFill>
                  <a:srgbClr val="000000"/>
                </a:solidFill>
              </a:rPr>
              <a:t>"</a:t>
            </a:r>
            <a:r>
              <a:rPr lang="en-US" altLang="zh-TW" sz="2000" b="0"/>
              <a:t> &amp;&amp; echo $?</a:t>
            </a:r>
          </a:p>
          <a:p>
            <a:pPr>
              <a:lnSpc>
                <a:spcPct val="80000"/>
              </a:lnSpc>
              <a:spcBef>
                <a:spcPct val="0"/>
              </a:spcBef>
              <a:buFontTx/>
              <a:buNone/>
            </a:pPr>
            <a:r>
              <a:rPr lang="en-US" altLang="zh-TW" sz="2000" b="0"/>
              <a:t>hello world</a:t>
            </a:r>
          </a:p>
          <a:p>
            <a:pPr>
              <a:lnSpc>
                <a:spcPct val="80000"/>
              </a:lnSpc>
              <a:spcBef>
                <a:spcPct val="0"/>
              </a:spcBef>
              <a:buFontTx/>
              <a:buNone/>
            </a:pPr>
            <a:r>
              <a:rPr lang="en-US" altLang="zh-TW" sz="2000" b="0"/>
              <a:t>0</a:t>
            </a:r>
          </a:p>
          <a:p>
            <a:pPr>
              <a:lnSpc>
                <a:spcPct val="80000"/>
              </a:lnSpc>
              <a:spcBef>
                <a:spcPct val="40000"/>
              </a:spcBef>
              <a:buFontTx/>
              <a:buNone/>
            </a:pPr>
            <a:r>
              <a:rPr lang="en-US" altLang="zh-TW" sz="2000" b="0"/>
              <a:t>% echo $?</a:t>
            </a:r>
          </a:p>
          <a:p>
            <a:pPr>
              <a:lnSpc>
                <a:spcPct val="80000"/>
              </a:lnSpc>
              <a:spcBef>
                <a:spcPct val="0"/>
              </a:spcBef>
              <a:buFontTx/>
              <a:buNone/>
            </a:pPr>
            <a:r>
              <a:rPr lang="en-US" altLang="zh-TW" sz="2000" b="0"/>
              <a:t>0</a:t>
            </a:r>
          </a:p>
          <a:p>
            <a:pPr>
              <a:lnSpc>
                <a:spcPct val="80000"/>
              </a:lnSpc>
              <a:spcBef>
                <a:spcPct val="30000"/>
              </a:spcBef>
              <a:buFontTx/>
              <a:buNone/>
            </a:pPr>
            <a:r>
              <a:rPr lang="en-US" altLang="zh-TW" sz="2000" b="0"/>
              <a:t>% cat argumentative</a:t>
            </a:r>
          </a:p>
          <a:p>
            <a:pPr>
              <a:lnSpc>
                <a:spcPct val="80000"/>
              </a:lnSpc>
              <a:spcBef>
                <a:spcPct val="0"/>
              </a:spcBef>
              <a:buFontTx/>
              <a:buNone/>
            </a:pPr>
            <a:r>
              <a:rPr lang="en-US" altLang="zh-TW" sz="2000" b="0"/>
              <a:t># this program uses the first </a:t>
            </a:r>
          </a:p>
          <a:p>
            <a:pPr>
              <a:lnSpc>
                <a:spcPct val="80000"/>
              </a:lnSpc>
              <a:spcBef>
                <a:spcPct val="0"/>
              </a:spcBef>
              <a:buFontTx/>
              <a:buNone/>
            </a:pPr>
            <a:r>
              <a:rPr lang="en-US" altLang="zh-TW" sz="2000" b="0"/>
              <a:t># argument as an exit code</a:t>
            </a:r>
          </a:p>
          <a:p>
            <a:pPr>
              <a:lnSpc>
                <a:spcPct val="80000"/>
              </a:lnSpc>
              <a:spcBef>
                <a:spcPct val="0"/>
              </a:spcBef>
              <a:buFontTx/>
              <a:buNone/>
            </a:pPr>
            <a:r>
              <a:rPr lang="en-US" altLang="zh-TW" sz="2000" b="0"/>
              <a:t>exit $1</a:t>
            </a:r>
          </a:p>
          <a:p>
            <a:pPr>
              <a:lnSpc>
                <a:spcPct val="80000"/>
              </a:lnSpc>
              <a:spcBef>
                <a:spcPct val="50000"/>
              </a:spcBef>
              <a:buFontTx/>
              <a:buNone/>
            </a:pPr>
            <a:r>
              <a:rPr lang="en-US" altLang="zh-TW" sz="2000" b="0"/>
              <a:t>% ./argumentative 5</a:t>
            </a:r>
          </a:p>
          <a:p>
            <a:pPr>
              <a:lnSpc>
                <a:spcPct val="80000"/>
              </a:lnSpc>
              <a:spcBef>
                <a:spcPct val="50000"/>
              </a:spcBef>
              <a:buFontTx/>
              <a:buNone/>
            </a:pPr>
            <a:r>
              <a:rPr lang="en-US" altLang="zh-TW" sz="2000" b="0"/>
              <a:t>% echo $?</a:t>
            </a:r>
          </a:p>
          <a:p>
            <a:pPr>
              <a:lnSpc>
                <a:spcPct val="80000"/>
              </a:lnSpc>
              <a:spcBef>
                <a:spcPct val="0"/>
              </a:spcBef>
              <a:buFontTx/>
              <a:buNone/>
            </a:pPr>
            <a:r>
              <a:rPr lang="en-US" altLang="zh-TW" sz="2000" b="0"/>
              <a:t>5</a:t>
            </a:r>
          </a:p>
          <a:p>
            <a:pPr>
              <a:lnSpc>
                <a:spcPct val="80000"/>
              </a:lnSpc>
              <a:spcBef>
                <a:spcPct val="50000"/>
              </a:spcBef>
              <a:buFontTx/>
              <a:buNone/>
            </a:pPr>
            <a:r>
              <a:rPr lang="en-US" altLang="zh-TW" sz="2000" b="0"/>
              <a:t>% echo $?</a:t>
            </a:r>
          </a:p>
          <a:p>
            <a:pPr>
              <a:lnSpc>
                <a:spcPct val="80000"/>
              </a:lnSpc>
              <a:spcBef>
                <a:spcPct val="0"/>
              </a:spcBef>
              <a:buFontTx/>
              <a:buNone/>
            </a:pPr>
            <a:r>
              <a:rPr lang="en-US" altLang="zh-TW" sz="2000" b="0"/>
              <a:t>0</a:t>
            </a:r>
          </a:p>
          <a:p>
            <a:pPr>
              <a:lnSpc>
                <a:spcPct val="80000"/>
              </a:lnSpc>
              <a:spcBef>
                <a:spcPct val="50000"/>
              </a:spcBef>
              <a:buFontTx/>
              <a:buNone/>
            </a:pPr>
            <a:r>
              <a:rPr lang="en-US" altLang="zh-TW" sz="2000" b="0"/>
              <a:t>% ./argumentative 5 || echo $?</a:t>
            </a:r>
          </a:p>
          <a:p>
            <a:pPr>
              <a:lnSpc>
                <a:spcPct val="80000"/>
              </a:lnSpc>
              <a:spcBef>
                <a:spcPct val="0"/>
              </a:spcBef>
              <a:buFontTx/>
              <a:buNone/>
            </a:pPr>
            <a:r>
              <a:rPr lang="en-US" altLang="zh-TW" sz="2000" b="0"/>
              <a:t>5</a:t>
            </a:r>
          </a:p>
          <a:p>
            <a:pPr>
              <a:lnSpc>
                <a:spcPct val="80000"/>
              </a:lnSpc>
              <a:spcBef>
                <a:spcPct val="35000"/>
              </a:spcBef>
              <a:buFontTx/>
              <a:buNone/>
            </a:pPr>
            <a:r>
              <a:rPr lang="en-US" altLang="zh-TW" sz="2000" b="0"/>
              <a:t>% ./argumentative 5 &amp;&amp; echo $?</a:t>
            </a:r>
          </a:p>
          <a:p>
            <a:pPr>
              <a:lnSpc>
                <a:spcPct val="80000"/>
              </a:lnSpc>
              <a:spcBef>
                <a:spcPct val="55000"/>
              </a:spcBef>
              <a:buFontTx/>
              <a:buNone/>
            </a:pPr>
            <a:r>
              <a:rPr lang="en-US" altLang="zh-TW" sz="2000" b="0"/>
              <a:t>% ./argumentative 0 || echo $?</a:t>
            </a:r>
          </a:p>
          <a:p>
            <a:pPr>
              <a:lnSpc>
                <a:spcPct val="80000"/>
              </a:lnSpc>
              <a:spcBef>
                <a:spcPct val="55000"/>
              </a:spcBef>
              <a:buFontTx/>
              <a:buNone/>
            </a:pPr>
            <a:r>
              <a:rPr lang="en-US" altLang="zh-TW" sz="2000" b="0"/>
              <a:t>% ./argumentative 0 &amp;&amp; echo $?</a:t>
            </a:r>
          </a:p>
          <a:p>
            <a:pPr>
              <a:lnSpc>
                <a:spcPct val="80000"/>
              </a:lnSpc>
              <a:spcBef>
                <a:spcPct val="0"/>
              </a:spcBef>
              <a:buFontTx/>
              <a:buNone/>
            </a:pPr>
            <a:r>
              <a:rPr lang="en-US" altLang="zh-TW" sz="2000" b="0"/>
              <a:t>0</a:t>
            </a:r>
          </a:p>
          <a:p>
            <a:pPr>
              <a:lnSpc>
                <a:spcPct val="80000"/>
              </a:lnSpc>
              <a:spcBef>
                <a:spcPct val="35000"/>
              </a:spcBef>
              <a:buFontTx/>
              <a:buNone/>
            </a:pPr>
            <a:r>
              <a:rPr lang="en-US" altLang="zh-TW" sz="2000" b="0"/>
              <a:t>%</a:t>
            </a:r>
          </a:p>
        </p:txBody>
      </p:sp>
      <p:sp>
        <p:nvSpPr>
          <p:cNvPr id="57347" name="Rectangle 3"/>
          <p:cNvSpPr>
            <a:spLocks noGrp="1" noChangeArrowheads="1"/>
          </p:cNvSpPr>
          <p:nvPr>
            <p:ph type="body" idx="4294967295"/>
          </p:nvPr>
        </p:nvSpPr>
        <p:spPr>
          <a:xfrm>
            <a:off x="152400" y="228600"/>
            <a:ext cx="4572000" cy="6629400"/>
          </a:xfrm>
        </p:spPr>
        <p:txBody>
          <a:bodyPr/>
          <a:lstStyle/>
          <a:p>
            <a:pPr eaLnBrk="1" hangingPunct="1">
              <a:lnSpc>
                <a:spcPct val="80000"/>
              </a:lnSpc>
              <a:spcBef>
                <a:spcPct val="10000"/>
              </a:spcBef>
              <a:buFontTx/>
              <a:buNone/>
            </a:pPr>
            <a:r>
              <a:rPr lang="en-US" altLang="zh-TW" sz="2000" smtClean="0"/>
              <a:t>% ls dgvhdvgv</a:t>
            </a:r>
          </a:p>
          <a:p>
            <a:pPr eaLnBrk="1" hangingPunct="1">
              <a:lnSpc>
                <a:spcPct val="80000"/>
              </a:lnSpc>
              <a:spcBef>
                <a:spcPct val="0"/>
              </a:spcBef>
              <a:buFontTx/>
              <a:buNone/>
            </a:pPr>
            <a:r>
              <a:rPr lang="en-US" altLang="zh-TW" sz="2000" smtClean="0"/>
              <a:t>dgvhdvgv : No such file or directory</a:t>
            </a:r>
          </a:p>
          <a:p>
            <a:pPr eaLnBrk="1" hangingPunct="1">
              <a:lnSpc>
                <a:spcPct val="80000"/>
              </a:lnSpc>
              <a:spcBef>
                <a:spcPct val="40000"/>
              </a:spcBef>
              <a:buFontTx/>
              <a:buNone/>
            </a:pPr>
            <a:r>
              <a:rPr lang="en-US" altLang="zh-TW" sz="2000" smtClean="0"/>
              <a:t>% echo $?</a:t>
            </a:r>
          </a:p>
          <a:p>
            <a:pPr eaLnBrk="1" hangingPunct="1">
              <a:lnSpc>
                <a:spcPct val="80000"/>
              </a:lnSpc>
              <a:spcBef>
                <a:spcPct val="0"/>
              </a:spcBef>
              <a:buFontTx/>
              <a:buNone/>
            </a:pPr>
            <a:r>
              <a:rPr lang="en-US" altLang="zh-TW" sz="2000" smtClean="0"/>
              <a:t>2</a:t>
            </a:r>
          </a:p>
          <a:p>
            <a:pPr eaLnBrk="1" hangingPunct="1">
              <a:lnSpc>
                <a:spcPct val="80000"/>
              </a:lnSpc>
              <a:spcBef>
                <a:spcPct val="30000"/>
              </a:spcBef>
              <a:buFontTx/>
              <a:buNone/>
            </a:pPr>
            <a:r>
              <a:rPr lang="en-US" altLang="zh-TW" sz="2000" smtClean="0"/>
              <a:t>% eco </a:t>
            </a:r>
            <a:r>
              <a:rPr lang="en-US" altLang="zh-TW" sz="2000" smtClean="0">
                <a:solidFill>
                  <a:srgbClr val="000000"/>
                </a:solidFill>
              </a:rPr>
              <a:t>"</a:t>
            </a:r>
            <a:r>
              <a:rPr lang="en-US" altLang="zh-TW" sz="2000" smtClean="0"/>
              <a:t>hello world</a:t>
            </a:r>
            <a:r>
              <a:rPr lang="en-US" altLang="zh-TW" sz="2000" smtClean="0">
                <a:solidFill>
                  <a:srgbClr val="000000"/>
                </a:solidFill>
              </a:rPr>
              <a:t>"</a:t>
            </a:r>
            <a:endParaRPr lang="en-US" altLang="zh-TW" sz="2000" smtClean="0"/>
          </a:p>
          <a:p>
            <a:pPr eaLnBrk="1" hangingPunct="1">
              <a:lnSpc>
                <a:spcPct val="80000"/>
              </a:lnSpc>
              <a:spcBef>
                <a:spcPct val="0"/>
              </a:spcBef>
              <a:buFontTx/>
              <a:buNone/>
            </a:pPr>
            <a:r>
              <a:rPr lang="en-US" altLang="zh-TW" sz="2000" smtClean="0"/>
              <a:t>Eco: Command not found</a:t>
            </a:r>
          </a:p>
          <a:p>
            <a:pPr eaLnBrk="1" hangingPunct="1">
              <a:lnSpc>
                <a:spcPct val="80000"/>
              </a:lnSpc>
              <a:spcBef>
                <a:spcPct val="35000"/>
              </a:spcBef>
              <a:buFontTx/>
              <a:buNone/>
            </a:pPr>
            <a:r>
              <a:rPr lang="en-US" altLang="zh-TW" sz="2000" smtClean="0"/>
              <a:t>% echo $?</a:t>
            </a:r>
          </a:p>
          <a:p>
            <a:pPr eaLnBrk="1" hangingPunct="1">
              <a:lnSpc>
                <a:spcPct val="80000"/>
              </a:lnSpc>
              <a:spcBef>
                <a:spcPct val="0"/>
              </a:spcBef>
              <a:buFontTx/>
              <a:buNone/>
            </a:pPr>
            <a:r>
              <a:rPr lang="en-US" altLang="zh-TW" sz="2000" smtClean="0"/>
              <a:t>1</a:t>
            </a:r>
          </a:p>
          <a:p>
            <a:pPr eaLnBrk="1" hangingPunct="1">
              <a:lnSpc>
                <a:spcPct val="80000"/>
              </a:lnSpc>
              <a:spcBef>
                <a:spcPct val="30000"/>
              </a:spcBef>
              <a:buFontTx/>
              <a:buNone/>
            </a:pPr>
            <a:r>
              <a:rPr lang="en-US" altLang="zh-TW" sz="2000" smtClean="0"/>
              <a:t>% echo </a:t>
            </a:r>
            <a:r>
              <a:rPr lang="en-US" altLang="zh-TW" sz="2000" smtClean="0">
                <a:solidFill>
                  <a:srgbClr val="000000"/>
                </a:solidFill>
              </a:rPr>
              <a:t>"</a:t>
            </a:r>
            <a:r>
              <a:rPr lang="en-US" altLang="zh-TW" sz="2000" smtClean="0"/>
              <a:t>hello world</a:t>
            </a:r>
            <a:r>
              <a:rPr lang="en-US" altLang="zh-TW" sz="2000" smtClean="0">
                <a:solidFill>
                  <a:srgbClr val="000000"/>
                </a:solidFill>
              </a:rPr>
              <a:t>"</a:t>
            </a:r>
            <a:endParaRPr lang="en-US" altLang="zh-TW" sz="2000" smtClean="0"/>
          </a:p>
          <a:p>
            <a:pPr eaLnBrk="1" hangingPunct="1">
              <a:lnSpc>
                <a:spcPct val="80000"/>
              </a:lnSpc>
              <a:spcBef>
                <a:spcPct val="0"/>
              </a:spcBef>
              <a:buFontTx/>
              <a:buNone/>
            </a:pPr>
            <a:r>
              <a:rPr lang="en-US" altLang="zh-TW" sz="2000" smtClean="0"/>
              <a:t>hello world</a:t>
            </a:r>
          </a:p>
          <a:p>
            <a:pPr eaLnBrk="1" hangingPunct="1">
              <a:lnSpc>
                <a:spcPct val="80000"/>
              </a:lnSpc>
              <a:spcBef>
                <a:spcPct val="40000"/>
              </a:spcBef>
              <a:buFontTx/>
              <a:buNone/>
            </a:pPr>
            <a:r>
              <a:rPr lang="en-US" altLang="zh-TW" sz="2000" smtClean="0"/>
              <a:t>% echo $?</a:t>
            </a:r>
          </a:p>
          <a:p>
            <a:pPr eaLnBrk="1" hangingPunct="1">
              <a:lnSpc>
                <a:spcPct val="80000"/>
              </a:lnSpc>
              <a:spcBef>
                <a:spcPct val="0"/>
              </a:spcBef>
              <a:buFontTx/>
              <a:buNone/>
            </a:pPr>
            <a:r>
              <a:rPr lang="en-US" altLang="zh-TW" sz="2000" smtClean="0"/>
              <a:t>0</a:t>
            </a:r>
          </a:p>
          <a:p>
            <a:pPr eaLnBrk="1" hangingPunct="1">
              <a:lnSpc>
                <a:spcPct val="80000"/>
              </a:lnSpc>
              <a:spcBef>
                <a:spcPct val="30000"/>
              </a:spcBef>
              <a:buFontTx/>
              <a:buNone/>
            </a:pPr>
            <a:r>
              <a:rPr lang="en-US" altLang="zh-TW" sz="2000" smtClean="0"/>
              <a:t>% echo </a:t>
            </a:r>
            <a:r>
              <a:rPr lang="en-US" altLang="zh-TW" sz="2000" smtClean="0">
                <a:solidFill>
                  <a:srgbClr val="000000"/>
                </a:solidFill>
              </a:rPr>
              <a:t>"</a:t>
            </a:r>
            <a:r>
              <a:rPr lang="en-US" altLang="zh-TW" sz="2000" smtClean="0"/>
              <a:t>hello world</a:t>
            </a:r>
          </a:p>
          <a:p>
            <a:pPr eaLnBrk="1" hangingPunct="1">
              <a:lnSpc>
                <a:spcPct val="80000"/>
              </a:lnSpc>
              <a:spcBef>
                <a:spcPct val="0"/>
              </a:spcBef>
              <a:buFontTx/>
              <a:buNone/>
            </a:pPr>
            <a:r>
              <a:rPr lang="en-US" altLang="zh-TW" sz="2000" smtClean="0"/>
              <a:t>Unmatched </a:t>
            </a:r>
            <a:r>
              <a:rPr lang="en-US" altLang="zh-TW" sz="2000" smtClean="0">
                <a:solidFill>
                  <a:srgbClr val="000000"/>
                </a:solidFill>
              </a:rPr>
              <a:t>"</a:t>
            </a:r>
            <a:r>
              <a:rPr lang="en-US" altLang="zh-TW" sz="2000" smtClean="0"/>
              <a:t>.</a:t>
            </a:r>
          </a:p>
          <a:p>
            <a:pPr eaLnBrk="1" hangingPunct="1">
              <a:lnSpc>
                <a:spcPct val="80000"/>
              </a:lnSpc>
              <a:spcBef>
                <a:spcPct val="40000"/>
              </a:spcBef>
              <a:buFontTx/>
              <a:buNone/>
            </a:pPr>
            <a:r>
              <a:rPr lang="en-US" altLang="zh-TW" sz="2000" smtClean="0"/>
              <a:t>% echo $?</a:t>
            </a:r>
          </a:p>
          <a:p>
            <a:pPr eaLnBrk="1" hangingPunct="1">
              <a:lnSpc>
                <a:spcPct val="80000"/>
              </a:lnSpc>
              <a:spcBef>
                <a:spcPct val="0"/>
              </a:spcBef>
              <a:buFontTx/>
              <a:buNone/>
            </a:pPr>
            <a:r>
              <a:rPr lang="en-US" altLang="zh-TW" sz="2000" smtClean="0"/>
              <a:t>1</a:t>
            </a:r>
          </a:p>
          <a:p>
            <a:pPr eaLnBrk="1" hangingPunct="1">
              <a:lnSpc>
                <a:spcPct val="80000"/>
              </a:lnSpc>
              <a:spcBef>
                <a:spcPct val="30000"/>
              </a:spcBef>
              <a:buFontTx/>
              <a:buNone/>
            </a:pPr>
            <a:r>
              <a:rPr lang="en-US" altLang="zh-TW" sz="2000" smtClean="0"/>
              <a:t>% echo $?</a:t>
            </a:r>
          </a:p>
          <a:p>
            <a:pPr eaLnBrk="1" hangingPunct="1">
              <a:lnSpc>
                <a:spcPct val="80000"/>
              </a:lnSpc>
              <a:spcBef>
                <a:spcPct val="0"/>
              </a:spcBef>
              <a:buFontTx/>
              <a:buNone/>
            </a:pPr>
            <a:r>
              <a:rPr lang="en-US" altLang="zh-TW" sz="2000" smtClean="0"/>
              <a:t>0</a:t>
            </a:r>
          </a:p>
          <a:p>
            <a:pPr eaLnBrk="1" hangingPunct="1">
              <a:lnSpc>
                <a:spcPct val="80000"/>
              </a:lnSpc>
              <a:spcBef>
                <a:spcPct val="30000"/>
              </a:spcBef>
              <a:buFontTx/>
              <a:buNone/>
            </a:pPr>
            <a:r>
              <a:rPr lang="en-US" altLang="zh-TW" sz="2000" smtClean="0"/>
              <a:t>% echo </a:t>
            </a:r>
            <a:r>
              <a:rPr lang="en-US" altLang="zh-TW" sz="2000" smtClean="0">
                <a:solidFill>
                  <a:srgbClr val="000000"/>
                </a:solidFill>
              </a:rPr>
              <a:t>"</a:t>
            </a:r>
            <a:r>
              <a:rPr lang="en-US" altLang="zh-TW" sz="2000" smtClean="0"/>
              <a:t>hello world</a:t>
            </a:r>
            <a:r>
              <a:rPr lang="en-US" altLang="zh-TW" sz="2000" smtClean="0">
                <a:solidFill>
                  <a:srgbClr val="000000"/>
                </a:solidFill>
              </a:rPr>
              <a:t>"</a:t>
            </a:r>
            <a:r>
              <a:rPr lang="en-US" altLang="zh-TW" sz="2000" smtClean="0"/>
              <a:t> || echo $?</a:t>
            </a:r>
          </a:p>
          <a:p>
            <a:pPr eaLnBrk="1" hangingPunct="1">
              <a:lnSpc>
                <a:spcPct val="80000"/>
              </a:lnSpc>
              <a:spcBef>
                <a:spcPct val="0"/>
              </a:spcBef>
              <a:buFontTx/>
              <a:buNone/>
            </a:pPr>
            <a:r>
              <a:rPr lang="en-US" altLang="zh-TW" sz="2000" smtClean="0"/>
              <a:t>hello world</a:t>
            </a:r>
          </a:p>
          <a:p>
            <a:pPr eaLnBrk="1" hangingPunct="1">
              <a:lnSpc>
                <a:spcPct val="80000"/>
              </a:lnSpc>
              <a:spcBef>
                <a:spcPct val="40000"/>
              </a:spcBef>
              <a:buFontTx/>
              <a:buNone/>
            </a:pPr>
            <a:r>
              <a:rPr lang="en-US" altLang="zh-TW" sz="2000" smtClean="0"/>
              <a:t>% echo $?</a:t>
            </a:r>
          </a:p>
          <a:p>
            <a:pPr eaLnBrk="1" hangingPunct="1">
              <a:lnSpc>
                <a:spcPct val="80000"/>
              </a:lnSpc>
              <a:spcBef>
                <a:spcPct val="0"/>
              </a:spcBef>
              <a:buFontTx/>
              <a:buNone/>
            </a:pPr>
            <a:r>
              <a:rPr lang="en-US" altLang="zh-TW" sz="2000" smtClean="0"/>
              <a:t>0</a:t>
            </a:r>
          </a:p>
        </p:txBody>
      </p:sp>
      <p:sp>
        <p:nvSpPr>
          <p:cNvPr id="59401" name="Rectangle 9"/>
          <p:cNvSpPr>
            <a:spLocks noChangeArrowheads="1"/>
          </p:cNvSpPr>
          <p:nvPr/>
        </p:nvSpPr>
        <p:spPr bwMode="auto">
          <a:xfrm>
            <a:off x="228600" y="6400800"/>
            <a:ext cx="38100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spcBef>
                <a:spcPct val="0"/>
              </a:spcBef>
              <a:buFontTx/>
              <a:buNone/>
            </a:pPr>
            <a:r>
              <a:rPr lang="en-US" altLang="zh-TW" sz="2800">
                <a:solidFill>
                  <a:srgbClr val="CC3300"/>
                </a:solidFill>
                <a:latin typeface="Arial Narrow" pitchFamily="34" charset="0"/>
              </a:rPr>
              <a:t>       ?</a:t>
            </a:r>
          </a:p>
        </p:txBody>
      </p:sp>
      <p:sp>
        <p:nvSpPr>
          <p:cNvPr id="59402" name="Rectangle 10"/>
          <p:cNvSpPr>
            <a:spLocks noChangeArrowheads="1"/>
          </p:cNvSpPr>
          <p:nvPr/>
        </p:nvSpPr>
        <p:spPr bwMode="auto">
          <a:xfrm>
            <a:off x="228600" y="5791200"/>
            <a:ext cx="3810000" cy="1066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spcBef>
                <a:spcPct val="0"/>
              </a:spcBef>
              <a:buFontTx/>
              <a:buNone/>
            </a:pPr>
            <a:r>
              <a:rPr lang="en-US" altLang="zh-TW" sz="2800">
                <a:solidFill>
                  <a:srgbClr val="CC3300"/>
                </a:solidFill>
                <a:latin typeface="Arial Narrow" pitchFamily="34" charset="0"/>
              </a:rPr>
              <a:t>       ?</a:t>
            </a:r>
          </a:p>
        </p:txBody>
      </p:sp>
      <p:sp>
        <p:nvSpPr>
          <p:cNvPr id="59403" name="Rectangle 11"/>
          <p:cNvSpPr>
            <a:spLocks noChangeArrowheads="1"/>
          </p:cNvSpPr>
          <p:nvPr/>
        </p:nvSpPr>
        <p:spPr bwMode="auto">
          <a:xfrm>
            <a:off x="228600" y="5208588"/>
            <a:ext cx="3810000" cy="10398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spcBef>
                <a:spcPct val="0"/>
              </a:spcBef>
              <a:buFontTx/>
              <a:buNone/>
            </a:pPr>
            <a:r>
              <a:rPr lang="en-US" altLang="zh-TW" sz="2800">
                <a:solidFill>
                  <a:srgbClr val="CC3300"/>
                </a:solidFill>
                <a:latin typeface="Arial Narrow" pitchFamily="34" charset="0"/>
              </a:rPr>
              <a:t>       ?</a:t>
            </a:r>
          </a:p>
        </p:txBody>
      </p:sp>
      <p:sp>
        <p:nvSpPr>
          <p:cNvPr id="59404" name="Rectangle 12"/>
          <p:cNvSpPr>
            <a:spLocks noChangeArrowheads="1"/>
          </p:cNvSpPr>
          <p:nvPr/>
        </p:nvSpPr>
        <p:spPr bwMode="auto">
          <a:xfrm>
            <a:off x="228600" y="4648200"/>
            <a:ext cx="3810000" cy="1066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spcBef>
                <a:spcPct val="0"/>
              </a:spcBef>
              <a:buFontTx/>
              <a:buNone/>
            </a:pPr>
            <a:r>
              <a:rPr lang="en-US" altLang="zh-TW" sz="2800">
                <a:solidFill>
                  <a:srgbClr val="CC3300"/>
                </a:solidFill>
                <a:latin typeface="Arial Narrow" pitchFamily="34" charset="0"/>
              </a:rPr>
              <a:t>       ?</a:t>
            </a:r>
          </a:p>
        </p:txBody>
      </p:sp>
      <p:sp>
        <p:nvSpPr>
          <p:cNvPr id="59405" name="Rectangle 13"/>
          <p:cNvSpPr>
            <a:spLocks noChangeArrowheads="1"/>
          </p:cNvSpPr>
          <p:nvPr/>
        </p:nvSpPr>
        <p:spPr bwMode="auto">
          <a:xfrm>
            <a:off x="228600" y="3429000"/>
            <a:ext cx="3810000" cy="1676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spcBef>
                <a:spcPct val="0"/>
              </a:spcBef>
              <a:buFontTx/>
              <a:buNone/>
            </a:pPr>
            <a:r>
              <a:rPr lang="en-US" altLang="zh-TW" sz="2800">
                <a:solidFill>
                  <a:srgbClr val="CC3300"/>
                </a:solidFill>
                <a:latin typeface="Arial Narrow" pitchFamily="34" charset="0"/>
              </a:rPr>
              <a:t>       ?</a:t>
            </a:r>
          </a:p>
        </p:txBody>
      </p:sp>
      <p:sp>
        <p:nvSpPr>
          <p:cNvPr id="59406" name="Rectangle 14"/>
          <p:cNvSpPr>
            <a:spLocks noChangeArrowheads="1"/>
          </p:cNvSpPr>
          <p:nvPr/>
        </p:nvSpPr>
        <p:spPr bwMode="auto">
          <a:xfrm>
            <a:off x="228600" y="2286000"/>
            <a:ext cx="3810000" cy="1600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spcBef>
                <a:spcPct val="0"/>
              </a:spcBef>
              <a:buFontTx/>
              <a:buNone/>
            </a:pPr>
            <a:r>
              <a:rPr lang="en-US" altLang="zh-TW" sz="2800">
                <a:solidFill>
                  <a:srgbClr val="CC3300"/>
                </a:solidFill>
                <a:latin typeface="Arial Narrow" pitchFamily="34" charset="0"/>
              </a:rPr>
              <a:t>       ?</a:t>
            </a:r>
          </a:p>
        </p:txBody>
      </p:sp>
      <p:sp>
        <p:nvSpPr>
          <p:cNvPr id="59409" name="Rectangle 17"/>
          <p:cNvSpPr>
            <a:spLocks noChangeArrowheads="1"/>
          </p:cNvSpPr>
          <p:nvPr/>
        </p:nvSpPr>
        <p:spPr bwMode="auto">
          <a:xfrm>
            <a:off x="4572000" y="6146800"/>
            <a:ext cx="3810000" cy="635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spcBef>
                <a:spcPct val="0"/>
              </a:spcBef>
              <a:buFontTx/>
              <a:buNone/>
            </a:pPr>
            <a:r>
              <a:rPr lang="en-US" altLang="zh-TW" sz="2800">
                <a:solidFill>
                  <a:srgbClr val="CC3300"/>
                </a:solidFill>
                <a:latin typeface="Arial Narrow" pitchFamily="34" charset="0"/>
              </a:rPr>
              <a:t>       ?</a:t>
            </a:r>
          </a:p>
        </p:txBody>
      </p:sp>
      <p:sp>
        <p:nvSpPr>
          <p:cNvPr id="59410" name="Rectangle 18"/>
          <p:cNvSpPr>
            <a:spLocks noChangeArrowheads="1"/>
          </p:cNvSpPr>
          <p:nvPr/>
        </p:nvSpPr>
        <p:spPr bwMode="auto">
          <a:xfrm>
            <a:off x="4572000" y="5867400"/>
            <a:ext cx="3810000" cy="762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spcBef>
                <a:spcPct val="0"/>
              </a:spcBef>
              <a:buFontTx/>
              <a:buNone/>
            </a:pPr>
            <a:r>
              <a:rPr lang="en-US" altLang="zh-TW" sz="2800">
                <a:solidFill>
                  <a:srgbClr val="CC3300"/>
                </a:solidFill>
                <a:latin typeface="Arial Narrow" pitchFamily="34" charset="0"/>
              </a:rPr>
              <a:t>       ?</a:t>
            </a:r>
          </a:p>
        </p:txBody>
      </p:sp>
      <p:sp>
        <p:nvSpPr>
          <p:cNvPr id="59411" name="Rectangle 19"/>
          <p:cNvSpPr>
            <a:spLocks noChangeArrowheads="1"/>
          </p:cNvSpPr>
          <p:nvPr/>
        </p:nvSpPr>
        <p:spPr bwMode="auto">
          <a:xfrm>
            <a:off x="4572000" y="5448300"/>
            <a:ext cx="3810000" cy="800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spcBef>
                <a:spcPct val="0"/>
              </a:spcBef>
              <a:buFontTx/>
              <a:buNone/>
            </a:pPr>
            <a:r>
              <a:rPr lang="en-US" altLang="zh-TW" sz="2800">
                <a:solidFill>
                  <a:srgbClr val="CC3300"/>
                </a:solidFill>
                <a:latin typeface="Arial Narrow" pitchFamily="34" charset="0"/>
              </a:rPr>
              <a:t>       ?</a:t>
            </a:r>
          </a:p>
        </p:txBody>
      </p:sp>
      <p:sp>
        <p:nvSpPr>
          <p:cNvPr id="59415" name="Rectangle 23"/>
          <p:cNvSpPr>
            <a:spLocks noChangeArrowheads="1"/>
          </p:cNvSpPr>
          <p:nvPr/>
        </p:nvSpPr>
        <p:spPr bwMode="auto">
          <a:xfrm>
            <a:off x="4572000" y="4710113"/>
            <a:ext cx="3810000" cy="11572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spcBef>
                <a:spcPct val="0"/>
              </a:spcBef>
              <a:buFontTx/>
              <a:buNone/>
            </a:pPr>
            <a:r>
              <a:rPr lang="en-US" altLang="zh-TW" sz="2800">
                <a:solidFill>
                  <a:srgbClr val="CC3300"/>
                </a:solidFill>
                <a:latin typeface="Arial Narrow" pitchFamily="34" charset="0"/>
              </a:rPr>
              <a:t>       ?</a:t>
            </a:r>
          </a:p>
        </p:txBody>
      </p:sp>
      <p:sp>
        <p:nvSpPr>
          <p:cNvPr id="59412" name="Rectangle 20"/>
          <p:cNvSpPr>
            <a:spLocks noChangeArrowheads="1"/>
          </p:cNvSpPr>
          <p:nvPr/>
        </p:nvSpPr>
        <p:spPr bwMode="auto">
          <a:xfrm>
            <a:off x="4572000" y="4079875"/>
            <a:ext cx="3810000" cy="1177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spcBef>
                <a:spcPct val="0"/>
              </a:spcBef>
              <a:buFontTx/>
              <a:buNone/>
            </a:pPr>
            <a:r>
              <a:rPr lang="en-US" altLang="zh-TW" sz="2800">
                <a:solidFill>
                  <a:srgbClr val="CC3300"/>
                </a:solidFill>
                <a:latin typeface="Arial Narrow" pitchFamily="34" charset="0"/>
              </a:rPr>
              <a:t>       ?</a:t>
            </a:r>
          </a:p>
        </p:txBody>
      </p:sp>
      <p:sp>
        <p:nvSpPr>
          <p:cNvPr id="59413" name="Rectangle 21"/>
          <p:cNvSpPr>
            <a:spLocks noChangeArrowheads="1"/>
          </p:cNvSpPr>
          <p:nvPr/>
        </p:nvSpPr>
        <p:spPr bwMode="auto">
          <a:xfrm>
            <a:off x="4572000" y="3481388"/>
            <a:ext cx="3810000" cy="10144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spcBef>
                <a:spcPct val="0"/>
              </a:spcBef>
              <a:buFontTx/>
              <a:buNone/>
            </a:pPr>
            <a:r>
              <a:rPr lang="en-US" altLang="zh-TW" sz="2800">
                <a:solidFill>
                  <a:srgbClr val="CC3300"/>
                </a:solidFill>
                <a:latin typeface="Arial Narrow" pitchFamily="34" charset="0"/>
              </a:rPr>
              <a:t>       ?</a:t>
            </a:r>
          </a:p>
        </p:txBody>
      </p:sp>
      <p:sp>
        <p:nvSpPr>
          <p:cNvPr id="59414" name="Rectangle 22"/>
          <p:cNvSpPr>
            <a:spLocks noChangeArrowheads="1"/>
          </p:cNvSpPr>
          <p:nvPr/>
        </p:nvSpPr>
        <p:spPr bwMode="auto">
          <a:xfrm>
            <a:off x="4572000" y="1371600"/>
            <a:ext cx="3810000" cy="2514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spcBef>
                <a:spcPct val="0"/>
              </a:spcBef>
              <a:buFontTx/>
              <a:buNone/>
            </a:pPr>
            <a:r>
              <a:rPr lang="en-US" altLang="zh-TW" sz="2800">
                <a:solidFill>
                  <a:srgbClr val="CC3300"/>
                </a:solidFill>
                <a:latin typeface="Arial Narrow" pitchFamily="34" charset="0"/>
              </a:rPr>
              <a:t>       ?</a:t>
            </a:r>
          </a:p>
        </p:txBody>
      </p:sp>
      <p:sp>
        <p:nvSpPr>
          <p:cNvPr id="59408" name="Rectangle 16"/>
          <p:cNvSpPr>
            <a:spLocks noChangeArrowheads="1"/>
          </p:cNvSpPr>
          <p:nvPr/>
        </p:nvSpPr>
        <p:spPr bwMode="auto">
          <a:xfrm>
            <a:off x="4572000" y="533400"/>
            <a:ext cx="3810000" cy="1219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spcBef>
                <a:spcPct val="0"/>
              </a:spcBef>
              <a:buFontTx/>
              <a:buNone/>
            </a:pPr>
            <a:r>
              <a:rPr lang="en-US" altLang="zh-TW" sz="2800">
                <a:solidFill>
                  <a:srgbClr val="CC3300"/>
                </a:solidFill>
                <a:latin typeface="Arial Narrow" pitchFamily="34" charset="0"/>
              </a:rPr>
              <a:t>       ?</a:t>
            </a:r>
          </a:p>
        </p:txBody>
      </p:sp>
      <p:sp>
        <p:nvSpPr>
          <p:cNvPr id="59416" name="Rectangle 24"/>
          <p:cNvSpPr>
            <a:spLocks noChangeArrowheads="1"/>
          </p:cNvSpPr>
          <p:nvPr/>
        </p:nvSpPr>
        <p:spPr bwMode="auto">
          <a:xfrm>
            <a:off x="4572000" y="228600"/>
            <a:ext cx="3810000" cy="685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spcBef>
                <a:spcPct val="0"/>
              </a:spcBef>
              <a:buFontTx/>
              <a:buNone/>
            </a:pPr>
            <a:endParaRPr lang="zh-TW" altLang="en-US" sz="1800">
              <a:latin typeface="Arial Narrow" pitchFamily="34" charset="0"/>
            </a:endParaRPr>
          </a:p>
        </p:txBody>
      </p:sp>
      <p:sp>
        <p:nvSpPr>
          <p:cNvPr id="59399" name="Rectangle 7"/>
          <p:cNvSpPr>
            <a:spLocks noChangeArrowheads="1"/>
          </p:cNvSpPr>
          <p:nvPr/>
        </p:nvSpPr>
        <p:spPr bwMode="auto">
          <a:xfrm>
            <a:off x="228600" y="1122363"/>
            <a:ext cx="3810000" cy="16208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spcBef>
                <a:spcPct val="0"/>
              </a:spcBef>
              <a:buFontTx/>
              <a:buNone/>
            </a:pPr>
            <a:r>
              <a:rPr lang="en-US" altLang="zh-TW" sz="2800">
                <a:solidFill>
                  <a:srgbClr val="CC3300"/>
                </a:solidFill>
                <a:latin typeface="Arial Narrow"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xit" presetSubtype="1" fill="hold" grpId="0" nodeType="clickEffect">
                                  <p:stCondLst>
                                    <p:cond delay="0"/>
                                  </p:stCondLst>
                                  <p:childTnLst>
                                    <p:animEffect transition="out" filter="wipe(up)">
                                      <p:cBhvr>
                                        <p:cTn id="6" dur="3000"/>
                                        <p:tgtEl>
                                          <p:spTgt spid="59399"/>
                                        </p:tgtEl>
                                      </p:cBhvr>
                                    </p:animEffect>
                                    <p:set>
                                      <p:cBhvr>
                                        <p:cTn id="7" dur="1" fill="hold">
                                          <p:stCondLst>
                                            <p:cond delay="2999"/>
                                          </p:stCondLst>
                                        </p:cTn>
                                        <p:tgtEl>
                                          <p:spTgt spid="59399"/>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xit" presetSubtype="1" fill="hold" grpId="0" nodeType="clickEffect">
                                  <p:stCondLst>
                                    <p:cond delay="0"/>
                                  </p:stCondLst>
                                  <p:childTnLst>
                                    <p:animEffect transition="out" filter="wipe(up)">
                                      <p:cBhvr>
                                        <p:cTn id="11" dur="3000"/>
                                        <p:tgtEl>
                                          <p:spTgt spid="59406"/>
                                        </p:tgtEl>
                                      </p:cBhvr>
                                    </p:animEffect>
                                    <p:set>
                                      <p:cBhvr>
                                        <p:cTn id="12" dur="1" fill="hold">
                                          <p:stCondLst>
                                            <p:cond delay="2999"/>
                                          </p:stCondLst>
                                        </p:cTn>
                                        <p:tgtEl>
                                          <p:spTgt spid="59406"/>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xit" presetSubtype="1" fill="hold" grpId="0" nodeType="clickEffect">
                                  <p:stCondLst>
                                    <p:cond delay="0"/>
                                  </p:stCondLst>
                                  <p:childTnLst>
                                    <p:animEffect transition="out" filter="wipe(up)">
                                      <p:cBhvr>
                                        <p:cTn id="16" dur="3000"/>
                                        <p:tgtEl>
                                          <p:spTgt spid="59405"/>
                                        </p:tgtEl>
                                      </p:cBhvr>
                                    </p:animEffect>
                                    <p:set>
                                      <p:cBhvr>
                                        <p:cTn id="17" dur="1" fill="hold">
                                          <p:stCondLst>
                                            <p:cond delay="2999"/>
                                          </p:stCondLst>
                                        </p:cTn>
                                        <p:tgtEl>
                                          <p:spTgt spid="59405"/>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xit" presetSubtype="1" fill="hold" grpId="0" nodeType="clickEffect">
                                  <p:stCondLst>
                                    <p:cond delay="0"/>
                                  </p:stCondLst>
                                  <p:childTnLst>
                                    <p:animEffect transition="out" filter="wipe(up)">
                                      <p:cBhvr>
                                        <p:cTn id="21" dur="2000"/>
                                        <p:tgtEl>
                                          <p:spTgt spid="59404"/>
                                        </p:tgtEl>
                                      </p:cBhvr>
                                    </p:animEffect>
                                    <p:set>
                                      <p:cBhvr>
                                        <p:cTn id="22" dur="1" fill="hold">
                                          <p:stCondLst>
                                            <p:cond delay="1999"/>
                                          </p:stCondLst>
                                        </p:cTn>
                                        <p:tgtEl>
                                          <p:spTgt spid="59404"/>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xit" presetSubtype="1" fill="hold" grpId="0" nodeType="clickEffect">
                                  <p:stCondLst>
                                    <p:cond delay="0"/>
                                  </p:stCondLst>
                                  <p:childTnLst>
                                    <p:animEffect transition="out" filter="wipe(up)">
                                      <p:cBhvr>
                                        <p:cTn id="26" dur="2000"/>
                                        <p:tgtEl>
                                          <p:spTgt spid="59403"/>
                                        </p:tgtEl>
                                      </p:cBhvr>
                                    </p:animEffect>
                                    <p:set>
                                      <p:cBhvr>
                                        <p:cTn id="27" dur="1" fill="hold">
                                          <p:stCondLst>
                                            <p:cond delay="1999"/>
                                          </p:stCondLst>
                                        </p:cTn>
                                        <p:tgtEl>
                                          <p:spTgt spid="59403"/>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xit" presetSubtype="1" fill="hold" grpId="0" nodeType="clickEffect">
                                  <p:stCondLst>
                                    <p:cond delay="0"/>
                                  </p:stCondLst>
                                  <p:childTnLst>
                                    <p:animEffect transition="out" filter="wipe(up)">
                                      <p:cBhvr>
                                        <p:cTn id="31" dur="2000"/>
                                        <p:tgtEl>
                                          <p:spTgt spid="59402"/>
                                        </p:tgtEl>
                                      </p:cBhvr>
                                    </p:animEffect>
                                    <p:set>
                                      <p:cBhvr>
                                        <p:cTn id="32" dur="1" fill="hold">
                                          <p:stCondLst>
                                            <p:cond delay="1999"/>
                                          </p:stCondLst>
                                        </p:cTn>
                                        <p:tgtEl>
                                          <p:spTgt spid="59402"/>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xit" presetSubtype="1" fill="hold" grpId="0" nodeType="clickEffect">
                                  <p:stCondLst>
                                    <p:cond delay="0"/>
                                  </p:stCondLst>
                                  <p:childTnLst>
                                    <p:animEffect transition="out" filter="wipe(up)">
                                      <p:cBhvr>
                                        <p:cTn id="36" dur="2000"/>
                                        <p:tgtEl>
                                          <p:spTgt spid="59401"/>
                                        </p:tgtEl>
                                      </p:cBhvr>
                                    </p:animEffect>
                                    <p:set>
                                      <p:cBhvr>
                                        <p:cTn id="37" dur="1" fill="hold">
                                          <p:stCondLst>
                                            <p:cond delay="1999"/>
                                          </p:stCondLst>
                                        </p:cTn>
                                        <p:tgtEl>
                                          <p:spTgt spid="59401"/>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xit" presetSubtype="1" fill="hold" grpId="0" nodeType="clickEffect">
                                  <p:stCondLst>
                                    <p:cond delay="0"/>
                                  </p:stCondLst>
                                  <p:childTnLst>
                                    <p:animEffect transition="out" filter="wipe(up)">
                                      <p:cBhvr>
                                        <p:cTn id="41" dur="1000"/>
                                        <p:tgtEl>
                                          <p:spTgt spid="59416"/>
                                        </p:tgtEl>
                                      </p:cBhvr>
                                    </p:animEffect>
                                    <p:set>
                                      <p:cBhvr>
                                        <p:cTn id="42" dur="1" fill="hold">
                                          <p:stCondLst>
                                            <p:cond delay="999"/>
                                          </p:stCondLst>
                                        </p:cTn>
                                        <p:tgtEl>
                                          <p:spTgt spid="59416"/>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xit" presetSubtype="1" fill="hold" grpId="0" nodeType="clickEffect">
                                  <p:stCondLst>
                                    <p:cond delay="0"/>
                                  </p:stCondLst>
                                  <p:childTnLst>
                                    <p:animEffect transition="out" filter="wipe(up)">
                                      <p:cBhvr>
                                        <p:cTn id="46" dur="3000"/>
                                        <p:tgtEl>
                                          <p:spTgt spid="59408"/>
                                        </p:tgtEl>
                                      </p:cBhvr>
                                    </p:animEffect>
                                    <p:set>
                                      <p:cBhvr>
                                        <p:cTn id="47" dur="1" fill="hold">
                                          <p:stCondLst>
                                            <p:cond delay="2999"/>
                                          </p:stCondLst>
                                        </p:cTn>
                                        <p:tgtEl>
                                          <p:spTgt spid="59408"/>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xit" presetSubtype="1" fill="hold" grpId="0" nodeType="clickEffect">
                                  <p:stCondLst>
                                    <p:cond delay="0"/>
                                  </p:stCondLst>
                                  <p:childTnLst>
                                    <p:animEffect transition="out" filter="wipe(up)">
                                      <p:cBhvr>
                                        <p:cTn id="51" dur="3000"/>
                                        <p:tgtEl>
                                          <p:spTgt spid="59414"/>
                                        </p:tgtEl>
                                      </p:cBhvr>
                                    </p:animEffect>
                                    <p:set>
                                      <p:cBhvr>
                                        <p:cTn id="52" dur="1" fill="hold">
                                          <p:stCondLst>
                                            <p:cond delay="2999"/>
                                          </p:stCondLst>
                                        </p:cTn>
                                        <p:tgtEl>
                                          <p:spTgt spid="59414"/>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xit" presetSubtype="1" fill="hold" grpId="0" nodeType="clickEffect">
                                  <p:stCondLst>
                                    <p:cond delay="0"/>
                                  </p:stCondLst>
                                  <p:childTnLst>
                                    <p:animEffect transition="out" filter="wipe(up)">
                                      <p:cBhvr>
                                        <p:cTn id="56" dur="3000"/>
                                        <p:tgtEl>
                                          <p:spTgt spid="59413"/>
                                        </p:tgtEl>
                                      </p:cBhvr>
                                    </p:animEffect>
                                    <p:set>
                                      <p:cBhvr>
                                        <p:cTn id="57" dur="1" fill="hold">
                                          <p:stCondLst>
                                            <p:cond delay="2999"/>
                                          </p:stCondLst>
                                        </p:cTn>
                                        <p:tgtEl>
                                          <p:spTgt spid="59413"/>
                                        </p:tgtEl>
                                        <p:attrNameLst>
                                          <p:attrName>style.visibility</p:attrName>
                                        </p:attrNameLst>
                                      </p:cBhvr>
                                      <p:to>
                                        <p:strVal val="hidden"/>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xit" presetSubtype="1" fill="hold" grpId="0" nodeType="clickEffect">
                                  <p:stCondLst>
                                    <p:cond delay="0"/>
                                  </p:stCondLst>
                                  <p:childTnLst>
                                    <p:animEffect transition="out" filter="wipe(up)">
                                      <p:cBhvr>
                                        <p:cTn id="61" dur="2000"/>
                                        <p:tgtEl>
                                          <p:spTgt spid="59412"/>
                                        </p:tgtEl>
                                      </p:cBhvr>
                                    </p:animEffect>
                                    <p:set>
                                      <p:cBhvr>
                                        <p:cTn id="62" dur="1" fill="hold">
                                          <p:stCondLst>
                                            <p:cond delay="1999"/>
                                          </p:stCondLst>
                                        </p:cTn>
                                        <p:tgtEl>
                                          <p:spTgt spid="59412"/>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xit" presetSubtype="1" fill="hold" grpId="0" nodeType="clickEffect">
                                  <p:stCondLst>
                                    <p:cond delay="0"/>
                                  </p:stCondLst>
                                  <p:childTnLst>
                                    <p:animEffect transition="out" filter="wipe(up)">
                                      <p:cBhvr>
                                        <p:cTn id="66" dur="2000"/>
                                        <p:tgtEl>
                                          <p:spTgt spid="59415"/>
                                        </p:tgtEl>
                                      </p:cBhvr>
                                    </p:animEffect>
                                    <p:set>
                                      <p:cBhvr>
                                        <p:cTn id="67" dur="1" fill="hold">
                                          <p:stCondLst>
                                            <p:cond delay="1999"/>
                                          </p:stCondLst>
                                        </p:cTn>
                                        <p:tgtEl>
                                          <p:spTgt spid="59415"/>
                                        </p:tgtEl>
                                        <p:attrNameLst>
                                          <p:attrName>style.visibility</p:attrName>
                                        </p:attrNameLst>
                                      </p:cBhvr>
                                      <p:to>
                                        <p:strVal val="hidden"/>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xit" presetSubtype="1" fill="hold" grpId="0" nodeType="clickEffect">
                                  <p:stCondLst>
                                    <p:cond delay="0"/>
                                  </p:stCondLst>
                                  <p:childTnLst>
                                    <p:animEffect transition="out" filter="wipe(up)">
                                      <p:cBhvr>
                                        <p:cTn id="71" dur="2000"/>
                                        <p:tgtEl>
                                          <p:spTgt spid="59411"/>
                                        </p:tgtEl>
                                      </p:cBhvr>
                                    </p:animEffect>
                                    <p:set>
                                      <p:cBhvr>
                                        <p:cTn id="72" dur="1" fill="hold">
                                          <p:stCondLst>
                                            <p:cond delay="1999"/>
                                          </p:stCondLst>
                                        </p:cTn>
                                        <p:tgtEl>
                                          <p:spTgt spid="59411"/>
                                        </p:tgtEl>
                                        <p:attrNameLst>
                                          <p:attrName>style.visibility</p:attrName>
                                        </p:attrNameLst>
                                      </p:cBhvr>
                                      <p:to>
                                        <p:strVal val="hidden"/>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xit" presetSubtype="1" fill="hold" grpId="0" nodeType="clickEffect">
                                  <p:stCondLst>
                                    <p:cond delay="0"/>
                                  </p:stCondLst>
                                  <p:childTnLst>
                                    <p:animEffect transition="out" filter="wipe(up)">
                                      <p:cBhvr>
                                        <p:cTn id="76" dur="2000"/>
                                        <p:tgtEl>
                                          <p:spTgt spid="59410"/>
                                        </p:tgtEl>
                                      </p:cBhvr>
                                    </p:animEffect>
                                    <p:set>
                                      <p:cBhvr>
                                        <p:cTn id="77" dur="1" fill="hold">
                                          <p:stCondLst>
                                            <p:cond delay="1999"/>
                                          </p:stCondLst>
                                        </p:cTn>
                                        <p:tgtEl>
                                          <p:spTgt spid="59410"/>
                                        </p:tgtEl>
                                        <p:attrNameLst>
                                          <p:attrName>style.visibility</p:attrName>
                                        </p:attrNameLst>
                                      </p:cBhvr>
                                      <p:to>
                                        <p:strVal val="hidden"/>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xit" presetSubtype="1" fill="hold" grpId="0" nodeType="clickEffect">
                                  <p:stCondLst>
                                    <p:cond delay="0"/>
                                  </p:stCondLst>
                                  <p:childTnLst>
                                    <p:animEffect transition="out" filter="wipe(up)">
                                      <p:cBhvr>
                                        <p:cTn id="81" dur="2000"/>
                                        <p:tgtEl>
                                          <p:spTgt spid="59409"/>
                                        </p:tgtEl>
                                      </p:cBhvr>
                                    </p:animEffect>
                                    <p:set>
                                      <p:cBhvr>
                                        <p:cTn id="82" dur="1" fill="hold">
                                          <p:stCondLst>
                                            <p:cond delay="1999"/>
                                          </p:stCondLst>
                                        </p:cTn>
                                        <p:tgtEl>
                                          <p:spTgt spid="5940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1" grpId="0" animBg="1"/>
      <p:bldP spid="59402" grpId="0" animBg="1"/>
      <p:bldP spid="59403" grpId="0" animBg="1"/>
      <p:bldP spid="59404" grpId="0" animBg="1"/>
      <p:bldP spid="59405" grpId="0" animBg="1"/>
      <p:bldP spid="59406" grpId="0" animBg="1"/>
      <p:bldP spid="59409" grpId="0" animBg="1"/>
      <p:bldP spid="59410" grpId="0" animBg="1"/>
      <p:bldP spid="59411" grpId="0" animBg="1"/>
      <p:bldP spid="59415" grpId="0" animBg="1"/>
      <p:bldP spid="59412" grpId="0" animBg="1"/>
      <p:bldP spid="59413" grpId="0" animBg="1"/>
      <p:bldP spid="59414" grpId="0" animBg="1"/>
      <p:bldP spid="59408" grpId="0" animBg="1"/>
      <p:bldP spid="59416" grpId="0" animBg="1"/>
      <p:bldP spid="5939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5"/>
          <p:cNvSpPr>
            <a:spLocks noChangeArrowheads="1"/>
          </p:cNvSpPr>
          <p:nvPr/>
        </p:nvSpPr>
        <p:spPr bwMode="auto">
          <a:xfrm>
            <a:off x="4343400" y="0"/>
            <a:ext cx="45720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spcBef>
                <a:spcPct val="0"/>
              </a:spcBef>
              <a:buFontTx/>
              <a:buNone/>
            </a:pPr>
            <a:r>
              <a:rPr lang="en-US" altLang="zh-TW" sz="2000" b="0"/>
              <a:t>% echo $y</a:t>
            </a:r>
          </a:p>
          <a:p>
            <a:pPr>
              <a:spcBef>
                <a:spcPct val="0"/>
              </a:spcBef>
              <a:buFontTx/>
              <a:buNone/>
            </a:pPr>
            <a:r>
              <a:rPr lang="en-US" altLang="zh-TW" sz="2000" b="0"/>
              <a:t>0</a:t>
            </a:r>
          </a:p>
          <a:p>
            <a:pPr>
              <a:spcBef>
                <a:spcPct val="0"/>
              </a:spcBef>
              <a:buFontTx/>
              <a:buNone/>
            </a:pPr>
            <a:r>
              <a:rPr lang="en-US" altLang="zh-TW" sz="2000" b="0"/>
              <a:t>% unset y</a:t>
            </a:r>
          </a:p>
          <a:p>
            <a:pPr>
              <a:spcBef>
                <a:spcPct val="0"/>
              </a:spcBef>
              <a:buFontTx/>
              <a:buNone/>
            </a:pPr>
            <a:r>
              <a:rPr lang="en-US" altLang="zh-TW" sz="2000" b="0"/>
              <a:t>% echo $?y</a:t>
            </a:r>
          </a:p>
          <a:p>
            <a:pPr>
              <a:spcBef>
                <a:spcPct val="0"/>
              </a:spcBef>
              <a:buFontTx/>
              <a:buNone/>
            </a:pPr>
            <a:r>
              <a:rPr lang="en-US" altLang="zh-TW" sz="2000" b="0"/>
              <a:t>0</a:t>
            </a:r>
          </a:p>
          <a:p>
            <a:pPr>
              <a:spcBef>
                <a:spcPct val="0"/>
              </a:spcBef>
              <a:buFontTx/>
              <a:buNone/>
            </a:pPr>
            <a:r>
              <a:rPr lang="en-US" altLang="zh-TW" sz="2000" b="0"/>
              <a:t>% echo $y</a:t>
            </a:r>
          </a:p>
          <a:p>
            <a:pPr>
              <a:spcBef>
                <a:spcPct val="0"/>
              </a:spcBef>
              <a:buFontTx/>
              <a:buNone/>
            </a:pPr>
            <a:r>
              <a:rPr lang="en-US" altLang="zh-TW" sz="2000" b="0"/>
              <a:t>y: Undefined variable.</a:t>
            </a:r>
          </a:p>
          <a:p>
            <a:pPr>
              <a:spcBef>
                <a:spcPct val="0"/>
              </a:spcBef>
              <a:buFontTx/>
              <a:buNone/>
            </a:pPr>
            <a:endParaRPr lang="en-US" altLang="zh-TW" sz="2000" b="0"/>
          </a:p>
        </p:txBody>
      </p:sp>
      <p:sp>
        <p:nvSpPr>
          <p:cNvPr id="59395" name="Rectangle 3"/>
          <p:cNvSpPr>
            <a:spLocks noChangeArrowheads="1"/>
          </p:cNvSpPr>
          <p:nvPr/>
        </p:nvSpPr>
        <p:spPr bwMode="auto">
          <a:xfrm>
            <a:off x="152400" y="0"/>
            <a:ext cx="457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nSpc>
                <a:spcPct val="80000"/>
              </a:lnSpc>
              <a:spcBef>
                <a:spcPct val="10000"/>
              </a:spcBef>
              <a:buFontTx/>
              <a:buNone/>
            </a:pPr>
            <a:r>
              <a:rPr lang="en-US" altLang="zh-TW" sz="2000" b="0"/>
              <a:t>% set x = 3</a:t>
            </a:r>
          </a:p>
          <a:p>
            <a:pPr>
              <a:lnSpc>
                <a:spcPct val="80000"/>
              </a:lnSpc>
              <a:spcBef>
                <a:spcPct val="0"/>
              </a:spcBef>
              <a:buFontTx/>
              <a:buNone/>
            </a:pPr>
            <a:r>
              <a:rPr lang="en-US" altLang="zh-TW" sz="2000" b="0"/>
              <a:t>% echo $?x</a:t>
            </a:r>
          </a:p>
          <a:p>
            <a:pPr>
              <a:lnSpc>
                <a:spcPct val="80000"/>
              </a:lnSpc>
              <a:spcBef>
                <a:spcPct val="0"/>
              </a:spcBef>
              <a:buFontTx/>
              <a:buNone/>
            </a:pPr>
            <a:r>
              <a:rPr lang="en-US" altLang="zh-TW" sz="2000" b="0"/>
              <a:t>1</a:t>
            </a:r>
          </a:p>
          <a:p>
            <a:pPr>
              <a:lnSpc>
                <a:spcPct val="80000"/>
              </a:lnSpc>
              <a:spcBef>
                <a:spcPct val="45000"/>
              </a:spcBef>
              <a:buFontTx/>
              <a:buNone/>
            </a:pPr>
            <a:r>
              <a:rPr lang="en-US" altLang="zh-TW" sz="2000" b="0"/>
              <a:t>% echo $?</a:t>
            </a:r>
          </a:p>
          <a:p>
            <a:pPr>
              <a:lnSpc>
                <a:spcPct val="80000"/>
              </a:lnSpc>
              <a:spcBef>
                <a:spcPct val="0"/>
              </a:spcBef>
              <a:buFontTx/>
              <a:buNone/>
            </a:pPr>
            <a:r>
              <a:rPr lang="en-US" altLang="zh-TW" sz="2000" b="0"/>
              <a:t>0</a:t>
            </a:r>
          </a:p>
          <a:p>
            <a:pPr>
              <a:lnSpc>
                <a:spcPct val="80000"/>
              </a:lnSpc>
              <a:spcBef>
                <a:spcPct val="45000"/>
              </a:spcBef>
              <a:buFontTx/>
              <a:buNone/>
            </a:pPr>
            <a:r>
              <a:rPr lang="en-US" altLang="zh-TW" sz="2000" b="0"/>
              <a:t>% echo $?</a:t>
            </a:r>
          </a:p>
          <a:p>
            <a:pPr>
              <a:lnSpc>
                <a:spcPct val="80000"/>
              </a:lnSpc>
              <a:spcBef>
                <a:spcPct val="0"/>
              </a:spcBef>
              <a:buFontTx/>
              <a:buNone/>
            </a:pPr>
            <a:r>
              <a:rPr lang="en-US" altLang="zh-TW" sz="2000" b="0"/>
              <a:t>0</a:t>
            </a:r>
          </a:p>
          <a:p>
            <a:pPr>
              <a:lnSpc>
                <a:spcPct val="80000"/>
              </a:lnSpc>
              <a:spcBef>
                <a:spcPct val="45000"/>
              </a:spcBef>
              <a:buFontTx/>
              <a:buNone/>
            </a:pPr>
            <a:r>
              <a:rPr lang="en-US" altLang="zh-TW" sz="2000" b="0"/>
              <a:t>% echo </a:t>
            </a:r>
            <a:r>
              <a:rPr lang="en-US" altLang="zh-TW" sz="2000" b="0">
                <a:solidFill>
                  <a:srgbClr val="000000"/>
                </a:solidFill>
              </a:rPr>
              <a:t>$x</a:t>
            </a:r>
            <a:endParaRPr lang="en-US" altLang="zh-TW" sz="2000" b="0"/>
          </a:p>
          <a:p>
            <a:pPr>
              <a:lnSpc>
                <a:spcPct val="80000"/>
              </a:lnSpc>
              <a:spcBef>
                <a:spcPct val="0"/>
              </a:spcBef>
              <a:buFontTx/>
              <a:buNone/>
            </a:pPr>
            <a:r>
              <a:rPr lang="en-US" altLang="zh-TW" sz="2000" b="0"/>
              <a:t>3</a:t>
            </a:r>
          </a:p>
          <a:p>
            <a:pPr>
              <a:lnSpc>
                <a:spcPct val="80000"/>
              </a:lnSpc>
              <a:spcBef>
                <a:spcPct val="45000"/>
              </a:spcBef>
              <a:buFontTx/>
              <a:buNone/>
            </a:pPr>
            <a:r>
              <a:rPr lang="en-US" altLang="zh-TW" sz="2000" b="0"/>
              <a:t>% echo </a:t>
            </a:r>
            <a:r>
              <a:rPr lang="en-US" altLang="zh-TW" sz="2000" b="0">
                <a:solidFill>
                  <a:srgbClr val="000000"/>
                </a:solidFill>
              </a:rPr>
              <a:t>$?</a:t>
            </a:r>
            <a:endParaRPr lang="en-US" altLang="zh-TW" sz="2000" b="0"/>
          </a:p>
          <a:p>
            <a:pPr>
              <a:lnSpc>
                <a:spcPct val="80000"/>
              </a:lnSpc>
              <a:spcBef>
                <a:spcPct val="0"/>
              </a:spcBef>
              <a:buFontTx/>
              <a:buNone/>
            </a:pPr>
            <a:r>
              <a:rPr lang="en-US" altLang="zh-TW" sz="2000" b="0"/>
              <a:t>0</a:t>
            </a:r>
          </a:p>
          <a:p>
            <a:pPr>
              <a:lnSpc>
                <a:spcPct val="80000"/>
              </a:lnSpc>
              <a:spcBef>
                <a:spcPct val="45000"/>
              </a:spcBef>
              <a:buFontTx/>
              <a:buNone/>
            </a:pPr>
            <a:r>
              <a:rPr lang="en-US" altLang="zh-TW" sz="2000" b="0"/>
              <a:t>% echo $?x</a:t>
            </a:r>
          </a:p>
          <a:p>
            <a:pPr>
              <a:lnSpc>
                <a:spcPct val="80000"/>
              </a:lnSpc>
              <a:spcBef>
                <a:spcPct val="0"/>
              </a:spcBef>
              <a:buFontTx/>
              <a:buNone/>
            </a:pPr>
            <a:r>
              <a:rPr lang="en-US" altLang="zh-TW" sz="2000" b="0"/>
              <a:t>1</a:t>
            </a:r>
          </a:p>
          <a:p>
            <a:pPr>
              <a:lnSpc>
                <a:spcPct val="80000"/>
              </a:lnSpc>
              <a:spcBef>
                <a:spcPct val="40000"/>
              </a:spcBef>
              <a:buFontTx/>
              <a:buNone/>
            </a:pPr>
            <a:r>
              <a:rPr lang="en-US" altLang="zh-TW" sz="2000" b="0"/>
              <a:t>% echo $y</a:t>
            </a:r>
          </a:p>
          <a:p>
            <a:pPr>
              <a:lnSpc>
                <a:spcPct val="80000"/>
              </a:lnSpc>
              <a:spcBef>
                <a:spcPct val="0"/>
              </a:spcBef>
              <a:buFontTx/>
              <a:buNone/>
            </a:pPr>
            <a:r>
              <a:rPr lang="en-US" altLang="zh-TW" sz="2000" b="0"/>
              <a:t>y: undefined variable.</a:t>
            </a:r>
          </a:p>
          <a:p>
            <a:pPr>
              <a:lnSpc>
                <a:spcPct val="80000"/>
              </a:lnSpc>
              <a:spcBef>
                <a:spcPct val="60000"/>
              </a:spcBef>
              <a:buFontTx/>
              <a:buNone/>
            </a:pPr>
            <a:r>
              <a:rPr lang="en-US" altLang="zh-TW" sz="2000" b="0"/>
              <a:t>% echo $?</a:t>
            </a:r>
          </a:p>
          <a:p>
            <a:pPr>
              <a:lnSpc>
                <a:spcPct val="80000"/>
              </a:lnSpc>
              <a:spcBef>
                <a:spcPct val="0"/>
              </a:spcBef>
              <a:buFontTx/>
              <a:buNone/>
            </a:pPr>
            <a:r>
              <a:rPr lang="en-US" altLang="zh-TW" sz="2000" b="0"/>
              <a:t>1</a:t>
            </a:r>
          </a:p>
          <a:p>
            <a:pPr>
              <a:lnSpc>
                <a:spcPct val="80000"/>
              </a:lnSpc>
              <a:spcBef>
                <a:spcPct val="50000"/>
              </a:spcBef>
              <a:buFontTx/>
              <a:buNone/>
            </a:pPr>
            <a:r>
              <a:rPr lang="en-US" altLang="zh-TW" sz="2000" b="0"/>
              <a:t>% echo $?y</a:t>
            </a:r>
          </a:p>
          <a:p>
            <a:pPr>
              <a:lnSpc>
                <a:spcPct val="80000"/>
              </a:lnSpc>
              <a:spcBef>
                <a:spcPct val="0"/>
              </a:spcBef>
              <a:buFontTx/>
              <a:buNone/>
            </a:pPr>
            <a:r>
              <a:rPr lang="en-US" altLang="zh-TW" sz="2000" b="0"/>
              <a:t>0</a:t>
            </a:r>
          </a:p>
          <a:p>
            <a:pPr>
              <a:lnSpc>
                <a:spcPct val="80000"/>
              </a:lnSpc>
              <a:spcBef>
                <a:spcPct val="50000"/>
              </a:spcBef>
              <a:buFontTx/>
              <a:buNone/>
            </a:pPr>
            <a:r>
              <a:rPr lang="en-US" altLang="zh-TW" sz="2000" b="0"/>
              <a:t>% set y = 0</a:t>
            </a:r>
          </a:p>
          <a:p>
            <a:pPr>
              <a:lnSpc>
                <a:spcPct val="80000"/>
              </a:lnSpc>
              <a:spcBef>
                <a:spcPct val="0"/>
              </a:spcBef>
              <a:buFontTx/>
              <a:buNone/>
            </a:pPr>
            <a:r>
              <a:rPr lang="en-US" altLang="zh-TW" sz="2000" b="0"/>
              <a:t>% echo $?y</a:t>
            </a:r>
          </a:p>
          <a:p>
            <a:pPr>
              <a:lnSpc>
                <a:spcPct val="80000"/>
              </a:lnSpc>
              <a:spcBef>
                <a:spcPct val="0"/>
              </a:spcBef>
              <a:buFontTx/>
              <a:buNone/>
            </a:pPr>
            <a:r>
              <a:rPr lang="en-US" altLang="zh-TW" sz="2000" b="0"/>
              <a:t>1</a:t>
            </a:r>
          </a:p>
        </p:txBody>
      </p:sp>
      <p:sp>
        <p:nvSpPr>
          <p:cNvPr id="165901" name="Rectangle 13"/>
          <p:cNvSpPr>
            <a:spLocks noChangeArrowheads="1"/>
          </p:cNvSpPr>
          <p:nvPr/>
        </p:nvSpPr>
        <p:spPr bwMode="auto">
          <a:xfrm>
            <a:off x="228600" y="6455664"/>
            <a:ext cx="3810000"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spcBef>
                <a:spcPct val="0"/>
              </a:spcBef>
              <a:buFontTx/>
              <a:buNone/>
            </a:pPr>
            <a:r>
              <a:rPr lang="en-US" altLang="zh-TW" sz="2800">
                <a:solidFill>
                  <a:srgbClr val="CC3300"/>
                </a:solidFill>
                <a:latin typeface="Arial Narrow" pitchFamily="34" charset="0"/>
              </a:rPr>
              <a:t>       ?</a:t>
            </a:r>
          </a:p>
        </p:txBody>
      </p:sp>
      <p:sp>
        <p:nvSpPr>
          <p:cNvPr id="165902" name="Rectangle 14"/>
          <p:cNvSpPr>
            <a:spLocks noChangeArrowheads="1"/>
          </p:cNvSpPr>
          <p:nvPr/>
        </p:nvSpPr>
        <p:spPr bwMode="auto">
          <a:xfrm>
            <a:off x="228600" y="5556250"/>
            <a:ext cx="3810000" cy="13017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spcBef>
                <a:spcPct val="0"/>
              </a:spcBef>
              <a:buFontTx/>
              <a:buNone/>
            </a:pPr>
            <a:r>
              <a:rPr lang="en-US" altLang="zh-TW" sz="2800">
                <a:solidFill>
                  <a:srgbClr val="CC3300"/>
                </a:solidFill>
                <a:latin typeface="Arial Narrow" pitchFamily="34" charset="0"/>
              </a:rPr>
              <a:t>       ?</a:t>
            </a:r>
          </a:p>
        </p:txBody>
      </p:sp>
      <p:sp>
        <p:nvSpPr>
          <p:cNvPr id="165903" name="Rectangle 15"/>
          <p:cNvSpPr>
            <a:spLocks noChangeArrowheads="1"/>
          </p:cNvSpPr>
          <p:nvPr/>
        </p:nvSpPr>
        <p:spPr bwMode="auto">
          <a:xfrm>
            <a:off x="228600" y="4876800"/>
            <a:ext cx="3810000" cy="1066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spcBef>
                <a:spcPct val="0"/>
              </a:spcBef>
              <a:buFontTx/>
              <a:buNone/>
            </a:pPr>
            <a:r>
              <a:rPr lang="en-US" altLang="zh-TW" sz="2800">
                <a:solidFill>
                  <a:srgbClr val="CC3300"/>
                </a:solidFill>
                <a:latin typeface="Arial Narrow" pitchFamily="34" charset="0"/>
              </a:rPr>
              <a:t>       ?</a:t>
            </a:r>
          </a:p>
        </p:txBody>
      </p:sp>
      <p:sp>
        <p:nvSpPr>
          <p:cNvPr id="165894" name="Rectangle 6"/>
          <p:cNvSpPr>
            <a:spLocks noChangeArrowheads="1"/>
          </p:cNvSpPr>
          <p:nvPr/>
        </p:nvSpPr>
        <p:spPr bwMode="auto">
          <a:xfrm>
            <a:off x="228600" y="4251960"/>
            <a:ext cx="3810000" cy="1108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spcBef>
                <a:spcPct val="0"/>
              </a:spcBef>
              <a:buFontTx/>
              <a:buNone/>
            </a:pPr>
            <a:r>
              <a:rPr lang="en-US" altLang="zh-TW" sz="2800">
                <a:solidFill>
                  <a:srgbClr val="CC3300"/>
                </a:solidFill>
                <a:latin typeface="Arial Narrow" pitchFamily="34" charset="0"/>
              </a:rPr>
              <a:t>       ?</a:t>
            </a:r>
          </a:p>
        </p:txBody>
      </p:sp>
      <p:sp>
        <p:nvSpPr>
          <p:cNvPr id="165895" name="Rectangle 7"/>
          <p:cNvSpPr>
            <a:spLocks noChangeArrowheads="1"/>
          </p:cNvSpPr>
          <p:nvPr/>
        </p:nvSpPr>
        <p:spPr bwMode="auto">
          <a:xfrm>
            <a:off x="228600" y="3651250"/>
            <a:ext cx="3810000" cy="1073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spcBef>
                <a:spcPct val="0"/>
              </a:spcBef>
              <a:buFontTx/>
              <a:buNone/>
            </a:pPr>
            <a:r>
              <a:rPr lang="en-US" altLang="zh-TW" sz="2800">
                <a:solidFill>
                  <a:srgbClr val="CC3300"/>
                </a:solidFill>
                <a:latin typeface="Arial Narrow" pitchFamily="34" charset="0"/>
              </a:rPr>
              <a:t>       ?</a:t>
            </a:r>
          </a:p>
        </p:txBody>
      </p:sp>
      <p:sp>
        <p:nvSpPr>
          <p:cNvPr id="165896" name="Rectangle 8"/>
          <p:cNvSpPr>
            <a:spLocks noChangeArrowheads="1"/>
          </p:cNvSpPr>
          <p:nvPr/>
        </p:nvSpPr>
        <p:spPr bwMode="auto">
          <a:xfrm>
            <a:off x="228600" y="2992438"/>
            <a:ext cx="3810000" cy="1046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spcBef>
                <a:spcPct val="0"/>
              </a:spcBef>
              <a:buFontTx/>
              <a:buNone/>
            </a:pPr>
            <a:r>
              <a:rPr lang="en-US" altLang="zh-TW" sz="2800">
                <a:solidFill>
                  <a:srgbClr val="CC3300"/>
                </a:solidFill>
                <a:latin typeface="Arial Narrow" pitchFamily="34" charset="0"/>
              </a:rPr>
              <a:t>       ?</a:t>
            </a:r>
          </a:p>
        </p:txBody>
      </p:sp>
      <p:sp>
        <p:nvSpPr>
          <p:cNvPr id="165897" name="Rectangle 9"/>
          <p:cNvSpPr>
            <a:spLocks noChangeArrowheads="1"/>
          </p:cNvSpPr>
          <p:nvPr/>
        </p:nvSpPr>
        <p:spPr bwMode="auto">
          <a:xfrm>
            <a:off x="228600" y="2389188"/>
            <a:ext cx="3810000" cy="11160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spcBef>
                <a:spcPct val="0"/>
              </a:spcBef>
              <a:buFontTx/>
              <a:buNone/>
            </a:pPr>
            <a:r>
              <a:rPr lang="en-US" altLang="zh-TW" sz="2800">
                <a:solidFill>
                  <a:srgbClr val="CC3300"/>
                </a:solidFill>
                <a:latin typeface="Arial Narrow" pitchFamily="34" charset="0"/>
              </a:rPr>
              <a:t>       ?</a:t>
            </a:r>
          </a:p>
        </p:txBody>
      </p:sp>
      <p:sp>
        <p:nvSpPr>
          <p:cNvPr id="165898" name="Rectangle 10"/>
          <p:cNvSpPr>
            <a:spLocks noChangeArrowheads="1"/>
          </p:cNvSpPr>
          <p:nvPr/>
        </p:nvSpPr>
        <p:spPr bwMode="auto">
          <a:xfrm>
            <a:off x="228600" y="1752600"/>
            <a:ext cx="3810000" cy="1066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spcBef>
                <a:spcPct val="0"/>
              </a:spcBef>
              <a:buFontTx/>
              <a:buNone/>
            </a:pPr>
            <a:r>
              <a:rPr lang="en-US" altLang="zh-TW" sz="2800">
                <a:solidFill>
                  <a:srgbClr val="CC3300"/>
                </a:solidFill>
                <a:latin typeface="Arial Narrow" pitchFamily="34" charset="0"/>
              </a:rPr>
              <a:t>       ?</a:t>
            </a:r>
          </a:p>
        </p:txBody>
      </p:sp>
      <p:sp>
        <p:nvSpPr>
          <p:cNvPr id="165899" name="Rectangle 11"/>
          <p:cNvSpPr>
            <a:spLocks noChangeArrowheads="1"/>
          </p:cNvSpPr>
          <p:nvPr/>
        </p:nvSpPr>
        <p:spPr bwMode="auto">
          <a:xfrm>
            <a:off x="228600" y="1143000"/>
            <a:ext cx="3810000" cy="990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spcBef>
                <a:spcPct val="0"/>
              </a:spcBef>
              <a:buFontTx/>
              <a:buNone/>
            </a:pPr>
            <a:r>
              <a:rPr lang="en-US" altLang="zh-TW" sz="2800">
                <a:solidFill>
                  <a:srgbClr val="CC3300"/>
                </a:solidFill>
                <a:latin typeface="Arial Narrow" pitchFamily="34" charset="0"/>
              </a:rPr>
              <a:t>       ?</a:t>
            </a:r>
          </a:p>
        </p:txBody>
      </p:sp>
      <p:sp>
        <p:nvSpPr>
          <p:cNvPr id="165900" name="Rectangle 12"/>
          <p:cNvSpPr>
            <a:spLocks noChangeArrowheads="1"/>
          </p:cNvSpPr>
          <p:nvPr/>
        </p:nvSpPr>
        <p:spPr bwMode="auto">
          <a:xfrm>
            <a:off x="228600" y="533400"/>
            <a:ext cx="3810000" cy="990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spcBef>
                <a:spcPct val="0"/>
              </a:spcBef>
              <a:buFontTx/>
              <a:buNone/>
            </a:pPr>
            <a:r>
              <a:rPr lang="en-US" altLang="zh-TW" sz="2800">
                <a:solidFill>
                  <a:srgbClr val="CC3300"/>
                </a:solidFill>
                <a:latin typeface="Arial Narrow" pitchFamily="34" charset="0"/>
              </a:rPr>
              <a:t>       ?</a:t>
            </a:r>
          </a:p>
        </p:txBody>
      </p:sp>
      <p:sp>
        <p:nvSpPr>
          <p:cNvPr id="165905" name="Rectangle 17"/>
          <p:cNvSpPr>
            <a:spLocks noChangeArrowheads="1"/>
          </p:cNvSpPr>
          <p:nvPr/>
        </p:nvSpPr>
        <p:spPr bwMode="auto">
          <a:xfrm>
            <a:off x="4343400" y="1905000"/>
            <a:ext cx="3810000" cy="762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spcBef>
                <a:spcPct val="0"/>
              </a:spcBef>
              <a:buFontTx/>
              <a:buNone/>
            </a:pPr>
            <a:r>
              <a:rPr lang="en-US" altLang="zh-TW" sz="2800">
                <a:solidFill>
                  <a:srgbClr val="CC3300"/>
                </a:solidFill>
                <a:latin typeface="Arial Narrow" pitchFamily="34" charset="0"/>
              </a:rPr>
              <a:t>       ?</a:t>
            </a:r>
          </a:p>
        </p:txBody>
      </p:sp>
      <p:sp>
        <p:nvSpPr>
          <p:cNvPr id="165909" name="Rectangle 21"/>
          <p:cNvSpPr>
            <a:spLocks noChangeArrowheads="1"/>
          </p:cNvSpPr>
          <p:nvPr/>
        </p:nvSpPr>
        <p:spPr bwMode="auto">
          <a:xfrm>
            <a:off x="4343400" y="1316038"/>
            <a:ext cx="3810000" cy="969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spcBef>
                <a:spcPct val="0"/>
              </a:spcBef>
              <a:buFontTx/>
              <a:buNone/>
            </a:pPr>
            <a:r>
              <a:rPr lang="en-US" altLang="zh-TW" sz="2800">
                <a:solidFill>
                  <a:srgbClr val="CC3300"/>
                </a:solidFill>
                <a:latin typeface="Arial Narrow" pitchFamily="34" charset="0"/>
              </a:rPr>
              <a:t>       ?</a:t>
            </a:r>
          </a:p>
        </p:txBody>
      </p:sp>
      <p:sp>
        <p:nvSpPr>
          <p:cNvPr id="165907" name="Rectangle 19"/>
          <p:cNvSpPr>
            <a:spLocks noChangeArrowheads="1"/>
          </p:cNvSpPr>
          <p:nvPr/>
        </p:nvSpPr>
        <p:spPr bwMode="auto">
          <a:xfrm>
            <a:off x="4343400" y="381000"/>
            <a:ext cx="3810000" cy="1295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spcBef>
                <a:spcPct val="0"/>
              </a:spcBef>
              <a:buFontTx/>
              <a:buNone/>
            </a:pPr>
            <a:r>
              <a:rPr lang="en-US" altLang="zh-TW" sz="2800">
                <a:solidFill>
                  <a:srgbClr val="CC3300"/>
                </a:solidFill>
                <a:latin typeface="Arial Narrow" pitchFamily="34" charset="0"/>
              </a:rPr>
              <a:t>       ?</a:t>
            </a:r>
          </a:p>
        </p:txBody>
      </p:sp>
      <p:sp>
        <p:nvSpPr>
          <p:cNvPr id="165908" name="Rectangle 20"/>
          <p:cNvSpPr>
            <a:spLocks noChangeArrowheads="1"/>
          </p:cNvSpPr>
          <p:nvPr/>
        </p:nvSpPr>
        <p:spPr bwMode="auto">
          <a:xfrm>
            <a:off x="4343400" y="76200"/>
            <a:ext cx="4800600" cy="685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spcBef>
                <a:spcPct val="0"/>
              </a:spcBef>
              <a:buFontTx/>
              <a:buNone/>
            </a:pPr>
            <a:endParaRPr lang="zh-TW" altLang="en-US" sz="1800">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xit" presetSubtype="1" fill="hold" grpId="0" nodeType="clickEffect">
                                  <p:stCondLst>
                                    <p:cond delay="0"/>
                                  </p:stCondLst>
                                  <p:childTnLst>
                                    <p:animEffect transition="out" filter="wipe(up)">
                                      <p:cBhvr>
                                        <p:cTn id="6" dur="3000"/>
                                        <p:tgtEl>
                                          <p:spTgt spid="165900"/>
                                        </p:tgtEl>
                                      </p:cBhvr>
                                    </p:animEffect>
                                    <p:set>
                                      <p:cBhvr>
                                        <p:cTn id="7" dur="1" fill="hold">
                                          <p:stCondLst>
                                            <p:cond delay="2999"/>
                                          </p:stCondLst>
                                        </p:cTn>
                                        <p:tgtEl>
                                          <p:spTgt spid="165900"/>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xit" presetSubtype="1" fill="hold" grpId="0" nodeType="clickEffect">
                                  <p:stCondLst>
                                    <p:cond delay="0"/>
                                  </p:stCondLst>
                                  <p:childTnLst>
                                    <p:animEffect transition="out" filter="wipe(up)">
                                      <p:cBhvr>
                                        <p:cTn id="11" dur="3000"/>
                                        <p:tgtEl>
                                          <p:spTgt spid="165899"/>
                                        </p:tgtEl>
                                      </p:cBhvr>
                                    </p:animEffect>
                                    <p:set>
                                      <p:cBhvr>
                                        <p:cTn id="12" dur="1" fill="hold">
                                          <p:stCondLst>
                                            <p:cond delay="2999"/>
                                          </p:stCondLst>
                                        </p:cTn>
                                        <p:tgtEl>
                                          <p:spTgt spid="165899"/>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xit" presetSubtype="1" fill="hold" grpId="0" nodeType="clickEffect">
                                  <p:stCondLst>
                                    <p:cond delay="0"/>
                                  </p:stCondLst>
                                  <p:childTnLst>
                                    <p:animEffect transition="out" filter="wipe(up)">
                                      <p:cBhvr>
                                        <p:cTn id="16" dur="3000"/>
                                        <p:tgtEl>
                                          <p:spTgt spid="165898"/>
                                        </p:tgtEl>
                                      </p:cBhvr>
                                    </p:animEffect>
                                    <p:set>
                                      <p:cBhvr>
                                        <p:cTn id="17" dur="1" fill="hold">
                                          <p:stCondLst>
                                            <p:cond delay="2999"/>
                                          </p:stCondLst>
                                        </p:cTn>
                                        <p:tgtEl>
                                          <p:spTgt spid="165898"/>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xit" presetSubtype="1" fill="hold" grpId="0" nodeType="clickEffect">
                                  <p:stCondLst>
                                    <p:cond delay="0"/>
                                  </p:stCondLst>
                                  <p:childTnLst>
                                    <p:animEffect transition="out" filter="wipe(up)">
                                      <p:cBhvr>
                                        <p:cTn id="21" dur="2000"/>
                                        <p:tgtEl>
                                          <p:spTgt spid="165897"/>
                                        </p:tgtEl>
                                      </p:cBhvr>
                                    </p:animEffect>
                                    <p:set>
                                      <p:cBhvr>
                                        <p:cTn id="22" dur="1" fill="hold">
                                          <p:stCondLst>
                                            <p:cond delay="1999"/>
                                          </p:stCondLst>
                                        </p:cTn>
                                        <p:tgtEl>
                                          <p:spTgt spid="165897"/>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xit" presetSubtype="1" fill="hold" grpId="0" nodeType="clickEffect">
                                  <p:stCondLst>
                                    <p:cond delay="0"/>
                                  </p:stCondLst>
                                  <p:childTnLst>
                                    <p:animEffect transition="out" filter="wipe(up)">
                                      <p:cBhvr>
                                        <p:cTn id="26" dur="2000"/>
                                        <p:tgtEl>
                                          <p:spTgt spid="165896"/>
                                        </p:tgtEl>
                                      </p:cBhvr>
                                    </p:animEffect>
                                    <p:set>
                                      <p:cBhvr>
                                        <p:cTn id="27" dur="1" fill="hold">
                                          <p:stCondLst>
                                            <p:cond delay="1999"/>
                                          </p:stCondLst>
                                        </p:cTn>
                                        <p:tgtEl>
                                          <p:spTgt spid="165896"/>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xit" presetSubtype="1" fill="hold" grpId="0" nodeType="clickEffect">
                                  <p:stCondLst>
                                    <p:cond delay="0"/>
                                  </p:stCondLst>
                                  <p:childTnLst>
                                    <p:animEffect transition="out" filter="wipe(up)">
                                      <p:cBhvr>
                                        <p:cTn id="31" dur="2000"/>
                                        <p:tgtEl>
                                          <p:spTgt spid="165895"/>
                                        </p:tgtEl>
                                      </p:cBhvr>
                                    </p:animEffect>
                                    <p:set>
                                      <p:cBhvr>
                                        <p:cTn id="32" dur="1" fill="hold">
                                          <p:stCondLst>
                                            <p:cond delay="1999"/>
                                          </p:stCondLst>
                                        </p:cTn>
                                        <p:tgtEl>
                                          <p:spTgt spid="165895"/>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xit" presetSubtype="1" fill="hold" grpId="0" nodeType="clickEffect">
                                  <p:stCondLst>
                                    <p:cond delay="0"/>
                                  </p:stCondLst>
                                  <p:childTnLst>
                                    <p:animEffect transition="out" filter="wipe(up)">
                                      <p:cBhvr>
                                        <p:cTn id="36" dur="2000"/>
                                        <p:tgtEl>
                                          <p:spTgt spid="165894"/>
                                        </p:tgtEl>
                                      </p:cBhvr>
                                    </p:animEffect>
                                    <p:set>
                                      <p:cBhvr>
                                        <p:cTn id="37" dur="1" fill="hold">
                                          <p:stCondLst>
                                            <p:cond delay="1999"/>
                                          </p:stCondLst>
                                        </p:cTn>
                                        <p:tgtEl>
                                          <p:spTgt spid="165894"/>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xit" presetSubtype="1" fill="hold" grpId="0" nodeType="clickEffect">
                                  <p:stCondLst>
                                    <p:cond delay="0"/>
                                  </p:stCondLst>
                                  <p:childTnLst>
                                    <p:animEffect transition="out" filter="wipe(up)">
                                      <p:cBhvr>
                                        <p:cTn id="41" dur="2000"/>
                                        <p:tgtEl>
                                          <p:spTgt spid="165903"/>
                                        </p:tgtEl>
                                      </p:cBhvr>
                                    </p:animEffect>
                                    <p:set>
                                      <p:cBhvr>
                                        <p:cTn id="42" dur="1" fill="hold">
                                          <p:stCondLst>
                                            <p:cond delay="1999"/>
                                          </p:stCondLst>
                                        </p:cTn>
                                        <p:tgtEl>
                                          <p:spTgt spid="165903"/>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xit" presetSubtype="1" fill="hold" grpId="0" nodeType="clickEffect">
                                  <p:stCondLst>
                                    <p:cond delay="0"/>
                                  </p:stCondLst>
                                  <p:childTnLst>
                                    <p:animEffect transition="out" filter="wipe(up)">
                                      <p:cBhvr>
                                        <p:cTn id="46" dur="2000"/>
                                        <p:tgtEl>
                                          <p:spTgt spid="165902"/>
                                        </p:tgtEl>
                                      </p:cBhvr>
                                    </p:animEffect>
                                    <p:set>
                                      <p:cBhvr>
                                        <p:cTn id="47" dur="1" fill="hold">
                                          <p:stCondLst>
                                            <p:cond delay="1999"/>
                                          </p:stCondLst>
                                        </p:cTn>
                                        <p:tgtEl>
                                          <p:spTgt spid="165902"/>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xit" presetSubtype="1" fill="hold" grpId="0" nodeType="clickEffect">
                                  <p:stCondLst>
                                    <p:cond delay="0"/>
                                  </p:stCondLst>
                                  <p:childTnLst>
                                    <p:animEffect transition="out" filter="wipe(up)">
                                      <p:cBhvr>
                                        <p:cTn id="51" dur="1000"/>
                                        <p:tgtEl>
                                          <p:spTgt spid="165901"/>
                                        </p:tgtEl>
                                      </p:cBhvr>
                                    </p:animEffect>
                                    <p:set>
                                      <p:cBhvr>
                                        <p:cTn id="52" dur="1" fill="hold">
                                          <p:stCondLst>
                                            <p:cond delay="999"/>
                                          </p:stCondLst>
                                        </p:cTn>
                                        <p:tgtEl>
                                          <p:spTgt spid="165901"/>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xit" presetSubtype="1" fill="hold" grpId="0" nodeType="clickEffect">
                                  <p:stCondLst>
                                    <p:cond delay="0"/>
                                  </p:stCondLst>
                                  <p:childTnLst>
                                    <p:animEffect transition="out" filter="wipe(up)">
                                      <p:cBhvr>
                                        <p:cTn id="56" dur="1000"/>
                                        <p:tgtEl>
                                          <p:spTgt spid="165908"/>
                                        </p:tgtEl>
                                      </p:cBhvr>
                                    </p:animEffect>
                                    <p:set>
                                      <p:cBhvr>
                                        <p:cTn id="57" dur="1" fill="hold">
                                          <p:stCondLst>
                                            <p:cond delay="999"/>
                                          </p:stCondLst>
                                        </p:cTn>
                                        <p:tgtEl>
                                          <p:spTgt spid="165908"/>
                                        </p:tgtEl>
                                        <p:attrNameLst>
                                          <p:attrName>style.visibility</p:attrName>
                                        </p:attrNameLst>
                                      </p:cBhvr>
                                      <p:to>
                                        <p:strVal val="hidden"/>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xit" presetSubtype="1" fill="hold" grpId="0" nodeType="clickEffect">
                                  <p:stCondLst>
                                    <p:cond delay="0"/>
                                  </p:stCondLst>
                                  <p:childTnLst>
                                    <p:animEffect transition="out" filter="wipe(up)">
                                      <p:cBhvr>
                                        <p:cTn id="61" dur="1000"/>
                                        <p:tgtEl>
                                          <p:spTgt spid="165907"/>
                                        </p:tgtEl>
                                      </p:cBhvr>
                                    </p:animEffect>
                                    <p:set>
                                      <p:cBhvr>
                                        <p:cTn id="62" dur="1" fill="hold">
                                          <p:stCondLst>
                                            <p:cond delay="999"/>
                                          </p:stCondLst>
                                        </p:cTn>
                                        <p:tgtEl>
                                          <p:spTgt spid="165907"/>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xit" presetSubtype="1" fill="hold" grpId="0" nodeType="clickEffect">
                                  <p:stCondLst>
                                    <p:cond delay="0"/>
                                  </p:stCondLst>
                                  <p:childTnLst>
                                    <p:animEffect transition="out" filter="wipe(up)">
                                      <p:cBhvr>
                                        <p:cTn id="66" dur="1000"/>
                                        <p:tgtEl>
                                          <p:spTgt spid="165909"/>
                                        </p:tgtEl>
                                      </p:cBhvr>
                                    </p:animEffect>
                                    <p:set>
                                      <p:cBhvr>
                                        <p:cTn id="67" dur="1" fill="hold">
                                          <p:stCondLst>
                                            <p:cond delay="999"/>
                                          </p:stCondLst>
                                        </p:cTn>
                                        <p:tgtEl>
                                          <p:spTgt spid="165909"/>
                                        </p:tgtEl>
                                        <p:attrNameLst>
                                          <p:attrName>style.visibility</p:attrName>
                                        </p:attrNameLst>
                                      </p:cBhvr>
                                      <p:to>
                                        <p:strVal val="hidden"/>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xit" presetSubtype="1" fill="hold" grpId="0" nodeType="clickEffect">
                                  <p:stCondLst>
                                    <p:cond delay="0"/>
                                  </p:stCondLst>
                                  <p:childTnLst>
                                    <p:animEffect transition="out" filter="wipe(up)">
                                      <p:cBhvr>
                                        <p:cTn id="71" dur="1000"/>
                                        <p:tgtEl>
                                          <p:spTgt spid="165905"/>
                                        </p:tgtEl>
                                      </p:cBhvr>
                                    </p:animEffect>
                                    <p:set>
                                      <p:cBhvr>
                                        <p:cTn id="72" dur="1" fill="hold">
                                          <p:stCondLst>
                                            <p:cond delay="999"/>
                                          </p:stCondLst>
                                        </p:cTn>
                                        <p:tgtEl>
                                          <p:spTgt spid="1659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01" grpId="0" animBg="1"/>
      <p:bldP spid="165902" grpId="0" animBg="1"/>
      <p:bldP spid="165903" grpId="0" animBg="1"/>
      <p:bldP spid="165894" grpId="0" animBg="1"/>
      <p:bldP spid="165895" grpId="0" animBg="1"/>
      <p:bldP spid="165896" grpId="0" animBg="1"/>
      <p:bldP spid="165897" grpId="0" animBg="1"/>
      <p:bldP spid="165898" grpId="0" animBg="1"/>
      <p:bldP spid="165899" grpId="0" animBg="1"/>
      <p:bldP spid="165900" grpId="0" animBg="1"/>
      <p:bldP spid="165905" grpId="0" animBg="1"/>
      <p:bldP spid="165909" grpId="0" animBg="1"/>
      <p:bldP spid="165907" grpId="0" animBg="1"/>
      <p:bldP spid="16590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4294967295"/>
          </p:nvPr>
        </p:nvSpPr>
        <p:spPr>
          <a:xfrm>
            <a:off x="228600" y="1043608"/>
            <a:ext cx="8305800" cy="5814392"/>
          </a:xfrm>
        </p:spPr>
        <p:txBody>
          <a:bodyPr/>
          <a:lstStyle/>
          <a:p>
            <a:pPr eaLnBrk="1" hangingPunct="1">
              <a:lnSpc>
                <a:spcPct val="80000"/>
              </a:lnSpc>
            </a:pPr>
            <a:r>
              <a:rPr lang="en-US" altLang="zh-TW" sz="3400" dirty="0" smtClean="0">
                <a:solidFill>
                  <a:schemeClr val="bg1">
                    <a:lumMod val="65000"/>
                  </a:schemeClr>
                </a:solidFill>
              </a:rPr>
              <a:t>Built-in </a:t>
            </a:r>
            <a:r>
              <a:rPr lang="en-US" altLang="zh-TW" sz="3400" dirty="0">
                <a:solidFill>
                  <a:schemeClr val="bg1">
                    <a:lumMod val="65000"/>
                  </a:schemeClr>
                </a:solidFill>
              </a:rPr>
              <a:t>shell variables</a:t>
            </a:r>
          </a:p>
          <a:p>
            <a:pPr eaLnBrk="1" hangingPunct="1">
              <a:lnSpc>
                <a:spcPct val="80000"/>
              </a:lnSpc>
              <a:buFontTx/>
              <a:buNone/>
            </a:pPr>
            <a:r>
              <a:rPr lang="en-US" altLang="zh-TW" dirty="0">
                <a:solidFill>
                  <a:schemeClr val="bg1">
                    <a:lumMod val="65000"/>
                  </a:schemeClr>
                </a:solidFill>
              </a:rPr>
              <a:t>	</a:t>
            </a:r>
            <a:r>
              <a:rPr lang="en-US" altLang="zh-TW" sz="2800" dirty="0">
                <a:solidFill>
                  <a:schemeClr val="bg1">
                    <a:lumMod val="65000"/>
                  </a:schemeClr>
                </a:solidFill>
              </a:rPr>
              <a:t>$PATH, $SHELL, $HOME,</a:t>
            </a:r>
            <a:r>
              <a:rPr lang="en-US" altLang="zh-TW" sz="2800" dirty="0">
                <a:solidFill>
                  <a:srgbClr val="A6A6A6"/>
                </a:solidFill>
              </a:rPr>
              <a:t> $prompt, </a:t>
            </a:r>
            <a:r>
              <a:rPr lang="en-US" altLang="zh-TW" sz="2800" dirty="0" smtClean="0">
                <a:solidFill>
                  <a:srgbClr val="A6A6A6"/>
                </a:solidFill>
              </a:rPr>
              <a:t>$</a:t>
            </a:r>
            <a:r>
              <a:rPr lang="en-US" altLang="zh-TW" sz="2800" dirty="0" err="1" smtClean="0">
                <a:solidFill>
                  <a:srgbClr val="A6A6A6"/>
                </a:solidFill>
              </a:rPr>
              <a:t>argv</a:t>
            </a:r>
            <a:r>
              <a:rPr lang="en-US" altLang="zh-TW" sz="2800" dirty="0" smtClean="0">
                <a:solidFill>
                  <a:srgbClr val="A6A6A6"/>
                </a:solidFill>
              </a:rPr>
              <a:t>, etc</a:t>
            </a:r>
            <a:r>
              <a:rPr lang="en-US" altLang="zh-TW" sz="2800" dirty="0">
                <a:solidFill>
                  <a:srgbClr val="A6A6A6"/>
                </a:solidFill>
              </a:rPr>
              <a:t>.</a:t>
            </a:r>
          </a:p>
          <a:p>
            <a:pPr lvl="1" eaLnBrk="1" hangingPunct="1">
              <a:lnSpc>
                <a:spcPct val="80000"/>
              </a:lnSpc>
            </a:pPr>
            <a:r>
              <a:rPr lang="en-US" altLang="zh-TW" sz="2400" dirty="0" smtClean="0">
                <a:solidFill>
                  <a:srgbClr val="A6A6A6"/>
                </a:solidFill>
              </a:rPr>
              <a:t>These have </a:t>
            </a:r>
            <a:r>
              <a:rPr lang="en-US" altLang="zh-TW" sz="2400" dirty="0">
                <a:solidFill>
                  <a:srgbClr val="A6A6A6"/>
                </a:solidFill>
              </a:rPr>
              <a:t>special meaning to the shell</a:t>
            </a:r>
          </a:p>
          <a:p>
            <a:pPr lvl="1" eaLnBrk="1" hangingPunct="1">
              <a:lnSpc>
                <a:spcPct val="80000"/>
              </a:lnSpc>
            </a:pPr>
            <a:r>
              <a:rPr lang="en-US" altLang="zh-TW" sz="2400" dirty="0">
                <a:solidFill>
                  <a:srgbClr val="A6A6A6"/>
                </a:solidFill>
              </a:rPr>
              <a:t>By convention, they </a:t>
            </a:r>
            <a:r>
              <a:rPr lang="en-US" altLang="zh-TW" sz="2400" dirty="0" smtClean="0">
                <a:solidFill>
                  <a:srgbClr val="A6A6A6"/>
                </a:solidFill>
              </a:rPr>
              <a:t>mostly use </a:t>
            </a:r>
            <a:r>
              <a:rPr lang="en-US" altLang="zh-TW" sz="2400" dirty="0">
                <a:solidFill>
                  <a:srgbClr val="A6A6A6"/>
                </a:solidFill>
              </a:rPr>
              <a:t>upper-case letters</a:t>
            </a:r>
          </a:p>
          <a:p>
            <a:pPr eaLnBrk="1" hangingPunct="1">
              <a:lnSpc>
                <a:spcPct val="80000"/>
              </a:lnSpc>
              <a:buFontTx/>
              <a:buNone/>
            </a:pPr>
            <a:endParaRPr lang="en-US" altLang="zh-TW" sz="1200" dirty="0">
              <a:solidFill>
                <a:srgbClr val="A6A6A6"/>
              </a:solidFill>
            </a:endParaRPr>
          </a:p>
          <a:p>
            <a:pPr eaLnBrk="1" hangingPunct="1">
              <a:lnSpc>
                <a:spcPct val="80000"/>
              </a:lnSpc>
            </a:pPr>
            <a:r>
              <a:rPr lang="en-US" altLang="zh-TW" sz="3400" dirty="0" smtClean="0">
                <a:solidFill>
                  <a:srgbClr val="A6A6A6"/>
                </a:solidFill>
              </a:rPr>
              <a:t>User created variables</a:t>
            </a:r>
          </a:p>
          <a:p>
            <a:pPr eaLnBrk="1" hangingPunct="1">
              <a:lnSpc>
                <a:spcPct val="80000"/>
              </a:lnSpc>
              <a:buFontTx/>
              <a:buNone/>
            </a:pPr>
            <a:r>
              <a:rPr lang="en-US" altLang="zh-TW" dirty="0" smtClean="0">
                <a:solidFill>
                  <a:srgbClr val="A6A6A6"/>
                </a:solidFill>
              </a:rPr>
              <a:t>	</a:t>
            </a:r>
            <a:r>
              <a:rPr lang="en-US" altLang="zh-TW" sz="2800" dirty="0" smtClean="0">
                <a:solidFill>
                  <a:srgbClr val="A6A6A6"/>
                </a:solidFill>
              </a:rPr>
              <a:t>$</a:t>
            </a:r>
            <a:r>
              <a:rPr lang="en-US" altLang="zh-TW" sz="2800" dirty="0" err="1" smtClean="0">
                <a:solidFill>
                  <a:srgbClr val="A6A6A6"/>
                </a:solidFill>
              </a:rPr>
              <a:t>myvar</a:t>
            </a:r>
            <a:r>
              <a:rPr lang="en-US" altLang="zh-TW" sz="2800" dirty="0" smtClean="0">
                <a:solidFill>
                  <a:srgbClr val="A6A6A6"/>
                </a:solidFill>
              </a:rPr>
              <a:t>, $file1, etc.</a:t>
            </a:r>
          </a:p>
          <a:p>
            <a:pPr eaLnBrk="1" hangingPunct="1">
              <a:lnSpc>
                <a:spcPct val="80000"/>
              </a:lnSpc>
              <a:buFontTx/>
              <a:buNone/>
            </a:pPr>
            <a:endParaRPr lang="en-US" altLang="zh-TW" sz="1200" dirty="0" smtClean="0">
              <a:solidFill>
                <a:srgbClr val="FF0066"/>
              </a:solidFill>
            </a:endParaRPr>
          </a:p>
          <a:p>
            <a:pPr eaLnBrk="1" hangingPunct="1">
              <a:lnSpc>
                <a:spcPct val="80000"/>
              </a:lnSpc>
            </a:pPr>
            <a:r>
              <a:rPr lang="en-US" altLang="zh-TW" sz="3400" dirty="0" smtClean="0">
                <a:solidFill>
                  <a:srgbClr val="FF0066"/>
                </a:solidFill>
              </a:rPr>
              <a:t>Special </a:t>
            </a:r>
            <a:r>
              <a:rPr lang="en-US" altLang="zh-TW" sz="3400" dirty="0" smtClean="0">
                <a:solidFill>
                  <a:srgbClr val="FF0066"/>
                </a:solidFill>
              </a:rPr>
              <a:t>variables</a:t>
            </a:r>
            <a:endParaRPr lang="en-US" altLang="zh-TW" sz="3400" dirty="0" smtClean="0">
              <a:solidFill>
                <a:srgbClr val="FF0066"/>
              </a:solidFill>
            </a:endParaRPr>
          </a:p>
          <a:p>
            <a:pPr eaLnBrk="1" hangingPunct="1">
              <a:lnSpc>
                <a:spcPct val="80000"/>
              </a:lnSpc>
              <a:buNone/>
            </a:pPr>
            <a:r>
              <a:rPr lang="en-US" altLang="zh-TW" dirty="0" smtClean="0">
                <a:solidFill>
                  <a:srgbClr val="A6A6A6"/>
                </a:solidFill>
              </a:rPr>
              <a:t>	</a:t>
            </a:r>
            <a:r>
              <a:rPr lang="en-US" altLang="zh-TW" sz="2800" dirty="0">
                <a:solidFill>
                  <a:srgbClr val="A6A6A6"/>
                </a:solidFill>
              </a:rPr>
              <a:t>$* (list of all arguments), $#</a:t>
            </a:r>
            <a:r>
              <a:rPr lang="en-US" altLang="zh-TW" sz="2800" dirty="0" smtClean="0">
                <a:solidFill>
                  <a:srgbClr val="A6A6A6"/>
                </a:solidFill>
              </a:rPr>
              <a:t>x (# </a:t>
            </a:r>
            <a:r>
              <a:rPr lang="en-US" altLang="zh-TW" sz="2800" dirty="0">
                <a:solidFill>
                  <a:srgbClr val="A6A6A6"/>
                </a:solidFill>
              </a:rPr>
              <a:t>of elements</a:t>
            </a:r>
            <a:r>
              <a:rPr lang="en-US" altLang="zh-TW" sz="2800" dirty="0" smtClean="0">
                <a:solidFill>
                  <a:srgbClr val="A6A6A6"/>
                </a:solidFill>
              </a:rPr>
              <a:t>), $#,  </a:t>
            </a:r>
            <a:r>
              <a:rPr lang="en-US" altLang="zh-TW" sz="2800" dirty="0">
                <a:solidFill>
                  <a:srgbClr val="A6A6A6"/>
                </a:solidFill>
              </a:rPr>
              <a:t/>
            </a:r>
            <a:br>
              <a:rPr lang="en-US" altLang="zh-TW" sz="2800" dirty="0">
                <a:solidFill>
                  <a:srgbClr val="A6A6A6"/>
                </a:solidFill>
              </a:rPr>
            </a:br>
            <a:r>
              <a:rPr lang="en-US" altLang="zh-TW" sz="2800" b="1" dirty="0" smtClean="0">
                <a:solidFill>
                  <a:srgbClr val="FF0000"/>
                </a:solidFill>
              </a:rPr>
              <a:t>$?</a:t>
            </a:r>
            <a:r>
              <a:rPr lang="en-US" altLang="zh-TW" sz="2800" dirty="0" smtClean="0">
                <a:solidFill>
                  <a:schemeClr val="bg1">
                    <a:lumMod val="65000"/>
                  </a:schemeClr>
                </a:solidFill>
              </a:rPr>
              <a:t>, </a:t>
            </a:r>
            <a:r>
              <a:rPr lang="en-US" altLang="zh-TW" sz="2800" b="1" dirty="0">
                <a:solidFill>
                  <a:srgbClr val="FF0000"/>
                </a:solidFill>
              </a:rPr>
              <a:t>$?X</a:t>
            </a:r>
            <a:r>
              <a:rPr lang="en-US" altLang="zh-TW" sz="2800" dirty="0">
                <a:solidFill>
                  <a:schemeClr val="bg1">
                    <a:lumMod val="65000"/>
                  </a:schemeClr>
                </a:solidFill>
              </a:rPr>
              <a:t>, </a:t>
            </a:r>
            <a:r>
              <a:rPr lang="en-US" altLang="zh-TW" sz="2800" dirty="0">
                <a:solidFill>
                  <a:srgbClr val="A6A6A6"/>
                </a:solidFill>
              </a:rPr>
              <a:t>$&lt;</a:t>
            </a:r>
            <a:r>
              <a:rPr lang="en-US" altLang="zh-TW" sz="2800" dirty="0">
                <a:solidFill>
                  <a:schemeClr val="bg1">
                    <a:lumMod val="65000"/>
                  </a:schemeClr>
                </a:solidFill>
              </a:rPr>
              <a:t>, etc</a:t>
            </a:r>
            <a:r>
              <a:rPr lang="en-US" altLang="zh-TW" sz="2800" dirty="0">
                <a:solidFill>
                  <a:schemeClr val="bg1">
                    <a:lumMod val="65000"/>
                  </a:schemeClr>
                </a:solidFill>
              </a:rPr>
              <a:t>.</a:t>
            </a:r>
          </a:p>
          <a:p>
            <a:pPr eaLnBrk="1" hangingPunct="1">
              <a:lnSpc>
                <a:spcPct val="80000"/>
              </a:lnSpc>
              <a:buFontTx/>
              <a:buNone/>
            </a:pPr>
            <a:endParaRPr lang="en-US" altLang="zh-TW" sz="1200" dirty="0" smtClean="0">
              <a:solidFill>
                <a:srgbClr val="A6A6A6"/>
              </a:solidFill>
            </a:endParaRPr>
          </a:p>
          <a:p>
            <a:pPr eaLnBrk="1" hangingPunct="1">
              <a:lnSpc>
                <a:spcPct val="80000"/>
              </a:lnSpc>
            </a:pPr>
            <a:r>
              <a:rPr lang="en-US" altLang="zh-TW" sz="3400" dirty="0" smtClean="0">
                <a:solidFill>
                  <a:srgbClr val="A6A6A6"/>
                </a:solidFill>
              </a:rPr>
              <a:t>Positional parameters</a:t>
            </a:r>
          </a:p>
          <a:p>
            <a:pPr eaLnBrk="1" hangingPunct="1">
              <a:lnSpc>
                <a:spcPct val="80000"/>
              </a:lnSpc>
              <a:buNone/>
            </a:pPr>
            <a:r>
              <a:rPr lang="en-US" altLang="zh-TW" dirty="0" smtClean="0">
                <a:solidFill>
                  <a:srgbClr val="A6A6A6"/>
                </a:solidFill>
              </a:rPr>
              <a:t>	</a:t>
            </a:r>
            <a:r>
              <a:rPr lang="en-US" altLang="zh-TW" sz="2800" dirty="0">
                <a:solidFill>
                  <a:srgbClr val="A6A6A6"/>
                </a:solidFill>
              </a:rPr>
              <a:t>$1, $2, etc</a:t>
            </a:r>
            <a:r>
              <a:rPr lang="en-US" altLang="zh-TW" sz="2800" dirty="0" smtClean="0">
                <a:solidFill>
                  <a:srgbClr val="A6A6A6"/>
                </a:solidFill>
              </a:rPr>
              <a:t>.</a:t>
            </a:r>
            <a:endParaRPr lang="en-US" altLang="zh-TW" sz="2800" dirty="0">
              <a:solidFill>
                <a:srgbClr val="A6A6A6"/>
              </a:solidFill>
            </a:endParaRPr>
          </a:p>
        </p:txBody>
      </p:sp>
      <p:sp>
        <p:nvSpPr>
          <p:cNvPr id="4" name="Rectangle 2"/>
          <p:cNvSpPr txBox="1">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新細明體" charset="-120"/>
              </a:defRPr>
            </a:lvl2pPr>
            <a:lvl3pPr algn="ctr" rtl="0" eaLnBrk="0" fontAlgn="base" hangingPunct="0">
              <a:spcBef>
                <a:spcPct val="0"/>
              </a:spcBef>
              <a:spcAft>
                <a:spcPct val="0"/>
              </a:spcAft>
              <a:defRPr kumimoji="1" sz="4400">
                <a:solidFill>
                  <a:schemeClr val="tx2"/>
                </a:solidFill>
                <a:latin typeface="Arial" charset="0"/>
                <a:ea typeface="新細明體" charset="-120"/>
              </a:defRPr>
            </a:lvl3pPr>
            <a:lvl4pPr algn="ctr" rtl="0" eaLnBrk="0" fontAlgn="base" hangingPunct="0">
              <a:spcBef>
                <a:spcPct val="0"/>
              </a:spcBef>
              <a:spcAft>
                <a:spcPct val="0"/>
              </a:spcAft>
              <a:defRPr kumimoji="1" sz="4400">
                <a:solidFill>
                  <a:schemeClr val="tx2"/>
                </a:solidFill>
                <a:latin typeface="Arial" charset="0"/>
                <a:ea typeface="新細明體" charset="-120"/>
              </a:defRPr>
            </a:lvl4pPr>
            <a:lvl5pPr algn="ctr" rtl="0" eaLnBrk="0" fontAlgn="base" hangingPunct="0">
              <a:spcBef>
                <a:spcPct val="0"/>
              </a:spcBef>
              <a:spcAft>
                <a:spcPct val="0"/>
              </a:spcAft>
              <a:defRPr kumimoji="1" sz="4400">
                <a:solidFill>
                  <a:schemeClr val="tx2"/>
                </a:solidFill>
                <a:latin typeface="Arial" charset="0"/>
                <a:ea typeface="新細明體" charset="-120"/>
              </a:defRPr>
            </a:lvl5pPr>
            <a:lvl6pPr marL="457200" algn="ctr" rtl="0" fontAlgn="base">
              <a:spcBef>
                <a:spcPct val="0"/>
              </a:spcBef>
              <a:spcAft>
                <a:spcPct val="0"/>
              </a:spcAft>
              <a:defRPr kumimoji="1" sz="4400">
                <a:solidFill>
                  <a:schemeClr val="tx2"/>
                </a:solidFill>
                <a:latin typeface="Arial" charset="0"/>
                <a:ea typeface="新細明體" charset="-120"/>
              </a:defRPr>
            </a:lvl6pPr>
            <a:lvl7pPr marL="914400" algn="ctr" rtl="0" fontAlgn="base">
              <a:spcBef>
                <a:spcPct val="0"/>
              </a:spcBef>
              <a:spcAft>
                <a:spcPct val="0"/>
              </a:spcAft>
              <a:defRPr kumimoji="1" sz="4400">
                <a:solidFill>
                  <a:schemeClr val="tx2"/>
                </a:solidFill>
                <a:latin typeface="Arial" charset="0"/>
                <a:ea typeface="新細明體" charset="-120"/>
              </a:defRPr>
            </a:lvl7pPr>
            <a:lvl8pPr marL="1371600" algn="ctr" rtl="0" fontAlgn="base">
              <a:spcBef>
                <a:spcPct val="0"/>
              </a:spcBef>
              <a:spcAft>
                <a:spcPct val="0"/>
              </a:spcAft>
              <a:defRPr kumimoji="1" sz="4400">
                <a:solidFill>
                  <a:schemeClr val="tx2"/>
                </a:solidFill>
                <a:latin typeface="Arial" charset="0"/>
                <a:ea typeface="新細明體" charset="-120"/>
              </a:defRPr>
            </a:lvl8pPr>
            <a:lvl9pPr marL="1828800" algn="ctr" rtl="0" fontAlgn="base">
              <a:spcBef>
                <a:spcPct val="0"/>
              </a:spcBef>
              <a:spcAft>
                <a:spcPct val="0"/>
              </a:spcAft>
              <a:defRPr kumimoji="1" sz="4400">
                <a:solidFill>
                  <a:schemeClr val="tx2"/>
                </a:solidFill>
                <a:latin typeface="Arial" charset="0"/>
                <a:ea typeface="新細明體" charset="-120"/>
              </a:defRPr>
            </a:lvl9pPr>
          </a:lstStyle>
          <a:p>
            <a:pPr eaLnBrk="1" hangingPunct="1"/>
            <a:r>
              <a:rPr lang="en-US" altLang="zh-TW" sz="4800" kern="0" dirty="0" smtClean="0">
                <a:solidFill>
                  <a:srgbClr val="0033CC"/>
                </a:solidFill>
              </a:rPr>
              <a:t>Parameters and Variables</a:t>
            </a:r>
            <a:endParaRPr lang="en-US" altLang="zh-TW" sz="4800" kern="0" dirty="0" smtClean="0">
              <a:solidFill>
                <a:srgbClr val="0033CC"/>
              </a:solidFill>
            </a:endParaRPr>
          </a:p>
        </p:txBody>
      </p:sp>
    </p:spTree>
    <p:extLst>
      <p:ext uri="{BB962C8B-B14F-4D97-AF65-F5344CB8AC3E}">
        <p14:creationId xmlns:p14="http://schemas.microsoft.com/office/powerpoint/2010/main" val="12888921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新細明體" charset="-120"/>
              </a:defRPr>
            </a:lvl2pPr>
            <a:lvl3pPr algn="ctr" rtl="0" eaLnBrk="0" fontAlgn="base" hangingPunct="0">
              <a:spcBef>
                <a:spcPct val="0"/>
              </a:spcBef>
              <a:spcAft>
                <a:spcPct val="0"/>
              </a:spcAft>
              <a:defRPr kumimoji="1" sz="4400">
                <a:solidFill>
                  <a:schemeClr val="tx2"/>
                </a:solidFill>
                <a:latin typeface="Arial" charset="0"/>
                <a:ea typeface="新細明體" charset="-120"/>
              </a:defRPr>
            </a:lvl3pPr>
            <a:lvl4pPr algn="ctr" rtl="0" eaLnBrk="0" fontAlgn="base" hangingPunct="0">
              <a:spcBef>
                <a:spcPct val="0"/>
              </a:spcBef>
              <a:spcAft>
                <a:spcPct val="0"/>
              </a:spcAft>
              <a:defRPr kumimoji="1" sz="4400">
                <a:solidFill>
                  <a:schemeClr val="tx2"/>
                </a:solidFill>
                <a:latin typeface="Arial" charset="0"/>
                <a:ea typeface="新細明體" charset="-120"/>
              </a:defRPr>
            </a:lvl4pPr>
            <a:lvl5pPr algn="ctr" rtl="0" eaLnBrk="0" fontAlgn="base" hangingPunct="0">
              <a:spcBef>
                <a:spcPct val="0"/>
              </a:spcBef>
              <a:spcAft>
                <a:spcPct val="0"/>
              </a:spcAft>
              <a:defRPr kumimoji="1" sz="4400">
                <a:solidFill>
                  <a:schemeClr val="tx2"/>
                </a:solidFill>
                <a:latin typeface="Arial" charset="0"/>
                <a:ea typeface="新細明體" charset="-120"/>
              </a:defRPr>
            </a:lvl5pPr>
            <a:lvl6pPr marL="457200" algn="ctr" rtl="0" fontAlgn="base">
              <a:spcBef>
                <a:spcPct val="0"/>
              </a:spcBef>
              <a:spcAft>
                <a:spcPct val="0"/>
              </a:spcAft>
              <a:defRPr kumimoji="1" sz="4400">
                <a:solidFill>
                  <a:schemeClr val="tx2"/>
                </a:solidFill>
                <a:latin typeface="Arial" charset="0"/>
                <a:ea typeface="新細明體" charset="-120"/>
              </a:defRPr>
            </a:lvl6pPr>
            <a:lvl7pPr marL="914400" algn="ctr" rtl="0" fontAlgn="base">
              <a:spcBef>
                <a:spcPct val="0"/>
              </a:spcBef>
              <a:spcAft>
                <a:spcPct val="0"/>
              </a:spcAft>
              <a:defRPr kumimoji="1" sz="4400">
                <a:solidFill>
                  <a:schemeClr val="tx2"/>
                </a:solidFill>
                <a:latin typeface="Arial" charset="0"/>
                <a:ea typeface="新細明體" charset="-120"/>
              </a:defRPr>
            </a:lvl7pPr>
            <a:lvl8pPr marL="1371600" algn="ctr" rtl="0" fontAlgn="base">
              <a:spcBef>
                <a:spcPct val="0"/>
              </a:spcBef>
              <a:spcAft>
                <a:spcPct val="0"/>
              </a:spcAft>
              <a:defRPr kumimoji="1" sz="4400">
                <a:solidFill>
                  <a:schemeClr val="tx2"/>
                </a:solidFill>
                <a:latin typeface="Arial" charset="0"/>
                <a:ea typeface="新細明體" charset="-120"/>
              </a:defRPr>
            </a:lvl8pPr>
            <a:lvl9pPr marL="1828800" algn="ctr" rtl="0" fontAlgn="base">
              <a:spcBef>
                <a:spcPct val="0"/>
              </a:spcBef>
              <a:spcAft>
                <a:spcPct val="0"/>
              </a:spcAft>
              <a:defRPr kumimoji="1" sz="4400">
                <a:solidFill>
                  <a:schemeClr val="tx2"/>
                </a:solidFill>
                <a:latin typeface="Arial" charset="0"/>
                <a:ea typeface="新細明體" charset="-120"/>
              </a:defRPr>
            </a:lvl9pPr>
          </a:lstStyle>
          <a:p>
            <a:pPr eaLnBrk="1" hangingPunct="1"/>
            <a:r>
              <a:rPr lang="en-US" altLang="zh-TW" sz="4800" kern="0" dirty="0" smtClean="0">
                <a:solidFill>
                  <a:srgbClr val="0033CC"/>
                </a:solidFill>
              </a:rPr>
              <a:t>Parameters and Variables</a:t>
            </a:r>
            <a:endParaRPr lang="en-US" altLang="zh-TW" sz="4800" kern="0" dirty="0" smtClean="0">
              <a:solidFill>
                <a:srgbClr val="0033CC"/>
              </a:solidFill>
            </a:endParaRPr>
          </a:p>
        </p:txBody>
      </p:sp>
      <p:sp>
        <p:nvSpPr>
          <p:cNvPr id="29699" name="Rectangle 3"/>
          <p:cNvSpPr>
            <a:spLocks noGrp="1" noChangeArrowheads="1"/>
          </p:cNvSpPr>
          <p:nvPr>
            <p:ph type="body" idx="4294967295"/>
          </p:nvPr>
        </p:nvSpPr>
        <p:spPr>
          <a:xfrm>
            <a:off x="228600" y="1043608"/>
            <a:ext cx="8305800" cy="5814392"/>
          </a:xfrm>
        </p:spPr>
        <p:txBody>
          <a:bodyPr/>
          <a:lstStyle/>
          <a:p>
            <a:pPr eaLnBrk="1" hangingPunct="1">
              <a:lnSpc>
                <a:spcPct val="80000"/>
              </a:lnSpc>
            </a:pPr>
            <a:r>
              <a:rPr lang="en-US" altLang="zh-TW" sz="3400" dirty="0" smtClean="0">
                <a:solidFill>
                  <a:schemeClr val="bg1">
                    <a:lumMod val="65000"/>
                  </a:schemeClr>
                </a:solidFill>
              </a:rPr>
              <a:t>Built-in </a:t>
            </a:r>
            <a:r>
              <a:rPr lang="en-US" altLang="zh-TW" sz="3400" dirty="0">
                <a:solidFill>
                  <a:schemeClr val="bg1">
                    <a:lumMod val="65000"/>
                  </a:schemeClr>
                </a:solidFill>
              </a:rPr>
              <a:t>shell variables</a:t>
            </a:r>
          </a:p>
          <a:p>
            <a:pPr eaLnBrk="1" hangingPunct="1">
              <a:lnSpc>
                <a:spcPct val="80000"/>
              </a:lnSpc>
              <a:buFontTx/>
              <a:buNone/>
            </a:pPr>
            <a:r>
              <a:rPr lang="en-US" altLang="zh-TW" dirty="0">
                <a:solidFill>
                  <a:schemeClr val="bg1">
                    <a:lumMod val="65000"/>
                  </a:schemeClr>
                </a:solidFill>
              </a:rPr>
              <a:t>	</a:t>
            </a:r>
            <a:r>
              <a:rPr lang="en-US" altLang="zh-TW" sz="2800" dirty="0">
                <a:solidFill>
                  <a:schemeClr val="bg1">
                    <a:lumMod val="65000"/>
                  </a:schemeClr>
                </a:solidFill>
              </a:rPr>
              <a:t>$PATH, $SHELL, $HOME,</a:t>
            </a:r>
            <a:r>
              <a:rPr lang="en-US" altLang="zh-TW" sz="2800" dirty="0">
                <a:solidFill>
                  <a:srgbClr val="A6A6A6"/>
                </a:solidFill>
              </a:rPr>
              <a:t> $prompt, </a:t>
            </a:r>
            <a:r>
              <a:rPr lang="en-US" altLang="zh-TW" sz="2800" dirty="0" smtClean="0">
                <a:solidFill>
                  <a:srgbClr val="A6A6A6"/>
                </a:solidFill>
              </a:rPr>
              <a:t>$</a:t>
            </a:r>
            <a:r>
              <a:rPr lang="en-US" altLang="zh-TW" sz="2800" dirty="0" err="1" smtClean="0">
                <a:solidFill>
                  <a:srgbClr val="A6A6A6"/>
                </a:solidFill>
              </a:rPr>
              <a:t>argv</a:t>
            </a:r>
            <a:r>
              <a:rPr lang="en-US" altLang="zh-TW" sz="2800" dirty="0" smtClean="0">
                <a:solidFill>
                  <a:srgbClr val="A6A6A6"/>
                </a:solidFill>
              </a:rPr>
              <a:t>, etc</a:t>
            </a:r>
            <a:r>
              <a:rPr lang="en-US" altLang="zh-TW" sz="2800" dirty="0">
                <a:solidFill>
                  <a:srgbClr val="A6A6A6"/>
                </a:solidFill>
              </a:rPr>
              <a:t>.</a:t>
            </a:r>
          </a:p>
          <a:p>
            <a:pPr lvl="1" eaLnBrk="1" hangingPunct="1">
              <a:lnSpc>
                <a:spcPct val="80000"/>
              </a:lnSpc>
            </a:pPr>
            <a:r>
              <a:rPr lang="en-US" altLang="zh-TW" sz="2400" dirty="0" smtClean="0">
                <a:solidFill>
                  <a:srgbClr val="A6A6A6"/>
                </a:solidFill>
              </a:rPr>
              <a:t>These have </a:t>
            </a:r>
            <a:r>
              <a:rPr lang="en-US" altLang="zh-TW" sz="2400" dirty="0">
                <a:solidFill>
                  <a:srgbClr val="A6A6A6"/>
                </a:solidFill>
              </a:rPr>
              <a:t>special meaning to the shell</a:t>
            </a:r>
          </a:p>
          <a:p>
            <a:pPr lvl="1" eaLnBrk="1" hangingPunct="1">
              <a:lnSpc>
                <a:spcPct val="80000"/>
              </a:lnSpc>
            </a:pPr>
            <a:r>
              <a:rPr lang="en-US" altLang="zh-TW" sz="2400" dirty="0">
                <a:solidFill>
                  <a:srgbClr val="A6A6A6"/>
                </a:solidFill>
              </a:rPr>
              <a:t>By convention, they </a:t>
            </a:r>
            <a:r>
              <a:rPr lang="en-US" altLang="zh-TW" sz="2400" dirty="0" smtClean="0">
                <a:solidFill>
                  <a:srgbClr val="A6A6A6"/>
                </a:solidFill>
              </a:rPr>
              <a:t>mostly use </a:t>
            </a:r>
            <a:r>
              <a:rPr lang="en-US" altLang="zh-TW" sz="2400" dirty="0">
                <a:solidFill>
                  <a:srgbClr val="A6A6A6"/>
                </a:solidFill>
              </a:rPr>
              <a:t>upper-case letters</a:t>
            </a:r>
          </a:p>
          <a:p>
            <a:pPr eaLnBrk="1" hangingPunct="1">
              <a:lnSpc>
                <a:spcPct val="80000"/>
              </a:lnSpc>
              <a:buFontTx/>
              <a:buNone/>
            </a:pPr>
            <a:endParaRPr lang="en-US" altLang="zh-TW" sz="1200" dirty="0">
              <a:solidFill>
                <a:srgbClr val="A6A6A6"/>
              </a:solidFill>
            </a:endParaRPr>
          </a:p>
          <a:p>
            <a:pPr eaLnBrk="1" hangingPunct="1">
              <a:lnSpc>
                <a:spcPct val="80000"/>
              </a:lnSpc>
            </a:pPr>
            <a:r>
              <a:rPr lang="en-US" altLang="zh-TW" sz="3400" dirty="0" smtClean="0">
                <a:solidFill>
                  <a:srgbClr val="A6A6A6"/>
                </a:solidFill>
              </a:rPr>
              <a:t>User created variables</a:t>
            </a:r>
          </a:p>
          <a:p>
            <a:pPr eaLnBrk="1" hangingPunct="1">
              <a:lnSpc>
                <a:spcPct val="80000"/>
              </a:lnSpc>
              <a:buFontTx/>
              <a:buNone/>
            </a:pPr>
            <a:r>
              <a:rPr lang="en-US" altLang="zh-TW" dirty="0" smtClean="0">
                <a:solidFill>
                  <a:srgbClr val="A6A6A6"/>
                </a:solidFill>
              </a:rPr>
              <a:t>	</a:t>
            </a:r>
            <a:r>
              <a:rPr lang="en-US" altLang="zh-TW" sz="2800" dirty="0" smtClean="0">
                <a:solidFill>
                  <a:srgbClr val="A6A6A6"/>
                </a:solidFill>
              </a:rPr>
              <a:t>$</a:t>
            </a:r>
            <a:r>
              <a:rPr lang="en-US" altLang="zh-TW" sz="2800" dirty="0" err="1" smtClean="0">
                <a:solidFill>
                  <a:srgbClr val="A6A6A6"/>
                </a:solidFill>
              </a:rPr>
              <a:t>myvar</a:t>
            </a:r>
            <a:r>
              <a:rPr lang="en-US" altLang="zh-TW" sz="2800" dirty="0" smtClean="0">
                <a:solidFill>
                  <a:srgbClr val="A6A6A6"/>
                </a:solidFill>
              </a:rPr>
              <a:t>, $file1, etc.</a:t>
            </a:r>
          </a:p>
          <a:p>
            <a:pPr eaLnBrk="1" hangingPunct="1">
              <a:lnSpc>
                <a:spcPct val="80000"/>
              </a:lnSpc>
              <a:buFontTx/>
              <a:buNone/>
            </a:pPr>
            <a:endParaRPr lang="en-US" altLang="zh-TW" sz="1200" dirty="0" smtClean="0">
              <a:solidFill>
                <a:srgbClr val="FF0066"/>
              </a:solidFill>
            </a:endParaRPr>
          </a:p>
          <a:p>
            <a:pPr eaLnBrk="1" hangingPunct="1">
              <a:lnSpc>
                <a:spcPct val="80000"/>
              </a:lnSpc>
            </a:pPr>
            <a:r>
              <a:rPr lang="en-US" altLang="zh-TW" sz="3400" dirty="0" smtClean="0">
                <a:solidFill>
                  <a:srgbClr val="FF0066"/>
                </a:solidFill>
              </a:rPr>
              <a:t>Special </a:t>
            </a:r>
            <a:r>
              <a:rPr lang="en-US" altLang="zh-TW" sz="3400" dirty="0" smtClean="0">
                <a:solidFill>
                  <a:srgbClr val="FF0066"/>
                </a:solidFill>
              </a:rPr>
              <a:t>variables</a:t>
            </a:r>
            <a:endParaRPr lang="en-US" altLang="zh-TW" sz="3400" dirty="0" smtClean="0">
              <a:solidFill>
                <a:srgbClr val="FF0066"/>
              </a:solidFill>
            </a:endParaRPr>
          </a:p>
          <a:p>
            <a:pPr eaLnBrk="1" hangingPunct="1">
              <a:lnSpc>
                <a:spcPct val="80000"/>
              </a:lnSpc>
              <a:buNone/>
            </a:pPr>
            <a:r>
              <a:rPr lang="en-US" altLang="zh-TW" dirty="0" smtClean="0">
                <a:solidFill>
                  <a:srgbClr val="A6A6A6"/>
                </a:solidFill>
              </a:rPr>
              <a:t>	</a:t>
            </a:r>
            <a:r>
              <a:rPr lang="en-US" altLang="zh-TW" sz="2800" dirty="0">
                <a:solidFill>
                  <a:srgbClr val="A6A6A6"/>
                </a:solidFill>
              </a:rPr>
              <a:t>$* (list of all arguments), $#</a:t>
            </a:r>
            <a:r>
              <a:rPr lang="en-US" altLang="zh-TW" sz="2800" dirty="0" smtClean="0">
                <a:solidFill>
                  <a:srgbClr val="A6A6A6"/>
                </a:solidFill>
              </a:rPr>
              <a:t>x (# </a:t>
            </a:r>
            <a:r>
              <a:rPr lang="en-US" altLang="zh-TW" sz="2800" dirty="0">
                <a:solidFill>
                  <a:srgbClr val="A6A6A6"/>
                </a:solidFill>
              </a:rPr>
              <a:t>of elements</a:t>
            </a:r>
            <a:r>
              <a:rPr lang="en-US" altLang="zh-TW" sz="2800" dirty="0" smtClean="0">
                <a:solidFill>
                  <a:srgbClr val="A6A6A6"/>
                </a:solidFill>
              </a:rPr>
              <a:t>), $#,  </a:t>
            </a:r>
            <a:r>
              <a:rPr lang="en-US" altLang="zh-TW" sz="2800" dirty="0">
                <a:solidFill>
                  <a:srgbClr val="A6A6A6"/>
                </a:solidFill>
              </a:rPr>
              <a:t/>
            </a:r>
            <a:br>
              <a:rPr lang="en-US" altLang="zh-TW" sz="2800" dirty="0">
                <a:solidFill>
                  <a:srgbClr val="A6A6A6"/>
                </a:solidFill>
              </a:rPr>
            </a:br>
            <a:r>
              <a:rPr lang="en-US" altLang="zh-TW" sz="2800" spc="40" dirty="0" smtClean="0">
                <a:solidFill>
                  <a:schemeClr val="bg1">
                    <a:lumMod val="65000"/>
                  </a:schemeClr>
                </a:solidFill>
              </a:rPr>
              <a:t>$?,</a:t>
            </a:r>
            <a:r>
              <a:rPr lang="en-US" altLang="zh-TW" sz="2600" spc="40" dirty="0" smtClean="0">
                <a:solidFill>
                  <a:schemeClr val="bg1">
                    <a:lumMod val="65000"/>
                  </a:schemeClr>
                </a:solidFill>
              </a:rPr>
              <a:t> </a:t>
            </a:r>
            <a:r>
              <a:rPr lang="en-US" altLang="zh-TW" sz="2800" spc="40" dirty="0">
                <a:solidFill>
                  <a:schemeClr val="bg1">
                    <a:lumMod val="65000"/>
                  </a:schemeClr>
                </a:solidFill>
              </a:rPr>
              <a:t>$?X, </a:t>
            </a:r>
            <a:r>
              <a:rPr lang="en-US" altLang="zh-TW" sz="2800" b="1" dirty="0">
                <a:solidFill>
                  <a:srgbClr val="FF0000"/>
                </a:solidFill>
              </a:rPr>
              <a:t>$&lt;</a:t>
            </a:r>
            <a:r>
              <a:rPr lang="en-US" altLang="zh-TW" sz="2800" dirty="0">
                <a:solidFill>
                  <a:schemeClr val="bg1">
                    <a:lumMod val="65000"/>
                  </a:schemeClr>
                </a:solidFill>
              </a:rPr>
              <a:t>, etc</a:t>
            </a:r>
            <a:r>
              <a:rPr lang="en-US" altLang="zh-TW" sz="2800" dirty="0">
                <a:solidFill>
                  <a:schemeClr val="bg1">
                    <a:lumMod val="65000"/>
                  </a:schemeClr>
                </a:solidFill>
              </a:rPr>
              <a:t>.</a:t>
            </a:r>
          </a:p>
          <a:p>
            <a:pPr eaLnBrk="1" hangingPunct="1">
              <a:lnSpc>
                <a:spcPct val="80000"/>
              </a:lnSpc>
              <a:buFontTx/>
              <a:buNone/>
            </a:pPr>
            <a:endParaRPr lang="en-US" altLang="zh-TW" sz="1200" dirty="0" smtClean="0">
              <a:solidFill>
                <a:srgbClr val="A6A6A6"/>
              </a:solidFill>
            </a:endParaRPr>
          </a:p>
          <a:p>
            <a:pPr eaLnBrk="1" hangingPunct="1">
              <a:lnSpc>
                <a:spcPct val="80000"/>
              </a:lnSpc>
            </a:pPr>
            <a:r>
              <a:rPr lang="en-US" altLang="zh-TW" sz="3400" dirty="0" smtClean="0">
                <a:solidFill>
                  <a:srgbClr val="A6A6A6"/>
                </a:solidFill>
              </a:rPr>
              <a:t>Positional parameters</a:t>
            </a:r>
          </a:p>
          <a:p>
            <a:pPr eaLnBrk="1" hangingPunct="1">
              <a:lnSpc>
                <a:spcPct val="80000"/>
              </a:lnSpc>
              <a:buNone/>
            </a:pPr>
            <a:r>
              <a:rPr lang="en-US" altLang="zh-TW" dirty="0" smtClean="0">
                <a:solidFill>
                  <a:srgbClr val="A6A6A6"/>
                </a:solidFill>
              </a:rPr>
              <a:t>	</a:t>
            </a:r>
            <a:r>
              <a:rPr lang="en-US" altLang="zh-TW" sz="2800" dirty="0">
                <a:solidFill>
                  <a:srgbClr val="A6A6A6"/>
                </a:solidFill>
              </a:rPr>
              <a:t>$1, $2, etc</a:t>
            </a:r>
            <a:r>
              <a:rPr lang="en-US" altLang="zh-TW" sz="2800" dirty="0" smtClean="0">
                <a:solidFill>
                  <a:srgbClr val="A6A6A6"/>
                </a:solidFill>
              </a:rPr>
              <a:t>.</a:t>
            </a:r>
            <a:endParaRPr lang="en-US" altLang="zh-TW" sz="2800" dirty="0">
              <a:solidFill>
                <a:srgbClr val="A6A6A6"/>
              </a:solidFill>
            </a:endParaRPr>
          </a:p>
        </p:txBody>
      </p:sp>
    </p:spTree>
    <p:extLst>
      <p:ext uri="{BB962C8B-B14F-4D97-AF65-F5344CB8AC3E}">
        <p14:creationId xmlns:p14="http://schemas.microsoft.com/office/powerpoint/2010/main" val="22851370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idx="1"/>
          </p:nvPr>
        </p:nvSpPr>
        <p:spPr bwMode="auto">
          <a:xfrm>
            <a:off x="0" y="0"/>
            <a:ext cx="9144000" cy="6858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no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gn="just">
              <a:lnSpc>
                <a:spcPct val="85000"/>
              </a:lnSpc>
              <a:spcBef>
                <a:spcPts val="1200"/>
              </a:spcBef>
              <a:buNone/>
            </a:pPr>
            <a:r>
              <a:rPr kumimoji="0" lang="en-US" alt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a:t>
            </a:r>
            <a:r>
              <a:rPr kumimoji="0" lang="zh-TW" alt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ome students are confused about what constitutes cheating. (You really ought to know by your third year of college.) </a:t>
            </a:r>
            <a:endParaRPr kumimoji="0" lang="en-US" alt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90000"/>
              </a:lnSpc>
              <a:spcBef>
                <a:spcPct val="0"/>
              </a:spcBef>
              <a:spcAft>
                <a:spcPct val="0"/>
              </a:spcAft>
              <a:buClrTx/>
              <a:buSzTx/>
              <a:buFontTx/>
              <a:buNone/>
              <a:tabLst/>
            </a:pPr>
            <a:r>
              <a:rPr kumimoji="0" 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我發現有些學生對於作弊的定義很困惑。</a:t>
            </a:r>
            <a:r>
              <a:rPr kumimoji="0" lang="zh-TW" alt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大三了，你應該早就知道甚麼是作弊</a:t>
            </a:r>
            <a:r>
              <a:rPr kumimoji="0" lang="zh-TW" alt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90000"/>
              </a:lnSpc>
              <a:spcBef>
                <a:spcPts val="1200"/>
              </a:spcBef>
              <a:spcAft>
                <a:spcPct val="0"/>
              </a:spcAft>
              <a:buClrTx/>
              <a:buSzTx/>
              <a:buFontTx/>
              <a:buNone/>
              <a:tabLst/>
            </a:pPr>
            <a:r>
              <a:rPr kumimoji="0" lang="zh-TW" altLang="zh-TW" sz="1800" b="0" i="0" u="none" strike="noStrike" cap="none" spc="-100" normalizeH="0" dirty="0" smtClean="0">
                <a:ln>
                  <a:noFill/>
                </a:ln>
                <a:solidFill>
                  <a:srgbClr val="000000"/>
                </a:solidFill>
                <a:effectLst/>
                <a:latin typeface="Courier New" panose="02070309020205020404" pitchFamily="49" charset="0"/>
                <a:cs typeface="Courier New" panose="02070309020205020404" pitchFamily="49" charset="0"/>
              </a:rPr>
              <a:t>Bu</a:t>
            </a:r>
            <a:r>
              <a:rPr kumimoji="0" lang="zh-TW" altLang="zh-TW" sz="1800" b="0" i="0" u="none" strike="noStrike" cap="none" spc="-300" normalizeH="0" dirty="0" smtClean="0">
                <a:ln>
                  <a:noFill/>
                </a:ln>
                <a:solidFill>
                  <a:srgbClr val="000000"/>
                </a:solidFill>
                <a:effectLst/>
                <a:latin typeface="Courier New" panose="02070309020205020404" pitchFamily="49" charset="0"/>
                <a:cs typeface="Courier New" panose="02070309020205020404" pitchFamily="49" charset="0"/>
              </a:rPr>
              <a:t>t</a:t>
            </a:r>
            <a:r>
              <a:rPr kumimoji="0" lang="zh-TW" altLang="zh-TW" sz="1800" b="0" i="0" u="none" strike="noStrike" cap="none" spc="-100" normalizeH="0" dirty="0" smtClean="0">
                <a:ln>
                  <a:noFill/>
                </a:ln>
                <a:solidFill>
                  <a:srgbClr val="000000"/>
                </a:solidFill>
                <a:effectLst/>
                <a:latin typeface="Courier New" panose="02070309020205020404" pitchFamily="49" charset="0"/>
                <a:cs typeface="Courier New" panose="02070309020205020404" pitchFamily="49" charset="0"/>
              </a:rPr>
              <a:t>,</a:t>
            </a:r>
            <a:r>
              <a:rPr kumimoji="0" lang="zh-TW" altLang="zh-TW" sz="1200" b="0" i="0" u="none" strike="noStrike" cap="none" spc="-10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100" normalizeH="0" dirty="0" smtClean="0">
                <a:ln>
                  <a:noFill/>
                </a:ln>
                <a:solidFill>
                  <a:srgbClr val="000000"/>
                </a:solidFill>
                <a:effectLst/>
                <a:latin typeface="Courier New" panose="02070309020205020404" pitchFamily="49" charset="0"/>
                <a:cs typeface="Courier New" panose="02070309020205020404" pitchFamily="49" charset="0"/>
              </a:rPr>
              <a:t>because</a:t>
            </a:r>
            <a:r>
              <a:rPr kumimoji="0" lang="zh-TW" altLang="zh-TW" sz="1600" b="0" i="0" u="none" strike="noStrike" cap="none" spc="-10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100" normalizeH="0" dirty="0" smtClean="0">
                <a:ln>
                  <a:noFill/>
                </a:ln>
                <a:solidFill>
                  <a:srgbClr val="000000"/>
                </a:solidFill>
                <a:effectLst/>
                <a:latin typeface="Courier New" panose="02070309020205020404" pitchFamily="49" charset="0"/>
                <a:cs typeface="Courier New" panose="02070309020205020404" pitchFamily="49" charset="0"/>
              </a:rPr>
              <a:t>the</a:t>
            </a:r>
            <a:r>
              <a:rPr kumimoji="0" lang="zh-TW" altLang="zh-TW" sz="1600" b="0" i="0" u="none" strike="noStrike" cap="none" spc="-10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zh-TW" sz="1800" spc="-100" dirty="0" smtClean="0">
                <a:solidFill>
                  <a:srgbClr val="000000"/>
                </a:solidFill>
                <a:latin typeface="Courier New" panose="02070309020205020404" pitchFamily="49" charset="0"/>
                <a:cs typeface="Courier New" panose="02070309020205020404" pitchFamily="49" charset="0"/>
              </a:rPr>
              <a:t>penalties</a:t>
            </a:r>
            <a:r>
              <a:rPr kumimoji="0" lang="zh-TW" altLang="zh-TW" sz="1600" b="0" i="0" u="none" strike="noStrike" cap="none" spc="-10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100" normalizeH="0" dirty="0" smtClean="0">
                <a:ln>
                  <a:noFill/>
                </a:ln>
                <a:solidFill>
                  <a:srgbClr val="000000"/>
                </a:solidFill>
                <a:effectLst/>
                <a:latin typeface="Courier New" panose="02070309020205020404" pitchFamily="49" charset="0"/>
                <a:cs typeface="Courier New" panose="02070309020205020404" pitchFamily="49" charset="0"/>
              </a:rPr>
              <a:t>are</a:t>
            </a:r>
            <a:r>
              <a:rPr kumimoji="0" lang="zh-TW" altLang="zh-TW" sz="1600" b="0" i="0" u="none" strike="noStrike" cap="none" spc="-10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100" normalizeH="0" dirty="0" smtClean="0">
                <a:ln>
                  <a:noFill/>
                </a:ln>
                <a:solidFill>
                  <a:srgbClr val="000000"/>
                </a:solidFill>
                <a:effectLst/>
                <a:latin typeface="Courier New" panose="02070309020205020404" pitchFamily="49" charset="0"/>
                <a:cs typeface="Courier New" panose="02070309020205020404" pitchFamily="49" charset="0"/>
              </a:rPr>
              <a:t>sever</a:t>
            </a:r>
            <a:r>
              <a:rPr kumimoji="0" lang="zh-TW" altLang="zh-TW" sz="1800" b="0" i="0" u="none" strike="noStrike" cap="none" spc="-300" normalizeH="0" dirty="0" smtClean="0">
                <a:ln>
                  <a:noFill/>
                </a:ln>
                <a:solidFill>
                  <a:srgbClr val="000000"/>
                </a:solidFill>
                <a:effectLst/>
                <a:latin typeface="Courier New" panose="02070309020205020404" pitchFamily="49" charset="0"/>
                <a:cs typeface="Courier New" panose="02070309020205020404" pitchFamily="49" charset="0"/>
              </a:rPr>
              <a:t>e</a:t>
            </a:r>
            <a:r>
              <a:rPr kumimoji="0" lang="zh-TW" altLang="zh-TW" sz="1800" b="0" i="0" u="none" strike="noStrike" cap="none" spc="-100" normalizeH="0" dirty="0" smtClean="0">
                <a:ln>
                  <a:noFill/>
                </a:ln>
                <a:solidFill>
                  <a:srgbClr val="000000"/>
                </a:solidFill>
                <a:effectLst/>
                <a:latin typeface="Courier New" panose="02070309020205020404" pitchFamily="49" charset="0"/>
                <a:cs typeface="Courier New" panose="02070309020205020404" pitchFamily="49" charset="0"/>
              </a:rPr>
              <a:t>,</a:t>
            </a:r>
            <a:r>
              <a:rPr kumimoji="0" lang="zh-TW" altLang="zh-TW" sz="1100" b="0" i="0" u="none" strike="noStrike" cap="none" spc="-10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100" normalizeH="0" dirty="0" smtClean="0">
                <a:ln>
                  <a:noFill/>
                </a:ln>
                <a:solidFill>
                  <a:srgbClr val="000000"/>
                </a:solidFill>
                <a:effectLst/>
                <a:latin typeface="Courier New" panose="02070309020205020404" pitchFamily="49" charset="0"/>
                <a:cs typeface="Courier New" panose="02070309020205020404" pitchFamily="49" charset="0"/>
              </a:rPr>
              <a:t>I</a:t>
            </a:r>
            <a:r>
              <a:rPr kumimoji="0" lang="zh-TW" altLang="zh-TW" sz="1600" b="0" i="0" u="none" strike="noStrike" cap="none" spc="-10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100" normalizeH="0" dirty="0" smtClean="0">
                <a:ln>
                  <a:noFill/>
                </a:ln>
                <a:solidFill>
                  <a:srgbClr val="000000"/>
                </a:solidFill>
                <a:effectLst/>
                <a:latin typeface="Courier New" panose="02070309020205020404" pitchFamily="49" charset="0"/>
                <a:cs typeface="Courier New" panose="02070309020205020404" pitchFamily="49" charset="0"/>
              </a:rPr>
              <a:t>understand</a:t>
            </a:r>
            <a:r>
              <a:rPr kumimoji="0" lang="zh-TW" altLang="zh-TW" sz="1600" b="0" i="0" u="none" strike="noStrike" cap="none" spc="-10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100" normalizeH="0" dirty="0" smtClean="0">
                <a:ln>
                  <a:noFill/>
                </a:ln>
                <a:solidFill>
                  <a:srgbClr val="000000"/>
                </a:solidFill>
                <a:effectLst/>
                <a:latin typeface="Courier New" panose="02070309020205020404" pitchFamily="49" charset="0"/>
                <a:cs typeface="Courier New" panose="02070309020205020404" pitchFamily="49" charset="0"/>
              </a:rPr>
              <a:t>why</a:t>
            </a:r>
            <a:r>
              <a:rPr kumimoji="0" lang="zh-TW" altLang="zh-TW" sz="1600" b="0" i="0" u="none" strike="noStrike" cap="none" spc="-10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zh-TW" sz="1800" b="0" i="0" u="none" strike="noStrike" cap="none" spc="-100" normalizeH="0" dirty="0" smtClean="0">
                <a:ln>
                  <a:noFill/>
                </a:ln>
                <a:solidFill>
                  <a:srgbClr val="000000"/>
                </a:solidFill>
                <a:effectLst/>
                <a:latin typeface="Courier New" panose="02070309020205020404" pitchFamily="49" charset="0"/>
                <a:cs typeface="Courier New" panose="02070309020205020404" pitchFamily="49" charset="0"/>
              </a:rPr>
              <a:t>s</a:t>
            </a:r>
            <a:r>
              <a:rPr kumimoji="0" lang="zh-TW" altLang="zh-TW" sz="1800" b="0" i="0" u="none" strike="noStrike" cap="none" spc="-100" normalizeH="0" dirty="0" smtClean="0">
                <a:ln>
                  <a:noFill/>
                </a:ln>
                <a:solidFill>
                  <a:srgbClr val="000000"/>
                </a:solidFill>
                <a:effectLst/>
                <a:latin typeface="Courier New" panose="02070309020205020404" pitchFamily="49" charset="0"/>
                <a:cs typeface="Courier New" panose="02070309020205020404" pitchFamily="49" charset="0"/>
              </a:rPr>
              <a:t>o</a:t>
            </a:r>
            <a:r>
              <a:rPr kumimoji="0" lang="en-US" altLang="zh-TW" sz="1800" b="0" i="0" u="none" strike="noStrike" cap="none" spc="-100" normalizeH="0" dirty="0" smtClean="0">
                <a:ln>
                  <a:noFill/>
                </a:ln>
                <a:solidFill>
                  <a:srgbClr val="000000"/>
                </a:solidFill>
                <a:effectLst/>
                <a:latin typeface="Courier New" panose="02070309020205020404" pitchFamily="49" charset="0"/>
                <a:cs typeface="Courier New" panose="02070309020205020404" pitchFamily="49" charset="0"/>
              </a:rPr>
              <a:t>me</a:t>
            </a:r>
            <a:r>
              <a:rPr kumimoji="0" lang="zh-TW" altLang="zh-TW" sz="1600" b="0" i="0" u="none" strike="noStrike" cap="none" spc="-10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100" normalizeH="0" dirty="0" smtClean="0">
                <a:ln>
                  <a:noFill/>
                </a:ln>
                <a:solidFill>
                  <a:srgbClr val="000000"/>
                </a:solidFill>
                <a:effectLst/>
                <a:latin typeface="Courier New" panose="02070309020205020404" pitchFamily="49" charset="0"/>
                <a:cs typeface="Courier New" panose="02070309020205020404" pitchFamily="49" charset="0"/>
              </a:rPr>
              <a:t>feel</a:t>
            </a:r>
            <a:r>
              <a:rPr kumimoji="0" lang="zh-TW" altLang="zh-TW" sz="1600" b="0" i="0" u="none" strike="noStrike" cap="none" spc="-10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100" normalizeH="0" dirty="0" smtClean="0">
                <a:ln>
                  <a:noFill/>
                </a:ln>
                <a:solidFill>
                  <a:srgbClr val="000000"/>
                </a:solidFill>
                <a:effectLst/>
                <a:latin typeface="Courier New" panose="02070309020205020404" pitchFamily="49" charset="0"/>
                <a:cs typeface="Courier New" panose="02070309020205020404" pitchFamily="49" charset="0"/>
              </a:rPr>
              <a:t>cautiou</a:t>
            </a:r>
            <a:r>
              <a:rPr kumimoji="0" lang="zh-TW" altLang="zh-TW" sz="1800" b="0" i="0" u="none" strike="noStrike" cap="none" spc="-300" normalizeH="0" dirty="0" smtClean="0">
                <a:ln>
                  <a:noFill/>
                </a:ln>
                <a:solidFill>
                  <a:srgbClr val="000000"/>
                </a:solidFill>
                <a:effectLst/>
                <a:latin typeface="Courier New" panose="02070309020205020404" pitchFamily="49" charset="0"/>
                <a:cs typeface="Courier New" panose="02070309020205020404" pitchFamily="49" charset="0"/>
              </a:rPr>
              <a:t>s.</a:t>
            </a:r>
            <a:endParaRPr kumimoji="0" lang="en-US" altLang="zh-TW" sz="1800" spc="-300" dirty="0">
              <a:solidFill>
                <a:srgbClr val="000000"/>
              </a:solidFill>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90000"/>
              </a:lnSpc>
              <a:spcBef>
                <a:spcPts val="0"/>
              </a:spcBef>
              <a:spcAft>
                <a:spcPct val="0"/>
              </a:spcAft>
              <a:buClrTx/>
              <a:buSzTx/>
              <a:buFontTx/>
              <a:buNone/>
              <a:tabLst/>
            </a:pPr>
            <a:r>
              <a:rPr kumimoji="0" 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然而，由於後果是如此的嚴重，所以我了解你為何會如此謹慎。 </a:t>
            </a:r>
            <a:endParaRPr kumimoji="0" lang="en-US" altLang="zh-TW" sz="1800" dirty="0">
              <a:solidFill>
                <a:srgbClr val="000000"/>
              </a:solidFill>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85000"/>
              </a:lnSpc>
              <a:spcBef>
                <a:spcPts val="1200"/>
              </a:spcBef>
              <a:spcAft>
                <a:spcPct val="0"/>
              </a:spcAft>
              <a:buClrTx/>
              <a:buSzTx/>
              <a:buFontTx/>
              <a:buNone/>
              <a:tabLst/>
            </a:pPr>
            <a:r>
              <a:rPr kumimoji="0" lang="zh-TW" altLang="zh-TW" sz="1800" b="0" i="0" u="none" strike="noStrike" cap="none" spc="-130" normalizeH="0" dirty="0" smtClean="0">
                <a:ln>
                  <a:noFill/>
                </a:ln>
                <a:solidFill>
                  <a:srgbClr val="000000"/>
                </a:solidFill>
                <a:effectLst/>
                <a:latin typeface="Courier New" panose="02070309020205020404" pitchFamily="49" charset="0"/>
                <a:cs typeface="Courier New" panose="02070309020205020404" pitchFamily="49" charset="0"/>
              </a:rPr>
              <a:t>Actu</a:t>
            </a:r>
            <a:r>
              <a:rPr kumimoji="0" lang="zh-TW" altLang="zh-TW" sz="1800" b="0" i="0" u="none" strike="noStrike" cap="none" spc="-200" normalizeH="0" dirty="0" smtClean="0">
                <a:ln>
                  <a:noFill/>
                </a:ln>
                <a:solidFill>
                  <a:srgbClr val="000000"/>
                </a:solidFill>
                <a:effectLst/>
                <a:latin typeface="Courier New" panose="02070309020205020404" pitchFamily="49" charset="0"/>
                <a:cs typeface="Courier New" panose="02070309020205020404" pitchFamily="49" charset="0"/>
              </a:rPr>
              <a:t>ally</a:t>
            </a:r>
            <a:r>
              <a:rPr kumimoji="0" lang="zh-TW" altLang="zh-TW" sz="1800" b="0" i="0" u="none" strike="noStrike" cap="none" spc="-130" normalizeH="0" dirty="0" smtClean="0">
                <a:ln>
                  <a:noFill/>
                </a:ln>
                <a:solidFill>
                  <a:srgbClr val="000000"/>
                </a:solidFill>
                <a:effectLst/>
                <a:latin typeface="Courier New" panose="02070309020205020404" pitchFamily="49" charset="0"/>
                <a:cs typeface="Courier New" panose="02070309020205020404" pitchFamily="49" charset="0"/>
              </a:rPr>
              <a:t>,</a:t>
            </a:r>
            <a:r>
              <a:rPr kumimoji="0" lang="zh-TW" altLang="zh-TW" sz="1400" b="0" i="0" u="none" strike="noStrike" cap="none" spc="-13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130" normalizeH="0" dirty="0" smtClean="0">
                <a:ln>
                  <a:noFill/>
                </a:ln>
                <a:solidFill>
                  <a:srgbClr val="000000"/>
                </a:solidFill>
                <a:effectLst/>
                <a:latin typeface="Courier New" panose="02070309020205020404" pitchFamily="49" charset="0"/>
                <a:cs typeface="Courier New" panose="02070309020205020404" pitchFamily="49" charset="0"/>
              </a:rPr>
              <a:t>the</a:t>
            </a:r>
            <a:r>
              <a:rPr kumimoji="0" lang="zh-TW" altLang="zh-TW" sz="1600" b="0" i="0" u="none" strike="noStrike" cap="none" spc="-13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90" normalizeH="0" dirty="0" smtClean="0">
                <a:ln>
                  <a:noFill/>
                </a:ln>
                <a:solidFill>
                  <a:srgbClr val="000000"/>
                </a:solidFill>
                <a:effectLst/>
                <a:latin typeface="Courier New" panose="02070309020205020404" pitchFamily="49" charset="0"/>
                <a:cs typeface="Courier New" panose="02070309020205020404" pitchFamily="49" charset="0"/>
              </a:rPr>
              <a:t>ho</a:t>
            </a:r>
            <a:r>
              <a:rPr kumimoji="0" lang="zh-TW" altLang="zh-TW" sz="1800" b="0" i="0" u="none" strike="noStrike" cap="none" spc="-70" normalizeH="0" dirty="0" smtClean="0">
                <a:ln>
                  <a:noFill/>
                </a:ln>
                <a:solidFill>
                  <a:srgbClr val="000000"/>
                </a:solidFill>
                <a:effectLst/>
                <a:latin typeface="Courier New" panose="02070309020205020404" pitchFamily="49" charset="0"/>
                <a:cs typeface="Courier New" panose="02070309020205020404" pitchFamily="49" charset="0"/>
              </a:rPr>
              <a:t>m</a:t>
            </a:r>
            <a:r>
              <a:rPr kumimoji="0" lang="zh-TW" altLang="zh-TW" sz="1800" b="0" i="0" u="none" strike="noStrike" cap="none" spc="-130" normalizeH="0" dirty="0" smtClean="0">
                <a:ln>
                  <a:noFill/>
                </a:ln>
                <a:solidFill>
                  <a:srgbClr val="000000"/>
                </a:solidFill>
                <a:effectLst/>
                <a:latin typeface="Courier New" panose="02070309020205020404" pitchFamily="49" charset="0"/>
                <a:cs typeface="Courier New" panose="02070309020205020404" pitchFamily="49" charset="0"/>
              </a:rPr>
              <a:t>ework</a:t>
            </a:r>
            <a:r>
              <a:rPr kumimoji="0" lang="zh-TW" altLang="zh-TW" sz="1600" b="0" i="0" u="none" strike="noStrike" cap="none" spc="-13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90" normalizeH="0" dirty="0" smtClean="0">
                <a:ln>
                  <a:noFill/>
                </a:ln>
                <a:solidFill>
                  <a:srgbClr val="000000"/>
                </a:solidFill>
                <a:effectLst/>
                <a:latin typeface="Courier New" panose="02070309020205020404" pitchFamily="49" charset="0"/>
                <a:cs typeface="Courier New" panose="02070309020205020404" pitchFamily="49" charset="0"/>
              </a:rPr>
              <a:t>d</a:t>
            </a:r>
            <a:r>
              <a:rPr kumimoji="0" lang="zh-TW" altLang="zh-TW" sz="1800" b="0" i="0" u="none" strike="noStrike" cap="none" spc="-130" normalizeH="0" dirty="0" smtClean="0">
                <a:ln>
                  <a:noFill/>
                </a:ln>
                <a:solidFill>
                  <a:srgbClr val="000000"/>
                </a:solidFill>
                <a:effectLst/>
                <a:latin typeface="Courier New" panose="02070309020205020404" pitchFamily="49" charset="0"/>
                <a:cs typeface="Courier New" panose="02070309020205020404" pitchFamily="49" charset="0"/>
              </a:rPr>
              <a:t>escrip</a:t>
            </a:r>
            <a:r>
              <a:rPr kumimoji="0" lang="zh-TW" altLang="zh-TW" sz="1800" b="0" i="0" u="none" strike="noStrike" cap="none" spc="-220" normalizeH="0" dirty="0" smtClean="0">
                <a:ln>
                  <a:noFill/>
                </a:ln>
                <a:solidFill>
                  <a:srgbClr val="000000"/>
                </a:solidFill>
                <a:effectLst/>
                <a:latin typeface="Courier New" panose="02070309020205020404" pitchFamily="49" charset="0"/>
                <a:cs typeface="Courier New" panose="02070309020205020404" pitchFamily="49" charset="0"/>
              </a:rPr>
              <a:t>t</a:t>
            </a:r>
            <a:r>
              <a:rPr kumimoji="0" lang="zh-TW" altLang="zh-TW" sz="1800" b="0" i="0" u="none" strike="noStrike" cap="none" spc="-130" normalizeH="0" dirty="0" smtClean="0">
                <a:ln>
                  <a:noFill/>
                </a:ln>
                <a:solidFill>
                  <a:srgbClr val="000000"/>
                </a:solidFill>
                <a:effectLst/>
                <a:latin typeface="Courier New" panose="02070309020205020404" pitchFamily="49" charset="0"/>
                <a:cs typeface="Courier New" panose="02070309020205020404" pitchFamily="49" charset="0"/>
              </a:rPr>
              <a:t>ion files contain a pretty good </a:t>
            </a:r>
            <a:r>
              <a:rPr kumimoji="0" lang="zh-TW" altLang="zh-TW" sz="1800" b="0" i="0" u="none" strike="noStrike" cap="none" spc="-100" normalizeH="0" dirty="0" smtClean="0">
                <a:ln>
                  <a:noFill/>
                </a:ln>
                <a:solidFill>
                  <a:srgbClr val="000000"/>
                </a:solidFill>
                <a:effectLst/>
                <a:latin typeface="Courier New" panose="02070309020205020404" pitchFamily="49" charset="0"/>
                <a:cs typeface="Courier New" panose="02070309020205020404" pitchFamily="49" charset="0"/>
              </a:rPr>
              <a:t>definition of cheating: copying someone else's code or letting them copy your code. </a:t>
            </a:r>
            <a:endParaRPr kumimoji="0" lang="en-US" altLang="zh-TW" sz="1800" b="0" i="0" u="none" strike="noStrike" cap="none" spc="-100" normalizeH="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90000"/>
              </a:lnSpc>
              <a:spcBef>
                <a:spcPct val="0"/>
              </a:spcBef>
              <a:spcAft>
                <a:spcPct val="0"/>
              </a:spcAft>
              <a:buClrTx/>
              <a:buSzTx/>
              <a:buFontTx/>
              <a:buNone/>
              <a:tabLst/>
            </a:pPr>
            <a:r>
              <a:rPr kumimoji="0" lang="zh-TW" sz="1800" b="0" i="0" u="none" strike="noStrike" cap="none" spc="-50" normalizeH="0" dirty="0" smtClean="0">
                <a:ln>
                  <a:noFill/>
                </a:ln>
                <a:solidFill>
                  <a:srgbClr val="000000"/>
                </a:solidFill>
                <a:effectLst/>
                <a:latin typeface="Courier New" panose="02070309020205020404" pitchFamily="49" charset="0"/>
                <a:cs typeface="Courier New" panose="02070309020205020404" pitchFamily="49" charset="0"/>
              </a:rPr>
              <a:t>事實上，</a:t>
            </a:r>
            <a:r>
              <a:rPr kumimoji="0" lang="zh-TW" sz="18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rPr>
              <a:t>每一次的作業都有很詳細的說明作弊的定</a:t>
            </a:r>
            <a:r>
              <a:rPr kumimoji="0" lang="zh-TW" sz="1800" b="0" i="0" u="none" strike="noStrike" cap="none" spc="-50" normalizeH="0" dirty="0" smtClean="0">
                <a:ln>
                  <a:noFill/>
                </a:ln>
                <a:solidFill>
                  <a:srgbClr val="000000"/>
                </a:solidFill>
                <a:effectLst/>
                <a:latin typeface="Courier New" panose="02070309020205020404" pitchFamily="49" charset="0"/>
                <a:cs typeface="Courier New" panose="02070309020205020404" pitchFamily="49" charset="0"/>
              </a:rPr>
              <a:t>義：</a:t>
            </a:r>
            <a:r>
              <a:rPr kumimoji="0" lang="zh-TW" sz="18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rPr>
              <a:t>抄襲別人的程式碼或讓別人抄襲自己的程式</a:t>
            </a:r>
            <a:r>
              <a:rPr kumimoji="0" lang="zh-TW" sz="1800" b="0" i="0" u="none" strike="noStrike" cap="none" spc="-160" normalizeH="0" dirty="0" smtClean="0">
                <a:ln>
                  <a:noFill/>
                </a:ln>
                <a:solidFill>
                  <a:srgbClr val="000000"/>
                </a:solidFill>
                <a:effectLst/>
                <a:latin typeface="Courier New" panose="02070309020205020404" pitchFamily="49" charset="0"/>
                <a:cs typeface="Courier New" panose="02070309020205020404" pitchFamily="49" charset="0"/>
              </a:rPr>
              <a:t>碼</a:t>
            </a:r>
            <a:r>
              <a:rPr kumimoji="0" lang="zh-TW" sz="1800" b="0" i="0" u="none" strike="noStrike" cap="none" spc="-50" normalizeH="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zh-TW" sz="1400" b="0" i="0" u="none" strike="noStrike" cap="none" spc="-50" normalizeH="0" dirty="0" smtClean="0">
              <a:ln>
                <a:noFill/>
              </a:ln>
              <a:solidFill>
                <a:srgbClr val="000000"/>
              </a:solidFill>
              <a:effectLst/>
              <a:latin typeface="Tahoma" panose="020B0604030504040204" pitchFamily="34" charset="0"/>
              <a:cs typeface="Tahoma" panose="020B0604030504040204" pitchFamily="34" charset="0"/>
            </a:endParaRPr>
          </a:p>
          <a:p>
            <a:pPr marL="0" marR="0" lvl="0" indent="0" algn="just" defTabSz="914400" rtl="0" eaLnBrk="0" fontAlgn="base" latinLnBrk="0" hangingPunct="0">
              <a:lnSpc>
                <a:spcPct val="85000"/>
              </a:lnSpc>
              <a:spcBef>
                <a:spcPts val="1200"/>
              </a:spcBef>
              <a:spcAft>
                <a:spcPct val="0"/>
              </a:spcAft>
              <a:buClrTx/>
              <a:buSzTx/>
              <a:buFontTx/>
              <a:buNone/>
              <a:tabLst/>
            </a:pPr>
            <a:r>
              <a:rPr kumimoji="0" lang="zh-TW" altLang="zh-TW" sz="18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rPr>
              <a:t>The</a:t>
            </a:r>
            <a:r>
              <a:rPr kumimoji="0" lang="zh-TW" altLang="zh-TW" sz="16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rPr>
              <a:t>confusion</a:t>
            </a:r>
            <a:r>
              <a:rPr kumimoji="0" lang="zh-TW" altLang="zh-TW" sz="16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rPr>
              <a:t>comes</a:t>
            </a:r>
            <a:r>
              <a:rPr kumimoji="0" lang="zh-TW" altLang="zh-TW" sz="16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rPr>
              <a:t>from</a:t>
            </a:r>
            <a:r>
              <a:rPr kumimoji="0" lang="zh-TW" altLang="zh-TW" sz="16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rPr>
              <a:t>times</a:t>
            </a:r>
            <a:r>
              <a:rPr kumimoji="0" lang="zh-TW" altLang="zh-TW" sz="16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rPr>
              <a:t>when</a:t>
            </a:r>
            <a:r>
              <a:rPr kumimoji="0" lang="zh-TW" altLang="zh-TW" sz="16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rPr>
              <a:t>students</a:t>
            </a:r>
            <a:r>
              <a:rPr kumimoji="0" lang="zh-TW" altLang="zh-TW" sz="16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rPr>
              <a:t>work</a:t>
            </a:r>
            <a:r>
              <a:rPr kumimoji="0" lang="zh-TW" altLang="zh-TW" sz="16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rPr>
              <a:t>together</a:t>
            </a:r>
            <a:r>
              <a:rPr kumimoji="0" lang="zh-TW" altLang="zh-TW" sz="16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rPr>
              <a:t>on</a:t>
            </a:r>
            <a:r>
              <a:rPr kumimoji="0" lang="zh-TW" altLang="zh-TW" sz="16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rPr>
              <a:t>an</a:t>
            </a:r>
            <a:r>
              <a:rPr kumimoji="0" lang="zh-TW" altLang="zh-TW" sz="16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rPr>
              <a:t>assignment. </a:t>
            </a:r>
            <a:endParaRPr kumimoji="0" lang="en-US" altLang="zh-TW" sz="18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90000"/>
              </a:lnSpc>
              <a:spcBef>
                <a:spcPts val="0"/>
              </a:spcBef>
              <a:spcAft>
                <a:spcPct val="0"/>
              </a:spcAft>
              <a:buClrTx/>
              <a:buSzTx/>
              <a:buFontTx/>
              <a:buNone/>
              <a:tabLst/>
            </a:pPr>
            <a:r>
              <a:rPr kumimoji="0" 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會產生對作弊的困惑是因為有些學生是團體一起寫作業。 </a:t>
            </a:r>
            <a:endParaRPr kumimoji="0" lang="en-US" alt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90000"/>
              </a:lnSpc>
              <a:spcBef>
                <a:spcPct val="0"/>
              </a:spcBef>
              <a:spcAft>
                <a:spcPct val="0"/>
              </a:spcAft>
              <a:buClrTx/>
              <a:buSzTx/>
              <a:buFontTx/>
              <a:buNone/>
              <a:tabLst/>
            </a:pPr>
            <a:endParaRPr kumimoji="0" lang="en-US" altLang="zh-TW" sz="1800" spc="-40" dirty="0" smtClean="0">
              <a:solidFill>
                <a:srgbClr val="000000"/>
              </a:solidFill>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85000"/>
              </a:lnSpc>
              <a:spcBef>
                <a:spcPct val="0"/>
              </a:spcBef>
              <a:spcAft>
                <a:spcPct val="0"/>
              </a:spcAft>
              <a:buClrTx/>
              <a:buSzTx/>
              <a:buFontTx/>
              <a:buNone/>
              <a:tabLst/>
            </a:pPr>
            <a:r>
              <a:rPr kumimoji="0" lang="en-US" altLang="zh-TW" sz="1800" spc="-40" dirty="0" smtClean="0">
                <a:solidFill>
                  <a:srgbClr val="000000"/>
                </a:solidFill>
                <a:latin typeface="Courier New" panose="02070309020205020404" pitchFamily="49" charset="0"/>
                <a:cs typeface="Courier New" panose="02070309020205020404" pitchFamily="49" charset="0"/>
              </a:rPr>
              <a:t>L</a:t>
            </a:r>
            <a:r>
              <a:rPr kumimoji="0" lang="zh-TW" altLang="zh-TW" sz="1800" b="0" i="0" u="none" strike="noStrike" cap="none" spc="-40" normalizeH="0" baseline="0" dirty="0" smtClean="0">
                <a:ln>
                  <a:noFill/>
                </a:ln>
                <a:solidFill>
                  <a:srgbClr val="000000"/>
                </a:solidFill>
                <a:effectLst/>
                <a:latin typeface="Courier New" panose="02070309020205020404" pitchFamily="49" charset="0"/>
                <a:cs typeface="Courier New" panose="02070309020205020404" pitchFamily="49" charset="0"/>
              </a:rPr>
              <a:t>et</a:t>
            </a:r>
            <a:r>
              <a:rPr kumimoji="0" lang="en-US" altLang="zh-TW" sz="1600" b="0" i="0" u="none" strike="noStrike" cap="none" spc="-40" normalizeH="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zh-TW" sz="1800" b="0" i="0" u="none" strike="noStrike" cap="none" spc="-40" normalizeH="0" dirty="0" smtClean="0">
                <a:ln>
                  <a:noFill/>
                </a:ln>
                <a:solidFill>
                  <a:srgbClr val="000000"/>
                </a:solidFill>
                <a:effectLst/>
                <a:latin typeface="Courier New" panose="02070309020205020404" pitchFamily="49" charset="0"/>
                <a:cs typeface="Courier New" panose="02070309020205020404" pitchFamily="49" charset="0"/>
              </a:rPr>
              <a:t>me</a:t>
            </a:r>
            <a:r>
              <a:rPr kumimoji="0" lang="zh-TW" altLang="zh-TW" sz="1600" b="0" i="0" u="none" strike="noStrike" cap="none" spc="-40"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40" normalizeH="0" baseline="0" dirty="0" smtClean="0">
                <a:ln>
                  <a:noFill/>
                </a:ln>
                <a:solidFill>
                  <a:srgbClr val="000000"/>
                </a:solidFill>
                <a:effectLst/>
                <a:latin typeface="Courier New" panose="02070309020205020404" pitchFamily="49" charset="0"/>
                <a:cs typeface="Courier New" panose="02070309020205020404" pitchFamily="49" charset="0"/>
              </a:rPr>
              <a:t>be more clear</a:t>
            </a:r>
            <a:r>
              <a:rPr kumimoji="0" lang="en-US" altLang="zh-TW" sz="1800" b="0" i="0" u="none" strike="noStrike" cap="none" spc="-40"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zh-TW" altLang="zh-TW" sz="1800" b="0" i="0" u="none" strike="noStrike" cap="none" spc="-40" normalizeH="0" baseline="0" dirty="0" smtClean="0">
                <a:ln>
                  <a:noFill/>
                </a:ln>
                <a:solidFill>
                  <a:srgbClr val="000000"/>
                </a:solidFill>
                <a:effectLst/>
                <a:latin typeface="Courier New" panose="02070309020205020404" pitchFamily="49" charset="0"/>
                <a:cs typeface="Courier New" panose="02070309020205020404" pitchFamily="49" charset="0"/>
              </a:rPr>
              <a:t> work</a:t>
            </a:r>
            <a:r>
              <a:rPr kumimoji="0" lang="en-US" altLang="zh-TW" sz="1800" b="0" i="0" u="none" strike="noStrike" cap="none" spc="-40" normalizeH="0" baseline="0" dirty="0" err="1" smtClean="0">
                <a:ln>
                  <a:noFill/>
                </a:ln>
                <a:solidFill>
                  <a:srgbClr val="000000"/>
                </a:solidFill>
                <a:effectLst/>
                <a:latin typeface="Courier New" panose="02070309020205020404" pitchFamily="49" charset="0"/>
                <a:cs typeface="Courier New" panose="02070309020205020404" pitchFamily="49" charset="0"/>
              </a:rPr>
              <a:t>ing</a:t>
            </a:r>
            <a:r>
              <a:rPr kumimoji="0" lang="zh-TW" altLang="zh-TW" sz="1800" b="0" i="0" u="none" strike="noStrike" cap="none" spc="-40" normalizeH="0" baseline="0" dirty="0" smtClean="0">
                <a:ln>
                  <a:noFill/>
                </a:ln>
                <a:solidFill>
                  <a:srgbClr val="000000"/>
                </a:solidFill>
                <a:effectLst/>
                <a:latin typeface="Courier New" panose="02070309020205020404" pitchFamily="49" charset="0"/>
                <a:cs typeface="Courier New" panose="02070309020205020404" pitchFamily="49" charset="0"/>
              </a:rPr>
              <a:t> together on THINKING</a:t>
            </a:r>
            <a:r>
              <a:rPr kumimoji="0" lang="zh-TW" altLang="zh-TW" sz="1600" b="0" i="0" u="none" strike="noStrike" cap="none" spc="-40"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40" normalizeH="0" baseline="0" dirty="0" smtClean="0">
                <a:ln>
                  <a:noFill/>
                </a:ln>
                <a:solidFill>
                  <a:srgbClr val="000000"/>
                </a:solidFill>
                <a:effectLst/>
                <a:latin typeface="Courier New" panose="02070309020205020404" pitchFamily="49" charset="0"/>
                <a:cs typeface="Courier New" panose="02070309020205020404" pitchFamily="49" charset="0"/>
              </a:rPr>
              <a:t>about</a:t>
            </a:r>
            <a:r>
              <a:rPr kumimoji="0" lang="zh-TW" altLang="zh-TW" sz="1600" b="0" i="0" u="none" strike="noStrike" cap="none" spc="-40"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40" normalizeH="0" baseline="0" dirty="0" smtClean="0">
                <a:ln>
                  <a:noFill/>
                </a:ln>
                <a:solidFill>
                  <a:srgbClr val="000000"/>
                </a:solidFill>
                <a:effectLst/>
                <a:latin typeface="Courier New" panose="02070309020205020404" pitchFamily="49" charset="0"/>
                <a:cs typeface="Courier New" panose="02070309020205020404" pitchFamily="49" charset="0"/>
              </a:rPr>
              <a:t>an</a:t>
            </a:r>
            <a:r>
              <a:rPr kumimoji="0" lang="zh-TW" altLang="zh-TW" sz="1600" b="0" i="0" u="none" strike="noStrike" cap="none" spc="-40"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40" normalizeH="0" baseline="0" dirty="0" smtClean="0">
                <a:ln>
                  <a:noFill/>
                </a:ln>
                <a:solidFill>
                  <a:srgbClr val="000000"/>
                </a:solidFill>
                <a:effectLst/>
                <a:latin typeface="Courier New" panose="02070309020205020404" pitchFamily="49" charset="0"/>
                <a:cs typeface="Courier New" panose="02070309020205020404" pitchFamily="49" charset="0"/>
              </a:rPr>
              <a:t>assignment.</a:t>
            </a:r>
            <a:r>
              <a:rPr kumimoji="0" lang="zh-TW" altLang="zh-TW" sz="900" b="0" i="0" u="none" strike="noStrike" cap="none" spc="-40"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zh-TW" altLang="zh-TW" sz="1800" b="0" i="0" u="none" strike="noStrike" cap="none" spc="-40" normalizeH="0" baseline="0" dirty="0" smtClean="0">
                <a:ln>
                  <a:noFill/>
                </a:ln>
                <a:solidFill>
                  <a:srgbClr val="000000"/>
                </a:solidFill>
                <a:effectLst/>
                <a:latin typeface="Courier New" panose="02070309020205020404" pitchFamily="49" charset="0"/>
                <a:cs typeface="Courier New" panose="02070309020205020404" pitchFamily="49" charset="0"/>
              </a:rPr>
              <a:t>(Working together ON the assignment would be cheating, these are not group projects.) </a:t>
            </a:r>
            <a:endParaRPr kumimoji="0" lang="en-US" altLang="zh-TW" sz="1800" b="0" i="0" u="none" strike="noStrike" cap="none" spc="-40"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90000"/>
              </a:lnSpc>
              <a:spcBef>
                <a:spcPct val="0"/>
              </a:spcBef>
              <a:spcAft>
                <a:spcPct val="0"/>
              </a:spcAft>
              <a:buClrTx/>
              <a:buSzTx/>
              <a:buFontTx/>
              <a:buNone/>
              <a:tabLst/>
            </a:pPr>
            <a:r>
              <a:rPr kumimoji="0" 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好吧，我們說得更清楚一些。就是一起討論和寫一份作業。</a:t>
            </a:r>
            <a:r>
              <a:rPr kumimoji="0" lang="zh-TW" alt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一起寫作業就是作弊，作業不是以組別為單位繳交的。</a:t>
            </a:r>
            <a:r>
              <a:rPr kumimoji="0" lang="zh-TW" alt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85000"/>
              </a:lnSpc>
              <a:spcBef>
                <a:spcPts val="1200"/>
              </a:spcBef>
              <a:spcAft>
                <a:spcPct val="0"/>
              </a:spcAft>
              <a:buClrTx/>
              <a:buSzTx/>
              <a:buFontTx/>
              <a:buNone/>
              <a:tabLst/>
            </a:pPr>
            <a:r>
              <a:rPr kumimoji="0" lang="zh-TW" alt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The analogy is identical to a take-home exam. There is no such </a:t>
            </a:r>
            <a:r>
              <a:rPr kumimoji="0" lang="zh-TW" altLang="zh-TW" sz="1800" b="0" i="0" u="none" strike="noStrike" cap="none" spc="-10" normalizeH="0" dirty="0" smtClean="0">
                <a:ln>
                  <a:noFill/>
                </a:ln>
                <a:solidFill>
                  <a:srgbClr val="000000"/>
                </a:solidFill>
                <a:effectLst/>
                <a:latin typeface="Courier New" panose="02070309020205020404" pitchFamily="49" charset="0"/>
                <a:cs typeface="Courier New" panose="02070309020205020404" pitchFamily="49" charset="0"/>
              </a:rPr>
              <a:t>thing as a group exam, but there is such a thing as a study group. </a:t>
            </a:r>
            <a:endParaRPr kumimoji="0" lang="en-US" altLang="zh-TW" sz="1800" b="0" i="0" u="none" strike="noStrike" cap="none" spc="-10" normalizeH="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90000"/>
              </a:lnSpc>
              <a:spcBef>
                <a:spcPct val="0"/>
              </a:spcBef>
              <a:spcAft>
                <a:spcPct val="0"/>
              </a:spcAft>
              <a:buClrTx/>
              <a:buSzTx/>
              <a:buFontTx/>
              <a:buNone/>
              <a:tabLst/>
            </a:pPr>
            <a:r>
              <a:rPr kumimoji="0" lang="zh-TW" sz="1800" b="0" i="0" u="none" strike="noStrike" cap="none" spc="-100" normalizeH="0" dirty="0" smtClean="0">
                <a:ln>
                  <a:noFill/>
                </a:ln>
                <a:solidFill>
                  <a:srgbClr val="000000"/>
                </a:solidFill>
                <a:effectLst/>
                <a:latin typeface="Courier New" panose="02070309020205020404" pitchFamily="49" charset="0"/>
                <a:cs typeface="Courier New" panose="02070309020205020404" pitchFamily="49" charset="0"/>
              </a:rPr>
              <a:t>這跟帶回家的考試</a:t>
            </a:r>
            <a:r>
              <a:rPr kumimoji="0" lang="zh-TW" sz="1800" b="0" i="0" u="none" strike="noStrike" cap="none" spc="-200" normalizeH="0" dirty="0" smtClean="0">
                <a:ln>
                  <a:noFill/>
                </a:ln>
                <a:solidFill>
                  <a:srgbClr val="000000"/>
                </a:solidFill>
                <a:effectLst/>
                <a:latin typeface="Courier New" panose="02070309020205020404" pitchFamily="49" charset="0"/>
                <a:cs typeface="Courier New" panose="02070309020205020404" pitchFamily="49" charset="0"/>
              </a:rPr>
              <a:t>不</a:t>
            </a:r>
            <a:r>
              <a:rPr kumimoji="0" lang="zh-TW" sz="1800" b="0" i="0" u="none" strike="noStrike" cap="none" spc="-100" normalizeH="0" dirty="0" smtClean="0">
                <a:ln>
                  <a:noFill/>
                </a:ln>
                <a:solidFill>
                  <a:srgbClr val="000000"/>
                </a:solidFill>
                <a:effectLst/>
                <a:latin typeface="Courier New" panose="02070309020205020404" pitchFamily="49" charset="0"/>
                <a:cs typeface="Courier New" panose="02070309020205020404" pitchFamily="49" charset="0"/>
              </a:rPr>
              <a:t>一</a:t>
            </a:r>
            <a:r>
              <a:rPr kumimoji="0" lang="zh-TW" sz="1800" b="0" i="0" u="none" strike="noStrike" cap="none" spc="-350" normalizeH="0" dirty="0" smtClean="0">
                <a:ln>
                  <a:noFill/>
                </a:ln>
                <a:solidFill>
                  <a:srgbClr val="000000"/>
                </a:solidFill>
                <a:effectLst/>
                <a:latin typeface="Courier New" panose="02070309020205020404" pitchFamily="49" charset="0"/>
                <a:cs typeface="Courier New" panose="02070309020205020404" pitchFamily="49" charset="0"/>
              </a:rPr>
              <a:t>樣，</a:t>
            </a:r>
            <a:r>
              <a:rPr kumimoji="0" lang="zh-TW" sz="1800" b="0" i="0" u="none" strike="noStrike" cap="none" spc="-100" normalizeH="0" dirty="0" smtClean="0">
                <a:ln>
                  <a:noFill/>
                </a:ln>
                <a:solidFill>
                  <a:srgbClr val="000000"/>
                </a:solidFill>
                <a:effectLst/>
                <a:latin typeface="Courier New" panose="02070309020205020404" pitchFamily="49" charset="0"/>
                <a:cs typeface="Courier New" panose="02070309020205020404" pitchFamily="49" charset="0"/>
              </a:rPr>
              <a:t>因為有以群組為單位的讀書會這種東</a:t>
            </a:r>
            <a:r>
              <a:rPr kumimoji="0" lang="zh-TW" sz="1800" b="0" i="0" u="none" strike="noStrike" cap="none" spc="-350" normalizeH="0" dirty="0" smtClean="0">
                <a:ln>
                  <a:noFill/>
                </a:ln>
                <a:solidFill>
                  <a:srgbClr val="000000"/>
                </a:solidFill>
                <a:effectLst/>
                <a:latin typeface="Courier New" panose="02070309020205020404" pitchFamily="49" charset="0"/>
                <a:cs typeface="Courier New" panose="02070309020205020404" pitchFamily="49" charset="0"/>
              </a:rPr>
              <a:t>西，</a:t>
            </a:r>
            <a:r>
              <a:rPr kumimoji="0" lang="zh-TW" sz="1800" b="0" i="0" u="none" strike="noStrike" cap="none" spc="-100" normalizeH="0" dirty="0" smtClean="0">
                <a:ln>
                  <a:noFill/>
                </a:ln>
                <a:solidFill>
                  <a:srgbClr val="000000"/>
                </a:solidFill>
                <a:effectLst/>
                <a:latin typeface="Courier New" panose="02070309020205020404" pitchFamily="49" charset="0"/>
                <a:cs typeface="Courier New" panose="02070309020205020404" pitchFamily="49" charset="0"/>
              </a:rPr>
              <a:t>但是沒有以群組為單位的考試這種東</a:t>
            </a:r>
            <a:r>
              <a:rPr kumimoji="0" lang="zh-TW" sz="1800" b="0" i="0" u="none" strike="noStrike" cap="none" spc="-300" normalizeH="0" dirty="0" smtClean="0">
                <a:ln>
                  <a:noFill/>
                </a:ln>
                <a:solidFill>
                  <a:srgbClr val="000000"/>
                </a:solidFill>
                <a:effectLst/>
                <a:latin typeface="Courier New" panose="02070309020205020404" pitchFamily="49" charset="0"/>
                <a:cs typeface="Courier New" panose="02070309020205020404" pitchFamily="49" charset="0"/>
              </a:rPr>
              <a:t>西。</a:t>
            </a:r>
            <a:endParaRPr kumimoji="0" lang="en-US" altLang="zh-TW" sz="1800" b="0" i="0" u="none" strike="noStrike" cap="none" spc="-300" normalizeH="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85000"/>
              </a:lnSpc>
              <a:spcBef>
                <a:spcPts val="1200"/>
              </a:spcBef>
              <a:spcAft>
                <a:spcPct val="0"/>
              </a:spcAft>
              <a:buClrTx/>
              <a:buSzTx/>
              <a:buFontTx/>
              <a:buNone/>
              <a:tabLst/>
            </a:pPr>
            <a:r>
              <a:rPr kumimoji="0" lang="zh-TW" alt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Study groups are good; students learn from each other and end up </a:t>
            </a:r>
            <a:r>
              <a:rPr kumimoji="0" lang="zh-TW" altLang="zh-TW" sz="1800" b="0" i="0" u="none" strike="noStrike" cap="none" spc="-10" normalizeH="0" dirty="0" smtClean="0">
                <a:ln>
                  <a:noFill/>
                </a:ln>
                <a:solidFill>
                  <a:srgbClr val="000000"/>
                </a:solidFill>
                <a:effectLst/>
                <a:latin typeface="Courier New" panose="02070309020205020404" pitchFamily="49" charset="0"/>
                <a:cs typeface="Courier New" panose="02070309020205020404" pitchFamily="49" charset="0"/>
              </a:rPr>
              <a:t>with a better grasp of the material than if they had worked alone. </a:t>
            </a:r>
            <a:endParaRPr kumimoji="0" lang="en-US" altLang="zh-TW" sz="1800" b="0" i="0" u="none" strike="noStrike" cap="none" spc="-10" normalizeH="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90000"/>
              </a:lnSpc>
              <a:spcBef>
                <a:spcPct val="0"/>
              </a:spcBef>
              <a:spcAft>
                <a:spcPct val="0"/>
              </a:spcAft>
              <a:buClrTx/>
              <a:buSzTx/>
              <a:buFontTx/>
              <a:buNone/>
              <a:tabLst/>
            </a:pPr>
            <a:r>
              <a:rPr kumimoji="0" lang="zh-TW" sz="1800" b="0" i="0" u="none" strike="noStrike" cap="none" spc="-100" normalizeH="0" dirty="0" smtClean="0">
                <a:ln>
                  <a:noFill/>
                </a:ln>
                <a:solidFill>
                  <a:srgbClr val="000000"/>
                </a:solidFill>
                <a:effectLst/>
                <a:latin typeface="Courier New" panose="02070309020205020404" pitchFamily="49" charset="0"/>
                <a:cs typeface="Courier New" panose="02070309020205020404" pitchFamily="49" charset="0"/>
              </a:rPr>
              <a:t>讀書會是好</a:t>
            </a:r>
            <a:r>
              <a:rPr kumimoji="0" lang="zh-TW" sz="1800" b="0" i="0" u="none" strike="noStrike" cap="none" spc="-300" normalizeH="0" dirty="0" smtClean="0">
                <a:ln>
                  <a:noFill/>
                </a:ln>
                <a:solidFill>
                  <a:srgbClr val="000000"/>
                </a:solidFill>
                <a:effectLst/>
                <a:latin typeface="Courier New" panose="02070309020205020404" pitchFamily="49" charset="0"/>
                <a:cs typeface="Courier New" panose="02070309020205020404" pitchFamily="49" charset="0"/>
              </a:rPr>
              <a:t>的，</a:t>
            </a:r>
            <a:r>
              <a:rPr kumimoji="0" lang="zh-TW" sz="1800" b="0" i="0" u="none" strike="noStrike" cap="none" spc="-100" normalizeH="0" dirty="0" smtClean="0">
                <a:ln>
                  <a:noFill/>
                </a:ln>
                <a:solidFill>
                  <a:srgbClr val="000000"/>
                </a:solidFill>
                <a:effectLst/>
                <a:latin typeface="Courier New" panose="02070309020205020404" pitchFamily="49" charset="0"/>
                <a:cs typeface="Courier New" panose="02070309020205020404" pitchFamily="49" charset="0"/>
              </a:rPr>
              <a:t>因為學生可以彼此學習，比起自己一個人努力讀</a:t>
            </a:r>
            <a:r>
              <a:rPr kumimoji="0" lang="zh-TW" sz="1800" b="0" i="0" u="none" strike="noStrike" cap="none" spc="-300" normalizeH="0" dirty="0" smtClean="0">
                <a:ln>
                  <a:noFill/>
                </a:ln>
                <a:solidFill>
                  <a:srgbClr val="000000"/>
                </a:solidFill>
                <a:effectLst/>
                <a:latin typeface="Courier New" panose="02070309020205020404" pitchFamily="49" charset="0"/>
                <a:cs typeface="Courier New" panose="02070309020205020404" pitchFamily="49" charset="0"/>
              </a:rPr>
              <a:t>書，</a:t>
            </a:r>
            <a:r>
              <a:rPr kumimoji="0" lang="zh-TW" sz="1800" b="0" i="0" u="none" strike="noStrike" cap="none" spc="-100" normalizeH="0" dirty="0" smtClean="0">
                <a:ln>
                  <a:noFill/>
                </a:ln>
                <a:solidFill>
                  <a:srgbClr val="000000"/>
                </a:solidFill>
                <a:effectLst/>
                <a:latin typeface="Courier New" panose="02070309020205020404" pitchFamily="49" charset="0"/>
                <a:cs typeface="Courier New" panose="02070309020205020404" pitchFamily="49" charset="0"/>
              </a:rPr>
              <a:t>團體讀書更可以掌握教</a:t>
            </a:r>
            <a:r>
              <a:rPr kumimoji="0" lang="zh-TW" sz="1800" b="0" i="0" u="none" strike="noStrike" cap="none" spc="-300" normalizeH="0" dirty="0" smtClean="0">
                <a:ln>
                  <a:noFill/>
                </a:ln>
                <a:solidFill>
                  <a:srgbClr val="000000"/>
                </a:solidFill>
                <a:effectLst/>
                <a:latin typeface="Courier New" panose="02070309020205020404" pitchFamily="49" charset="0"/>
                <a:cs typeface="Courier New" panose="02070309020205020404" pitchFamily="49" charset="0"/>
              </a:rPr>
              <a:t>材。</a:t>
            </a:r>
            <a:endParaRPr kumimoji="0" lang="zh-TW" sz="4000" b="0" i="0" u="none" strike="noStrike" cap="none" spc="-300" normalizeH="0" dirty="0" smtClean="0">
              <a:ln>
                <a:noFill/>
              </a:ln>
              <a:solidFill>
                <a:schemeClr val="tx1"/>
              </a:solidFill>
              <a:effectLst/>
            </a:endParaRPr>
          </a:p>
        </p:txBody>
      </p:sp>
    </p:spTree>
    <p:extLst>
      <p:ext uri="{BB962C8B-B14F-4D97-AF65-F5344CB8AC3E}">
        <p14:creationId xmlns:p14="http://schemas.microsoft.com/office/powerpoint/2010/main" val="30559535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457200" y="76200"/>
            <a:ext cx="8229600" cy="1143000"/>
          </a:xfrm>
        </p:spPr>
        <p:txBody>
          <a:bodyPr/>
          <a:lstStyle/>
          <a:p>
            <a:pPr eaLnBrk="1" hangingPunct="1"/>
            <a:r>
              <a:rPr lang="en-US" altLang="zh-TW" sz="4800" b="1" dirty="0" smtClean="0">
                <a:solidFill>
                  <a:srgbClr val="0033CC"/>
                </a:solidFill>
              </a:rPr>
              <a:t>The $&lt; Special </a:t>
            </a:r>
            <a:r>
              <a:rPr lang="en-US" altLang="zh-TW" sz="4800" b="1" dirty="0" smtClean="0">
                <a:solidFill>
                  <a:srgbClr val="0033CC"/>
                </a:solidFill>
              </a:rPr>
              <a:t>Variable</a:t>
            </a:r>
            <a:endParaRPr lang="en-US" altLang="zh-TW" sz="4800" b="1" dirty="0" smtClean="0">
              <a:solidFill>
                <a:srgbClr val="0033CC"/>
              </a:solidFill>
            </a:endParaRPr>
          </a:p>
        </p:txBody>
      </p:sp>
      <p:sp>
        <p:nvSpPr>
          <p:cNvPr id="50179" name="Rectangle 3"/>
          <p:cNvSpPr>
            <a:spLocks noGrp="1" noChangeArrowheads="1"/>
          </p:cNvSpPr>
          <p:nvPr>
            <p:ph type="body" idx="4294967295"/>
          </p:nvPr>
        </p:nvSpPr>
        <p:spPr>
          <a:xfrm>
            <a:off x="457200" y="1401763"/>
            <a:ext cx="8229600" cy="4953000"/>
          </a:xfrm>
        </p:spPr>
        <p:txBody>
          <a:bodyPr/>
          <a:lstStyle/>
          <a:p>
            <a:pPr marL="0" indent="0" eaLnBrk="1" hangingPunct="1">
              <a:buFontTx/>
              <a:buNone/>
            </a:pPr>
            <a:r>
              <a:rPr lang="en-US" altLang="zh-TW" dirty="0" smtClean="0"/>
              <a:t>C shell is a programming language.  So we should have a way to read keyboard input (just like other programming languages can).</a:t>
            </a:r>
          </a:p>
          <a:p>
            <a:pPr marL="0" indent="0" eaLnBrk="1" hangingPunct="1">
              <a:buFontTx/>
              <a:buNone/>
            </a:pPr>
            <a:r>
              <a:rPr lang="en-US" altLang="zh-TW" b="1" dirty="0" smtClean="0"/>
              <a:t>	set X = $&lt;      </a:t>
            </a:r>
            <a:r>
              <a:rPr lang="en-US" altLang="zh-TW" dirty="0" smtClean="0"/>
              <a:t>or</a:t>
            </a:r>
            <a:r>
              <a:rPr lang="en-US" altLang="zh-TW" b="1" dirty="0" smtClean="0"/>
              <a:t> </a:t>
            </a:r>
          </a:p>
          <a:p>
            <a:pPr marL="0" indent="0" eaLnBrk="1" hangingPunct="1">
              <a:buFontTx/>
              <a:buNone/>
            </a:pPr>
            <a:r>
              <a:rPr lang="en-US" altLang="zh-TW" b="1" dirty="0" smtClean="0"/>
              <a:t>	set X = $&lt;:q   </a:t>
            </a:r>
            <a:r>
              <a:rPr lang="en-US" altLang="zh-TW" dirty="0" smtClean="0"/>
              <a:t>or</a:t>
            </a:r>
            <a:endParaRPr lang="en-US" altLang="zh-TW" b="1" dirty="0" smtClean="0"/>
          </a:p>
          <a:p>
            <a:pPr marL="0" indent="0" eaLnBrk="1" hangingPunct="1">
              <a:buFontTx/>
              <a:buNone/>
            </a:pPr>
            <a:r>
              <a:rPr lang="en-US" altLang="zh-TW" b="1" dirty="0" smtClean="0"/>
              <a:t>	set X = "$&lt;"</a:t>
            </a:r>
          </a:p>
          <a:p>
            <a:pPr marL="0" indent="0" eaLnBrk="1" hangingPunct="1">
              <a:buFontTx/>
              <a:buNone/>
            </a:pPr>
            <a:r>
              <a:rPr lang="en-US" altLang="zh-TW" dirty="0" smtClean="0"/>
              <a:t>“$&lt;”  means “get </a:t>
            </a:r>
            <a:r>
              <a:rPr lang="en-US" altLang="zh-TW" dirty="0" smtClean="0">
                <a:solidFill>
                  <a:srgbClr val="0033CC"/>
                </a:solidFill>
              </a:rPr>
              <a:t>one word (in the </a:t>
            </a:r>
            <a:r>
              <a:rPr lang="en-US" altLang="zh-TW" dirty="0" err="1" smtClean="0">
                <a:solidFill>
                  <a:srgbClr val="0033CC"/>
                </a:solidFill>
              </a:rPr>
              <a:t>wc</a:t>
            </a:r>
            <a:r>
              <a:rPr lang="en-US" altLang="zh-TW" dirty="0" smtClean="0">
                <a:solidFill>
                  <a:srgbClr val="0033CC"/>
                </a:solidFill>
              </a:rPr>
              <a:t> sense of characters up to the 1</a:t>
            </a:r>
            <a:r>
              <a:rPr lang="en-US" altLang="zh-TW" baseline="30000" dirty="0" smtClean="0">
                <a:solidFill>
                  <a:srgbClr val="0033CC"/>
                </a:solidFill>
              </a:rPr>
              <a:t>st</a:t>
            </a:r>
            <a:r>
              <a:rPr lang="en-US" altLang="zh-TW" dirty="0" smtClean="0">
                <a:solidFill>
                  <a:srgbClr val="0033CC"/>
                </a:solidFill>
              </a:rPr>
              <a:t> space) </a:t>
            </a:r>
            <a:r>
              <a:rPr lang="en-US" altLang="zh-TW" dirty="0" smtClean="0"/>
              <a:t>from </a:t>
            </a:r>
            <a:r>
              <a:rPr lang="en-US" altLang="zh-TW" dirty="0" err="1" smtClean="0"/>
              <a:t>stdin</a:t>
            </a:r>
            <a:r>
              <a:rPr lang="en-US" altLang="zh-TW" dirty="0" smtClean="0"/>
              <a:t>”</a:t>
            </a:r>
          </a:p>
          <a:p>
            <a:pPr lvl="1" eaLnBrk="1" hangingPunct="1"/>
            <a:r>
              <a:rPr lang="en-US" altLang="zh-TW" dirty="0" smtClean="0"/>
              <a:t>But if you used “&lt;” file redirection when running the script, then </a:t>
            </a:r>
            <a:r>
              <a:rPr lang="en-US" altLang="zh-TW" dirty="0" err="1" smtClean="0"/>
              <a:t>stdin</a:t>
            </a:r>
            <a:r>
              <a:rPr lang="en-US" altLang="zh-TW" dirty="0" smtClean="0"/>
              <a:t> can be a file.</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457200" y="76200"/>
            <a:ext cx="8229600" cy="1143000"/>
          </a:xfrm>
        </p:spPr>
        <p:txBody>
          <a:bodyPr/>
          <a:lstStyle/>
          <a:p>
            <a:pPr eaLnBrk="1" hangingPunct="1"/>
            <a:r>
              <a:rPr lang="en-US" altLang="zh-TW" sz="4800" b="1" dirty="0">
                <a:solidFill>
                  <a:srgbClr val="0033CC"/>
                </a:solidFill>
              </a:rPr>
              <a:t>The $&lt; Special Variable</a:t>
            </a:r>
            <a:endParaRPr lang="en-US" altLang="zh-TW" sz="4800" dirty="0" smtClean="0">
              <a:solidFill>
                <a:srgbClr val="0033CC"/>
              </a:solidFill>
            </a:endParaRPr>
          </a:p>
        </p:txBody>
      </p:sp>
      <p:sp>
        <p:nvSpPr>
          <p:cNvPr id="51203" name="Rectangle 3"/>
          <p:cNvSpPr>
            <a:spLocks noGrp="1" noChangeArrowheads="1"/>
          </p:cNvSpPr>
          <p:nvPr>
            <p:ph type="body" idx="4294967295"/>
          </p:nvPr>
        </p:nvSpPr>
        <p:spPr>
          <a:xfrm>
            <a:off x="457200" y="1401763"/>
            <a:ext cx="8229600" cy="4953000"/>
          </a:xfrm>
        </p:spPr>
        <p:txBody>
          <a:bodyPr/>
          <a:lstStyle/>
          <a:p>
            <a:pPr marL="0" indent="0" eaLnBrk="1" hangingPunct="1">
              <a:buFontTx/>
              <a:buNone/>
            </a:pPr>
            <a:r>
              <a:rPr lang="en-US" altLang="zh-TW" smtClean="0">
                <a:solidFill>
                  <a:srgbClr val="A6A6A6"/>
                </a:solidFill>
              </a:rPr>
              <a:t>C shell is a programming language.  So we should have a way to read keyboard input (just like other programming languages can).</a:t>
            </a:r>
          </a:p>
          <a:p>
            <a:pPr marL="0" indent="0" eaLnBrk="1" hangingPunct="1">
              <a:buFontTx/>
              <a:buNone/>
            </a:pPr>
            <a:r>
              <a:rPr lang="en-US" altLang="zh-TW" b="1" smtClean="0">
                <a:solidFill>
                  <a:srgbClr val="A6A6A6"/>
                </a:solidFill>
              </a:rPr>
              <a:t>	</a:t>
            </a:r>
            <a:r>
              <a:rPr lang="en-US" altLang="zh-TW" b="1" smtClean="0">
                <a:solidFill>
                  <a:srgbClr val="FF0000"/>
                </a:solidFill>
              </a:rPr>
              <a:t>set X = $&lt;</a:t>
            </a:r>
            <a:r>
              <a:rPr lang="en-US" altLang="zh-TW" b="1" smtClean="0">
                <a:solidFill>
                  <a:srgbClr val="A6A6A6"/>
                </a:solidFill>
              </a:rPr>
              <a:t>      </a:t>
            </a:r>
            <a:r>
              <a:rPr lang="en-US" altLang="zh-TW" smtClean="0">
                <a:solidFill>
                  <a:srgbClr val="A6A6A6"/>
                </a:solidFill>
              </a:rPr>
              <a:t>or</a:t>
            </a:r>
            <a:r>
              <a:rPr lang="en-US" altLang="zh-TW" b="1" smtClean="0">
                <a:solidFill>
                  <a:srgbClr val="A6A6A6"/>
                </a:solidFill>
              </a:rPr>
              <a:t> </a:t>
            </a:r>
          </a:p>
          <a:p>
            <a:pPr marL="0" indent="0" eaLnBrk="1" hangingPunct="1">
              <a:buFontTx/>
              <a:buNone/>
            </a:pPr>
            <a:r>
              <a:rPr lang="en-US" altLang="zh-TW" b="1" smtClean="0">
                <a:solidFill>
                  <a:srgbClr val="A6A6A6"/>
                </a:solidFill>
              </a:rPr>
              <a:t>	set X = $&lt;:q   </a:t>
            </a:r>
            <a:r>
              <a:rPr lang="en-US" altLang="zh-TW" smtClean="0">
                <a:solidFill>
                  <a:srgbClr val="A6A6A6"/>
                </a:solidFill>
              </a:rPr>
              <a:t>or</a:t>
            </a:r>
            <a:endParaRPr lang="en-US" altLang="zh-TW" b="1" smtClean="0">
              <a:solidFill>
                <a:srgbClr val="A6A6A6"/>
              </a:solidFill>
            </a:endParaRPr>
          </a:p>
          <a:p>
            <a:pPr marL="0" indent="0" eaLnBrk="1" hangingPunct="1">
              <a:buFontTx/>
              <a:buNone/>
            </a:pPr>
            <a:r>
              <a:rPr lang="en-US" altLang="zh-TW" b="1" smtClean="0">
                <a:solidFill>
                  <a:srgbClr val="A6A6A6"/>
                </a:solidFill>
              </a:rPr>
              <a:t>	set X = "$&lt;"</a:t>
            </a:r>
          </a:p>
          <a:p>
            <a:pPr marL="0" indent="0" eaLnBrk="1" hangingPunct="1">
              <a:buFontTx/>
              <a:buNone/>
            </a:pPr>
            <a:r>
              <a:rPr lang="en-US" altLang="zh-TW" smtClean="0">
                <a:solidFill>
                  <a:srgbClr val="A6A6A6"/>
                </a:solidFill>
              </a:rPr>
              <a:t>“$&lt;”  means “get a word from stdin”</a:t>
            </a:r>
          </a:p>
          <a:p>
            <a:pPr lvl="1" eaLnBrk="1" hangingPunct="1"/>
            <a:r>
              <a:rPr lang="en-US" altLang="zh-TW" smtClean="0">
                <a:solidFill>
                  <a:srgbClr val="A6A6A6"/>
                </a:solidFill>
              </a:rPr>
              <a:t>But if you used “&lt;” file redirection when running the script, then stdin can be a file.</a:t>
            </a:r>
          </a:p>
        </p:txBody>
      </p:sp>
      <p:sp>
        <p:nvSpPr>
          <p:cNvPr id="51204" name="AutoShape 9"/>
          <p:cNvSpPr>
            <a:spLocks noChangeArrowheads="1"/>
          </p:cNvSpPr>
          <p:nvPr/>
        </p:nvSpPr>
        <p:spPr bwMode="auto">
          <a:xfrm>
            <a:off x="3810000" y="1219200"/>
            <a:ext cx="4419600" cy="1905000"/>
          </a:xfrm>
          <a:prstGeom prst="wedgeRectCallout">
            <a:avLst>
              <a:gd name="adj1" fmla="val -62986"/>
              <a:gd name="adj2" fmla="val 50426"/>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eaLnBrk="1" hangingPunct="1">
              <a:spcBef>
                <a:spcPct val="0"/>
              </a:spcBef>
              <a:buFontTx/>
              <a:buNone/>
            </a:pPr>
            <a:r>
              <a:rPr lang="en-US" altLang="zh-TW" sz="2800">
                <a:solidFill>
                  <a:schemeClr val="bg1"/>
                </a:solidFill>
                <a:latin typeface="Arial Narrow" pitchFamily="34" charset="0"/>
              </a:rPr>
              <a:t>I often use this form, because it is simpler to write.</a:t>
            </a:r>
          </a:p>
          <a:p>
            <a:pPr algn="ctr" eaLnBrk="1" hangingPunct="1">
              <a:spcBef>
                <a:spcPct val="0"/>
              </a:spcBef>
              <a:buFontTx/>
              <a:buNone/>
            </a:pPr>
            <a:r>
              <a:rPr lang="en-US" altLang="zh-TW" sz="2800">
                <a:solidFill>
                  <a:schemeClr val="bg1"/>
                </a:solidFill>
                <a:latin typeface="Arial Narrow" pitchFamily="34" charset="0"/>
              </a:rPr>
              <a:t>But you have to be careful when you use it…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457200" y="76200"/>
            <a:ext cx="8229600" cy="1143000"/>
          </a:xfrm>
        </p:spPr>
        <p:txBody>
          <a:bodyPr/>
          <a:lstStyle/>
          <a:p>
            <a:pPr eaLnBrk="1" hangingPunct="1"/>
            <a:r>
              <a:rPr lang="en-US" altLang="zh-TW" sz="4800" b="1" dirty="0">
                <a:solidFill>
                  <a:srgbClr val="0033CC"/>
                </a:solidFill>
              </a:rPr>
              <a:t>The $&lt; Special Variable</a:t>
            </a:r>
            <a:endParaRPr lang="en-US" altLang="zh-TW" sz="4800" dirty="0" smtClean="0">
              <a:solidFill>
                <a:srgbClr val="0033CC"/>
              </a:solidFill>
            </a:endParaRPr>
          </a:p>
        </p:txBody>
      </p:sp>
      <p:sp>
        <p:nvSpPr>
          <p:cNvPr id="52227" name="Rectangle 3"/>
          <p:cNvSpPr>
            <a:spLocks noGrp="1" noChangeArrowheads="1"/>
          </p:cNvSpPr>
          <p:nvPr>
            <p:ph type="body" idx="4294967295"/>
          </p:nvPr>
        </p:nvSpPr>
        <p:spPr>
          <a:xfrm>
            <a:off x="457200" y="1401763"/>
            <a:ext cx="8229600" cy="4953000"/>
          </a:xfrm>
        </p:spPr>
        <p:txBody>
          <a:bodyPr/>
          <a:lstStyle/>
          <a:p>
            <a:pPr marL="0" indent="0" eaLnBrk="1" hangingPunct="1">
              <a:buFontTx/>
              <a:buNone/>
            </a:pPr>
            <a:r>
              <a:rPr lang="en-US" altLang="zh-TW" smtClean="0">
                <a:solidFill>
                  <a:srgbClr val="A6A6A6"/>
                </a:solidFill>
              </a:rPr>
              <a:t>C shell is a programming language.  So we should have a way to read keyboard input (just like other programming languages can).</a:t>
            </a:r>
          </a:p>
          <a:p>
            <a:pPr marL="0" indent="0" eaLnBrk="1" hangingPunct="1">
              <a:buFontTx/>
              <a:buNone/>
            </a:pPr>
            <a:r>
              <a:rPr lang="en-US" altLang="zh-TW" b="1" smtClean="0">
                <a:solidFill>
                  <a:srgbClr val="A6A6A6"/>
                </a:solidFill>
              </a:rPr>
              <a:t>	</a:t>
            </a:r>
            <a:r>
              <a:rPr lang="en-US" altLang="zh-TW" b="1" smtClean="0">
                <a:solidFill>
                  <a:srgbClr val="FF0000"/>
                </a:solidFill>
              </a:rPr>
              <a:t>set X = $&lt;</a:t>
            </a:r>
            <a:r>
              <a:rPr lang="en-US" altLang="zh-TW" b="1" smtClean="0">
                <a:solidFill>
                  <a:srgbClr val="A6A6A6"/>
                </a:solidFill>
              </a:rPr>
              <a:t>      </a:t>
            </a:r>
            <a:r>
              <a:rPr lang="en-US" altLang="zh-TW" smtClean="0">
                <a:solidFill>
                  <a:srgbClr val="A6A6A6"/>
                </a:solidFill>
              </a:rPr>
              <a:t>or</a:t>
            </a:r>
            <a:r>
              <a:rPr lang="en-US" altLang="zh-TW" b="1" smtClean="0">
                <a:solidFill>
                  <a:srgbClr val="A6A6A6"/>
                </a:solidFill>
              </a:rPr>
              <a:t> </a:t>
            </a:r>
          </a:p>
          <a:p>
            <a:pPr marL="0" indent="0" eaLnBrk="1" hangingPunct="1">
              <a:buFontTx/>
              <a:buNone/>
            </a:pPr>
            <a:r>
              <a:rPr lang="en-US" altLang="zh-TW" b="1" smtClean="0">
                <a:solidFill>
                  <a:srgbClr val="A6A6A6"/>
                </a:solidFill>
              </a:rPr>
              <a:t>	</a:t>
            </a:r>
            <a:r>
              <a:rPr lang="en-US" altLang="zh-TW" b="1" smtClean="0">
                <a:solidFill>
                  <a:srgbClr val="009644"/>
                </a:solidFill>
              </a:rPr>
              <a:t>set X = $&lt;:q</a:t>
            </a:r>
            <a:r>
              <a:rPr lang="en-US" altLang="zh-TW" b="1" smtClean="0">
                <a:solidFill>
                  <a:srgbClr val="A6A6A6"/>
                </a:solidFill>
              </a:rPr>
              <a:t>   </a:t>
            </a:r>
            <a:r>
              <a:rPr lang="en-US" altLang="zh-TW" smtClean="0">
                <a:solidFill>
                  <a:srgbClr val="A6A6A6"/>
                </a:solidFill>
              </a:rPr>
              <a:t>or</a:t>
            </a:r>
            <a:endParaRPr lang="en-US" altLang="zh-TW" b="1" smtClean="0">
              <a:solidFill>
                <a:srgbClr val="A6A6A6"/>
              </a:solidFill>
            </a:endParaRPr>
          </a:p>
          <a:p>
            <a:pPr marL="0" indent="0" eaLnBrk="1" hangingPunct="1">
              <a:buFontTx/>
              <a:buNone/>
            </a:pPr>
            <a:r>
              <a:rPr lang="en-US" altLang="zh-TW" b="1" smtClean="0">
                <a:solidFill>
                  <a:srgbClr val="A6A6A6"/>
                </a:solidFill>
              </a:rPr>
              <a:t>	</a:t>
            </a:r>
            <a:r>
              <a:rPr lang="en-US" altLang="zh-TW" b="1" smtClean="0">
                <a:solidFill>
                  <a:srgbClr val="009644"/>
                </a:solidFill>
              </a:rPr>
              <a:t>set X = "$&lt;"</a:t>
            </a:r>
          </a:p>
          <a:p>
            <a:pPr marL="0" indent="0" eaLnBrk="1" hangingPunct="1">
              <a:buFontTx/>
              <a:buNone/>
            </a:pPr>
            <a:r>
              <a:rPr lang="en-US" altLang="zh-TW" smtClean="0">
                <a:solidFill>
                  <a:srgbClr val="A6A6A6"/>
                </a:solidFill>
              </a:rPr>
              <a:t>“$&lt;”  means “get a word from stdin”</a:t>
            </a:r>
          </a:p>
          <a:p>
            <a:pPr lvl="1" eaLnBrk="1" hangingPunct="1"/>
            <a:r>
              <a:rPr lang="en-US" altLang="zh-TW" smtClean="0">
                <a:solidFill>
                  <a:srgbClr val="A6A6A6"/>
                </a:solidFill>
              </a:rPr>
              <a:t>But if you used “&lt;” file redirection when running the script, then stdin can be a file.</a:t>
            </a:r>
          </a:p>
        </p:txBody>
      </p:sp>
      <p:sp>
        <p:nvSpPr>
          <p:cNvPr id="52228" name="AutoShape 9"/>
          <p:cNvSpPr>
            <a:spLocks noChangeArrowheads="1"/>
          </p:cNvSpPr>
          <p:nvPr/>
        </p:nvSpPr>
        <p:spPr bwMode="auto">
          <a:xfrm>
            <a:off x="4681538" y="3413125"/>
            <a:ext cx="1690687" cy="3124200"/>
          </a:xfrm>
          <a:prstGeom prst="wedgeRectCallout">
            <a:avLst>
              <a:gd name="adj1" fmla="val -107778"/>
              <a:gd name="adj2" fmla="val -16694"/>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eaLnBrk="1" hangingPunct="1">
              <a:spcBef>
                <a:spcPct val="0"/>
              </a:spcBef>
              <a:buFontTx/>
              <a:buNone/>
            </a:pPr>
            <a:endParaRPr lang="en-US" altLang="zh-TW" sz="2800">
              <a:solidFill>
                <a:schemeClr val="bg1"/>
              </a:solidFill>
              <a:latin typeface="Arial Narrow" pitchFamily="34" charset="0"/>
            </a:endParaRPr>
          </a:p>
        </p:txBody>
      </p:sp>
      <p:sp>
        <p:nvSpPr>
          <p:cNvPr id="52229" name="AutoShape 9"/>
          <p:cNvSpPr>
            <a:spLocks noChangeArrowheads="1"/>
          </p:cNvSpPr>
          <p:nvPr/>
        </p:nvSpPr>
        <p:spPr bwMode="auto">
          <a:xfrm>
            <a:off x="4681538" y="2514600"/>
            <a:ext cx="4462462" cy="4333875"/>
          </a:xfrm>
          <a:prstGeom prst="wedgeRectCallout">
            <a:avLst>
              <a:gd name="adj1" fmla="val -69120"/>
              <a:gd name="adj2" fmla="val -18824"/>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eaLnBrk="1" hangingPunct="1">
              <a:spcBef>
                <a:spcPct val="0"/>
              </a:spcBef>
              <a:buFontTx/>
              <a:buNone/>
            </a:pPr>
            <a:r>
              <a:rPr lang="en-US" altLang="zh-TW" sz="2800">
                <a:solidFill>
                  <a:schemeClr val="bg1"/>
                </a:solidFill>
                <a:latin typeface="Arial Narrow" pitchFamily="34" charset="0"/>
              </a:rPr>
              <a:t>Unlike </a:t>
            </a:r>
            <a:r>
              <a:rPr lang="en-US" altLang="zh-TW" sz="2800">
                <a:solidFill>
                  <a:srgbClr val="009644"/>
                </a:solidFill>
                <a:latin typeface="Arial Narrow" pitchFamily="34" charset="0"/>
              </a:rPr>
              <a:t>these other two forms</a:t>
            </a:r>
            <a:r>
              <a:rPr lang="en-US" altLang="zh-TW" sz="2800">
                <a:solidFill>
                  <a:schemeClr val="bg1"/>
                </a:solidFill>
                <a:latin typeface="Arial Narrow" pitchFamily="34" charset="0"/>
              </a:rPr>
              <a:t>, </a:t>
            </a:r>
            <a:r>
              <a:rPr lang="en-US" altLang="zh-TW" sz="2800">
                <a:solidFill>
                  <a:srgbClr val="FF0000"/>
                </a:solidFill>
                <a:latin typeface="Arial Narrow" pitchFamily="34" charset="0"/>
              </a:rPr>
              <a:t>the plain $&lt;</a:t>
            </a:r>
            <a:r>
              <a:rPr lang="en-US" altLang="zh-TW" sz="2800">
                <a:solidFill>
                  <a:schemeClr val="bg1"/>
                </a:solidFill>
                <a:latin typeface="Arial Narrow" pitchFamily="34" charset="0"/>
              </a:rPr>
              <a:t> cannot properly handle keyboard input (or redirected input) containing special symbols. Since you cannot predict what the user will type, you are better off using these other forms.</a:t>
            </a:r>
          </a:p>
          <a:p>
            <a:pPr algn="ctr" eaLnBrk="1" hangingPunct="1">
              <a:spcBef>
                <a:spcPct val="0"/>
              </a:spcBef>
              <a:buFontTx/>
              <a:buNone/>
            </a:pPr>
            <a:r>
              <a:rPr lang="en-US" altLang="zh-TW" sz="2800">
                <a:solidFill>
                  <a:schemeClr val="bg1"/>
                </a:solidFill>
                <a:latin typeface="Arial Narrow" pitchFamily="34" charset="0"/>
              </a:rPr>
              <a:t>(And if input is expected to have symbols then you must.)</a:t>
            </a:r>
          </a:p>
        </p:txBody>
      </p:sp>
      <p:sp>
        <p:nvSpPr>
          <p:cNvPr id="52230" name="Rounded Rectangle 2"/>
          <p:cNvSpPr>
            <a:spLocks noChangeArrowheads="1"/>
          </p:cNvSpPr>
          <p:nvPr/>
        </p:nvSpPr>
        <p:spPr bwMode="auto">
          <a:xfrm rot="-1916656">
            <a:off x="4411663" y="3925888"/>
            <a:ext cx="446087" cy="814387"/>
          </a:xfrm>
          <a:prstGeom prst="roundRect">
            <a:avLst>
              <a:gd name="adj" fmla="val 47917"/>
            </a:avLst>
          </a:prstGeom>
          <a:solidFill>
            <a:srgbClr val="FF990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spcBef>
                <a:spcPct val="0"/>
              </a:spcBef>
              <a:buFontTx/>
              <a:buNone/>
            </a:pPr>
            <a:endParaRPr lang="en-US" altLang="en-US" sz="1800" b="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4294967295"/>
          </p:nvPr>
        </p:nvSpPr>
        <p:spPr>
          <a:xfrm>
            <a:off x="228600" y="1043608"/>
            <a:ext cx="8305800" cy="5814392"/>
          </a:xfrm>
        </p:spPr>
        <p:txBody>
          <a:bodyPr/>
          <a:lstStyle/>
          <a:p>
            <a:pPr eaLnBrk="1" hangingPunct="1">
              <a:lnSpc>
                <a:spcPct val="80000"/>
              </a:lnSpc>
            </a:pPr>
            <a:r>
              <a:rPr lang="en-US" altLang="zh-TW" sz="3400" dirty="0" smtClean="0">
                <a:solidFill>
                  <a:schemeClr val="bg1">
                    <a:lumMod val="65000"/>
                  </a:schemeClr>
                </a:solidFill>
              </a:rPr>
              <a:t>Built-in </a:t>
            </a:r>
            <a:r>
              <a:rPr lang="en-US" altLang="zh-TW" sz="3400" dirty="0">
                <a:solidFill>
                  <a:schemeClr val="bg1">
                    <a:lumMod val="65000"/>
                  </a:schemeClr>
                </a:solidFill>
              </a:rPr>
              <a:t>shell variables</a:t>
            </a:r>
          </a:p>
          <a:p>
            <a:pPr eaLnBrk="1" hangingPunct="1">
              <a:lnSpc>
                <a:spcPct val="80000"/>
              </a:lnSpc>
              <a:buFontTx/>
              <a:buNone/>
            </a:pPr>
            <a:r>
              <a:rPr lang="en-US" altLang="zh-TW" dirty="0">
                <a:solidFill>
                  <a:schemeClr val="bg1">
                    <a:lumMod val="65000"/>
                  </a:schemeClr>
                </a:solidFill>
              </a:rPr>
              <a:t>	</a:t>
            </a:r>
            <a:r>
              <a:rPr lang="en-US" altLang="zh-TW" sz="2800" dirty="0">
                <a:solidFill>
                  <a:schemeClr val="bg1">
                    <a:lumMod val="65000"/>
                  </a:schemeClr>
                </a:solidFill>
              </a:rPr>
              <a:t>$PATH, $SHELL, $HOME,</a:t>
            </a:r>
            <a:r>
              <a:rPr lang="en-US" altLang="zh-TW" sz="2800" dirty="0">
                <a:solidFill>
                  <a:srgbClr val="A6A6A6"/>
                </a:solidFill>
              </a:rPr>
              <a:t> $prompt, </a:t>
            </a:r>
            <a:r>
              <a:rPr lang="en-US" altLang="zh-TW" sz="2800" dirty="0" smtClean="0">
                <a:solidFill>
                  <a:srgbClr val="A6A6A6"/>
                </a:solidFill>
              </a:rPr>
              <a:t>$</a:t>
            </a:r>
            <a:r>
              <a:rPr lang="en-US" altLang="zh-TW" sz="2800" dirty="0" err="1" smtClean="0">
                <a:solidFill>
                  <a:srgbClr val="A6A6A6"/>
                </a:solidFill>
              </a:rPr>
              <a:t>argv</a:t>
            </a:r>
            <a:r>
              <a:rPr lang="en-US" altLang="zh-TW" sz="2800" dirty="0" smtClean="0">
                <a:solidFill>
                  <a:srgbClr val="A6A6A6"/>
                </a:solidFill>
              </a:rPr>
              <a:t>, etc</a:t>
            </a:r>
            <a:r>
              <a:rPr lang="en-US" altLang="zh-TW" sz="2800" dirty="0">
                <a:solidFill>
                  <a:srgbClr val="A6A6A6"/>
                </a:solidFill>
              </a:rPr>
              <a:t>.</a:t>
            </a:r>
          </a:p>
          <a:p>
            <a:pPr lvl="1" eaLnBrk="1" hangingPunct="1">
              <a:lnSpc>
                <a:spcPct val="80000"/>
              </a:lnSpc>
            </a:pPr>
            <a:r>
              <a:rPr lang="en-US" altLang="zh-TW" sz="2400" dirty="0" smtClean="0">
                <a:solidFill>
                  <a:srgbClr val="A6A6A6"/>
                </a:solidFill>
              </a:rPr>
              <a:t>These have </a:t>
            </a:r>
            <a:r>
              <a:rPr lang="en-US" altLang="zh-TW" sz="2400" dirty="0">
                <a:solidFill>
                  <a:srgbClr val="A6A6A6"/>
                </a:solidFill>
              </a:rPr>
              <a:t>special meaning to the shell</a:t>
            </a:r>
          </a:p>
          <a:p>
            <a:pPr lvl="1" eaLnBrk="1" hangingPunct="1">
              <a:lnSpc>
                <a:spcPct val="80000"/>
              </a:lnSpc>
            </a:pPr>
            <a:r>
              <a:rPr lang="en-US" altLang="zh-TW" sz="2400" dirty="0">
                <a:solidFill>
                  <a:srgbClr val="A6A6A6"/>
                </a:solidFill>
              </a:rPr>
              <a:t>By convention, they </a:t>
            </a:r>
            <a:r>
              <a:rPr lang="en-US" altLang="zh-TW" sz="2400" dirty="0" smtClean="0">
                <a:solidFill>
                  <a:srgbClr val="A6A6A6"/>
                </a:solidFill>
              </a:rPr>
              <a:t>mostly use </a:t>
            </a:r>
            <a:r>
              <a:rPr lang="en-US" altLang="zh-TW" sz="2400" dirty="0">
                <a:solidFill>
                  <a:srgbClr val="A6A6A6"/>
                </a:solidFill>
              </a:rPr>
              <a:t>upper-case letters</a:t>
            </a:r>
          </a:p>
          <a:p>
            <a:pPr eaLnBrk="1" hangingPunct="1">
              <a:lnSpc>
                <a:spcPct val="80000"/>
              </a:lnSpc>
              <a:buFontTx/>
              <a:buNone/>
            </a:pPr>
            <a:endParaRPr lang="en-US" altLang="zh-TW" sz="1200" dirty="0">
              <a:solidFill>
                <a:srgbClr val="A6A6A6"/>
              </a:solidFill>
            </a:endParaRPr>
          </a:p>
          <a:p>
            <a:pPr eaLnBrk="1" hangingPunct="1">
              <a:lnSpc>
                <a:spcPct val="80000"/>
              </a:lnSpc>
            </a:pPr>
            <a:r>
              <a:rPr lang="en-US" altLang="zh-TW" sz="3400" dirty="0" smtClean="0">
                <a:solidFill>
                  <a:srgbClr val="A6A6A6"/>
                </a:solidFill>
              </a:rPr>
              <a:t>User created variables</a:t>
            </a:r>
          </a:p>
          <a:p>
            <a:pPr eaLnBrk="1" hangingPunct="1">
              <a:lnSpc>
                <a:spcPct val="80000"/>
              </a:lnSpc>
              <a:buFontTx/>
              <a:buNone/>
            </a:pPr>
            <a:r>
              <a:rPr lang="en-US" altLang="zh-TW" dirty="0" smtClean="0">
                <a:solidFill>
                  <a:srgbClr val="A6A6A6"/>
                </a:solidFill>
              </a:rPr>
              <a:t>	</a:t>
            </a:r>
            <a:r>
              <a:rPr lang="en-US" altLang="zh-TW" sz="2800" dirty="0" smtClean="0">
                <a:solidFill>
                  <a:srgbClr val="A6A6A6"/>
                </a:solidFill>
              </a:rPr>
              <a:t>$</a:t>
            </a:r>
            <a:r>
              <a:rPr lang="en-US" altLang="zh-TW" sz="2800" dirty="0" err="1" smtClean="0">
                <a:solidFill>
                  <a:srgbClr val="A6A6A6"/>
                </a:solidFill>
              </a:rPr>
              <a:t>myvar</a:t>
            </a:r>
            <a:r>
              <a:rPr lang="en-US" altLang="zh-TW" sz="2800" dirty="0" smtClean="0">
                <a:solidFill>
                  <a:srgbClr val="A6A6A6"/>
                </a:solidFill>
              </a:rPr>
              <a:t>, $file1, etc.</a:t>
            </a:r>
          </a:p>
          <a:p>
            <a:pPr eaLnBrk="1" hangingPunct="1">
              <a:lnSpc>
                <a:spcPct val="80000"/>
              </a:lnSpc>
              <a:buFontTx/>
              <a:buNone/>
            </a:pPr>
            <a:endParaRPr lang="en-US" altLang="zh-TW" sz="1200" dirty="0" smtClean="0">
              <a:solidFill>
                <a:srgbClr val="FF0066"/>
              </a:solidFill>
            </a:endParaRPr>
          </a:p>
          <a:p>
            <a:pPr eaLnBrk="1" hangingPunct="1">
              <a:lnSpc>
                <a:spcPct val="80000"/>
              </a:lnSpc>
            </a:pPr>
            <a:r>
              <a:rPr lang="en-US" altLang="zh-TW" sz="3400" dirty="0" smtClean="0">
                <a:solidFill>
                  <a:srgbClr val="FF0066"/>
                </a:solidFill>
              </a:rPr>
              <a:t>Special </a:t>
            </a:r>
            <a:r>
              <a:rPr lang="en-US" altLang="zh-TW" sz="3400" dirty="0" smtClean="0">
                <a:solidFill>
                  <a:srgbClr val="FF0066"/>
                </a:solidFill>
              </a:rPr>
              <a:t>variables</a:t>
            </a:r>
            <a:endParaRPr lang="en-US" altLang="zh-TW" sz="3400" dirty="0" smtClean="0">
              <a:solidFill>
                <a:srgbClr val="FF0066"/>
              </a:solidFill>
            </a:endParaRPr>
          </a:p>
          <a:p>
            <a:pPr eaLnBrk="1" hangingPunct="1">
              <a:lnSpc>
                <a:spcPct val="80000"/>
              </a:lnSpc>
              <a:buNone/>
            </a:pPr>
            <a:r>
              <a:rPr lang="en-US" altLang="zh-TW" dirty="0" smtClean="0">
                <a:solidFill>
                  <a:srgbClr val="A6A6A6"/>
                </a:solidFill>
              </a:rPr>
              <a:t>	</a:t>
            </a:r>
            <a:r>
              <a:rPr lang="en-US" altLang="zh-TW" sz="2800" dirty="0">
                <a:solidFill>
                  <a:srgbClr val="A6A6A6"/>
                </a:solidFill>
              </a:rPr>
              <a:t>$* (list of all arguments), $#</a:t>
            </a:r>
            <a:r>
              <a:rPr lang="en-US" altLang="zh-TW" sz="2800" dirty="0" smtClean="0">
                <a:solidFill>
                  <a:srgbClr val="A6A6A6"/>
                </a:solidFill>
              </a:rPr>
              <a:t>x (# </a:t>
            </a:r>
            <a:r>
              <a:rPr lang="en-US" altLang="zh-TW" sz="2800" dirty="0">
                <a:solidFill>
                  <a:srgbClr val="A6A6A6"/>
                </a:solidFill>
              </a:rPr>
              <a:t>of elements</a:t>
            </a:r>
            <a:r>
              <a:rPr lang="en-US" altLang="zh-TW" sz="2800" dirty="0" smtClean="0">
                <a:solidFill>
                  <a:srgbClr val="A6A6A6"/>
                </a:solidFill>
              </a:rPr>
              <a:t>), $#,  </a:t>
            </a:r>
            <a:r>
              <a:rPr lang="en-US" altLang="zh-TW" sz="2800" dirty="0">
                <a:solidFill>
                  <a:srgbClr val="A6A6A6"/>
                </a:solidFill>
              </a:rPr>
              <a:t/>
            </a:r>
            <a:br>
              <a:rPr lang="en-US" altLang="zh-TW" sz="2800" dirty="0">
                <a:solidFill>
                  <a:srgbClr val="A6A6A6"/>
                </a:solidFill>
              </a:rPr>
            </a:br>
            <a:r>
              <a:rPr lang="en-US" altLang="zh-TW" sz="2800" dirty="0" smtClean="0">
                <a:solidFill>
                  <a:schemeClr val="bg1">
                    <a:lumMod val="65000"/>
                  </a:schemeClr>
                </a:solidFill>
              </a:rPr>
              <a:t>$?, </a:t>
            </a:r>
            <a:r>
              <a:rPr lang="en-US" altLang="zh-TW" sz="2800" dirty="0">
                <a:solidFill>
                  <a:schemeClr val="bg1">
                    <a:lumMod val="65000"/>
                  </a:schemeClr>
                </a:solidFill>
              </a:rPr>
              <a:t>$?X, </a:t>
            </a:r>
            <a:r>
              <a:rPr lang="en-US" altLang="zh-TW" sz="2800" b="1" dirty="0">
                <a:solidFill>
                  <a:srgbClr val="FF0000"/>
                </a:solidFill>
              </a:rPr>
              <a:t>$&lt;</a:t>
            </a:r>
            <a:r>
              <a:rPr lang="en-US" altLang="zh-TW" sz="2800" dirty="0">
                <a:solidFill>
                  <a:schemeClr val="bg1">
                    <a:lumMod val="65000"/>
                  </a:schemeClr>
                </a:solidFill>
              </a:rPr>
              <a:t>, etc</a:t>
            </a:r>
            <a:r>
              <a:rPr lang="en-US" altLang="zh-TW" sz="2800" dirty="0">
                <a:solidFill>
                  <a:schemeClr val="bg1">
                    <a:lumMod val="65000"/>
                  </a:schemeClr>
                </a:solidFill>
              </a:rPr>
              <a:t>.</a:t>
            </a:r>
          </a:p>
          <a:p>
            <a:pPr eaLnBrk="1" hangingPunct="1">
              <a:lnSpc>
                <a:spcPct val="80000"/>
              </a:lnSpc>
              <a:buFontTx/>
              <a:buNone/>
            </a:pPr>
            <a:endParaRPr lang="en-US" altLang="zh-TW" sz="1200" dirty="0" smtClean="0">
              <a:solidFill>
                <a:srgbClr val="A6A6A6"/>
              </a:solidFill>
            </a:endParaRPr>
          </a:p>
          <a:p>
            <a:pPr eaLnBrk="1" hangingPunct="1">
              <a:lnSpc>
                <a:spcPct val="80000"/>
              </a:lnSpc>
            </a:pPr>
            <a:r>
              <a:rPr lang="en-US" altLang="zh-TW" sz="3400" dirty="0" smtClean="0">
                <a:solidFill>
                  <a:srgbClr val="A6A6A6"/>
                </a:solidFill>
              </a:rPr>
              <a:t>Positional parameters</a:t>
            </a:r>
          </a:p>
          <a:p>
            <a:pPr eaLnBrk="1" hangingPunct="1">
              <a:lnSpc>
                <a:spcPct val="80000"/>
              </a:lnSpc>
              <a:buNone/>
            </a:pPr>
            <a:r>
              <a:rPr lang="en-US" altLang="zh-TW" dirty="0" smtClean="0">
                <a:solidFill>
                  <a:srgbClr val="A6A6A6"/>
                </a:solidFill>
              </a:rPr>
              <a:t>	</a:t>
            </a:r>
            <a:r>
              <a:rPr lang="en-US" altLang="zh-TW" sz="2800" dirty="0">
                <a:solidFill>
                  <a:srgbClr val="A6A6A6"/>
                </a:solidFill>
              </a:rPr>
              <a:t>$1, $2, etc</a:t>
            </a:r>
            <a:r>
              <a:rPr lang="en-US" altLang="zh-TW" sz="2800" dirty="0" smtClean="0">
                <a:solidFill>
                  <a:srgbClr val="A6A6A6"/>
                </a:solidFill>
              </a:rPr>
              <a:t>.</a:t>
            </a:r>
            <a:endParaRPr lang="en-US" altLang="zh-TW" sz="2800" dirty="0">
              <a:solidFill>
                <a:srgbClr val="A6A6A6"/>
              </a:solidFill>
            </a:endParaRPr>
          </a:p>
        </p:txBody>
      </p:sp>
      <p:sp>
        <p:nvSpPr>
          <p:cNvPr id="4" name="Rectangle 2"/>
          <p:cNvSpPr txBox="1">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新細明體" charset="-120"/>
              </a:defRPr>
            </a:lvl2pPr>
            <a:lvl3pPr algn="ctr" rtl="0" eaLnBrk="0" fontAlgn="base" hangingPunct="0">
              <a:spcBef>
                <a:spcPct val="0"/>
              </a:spcBef>
              <a:spcAft>
                <a:spcPct val="0"/>
              </a:spcAft>
              <a:defRPr kumimoji="1" sz="4400">
                <a:solidFill>
                  <a:schemeClr val="tx2"/>
                </a:solidFill>
                <a:latin typeface="Arial" charset="0"/>
                <a:ea typeface="新細明體" charset="-120"/>
              </a:defRPr>
            </a:lvl3pPr>
            <a:lvl4pPr algn="ctr" rtl="0" eaLnBrk="0" fontAlgn="base" hangingPunct="0">
              <a:spcBef>
                <a:spcPct val="0"/>
              </a:spcBef>
              <a:spcAft>
                <a:spcPct val="0"/>
              </a:spcAft>
              <a:defRPr kumimoji="1" sz="4400">
                <a:solidFill>
                  <a:schemeClr val="tx2"/>
                </a:solidFill>
                <a:latin typeface="Arial" charset="0"/>
                <a:ea typeface="新細明體" charset="-120"/>
              </a:defRPr>
            </a:lvl4pPr>
            <a:lvl5pPr algn="ctr" rtl="0" eaLnBrk="0" fontAlgn="base" hangingPunct="0">
              <a:spcBef>
                <a:spcPct val="0"/>
              </a:spcBef>
              <a:spcAft>
                <a:spcPct val="0"/>
              </a:spcAft>
              <a:defRPr kumimoji="1" sz="4400">
                <a:solidFill>
                  <a:schemeClr val="tx2"/>
                </a:solidFill>
                <a:latin typeface="Arial" charset="0"/>
                <a:ea typeface="新細明體" charset="-120"/>
              </a:defRPr>
            </a:lvl5pPr>
            <a:lvl6pPr marL="457200" algn="ctr" rtl="0" fontAlgn="base">
              <a:spcBef>
                <a:spcPct val="0"/>
              </a:spcBef>
              <a:spcAft>
                <a:spcPct val="0"/>
              </a:spcAft>
              <a:defRPr kumimoji="1" sz="4400">
                <a:solidFill>
                  <a:schemeClr val="tx2"/>
                </a:solidFill>
                <a:latin typeface="Arial" charset="0"/>
                <a:ea typeface="新細明體" charset="-120"/>
              </a:defRPr>
            </a:lvl6pPr>
            <a:lvl7pPr marL="914400" algn="ctr" rtl="0" fontAlgn="base">
              <a:spcBef>
                <a:spcPct val="0"/>
              </a:spcBef>
              <a:spcAft>
                <a:spcPct val="0"/>
              </a:spcAft>
              <a:defRPr kumimoji="1" sz="4400">
                <a:solidFill>
                  <a:schemeClr val="tx2"/>
                </a:solidFill>
                <a:latin typeface="Arial" charset="0"/>
                <a:ea typeface="新細明體" charset="-120"/>
              </a:defRPr>
            </a:lvl7pPr>
            <a:lvl8pPr marL="1371600" algn="ctr" rtl="0" fontAlgn="base">
              <a:spcBef>
                <a:spcPct val="0"/>
              </a:spcBef>
              <a:spcAft>
                <a:spcPct val="0"/>
              </a:spcAft>
              <a:defRPr kumimoji="1" sz="4400">
                <a:solidFill>
                  <a:schemeClr val="tx2"/>
                </a:solidFill>
                <a:latin typeface="Arial" charset="0"/>
                <a:ea typeface="新細明體" charset="-120"/>
              </a:defRPr>
            </a:lvl8pPr>
            <a:lvl9pPr marL="1828800" algn="ctr" rtl="0" fontAlgn="base">
              <a:spcBef>
                <a:spcPct val="0"/>
              </a:spcBef>
              <a:spcAft>
                <a:spcPct val="0"/>
              </a:spcAft>
              <a:defRPr kumimoji="1" sz="4400">
                <a:solidFill>
                  <a:schemeClr val="tx2"/>
                </a:solidFill>
                <a:latin typeface="Arial" charset="0"/>
                <a:ea typeface="新細明體" charset="-120"/>
              </a:defRPr>
            </a:lvl9pPr>
          </a:lstStyle>
          <a:p>
            <a:pPr eaLnBrk="1" hangingPunct="1"/>
            <a:r>
              <a:rPr lang="en-US" altLang="zh-TW" sz="4800" kern="0" dirty="0" smtClean="0">
                <a:solidFill>
                  <a:srgbClr val="0033CC"/>
                </a:solidFill>
              </a:rPr>
              <a:t>Parameters and Variables</a:t>
            </a:r>
            <a:endParaRPr lang="en-US" altLang="zh-TW" sz="4800" kern="0" dirty="0" smtClean="0">
              <a:solidFill>
                <a:srgbClr val="0033CC"/>
              </a:solidFill>
            </a:endParaRPr>
          </a:p>
        </p:txBody>
      </p:sp>
    </p:spTree>
    <p:extLst>
      <p:ext uri="{BB962C8B-B14F-4D97-AF65-F5344CB8AC3E}">
        <p14:creationId xmlns:p14="http://schemas.microsoft.com/office/powerpoint/2010/main" val="107646041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0" y="0"/>
            <a:ext cx="9144000" cy="838200"/>
          </a:xfrm>
        </p:spPr>
        <p:txBody>
          <a:bodyPr anchorCtr="1"/>
          <a:lstStyle/>
          <a:p>
            <a:pPr eaLnBrk="1" hangingPunct="1"/>
            <a:r>
              <a:rPr lang="en-US" altLang="zh-TW" sz="4000" smtClean="0">
                <a:solidFill>
                  <a:srgbClr val="0066CC"/>
                </a:solidFill>
              </a:rPr>
              <a:t>Summary of Parameters &amp; Variables</a:t>
            </a:r>
          </a:p>
        </p:txBody>
      </p:sp>
      <p:sp>
        <p:nvSpPr>
          <p:cNvPr id="60419" name="Rectangle 3"/>
          <p:cNvSpPr>
            <a:spLocks noGrp="1" noChangeArrowheads="1"/>
          </p:cNvSpPr>
          <p:nvPr>
            <p:ph type="body" idx="4294967295"/>
          </p:nvPr>
        </p:nvSpPr>
        <p:spPr>
          <a:xfrm>
            <a:off x="304800" y="838200"/>
            <a:ext cx="8382000" cy="5943600"/>
          </a:xfrm>
        </p:spPr>
        <p:txBody>
          <a:bodyPr/>
          <a:lstStyle/>
          <a:p>
            <a:pPr marL="233363" indent="-233363" eaLnBrk="1" hangingPunct="1">
              <a:lnSpc>
                <a:spcPct val="80000"/>
              </a:lnSpc>
            </a:pPr>
            <a:r>
              <a:rPr lang="en-US" altLang="zh-TW" sz="2400" dirty="0" smtClean="0"/>
              <a:t>User created variables</a:t>
            </a:r>
          </a:p>
          <a:p>
            <a:pPr marL="233363" indent="-233363" eaLnBrk="1" hangingPunct="1">
              <a:lnSpc>
                <a:spcPct val="80000"/>
              </a:lnSpc>
              <a:buFontTx/>
              <a:buNone/>
            </a:pPr>
            <a:r>
              <a:rPr lang="en-US" altLang="zh-TW" sz="2400" dirty="0" smtClean="0"/>
              <a:t>	</a:t>
            </a:r>
            <a:r>
              <a:rPr lang="en-US" altLang="zh-TW" sz="2200" dirty="0" smtClean="0"/>
              <a:t>$</a:t>
            </a:r>
            <a:r>
              <a:rPr lang="en-US" altLang="zh-TW" sz="2200" dirty="0" err="1" smtClean="0"/>
              <a:t>myvar</a:t>
            </a:r>
            <a:r>
              <a:rPr lang="en-US" altLang="zh-TW" sz="2200" dirty="0" smtClean="0"/>
              <a:t>, $file1, etc.</a:t>
            </a:r>
          </a:p>
          <a:p>
            <a:pPr marL="233363" indent="-233363" eaLnBrk="1" hangingPunct="1">
              <a:lnSpc>
                <a:spcPct val="80000"/>
              </a:lnSpc>
              <a:buFontTx/>
              <a:buNone/>
            </a:pPr>
            <a:endParaRPr lang="en-US" altLang="zh-TW" sz="1600" dirty="0" smtClean="0"/>
          </a:p>
          <a:p>
            <a:pPr marL="233363" indent="-233363" eaLnBrk="1" hangingPunct="1">
              <a:lnSpc>
                <a:spcPct val="80000"/>
              </a:lnSpc>
            </a:pPr>
            <a:r>
              <a:rPr lang="en-US" altLang="zh-TW" sz="2400" dirty="0" smtClean="0"/>
              <a:t>Keyword shell variables</a:t>
            </a:r>
          </a:p>
          <a:p>
            <a:pPr marL="233363" indent="-233363" eaLnBrk="1" hangingPunct="1">
              <a:lnSpc>
                <a:spcPct val="80000"/>
              </a:lnSpc>
              <a:buFontTx/>
              <a:buNone/>
            </a:pPr>
            <a:r>
              <a:rPr lang="en-US" altLang="zh-TW" sz="2400" dirty="0" smtClean="0"/>
              <a:t>	</a:t>
            </a:r>
            <a:r>
              <a:rPr lang="en-US" altLang="zh-TW" sz="2200" dirty="0" smtClean="0"/>
              <a:t>$PATH, $prompt, $HOME, etc.</a:t>
            </a:r>
          </a:p>
          <a:p>
            <a:pPr lvl="1" eaLnBrk="1" hangingPunct="1">
              <a:lnSpc>
                <a:spcPct val="80000"/>
              </a:lnSpc>
            </a:pPr>
            <a:r>
              <a:rPr lang="en-US" altLang="zh-TW" sz="1800" dirty="0" smtClean="0"/>
              <a:t>Have special meaning to the shell</a:t>
            </a:r>
          </a:p>
          <a:p>
            <a:pPr marL="233363" indent="-233363" eaLnBrk="1" hangingPunct="1">
              <a:lnSpc>
                <a:spcPct val="80000"/>
              </a:lnSpc>
              <a:buFontTx/>
              <a:buNone/>
            </a:pPr>
            <a:endParaRPr lang="en-US" altLang="zh-TW" sz="1600" dirty="0" smtClean="0"/>
          </a:p>
          <a:p>
            <a:pPr marL="233363" indent="-233363" eaLnBrk="1" hangingPunct="1">
              <a:lnSpc>
                <a:spcPct val="80000"/>
              </a:lnSpc>
            </a:pPr>
            <a:r>
              <a:rPr lang="en-US" altLang="zh-TW" sz="2400" dirty="0" smtClean="0"/>
              <a:t>Positional parameters</a:t>
            </a:r>
          </a:p>
          <a:p>
            <a:pPr marL="233363" indent="-233363" eaLnBrk="1" hangingPunct="1">
              <a:lnSpc>
                <a:spcPct val="80000"/>
              </a:lnSpc>
              <a:buFontTx/>
              <a:buNone/>
            </a:pPr>
            <a:r>
              <a:rPr lang="en-US" altLang="zh-TW" sz="2400" dirty="0" smtClean="0"/>
              <a:t>	</a:t>
            </a:r>
            <a:r>
              <a:rPr lang="en-US" altLang="zh-TW" sz="2200" dirty="0" smtClean="0"/>
              <a:t>$0, $1, $2, etc.</a:t>
            </a:r>
          </a:p>
          <a:p>
            <a:pPr lvl="1" eaLnBrk="1" hangingPunct="1">
              <a:lnSpc>
                <a:spcPct val="80000"/>
              </a:lnSpc>
            </a:pPr>
            <a:r>
              <a:rPr lang="en-US" altLang="zh-TW" sz="1800" dirty="0" smtClean="0"/>
              <a:t>Can use </a:t>
            </a:r>
            <a:r>
              <a:rPr lang="en-US" altLang="zh-TW" sz="1800" b="1" dirty="0" smtClean="0"/>
              <a:t>shift</a:t>
            </a:r>
            <a:r>
              <a:rPr lang="en-US" altLang="zh-TW" sz="1800" dirty="0" smtClean="0"/>
              <a:t> to move them over by 1.</a:t>
            </a:r>
          </a:p>
          <a:p>
            <a:pPr marL="233363" indent="-233363" eaLnBrk="1" hangingPunct="1">
              <a:lnSpc>
                <a:spcPct val="80000"/>
              </a:lnSpc>
              <a:buFontTx/>
              <a:buNone/>
            </a:pPr>
            <a:endParaRPr lang="en-US" altLang="zh-TW" sz="1600" dirty="0" smtClean="0"/>
          </a:p>
          <a:p>
            <a:pPr marL="233363" indent="-233363" eaLnBrk="1" hangingPunct="1">
              <a:lnSpc>
                <a:spcPct val="80000"/>
              </a:lnSpc>
            </a:pPr>
            <a:r>
              <a:rPr lang="en-US" altLang="zh-TW" sz="2400" dirty="0" smtClean="0"/>
              <a:t>Special </a:t>
            </a:r>
            <a:r>
              <a:rPr lang="en-US" altLang="zh-TW" sz="2400" dirty="0" smtClean="0"/>
              <a:t>variables</a:t>
            </a:r>
            <a:endParaRPr lang="en-US" altLang="zh-TW" sz="2400" dirty="0" smtClean="0"/>
          </a:p>
          <a:p>
            <a:pPr marL="233363" indent="-233363" eaLnBrk="1" hangingPunct="1">
              <a:lnSpc>
                <a:spcPct val="80000"/>
              </a:lnSpc>
              <a:buFontTx/>
              <a:buNone/>
            </a:pPr>
            <a:r>
              <a:rPr lang="en-US" altLang="zh-TW" sz="2400" dirty="0" smtClean="0"/>
              <a:t>	</a:t>
            </a:r>
            <a:r>
              <a:rPr lang="en-US" altLang="zh-TW" sz="2200" dirty="0" smtClean="0"/>
              <a:t>$* - All arguments as a single string</a:t>
            </a:r>
          </a:p>
          <a:p>
            <a:pPr marL="233363" indent="-233363" eaLnBrk="1" hangingPunct="1">
              <a:lnSpc>
                <a:spcPct val="80000"/>
              </a:lnSpc>
              <a:buFontTx/>
              <a:buNone/>
            </a:pPr>
            <a:r>
              <a:rPr lang="en-US" altLang="zh-TW" sz="2200" dirty="0" smtClean="0"/>
              <a:t>	$# - The number of command-line arguments</a:t>
            </a:r>
          </a:p>
          <a:p>
            <a:pPr marL="233363" indent="-233363" eaLnBrk="1" hangingPunct="1">
              <a:lnSpc>
                <a:spcPct val="80000"/>
              </a:lnSpc>
              <a:buFontTx/>
              <a:buNone/>
            </a:pPr>
            <a:r>
              <a:rPr lang="en-US" altLang="zh-TW" sz="2200" dirty="0" smtClean="0"/>
              <a:t>	$#X - The number of elements in array X</a:t>
            </a:r>
          </a:p>
          <a:p>
            <a:pPr marL="233363" indent="-233363" eaLnBrk="1" hangingPunct="1">
              <a:lnSpc>
                <a:spcPct val="80000"/>
              </a:lnSpc>
              <a:buFontTx/>
              <a:buNone/>
            </a:pPr>
            <a:r>
              <a:rPr lang="en-US" altLang="zh-TW" sz="2200" dirty="0" smtClean="0"/>
              <a:t>	$&lt; - A word typed from the keyboard (or redirected from a file) </a:t>
            </a:r>
          </a:p>
          <a:p>
            <a:pPr marL="233363" indent="-233363" eaLnBrk="1" hangingPunct="1">
              <a:lnSpc>
                <a:spcPct val="80000"/>
              </a:lnSpc>
              <a:buFontTx/>
              <a:buNone/>
            </a:pPr>
            <a:r>
              <a:rPr lang="en-US" altLang="zh-TW" sz="2200" dirty="0" smtClean="0"/>
              <a:t>	$? - The exit status of the last command</a:t>
            </a:r>
          </a:p>
          <a:p>
            <a:pPr marL="233363" indent="-233363" eaLnBrk="1" hangingPunct="1">
              <a:lnSpc>
                <a:spcPct val="80000"/>
              </a:lnSpc>
              <a:buFontTx/>
              <a:buNone/>
            </a:pPr>
            <a:r>
              <a:rPr lang="en-US" altLang="zh-TW" sz="2200" dirty="0" smtClean="0"/>
              <a:t>	$?X-Test to see if variable X exists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76200"/>
            <a:ext cx="8229600" cy="1143000"/>
          </a:xfrm>
        </p:spPr>
        <p:txBody>
          <a:bodyPr/>
          <a:lstStyle/>
          <a:p>
            <a:r>
              <a:rPr lang="en-US" altLang="zh-TW" smtClean="0">
                <a:solidFill>
                  <a:srgbClr val="0066CC"/>
                </a:solidFill>
              </a:rPr>
              <a:t>C-shell Control Flow</a:t>
            </a:r>
          </a:p>
        </p:txBody>
      </p:sp>
      <p:sp>
        <p:nvSpPr>
          <p:cNvPr id="62467" name="Rectangle 3"/>
          <p:cNvSpPr>
            <a:spLocks noGrp="1" noChangeArrowheads="1"/>
          </p:cNvSpPr>
          <p:nvPr>
            <p:ph type="body" idx="1"/>
          </p:nvPr>
        </p:nvSpPr>
        <p:spPr>
          <a:xfrm>
            <a:off x="152400" y="1143000"/>
            <a:ext cx="8763000" cy="5715000"/>
          </a:xfrm>
        </p:spPr>
        <p:txBody>
          <a:bodyPr/>
          <a:lstStyle/>
          <a:p>
            <a:pPr>
              <a:lnSpc>
                <a:spcPct val="90000"/>
              </a:lnSpc>
              <a:buFontTx/>
              <a:buNone/>
              <a:tabLst>
                <a:tab pos="2974975" algn="l"/>
              </a:tabLst>
            </a:pPr>
            <a:r>
              <a:rPr lang="en-US" altLang="zh-TW" sz="4000" smtClean="0"/>
              <a:t>Some commands are familiar (to C </a:t>
            </a:r>
          </a:p>
          <a:p>
            <a:pPr>
              <a:lnSpc>
                <a:spcPct val="90000"/>
              </a:lnSpc>
              <a:spcBef>
                <a:spcPct val="0"/>
              </a:spcBef>
              <a:buFontTx/>
              <a:buNone/>
              <a:tabLst>
                <a:tab pos="2974975" algn="l"/>
              </a:tabLst>
            </a:pPr>
            <a:r>
              <a:rPr lang="en-US" altLang="zh-TW" sz="4000" smtClean="0"/>
              <a:t>programmers)</a:t>
            </a:r>
          </a:p>
          <a:p>
            <a:pPr>
              <a:lnSpc>
                <a:spcPct val="90000"/>
              </a:lnSpc>
              <a:spcBef>
                <a:spcPct val="0"/>
              </a:spcBef>
              <a:tabLst>
                <a:tab pos="2974975" algn="l"/>
              </a:tabLst>
            </a:pPr>
            <a:r>
              <a:rPr lang="en-US" altLang="zh-TW" sz="3600" smtClean="0">
                <a:solidFill>
                  <a:srgbClr val="0066CC"/>
                </a:solidFill>
              </a:rPr>
              <a:t>if</a:t>
            </a:r>
          </a:p>
          <a:p>
            <a:pPr lvl="1">
              <a:lnSpc>
                <a:spcPct val="90000"/>
              </a:lnSpc>
              <a:spcBef>
                <a:spcPct val="0"/>
              </a:spcBef>
              <a:tabLst>
                <a:tab pos="2974975" algn="l"/>
              </a:tabLst>
            </a:pPr>
            <a:r>
              <a:rPr lang="en-US" altLang="zh-TW" smtClean="0">
                <a:solidFill>
                  <a:srgbClr val="0066CC"/>
                </a:solidFill>
              </a:rPr>
              <a:t>then, else, endif</a:t>
            </a:r>
          </a:p>
          <a:p>
            <a:pPr>
              <a:lnSpc>
                <a:spcPct val="90000"/>
              </a:lnSpc>
              <a:spcBef>
                <a:spcPct val="0"/>
              </a:spcBef>
              <a:tabLst>
                <a:tab pos="2974975" algn="l"/>
              </a:tabLst>
            </a:pPr>
            <a:r>
              <a:rPr lang="en-US" altLang="zh-TW" sz="3600" smtClean="0">
                <a:solidFill>
                  <a:srgbClr val="0066CC"/>
                </a:solidFill>
              </a:rPr>
              <a:t>switch</a:t>
            </a:r>
          </a:p>
          <a:p>
            <a:pPr lvl="1">
              <a:lnSpc>
                <a:spcPct val="90000"/>
              </a:lnSpc>
              <a:spcBef>
                <a:spcPct val="0"/>
              </a:spcBef>
              <a:tabLst>
                <a:tab pos="2974975" algn="l"/>
              </a:tabLst>
            </a:pPr>
            <a:r>
              <a:rPr lang="en-US" altLang="zh-TW" smtClean="0">
                <a:solidFill>
                  <a:srgbClr val="0066CC"/>
                </a:solidFill>
              </a:rPr>
              <a:t>case, default, breaksw, endsw</a:t>
            </a:r>
          </a:p>
          <a:p>
            <a:pPr>
              <a:lnSpc>
                <a:spcPct val="90000"/>
              </a:lnSpc>
              <a:spcBef>
                <a:spcPct val="0"/>
              </a:spcBef>
              <a:tabLst>
                <a:tab pos="2974975" algn="l"/>
              </a:tabLst>
            </a:pPr>
            <a:r>
              <a:rPr lang="en-US" altLang="zh-TW" sz="3600" smtClean="0">
                <a:solidFill>
                  <a:srgbClr val="0066CC"/>
                </a:solidFill>
              </a:rPr>
              <a:t>while</a:t>
            </a:r>
          </a:p>
          <a:p>
            <a:pPr lvl="1">
              <a:lnSpc>
                <a:spcPct val="90000"/>
              </a:lnSpc>
              <a:spcBef>
                <a:spcPct val="0"/>
              </a:spcBef>
              <a:tabLst>
                <a:tab pos="2974975" algn="l"/>
              </a:tabLst>
            </a:pPr>
            <a:r>
              <a:rPr lang="en-US" altLang="zh-TW" smtClean="0">
                <a:solidFill>
                  <a:srgbClr val="0066CC"/>
                </a:solidFill>
              </a:rPr>
              <a:t>continue, break, end</a:t>
            </a:r>
          </a:p>
          <a:p>
            <a:pPr>
              <a:lnSpc>
                <a:spcPct val="90000"/>
              </a:lnSpc>
              <a:buFontTx/>
              <a:buNone/>
              <a:tabLst>
                <a:tab pos="2974975" algn="l"/>
              </a:tabLst>
            </a:pPr>
            <a:endParaRPr lang="en-US" altLang="zh-TW" sz="1800" smtClean="0">
              <a:solidFill>
                <a:srgbClr val="0066CC"/>
              </a:solidFill>
            </a:endParaRPr>
          </a:p>
          <a:p>
            <a:pPr>
              <a:lnSpc>
                <a:spcPct val="90000"/>
              </a:lnSpc>
              <a:buFontTx/>
              <a:buNone/>
              <a:tabLst>
                <a:tab pos="2974975" algn="l"/>
              </a:tabLst>
            </a:pPr>
            <a:r>
              <a:rPr lang="en-US" altLang="zh-TW" sz="4000" smtClean="0"/>
              <a:t>But some are unfamiliar</a:t>
            </a:r>
            <a:r>
              <a:rPr lang="en-US" altLang="zh-TW" smtClean="0"/>
              <a:t> </a:t>
            </a:r>
            <a:r>
              <a:rPr lang="en-US" altLang="zh-TW" sz="4000" smtClean="0"/>
              <a:t>(to C)</a:t>
            </a:r>
          </a:p>
          <a:p>
            <a:pPr>
              <a:lnSpc>
                <a:spcPct val="90000"/>
              </a:lnSpc>
              <a:spcBef>
                <a:spcPct val="0"/>
              </a:spcBef>
              <a:tabLst>
                <a:tab pos="2974975" algn="l"/>
              </a:tabLst>
            </a:pPr>
            <a:r>
              <a:rPr lang="en-US" altLang="zh-TW" sz="3600" smtClean="0">
                <a:solidFill>
                  <a:srgbClr val="0066CC"/>
                </a:solidFill>
              </a:rPr>
              <a:t>foreach</a:t>
            </a:r>
          </a:p>
          <a:p>
            <a:pPr lvl="1">
              <a:lnSpc>
                <a:spcPct val="90000"/>
              </a:lnSpc>
              <a:spcBef>
                <a:spcPct val="0"/>
              </a:spcBef>
              <a:tabLst>
                <a:tab pos="2974975" algn="l"/>
              </a:tabLst>
            </a:pPr>
            <a:r>
              <a:rPr lang="en-US" altLang="zh-TW" smtClean="0">
                <a:solidFill>
                  <a:srgbClr val="0066CC"/>
                </a:solidFill>
              </a:rPr>
              <a:t>continue, break, end</a:t>
            </a:r>
          </a:p>
          <a:p>
            <a:pPr>
              <a:lnSpc>
                <a:spcPct val="90000"/>
              </a:lnSpc>
              <a:spcBef>
                <a:spcPct val="0"/>
              </a:spcBef>
              <a:buFontTx/>
              <a:buNone/>
              <a:tabLst>
                <a:tab pos="2974975" algn="l"/>
              </a:tabLst>
            </a:pPr>
            <a:endParaRPr lang="en-US" altLang="zh-TW" sz="3600" smtClean="0">
              <a:solidFill>
                <a:srgbClr val="0066CC"/>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57200" y="76200"/>
            <a:ext cx="8229600" cy="1143000"/>
          </a:xfrm>
        </p:spPr>
        <p:txBody>
          <a:bodyPr/>
          <a:lstStyle/>
          <a:p>
            <a:r>
              <a:rPr lang="en-US" altLang="zh-TW" smtClean="0">
                <a:solidFill>
                  <a:srgbClr val="0066CC"/>
                </a:solidFill>
              </a:rPr>
              <a:t>C-shell Control Flow</a:t>
            </a:r>
          </a:p>
        </p:txBody>
      </p:sp>
      <p:sp>
        <p:nvSpPr>
          <p:cNvPr id="36867" name="Rectangle 3"/>
          <p:cNvSpPr>
            <a:spLocks noGrp="1" noChangeArrowheads="1"/>
          </p:cNvSpPr>
          <p:nvPr>
            <p:ph type="body" idx="1"/>
          </p:nvPr>
        </p:nvSpPr>
        <p:spPr>
          <a:xfrm>
            <a:off x="152400" y="1143000"/>
            <a:ext cx="8763000" cy="5715000"/>
          </a:xfrm>
        </p:spPr>
        <p:txBody>
          <a:bodyPr/>
          <a:lstStyle/>
          <a:p>
            <a:pPr>
              <a:lnSpc>
                <a:spcPct val="90000"/>
              </a:lnSpc>
              <a:buFontTx/>
              <a:buNone/>
              <a:tabLst>
                <a:tab pos="2974975" algn="l"/>
              </a:tabLst>
            </a:pPr>
            <a:r>
              <a:rPr lang="en-US" altLang="zh-TW" sz="4000" dirty="0" smtClean="0">
                <a:solidFill>
                  <a:srgbClr val="C0C0C0"/>
                </a:solidFill>
              </a:rPr>
              <a:t>Some commands are familiar (to C </a:t>
            </a:r>
          </a:p>
          <a:p>
            <a:pPr>
              <a:lnSpc>
                <a:spcPct val="90000"/>
              </a:lnSpc>
              <a:spcBef>
                <a:spcPct val="0"/>
              </a:spcBef>
              <a:buFontTx/>
              <a:buNone/>
              <a:tabLst>
                <a:tab pos="2974975" algn="l"/>
              </a:tabLst>
            </a:pPr>
            <a:r>
              <a:rPr lang="en-US" altLang="zh-TW" sz="4000" dirty="0" smtClean="0">
                <a:solidFill>
                  <a:srgbClr val="C0C0C0"/>
                </a:solidFill>
              </a:rPr>
              <a:t>programmers)</a:t>
            </a:r>
          </a:p>
          <a:p>
            <a:pPr>
              <a:lnSpc>
                <a:spcPct val="90000"/>
              </a:lnSpc>
              <a:spcBef>
                <a:spcPct val="0"/>
              </a:spcBef>
              <a:tabLst>
                <a:tab pos="2974975" algn="l"/>
              </a:tabLst>
            </a:pPr>
            <a:r>
              <a:rPr lang="en-US" altLang="zh-TW" sz="3600" dirty="0" smtClean="0">
                <a:solidFill>
                  <a:srgbClr val="1975D1"/>
                </a:solidFill>
              </a:rPr>
              <a:t>if</a:t>
            </a:r>
          </a:p>
          <a:p>
            <a:pPr lvl="1">
              <a:lnSpc>
                <a:spcPct val="90000"/>
              </a:lnSpc>
              <a:spcBef>
                <a:spcPct val="0"/>
              </a:spcBef>
              <a:tabLst>
                <a:tab pos="2974975" algn="l"/>
              </a:tabLst>
            </a:pPr>
            <a:r>
              <a:rPr lang="en-US" altLang="zh-TW" dirty="0" smtClean="0">
                <a:solidFill>
                  <a:srgbClr val="1975D1"/>
                </a:solidFill>
              </a:rPr>
              <a:t>then, else, </a:t>
            </a:r>
            <a:r>
              <a:rPr lang="en-US" altLang="zh-TW" dirty="0" err="1" smtClean="0">
                <a:solidFill>
                  <a:srgbClr val="1975D1"/>
                </a:solidFill>
              </a:rPr>
              <a:t>endif</a:t>
            </a:r>
            <a:endParaRPr lang="en-US" altLang="zh-TW" dirty="0" smtClean="0">
              <a:solidFill>
                <a:srgbClr val="1975D1"/>
              </a:solidFill>
            </a:endParaRPr>
          </a:p>
          <a:p>
            <a:pPr>
              <a:lnSpc>
                <a:spcPct val="90000"/>
              </a:lnSpc>
              <a:spcBef>
                <a:spcPct val="0"/>
              </a:spcBef>
              <a:tabLst>
                <a:tab pos="2974975" algn="l"/>
              </a:tabLst>
            </a:pPr>
            <a:r>
              <a:rPr lang="en-US" altLang="zh-TW" sz="3600" dirty="0" smtClean="0">
                <a:solidFill>
                  <a:srgbClr val="C0C0C0"/>
                </a:solidFill>
              </a:rPr>
              <a:t>switch</a:t>
            </a:r>
          </a:p>
          <a:p>
            <a:pPr lvl="1">
              <a:lnSpc>
                <a:spcPct val="90000"/>
              </a:lnSpc>
              <a:spcBef>
                <a:spcPct val="0"/>
              </a:spcBef>
              <a:tabLst>
                <a:tab pos="2974975" algn="l"/>
              </a:tabLst>
            </a:pPr>
            <a:r>
              <a:rPr lang="en-US" altLang="zh-TW" dirty="0" smtClean="0">
                <a:solidFill>
                  <a:srgbClr val="C0C0C0"/>
                </a:solidFill>
              </a:rPr>
              <a:t>case, default, </a:t>
            </a:r>
            <a:r>
              <a:rPr lang="en-US" altLang="zh-TW" dirty="0" err="1" smtClean="0">
                <a:solidFill>
                  <a:srgbClr val="C0C0C0"/>
                </a:solidFill>
              </a:rPr>
              <a:t>breaksw</a:t>
            </a:r>
            <a:r>
              <a:rPr lang="en-US" altLang="zh-TW" dirty="0" smtClean="0">
                <a:solidFill>
                  <a:srgbClr val="C0C0C0"/>
                </a:solidFill>
              </a:rPr>
              <a:t>, </a:t>
            </a:r>
            <a:r>
              <a:rPr lang="en-US" altLang="zh-TW" dirty="0" err="1" smtClean="0">
                <a:solidFill>
                  <a:srgbClr val="C0C0C0"/>
                </a:solidFill>
              </a:rPr>
              <a:t>endsw</a:t>
            </a:r>
            <a:endParaRPr lang="en-US" altLang="zh-TW" dirty="0" smtClean="0">
              <a:solidFill>
                <a:srgbClr val="C0C0C0"/>
              </a:solidFill>
            </a:endParaRPr>
          </a:p>
          <a:p>
            <a:pPr>
              <a:lnSpc>
                <a:spcPct val="90000"/>
              </a:lnSpc>
              <a:spcBef>
                <a:spcPct val="0"/>
              </a:spcBef>
              <a:tabLst>
                <a:tab pos="2974975" algn="l"/>
              </a:tabLst>
            </a:pPr>
            <a:r>
              <a:rPr lang="en-US" altLang="zh-TW" sz="3600" dirty="0" smtClean="0">
                <a:solidFill>
                  <a:srgbClr val="C0C0C0"/>
                </a:solidFill>
              </a:rPr>
              <a:t>while</a:t>
            </a:r>
          </a:p>
          <a:p>
            <a:pPr lvl="1">
              <a:lnSpc>
                <a:spcPct val="90000"/>
              </a:lnSpc>
              <a:spcBef>
                <a:spcPct val="0"/>
              </a:spcBef>
              <a:tabLst>
                <a:tab pos="2974975" algn="l"/>
              </a:tabLst>
            </a:pPr>
            <a:r>
              <a:rPr lang="en-US" altLang="zh-TW" dirty="0" smtClean="0">
                <a:solidFill>
                  <a:srgbClr val="C0C0C0"/>
                </a:solidFill>
              </a:rPr>
              <a:t>continue, break, end</a:t>
            </a:r>
          </a:p>
          <a:p>
            <a:pPr>
              <a:lnSpc>
                <a:spcPct val="90000"/>
              </a:lnSpc>
              <a:buFontTx/>
              <a:buNone/>
              <a:tabLst>
                <a:tab pos="2974975" algn="l"/>
              </a:tabLst>
            </a:pPr>
            <a:endParaRPr lang="en-US" altLang="zh-TW" sz="1800" dirty="0" smtClean="0">
              <a:solidFill>
                <a:srgbClr val="C0C0C0"/>
              </a:solidFill>
            </a:endParaRPr>
          </a:p>
          <a:p>
            <a:pPr>
              <a:lnSpc>
                <a:spcPct val="90000"/>
              </a:lnSpc>
              <a:buFontTx/>
              <a:buNone/>
              <a:tabLst>
                <a:tab pos="2974975" algn="l"/>
              </a:tabLst>
            </a:pPr>
            <a:r>
              <a:rPr lang="en-US" altLang="zh-TW" sz="4000" dirty="0" smtClean="0">
                <a:solidFill>
                  <a:srgbClr val="C0C0C0"/>
                </a:solidFill>
              </a:rPr>
              <a:t>But some are unfamiliar</a:t>
            </a:r>
            <a:r>
              <a:rPr lang="en-US" altLang="zh-TW" dirty="0" smtClean="0">
                <a:solidFill>
                  <a:srgbClr val="C0C0C0"/>
                </a:solidFill>
              </a:rPr>
              <a:t> </a:t>
            </a:r>
            <a:r>
              <a:rPr lang="en-US" altLang="zh-TW" sz="4000" dirty="0" smtClean="0">
                <a:solidFill>
                  <a:srgbClr val="C0C0C0"/>
                </a:solidFill>
              </a:rPr>
              <a:t>(to C)</a:t>
            </a:r>
          </a:p>
          <a:p>
            <a:pPr>
              <a:lnSpc>
                <a:spcPct val="90000"/>
              </a:lnSpc>
              <a:spcBef>
                <a:spcPct val="0"/>
              </a:spcBef>
              <a:tabLst>
                <a:tab pos="2974975" algn="l"/>
              </a:tabLst>
            </a:pPr>
            <a:r>
              <a:rPr lang="en-US" altLang="zh-TW" sz="3600" dirty="0" err="1" smtClean="0">
                <a:solidFill>
                  <a:srgbClr val="C0C0C0"/>
                </a:solidFill>
              </a:rPr>
              <a:t>foreach</a:t>
            </a:r>
            <a:endParaRPr lang="en-US" altLang="zh-TW" sz="3600" dirty="0" smtClean="0">
              <a:solidFill>
                <a:srgbClr val="C0C0C0"/>
              </a:solidFill>
            </a:endParaRPr>
          </a:p>
          <a:p>
            <a:pPr lvl="1">
              <a:lnSpc>
                <a:spcPct val="90000"/>
              </a:lnSpc>
              <a:spcBef>
                <a:spcPct val="0"/>
              </a:spcBef>
              <a:tabLst>
                <a:tab pos="2974975" algn="l"/>
              </a:tabLst>
            </a:pPr>
            <a:r>
              <a:rPr lang="en-US" altLang="zh-TW" dirty="0" smtClean="0">
                <a:solidFill>
                  <a:srgbClr val="C0C0C0"/>
                </a:solidFill>
              </a:rPr>
              <a:t>continue, break, end</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457200" y="76200"/>
            <a:ext cx="8229600" cy="1143000"/>
          </a:xfrm>
        </p:spPr>
        <p:txBody>
          <a:bodyPr/>
          <a:lstStyle/>
          <a:p>
            <a:pPr eaLnBrk="1" hangingPunct="1"/>
            <a:r>
              <a:rPr lang="en-US" altLang="zh-TW" sz="4800" b="1" smtClean="0">
                <a:solidFill>
                  <a:srgbClr val="0070C0"/>
                </a:solidFill>
              </a:rPr>
              <a:t>if</a:t>
            </a:r>
          </a:p>
        </p:txBody>
      </p:sp>
      <p:sp>
        <p:nvSpPr>
          <p:cNvPr id="64515" name="Rectangle 3"/>
          <p:cNvSpPr>
            <a:spLocks noGrp="1" noChangeArrowheads="1"/>
          </p:cNvSpPr>
          <p:nvPr>
            <p:ph type="body" idx="4294967295"/>
          </p:nvPr>
        </p:nvSpPr>
        <p:spPr>
          <a:xfrm>
            <a:off x="457200" y="1066800"/>
            <a:ext cx="8229600" cy="5562600"/>
          </a:xfrm>
        </p:spPr>
        <p:txBody>
          <a:bodyPr/>
          <a:lstStyle/>
          <a:p>
            <a:pPr eaLnBrk="1" hangingPunct="1">
              <a:lnSpc>
                <a:spcPct val="80000"/>
              </a:lnSpc>
              <a:buFontTx/>
              <a:buNone/>
            </a:pPr>
            <a:r>
              <a:rPr lang="en-US" altLang="zh-TW" sz="3600" smtClean="0">
                <a:solidFill>
                  <a:srgbClr val="CC3300"/>
                </a:solidFill>
              </a:rPr>
              <a:t>Two forms:</a:t>
            </a:r>
          </a:p>
          <a:p>
            <a:pPr eaLnBrk="1" hangingPunct="1">
              <a:lnSpc>
                <a:spcPct val="80000"/>
              </a:lnSpc>
              <a:buFontTx/>
              <a:buNone/>
            </a:pPr>
            <a:r>
              <a:rPr lang="en-US" altLang="zh-TW" sz="3600" b="1" smtClean="0">
                <a:latin typeface="High Tower Text" pitchFamily="18" charset="0"/>
              </a:rPr>
              <a:t>if ( </a:t>
            </a:r>
            <a:r>
              <a:rPr lang="en-US" altLang="zh-TW" sz="3600" smtClean="0">
                <a:latin typeface="High Tower Text" pitchFamily="18" charset="0"/>
              </a:rPr>
              <a:t>&lt;expression&gt; </a:t>
            </a:r>
            <a:r>
              <a:rPr lang="en-US" altLang="zh-TW" sz="3600" b="1" smtClean="0">
                <a:latin typeface="High Tower Text" pitchFamily="18" charset="0"/>
              </a:rPr>
              <a:t>) </a:t>
            </a:r>
            <a:r>
              <a:rPr lang="en-US" altLang="zh-TW" sz="3600" smtClean="0">
                <a:latin typeface="High Tower Text" pitchFamily="18" charset="0"/>
              </a:rPr>
              <a:t>&lt;simple statement&gt;</a:t>
            </a:r>
            <a:endParaRPr lang="en-US" altLang="zh-TW" sz="3600" b="1" smtClean="0">
              <a:latin typeface="High Tower Text" pitchFamily="18" charset="0"/>
            </a:endParaRPr>
          </a:p>
          <a:p>
            <a:pPr eaLnBrk="1" hangingPunct="1">
              <a:lnSpc>
                <a:spcPct val="80000"/>
              </a:lnSpc>
              <a:buFontTx/>
              <a:buNone/>
            </a:pPr>
            <a:endParaRPr lang="en-US" altLang="zh-TW" sz="2800" b="1" smtClean="0">
              <a:solidFill>
                <a:srgbClr val="CC3300"/>
              </a:solidFill>
            </a:endParaRPr>
          </a:p>
          <a:p>
            <a:pPr eaLnBrk="1" hangingPunct="1">
              <a:lnSpc>
                <a:spcPct val="80000"/>
              </a:lnSpc>
              <a:buFontTx/>
              <a:buNone/>
            </a:pPr>
            <a:r>
              <a:rPr lang="en-US" altLang="zh-TW" sz="3600" smtClean="0">
                <a:solidFill>
                  <a:srgbClr val="CC3300"/>
                </a:solidFill>
              </a:rPr>
              <a:t>And:</a:t>
            </a:r>
          </a:p>
          <a:p>
            <a:pPr eaLnBrk="1" hangingPunct="1">
              <a:lnSpc>
                <a:spcPct val="80000"/>
              </a:lnSpc>
              <a:spcBef>
                <a:spcPct val="15000"/>
              </a:spcBef>
              <a:buFontTx/>
              <a:buNone/>
            </a:pPr>
            <a:r>
              <a:rPr lang="en-US" altLang="zh-TW" sz="3600" b="1" smtClean="0">
                <a:latin typeface="High Tower Text" pitchFamily="18" charset="0"/>
              </a:rPr>
              <a:t>if ( </a:t>
            </a:r>
            <a:r>
              <a:rPr lang="en-US" altLang="zh-TW" sz="3600" smtClean="0">
                <a:latin typeface="High Tower Text" pitchFamily="18" charset="0"/>
              </a:rPr>
              <a:t>&lt;expression&gt; </a:t>
            </a:r>
            <a:r>
              <a:rPr lang="en-US" altLang="zh-TW" sz="3600" b="1" smtClean="0">
                <a:latin typeface="High Tower Text" pitchFamily="18" charset="0"/>
              </a:rPr>
              <a:t>) then</a:t>
            </a:r>
          </a:p>
          <a:p>
            <a:pPr eaLnBrk="1" hangingPunct="1">
              <a:lnSpc>
                <a:spcPct val="80000"/>
              </a:lnSpc>
              <a:spcBef>
                <a:spcPct val="10000"/>
              </a:spcBef>
              <a:buFontTx/>
              <a:buNone/>
            </a:pPr>
            <a:r>
              <a:rPr lang="en-US" altLang="zh-TW" sz="3600" smtClean="0">
                <a:latin typeface="High Tower Text" pitchFamily="18" charset="0"/>
              </a:rPr>
              <a:t>	&lt;statements&gt;</a:t>
            </a:r>
          </a:p>
          <a:p>
            <a:pPr eaLnBrk="1" hangingPunct="1">
              <a:lnSpc>
                <a:spcPct val="80000"/>
              </a:lnSpc>
              <a:spcBef>
                <a:spcPct val="10000"/>
              </a:spcBef>
              <a:buFontTx/>
              <a:buNone/>
            </a:pPr>
            <a:r>
              <a:rPr lang="en-US" altLang="zh-TW" sz="3600" b="1" smtClean="0">
                <a:latin typeface="High Tower Text" pitchFamily="18" charset="0"/>
              </a:rPr>
              <a:t>else if ( </a:t>
            </a:r>
            <a:r>
              <a:rPr lang="en-US" altLang="zh-TW" sz="3600" smtClean="0">
                <a:latin typeface="High Tower Text" pitchFamily="18" charset="0"/>
              </a:rPr>
              <a:t>&lt;another</a:t>
            </a:r>
            <a:r>
              <a:rPr lang="en-US" altLang="zh-TW" sz="3600" smtClean="0">
                <a:latin typeface="Times New Roman" pitchFamily="18" charset="0"/>
              </a:rPr>
              <a:t>-</a:t>
            </a:r>
            <a:r>
              <a:rPr lang="en-US" altLang="zh-TW" sz="3600" smtClean="0">
                <a:latin typeface="High Tower Text" pitchFamily="18" charset="0"/>
              </a:rPr>
              <a:t>expression&gt; </a:t>
            </a:r>
            <a:r>
              <a:rPr lang="en-US" altLang="zh-TW" sz="3600" b="1" smtClean="0">
                <a:latin typeface="High Tower Text" pitchFamily="18" charset="0"/>
              </a:rPr>
              <a:t>) then</a:t>
            </a:r>
          </a:p>
          <a:p>
            <a:pPr eaLnBrk="1" hangingPunct="1">
              <a:lnSpc>
                <a:spcPct val="80000"/>
              </a:lnSpc>
              <a:spcBef>
                <a:spcPct val="10000"/>
              </a:spcBef>
              <a:buFontTx/>
              <a:buNone/>
            </a:pPr>
            <a:r>
              <a:rPr lang="en-US" altLang="zh-TW" sz="3600" smtClean="0">
                <a:latin typeface="High Tower Text" pitchFamily="18" charset="0"/>
              </a:rPr>
              <a:t>	&lt;statements&gt;</a:t>
            </a:r>
          </a:p>
          <a:p>
            <a:pPr eaLnBrk="1" hangingPunct="1">
              <a:lnSpc>
                <a:spcPct val="80000"/>
              </a:lnSpc>
              <a:spcBef>
                <a:spcPct val="10000"/>
              </a:spcBef>
              <a:buFontTx/>
              <a:buNone/>
            </a:pPr>
            <a:r>
              <a:rPr lang="en-US" altLang="zh-TW" sz="3600" b="1" smtClean="0">
                <a:latin typeface="High Tower Text" pitchFamily="18" charset="0"/>
              </a:rPr>
              <a:t>else</a:t>
            </a:r>
          </a:p>
          <a:p>
            <a:pPr eaLnBrk="1" hangingPunct="1">
              <a:lnSpc>
                <a:spcPct val="80000"/>
              </a:lnSpc>
              <a:spcBef>
                <a:spcPct val="10000"/>
              </a:spcBef>
              <a:buFontTx/>
              <a:buNone/>
            </a:pPr>
            <a:r>
              <a:rPr lang="en-US" altLang="zh-TW" sz="3600" smtClean="0">
                <a:latin typeface="High Tower Text" pitchFamily="18" charset="0"/>
              </a:rPr>
              <a:t>	&lt;statements&gt;</a:t>
            </a:r>
          </a:p>
          <a:p>
            <a:pPr eaLnBrk="1" hangingPunct="1">
              <a:lnSpc>
                <a:spcPct val="80000"/>
              </a:lnSpc>
              <a:spcBef>
                <a:spcPct val="10000"/>
              </a:spcBef>
              <a:buFontTx/>
              <a:buNone/>
            </a:pPr>
            <a:r>
              <a:rPr lang="en-US" altLang="zh-TW" sz="3600" b="1" smtClean="0">
                <a:latin typeface="High Tower Text" pitchFamily="18" charset="0"/>
              </a:rPr>
              <a:t>endif</a:t>
            </a:r>
          </a:p>
        </p:txBody>
      </p:sp>
      <p:grpSp>
        <p:nvGrpSpPr>
          <p:cNvPr id="2" name="Group 21"/>
          <p:cNvGrpSpPr>
            <a:grpSpLocks/>
          </p:cNvGrpSpPr>
          <p:nvPr/>
        </p:nvGrpSpPr>
        <p:grpSpPr bwMode="auto">
          <a:xfrm>
            <a:off x="914400" y="1524000"/>
            <a:ext cx="8229600" cy="4724400"/>
            <a:chOff x="576" y="960"/>
            <a:chExt cx="5184" cy="2976"/>
          </a:xfrm>
        </p:grpSpPr>
        <p:sp>
          <p:nvSpPr>
            <p:cNvPr id="64517" name="Line 9"/>
            <p:cNvSpPr>
              <a:spLocks noChangeShapeType="1"/>
            </p:cNvSpPr>
            <p:nvPr/>
          </p:nvSpPr>
          <p:spPr bwMode="auto">
            <a:xfrm flipH="1" flipV="1">
              <a:off x="2496" y="1200"/>
              <a:ext cx="1152" cy="912"/>
            </a:xfrm>
            <a:prstGeom prst="line">
              <a:avLst/>
            </a:prstGeom>
            <a:noFill/>
            <a:ln w="254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18" name="Line 11"/>
            <p:cNvSpPr>
              <a:spLocks noChangeShapeType="1"/>
            </p:cNvSpPr>
            <p:nvPr/>
          </p:nvSpPr>
          <p:spPr bwMode="auto">
            <a:xfrm flipH="1" flipV="1">
              <a:off x="2352" y="1200"/>
              <a:ext cx="1344" cy="1056"/>
            </a:xfrm>
            <a:prstGeom prst="line">
              <a:avLst/>
            </a:prstGeom>
            <a:noFill/>
            <a:ln w="254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19" name="Line 12"/>
            <p:cNvSpPr>
              <a:spLocks noChangeShapeType="1"/>
            </p:cNvSpPr>
            <p:nvPr/>
          </p:nvSpPr>
          <p:spPr bwMode="auto">
            <a:xfrm flipH="1" flipV="1">
              <a:off x="768" y="1248"/>
              <a:ext cx="2976" cy="1008"/>
            </a:xfrm>
            <a:prstGeom prst="line">
              <a:avLst/>
            </a:prstGeom>
            <a:noFill/>
            <a:ln w="254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20" name="Line 13"/>
            <p:cNvSpPr>
              <a:spLocks noChangeShapeType="1"/>
            </p:cNvSpPr>
            <p:nvPr/>
          </p:nvSpPr>
          <p:spPr bwMode="auto">
            <a:xfrm flipH="1" flipV="1">
              <a:off x="576" y="1248"/>
              <a:ext cx="3264" cy="1104"/>
            </a:xfrm>
            <a:prstGeom prst="line">
              <a:avLst/>
            </a:prstGeom>
            <a:noFill/>
            <a:ln w="254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21" name="Line 14"/>
            <p:cNvSpPr>
              <a:spLocks noChangeShapeType="1"/>
            </p:cNvSpPr>
            <p:nvPr/>
          </p:nvSpPr>
          <p:spPr bwMode="auto">
            <a:xfrm flipH="1" flipV="1">
              <a:off x="2496" y="2160"/>
              <a:ext cx="1440" cy="240"/>
            </a:xfrm>
            <a:prstGeom prst="line">
              <a:avLst/>
            </a:prstGeom>
            <a:noFill/>
            <a:ln w="254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22" name="Line 15"/>
            <p:cNvSpPr>
              <a:spLocks noChangeShapeType="1"/>
            </p:cNvSpPr>
            <p:nvPr/>
          </p:nvSpPr>
          <p:spPr bwMode="auto">
            <a:xfrm flipH="1" flipV="1">
              <a:off x="2304" y="2208"/>
              <a:ext cx="1440" cy="240"/>
            </a:xfrm>
            <a:prstGeom prst="line">
              <a:avLst/>
            </a:prstGeom>
            <a:noFill/>
            <a:ln w="254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23" name="Line 16"/>
            <p:cNvSpPr>
              <a:spLocks noChangeShapeType="1"/>
            </p:cNvSpPr>
            <p:nvPr/>
          </p:nvSpPr>
          <p:spPr bwMode="auto">
            <a:xfrm flipH="1" flipV="1">
              <a:off x="720" y="2160"/>
              <a:ext cx="3072" cy="336"/>
            </a:xfrm>
            <a:prstGeom prst="line">
              <a:avLst/>
            </a:prstGeom>
            <a:noFill/>
            <a:ln w="254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24" name="Line 17"/>
            <p:cNvSpPr>
              <a:spLocks noChangeShapeType="1"/>
            </p:cNvSpPr>
            <p:nvPr/>
          </p:nvSpPr>
          <p:spPr bwMode="auto">
            <a:xfrm flipH="1" flipV="1">
              <a:off x="576" y="2208"/>
              <a:ext cx="3072" cy="336"/>
            </a:xfrm>
            <a:prstGeom prst="line">
              <a:avLst/>
            </a:prstGeom>
            <a:noFill/>
            <a:ln w="254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25" name="Line 18"/>
            <p:cNvSpPr>
              <a:spLocks noChangeShapeType="1"/>
            </p:cNvSpPr>
            <p:nvPr/>
          </p:nvSpPr>
          <p:spPr bwMode="auto">
            <a:xfrm flipH="1">
              <a:off x="1296" y="2592"/>
              <a:ext cx="2448" cy="144"/>
            </a:xfrm>
            <a:prstGeom prst="line">
              <a:avLst/>
            </a:prstGeom>
            <a:noFill/>
            <a:ln w="254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26" name="Line 19"/>
            <p:cNvSpPr>
              <a:spLocks noChangeShapeType="1"/>
            </p:cNvSpPr>
            <p:nvPr/>
          </p:nvSpPr>
          <p:spPr bwMode="auto">
            <a:xfrm flipH="1">
              <a:off x="1056" y="2688"/>
              <a:ext cx="2592" cy="96"/>
            </a:xfrm>
            <a:prstGeom prst="line">
              <a:avLst/>
            </a:prstGeom>
            <a:noFill/>
            <a:ln w="254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27" name="Line 20"/>
            <p:cNvSpPr>
              <a:spLocks noChangeShapeType="1"/>
            </p:cNvSpPr>
            <p:nvPr/>
          </p:nvSpPr>
          <p:spPr bwMode="auto">
            <a:xfrm flipH="1">
              <a:off x="816" y="2784"/>
              <a:ext cx="2736" cy="48"/>
            </a:xfrm>
            <a:prstGeom prst="line">
              <a:avLst/>
            </a:prstGeom>
            <a:noFill/>
            <a:ln w="254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28" name="Rectangular Callout 4"/>
            <p:cNvSpPr>
              <a:spLocks noChangeArrowheads="1"/>
            </p:cNvSpPr>
            <p:nvPr/>
          </p:nvSpPr>
          <p:spPr bwMode="auto">
            <a:xfrm>
              <a:off x="3504" y="960"/>
              <a:ext cx="2256" cy="2976"/>
            </a:xfrm>
            <a:prstGeom prst="wedgeRectCallout">
              <a:avLst>
                <a:gd name="adj1" fmla="val -17051"/>
                <a:gd name="adj2" fmla="val -50097"/>
              </a:avLst>
            </a:prstGeom>
            <a:solidFill>
              <a:schemeClr val="accent1"/>
            </a:solidFill>
            <a:ln w="9525" algn="ctr">
              <a:solidFill>
                <a:schemeClr val="tx1"/>
              </a:solidFill>
              <a:round/>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spcBef>
                  <a:spcPct val="0"/>
                </a:spcBef>
                <a:buFontTx/>
                <a:buNone/>
              </a:pPr>
              <a:r>
                <a:rPr lang="en-US" altLang="zh-TW" sz="2800" b="0"/>
                <a:t>Some of these spaces are </a:t>
              </a:r>
              <a:r>
                <a:rPr lang="en-US" altLang="zh-TW" sz="2800" b="0">
                  <a:solidFill>
                    <a:srgbClr val="C00000"/>
                  </a:solidFill>
                </a:rPr>
                <a:t>necessary.  </a:t>
              </a:r>
              <a:r>
                <a:rPr lang="en-US" altLang="zh-TW" sz="2800" b="0"/>
                <a:t>csh is intensely picky about missing spaces.</a:t>
              </a:r>
            </a:p>
            <a:p>
              <a:pPr eaLnBrk="1" hangingPunct="1">
                <a:spcBef>
                  <a:spcPct val="0"/>
                </a:spcBef>
                <a:buFontTx/>
                <a:buNone/>
              </a:pPr>
              <a:r>
                <a:rPr lang="en-US" altLang="zh-TW" sz="2800" b="0"/>
                <a:t>When in doubt:   ADD SPACES!</a:t>
              </a:r>
            </a:p>
            <a:p>
              <a:pPr eaLnBrk="1" hangingPunct="1">
                <a:spcBef>
                  <a:spcPct val="0"/>
                </a:spcBef>
                <a:buFontTx/>
                <a:buNone/>
              </a:pPr>
              <a:r>
                <a:rPr lang="en-US" altLang="zh-TW" sz="2800" b="0"/>
                <a:t>When you get an error message, try fixing it by:</a:t>
              </a:r>
            </a:p>
            <a:p>
              <a:pPr eaLnBrk="1" hangingPunct="1">
                <a:spcBef>
                  <a:spcPct val="0"/>
                </a:spcBef>
                <a:buFontTx/>
                <a:buNone/>
              </a:pPr>
              <a:r>
                <a:rPr lang="en-US" altLang="zh-TW" sz="2800" b="0"/>
                <a:t>ADDING SPACES!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ChangeArrowheads="1"/>
          </p:cNvSpPr>
          <p:nvPr/>
        </p:nvSpPr>
        <p:spPr bwMode="auto">
          <a:xfrm>
            <a:off x="939800" y="1625600"/>
            <a:ext cx="7950200" cy="4749800"/>
          </a:xfrm>
          <a:prstGeom prst="rect">
            <a:avLst/>
          </a:prstGeom>
          <a:solidFill>
            <a:schemeClr val="bg1"/>
          </a:solidFill>
          <a:ln w="50800">
            <a:solidFill>
              <a:schemeClr val="bg1"/>
            </a:solidFill>
            <a:miter lim="800000"/>
            <a:headEnd/>
            <a:tailEnd/>
          </a:ln>
        </p:spPr>
        <p:txBody>
          <a:bodyPr wrap="none" anchor="ct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spcBef>
                <a:spcPct val="0"/>
              </a:spcBef>
              <a:buFontTx/>
              <a:buNone/>
            </a:pPr>
            <a:endParaRPr lang="zh-TW" altLang="en-US" sz="1800">
              <a:latin typeface="Arial Narrow" pitchFamily="34" charset="0"/>
            </a:endParaRPr>
          </a:p>
        </p:txBody>
      </p:sp>
      <p:sp>
        <p:nvSpPr>
          <p:cNvPr id="90115" name="Rectangle 4"/>
          <p:cNvSpPr>
            <a:spLocks noGrp="1" noChangeArrowheads="1"/>
          </p:cNvSpPr>
          <p:nvPr>
            <p:ph type="body" idx="1"/>
          </p:nvPr>
        </p:nvSpPr>
        <p:spPr>
          <a:xfrm>
            <a:off x="457200" y="1066800"/>
            <a:ext cx="8534400" cy="5791200"/>
          </a:xfrm>
        </p:spPr>
        <p:txBody>
          <a:bodyPr lIns="90488" tIns="44450" rIns="90488" bIns="44450"/>
          <a:lstStyle/>
          <a:p>
            <a:pPr>
              <a:buFontTx/>
              <a:buNone/>
              <a:defRPr/>
            </a:pPr>
            <a:r>
              <a:rPr lang="en-US" altLang="zh-TW" sz="2400" dirty="0">
                <a:solidFill>
                  <a:srgbClr val="FF0000"/>
                </a:solidFill>
              </a:rPr>
              <a:t>!</a:t>
            </a:r>
            <a:r>
              <a:rPr lang="en-US" altLang="zh-TW" sz="2400" dirty="0">
                <a:solidFill>
                  <a:schemeClr val="bg1">
                    <a:lumMod val="75000"/>
                  </a:schemeClr>
                </a:solidFill>
              </a:rPr>
              <a:t>		       </a:t>
            </a:r>
            <a:r>
              <a:rPr lang="en-US" altLang="zh-TW" sz="1800" dirty="0">
                <a:solidFill>
                  <a:schemeClr val="bg1">
                    <a:lumMod val="75000"/>
                  </a:schemeClr>
                </a:solidFill>
              </a:rPr>
              <a:t> </a:t>
            </a:r>
            <a:r>
              <a:rPr lang="en-US" altLang="zh-TW" sz="2400" dirty="0">
                <a:solidFill>
                  <a:srgbClr val="0070C0"/>
                </a:solidFill>
              </a:rPr>
              <a:t>Negate</a:t>
            </a:r>
            <a:r>
              <a:rPr lang="en-US" altLang="zh-TW" sz="2400" dirty="0">
                <a:solidFill>
                  <a:schemeClr val="bg1">
                    <a:lumMod val="75000"/>
                  </a:schemeClr>
                </a:solidFill>
              </a:rPr>
              <a:t> 	</a:t>
            </a:r>
            <a:r>
              <a:rPr lang="en-US" altLang="zh-TW" sz="2400" dirty="0"/>
              <a:t>   - Works</a:t>
            </a:r>
            <a:r>
              <a:rPr lang="en-US" altLang="zh-TW" sz="2000" dirty="0"/>
              <a:t> </a:t>
            </a:r>
            <a:r>
              <a:rPr lang="en-US" altLang="zh-TW" sz="2400" dirty="0"/>
              <a:t>just</a:t>
            </a:r>
            <a:r>
              <a:rPr lang="en-US" altLang="zh-TW" sz="2000" dirty="0"/>
              <a:t> </a:t>
            </a:r>
            <a:r>
              <a:rPr lang="en-US" altLang="zh-TW" sz="2400" dirty="0"/>
              <a:t>as</a:t>
            </a:r>
            <a:r>
              <a:rPr lang="en-US" altLang="zh-TW" sz="2000" dirty="0"/>
              <a:t> </a:t>
            </a:r>
            <a:r>
              <a:rPr lang="en-US" altLang="zh-TW" sz="2400" dirty="0"/>
              <a:t>it</a:t>
            </a:r>
            <a:r>
              <a:rPr lang="en-US" altLang="zh-TW" sz="2000" dirty="0"/>
              <a:t> </a:t>
            </a:r>
            <a:r>
              <a:rPr lang="en-US" altLang="zh-TW" sz="2400" dirty="0"/>
              <a:t>does</a:t>
            </a:r>
            <a:r>
              <a:rPr lang="en-US" altLang="zh-TW" sz="2000" dirty="0"/>
              <a:t> </a:t>
            </a:r>
            <a:r>
              <a:rPr lang="en-US" altLang="zh-TW" sz="2400" dirty="0"/>
              <a:t>in</a:t>
            </a:r>
            <a:r>
              <a:rPr lang="en-US" altLang="zh-TW" sz="2000" dirty="0"/>
              <a:t> </a:t>
            </a:r>
            <a:r>
              <a:rPr lang="en-US" altLang="zh-TW" sz="2400" dirty="0"/>
              <a:t>C</a:t>
            </a:r>
            <a:r>
              <a:rPr lang="en-US" altLang="zh-TW" sz="2000" dirty="0"/>
              <a:t> </a:t>
            </a:r>
            <a:r>
              <a:rPr lang="en-US" altLang="zh-TW" sz="2400" dirty="0"/>
              <a:t>conditionals.</a:t>
            </a:r>
          </a:p>
          <a:p>
            <a:pPr>
              <a:spcBef>
                <a:spcPct val="50000"/>
              </a:spcBef>
              <a:buFontTx/>
              <a:buNone/>
              <a:defRPr/>
            </a:pPr>
            <a:r>
              <a:rPr lang="en-US" altLang="zh-TW" sz="2400" dirty="0">
                <a:solidFill>
                  <a:srgbClr val="FF0000"/>
                </a:solidFill>
              </a:rPr>
              <a:t>!=</a:t>
            </a:r>
            <a:r>
              <a:rPr lang="en-US" altLang="zh-TW" sz="2400" dirty="0">
                <a:solidFill>
                  <a:schemeClr val="bg1">
                    <a:lumMod val="75000"/>
                  </a:schemeClr>
                </a:solidFill>
              </a:rPr>
              <a:t>		       </a:t>
            </a:r>
            <a:r>
              <a:rPr lang="en-US" altLang="zh-TW" sz="1800" dirty="0">
                <a:solidFill>
                  <a:schemeClr val="bg1">
                    <a:lumMod val="75000"/>
                  </a:schemeClr>
                </a:solidFill>
              </a:rPr>
              <a:t> </a:t>
            </a:r>
            <a:r>
              <a:rPr lang="en-US" altLang="zh-TW" sz="2400" dirty="0">
                <a:solidFill>
                  <a:srgbClr val="0070C0"/>
                </a:solidFill>
              </a:rPr>
              <a:t>Not</a:t>
            </a:r>
            <a:r>
              <a:rPr lang="en-US" altLang="zh-TW" sz="2400" dirty="0">
                <a:solidFill>
                  <a:schemeClr val="bg1">
                    <a:lumMod val="75000"/>
                  </a:schemeClr>
                </a:solidFill>
              </a:rPr>
              <a:t> </a:t>
            </a:r>
            <a:r>
              <a:rPr lang="en-US" altLang="zh-TW" sz="2400" dirty="0">
                <a:solidFill>
                  <a:srgbClr val="0070C0"/>
                </a:solidFill>
              </a:rPr>
              <a:t>Equal</a:t>
            </a:r>
            <a:r>
              <a:rPr lang="en-US" altLang="zh-TW" sz="2400" dirty="0">
                <a:solidFill>
                  <a:schemeClr val="bg1">
                    <a:lumMod val="75000"/>
                  </a:schemeClr>
                </a:solidFill>
              </a:rPr>
              <a:t> </a:t>
            </a:r>
            <a:r>
              <a:rPr lang="en-US" altLang="zh-TW" sz="2400" dirty="0"/>
              <a:t>- Works</a:t>
            </a:r>
            <a:r>
              <a:rPr lang="en-US" altLang="zh-TW" sz="2000" dirty="0"/>
              <a:t> </a:t>
            </a:r>
            <a:r>
              <a:rPr lang="en-US" altLang="zh-TW" sz="2400" dirty="0"/>
              <a:t>just</a:t>
            </a:r>
            <a:r>
              <a:rPr lang="en-US" altLang="zh-TW" sz="2000" dirty="0"/>
              <a:t> </a:t>
            </a:r>
            <a:r>
              <a:rPr lang="en-US" altLang="zh-TW" sz="2400" dirty="0"/>
              <a:t>as</a:t>
            </a:r>
            <a:r>
              <a:rPr lang="en-US" altLang="zh-TW" sz="2000" dirty="0"/>
              <a:t> </a:t>
            </a:r>
            <a:r>
              <a:rPr lang="en-US" altLang="zh-TW" sz="2400" dirty="0"/>
              <a:t>it</a:t>
            </a:r>
            <a:r>
              <a:rPr lang="en-US" altLang="zh-TW" sz="2000" dirty="0"/>
              <a:t> </a:t>
            </a:r>
            <a:r>
              <a:rPr lang="en-US" altLang="zh-TW" sz="2400" dirty="0"/>
              <a:t>does</a:t>
            </a:r>
            <a:r>
              <a:rPr lang="en-US" altLang="zh-TW" sz="2000" dirty="0"/>
              <a:t> </a:t>
            </a:r>
            <a:r>
              <a:rPr lang="en-US" altLang="zh-TW" sz="2400" dirty="0"/>
              <a:t>in</a:t>
            </a:r>
            <a:r>
              <a:rPr lang="en-US" altLang="zh-TW" sz="2000" dirty="0"/>
              <a:t> </a:t>
            </a:r>
            <a:r>
              <a:rPr lang="en-US" altLang="zh-TW" sz="2400" dirty="0"/>
              <a:t>C</a:t>
            </a:r>
            <a:r>
              <a:rPr lang="en-US" altLang="zh-TW" sz="2000" dirty="0"/>
              <a:t> </a:t>
            </a:r>
            <a:r>
              <a:rPr lang="en-US" altLang="zh-TW" sz="2400" dirty="0"/>
              <a:t>conditionals.</a:t>
            </a:r>
          </a:p>
          <a:p>
            <a:pPr>
              <a:spcBef>
                <a:spcPct val="50000"/>
              </a:spcBef>
              <a:buFontTx/>
              <a:buNone/>
              <a:defRPr/>
            </a:pPr>
            <a:r>
              <a:rPr lang="en-US" altLang="zh-TW" sz="2400" dirty="0">
                <a:solidFill>
                  <a:srgbClr val="FF0000"/>
                </a:solidFill>
              </a:rPr>
              <a:t>==</a:t>
            </a:r>
            <a:r>
              <a:rPr lang="en-US" altLang="zh-TW" sz="2400" dirty="0">
                <a:solidFill>
                  <a:schemeClr val="bg1">
                    <a:lumMod val="75000"/>
                  </a:schemeClr>
                </a:solidFill>
              </a:rPr>
              <a:t>	       </a:t>
            </a:r>
            <a:r>
              <a:rPr lang="en-US" altLang="zh-TW" sz="1800" dirty="0">
                <a:solidFill>
                  <a:schemeClr val="bg1">
                    <a:lumMod val="75000"/>
                  </a:schemeClr>
                </a:solidFill>
              </a:rPr>
              <a:t> </a:t>
            </a:r>
            <a:r>
              <a:rPr lang="en-US" altLang="zh-TW" sz="2400" dirty="0">
                <a:solidFill>
                  <a:srgbClr val="0070C0"/>
                </a:solidFill>
              </a:rPr>
              <a:t>Equal</a:t>
            </a:r>
            <a:r>
              <a:rPr lang="en-US" altLang="zh-TW" sz="2400" dirty="0">
                <a:solidFill>
                  <a:schemeClr val="bg1">
                    <a:lumMod val="75000"/>
                  </a:schemeClr>
                </a:solidFill>
              </a:rPr>
              <a:t>	   </a:t>
            </a:r>
            <a:r>
              <a:rPr lang="en-US" altLang="zh-TW" sz="2400" dirty="0"/>
              <a:t>- Works</a:t>
            </a:r>
            <a:r>
              <a:rPr lang="en-US" altLang="zh-TW" sz="2000" dirty="0"/>
              <a:t> </a:t>
            </a:r>
            <a:r>
              <a:rPr lang="en-US" altLang="zh-TW" sz="2400" dirty="0"/>
              <a:t>just</a:t>
            </a:r>
            <a:r>
              <a:rPr lang="en-US" altLang="zh-TW" sz="2000" dirty="0"/>
              <a:t> </a:t>
            </a:r>
            <a:r>
              <a:rPr lang="en-US" altLang="zh-TW" sz="2400" dirty="0"/>
              <a:t>as</a:t>
            </a:r>
            <a:r>
              <a:rPr lang="en-US" altLang="zh-TW" sz="2000" dirty="0"/>
              <a:t> </a:t>
            </a:r>
            <a:r>
              <a:rPr lang="en-US" altLang="zh-TW" sz="2400" dirty="0"/>
              <a:t>it</a:t>
            </a:r>
            <a:r>
              <a:rPr lang="en-US" altLang="zh-TW" sz="2000" dirty="0"/>
              <a:t> </a:t>
            </a:r>
            <a:r>
              <a:rPr lang="en-US" altLang="zh-TW" sz="2400" dirty="0"/>
              <a:t>does</a:t>
            </a:r>
            <a:r>
              <a:rPr lang="en-US" altLang="zh-TW" sz="2000" dirty="0"/>
              <a:t> </a:t>
            </a:r>
            <a:r>
              <a:rPr lang="en-US" altLang="zh-TW" sz="2400" dirty="0"/>
              <a:t>in</a:t>
            </a:r>
            <a:r>
              <a:rPr lang="en-US" altLang="zh-TW" sz="2000" dirty="0"/>
              <a:t> </a:t>
            </a:r>
            <a:r>
              <a:rPr lang="en-US" altLang="zh-TW" sz="2400" dirty="0"/>
              <a:t>C</a:t>
            </a:r>
            <a:r>
              <a:rPr lang="en-US" altLang="zh-TW" sz="2000" dirty="0"/>
              <a:t> </a:t>
            </a:r>
            <a:r>
              <a:rPr lang="en-US" altLang="zh-TW" sz="2400" dirty="0"/>
              <a:t>conditionals.</a:t>
            </a:r>
          </a:p>
          <a:p>
            <a:pPr>
              <a:spcBef>
                <a:spcPct val="50000"/>
              </a:spcBef>
              <a:buFontTx/>
              <a:buNone/>
              <a:defRPr/>
            </a:pPr>
            <a:r>
              <a:rPr lang="en-US" altLang="zh-TW" sz="2400" dirty="0">
                <a:solidFill>
                  <a:srgbClr val="FF0000"/>
                </a:solidFill>
              </a:rPr>
              <a:t>&gt;</a:t>
            </a:r>
            <a:r>
              <a:rPr lang="en-US" altLang="zh-TW" sz="1800" dirty="0">
                <a:solidFill>
                  <a:srgbClr val="FF0000"/>
                </a:solidFill>
              </a:rPr>
              <a:t>,</a:t>
            </a:r>
            <a:r>
              <a:rPr lang="en-US" altLang="zh-TW" sz="1400" dirty="0">
                <a:solidFill>
                  <a:srgbClr val="FF0000"/>
                </a:solidFill>
              </a:rPr>
              <a:t> </a:t>
            </a:r>
            <a:r>
              <a:rPr lang="en-US" altLang="zh-TW" sz="2400" dirty="0">
                <a:solidFill>
                  <a:srgbClr val="FF0000"/>
                </a:solidFill>
              </a:rPr>
              <a:t>&lt;</a:t>
            </a:r>
            <a:r>
              <a:rPr lang="en-US" altLang="zh-TW" sz="1800" dirty="0">
                <a:solidFill>
                  <a:srgbClr val="FF0000"/>
                </a:solidFill>
              </a:rPr>
              <a:t>,</a:t>
            </a:r>
            <a:r>
              <a:rPr lang="en-US" altLang="zh-TW" sz="1400" dirty="0">
                <a:solidFill>
                  <a:srgbClr val="FF0000"/>
                </a:solidFill>
              </a:rPr>
              <a:t> </a:t>
            </a:r>
            <a:r>
              <a:rPr lang="en-US" altLang="zh-TW" sz="2400" dirty="0">
                <a:solidFill>
                  <a:srgbClr val="FF0000"/>
                </a:solidFill>
              </a:rPr>
              <a:t>&lt;=</a:t>
            </a:r>
            <a:r>
              <a:rPr lang="en-US" altLang="zh-TW" sz="1800" dirty="0">
                <a:solidFill>
                  <a:srgbClr val="FF0000"/>
                </a:solidFill>
              </a:rPr>
              <a:t>,</a:t>
            </a:r>
            <a:r>
              <a:rPr lang="en-US" altLang="zh-TW" sz="1400" dirty="0">
                <a:solidFill>
                  <a:srgbClr val="FF0000"/>
                </a:solidFill>
              </a:rPr>
              <a:t> </a:t>
            </a:r>
            <a:r>
              <a:rPr lang="en-US" altLang="zh-TW" sz="2400" dirty="0">
                <a:solidFill>
                  <a:srgbClr val="FF0000"/>
                </a:solidFill>
              </a:rPr>
              <a:t>&gt;= </a:t>
            </a:r>
            <a:r>
              <a:rPr lang="en-US" altLang="zh-TW" sz="1800" dirty="0">
                <a:solidFill>
                  <a:srgbClr val="FF0000"/>
                </a:solidFill>
              </a:rPr>
              <a:t> </a:t>
            </a:r>
            <a:r>
              <a:rPr lang="en-US" altLang="zh-TW" sz="2400" dirty="0">
                <a:solidFill>
                  <a:srgbClr val="0070C0"/>
                </a:solidFill>
              </a:rPr>
              <a:t>Relational</a:t>
            </a:r>
            <a:r>
              <a:rPr lang="en-US" altLang="zh-TW" sz="2400" dirty="0">
                <a:solidFill>
                  <a:schemeClr val="bg1">
                    <a:lumMod val="75000"/>
                  </a:schemeClr>
                </a:solidFill>
              </a:rPr>
              <a:t> </a:t>
            </a:r>
            <a:r>
              <a:rPr lang="en-US" altLang="zh-TW" sz="2400" dirty="0"/>
              <a:t>- Work</a:t>
            </a:r>
            <a:r>
              <a:rPr lang="en-US" altLang="zh-TW" sz="2000" dirty="0"/>
              <a:t> </a:t>
            </a:r>
            <a:r>
              <a:rPr lang="en-US" altLang="zh-TW" sz="2400" dirty="0"/>
              <a:t>just as they do in</a:t>
            </a:r>
            <a:r>
              <a:rPr lang="en-US" altLang="zh-TW" sz="2000" dirty="0"/>
              <a:t> </a:t>
            </a:r>
            <a:r>
              <a:rPr lang="en-US" altLang="zh-TW" sz="2400" dirty="0"/>
              <a:t>C</a:t>
            </a:r>
            <a:r>
              <a:rPr lang="en-US" altLang="zh-TW" sz="2000" dirty="0"/>
              <a:t> </a:t>
            </a:r>
            <a:r>
              <a:rPr lang="en-US" altLang="zh-TW" sz="2400" dirty="0"/>
              <a:t>conditionals </a:t>
            </a:r>
            <a:endParaRPr lang="en-US" altLang="zh-TW" sz="2400" dirty="0" smtClean="0"/>
          </a:p>
          <a:p>
            <a:pPr>
              <a:spcBef>
                <a:spcPct val="50000"/>
              </a:spcBef>
              <a:buFontTx/>
              <a:buNone/>
              <a:defRPr/>
            </a:pPr>
            <a:r>
              <a:rPr lang="en-US" altLang="zh-TW" sz="2400" dirty="0" smtClean="0">
                <a:solidFill>
                  <a:schemeClr val="bg1">
                    <a:lumMod val="75000"/>
                  </a:schemeClr>
                </a:solidFill>
              </a:rPr>
              <a:t>=~   </a:t>
            </a:r>
            <a:r>
              <a:rPr lang="en-US" altLang="zh-TW" sz="2400" dirty="0">
                <a:solidFill>
                  <a:schemeClr val="bg1">
                    <a:lumMod val="75000"/>
                  </a:schemeClr>
                </a:solidFill>
              </a:rPr>
              <a:t>	       </a:t>
            </a:r>
            <a:r>
              <a:rPr lang="en-US" altLang="zh-TW" sz="1800" dirty="0">
                <a:solidFill>
                  <a:schemeClr val="bg1">
                    <a:lumMod val="75000"/>
                  </a:schemeClr>
                </a:solidFill>
              </a:rPr>
              <a:t> </a:t>
            </a:r>
            <a:r>
              <a:rPr lang="en-US" altLang="zh-TW" sz="2400" dirty="0">
                <a:solidFill>
                  <a:schemeClr val="bg1">
                    <a:lumMod val="75000"/>
                  </a:schemeClr>
                </a:solidFill>
              </a:rPr>
              <a:t>Pattern</a:t>
            </a:r>
            <a:r>
              <a:rPr lang="en-US" altLang="zh-TW" sz="2000" dirty="0">
                <a:solidFill>
                  <a:schemeClr val="bg1">
                    <a:lumMod val="75000"/>
                  </a:schemeClr>
                </a:solidFill>
              </a:rPr>
              <a:t> </a:t>
            </a:r>
            <a:r>
              <a:rPr lang="en-US" altLang="zh-TW" sz="2400" dirty="0">
                <a:solidFill>
                  <a:schemeClr val="bg1">
                    <a:lumMod val="75000"/>
                  </a:schemeClr>
                </a:solidFill>
              </a:rPr>
              <a:t>Match (The</a:t>
            </a:r>
            <a:r>
              <a:rPr lang="en-US" altLang="zh-TW" sz="2000" dirty="0">
                <a:solidFill>
                  <a:schemeClr val="bg1">
                    <a:lumMod val="75000"/>
                  </a:schemeClr>
                </a:solidFill>
              </a:rPr>
              <a:t> </a:t>
            </a:r>
            <a:r>
              <a:rPr lang="en-US" altLang="zh-TW" sz="2400" dirty="0">
                <a:solidFill>
                  <a:schemeClr val="bg1">
                    <a:lumMod val="75000"/>
                  </a:schemeClr>
                </a:solidFill>
              </a:rPr>
              <a:t>variable</a:t>
            </a:r>
            <a:r>
              <a:rPr lang="en-US" altLang="zh-TW" sz="2000" dirty="0">
                <a:solidFill>
                  <a:schemeClr val="bg1">
                    <a:lumMod val="75000"/>
                  </a:schemeClr>
                </a:solidFill>
              </a:rPr>
              <a:t> </a:t>
            </a:r>
            <a:r>
              <a:rPr lang="en-US" altLang="zh-TW" sz="2400" dirty="0">
                <a:solidFill>
                  <a:schemeClr val="bg1">
                    <a:lumMod val="75000"/>
                  </a:schemeClr>
                </a:solidFill>
              </a:rPr>
              <a:t>goes</a:t>
            </a:r>
            <a:r>
              <a:rPr lang="en-US" altLang="zh-TW" sz="2000" dirty="0">
                <a:solidFill>
                  <a:schemeClr val="bg1">
                    <a:lumMod val="75000"/>
                  </a:schemeClr>
                </a:solidFill>
              </a:rPr>
              <a:t> </a:t>
            </a:r>
            <a:r>
              <a:rPr lang="en-US" altLang="zh-TW" sz="2400" dirty="0">
                <a:solidFill>
                  <a:schemeClr val="bg1">
                    <a:lumMod val="75000"/>
                  </a:schemeClr>
                </a:solidFill>
              </a:rPr>
              <a:t>on</a:t>
            </a:r>
            <a:r>
              <a:rPr lang="en-US" altLang="zh-TW" sz="2000" dirty="0">
                <a:solidFill>
                  <a:schemeClr val="bg1">
                    <a:lumMod val="75000"/>
                  </a:schemeClr>
                </a:solidFill>
              </a:rPr>
              <a:t> </a:t>
            </a:r>
            <a:r>
              <a:rPr lang="en-US" altLang="zh-TW" sz="2400" dirty="0">
                <a:solidFill>
                  <a:schemeClr val="bg1">
                    <a:lumMod val="75000"/>
                  </a:schemeClr>
                </a:solidFill>
              </a:rPr>
              <a:t>the</a:t>
            </a:r>
            <a:r>
              <a:rPr lang="en-US" altLang="zh-TW" sz="2000" dirty="0">
                <a:solidFill>
                  <a:schemeClr val="bg1">
                    <a:lumMod val="75000"/>
                  </a:schemeClr>
                </a:solidFill>
              </a:rPr>
              <a:t> </a:t>
            </a:r>
            <a:r>
              <a:rPr lang="en-US" altLang="zh-TW" sz="2400" dirty="0">
                <a:solidFill>
                  <a:schemeClr val="bg1">
                    <a:lumMod val="75000"/>
                  </a:schemeClr>
                </a:solidFill>
              </a:rPr>
              <a:t>left</a:t>
            </a:r>
            <a:r>
              <a:rPr lang="en-US" altLang="zh-TW" sz="2000" dirty="0">
                <a:solidFill>
                  <a:schemeClr val="bg1">
                    <a:lumMod val="75000"/>
                  </a:schemeClr>
                </a:solidFill>
              </a:rPr>
              <a:t>-</a:t>
            </a:r>
            <a:r>
              <a:rPr lang="en-US" altLang="zh-TW" sz="2400" dirty="0">
                <a:solidFill>
                  <a:schemeClr val="bg1">
                    <a:lumMod val="75000"/>
                  </a:schemeClr>
                </a:solidFill>
              </a:rPr>
              <a:t>hand		 	sided and the pattern on the right-hand side.)</a:t>
            </a:r>
            <a:br>
              <a:rPr lang="en-US" altLang="zh-TW" sz="2400" dirty="0">
                <a:solidFill>
                  <a:schemeClr val="bg1">
                    <a:lumMod val="75000"/>
                  </a:schemeClr>
                </a:solidFill>
              </a:rPr>
            </a:br>
            <a:r>
              <a:rPr lang="en-US" altLang="zh-TW" sz="2400" dirty="0">
                <a:solidFill>
                  <a:schemeClr val="bg1">
                    <a:lumMod val="75000"/>
                  </a:schemeClr>
                </a:solidFill>
              </a:rPr>
              <a:t> 		The pattern format is similar to the wildcard 			patterns we have used before.</a:t>
            </a:r>
          </a:p>
          <a:p>
            <a:pPr>
              <a:spcBef>
                <a:spcPct val="50000"/>
              </a:spcBef>
              <a:buFontTx/>
              <a:buNone/>
              <a:defRPr/>
            </a:pPr>
            <a:r>
              <a:rPr lang="en-US" altLang="zh-TW" sz="2400" dirty="0">
                <a:solidFill>
                  <a:schemeClr val="bg1">
                    <a:lumMod val="75000"/>
                  </a:schemeClr>
                </a:solidFill>
              </a:rPr>
              <a:t>!~   	       Pattern Not Match (If the left-hand side does 			not match the pattern, the condition is true.)</a:t>
            </a:r>
          </a:p>
          <a:p>
            <a:pPr marL="1800225" indent="-1800225">
              <a:spcBef>
                <a:spcPts val="0"/>
              </a:spcBef>
              <a:buNone/>
              <a:defRPr/>
            </a:pPr>
            <a:r>
              <a:rPr lang="en-US" altLang="zh-TW" sz="2400" dirty="0"/>
              <a:t> </a:t>
            </a:r>
            <a:r>
              <a:rPr lang="en-US" altLang="zh-TW" sz="2400" dirty="0">
                <a:solidFill>
                  <a:schemeClr val="bg1">
                    <a:lumMod val="75000"/>
                  </a:schemeClr>
                </a:solidFill>
              </a:rPr>
              <a:t>		These wildcard patterns only allow “?” and “*”, not “[</a:t>
            </a:r>
            <a:r>
              <a:rPr lang="en-US" altLang="zh-TW" sz="1000" dirty="0">
                <a:solidFill>
                  <a:schemeClr val="bg1">
                    <a:lumMod val="75000"/>
                  </a:schemeClr>
                </a:solidFill>
              </a:rPr>
              <a:t> </a:t>
            </a:r>
            <a:r>
              <a:rPr lang="en-US" altLang="zh-TW" sz="2400" dirty="0">
                <a:solidFill>
                  <a:schemeClr val="bg1">
                    <a:lumMod val="75000"/>
                  </a:schemeClr>
                </a:solidFill>
              </a:rPr>
              <a:t>]” and “[^]”.  This odd rule makes =~ and != inconsistent. Such things are common in </a:t>
            </a:r>
            <a:r>
              <a:rPr lang="en-US" altLang="zh-TW" sz="2400" dirty="0" err="1">
                <a:solidFill>
                  <a:schemeClr val="bg1">
                    <a:lumMod val="75000"/>
                  </a:schemeClr>
                </a:solidFill>
              </a:rPr>
              <a:t>cshell</a:t>
            </a:r>
            <a:r>
              <a:rPr lang="en-US" altLang="zh-TW" sz="2400" dirty="0">
                <a:solidFill>
                  <a:schemeClr val="bg1">
                    <a:lumMod val="75000"/>
                  </a:schemeClr>
                </a:solidFill>
              </a:rPr>
              <a:t>.</a:t>
            </a:r>
          </a:p>
        </p:txBody>
      </p:sp>
      <p:sp>
        <p:nvSpPr>
          <p:cNvPr id="66564"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eaLnBrk="1" hangingPunct="1">
              <a:spcBef>
                <a:spcPct val="0"/>
              </a:spcBef>
              <a:buFontTx/>
              <a:buNone/>
            </a:pPr>
            <a:r>
              <a:rPr lang="en-US" altLang="zh-TW" sz="4800">
                <a:solidFill>
                  <a:srgbClr val="0070C0"/>
                </a:solidFill>
              </a:rPr>
              <a:t>Conditional Expressions</a:t>
            </a:r>
          </a:p>
        </p:txBody>
      </p:sp>
    </p:spTree>
    <p:extLst>
      <p:ext uri="{BB962C8B-B14F-4D97-AF65-F5344CB8AC3E}">
        <p14:creationId xmlns:p14="http://schemas.microsoft.com/office/powerpoint/2010/main" val="1178447929"/>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ChangeArrowheads="1"/>
          </p:cNvSpPr>
          <p:nvPr/>
        </p:nvSpPr>
        <p:spPr bwMode="auto">
          <a:xfrm>
            <a:off x="939800" y="1625600"/>
            <a:ext cx="7950200" cy="4749800"/>
          </a:xfrm>
          <a:prstGeom prst="rect">
            <a:avLst/>
          </a:prstGeom>
          <a:solidFill>
            <a:schemeClr val="bg1"/>
          </a:solidFill>
          <a:ln w="50800">
            <a:solidFill>
              <a:schemeClr val="bg1"/>
            </a:solidFill>
            <a:miter lim="800000"/>
            <a:headEnd/>
            <a:tailEnd/>
          </a:ln>
        </p:spPr>
        <p:txBody>
          <a:bodyPr wrap="none" anchor="ct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spcBef>
                <a:spcPct val="0"/>
              </a:spcBef>
              <a:buFontTx/>
              <a:buNone/>
            </a:pPr>
            <a:endParaRPr lang="zh-TW" altLang="en-US" sz="1800">
              <a:latin typeface="Arial Narrow" pitchFamily="34" charset="0"/>
            </a:endParaRPr>
          </a:p>
        </p:txBody>
      </p:sp>
      <p:sp>
        <p:nvSpPr>
          <p:cNvPr id="90115" name="Rectangle 4"/>
          <p:cNvSpPr>
            <a:spLocks noGrp="1" noChangeArrowheads="1"/>
          </p:cNvSpPr>
          <p:nvPr>
            <p:ph type="body" idx="1"/>
          </p:nvPr>
        </p:nvSpPr>
        <p:spPr>
          <a:xfrm>
            <a:off x="457200" y="1066800"/>
            <a:ext cx="8534400" cy="5791200"/>
          </a:xfrm>
        </p:spPr>
        <p:txBody>
          <a:bodyPr lIns="90488" tIns="44450" rIns="90488" bIns="44450"/>
          <a:lstStyle/>
          <a:p>
            <a:pPr>
              <a:buFontTx/>
              <a:buNone/>
              <a:defRPr/>
            </a:pPr>
            <a:r>
              <a:rPr lang="en-US" altLang="zh-TW" sz="2400" dirty="0">
                <a:solidFill>
                  <a:schemeClr val="bg1">
                    <a:lumMod val="75000"/>
                  </a:schemeClr>
                </a:solidFill>
              </a:rPr>
              <a:t>!		       </a:t>
            </a:r>
            <a:r>
              <a:rPr lang="en-US" altLang="zh-TW" sz="1800" dirty="0">
                <a:solidFill>
                  <a:schemeClr val="bg1">
                    <a:lumMod val="75000"/>
                  </a:schemeClr>
                </a:solidFill>
              </a:rPr>
              <a:t> </a:t>
            </a:r>
            <a:r>
              <a:rPr lang="en-US" altLang="zh-TW" sz="2400" dirty="0">
                <a:solidFill>
                  <a:schemeClr val="bg1">
                    <a:lumMod val="75000"/>
                  </a:schemeClr>
                </a:solidFill>
              </a:rPr>
              <a:t>Negate 	   - Works</a:t>
            </a:r>
            <a:r>
              <a:rPr lang="en-US" altLang="zh-TW" sz="2000" dirty="0">
                <a:solidFill>
                  <a:schemeClr val="bg1">
                    <a:lumMod val="75000"/>
                  </a:schemeClr>
                </a:solidFill>
              </a:rPr>
              <a:t> </a:t>
            </a:r>
            <a:r>
              <a:rPr lang="en-US" altLang="zh-TW" sz="2400" dirty="0">
                <a:solidFill>
                  <a:schemeClr val="bg1">
                    <a:lumMod val="75000"/>
                  </a:schemeClr>
                </a:solidFill>
              </a:rPr>
              <a:t>just</a:t>
            </a:r>
            <a:r>
              <a:rPr lang="en-US" altLang="zh-TW" sz="2000" dirty="0">
                <a:solidFill>
                  <a:schemeClr val="bg1">
                    <a:lumMod val="75000"/>
                  </a:schemeClr>
                </a:solidFill>
              </a:rPr>
              <a:t> </a:t>
            </a:r>
            <a:r>
              <a:rPr lang="en-US" altLang="zh-TW" sz="2400" dirty="0">
                <a:solidFill>
                  <a:schemeClr val="bg1">
                    <a:lumMod val="75000"/>
                  </a:schemeClr>
                </a:solidFill>
              </a:rPr>
              <a:t>as</a:t>
            </a:r>
            <a:r>
              <a:rPr lang="en-US" altLang="zh-TW" sz="2000" dirty="0">
                <a:solidFill>
                  <a:schemeClr val="bg1">
                    <a:lumMod val="75000"/>
                  </a:schemeClr>
                </a:solidFill>
              </a:rPr>
              <a:t> </a:t>
            </a:r>
            <a:r>
              <a:rPr lang="en-US" altLang="zh-TW" sz="2400" dirty="0">
                <a:solidFill>
                  <a:schemeClr val="bg1">
                    <a:lumMod val="75000"/>
                  </a:schemeClr>
                </a:solidFill>
              </a:rPr>
              <a:t>it</a:t>
            </a:r>
            <a:r>
              <a:rPr lang="en-US" altLang="zh-TW" sz="2000" dirty="0">
                <a:solidFill>
                  <a:schemeClr val="bg1">
                    <a:lumMod val="75000"/>
                  </a:schemeClr>
                </a:solidFill>
              </a:rPr>
              <a:t> </a:t>
            </a:r>
            <a:r>
              <a:rPr lang="en-US" altLang="zh-TW" sz="2400" dirty="0">
                <a:solidFill>
                  <a:schemeClr val="bg1">
                    <a:lumMod val="75000"/>
                  </a:schemeClr>
                </a:solidFill>
              </a:rPr>
              <a:t>does</a:t>
            </a:r>
            <a:r>
              <a:rPr lang="en-US" altLang="zh-TW" sz="2000" dirty="0">
                <a:solidFill>
                  <a:schemeClr val="bg1">
                    <a:lumMod val="75000"/>
                  </a:schemeClr>
                </a:solidFill>
              </a:rPr>
              <a:t> </a:t>
            </a:r>
            <a:r>
              <a:rPr lang="en-US" altLang="zh-TW" sz="2400" dirty="0">
                <a:solidFill>
                  <a:schemeClr val="bg1">
                    <a:lumMod val="75000"/>
                  </a:schemeClr>
                </a:solidFill>
              </a:rPr>
              <a:t>in</a:t>
            </a:r>
            <a:r>
              <a:rPr lang="en-US" altLang="zh-TW" sz="2000" dirty="0">
                <a:solidFill>
                  <a:schemeClr val="bg1">
                    <a:lumMod val="75000"/>
                  </a:schemeClr>
                </a:solidFill>
              </a:rPr>
              <a:t> </a:t>
            </a:r>
            <a:r>
              <a:rPr lang="en-US" altLang="zh-TW" sz="2400" dirty="0">
                <a:solidFill>
                  <a:schemeClr val="bg1">
                    <a:lumMod val="75000"/>
                  </a:schemeClr>
                </a:solidFill>
              </a:rPr>
              <a:t>C</a:t>
            </a:r>
            <a:r>
              <a:rPr lang="en-US" altLang="zh-TW" sz="2000" dirty="0">
                <a:solidFill>
                  <a:schemeClr val="bg1">
                    <a:lumMod val="75000"/>
                  </a:schemeClr>
                </a:solidFill>
              </a:rPr>
              <a:t> </a:t>
            </a:r>
            <a:r>
              <a:rPr lang="en-US" altLang="zh-TW" sz="2400" dirty="0">
                <a:solidFill>
                  <a:schemeClr val="bg1">
                    <a:lumMod val="75000"/>
                  </a:schemeClr>
                </a:solidFill>
              </a:rPr>
              <a:t>conditionals.</a:t>
            </a:r>
          </a:p>
          <a:p>
            <a:pPr>
              <a:spcBef>
                <a:spcPct val="50000"/>
              </a:spcBef>
              <a:buFontTx/>
              <a:buNone/>
              <a:defRPr/>
            </a:pPr>
            <a:r>
              <a:rPr lang="en-US" altLang="zh-TW" sz="2400" dirty="0">
                <a:solidFill>
                  <a:schemeClr val="bg1">
                    <a:lumMod val="75000"/>
                  </a:schemeClr>
                </a:solidFill>
              </a:rPr>
              <a:t>!=		       </a:t>
            </a:r>
            <a:r>
              <a:rPr lang="en-US" altLang="zh-TW" sz="1800" dirty="0">
                <a:solidFill>
                  <a:schemeClr val="bg1">
                    <a:lumMod val="75000"/>
                  </a:schemeClr>
                </a:solidFill>
              </a:rPr>
              <a:t> </a:t>
            </a:r>
            <a:r>
              <a:rPr lang="en-US" altLang="zh-TW" sz="2400" dirty="0">
                <a:solidFill>
                  <a:schemeClr val="bg1">
                    <a:lumMod val="75000"/>
                  </a:schemeClr>
                </a:solidFill>
              </a:rPr>
              <a:t>Not Equal - Works</a:t>
            </a:r>
            <a:r>
              <a:rPr lang="en-US" altLang="zh-TW" sz="2000" dirty="0">
                <a:solidFill>
                  <a:schemeClr val="bg1">
                    <a:lumMod val="75000"/>
                  </a:schemeClr>
                </a:solidFill>
              </a:rPr>
              <a:t> </a:t>
            </a:r>
            <a:r>
              <a:rPr lang="en-US" altLang="zh-TW" sz="2400" dirty="0">
                <a:solidFill>
                  <a:schemeClr val="bg1">
                    <a:lumMod val="75000"/>
                  </a:schemeClr>
                </a:solidFill>
              </a:rPr>
              <a:t>just</a:t>
            </a:r>
            <a:r>
              <a:rPr lang="en-US" altLang="zh-TW" sz="2000" dirty="0">
                <a:solidFill>
                  <a:schemeClr val="bg1">
                    <a:lumMod val="75000"/>
                  </a:schemeClr>
                </a:solidFill>
              </a:rPr>
              <a:t> </a:t>
            </a:r>
            <a:r>
              <a:rPr lang="en-US" altLang="zh-TW" sz="2400" dirty="0">
                <a:solidFill>
                  <a:schemeClr val="bg1">
                    <a:lumMod val="75000"/>
                  </a:schemeClr>
                </a:solidFill>
              </a:rPr>
              <a:t>as</a:t>
            </a:r>
            <a:r>
              <a:rPr lang="en-US" altLang="zh-TW" sz="2000" dirty="0">
                <a:solidFill>
                  <a:schemeClr val="bg1">
                    <a:lumMod val="75000"/>
                  </a:schemeClr>
                </a:solidFill>
              </a:rPr>
              <a:t> </a:t>
            </a:r>
            <a:r>
              <a:rPr lang="en-US" altLang="zh-TW" sz="2400" dirty="0">
                <a:solidFill>
                  <a:schemeClr val="bg1">
                    <a:lumMod val="75000"/>
                  </a:schemeClr>
                </a:solidFill>
              </a:rPr>
              <a:t>it</a:t>
            </a:r>
            <a:r>
              <a:rPr lang="en-US" altLang="zh-TW" sz="2000" dirty="0">
                <a:solidFill>
                  <a:schemeClr val="bg1">
                    <a:lumMod val="75000"/>
                  </a:schemeClr>
                </a:solidFill>
              </a:rPr>
              <a:t> </a:t>
            </a:r>
            <a:r>
              <a:rPr lang="en-US" altLang="zh-TW" sz="2400" dirty="0">
                <a:solidFill>
                  <a:schemeClr val="bg1">
                    <a:lumMod val="75000"/>
                  </a:schemeClr>
                </a:solidFill>
              </a:rPr>
              <a:t>does</a:t>
            </a:r>
            <a:r>
              <a:rPr lang="en-US" altLang="zh-TW" sz="2000" dirty="0">
                <a:solidFill>
                  <a:schemeClr val="bg1">
                    <a:lumMod val="75000"/>
                  </a:schemeClr>
                </a:solidFill>
              </a:rPr>
              <a:t> </a:t>
            </a:r>
            <a:r>
              <a:rPr lang="en-US" altLang="zh-TW" sz="2400" dirty="0">
                <a:solidFill>
                  <a:schemeClr val="bg1">
                    <a:lumMod val="75000"/>
                  </a:schemeClr>
                </a:solidFill>
              </a:rPr>
              <a:t>in</a:t>
            </a:r>
            <a:r>
              <a:rPr lang="en-US" altLang="zh-TW" sz="2000" dirty="0">
                <a:solidFill>
                  <a:schemeClr val="bg1">
                    <a:lumMod val="75000"/>
                  </a:schemeClr>
                </a:solidFill>
              </a:rPr>
              <a:t> </a:t>
            </a:r>
            <a:r>
              <a:rPr lang="en-US" altLang="zh-TW" sz="2400" dirty="0">
                <a:solidFill>
                  <a:schemeClr val="bg1">
                    <a:lumMod val="75000"/>
                  </a:schemeClr>
                </a:solidFill>
              </a:rPr>
              <a:t>C</a:t>
            </a:r>
            <a:r>
              <a:rPr lang="en-US" altLang="zh-TW" sz="2000" dirty="0">
                <a:solidFill>
                  <a:schemeClr val="bg1">
                    <a:lumMod val="75000"/>
                  </a:schemeClr>
                </a:solidFill>
              </a:rPr>
              <a:t> </a:t>
            </a:r>
            <a:r>
              <a:rPr lang="en-US" altLang="zh-TW" sz="2400" dirty="0">
                <a:solidFill>
                  <a:schemeClr val="bg1">
                    <a:lumMod val="75000"/>
                  </a:schemeClr>
                </a:solidFill>
              </a:rPr>
              <a:t>conditionals.</a:t>
            </a:r>
          </a:p>
          <a:p>
            <a:pPr>
              <a:spcBef>
                <a:spcPct val="50000"/>
              </a:spcBef>
              <a:buFontTx/>
              <a:buNone/>
              <a:defRPr/>
            </a:pPr>
            <a:r>
              <a:rPr lang="en-US" altLang="zh-TW" sz="2400" dirty="0">
                <a:solidFill>
                  <a:schemeClr val="bg1">
                    <a:lumMod val="75000"/>
                  </a:schemeClr>
                </a:solidFill>
              </a:rPr>
              <a:t>==	       </a:t>
            </a:r>
            <a:r>
              <a:rPr lang="en-US" altLang="zh-TW" sz="1800" dirty="0">
                <a:solidFill>
                  <a:schemeClr val="bg1">
                    <a:lumMod val="75000"/>
                  </a:schemeClr>
                </a:solidFill>
              </a:rPr>
              <a:t> </a:t>
            </a:r>
            <a:r>
              <a:rPr lang="en-US" altLang="zh-TW" sz="2400" dirty="0">
                <a:solidFill>
                  <a:schemeClr val="bg1">
                    <a:lumMod val="75000"/>
                  </a:schemeClr>
                </a:solidFill>
              </a:rPr>
              <a:t>Equal	   - Works</a:t>
            </a:r>
            <a:r>
              <a:rPr lang="en-US" altLang="zh-TW" sz="2000" dirty="0">
                <a:solidFill>
                  <a:schemeClr val="bg1">
                    <a:lumMod val="75000"/>
                  </a:schemeClr>
                </a:solidFill>
              </a:rPr>
              <a:t> </a:t>
            </a:r>
            <a:r>
              <a:rPr lang="en-US" altLang="zh-TW" sz="2400" dirty="0">
                <a:solidFill>
                  <a:schemeClr val="bg1">
                    <a:lumMod val="75000"/>
                  </a:schemeClr>
                </a:solidFill>
              </a:rPr>
              <a:t>just</a:t>
            </a:r>
            <a:r>
              <a:rPr lang="en-US" altLang="zh-TW" sz="2000" dirty="0">
                <a:solidFill>
                  <a:schemeClr val="bg1">
                    <a:lumMod val="75000"/>
                  </a:schemeClr>
                </a:solidFill>
              </a:rPr>
              <a:t> </a:t>
            </a:r>
            <a:r>
              <a:rPr lang="en-US" altLang="zh-TW" sz="2400" dirty="0">
                <a:solidFill>
                  <a:schemeClr val="bg1">
                    <a:lumMod val="75000"/>
                  </a:schemeClr>
                </a:solidFill>
              </a:rPr>
              <a:t>as</a:t>
            </a:r>
            <a:r>
              <a:rPr lang="en-US" altLang="zh-TW" sz="2000" dirty="0">
                <a:solidFill>
                  <a:schemeClr val="bg1">
                    <a:lumMod val="75000"/>
                  </a:schemeClr>
                </a:solidFill>
              </a:rPr>
              <a:t> </a:t>
            </a:r>
            <a:r>
              <a:rPr lang="en-US" altLang="zh-TW" sz="2400" dirty="0">
                <a:solidFill>
                  <a:schemeClr val="bg1">
                    <a:lumMod val="75000"/>
                  </a:schemeClr>
                </a:solidFill>
              </a:rPr>
              <a:t>it</a:t>
            </a:r>
            <a:r>
              <a:rPr lang="en-US" altLang="zh-TW" sz="2000" dirty="0">
                <a:solidFill>
                  <a:schemeClr val="bg1">
                    <a:lumMod val="75000"/>
                  </a:schemeClr>
                </a:solidFill>
              </a:rPr>
              <a:t> </a:t>
            </a:r>
            <a:r>
              <a:rPr lang="en-US" altLang="zh-TW" sz="2400" dirty="0">
                <a:solidFill>
                  <a:schemeClr val="bg1">
                    <a:lumMod val="75000"/>
                  </a:schemeClr>
                </a:solidFill>
              </a:rPr>
              <a:t>does</a:t>
            </a:r>
            <a:r>
              <a:rPr lang="en-US" altLang="zh-TW" sz="2000" dirty="0">
                <a:solidFill>
                  <a:schemeClr val="bg1">
                    <a:lumMod val="75000"/>
                  </a:schemeClr>
                </a:solidFill>
              </a:rPr>
              <a:t> </a:t>
            </a:r>
            <a:r>
              <a:rPr lang="en-US" altLang="zh-TW" sz="2400" dirty="0">
                <a:solidFill>
                  <a:schemeClr val="bg1">
                    <a:lumMod val="75000"/>
                  </a:schemeClr>
                </a:solidFill>
              </a:rPr>
              <a:t>in</a:t>
            </a:r>
            <a:r>
              <a:rPr lang="en-US" altLang="zh-TW" sz="2000" dirty="0">
                <a:solidFill>
                  <a:schemeClr val="bg1">
                    <a:lumMod val="75000"/>
                  </a:schemeClr>
                </a:solidFill>
              </a:rPr>
              <a:t> </a:t>
            </a:r>
            <a:r>
              <a:rPr lang="en-US" altLang="zh-TW" sz="2400" dirty="0">
                <a:solidFill>
                  <a:schemeClr val="bg1">
                    <a:lumMod val="75000"/>
                  </a:schemeClr>
                </a:solidFill>
              </a:rPr>
              <a:t>C</a:t>
            </a:r>
            <a:r>
              <a:rPr lang="en-US" altLang="zh-TW" sz="2000" dirty="0">
                <a:solidFill>
                  <a:schemeClr val="bg1">
                    <a:lumMod val="75000"/>
                  </a:schemeClr>
                </a:solidFill>
              </a:rPr>
              <a:t> </a:t>
            </a:r>
            <a:r>
              <a:rPr lang="en-US" altLang="zh-TW" sz="2400" dirty="0">
                <a:solidFill>
                  <a:schemeClr val="bg1">
                    <a:lumMod val="75000"/>
                  </a:schemeClr>
                </a:solidFill>
              </a:rPr>
              <a:t>conditionals.</a:t>
            </a:r>
          </a:p>
          <a:p>
            <a:pPr>
              <a:spcBef>
                <a:spcPct val="50000"/>
              </a:spcBef>
              <a:buFontTx/>
              <a:buNone/>
              <a:defRPr/>
            </a:pPr>
            <a:r>
              <a:rPr lang="en-US" altLang="zh-TW" sz="2400" dirty="0">
                <a:solidFill>
                  <a:schemeClr val="bg1">
                    <a:lumMod val="75000"/>
                  </a:schemeClr>
                </a:solidFill>
              </a:rPr>
              <a:t>&gt;</a:t>
            </a:r>
            <a:r>
              <a:rPr lang="en-US" altLang="zh-TW" sz="1800" dirty="0">
                <a:solidFill>
                  <a:schemeClr val="bg1">
                    <a:lumMod val="75000"/>
                  </a:schemeClr>
                </a:solidFill>
              </a:rPr>
              <a:t>,</a:t>
            </a:r>
            <a:r>
              <a:rPr lang="en-US" altLang="zh-TW" sz="1400" dirty="0">
                <a:solidFill>
                  <a:schemeClr val="bg1">
                    <a:lumMod val="75000"/>
                  </a:schemeClr>
                </a:solidFill>
              </a:rPr>
              <a:t> </a:t>
            </a:r>
            <a:r>
              <a:rPr lang="en-US" altLang="zh-TW" sz="2400" dirty="0">
                <a:solidFill>
                  <a:schemeClr val="bg1">
                    <a:lumMod val="75000"/>
                  </a:schemeClr>
                </a:solidFill>
              </a:rPr>
              <a:t>&lt;</a:t>
            </a:r>
            <a:r>
              <a:rPr lang="en-US" altLang="zh-TW" sz="1800" dirty="0">
                <a:solidFill>
                  <a:schemeClr val="bg1">
                    <a:lumMod val="75000"/>
                  </a:schemeClr>
                </a:solidFill>
              </a:rPr>
              <a:t>,</a:t>
            </a:r>
            <a:r>
              <a:rPr lang="en-US" altLang="zh-TW" sz="1400" dirty="0">
                <a:solidFill>
                  <a:schemeClr val="bg1">
                    <a:lumMod val="75000"/>
                  </a:schemeClr>
                </a:solidFill>
              </a:rPr>
              <a:t> </a:t>
            </a:r>
            <a:r>
              <a:rPr lang="en-US" altLang="zh-TW" sz="2400" dirty="0">
                <a:solidFill>
                  <a:schemeClr val="bg1">
                    <a:lumMod val="75000"/>
                  </a:schemeClr>
                </a:solidFill>
              </a:rPr>
              <a:t>&lt;=</a:t>
            </a:r>
            <a:r>
              <a:rPr lang="en-US" altLang="zh-TW" sz="1800" dirty="0">
                <a:solidFill>
                  <a:schemeClr val="bg1">
                    <a:lumMod val="75000"/>
                  </a:schemeClr>
                </a:solidFill>
              </a:rPr>
              <a:t>,</a:t>
            </a:r>
            <a:r>
              <a:rPr lang="en-US" altLang="zh-TW" sz="1400" dirty="0">
                <a:solidFill>
                  <a:schemeClr val="bg1">
                    <a:lumMod val="75000"/>
                  </a:schemeClr>
                </a:solidFill>
              </a:rPr>
              <a:t> </a:t>
            </a:r>
            <a:r>
              <a:rPr lang="en-US" altLang="zh-TW" sz="2400" dirty="0">
                <a:solidFill>
                  <a:schemeClr val="bg1">
                    <a:lumMod val="75000"/>
                  </a:schemeClr>
                </a:solidFill>
              </a:rPr>
              <a:t>&gt;= </a:t>
            </a:r>
            <a:r>
              <a:rPr lang="en-US" altLang="zh-TW" sz="1800" dirty="0">
                <a:solidFill>
                  <a:schemeClr val="bg1">
                    <a:lumMod val="75000"/>
                  </a:schemeClr>
                </a:solidFill>
              </a:rPr>
              <a:t> </a:t>
            </a:r>
            <a:r>
              <a:rPr lang="en-US" altLang="zh-TW" sz="2400" dirty="0">
                <a:solidFill>
                  <a:schemeClr val="bg1">
                    <a:lumMod val="75000"/>
                  </a:schemeClr>
                </a:solidFill>
              </a:rPr>
              <a:t>Relational - Work</a:t>
            </a:r>
            <a:r>
              <a:rPr lang="en-US" altLang="zh-TW" sz="2000" dirty="0">
                <a:solidFill>
                  <a:schemeClr val="bg1">
                    <a:lumMod val="75000"/>
                  </a:schemeClr>
                </a:solidFill>
              </a:rPr>
              <a:t> </a:t>
            </a:r>
            <a:r>
              <a:rPr lang="en-US" altLang="zh-TW" sz="2400" dirty="0">
                <a:solidFill>
                  <a:schemeClr val="bg1">
                    <a:lumMod val="75000"/>
                  </a:schemeClr>
                </a:solidFill>
              </a:rPr>
              <a:t>just as they do in</a:t>
            </a:r>
            <a:r>
              <a:rPr lang="en-US" altLang="zh-TW" sz="2000" dirty="0">
                <a:solidFill>
                  <a:schemeClr val="bg1">
                    <a:lumMod val="75000"/>
                  </a:schemeClr>
                </a:solidFill>
              </a:rPr>
              <a:t> </a:t>
            </a:r>
            <a:r>
              <a:rPr lang="en-US" altLang="zh-TW" sz="2400" dirty="0">
                <a:solidFill>
                  <a:schemeClr val="bg1">
                    <a:lumMod val="75000"/>
                  </a:schemeClr>
                </a:solidFill>
              </a:rPr>
              <a:t>C</a:t>
            </a:r>
            <a:r>
              <a:rPr lang="en-US" altLang="zh-TW" sz="2000" dirty="0">
                <a:solidFill>
                  <a:schemeClr val="bg1">
                    <a:lumMod val="75000"/>
                  </a:schemeClr>
                </a:solidFill>
              </a:rPr>
              <a:t> </a:t>
            </a:r>
            <a:r>
              <a:rPr lang="en-US" altLang="zh-TW" sz="2400" dirty="0">
                <a:solidFill>
                  <a:schemeClr val="bg1">
                    <a:lumMod val="75000"/>
                  </a:schemeClr>
                </a:solidFill>
              </a:rPr>
              <a:t>conditionals.</a:t>
            </a:r>
          </a:p>
          <a:p>
            <a:pPr>
              <a:spcBef>
                <a:spcPct val="50000"/>
              </a:spcBef>
              <a:buFontTx/>
              <a:buNone/>
              <a:defRPr/>
            </a:pPr>
            <a:r>
              <a:rPr lang="en-US" altLang="zh-TW" sz="2400" dirty="0">
                <a:solidFill>
                  <a:srgbClr val="FF0000"/>
                </a:solidFill>
              </a:rPr>
              <a:t>=~</a:t>
            </a:r>
            <a:r>
              <a:rPr lang="en-US" altLang="zh-TW" sz="2400" dirty="0"/>
              <a:t>   	       </a:t>
            </a:r>
            <a:r>
              <a:rPr lang="en-US" altLang="zh-TW" sz="1800" dirty="0"/>
              <a:t> </a:t>
            </a:r>
            <a:r>
              <a:rPr lang="en-US" altLang="zh-TW" sz="2400" dirty="0">
                <a:solidFill>
                  <a:srgbClr val="0033CC"/>
                </a:solidFill>
              </a:rPr>
              <a:t>Pattern</a:t>
            </a:r>
            <a:r>
              <a:rPr lang="en-US" altLang="zh-TW" sz="2000" dirty="0">
                <a:solidFill>
                  <a:srgbClr val="0033CC"/>
                </a:solidFill>
              </a:rPr>
              <a:t> </a:t>
            </a:r>
            <a:r>
              <a:rPr lang="en-US" altLang="zh-TW" sz="2400" dirty="0">
                <a:solidFill>
                  <a:srgbClr val="0033CC"/>
                </a:solidFill>
              </a:rPr>
              <a:t>Match</a:t>
            </a:r>
            <a:r>
              <a:rPr lang="en-US" altLang="zh-TW" sz="2400" dirty="0"/>
              <a:t> (The</a:t>
            </a:r>
            <a:r>
              <a:rPr lang="en-US" altLang="zh-TW" sz="2000" dirty="0"/>
              <a:t> </a:t>
            </a:r>
            <a:r>
              <a:rPr lang="en-US" altLang="zh-TW" sz="2400" dirty="0"/>
              <a:t>variable</a:t>
            </a:r>
            <a:r>
              <a:rPr lang="en-US" altLang="zh-TW" sz="2000" dirty="0"/>
              <a:t> </a:t>
            </a:r>
            <a:r>
              <a:rPr lang="en-US" altLang="zh-TW" sz="2400" dirty="0"/>
              <a:t>goes</a:t>
            </a:r>
            <a:r>
              <a:rPr lang="en-US" altLang="zh-TW" sz="2000" dirty="0"/>
              <a:t> </a:t>
            </a:r>
            <a:r>
              <a:rPr lang="en-US" altLang="zh-TW" sz="2400" dirty="0"/>
              <a:t>on</a:t>
            </a:r>
            <a:r>
              <a:rPr lang="en-US" altLang="zh-TW" sz="2000" dirty="0"/>
              <a:t> </a:t>
            </a:r>
            <a:r>
              <a:rPr lang="en-US" altLang="zh-TW" sz="2400" dirty="0"/>
              <a:t>the</a:t>
            </a:r>
            <a:r>
              <a:rPr lang="en-US" altLang="zh-TW" sz="2000" dirty="0"/>
              <a:t> </a:t>
            </a:r>
            <a:r>
              <a:rPr lang="en-US" altLang="zh-TW" sz="2400" dirty="0"/>
              <a:t>left</a:t>
            </a:r>
            <a:r>
              <a:rPr lang="en-US" altLang="zh-TW" sz="2000" dirty="0"/>
              <a:t>-</a:t>
            </a:r>
            <a:r>
              <a:rPr lang="en-US" altLang="zh-TW" sz="2400" dirty="0"/>
              <a:t>hand		 	sided and the pattern on the right-hand side.)</a:t>
            </a:r>
            <a:br>
              <a:rPr lang="en-US" altLang="zh-TW" sz="2400" dirty="0"/>
            </a:br>
            <a:r>
              <a:rPr lang="en-US" altLang="zh-TW" sz="2400" dirty="0" smtClean="0"/>
              <a:t> 	</a:t>
            </a:r>
            <a:r>
              <a:rPr lang="en-US" altLang="zh-TW" sz="2400" dirty="0" smtClean="0">
                <a:solidFill>
                  <a:schemeClr val="bg1">
                    <a:lumMod val="75000"/>
                  </a:schemeClr>
                </a:solidFill>
              </a:rPr>
              <a:t>	The pattern format is similar to the wildcard 			patterns we have used before.</a:t>
            </a:r>
          </a:p>
          <a:p>
            <a:pPr>
              <a:spcBef>
                <a:spcPct val="50000"/>
              </a:spcBef>
              <a:buFontTx/>
              <a:buNone/>
              <a:defRPr/>
            </a:pPr>
            <a:r>
              <a:rPr lang="en-US" altLang="zh-TW" sz="2400" dirty="0" smtClean="0">
                <a:solidFill>
                  <a:srgbClr val="FF0000"/>
                </a:solidFill>
              </a:rPr>
              <a:t>!~</a:t>
            </a:r>
            <a:r>
              <a:rPr lang="en-US" altLang="zh-TW" sz="2400" dirty="0" smtClean="0"/>
              <a:t>   	       </a:t>
            </a:r>
            <a:r>
              <a:rPr lang="en-US" altLang="zh-TW" sz="2400" dirty="0" smtClean="0">
                <a:solidFill>
                  <a:srgbClr val="0033CC"/>
                </a:solidFill>
              </a:rPr>
              <a:t>Pattern Not Match</a:t>
            </a:r>
            <a:r>
              <a:rPr lang="en-US" altLang="zh-TW" sz="2400" dirty="0" smtClean="0"/>
              <a:t> (If the left-hand side does 			not match the pattern, the condition is true.)</a:t>
            </a:r>
          </a:p>
          <a:p>
            <a:pPr marL="1800225" indent="-1800225">
              <a:spcBef>
                <a:spcPts val="0"/>
              </a:spcBef>
              <a:buNone/>
              <a:defRPr/>
            </a:pPr>
            <a:r>
              <a:rPr lang="en-US" altLang="zh-TW" sz="2400" dirty="0" smtClean="0"/>
              <a:t> </a:t>
            </a:r>
            <a:r>
              <a:rPr lang="en-US" altLang="zh-TW" sz="2400" dirty="0" smtClean="0">
                <a:solidFill>
                  <a:schemeClr val="bg1">
                    <a:lumMod val="75000"/>
                  </a:schemeClr>
                </a:solidFill>
              </a:rPr>
              <a:t>		These wildcard patterns only allow “?” </a:t>
            </a:r>
            <a:r>
              <a:rPr lang="en-US" altLang="zh-TW" sz="2400" dirty="0">
                <a:solidFill>
                  <a:schemeClr val="bg1">
                    <a:lumMod val="75000"/>
                  </a:schemeClr>
                </a:solidFill>
              </a:rPr>
              <a:t>a</a:t>
            </a:r>
            <a:r>
              <a:rPr lang="en-US" altLang="zh-TW" sz="2400" dirty="0" smtClean="0">
                <a:solidFill>
                  <a:schemeClr val="bg1">
                    <a:lumMod val="75000"/>
                  </a:schemeClr>
                </a:solidFill>
              </a:rPr>
              <a:t>nd “*”, not </a:t>
            </a:r>
            <a:r>
              <a:rPr lang="en-US" altLang="zh-TW" sz="2400" dirty="0">
                <a:solidFill>
                  <a:schemeClr val="bg1">
                    <a:lumMod val="75000"/>
                  </a:schemeClr>
                </a:solidFill>
              </a:rPr>
              <a:t>“[</a:t>
            </a:r>
            <a:r>
              <a:rPr lang="en-US" altLang="zh-TW" sz="1000" dirty="0">
                <a:solidFill>
                  <a:schemeClr val="bg1">
                    <a:lumMod val="75000"/>
                  </a:schemeClr>
                </a:solidFill>
              </a:rPr>
              <a:t> </a:t>
            </a:r>
            <a:r>
              <a:rPr lang="en-US" altLang="zh-TW" sz="2400" dirty="0">
                <a:solidFill>
                  <a:schemeClr val="bg1">
                    <a:lumMod val="75000"/>
                  </a:schemeClr>
                </a:solidFill>
              </a:rPr>
              <a:t>]” </a:t>
            </a:r>
            <a:r>
              <a:rPr lang="en-US" altLang="zh-TW" sz="2400" dirty="0" smtClean="0">
                <a:solidFill>
                  <a:schemeClr val="bg1">
                    <a:lumMod val="75000"/>
                  </a:schemeClr>
                </a:solidFill>
              </a:rPr>
              <a:t>and “[^]”.  This odd rule makes =~ and != inconsistent. </a:t>
            </a:r>
            <a:r>
              <a:rPr lang="en-US" altLang="zh-TW" sz="2400" dirty="0">
                <a:solidFill>
                  <a:schemeClr val="bg1">
                    <a:lumMod val="75000"/>
                  </a:schemeClr>
                </a:solidFill>
              </a:rPr>
              <a:t>S</a:t>
            </a:r>
            <a:r>
              <a:rPr lang="en-US" altLang="zh-TW" sz="2400" dirty="0" smtClean="0">
                <a:solidFill>
                  <a:schemeClr val="bg1">
                    <a:lumMod val="75000"/>
                  </a:schemeClr>
                </a:solidFill>
              </a:rPr>
              <a:t>uch things are common in </a:t>
            </a:r>
            <a:r>
              <a:rPr lang="en-US" altLang="zh-TW" sz="2400" dirty="0" err="1" smtClean="0">
                <a:solidFill>
                  <a:schemeClr val="bg1">
                    <a:lumMod val="75000"/>
                  </a:schemeClr>
                </a:solidFill>
              </a:rPr>
              <a:t>cshell</a:t>
            </a:r>
            <a:r>
              <a:rPr lang="en-US" altLang="zh-TW" sz="2400" dirty="0" smtClean="0">
                <a:solidFill>
                  <a:schemeClr val="bg1">
                    <a:lumMod val="75000"/>
                  </a:schemeClr>
                </a:solidFill>
              </a:rPr>
              <a:t>.</a:t>
            </a:r>
            <a:endParaRPr lang="en-US" altLang="zh-TW" sz="2400" dirty="0">
              <a:solidFill>
                <a:schemeClr val="bg1">
                  <a:lumMod val="75000"/>
                </a:schemeClr>
              </a:solidFill>
            </a:endParaRPr>
          </a:p>
        </p:txBody>
      </p:sp>
      <p:sp>
        <p:nvSpPr>
          <p:cNvPr id="68612"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eaLnBrk="1" hangingPunct="1">
              <a:spcBef>
                <a:spcPct val="0"/>
              </a:spcBef>
              <a:buFontTx/>
              <a:buNone/>
            </a:pPr>
            <a:r>
              <a:rPr lang="en-US" altLang="zh-TW" sz="4800">
                <a:solidFill>
                  <a:srgbClr val="0070C0"/>
                </a:solidFill>
              </a:rPr>
              <a:t>Conditional Expressions</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idx="1"/>
          </p:nvPr>
        </p:nvSpPr>
        <p:spPr bwMode="auto">
          <a:xfrm>
            <a:off x="0" y="0"/>
            <a:ext cx="9144000" cy="6858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no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gn="just">
              <a:lnSpc>
                <a:spcPct val="88000"/>
              </a:lnSpc>
              <a:spcBef>
                <a:spcPct val="0"/>
              </a:spcBef>
              <a:buNone/>
            </a:pPr>
            <a:r>
              <a:rPr kumimoji="0" lang="zh-TW" altLang="zh-TW" sz="1800" dirty="0">
                <a:solidFill>
                  <a:srgbClr val="000000"/>
                </a:solidFill>
                <a:latin typeface="Courier New" panose="02070309020205020404" pitchFamily="49" charset="0"/>
                <a:cs typeface="Courier New" panose="02070309020205020404" pitchFamily="49" charset="0"/>
              </a:rPr>
              <a:t>But groups working together to do an assignment are bad, because students learn less than they would alone -- no learning occurs when you just copy someone else's code. </a:t>
            </a:r>
            <a:endParaRPr kumimoji="0" lang="en-US" altLang="zh-TW" sz="1800" dirty="0" smtClean="0">
              <a:solidFill>
                <a:srgbClr val="000000"/>
              </a:solidFill>
              <a:latin typeface="Courier New" panose="02070309020205020404" pitchFamily="49" charset="0"/>
              <a:cs typeface="Courier New" panose="02070309020205020404" pitchFamily="49" charset="0"/>
            </a:endParaRPr>
          </a:p>
          <a:p>
            <a:pPr marL="0" indent="0" algn="just">
              <a:lnSpc>
                <a:spcPct val="90000"/>
              </a:lnSpc>
              <a:spcBef>
                <a:spcPct val="0"/>
              </a:spcBef>
              <a:buNone/>
            </a:pPr>
            <a:r>
              <a:rPr kumimoji="0" lang="zh-TW" altLang="en-US" sz="1800" dirty="0" smtClean="0">
                <a:solidFill>
                  <a:srgbClr val="000000"/>
                </a:solidFill>
                <a:latin typeface="Courier New" panose="02070309020205020404" pitchFamily="49" charset="0"/>
                <a:cs typeface="Courier New" panose="02070309020205020404" pitchFamily="49" charset="0"/>
              </a:rPr>
              <a:t>但</a:t>
            </a:r>
            <a:r>
              <a:rPr kumimoji="0" lang="zh-TW" altLang="en-US" sz="1800" dirty="0">
                <a:solidFill>
                  <a:srgbClr val="000000"/>
                </a:solidFill>
                <a:latin typeface="Courier New" panose="02070309020205020404" pitchFamily="49" charset="0"/>
                <a:cs typeface="Courier New" panose="02070309020205020404" pitchFamily="49" charset="0"/>
              </a:rPr>
              <a:t>是團體寫作業就不好了，因為比起自己單獨做作業，團體寫作業的時候學生可以學習的更少</a:t>
            </a:r>
            <a:r>
              <a:rPr kumimoji="0" lang="zh-TW" altLang="zh-TW" sz="1800" dirty="0">
                <a:solidFill>
                  <a:srgbClr val="000000"/>
                </a:solidFill>
                <a:latin typeface="Courier New" panose="02070309020205020404" pitchFamily="49" charset="0"/>
                <a:cs typeface="Courier New" panose="02070309020205020404" pitchFamily="49" charset="0"/>
              </a:rPr>
              <a:t>--</a:t>
            </a:r>
            <a:r>
              <a:rPr kumimoji="0" lang="zh-TW" altLang="en-US" sz="1800" dirty="0">
                <a:solidFill>
                  <a:srgbClr val="000000"/>
                </a:solidFill>
                <a:latin typeface="Courier New" panose="02070309020205020404" pitchFamily="49" charset="0"/>
                <a:cs typeface="Courier New" panose="02070309020205020404" pitchFamily="49" charset="0"/>
              </a:rPr>
              <a:t>特別是</a:t>
            </a:r>
            <a:r>
              <a:rPr kumimoji="0" lang="zh-TW" altLang="zh-TW" sz="1800" dirty="0">
                <a:solidFill>
                  <a:srgbClr val="000000"/>
                </a:solidFill>
                <a:latin typeface="Courier New" panose="02070309020205020404" pitchFamily="49" charset="0"/>
                <a:cs typeface="Courier New" panose="02070309020205020404" pitchFamily="49" charset="0"/>
              </a:rPr>
              <a:t>"</a:t>
            </a:r>
            <a:r>
              <a:rPr kumimoji="0" lang="zh-TW" altLang="en-US" sz="1800" dirty="0">
                <a:solidFill>
                  <a:srgbClr val="000000"/>
                </a:solidFill>
                <a:latin typeface="Courier New" panose="02070309020205020404" pitchFamily="49" charset="0"/>
                <a:cs typeface="Courier New" panose="02070309020205020404" pitchFamily="49" charset="0"/>
              </a:rPr>
              <a:t>只是抄襲別人的程式</a:t>
            </a:r>
            <a:r>
              <a:rPr kumimoji="0" lang="zh-TW" altLang="zh-TW" sz="1800" dirty="0">
                <a:solidFill>
                  <a:srgbClr val="000000"/>
                </a:solidFill>
                <a:latin typeface="Courier New" panose="02070309020205020404" pitchFamily="49" charset="0"/>
                <a:cs typeface="Courier New" panose="02070309020205020404" pitchFamily="49" charset="0"/>
              </a:rPr>
              <a:t>"</a:t>
            </a:r>
            <a:r>
              <a:rPr kumimoji="0" lang="zh-TW" altLang="en-US" sz="1800" dirty="0">
                <a:solidFill>
                  <a:srgbClr val="000000"/>
                </a:solidFill>
                <a:latin typeface="Courier New" panose="02070309020205020404" pitchFamily="49" charset="0"/>
                <a:cs typeface="Courier New" panose="02070309020205020404" pitchFamily="49" charset="0"/>
              </a:rPr>
              <a:t>這根本就沒有任何的學習。 </a:t>
            </a:r>
            <a:endParaRPr kumimoji="0" lang="en-US" altLang="zh-TW" sz="1800" dirty="0" smtClean="0">
              <a:solidFill>
                <a:srgbClr val="000000"/>
              </a:solidFill>
              <a:latin typeface="Courier New" panose="02070309020205020404" pitchFamily="49" charset="0"/>
              <a:cs typeface="Courier New" panose="02070309020205020404" pitchFamily="49" charset="0"/>
            </a:endParaRPr>
          </a:p>
          <a:p>
            <a:pPr marL="0" indent="0" algn="just">
              <a:lnSpc>
                <a:spcPct val="90000"/>
              </a:lnSpc>
              <a:spcBef>
                <a:spcPct val="0"/>
              </a:spcBef>
              <a:buNone/>
            </a:pPr>
            <a:endParaRPr kumimoji="0" lang="en-US" altLang="zh-TW" sz="1600" dirty="0" smtClean="0">
              <a:solidFill>
                <a:srgbClr val="000000"/>
              </a:solidFill>
              <a:latin typeface="Courier New" panose="02070309020205020404" pitchFamily="49" charset="0"/>
              <a:cs typeface="Courier New" panose="02070309020205020404" pitchFamily="49" charset="0"/>
            </a:endParaRPr>
          </a:p>
          <a:p>
            <a:pPr marL="0" indent="0">
              <a:lnSpc>
                <a:spcPct val="88000"/>
              </a:lnSpc>
              <a:spcBef>
                <a:spcPct val="0"/>
              </a:spcBef>
              <a:buNone/>
            </a:pPr>
            <a:r>
              <a:rPr kumimoji="0" lang="zh-TW" altLang="zh-TW" sz="1800" spc="-40" dirty="0" smtClean="0">
                <a:solidFill>
                  <a:srgbClr val="000000"/>
                </a:solidFill>
                <a:latin typeface="Courier New" panose="02070309020205020404" pitchFamily="49" charset="0"/>
                <a:cs typeface="Courier New" panose="02070309020205020404" pitchFamily="49" charset="0"/>
              </a:rPr>
              <a:t>So </a:t>
            </a:r>
            <a:r>
              <a:rPr kumimoji="0" lang="zh-TW" altLang="zh-TW" sz="1800" spc="-40" dirty="0">
                <a:solidFill>
                  <a:srgbClr val="000000"/>
                </a:solidFill>
                <a:latin typeface="Courier New" panose="02070309020205020404" pitchFamily="49" charset="0"/>
                <a:cs typeface="Courier New" panose="02070309020205020404" pitchFamily="49" charset="0"/>
              </a:rPr>
              <a:t>here is my answer: If you did not actually look at someone el</a:t>
            </a:r>
            <a:r>
              <a:rPr kumimoji="0" lang="zh-TW" altLang="zh-TW" sz="1800" dirty="0">
                <a:solidFill>
                  <a:srgbClr val="000000"/>
                </a:solidFill>
                <a:latin typeface="Courier New" panose="02070309020205020404" pitchFamily="49" charset="0"/>
                <a:cs typeface="Courier New" panose="02070309020205020404" pitchFamily="49" charset="0"/>
              </a:rPr>
              <a:t>s</a:t>
            </a:r>
            <a:r>
              <a:rPr kumimoji="0" lang="zh-TW" altLang="zh-TW" sz="1800" spc="-300" dirty="0">
                <a:solidFill>
                  <a:srgbClr val="000000"/>
                </a:solidFill>
                <a:latin typeface="Courier New" panose="02070309020205020404" pitchFamily="49" charset="0"/>
                <a:cs typeface="Courier New" panose="02070309020205020404" pitchFamily="49" charset="0"/>
              </a:rPr>
              <a:t>e'</a:t>
            </a:r>
            <a:r>
              <a:rPr kumimoji="0" lang="zh-TW" altLang="zh-TW" sz="1800" dirty="0">
                <a:solidFill>
                  <a:srgbClr val="000000"/>
                </a:solidFill>
                <a:latin typeface="Courier New" panose="02070309020205020404" pitchFamily="49" charset="0"/>
                <a:cs typeface="Courier New" panose="02070309020205020404" pitchFamily="49" charset="0"/>
              </a:rPr>
              <a:t>s code or actually give your code to someone else (electronically, physically, OR verbally), then you did not cheat. </a:t>
            </a:r>
            <a:endParaRPr kumimoji="0" lang="en-US" altLang="zh-TW" sz="1800" dirty="0" smtClean="0">
              <a:solidFill>
                <a:srgbClr val="000000"/>
              </a:solidFill>
              <a:latin typeface="Courier New" panose="02070309020205020404" pitchFamily="49" charset="0"/>
              <a:cs typeface="Courier New" panose="02070309020205020404" pitchFamily="49" charset="0"/>
            </a:endParaRPr>
          </a:p>
          <a:p>
            <a:pPr marL="0" indent="0" algn="just">
              <a:lnSpc>
                <a:spcPct val="90000"/>
              </a:lnSpc>
              <a:spcBef>
                <a:spcPct val="0"/>
              </a:spcBef>
              <a:buNone/>
            </a:pPr>
            <a:r>
              <a:rPr kumimoji="0" lang="zh-TW" altLang="en-US" sz="1800" dirty="0" smtClean="0">
                <a:solidFill>
                  <a:srgbClr val="000000"/>
                </a:solidFill>
                <a:latin typeface="Courier New" panose="02070309020205020404" pitchFamily="49" charset="0"/>
                <a:cs typeface="Courier New" panose="02070309020205020404" pitchFamily="49" charset="0"/>
              </a:rPr>
              <a:t>所</a:t>
            </a:r>
            <a:r>
              <a:rPr kumimoji="0" lang="zh-TW" altLang="en-US" sz="1800" dirty="0">
                <a:solidFill>
                  <a:srgbClr val="000000"/>
                </a:solidFill>
                <a:latin typeface="Courier New" panose="02070309020205020404" pitchFamily="49" charset="0"/>
                <a:cs typeface="Courier New" panose="02070309020205020404" pitchFamily="49" charset="0"/>
              </a:rPr>
              <a:t>以，以下是我的答案：如果你沒有看別人的程式碼或把你的程式碼給別人看，那你就沒有作弊。</a:t>
            </a:r>
            <a:r>
              <a:rPr kumimoji="0" lang="zh-TW" altLang="zh-TW" sz="1800" dirty="0">
                <a:solidFill>
                  <a:srgbClr val="000000"/>
                </a:solidFill>
                <a:latin typeface="Courier New" panose="02070309020205020404" pitchFamily="49" charset="0"/>
                <a:cs typeface="Courier New" panose="02070309020205020404" pitchFamily="49" charset="0"/>
              </a:rPr>
              <a:t>(</a:t>
            </a:r>
            <a:r>
              <a:rPr kumimoji="0" lang="zh-TW" altLang="en-US" sz="1800" dirty="0">
                <a:solidFill>
                  <a:srgbClr val="000000"/>
                </a:solidFill>
                <a:latin typeface="Courier New" panose="02070309020205020404" pitchFamily="49" charset="0"/>
                <a:cs typeface="Courier New" panose="02070309020205020404" pitchFamily="49" charset="0"/>
              </a:rPr>
              <a:t>傳檔案，手抄，口頭轉達</a:t>
            </a:r>
            <a:r>
              <a:rPr kumimoji="0" lang="zh-TW" altLang="zh-TW" sz="1800" dirty="0">
                <a:solidFill>
                  <a:srgbClr val="000000"/>
                </a:solidFill>
                <a:latin typeface="Courier New" panose="02070309020205020404" pitchFamily="49" charset="0"/>
                <a:cs typeface="Courier New" panose="02070309020205020404" pitchFamily="49" charset="0"/>
              </a:rPr>
              <a:t>)</a:t>
            </a:r>
            <a:endParaRPr kumimoji="0" lang="zh-TW" altLang="en-US" sz="4000" dirty="0"/>
          </a:p>
          <a:p>
            <a:pPr marL="0" marR="0" lvl="0" indent="0" algn="just" defTabSz="914400" rtl="0" eaLnBrk="0" fontAlgn="base" latinLnBrk="0" hangingPunct="0">
              <a:lnSpc>
                <a:spcPct val="90000"/>
              </a:lnSpc>
              <a:spcBef>
                <a:spcPct val="0"/>
              </a:spcBef>
              <a:spcAft>
                <a:spcPct val="0"/>
              </a:spcAft>
              <a:buClrTx/>
              <a:buSzTx/>
              <a:buFontTx/>
              <a:buNone/>
              <a:tabLst/>
            </a:pPr>
            <a:endParaRPr kumimoji="0" lang="en-US" altLang="zh-TW" sz="16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88000"/>
              </a:lnSpc>
              <a:spcBef>
                <a:spcPct val="0"/>
              </a:spcBef>
              <a:spcAft>
                <a:spcPct val="0"/>
              </a:spcAft>
              <a:buClrTx/>
              <a:buSzTx/>
              <a:buFontTx/>
              <a:buNone/>
              <a:tabLst/>
            </a:pPr>
            <a:r>
              <a:rPr kumimoji="0" lang="zh-TW" altLang="zh-TW" sz="1800" b="0" i="0" u="none" strike="noStrike" cap="none" spc="-30" normalizeH="0" dirty="0" smtClean="0">
                <a:ln>
                  <a:noFill/>
                </a:ln>
                <a:solidFill>
                  <a:srgbClr val="000000"/>
                </a:solidFill>
                <a:effectLst/>
                <a:latin typeface="Courier New" panose="02070309020205020404" pitchFamily="49" charset="0"/>
                <a:cs typeface="Courier New" panose="02070309020205020404" pitchFamily="49" charset="0"/>
              </a:rPr>
              <a:t>Of course, the line blurs a little bit: "What if my friend asked me </a:t>
            </a:r>
            <a:r>
              <a:rPr kumimoji="0" lang="en-US" altLang="zh-TW" sz="1800" spc="-40" dirty="0" smtClean="0">
                <a:solidFill>
                  <a:srgbClr val="000000"/>
                </a:solidFill>
                <a:latin typeface="Courier New" panose="02070309020205020404" pitchFamily="49" charset="0"/>
                <a:cs typeface="Courier New" panose="02070309020205020404" pitchFamily="49" charset="0"/>
              </a:rPr>
              <a:t>why his ln command didn't work</a:t>
            </a:r>
            <a:r>
              <a:rPr kumimoji="0" lang="zh-TW" altLang="zh-TW" sz="1800" b="0" i="0" u="none" strike="noStrike" cap="none" spc="-40" normalizeH="0" dirty="0" smtClean="0">
                <a:ln>
                  <a:noFill/>
                </a:ln>
                <a:solidFill>
                  <a:srgbClr val="000000"/>
                </a:solidFill>
                <a:effectLst/>
                <a:latin typeface="Courier New" panose="02070309020205020404" pitchFamily="49" charset="0"/>
                <a:cs typeface="Courier New" panose="02070309020205020404" pitchFamily="49" charset="0"/>
              </a:rPr>
              <a:t>, and I told him </a:t>
            </a:r>
            <a:r>
              <a:rPr kumimoji="0" lang="en-US" altLang="zh-TW" sz="1800" b="0" i="0" u="none" strike="noStrike" cap="none" spc="-40" normalizeH="0" dirty="0" smtClean="0">
                <a:ln>
                  <a:noFill/>
                </a:ln>
                <a:solidFill>
                  <a:srgbClr val="000000"/>
                </a:solidFill>
                <a:effectLst/>
                <a:latin typeface="Courier New" panose="02070309020205020404" pitchFamily="49" charset="0"/>
                <a:cs typeface="Courier New" panose="02070309020205020404" pitchFamily="49" charset="0"/>
              </a:rPr>
              <a:t>he needed a -s flag?"</a:t>
            </a:r>
            <a:r>
              <a:rPr kumimoji="0" lang="zh-TW" altLang="zh-TW" sz="1800" b="0" i="0" u="none" strike="noStrike" cap="none" spc="-40" normalizeH="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zh-TW" sz="1800" b="0" i="0" u="none" strike="noStrike" cap="none" spc="-40" normalizeH="0" dirty="0" smtClean="0">
              <a:ln>
                <a:noFill/>
              </a:ln>
              <a:solidFill>
                <a:srgbClr val="000000"/>
              </a:solidFill>
              <a:effectLst/>
              <a:latin typeface="Courier New" panose="02070309020205020404" pitchFamily="49" charset="0"/>
              <a:cs typeface="Courier New" panose="02070309020205020404" pitchFamily="49" charset="0"/>
            </a:endParaRPr>
          </a:p>
          <a:p>
            <a:pPr marL="0" indent="0" algn="just">
              <a:lnSpc>
                <a:spcPct val="90000"/>
              </a:lnSpc>
              <a:spcBef>
                <a:spcPct val="0"/>
              </a:spcBef>
              <a:buNone/>
            </a:pPr>
            <a:r>
              <a:rPr kumimoji="0" 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當然，這界線有點模糊：如果我朋友問我說</a:t>
            </a:r>
            <a:r>
              <a:rPr kumimoji="0" lang="zh-TW" altLang="en-US" sz="1800" dirty="0" smtClean="0">
                <a:solidFill>
                  <a:srgbClr val="000000"/>
                </a:solidFill>
                <a:latin typeface="Courier New" panose="02070309020205020404" pitchFamily="49" charset="0"/>
                <a:cs typeface="Courier New" panose="02070309020205020404" pitchFamily="49" charset="0"/>
              </a:rPr>
              <a:t>為何指令</a:t>
            </a:r>
            <a:r>
              <a:rPr kumimoji="0" lang="en-US" altLang="zh-TW" sz="1800" dirty="0" err="1" smtClean="0">
                <a:solidFill>
                  <a:srgbClr val="000000"/>
                </a:solidFill>
                <a:latin typeface="Courier New" panose="02070309020205020404" pitchFamily="49" charset="0"/>
                <a:cs typeface="Courier New" panose="02070309020205020404" pitchFamily="49" charset="0"/>
              </a:rPr>
              <a:t>ln</a:t>
            </a:r>
            <a:r>
              <a:rPr kumimoji="0" lang="zh-TW" altLang="en-US" sz="1800" dirty="0" smtClean="0">
                <a:solidFill>
                  <a:srgbClr val="000000"/>
                </a:solidFill>
                <a:latin typeface="Courier New" panose="02070309020205020404" pitchFamily="49" charset="0"/>
                <a:cs typeface="Courier New" panose="02070309020205020404" pitchFamily="49" charset="0"/>
              </a:rPr>
              <a:t>不能用</a:t>
            </a:r>
            <a:r>
              <a:rPr kumimoji="0" lang="zh-TW"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然後我告訴他說</a:t>
            </a:r>
            <a:r>
              <a:rPr kumimoji="0" lang="zh-TW" altLang="en-US" sz="1800" dirty="0">
                <a:solidFill>
                  <a:srgbClr val="000000"/>
                </a:solidFill>
                <a:latin typeface="Courier New" panose="02070309020205020404" pitchFamily="49" charset="0"/>
                <a:cs typeface="Courier New" panose="02070309020205020404" pitchFamily="49" charset="0"/>
              </a:rPr>
              <a:t>：</a:t>
            </a:r>
            <a:r>
              <a:rPr kumimoji="0" lang="zh-TW" altLang="en-US"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你需要加上</a:t>
            </a:r>
            <a:r>
              <a:rPr kumimoji="0" lang="en-US" alt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a:t>
            </a:r>
            <a:r>
              <a:rPr kumimoji="0" lang="zh-TW" altLang="en-US" sz="1800" dirty="0" smtClean="0">
                <a:solidFill>
                  <a:srgbClr val="000000"/>
                </a:solidFill>
                <a:latin typeface="Courier New" panose="02070309020205020404" pitchFamily="49" charset="0"/>
                <a:cs typeface="Courier New" panose="02070309020205020404" pitchFamily="49" charset="0"/>
              </a:rPr>
              <a:t>。</a:t>
            </a:r>
            <a:endParaRPr kumimoji="0" lang="en-US" alt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90000"/>
              </a:lnSpc>
              <a:spcBef>
                <a:spcPct val="0"/>
              </a:spcBef>
              <a:spcAft>
                <a:spcPct val="0"/>
              </a:spcAft>
              <a:buClrTx/>
              <a:buSzTx/>
              <a:buFontTx/>
              <a:buNone/>
              <a:tabLst/>
            </a:pPr>
            <a:endParaRPr kumimoji="0" lang="en-US" altLang="zh-TW"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90000"/>
              </a:lnSpc>
              <a:spcBef>
                <a:spcPct val="0"/>
              </a:spcBef>
              <a:spcAft>
                <a:spcPct val="0"/>
              </a:spcAft>
              <a:buClrTx/>
              <a:buSzTx/>
              <a:buFontTx/>
              <a:buNone/>
              <a:tabLst/>
            </a:pPr>
            <a:r>
              <a:rPr kumimoji="0" lang="zh-TW" alt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Then, later, when he puts this command into his program, did I cheat?" Answer: No. </a:t>
            </a:r>
            <a:endParaRPr kumimoji="0" lang="en-US" altLang="zh-TW" sz="1800" dirty="0" smtClean="0">
              <a:solidFill>
                <a:srgbClr val="000000"/>
              </a:solidFill>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90000"/>
              </a:lnSpc>
              <a:spcBef>
                <a:spcPct val="0"/>
              </a:spcBef>
              <a:spcAft>
                <a:spcPct val="0"/>
              </a:spcAft>
              <a:buClrTx/>
              <a:buSzTx/>
              <a:buFontTx/>
              <a:buNone/>
              <a:tabLst/>
            </a:pPr>
            <a:r>
              <a:rPr kumimoji="0" 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然後，他就把這個答案放進去他的程式裡面，那我算作弊嗎？答案是：不算 </a:t>
            </a:r>
            <a:endParaRPr kumimoji="0" lang="en-US" alt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90000"/>
              </a:lnSpc>
              <a:spcBef>
                <a:spcPct val="0"/>
              </a:spcBef>
              <a:spcAft>
                <a:spcPct val="0"/>
              </a:spcAft>
              <a:buClrTx/>
              <a:buSzTx/>
              <a:buFontTx/>
              <a:buNone/>
              <a:tabLst/>
            </a:pPr>
            <a:endParaRPr kumimoji="0" lang="en-US" altLang="zh-TW"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88000"/>
              </a:lnSpc>
              <a:spcBef>
                <a:spcPct val="0"/>
              </a:spcBef>
              <a:spcAft>
                <a:spcPct val="0"/>
              </a:spcAft>
              <a:buClrTx/>
              <a:buSzTx/>
              <a:buFontTx/>
              <a:buNone/>
              <a:tabLst/>
            </a:pPr>
            <a:r>
              <a:rPr kumimoji="0" lang="zh-TW" alt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That type of collaboration falls into the category of studying together, not team-programming. </a:t>
            </a:r>
            <a:endParaRPr kumimoji="0" lang="en-US" alt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90000"/>
              </a:lnSpc>
              <a:spcBef>
                <a:spcPct val="0"/>
              </a:spcBef>
              <a:spcAft>
                <a:spcPct val="0"/>
              </a:spcAft>
              <a:buClrTx/>
              <a:buSzTx/>
              <a:buFontTx/>
              <a:buNone/>
              <a:tabLst/>
            </a:pPr>
            <a:r>
              <a:rPr kumimoji="0" 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這類型的合作屬於一起學習，而非團體寫程式。 </a:t>
            </a:r>
            <a:endParaRPr kumimoji="0" lang="en-US" alt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90000"/>
              </a:lnSpc>
              <a:spcBef>
                <a:spcPct val="0"/>
              </a:spcBef>
              <a:spcAft>
                <a:spcPct val="0"/>
              </a:spcAft>
              <a:buClrTx/>
              <a:buSzTx/>
              <a:buFontTx/>
              <a:buNone/>
              <a:tabLst/>
            </a:pPr>
            <a:endParaRPr kumimoji="0" lang="en-US" altLang="zh-TW"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88000"/>
              </a:lnSpc>
              <a:spcBef>
                <a:spcPct val="0"/>
              </a:spcBef>
              <a:spcAft>
                <a:spcPct val="0"/>
              </a:spcAft>
              <a:buClrTx/>
              <a:buSzTx/>
              <a:buFontTx/>
              <a:buNone/>
              <a:tabLst/>
            </a:pPr>
            <a:r>
              <a:rPr kumimoji="0" lang="zh-TW" alt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The outcome of such a collaboration is increased learning, not decreased learning. </a:t>
            </a:r>
            <a:endParaRPr kumimoji="0" lang="en-US" alt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90000"/>
              </a:lnSpc>
              <a:spcBef>
                <a:spcPct val="0"/>
              </a:spcBef>
              <a:spcAft>
                <a:spcPct val="0"/>
              </a:spcAft>
              <a:buClrTx/>
              <a:buSzTx/>
              <a:buFontTx/>
              <a:buNone/>
              <a:tabLst/>
            </a:pPr>
            <a:r>
              <a:rPr kumimoji="0" 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這種方式的合作會增加學生了解內容的機會，不會減少學生去認識課程內容。 </a:t>
            </a:r>
            <a:endParaRPr kumimoji="0" lang="en-US" alt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620733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ChangeArrowheads="1"/>
          </p:cNvSpPr>
          <p:nvPr/>
        </p:nvSpPr>
        <p:spPr bwMode="auto">
          <a:xfrm>
            <a:off x="939800" y="1625600"/>
            <a:ext cx="7950200" cy="4749800"/>
          </a:xfrm>
          <a:prstGeom prst="rect">
            <a:avLst/>
          </a:prstGeom>
          <a:solidFill>
            <a:schemeClr val="bg1"/>
          </a:solidFill>
          <a:ln w="50800">
            <a:solidFill>
              <a:schemeClr val="bg1"/>
            </a:solidFill>
            <a:miter lim="800000"/>
            <a:headEnd/>
            <a:tailEnd/>
          </a:ln>
        </p:spPr>
        <p:txBody>
          <a:bodyPr wrap="none" anchor="ct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spcBef>
                <a:spcPct val="0"/>
              </a:spcBef>
              <a:buFontTx/>
              <a:buNone/>
            </a:pPr>
            <a:endParaRPr lang="zh-TW" altLang="en-US" sz="1800">
              <a:latin typeface="Arial Narrow" pitchFamily="34" charset="0"/>
            </a:endParaRPr>
          </a:p>
        </p:txBody>
      </p:sp>
      <p:sp>
        <p:nvSpPr>
          <p:cNvPr id="90115" name="Rectangle 4"/>
          <p:cNvSpPr>
            <a:spLocks noGrp="1" noChangeArrowheads="1"/>
          </p:cNvSpPr>
          <p:nvPr>
            <p:ph type="body" idx="1"/>
          </p:nvPr>
        </p:nvSpPr>
        <p:spPr>
          <a:xfrm>
            <a:off x="457200" y="1066800"/>
            <a:ext cx="8534400" cy="5791200"/>
          </a:xfrm>
        </p:spPr>
        <p:txBody>
          <a:bodyPr lIns="90488" tIns="44450" rIns="90488" bIns="44450"/>
          <a:lstStyle/>
          <a:p>
            <a:pPr>
              <a:buFontTx/>
              <a:buNone/>
              <a:defRPr/>
            </a:pPr>
            <a:r>
              <a:rPr lang="en-US" altLang="zh-TW" sz="2400" dirty="0">
                <a:solidFill>
                  <a:schemeClr val="bg1">
                    <a:lumMod val="75000"/>
                  </a:schemeClr>
                </a:solidFill>
              </a:rPr>
              <a:t>!		       </a:t>
            </a:r>
            <a:r>
              <a:rPr lang="en-US" altLang="zh-TW" sz="1800" dirty="0">
                <a:solidFill>
                  <a:schemeClr val="bg1">
                    <a:lumMod val="75000"/>
                  </a:schemeClr>
                </a:solidFill>
              </a:rPr>
              <a:t> </a:t>
            </a:r>
            <a:r>
              <a:rPr lang="en-US" altLang="zh-TW" sz="2400" dirty="0">
                <a:solidFill>
                  <a:schemeClr val="bg1">
                    <a:lumMod val="75000"/>
                  </a:schemeClr>
                </a:solidFill>
              </a:rPr>
              <a:t>Negate 	   - Works</a:t>
            </a:r>
            <a:r>
              <a:rPr lang="en-US" altLang="zh-TW" sz="2000" dirty="0">
                <a:solidFill>
                  <a:schemeClr val="bg1">
                    <a:lumMod val="75000"/>
                  </a:schemeClr>
                </a:solidFill>
              </a:rPr>
              <a:t> </a:t>
            </a:r>
            <a:r>
              <a:rPr lang="en-US" altLang="zh-TW" sz="2400" dirty="0">
                <a:solidFill>
                  <a:schemeClr val="bg1">
                    <a:lumMod val="75000"/>
                  </a:schemeClr>
                </a:solidFill>
              </a:rPr>
              <a:t>just</a:t>
            </a:r>
            <a:r>
              <a:rPr lang="en-US" altLang="zh-TW" sz="2000" dirty="0">
                <a:solidFill>
                  <a:schemeClr val="bg1">
                    <a:lumMod val="75000"/>
                  </a:schemeClr>
                </a:solidFill>
              </a:rPr>
              <a:t> </a:t>
            </a:r>
            <a:r>
              <a:rPr lang="en-US" altLang="zh-TW" sz="2400" dirty="0">
                <a:solidFill>
                  <a:schemeClr val="bg1">
                    <a:lumMod val="75000"/>
                  </a:schemeClr>
                </a:solidFill>
              </a:rPr>
              <a:t>as</a:t>
            </a:r>
            <a:r>
              <a:rPr lang="en-US" altLang="zh-TW" sz="2000" dirty="0">
                <a:solidFill>
                  <a:schemeClr val="bg1">
                    <a:lumMod val="75000"/>
                  </a:schemeClr>
                </a:solidFill>
              </a:rPr>
              <a:t> </a:t>
            </a:r>
            <a:r>
              <a:rPr lang="en-US" altLang="zh-TW" sz="2400" dirty="0">
                <a:solidFill>
                  <a:schemeClr val="bg1">
                    <a:lumMod val="75000"/>
                  </a:schemeClr>
                </a:solidFill>
              </a:rPr>
              <a:t>it</a:t>
            </a:r>
            <a:r>
              <a:rPr lang="en-US" altLang="zh-TW" sz="2000" dirty="0">
                <a:solidFill>
                  <a:schemeClr val="bg1">
                    <a:lumMod val="75000"/>
                  </a:schemeClr>
                </a:solidFill>
              </a:rPr>
              <a:t> </a:t>
            </a:r>
            <a:r>
              <a:rPr lang="en-US" altLang="zh-TW" sz="2400" dirty="0">
                <a:solidFill>
                  <a:schemeClr val="bg1">
                    <a:lumMod val="75000"/>
                  </a:schemeClr>
                </a:solidFill>
              </a:rPr>
              <a:t>does</a:t>
            </a:r>
            <a:r>
              <a:rPr lang="en-US" altLang="zh-TW" sz="2000" dirty="0">
                <a:solidFill>
                  <a:schemeClr val="bg1">
                    <a:lumMod val="75000"/>
                  </a:schemeClr>
                </a:solidFill>
              </a:rPr>
              <a:t> </a:t>
            </a:r>
            <a:r>
              <a:rPr lang="en-US" altLang="zh-TW" sz="2400" dirty="0">
                <a:solidFill>
                  <a:schemeClr val="bg1">
                    <a:lumMod val="75000"/>
                  </a:schemeClr>
                </a:solidFill>
              </a:rPr>
              <a:t>in</a:t>
            </a:r>
            <a:r>
              <a:rPr lang="en-US" altLang="zh-TW" sz="2000" dirty="0">
                <a:solidFill>
                  <a:schemeClr val="bg1">
                    <a:lumMod val="75000"/>
                  </a:schemeClr>
                </a:solidFill>
              </a:rPr>
              <a:t> </a:t>
            </a:r>
            <a:r>
              <a:rPr lang="en-US" altLang="zh-TW" sz="2400" dirty="0">
                <a:solidFill>
                  <a:schemeClr val="bg1">
                    <a:lumMod val="75000"/>
                  </a:schemeClr>
                </a:solidFill>
              </a:rPr>
              <a:t>C</a:t>
            </a:r>
            <a:r>
              <a:rPr lang="en-US" altLang="zh-TW" sz="2000" dirty="0">
                <a:solidFill>
                  <a:schemeClr val="bg1">
                    <a:lumMod val="75000"/>
                  </a:schemeClr>
                </a:solidFill>
              </a:rPr>
              <a:t> </a:t>
            </a:r>
            <a:r>
              <a:rPr lang="en-US" altLang="zh-TW" sz="2400" dirty="0">
                <a:solidFill>
                  <a:schemeClr val="bg1">
                    <a:lumMod val="75000"/>
                  </a:schemeClr>
                </a:solidFill>
              </a:rPr>
              <a:t>conditionals.</a:t>
            </a:r>
          </a:p>
          <a:p>
            <a:pPr>
              <a:spcBef>
                <a:spcPct val="50000"/>
              </a:spcBef>
              <a:buFontTx/>
              <a:buNone/>
              <a:defRPr/>
            </a:pPr>
            <a:r>
              <a:rPr lang="en-US" altLang="zh-TW" sz="2400" dirty="0">
                <a:solidFill>
                  <a:schemeClr val="bg1">
                    <a:lumMod val="75000"/>
                  </a:schemeClr>
                </a:solidFill>
              </a:rPr>
              <a:t>!=		       </a:t>
            </a:r>
            <a:r>
              <a:rPr lang="en-US" altLang="zh-TW" sz="1800" dirty="0">
                <a:solidFill>
                  <a:schemeClr val="bg1">
                    <a:lumMod val="75000"/>
                  </a:schemeClr>
                </a:solidFill>
              </a:rPr>
              <a:t> </a:t>
            </a:r>
            <a:r>
              <a:rPr lang="en-US" altLang="zh-TW" sz="2400" dirty="0">
                <a:solidFill>
                  <a:schemeClr val="bg1">
                    <a:lumMod val="75000"/>
                  </a:schemeClr>
                </a:solidFill>
              </a:rPr>
              <a:t>Not Equal - Works</a:t>
            </a:r>
            <a:r>
              <a:rPr lang="en-US" altLang="zh-TW" sz="2000" dirty="0">
                <a:solidFill>
                  <a:schemeClr val="bg1">
                    <a:lumMod val="75000"/>
                  </a:schemeClr>
                </a:solidFill>
              </a:rPr>
              <a:t> </a:t>
            </a:r>
            <a:r>
              <a:rPr lang="en-US" altLang="zh-TW" sz="2400" dirty="0">
                <a:solidFill>
                  <a:schemeClr val="bg1">
                    <a:lumMod val="75000"/>
                  </a:schemeClr>
                </a:solidFill>
              </a:rPr>
              <a:t>just</a:t>
            </a:r>
            <a:r>
              <a:rPr lang="en-US" altLang="zh-TW" sz="2000" dirty="0">
                <a:solidFill>
                  <a:schemeClr val="bg1">
                    <a:lumMod val="75000"/>
                  </a:schemeClr>
                </a:solidFill>
              </a:rPr>
              <a:t> </a:t>
            </a:r>
            <a:r>
              <a:rPr lang="en-US" altLang="zh-TW" sz="2400" dirty="0">
                <a:solidFill>
                  <a:schemeClr val="bg1">
                    <a:lumMod val="75000"/>
                  </a:schemeClr>
                </a:solidFill>
              </a:rPr>
              <a:t>as</a:t>
            </a:r>
            <a:r>
              <a:rPr lang="en-US" altLang="zh-TW" sz="2000" dirty="0">
                <a:solidFill>
                  <a:schemeClr val="bg1">
                    <a:lumMod val="75000"/>
                  </a:schemeClr>
                </a:solidFill>
              </a:rPr>
              <a:t> </a:t>
            </a:r>
            <a:r>
              <a:rPr lang="en-US" altLang="zh-TW" sz="2400" dirty="0">
                <a:solidFill>
                  <a:schemeClr val="bg1">
                    <a:lumMod val="75000"/>
                  </a:schemeClr>
                </a:solidFill>
              </a:rPr>
              <a:t>it</a:t>
            </a:r>
            <a:r>
              <a:rPr lang="en-US" altLang="zh-TW" sz="2000" dirty="0">
                <a:solidFill>
                  <a:schemeClr val="bg1">
                    <a:lumMod val="75000"/>
                  </a:schemeClr>
                </a:solidFill>
              </a:rPr>
              <a:t> </a:t>
            </a:r>
            <a:r>
              <a:rPr lang="en-US" altLang="zh-TW" sz="2400" dirty="0">
                <a:solidFill>
                  <a:schemeClr val="bg1">
                    <a:lumMod val="75000"/>
                  </a:schemeClr>
                </a:solidFill>
              </a:rPr>
              <a:t>does</a:t>
            </a:r>
            <a:r>
              <a:rPr lang="en-US" altLang="zh-TW" sz="2000" dirty="0">
                <a:solidFill>
                  <a:schemeClr val="bg1">
                    <a:lumMod val="75000"/>
                  </a:schemeClr>
                </a:solidFill>
              </a:rPr>
              <a:t> </a:t>
            </a:r>
            <a:r>
              <a:rPr lang="en-US" altLang="zh-TW" sz="2400" dirty="0">
                <a:solidFill>
                  <a:schemeClr val="bg1">
                    <a:lumMod val="75000"/>
                  </a:schemeClr>
                </a:solidFill>
              </a:rPr>
              <a:t>in</a:t>
            </a:r>
            <a:r>
              <a:rPr lang="en-US" altLang="zh-TW" sz="2000" dirty="0">
                <a:solidFill>
                  <a:schemeClr val="bg1">
                    <a:lumMod val="75000"/>
                  </a:schemeClr>
                </a:solidFill>
              </a:rPr>
              <a:t> </a:t>
            </a:r>
            <a:r>
              <a:rPr lang="en-US" altLang="zh-TW" sz="2400" dirty="0">
                <a:solidFill>
                  <a:schemeClr val="bg1">
                    <a:lumMod val="75000"/>
                  </a:schemeClr>
                </a:solidFill>
              </a:rPr>
              <a:t>C</a:t>
            </a:r>
            <a:r>
              <a:rPr lang="en-US" altLang="zh-TW" sz="2000" dirty="0">
                <a:solidFill>
                  <a:schemeClr val="bg1">
                    <a:lumMod val="75000"/>
                  </a:schemeClr>
                </a:solidFill>
              </a:rPr>
              <a:t> </a:t>
            </a:r>
            <a:r>
              <a:rPr lang="en-US" altLang="zh-TW" sz="2400" dirty="0">
                <a:solidFill>
                  <a:schemeClr val="bg1">
                    <a:lumMod val="75000"/>
                  </a:schemeClr>
                </a:solidFill>
              </a:rPr>
              <a:t>conditionals.</a:t>
            </a:r>
          </a:p>
          <a:p>
            <a:pPr>
              <a:spcBef>
                <a:spcPct val="50000"/>
              </a:spcBef>
              <a:buFontTx/>
              <a:buNone/>
              <a:defRPr/>
            </a:pPr>
            <a:r>
              <a:rPr lang="en-US" altLang="zh-TW" sz="2400" dirty="0">
                <a:solidFill>
                  <a:schemeClr val="bg1">
                    <a:lumMod val="75000"/>
                  </a:schemeClr>
                </a:solidFill>
              </a:rPr>
              <a:t>==	       </a:t>
            </a:r>
            <a:r>
              <a:rPr lang="en-US" altLang="zh-TW" sz="1800" dirty="0">
                <a:solidFill>
                  <a:schemeClr val="bg1">
                    <a:lumMod val="75000"/>
                  </a:schemeClr>
                </a:solidFill>
              </a:rPr>
              <a:t> </a:t>
            </a:r>
            <a:r>
              <a:rPr lang="en-US" altLang="zh-TW" sz="2400" dirty="0">
                <a:solidFill>
                  <a:schemeClr val="bg1">
                    <a:lumMod val="75000"/>
                  </a:schemeClr>
                </a:solidFill>
              </a:rPr>
              <a:t>Equal	   - Works</a:t>
            </a:r>
            <a:r>
              <a:rPr lang="en-US" altLang="zh-TW" sz="2000" dirty="0">
                <a:solidFill>
                  <a:schemeClr val="bg1">
                    <a:lumMod val="75000"/>
                  </a:schemeClr>
                </a:solidFill>
              </a:rPr>
              <a:t> </a:t>
            </a:r>
            <a:r>
              <a:rPr lang="en-US" altLang="zh-TW" sz="2400" dirty="0">
                <a:solidFill>
                  <a:schemeClr val="bg1">
                    <a:lumMod val="75000"/>
                  </a:schemeClr>
                </a:solidFill>
              </a:rPr>
              <a:t>just</a:t>
            </a:r>
            <a:r>
              <a:rPr lang="en-US" altLang="zh-TW" sz="2000" dirty="0">
                <a:solidFill>
                  <a:schemeClr val="bg1">
                    <a:lumMod val="75000"/>
                  </a:schemeClr>
                </a:solidFill>
              </a:rPr>
              <a:t> </a:t>
            </a:r>
            <a:r>
              <a:rPr lang="en-US" altLang="zh-TW" sz="2400" dirty="0">
                <a:solidFill>
                  <a:schemeClr val="bg1">
                    <a:lumMod val="75000"/>
                  </a:schemeClr>
                </a:solidFill>
              </a:rPr>
              <a:t>as</a:t>
            </a:r>
            <a:r>
              <a:rPr lang="en-US" altLang="zh-TW" sz="2000" dirty="0">
                <a:solidFill>
                  <a:schemeClr val="bg1">
                    <a:lumMod val="75000"/>
                  </a:schemeClr>
                </a:solidFill>
              </a:rPr>
              <a:t> </a:t>
            </a:r>
            <a:r>
              <a:rPr lang="en-US" altLang="zh-TW" sz="2400" dirty="0">
                <a:solidFill>
                  <a:schemeClr val="bg1">
                    <a:lumMod val="75000"/>
                  </a:schemeClr>
                </a:solidFill>
              </a:rPr>
              <a:t>it</a:t>
            </a:r>
            <a:r>
              <a:rPr lang="en-US" altLang="zh-TW" sz="2000" dirty="0">
                <a:solidFill>
                  <a:schemeClr val="bg1">
                    <a:lumMod val="75000"/>
                  </a:schemeClr>
                </a:solidFill>
              </a:rPr>
              <a:t> </a:t>
            </a:r>
            <a:r>
              <a:rPr lang="en-US" altLang="zh-TW" sz="2400" dirty="0">
                <a:solidFill>
                  <a:schemeClr val="bg1">
                    <a:lumMod val="75000"/>
                  </a:schemeClr>
                </a:solidFill>
              </a:rPr>
              <a:t>does</a:t>
            </a:r>
            <a:r>
              <a:rPr lang="en-US" altLang="zh-TW" sz="2000" dirty="0">
                <a:solidFill>
                  <a:schemeClr val="bg1">
                    <a:lumMod val="75000"/>
                  </a:schemeClr>
                </a:solidFill>
              </a:rPr>
              <a:t> </a:t>
            </a:r>
            <a:r>
              <a:rPr lang="en-US" altLang="zh-TW" sz="2400" dirty="0">
                <a:solidFill>
                  <a:schemeClr val="bg1">
                    <a:lumMod val="75000"/>
                  </a:schemeClr>
                </a:solidFill>
              </a:rPr>
              <a:t>in</a:t>
            </a:r>
            <a:r>
              <a:rPr lang="en-US" altLang="zh-TW" sz="2000" dirty="0">
                <a:solidFill>
                  <a:schemeClr val="bg1">
                    <a:lumMod val="75000"/>
                  </a:schemeClr>
                </a:solidFill>
              </a:rPr>
              <a:t> </a:t>
            </a:r>
            <a:r>
              <a:rPr lang="en-US" altLang="zh-TW" sz="2400" dirty="0">
                <a:solidFill>
                  <a:schemeClr val="bg1">
                    <a:lumMod val="75000"/>
                  </a:schemeClr>
                </a:solidFill>
              </a:rPr>
              <a:t>C</a:t>
            </a:r>
            <a:r>
              <a:rPr lang="en-US" altLang="zh-TW" sz="2000" dirty="0">
                <a:solidFill>
                  <a:schemeClr val="bg1">
                    <a:lumMod val="75000"/>
                  </a:schemeClr>
                </a:solidFill>
              </a:rPr>
              <a:t> </a:t>
            </a:r>
            <a:r>
              <a:rPr lang="en-US" altLang="zh-TW" sz="2400" dirty="0">
                <a:solidFill>
                  <a:schemeClr val="bg1">
                    <a:lumMod val="75000"/>
                  </a:schemeClr>
                </a:solidFill>
              </a:rPr>
              <a:t>conditionals.</a:t>
            </a:r>
          </a:p>
          <a:p>
            <a:pPr>
              <a:spcBef>
                <a:spcPct val="50000"/>
              </a:spcBef>
              <a:buFontTx/>
              <a:buNone/>
              <a:defRPr/>
            </a:pPr>
            <a:r>
              <a:rPr lang="en-US" altLang="zh-TW" sz="2400" dirty="0">
                <a:solidFill>
                  <a:schemeClr val="bg1">
                    <a:lumMod val="75000"/>
                  </a:schemeClr>
                </a:solidFill>
              </a:rPr>
              <a:t>&gt;</a:t>
            </a:r>
            <a:r>
              <a:rPr lang="en-US" altLang="zh-TW" sz="1800" dirty="0">
                <a:solidFill>
                  <a:schemeClr val="bg1">
                    <a:lumMod val="75000"/>
                  </a:schemeClr>
                </a:solidFill>
              </a:rPr>
              <a:t>,</a:t>
            </a:r>
            <a:r>
              <a:rPr lang="en-US" altLang="zh-TW" sz="1400" dirty="0">
                <a:solidFill>
                  <a:schemeClr val="bg1">
                    <a:lumMod val="75000"/>
                  </a:schemeClr>
                </a:solidFill>
              </a:rPr>
              <a:t> </a:t>
            </a:r>
            <a:r>
              <a:rPr lang="en-US" altLang="zh-TW" sz="2400" dirty="0">
                <a:solidFill>
                  <a:schemeClr val="bg1">
                    <a:lumMod val="75000"/>
                  </a:schemeClr>
                </a:solidFill>
              </a:rPr>
              <a:t>&lt;</a:t>
            </a:r>
            <a:r>
              <a:rPr lang="en-US" altLang="zh-TW" sz="1800" dirty="0">
                <a:solidFill>
                  <a:schemeClr val="bg1">
                    <a:lumMod val="75000"/>
                  </a:schemeClr>
                </a:solidFill>
              </a:rPr>
              <a:t>,</a:t>
            </a:r>
            <a:r>
              <a:rPr lang="en-US" altLang="zh-TW" sz="1400" dirty="0">
                <a:solidFill>
                  <a:schemeClr val="bg1">
                    <a:lumMod val="75000"/>
                  </a:schemeClr>
                </a:solidFill>
              </a:rPr>
              <a:t> </a:t>
            </a:r>
            <a:r>
              <a:rPr lang="en-US" altLang="zh-TW" sz="2400" dirty="0">
                <a:solidFill>
                  <a:schemeClr val="bg1">
                    <a:lumMod val="75000"/>
                  </a:schemeClr>
                </a:solidFill>
              </a:rPr>
              <a:t>&lt;=</a:t>
            </a:r>
            <a:r>
              <a:rPr lang="en-US" altLang="zh-TW" sz="1800" dirty="0">
                <a:solidFill>
                  <a:schemeClr val="bg1">
                    <a:lumMod val="75000"/>
                  </a:schemeClr>
                </a:solidFill>
              </a:rPr>
              <a:t>,</a:t>
            </a:r>
            <a:r>
              <a:rPr lang="en-US" altLang="zh-TW" sz="1400" dirty="0">
                <a:solidFill>
                  <a:schemeClr val="bg1">
                    <a:lumMod val="75000"/>
                  </a:schemeClr>
                </a:solidFill>
              </a:rPr>
              <a:t> </a:t>
            </a:r>
            <a:r>
              <a:rPr lang="en-US" altLang="zh-TW" sz="2400" dirty="0">
                <a:solidFill>
                  <a:schemeClr val="bg1">
                    <a:lumMod val="75000"/>
                  </a:schemeClr>
                </a:solidFill>
              </a:rPr>
              <a:t>&gt;= </a:t>
            </a:r>
            <a:r>
              <a:rPr lang="en-US" altLang="zh-TW" sz="1800" dirty="0">
                <a:solidFill>
                  <a:schemeClr val="bg1">
                    <a:lumMod val="75000"/>
                  </a:schemeClr>
                </a:solidFill>
              </a:rPr>
              <a:t> </a:t>
            </a:r>
            <a:r>
              <a:rPr lang="en-US" altLang="zh-TW" sz="2400" dirty="0">
                <a:solidFill>
                  <a:schemeClr val="bg1">
                    <a:lumMod val="75000"/>
                  </a:schemeClr>
                </a:solidFill>
              </a:rPr>
              <a:t>Relational - Work</a:t>
            </a:r>
            <a:r>
              <a:rPr lang="en-US" altLang="zh-TW" sz="2000" dirty="0">
                <a:solidFill>
                  <a:schemeClr val="bg1">
                    <a:lumMod val="75000"/>
                  </a:schemeClr>
                </a:solidFill>
              </a:rPr>
              <a:t> </a:t>
            </a:r>
            <a:r>
              <a:rPr lang="en-US" altLang="zh-TW" sz="2400" dirty="0">
                <a:solidFill>
                  <a:schemeClr val="bg1">
                    <a:lumMod val="75000"/>
                  </a:schemeClr>
                </a:solidFill>
              </a:rPr>
              <a:t>just as they do in</a:t>
            </a:r>
            <a:r>
              <a:rPr lang="en-US" altLang="zh-TW" sz="2000" dirty="0">
                <a:solidFill>
                  <a:schemeClr val="bg1">
                    <a:lumMod val="75000"/>
                  </a:schemeClr>
                </a:solidFill>
              </a:rPr>
              <a:t> </a:t>
            </a:r>
            <a:r>
              <a:rPr lang="en-US" altLang="zh-TW" sz="2400" dirty="0">
                <a:solidFill>
                  <a:schemeClr val="bg1">
                    <a:lumMod val="75000"/>
                  </a:schemeClr>
                </a:solidFill>
              </a:rPr>
              <a:t>C</a:t>
            </a:r>
            <a:r>
              <a:rPr lang="en-US" altLang="zh-TW" sz="2000" dirty="0">
                <a:solidFill>
                  <a:schemeClr val="bg1">
                    <a:lumMod val="75000"/>
                  </a:schemeClr>
                </a:solidFill>
              </a:rPr>
              <a:t> </a:t>
            </a:r>
            <a:r>
              <a:rPr lang="en-US" altLang="zh-TW" sz="2400" dirty="0">
                <a:solidFill>
                  <a:schemeClr val="bg1">
                    <a:lumMod val="75000"/>
                  </a:schemeClr>
                </a:solidFill>
              </a:rPr>
              <a:t>conditionals.</a:t>
            </a:r>
          </a:p>
          <a:p>
            <a:pPr>
              <a:spcBef>
                <a:spcPct val="50000"/>
              </a:spcBef>
              <a:buFontTx/>
              <a:buNone/>
              <a:defRPr/>
            </a:pPr>
            <a:r>
              <a:rPr lang="en-US" altLang="zh-TW" sz="2400" dirty="0">
                <a:solidFill>
                  <a:srgbClr val="FF0000"/>
                </a:solidFill>
              </a:rPr>
              <a:t>=~</a:t>
            </a:r>
            <a:r>
              <a:rPr lang="en-US" altLang="zh-TW" sz="2400" dirty="0"/>
              <a:t>   	       </a:t>
            </a:r>
            <a:r>
              <a:rPr lang="en-US" altLang="zh-TW" sz="1800" dirty="0"/>
              <a:t> </a:t>
            </a:r>
            <a:r>
              <a:rPr lang="en-US" altLang="zh-TW" sz="2400" dirty="0">
                <a:solidFill>
                  <a:srgbClr val="0033CC"/>
                </a:solidFill>
              </a:rPr>
              <a:t>Pattern</a:t>
            </a:r>
            <a:r>
              <a:rPr lang="en-US" altLang="zh-TW" sz="2000" dirty="0">
                <a:solidFill>
                  <a:srgbClr val="0033CC"/>
                </a:solidFill>
              </a:rPr>
              <a:t> </a:t>
            </a:r>
            <a:r>
              <a:rPr lang="en-US" altLang="zh-TW" sz="2400" dirty="0">
                <a:solidFill>
                  <a:srgbClr val="0033CC"/>
                </a:solidFill>
              </a:rPr>
              <a:t>Match</a:t>
            </a:r>
            <a:r>
              <a:rPr lang="en-US" altLang="zh-TW" sz="2400" dirty="0"/>
              <a:t> (The</a:t>
            </a:r>
            <a:r>
              <a:rPr lang="en-US" altLang="zh-TW" sz="2000" dirty="0"/>
              <a:t> </a:t>
            </a:r>
            <a:r>
              <a:rPr lang="en-US" altLang="zh-TW" sz="2400" dirty="0"/>
              <a:t>variable</a:t>
            </a:r>
            <a:r>
              <a:rPr lang="en-US" altLang="zh-TW" sz="2000" dirty="0"/>
              <a:t> </a:t>
            </a:r>
            <a:r>
              <a:rPr lang="en-US" altLang="zh-TW" sz="2400" dirty="0"/>
              <a:t>goes</a:t>
            </a:r>
            <a:r>
              <a:rPr lang="en-US" altLang="zh-TW" sz="2000" dirty="0"/>
              <a:t> </a:t>
            </a:r>
            <a:r>
              <a:rPr lang="en-US" altLang="zh-TW" sz="2400" dirty="0"/>
              <a:t>on</a:t>
            </a:r>
            <a:r>
              <a:rPr lang="en-US" altLang="zh-TW" sz="2000" dirty="0"/>
              <a:t> </a:t>
            </a:r>
            <a:r>
              <a:rPr lang="en-US" altLang="zh-TW" sz="2400" dirty="0"/>
              <a:t>the</a:t>
            </a:r>
            <a:r>
              <a:rPr lang="en-US" altLang="zh-TW" sz="2000" dirty="0"/>
              <a:t> </a:t>
            </a:r>
            <a:r>
              <a:rPr lang="en-US" altLang="zh-TW" sz="2400" dirty="0"/>
              <a:t>left</a:t>
            </a:r>
            <a:r>
              <a:rPr lang="en-US" altLang="zh-TW" sz="2000" dirty="0"/>
              <a:t>-</a:t>
            </a:r>
            <a:r>
              <a:rPr lang="en-US" altLang="zh-TW" sz="2400" dirty="0"/>
              <a:t>hand		 	sided and the pattern on the right-hand side.)</a:t>
            </a:r>
            <a:br>
              <a:rPr lang="en-US" altLang="zh-TW" sz="2400" dirty="0"/>
            </a:br>
            <a:r>
              <a:rPr lang="en-US" altLang="zh-TW" sz="2400" dirty="0" smtClean="0"/>
              <a:t> 		</a:t>
            </a:r>
            <a:r>
              <a:rPr lang="en-US" altLang="zh-TW" sz="2400" dirty="0" smtClean="0">
                <a:solidFill>
                  <a:srgbClr val="0C9B4D"/>
                </a:solidFill>
              </a:rPr>
              <a:t>The pattern format is similar to the wildcard 			patterns we have used before.</a:t>
            </a:r>
            <a:endParaRPr lang="en-US" altLang="zh-TW" sz="2400" dirty="0" smtClean="0">
              <a:solidFill>
                <a:srgbClr val="FF0000"/>
              </a:solidFill>
            </a:endParaRPr>
          </a:p>
          <a:p>
            <a:pPr>
              <a:spcBef>
                <a:spcPct val="50000"/>
              </a:spcBef>
              <a:buFontTx/>
              <a:buNone/>
              <a:defRPr/>
            </a:pPr>
            <a:r>
              <a:rPr lang="en-US" altLang="zh-TW" sz="2400" dirty="0" smtClean="0">
                <a:solidFill>
                  <a:srgbClr val="FF0000"/>
                </a:solidFill>
              </a:rPr>
              <a:t>!~</a:t>
            </a:r>
            <a:r>
              <a:rPr lang="en-US" altLang="zh-TW" sz="2400" dirty="0" smtClean="0"/>
              <a:t>   	       </a:t>
            </a:r>
            <a:r>
              <a:rPr lang="en-US" altLang="zh-TW" sz="2400" dirty="0" smtClean="0">
                <a:solidFill>
                  <a:srgbClr val="0033CC"/>
                </a:solidFill>
              </a:rPr>
              <a:t>Pattern Not Match</a:t>
            </a:r>
            <a:r>
              <a:rPr lang="en-US" altLang="zh-TW" sz="2400" dirty="0" smtClean="0"/>
              <a:t> (If the left-hand side does 			not match the pattern, the condition is true.)</a:t>
            </a:r>
          </a:p>
          <a:p>
            <a:pPr marL="1800225" indent="-1800225">
              <a:spcBef>
                <a:spcPts val="0"/>
              </a:spcBef>
              <a:buNone/>
              <a:defRPr/>
            </a:pPr>
            <a:r>
              <a:rPr lang="en-US" altLang="zh-TW" sz="2400" dirty="0" smtClean="0"/>
              <a:t> 		</a:t>
            </a:r>
            <a:r>
              <a:rPr lang="en-US" altLang="zh-TW" sz="2400" dirty="0" smtClean="0">
                <a:solidFill>
                  <a:srgbClr val="0C9B4D"/>
                </a:solidFill>
              </a:rPr>
              <a:t>These wildcard patterns only allow “?” </a:t>
            </a:r>
            <a:r>
              <a:rPr lang="en-US" altLang="zh-TW" sz="2400" dirty="0">
                <a:solidFill>
                  <a:srgbClr val="0C9B4D"/>
                </a:solidFill>
              </a:rPr>
              <a:t>a</a:t>
            </a:r>
            <a:r>
              <a:rPr lang="en-US" altLang="zh-TW" sz="2400" dirty="0" smtClean="0">
                <a:solidFill>
                  <a:srgbClr val="0C9B4D"/>
                </a:solidFill>
              </a:rPr>
              <a:t>nd “*”, not </a:t>
            </a:r>
            <a:r>
              <a:rPr lang="en-US" altLang="zh-TW" sz="2400" dirty="0">
                <a:solidFill>
                  <a:srgbClr val="0C9B4D"/>
                </a:solidFill>
              </a:rPr>
              <a:t>“[</a:t>
            </a:r>
            <a:r>
              <a:rPr lang="en-US" altLang="zh-TW" sz="1000" dirty="0">
                <a:solidFill>
                  <a:srgbClr val="0C9B4D"/>
                </a:solidFill>
              </a:rPr>
              <a:t> </a:t>
            </a:r>
            <a:r>
              <a:rPr lang="en-US" altLang="zh-TW" sz="2400" dirty="0">
                <a:solidFill>
                  <a:srgbClr val="0C9B4D"/>
                </a:solidFill>
              </a:rPr>
              <a:t>]” </a:t>
            </a:r>
            <a:r>
              <a:rPr lang="en-US" altLang="zh-TW" sz="2400" dirty="0" smtClean="0">
                <a:solidFill>
                  <a:srgbClr val="0C9B4D"/>
                </a:solidFill>
              </a:rPr>
              <a:t>and “[^]”.  This odd rule makes =~ and != inconsistent. </a:t>
            </a:r>
            <a:r>
              <a:rPr lang="en-US" altLang="zh-TW" sz="2400" dirty="0">
                <a:solidFill>
                  <a:srgbClr val="0C9B4D"/>
                </a:solidFill>
              </a:rPr>
              <a:t>S</a:t>
            </a:r>
            <a:r>
              <a:rPr lang="en-US" altLang="zh-TW" sz="2400" dirty="0" smtClean="0">
                <a:solidFill>
                  <a:srgbClr val="0C9B4D"/>
                </a:solidFill>
              </a:rPr>
              <a:t>uch things are common in </a:t>
            </a:r>
            <a:r>
              <a:rPr lang="en-US" altLang="zh-TW" sz="2400" dirty="0" err="1" smtClean="0">
                <a:solidFill>
                  <a:srgbClr val="0C9B4D"/>
                </a:solidFill>
              </a:rPr>
              <a:t>cshell</a:t>
            </a:r>
            <a:r>
              <a:rPr lang="en-US" altLang="zh-TW" sz="2400" dirty="0" smtClean="0">
                <a:solidFill>
                  <a:srgbClr val="0C9B4D"/>
                </a:solidFill>
              </a:rPr>
              <a:t>.</a:t>
            </a:r>
            <a:endParaRPr lang="en-US" altLang="zh-TW" sz="2400" dirty="0"/>
          </a:p>
        </p:txBody>
      </p:sp>
      <p:sp>
        <p:nvSpPr>
          <p:cNvPr id="68612"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eaLnBrk="1" hangingPunct="1">
              <a:spcBef>
                <a:spcPct val="0"/>
              </a:spcBef>
              <a:buFontTx/>
              <a:buNone/>
            </a:pPr>
            <a:r>
              <a:rPr lang="en-US" altLang="zh-TW" sz="4800">
                <a:solidFill>
                  <a:srgbClr val="0070C0"/>
                </a:solidFill>
              </a:rPr>
              <a:t>Conditional Expressions</a:t>
            </a:r>
          </a:p>
        </p:txBody>
      </p:sp>
    </p:spTree>
    <p:extLst>
      <p:ext uri="{BB962C8B-B14F-4D97-AF65-F5344CB8AC3E}">
        <p14:creationId xmlns:p14="http://schemas.microsoft.com/office/powerpoint/2010/main" val="244000368"/>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body" idx="1"/>
          </p:nvPr>
        </p:nvSpPr>
        <p:spPr>
          <a:xfrm>
            <a:off x="304800" y="838200"/>
            <a:ext cx="8382000" cy="5257800"/>
          </a:xfrm>
        </p:spPr>
        <p:txBody>
          <a:bodyPr/>
          <a:lstStyle/>
          <a:p>
            <a:pPr marL="0" indent="0" eaLnBrk="1" hangingPunct="1">
              <a:lnSpc>
                <a:spcPct val="90000"/>
              </a:lnSpc>
            </a:pPr>
            <a:endParaRPr lang="zh-TW" altLang="en-US" sz="2000" smtClean="0">
              <a:solidFill>
                <a:srgbClr val="000000"/>
              </a:solidFill>
              <a:latin typeface="Arial Rounded MT Bold" pitchFamily="34" charset="0"/>
            </a:endParaRPr>
          </a:p>
          <a:p>
            <a:pPr marL="0" indent="0" eaLnBrk="1" hangingPunct="1">
              <a:lnSpc>
                <a:spcPct val="90000"/>
              </a:lnSpc>
              <a:buFontTx/>
              <a:buNone/>
            </a:pPr>
            <a:r>
              <a:rPr lang="en-US" altLang="zh-TW" sz="2800" smtClean="0">
                <a:solidFill>
                  <a:srgbClr val="000000"/>
                </a:solidFill>
                <a:latin typeface="Arial Rounded MT Bold" pitchFamily="34" charset="0"/>
              </a:rPr>
              <a:t>Using the </a:t>
            </a:r>
            <a:r>
              <a:rPr lang="en-US" altLang="zh-TW" sz="2800" b="1" smtClean="0">
                <a:solidFill>
                  <a:srgbClr val="000000"/>
                </a:solidFill>
                <a:latin typeface="Arial Rounded MT Bold" pitchFamily="34" charset="0"/>
              </a:rPr>
              <a:t>if </a:t>
            </a:r>
            <a:r>
              <a:rPr lang="en-US" altLang="zh-TW" sz="2800" smtClean="0">
                <a:solidFill>
                  <a:srgbClr val="000000"/>
                </a:solidFill>
                <a:latin typeface="Arial Rounded MT Bold" pitchFamily="34" charset="0"/>
              </a:rPr>
              <a:t>command, filenames can be tested for the following:</a:t>
            </a:r>
          </a:p>
          <a:p>
            <a:pPr marL="0" indent="0" eaLnBrk="1" hangingPunct="1">
              <a:lnSpc>
                <a:spcPct val="90000"/>
              </a:lnSpc>
              <a:buFontTx/>
              <a:buNone/>
            </a:pPr>
            <a:endParaRPr lang="en-US" altLang="zh-TW" sz="1600" smtClean="0">
              <a:solidFill>
                <a:srgbClr val="000000"/>
              </a:solidFill>
              <a:latin typeface="Arial Rounded MT Bold" pitchFamily="34" charset="0"/>
            </a:endParaRPr>
          </a:p>
          <a:p>
            <a:pPr marL="0" indent="0" eaLnBrk="1" hangingPunct="1">
              <a:lnSpc>
                <a:spcPct val="90000"/>
              </a:lnSpc>
              <a:buFontTx/>
              <a:buNone/>
            </a:pPr>
            <a:r>
              <a:rPr lang="en-US" altLang="zh-TW" sz="2800" smtClean="0">
                <a:solidFill>
                  <a:srgbClr val="000000"/>
                </a:solidFill>
                <a:latin typeface="Arial Rounded MT Bold" pitchFamily="34" charset="0"/>
              </a:rPr>
              <a:t>if ( -d filename )	#  true if filename is a directory </a:t>
            </a:r>
          </a:p>
          <a:p>
            <a:pPr marL="0" indent="0" eaLnBrk="1" hangingPunct="1">
              <a:lnSpc>
                <a:spcPct val="90000"/>
              </a:lnSpc>
              <a:buFontTx/>
              <a:buNone/>
            </a:pPr>
            <a:r>
              <a:rPr lang="en-US" altLang="zh-TW" sz="2800" smtClean="0">
                <a:solidFill>
                  <a:srgbClr val="000000"/>
                </a:solidFill>
                <a:latin typeface="Arial Rounded MT Bold" pitchFamily="34" charset="0"/>
              </a:rPr>
              <a:t>if ( -e filename )	#  true if filename exists </a:t>
            </a:r>
          </a:p>
          <a:p>
            <a:pPr marL="0" indent="0" eaLnBrk="1" hangingPunct="1">
              <a:lnSpc>
                <a:spcPct val="90000"/>
              </a:lnSpc>
              <a:buFontTx/>
              <a:buNone/>
            </a:pPr>
            <a:r>
              <a:rPr lang="en-US" altLang="zh-TW" sz="2800" smtClean="0">
                <a:solidFill>
                  <a:srgbClr val="000000"/>
                </a:solidFill>
                <a:latin typeface="Arial Rounded MT Bold" pitchFamily="34" charset="0"/>
              </a:rPr>
              <a:t>if ( -f filename )	#  true if filename is a plain file </a:t>
            </a:r>
          </a:p>
          <a:p>
            <a:pPr marL="0" indent="0" eaLnBrk="1" hangingPunct="1">
              <a:lnSpc>
                <a:spcPct val="90000"/>
              </a:lnSpc>
              <a:buFontTx/>
              <a:buNone/>
            </a:pPr>
            <a:r>
              <a:rPr lang="en-US" altLang="zh-TW" sz="2800" smtClean="0">
                <a:solidFill>
                  <a:srgbClr val="000000"/>
                </a:solidFill>
                <a:latin typeface="Arial Rounded MT Bold" pitchFamily="34" charset="0"/>
              </a:rPr>
              <a:t>if ( -o filename )	#  true if you own filename </a:t>
            </a:r>
          </a:p>
          <a:p>
            <a:pPr marL="0" indent="0" eaLnBrk="1" hangingPunct="1">
              <a:lnSpc>
                <a:spcPct val="90000"/>
              </a:lnSpc>
              <a:buFontTx/>
              <a:buNone/>
            </a:pPr>
            <a:r>
              <a:rPr lang="en-US" altLang="zh-TW" sz="2800" smtClean="0">
                <a:solidFill>
                  <a:srgbClr val="000000"/>
                </a:solidFill>
                <a:latin typeface="Arial Rounded MT Bold" pitchFamily="34" charset="0"/>
              </a:rPr>
              <a:t>if ( -r filename )	#  true if filename is readable </a:t>
            </a:r>
          </a:p>
          <a:p>
            <a:pPr marL="0" indent="0" eaLnBrk="1" hangingPunct="1">
              <a:lnSpc>
                <a:spcPct val="90000"/>
              </a:lnSpc>
              <a:buFontTx/>
              <a:buNone/>
            </a:pPr>
            <a:r>
              <a:rPr lang="en-US" altLang="zh-TW" sz="2800" smtClean="0">
                <a:solidFill>
                  <a:srgbClr val="000000"/>
                </a:solidFill>
                <a:latin typeface="Arial Rounded MT Bold" pitchFamily="34" charset="0"/>
              </a:rPr>
              <a:t>if ( -w filename )	#  true if filename is writable </a:t>
            </a:r>
          </a:p>
          <a:p>
            <a:pPr marL="0" indent="0" eaLnBrk="1" hangingPunct="1">
              <a:lnSpc>
                <a:spcPct val="90000"/>
              </a:lnSpc>
              <a:buFontTx/>
              <a:buNone/>
            </a:pPr>
            <a:r>
              <a:rPr lang="en-US" altLang="zh-TW" sz="2800" smtClean="0">
                <a:solidFill>
                  <a:srgbClr val="000000"/>
                </a:solidFill>
                <a:latin typeface="Arial Rounded MT Bold" pitchFamily="34" charset="0"/>
              </a:rPr>
              <a:t>if ( -x filename )	#  true if filename is executable </a:t>
            </a:r>
          </a:p>
          <a:p>
            <a:pPr marL="0" indent="0" eaLnBrk="1" hangingPunct="1">
              <a:lnSpc>
                <a:spcPct val="90000"/>
              </a:lnSpc>
              <a:buFontTx/>
              <a:buNone/>
            </a:pPr>
            <a:r>
              <a:rPr lang="en-US" altLang="zh-TW" sz="2800" smtClean="0">
                <a:solidFill>
                  <a:srgbClr val="000000"/>
                </a:solidFill>
                <a:latin typeface="Arial Rounded MT Bold" pitchFamily="34" charset="0"/>
              </a:rPr>
              <a:t>if ( -z filename )	#  true if filename is empty</a:t>
            </a:r>
            <a:r>
              <a:rPr lang="en-US" altLang="zh-TW" sz="2000" smtClean="0">
                <a:solidFill>
                  <a:srgbClr val="000000"/>
                </a:solidFill>
                <a:latin typeface="Arial Rounded MT Bold" pitchFamily="34" charset="0"/>
              </a:rPr>
              <a:t> </a:t>
            </a:r>
          </a:p>
        </p:txBody>
      </p:sp>
      <p:sp>
        <p:nvSpPr>
          <p:cNvPr id="69635" name="Rectangle 2"/>
          <p:cNvSpPr>
            <a:spLocks noGrp="1" noChangeArrowheads="1"/>
          </p:cNvSpPr>
          <p:nvPr>
            <p:ph type="title"/>
          </p:nvPr>
        </p:nvSpPr>
        <p:spPr>
          <a:xfrm>
            <a:off x="685800" y="228600"/>
            <a:ext cx="7772400" cy="609600"/>
          </a:xfrm>
        </p:spPr>
        <p:txBody>
          <a:bodyPr/>
          <a:lstStyle/>
          <a:p>
            <a:pPr eaLnBrk="1" hangingPunct="1"/>
            <a:r>
              <a:rPr lang="en-US" altLang="zh-TW" smtClean="0">
                <a:solidFill>
                  <a:srgbClr val="0070C0"/>
                </a:solidFill>
              </a:rPr>
              <a:t>Csh Conditional File Tests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內容版面配置區 2"/>
          <p:cNvSpPr>
            <a:spLocks noGrp="1"/>
          </p:cNvSpPr>
          <p:nvPr>
            <p:ph idx="1"/>
          </p:nvPr>
        </p:nvSpPr>
        <p:spPr>
          <a:xfrm>
            <a:off x="0" y="1600200"/>
            <a:ext cx="9144000" cy="5257800"/>
          </a:xfrm>
        </p:spPr>
        <p:txBody>
          <a:bodyPr/>
          <a:lstStyle/>
          <a:p>
            <a:r>
              <a:rPr lang="en-US" altLang="zh-TW" sz="2400"/>
              <a:t>Suppose you want to write a script that accepts a "-r" option, as an input argument. Well then, the following line will not work:</a:t>
            </a:r>
          </a:p>
          <a:p>
            <a:pPr>
              <a:buFontTx/>
              <a:buNone/>
            </a:pPr>
            <a:r>
              <a:rPr lang="en-US" altLang="zh-TW" sz="2400"/>
              <a:t>		if ( $argv[1] == -r ) echo "The -r flag was given."</a:t>
            </a:r>
            <a:br>
              <a:rPr lang="en-US" altLang="zh-TW" sz="2400"/>
            </a:br>
            <a:endParaRPr lang="en-US" altLang="zh-TW" sz="2400"/>
          </a:p>
          <a:p>
            <a:r>
              <a:rPr lang="en-US" altLang="zh-TW" sz="2400">
                <a:solidFill>
                  <a:schemeClr val="bg1"/>
                </a:solidFill>
              </a:rPr>
              <a:t>If the first argument is "-r" then this is evaluated as:</a:t>
            </a:r>
          </a:p>
          <a:p>
            <a:pPr>
              <a:buFontTx/>
              <a:buNone/>
            </a:pPr>
            <a:r>
              <a:rPr lang="en-US" altLang="zh-TW" sz="2400">
                <a:solidFill>
                  <a:schemeClr val="bg1"/>
                </a:solidFill>
              </a:rPr>
              <a:t>		if ( -r =~ -r ) echo "The -r flag was given." </a:t>
            </a:r>
            <a:br>
              <a:rPr lang="en-US" altLang="zh-TW" sz="2400">
                <a:solidFill>
                  <a:schemeClr val="bg1"/>
                </a:solidFill>
              </a:rPr>
            </a:br>
            <a:endParaRPr lang="en-US" altLang="zh-TW" sz="2400">
              <a:solidFill>
                <a:schemeClr val="bg1"/>
              </a:solidFill>
            </a:endParaRPr>
          </a:p>
          <a:p>
            <a:r>
              <a:rPr lang="en-US" altLang="zh-TW" sz="2400">
                <a:solidFill>
                  <a:schemeClr val="bg1"/>
                </a:solidFill>
              </a:rPr>
              <a:t>The C shell thinks you meant to use a file operator, and so it tests the file named "=~" to see if it is readable. Then it sees the next operator, which is again a "-r," but in this case there is no filename afterwards. This generates a syntax error. The solution is to place a dummy character before both strings:</a:t>
            </a:r>
          </a:p>
          <a:p>
            <a:pPr>
              <a:buFontTx/>
              <a:buNone/>
            </a:pPr>
            <a:r>
              <a:rPr lang="en-US" altLang="zh-TW" sz="2400">
                <a:solidFill>
                  <a:schemeClr val="bg1"/>
                </a:solidFill>
              </a:rPr>
              <a:t>		if ( X$argv[1] =~ X-r ) echo found it</a:t>
            </a:r>
            <a:endParaRPr lang="zh-TW" altLang="en-US" sz="2400">
              <a:solidFill>
                <a:schemeClr val="bg1"/>
              </a:solidFill>
            </a:endParaRPr>
          </a:p>
        </p:txBody>
      </p:sp>
      <p:sp>
        <p:nvSpPr>
          <p:cNvPr id="94211" name="Rectangle 2"/>
          <p:cNvSpPr>
            <a:spLocks noChangeArrowheads="1"/>
          </p:cNvSpPr>
          <p:nvPr/>
        </p:nvSpPr>
        <p:spPr bwMode="auto">
          <a:xfrm>
            <a:off x="457200" y="76200"/>
            <a:ext cx="8229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en-US" altLang="zh-TW" sz="4800">
                <a:solidFill>
                  <a:srgbClr val="0070C0"/>
                </a:solidFill>
              </a:rPr>
              <a:t>Conditional Expressions</a:t>
            </a:r>
            <a:br>
              <a:rPr lang="en-US" altLang="zh-TW" sz="4800">
                <a:solidFill>
                  <a:srgbClr val="0070C0"/>
                </a:solidFill>
              </a:rPr>
            </a:br>
            <a:r>
              <a:rPr lang="en-US" altLang="zh-TW" sz="4400">
                <a:solidFill>
                  <a:srgbClr val="FF0000"/>
                </a:solidFill>
              </a:rPr>
              <a:t>a tricky expression to test</a:t>
            </a:r>
            <a:endParaRPr lang="en-US" altLang="zh-TW" sz="4800">
              <a:solidFill>
                <a:srgbClr val="FF0000"/>
              </a:solidFill>
            </a:endParaRPr>
          </a:p>
        </p:txBody>
      </p:sp>
    </p:spTree>
    <p:extLst>
      <p:ext uri="{BB962C8B-B14F-4D97-AF65-F5344CB8AC3E}">
        <p14:creationId xmlns:p14="http://schemas.microsoft.com/office/powerpoint/2010/main" val="75245260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內容版面配置區 2"/>
          <p:cNvSpPr>
            <a:spLocks noGrp="1"/>
          </p:cNvSpPr>
          <p:nvPr>
            <p:ph idx="1"/>
          </p:nvPr>
        </p:nvSpPr>
        <p:spPr>
          <a:xfrm>
            <a:off x="0" y="1600200"/>
            <a:ext cx="9144000" cy="5257800"/>
          </a:xfrm>
        </p:spPr>
        <p:txBody>
          <a:bodyPr/>
          <a:lstStyle/>
          <a:p>
            <a:r>
              <a:rPr lang="en-US" altLang="zh-TW" sz="2400" dirty="0">
                <a:solidFill>
                  <a:srgbClr val="7F7F7F"/>
                </a:solidFill>
              </a:rPr>
              <a:t>Suppose you want to write a script that accepts a "-r" option, as an input argument. Well then, the following line will not work:</a:t>
            </a:r>
          </a:p>
          <a:p>
            <a:pPr>
              <a:buFontTx/>
              <a:buNone/>
            </a:pPr>
            <a:r>
              <a:rPr lang="en-US" altLang="zh-TW" sz="2400" dirty="0"/>
              <a:t>		if (</a:t>
            </a:r>
            <a:r>
              <a:rPr lang="en-US" altLang="zh-TW" sz="1400" dirty="0"/>
              <a:t> </a:t>
            </a:r>
            <a:r>
              <a:rPr lang="en-US" altLang="zh-TW" sz="2400" b="1" dirty="0">
                <a:solidFill>
                  <a:srgbClr val="00CC00"/>
                </a:solidFill>
              </a:rPr>
              <a:t>$</a:t>
            </a:r>
            <a:r>
              <a:rPr lang="en-US" altLang="zh-TW" sz="2400" b="1" dirty="0" err="1">
                <a:solidFill>
                  <a:srgbClr val="00CC00"/>
                </a:solidFill>
              </a:rPr>
              <a:t>argv</a:t>
            </a:r>
            <a:r>
              <a:rPr lang="en-US" altLang="zh-TW" sz="2400" b="1" dirty="0">
                <a:solidFill>
                  <a:srgbClr val="00CC00"/>
                </a:solidFill>
              </a:rPr>
              <a:t>[1]</a:t>
            </a:r>
            <a:r>
              <a:rPr lang="en-US" altLang="zh-TW" sz="2400" dirty="0"/>
              <a:t> </a:t>
            </a:r>
            <a:r>
              <a:rPr lang="en-US" altLang="zh-TW" sz="2300" dirty="0"/>
              <a:t>==</a:t>
            </a:r>
            <a:r>
              <a:rPr lang="en-US" altLang="zh-TW" sz="2000" dirty="0"/>
              <a:t> </a:t>
            </a:r>
            <a:r>
              <a:rPr lang="en-US" altLang="zh-TW" sz="2400" dirty="0"/>
              <a:t>-r</a:t>
            </a:r>
            <a:r>
              <a:rPr lang="en-US" altLang="zh-TW" sz="2000" dirty="0"/>
              <a:t> </a:t>
            </a:r>
            <a:r>
              <a:rPr lang="en-US" altLang="zh-TW" sz="2400" dirty="0"/>
              <a:t>) echo "The -r flag was given."</a:t>
            </a:r>
            <a:br>
              <a:rPr lang="en-US" altLang="zh-TW" sz="2400" dirty="0"/>
            </a:br>
            <a:endParaRPr lang="en-US" altLang="zh-TW" sz="2400" dirty="0"/>
          </a:p>
          <a:p>
            <a:r>
              <a:rPr lang="en-US" altLang="zh-TW" sz="2400" dirty="0"/>
              <a:t>If the first argument is "</a:t>
            </a:r>
            <a:r>
              <a:rPr lang="en-US" altLang="zh-TW" sz="2400" b="1" dirty="0">
                <a:solidFill>
                  <a:srgbClr val="00CC00"/>
                </a:solidFill>
              </a:rPr>
              <a:t>-r</a:t>
            </a:r>
            <a:r>
              <a:rPr lang="en-US" altLang="zh-TW" sz="2400" dirty="0"/>
              <a:t>" then this is evaluated as:</a:t>
            </a:r>
          </a:p>
          <a:p>
            <a:pPr>
              <a:buFontTx/>
              <a:buNone/>
            </a:pPr>
            <a:r>
              <a:rPr lang="en-US" altLang="zh-TW" sz="2400" dirty="0"/>
              <a:t>		if ( </a:t>
            </a:r>
            <a:r>
              <a:rPr lang="en-US" altLang="zh-TW" sz="2400" b="1" dirty="0">
                <a:solidFill>
                  <a:srgbClr val="00CC00"/>
                </a:solidFill>
              </a:rPr>
              <a:t>-r</a:t>
            </a:r>
            <a:r>
              <a:rPr lang="en-US" altLang="zh-TW" sz="2400" dirty="0"/>
              <a:t> == -r ) echo "The -r flag was given." </a:t>
            </a:r>
            <a:br>
              <a:rPr lang="en-US" altLang="zh-TW" sz="2400" dirty="0"/>
            </a:br>
            <a:endParaRPr lang="en-US" altLang="zh-TW" sz="2400" dirty="0"/>
          </a:p>
          <a:p>
            <a:r>
              <a:rPr lang="en-US" altLang="zh-TW" sz="2400" dirty="0"/>
              <a:t>The C-shell thinks you meant to use a</a:t>
            </a:r>
            <a:r>
              <a:rPr lang="en-US" altLang="zh-TW" sz="2400" b="1" i="1" dirty="0">
                <a:solidFill>
                  <a:srgbClr val="00B0F0"/>
                </a:solidFill>
              </a:rPr>
              <a:t> file operator</a:t>
            </a:r>
            <a:r>
              <a:rPr lang="en-US" altLang="zh-TW" sz="2400" dirty="0">
                <a:solidFill>
                  <a:schemeClr val="bg1"/>
                </a:solidFill>
              </a:rPr>
              <a:t>, and so it tests the file named "=~" to see if it is readable. Then it sees the next operator, which is again a "-r," but in this case there is no filename afterwards. This generates a syntax error. The solution is to place a dummy character before both strings:</a:t>
            </a:r>
          </a:p>
          <a:p>
            <a:pPr>
              <a:buFontTx/>
              <a:buNone/>
            </a:pPr>
            <a:r>
              <a:rPr lang="en-US" altLang="zh-TW" sz="2400" dirty="0">
                <a:solidFill>
                  <a:schemeClr val="bg1"/>
                </a:solidFill>
              </a:rPr>
              <a:t>		if ( </a:t>
            </a:r>
            <a:r>
              <a:rPr lang="en-US" altLang="zh-TW" sz="2400" dirty="0" err="1">
                <a:solidFill>
                  <a:schemeClr val="bg1"/>
                </a:solidFill>
              </a:rPr>
              <a:t>X$argv</a:t>
            </a:r>
            <a:r>
              <a:rPr lang="en-US" altLang="zh-TW" sz="2400" dirty="0">
                <a:solidFill>
                  <a:schemeClr val="bg1"/>
                </a:solidFill>
              </a:rPr>
              <a:t>[1] =~ X-r ) echo found it</a:t>
            </a:r>
            <a:endParaRPr lang="zh-TW" altLang="en-US" sz="2400" dirty="0">
              <a:solidFill>
                <a:schemeClr val="bg1"/>
              </a:solidFill>
            </a:endParaRPr>
          </a:p>
        </p:txBody>
      </p:sp>
      <p:sp>
        <p:nvSpPr>
          <p:cNvPr id="95235" name="Rectangle 2"/>
          <p:cNvSpPr>
            <a:spLocks noChangeArrowheads="1"/>
          </p:cNvSpPr>
          <p:nvPr/>
        </p:nvSpPr>
        <p:spPr bwMode="auto">
          <a:xfrm>
            <a:off x="457200" y="76200"/>
            <a:ext cx="8229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en-US" altLang="zh-TW" sz="4800" dirty="0">
                <a:solidFill>
                  <a:srgbClr val="0070C0"/>
                </a:solidFill>
              </a:rPr>
              <a:t>Conditional Expressions</a:t>
            </a:r>
            <a:br>
              <a:rPr lang="en-US" altLang="zh-TW" sz="4800" dirty="0">
                <a:solidFill>
                  <a:srgbClr val="0070C0"/>
                </a:solidFill>
              </a:rPr>
            </a:br>
            <a:r>
              <a:rPr lang="en-US" altLang="zh-TW" sz="4400" dirty="0">
                <a:solidFill>
                  <a:srgbClr val="FF0000"/>
                </a:solidFill>
              </a:rPr>
              <a:t>a tricky expression to test</a:t>
            </a:r>
            <a:endParaRPr lang="en-US" altLang="zh-TW" sz="4800" dirty="0">
              <a:solidFill>
                <a:srgbClr val="FF0000"/>
              </a:solidFill>
            </a:endParaRPr>
          </a:p>
        </p:txBody>
      </p:sp>
    </p:spTree>
    <p:extLst>
      <p:ext uri="{BB962C8B-B14F-4D97-AF65-F5344CB8AC3E}">
        <p14:creationId xmlns:p14="http://schemas.microsoft.com/office/powerpoint/2010/main" val="301250466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內容版面配置區 2"/>
          <p:cNvSpPr>
            <a:spLocks noGrp="1"/>
          </p:cNvSpPr>
          <p:nvPr>
            <p:ph idx="1"/>
          </p:nvPr>
        </p:nvSpPr>
        <p:spPr>
          <a:xfrm>
            <a:off x="0" y="1600200"/>
            <a:ext cx="9144000" cy="5257800"/>
          </a:xfrm>
        </p:spPr>
        <p:txBody>
          <a:bodyPr/>
          <a:lstStyle/>
          <a:p>
            <a:r>
              <a:rPr lang="en-US" altLang="zh-TW" sz="2400" dirty="0">
                <a:solidFill>
                  <a:srgbClr val="7F7F7F"/>
                </a:solidFill>
              </a:rPr>
              <a:t>Suppose you want to write a script that accepts a "-r" option, as an input argument. Well then, the following line will not work:</a:t>
            </a:r>
          </a:p>
          <a:p>
            <a:pPr>
              <a:buFontTx/>
              <a:buNone/>
            </a:pPr>
            <a:r>
              <a:rPr lang="en-US" altLang="zh-TW" sz="2400" dirty="0"/>
              <a:t>		if (</a:t>
            </a:r>
            <a:r>
              <a:rPr lang="en-US" altLang="zh-TW" sz="1400" dirty="0"/>
              <a:t> </a:t>
            </a:r>
            <a:r>
              <a:rPr lang="en-US" altLang="zh-TW" sz="2400" b="1" dirty="0">
                <a:solidFill>
                  <a:srgbClr val="00CC00"/>
                </a:solidFill>
              </a:rPr>
              <a:t>$</a:t>
            </a:r>
            <a:r>
              <a:rPr lang="en-US" altLang="zh-TW" sz="2400" b="1" dirty="0" err="1">
                <a:solidFill>
                  <a:srgbClr val="00CC00"/>
                </a:solidFill>
              </a:rPr>
              <a:t>argv</a:t>
            </a:r>
            <a:r>
              <a:rPr lang="en-US" altLang="zh-TW" sz="2400" b="1" dirty="0">
                <a:solidFill>
                  <a:srgbClr val="00CC00"/>
                </a:solidFill>
              </a:rPr>
              <a:t>[1]</a:t>
            </a:r>
            <a:r>
              <a:rPr lang="en-US" altLang="zh-TW" sz="2400" dirty="0"/>
              <a:t> </a:t>
            </a:r>
            <a:r>
              <a:rPr lang="en-US" altLang="zh-TW" sz="2300" dirty="0"/>
              <a:t>==</a:t>
            </a:r>
            <a:r>
              <a:rPr lang="en-US" altLang="zh-TW" sz="2000" dirty="0"/>
              <a:t> </a:t>
            </a:r>
            <a:r>
              <a:rPr lang="en-US" altLang="zh-TW" sz="2400" dirty="0"/>
              <a:t>-r</a:t>
            </a:r>
            <a:r>
              <a:rPr lang="en-US" altLang="zh-TW" sz="2000" dirty="0"/>
              <a:t> </a:t>
            </a:r>
            <a:r>
              <a:rPr lang="en-US" altLang="zh-TW" sz="2400" dirty="0"/>
              <a:t>) echo "The -r flag was given."</a:t>
            </a:r>
            <a:br>
              <a:rPr lang="en-US" altLang="zh-TW" sz="2400" dirty="0"/>
            </a:br>
            <a:endParaRPr lang="en-US" altLang="zh-TW" sz="2400" dirty="0"/>
          </a:p>
          <a:p>
            <a:r>
              <a:rPr lang="en-US" altLang="zh-TW" sz="2400" dirty="0"/>
              <a:t>If the first argument is "</a:t>
            </a:r>
            <a:r>
              <a:rPr lang="en-US" altLang="zh-TW" sz="2400" b="1" dirty="0">
                <a:solidFill>
                  <a:srgbClr val="00CC00"/>
                </a:solidFill>
              </a:rPr>
              <a:t>-r</a:t>
            </a:r>
            <a:r>
              <a:rPr lang="en-US" altLang="zh-TW" sz="2400" dirty="0"/>
              <a:t>" then this is evaluated as:</a:t>
            </a:r>
          </a:p>
          <a:p>
            <a:pPr>
              <a:buFontTx/>
              <a:buNone/>
            </a:pPr>
            <a:r>
              <a:rPr lang="en-US" altLang="zh-TW" sz="2400" dirty="0"/>
              <a:t>		if ( </a:t>
            </a:r>
            <a:r>
              <a:rPr lang="en-US" altLang="zh-TW" sz="2400" b="1" dirty="0">
                <a:solidFill>
                  <a:srgbClr val="00CC00"/>
                </a:solidFill>
              </a:rPr>
              <a:t>-r</a:t>
            </a:r>
            <a:r>
              <a:rPr lang="en-US" altLang="zh-TW" sz="2400" dirty="0"/>
              <a:t> == -r ) echo "The -r flag was given." </a:t>
            </a:r>
            <a:br>
              <a:rPr lang="en-US" altLang="zh-TW" sz="2400" dirty="0"/>
            </a:br>
            <a:endParaRPr lang="en-US" altLang="zh-TW" sz="2400" dirty="0"/>
          </a:p>
          <a:p>
            <a:r>
              <a:rPr lang="en-US" altLang="zh-TW" sz="2400" dirty="0"/>
              <a:t>The C-shell thinks you meant to use a</a:t>
            </a:r>
            <a:r>
              <a:rPr lang="en-US" altLang="zh-TW" sz="2400" b="1" i="1" dirty="0">
                <a:solidFill>
                  <a:srgbClr val="00B0F0"/>
                </a:solidFill>
              </a:rPr>
              <a:t> file operator</a:t>
            </a:r>
            <a:r>
              <a:rPr lang="en-US" altLang="zh-TW" sz="2400" dirty="0">
                <a:solidFill>
                  <a:schemeClr val="bg1"/>
                </a:solidFill>
              </a:rPr>
              <a:t>, and so it tests the file named "=~" to see if it is readable. Then it sees the next operator, which is again a "-r," but in this case there is no filename afterwards. This generates a syntax error. The solution is to place a dummy character before both strings:</a:t>
            </a:r>
          </a:p>
          <a:p>
            <a:pPr>
              <a:buFontTx/>
              <a:buNone/>
            </a:pPr>
            <a:r>
              <a:rPr lang="en-US" altLang="zh-TW" sz="2400" dirty="0">
                <a:solidFill>
                  <a:schemeClr val="bg1"/>
                </a:solidFill>
              </a:rPr>
              <a:t>		if ( </a:t>
            </a:r>
            <a:r>
              <a:rPr lang="en-US" altLang="zh-TW" sz="2400" dirty="0" err="1">
                <a:solidFill>
                  <a:schemeClr val="bg1"/>
                </a:solidFill>
              </a:rPr>
              <a:t>X$argv</a:t>
            </a:r>
            <a:r>
              <a:rPr lang="en-US" altLang="zh-TW" sz="2400" dirty="0">
                <a:solidFill>
                  <a:schemeClr val="bg1"/>
                </a:solidFill>
              </a:rPr>
              <a:t>[1] =~ X-r ) echo found it</a:t>
            </a:r>
            <a:endParaRPr lang="zh-TW" altLang="en-US" sz="2400" dirty="0">
              <a:solidFill>
                <a:schemeClr val="bg1"/>
              </a:solidFill>
            </a:endParaRPr>
          </a:p>
        </p:txBody>
      </p:sp>
      <p:sp>
        <p:nvSpPr>
          <p:cNvPr id="96259" name="Rectangle 2"/>
          <p:cNvSpPr>
            <a:spLocks noChangeArrowheads="1"/>
          </p:cNvSpPr>
          <p:nvPr/>
        </p:nvSpPr>
        <p:spPr bwMode="auto">
          <a:xfrm>
            <a:off x="457200" y="76200"/>
            <a:ext cx="8229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en-US" altLang="zh-TW" sz="4800">
                <a:solidFill>
                  <a:srgbClr val="0070C0"/>
                </a:solidFill>
              </a:rPr>
              <a:t>Conditional Expressions</a:t>
            </a:r>
            <a:br>
              <a:rPr lang="en-US" altLang="zh-TW" sz="4800">
                <a:solidFill>
                  <a:srgbClr val="0070C0"/>
                </a:solidFill>
              </a:rPr>
            </a:br>
            <a:r>
              <a:rPr lang="en-US" altLang="zh-TW" sz="4400">
                <a:solidFill>
                  <a:srgbClr val="FF0000"/>
                </a:solidFill>
              </a:rPr>
              <a:t>a tricky expression to test</a:t>
            </a:r>
            <a:endParaRPr lang="en-US" altLang="zh-TW" sz="4800">
              <a:solidFill>
                <a:srgbClr val="FF0000"/>
              </a:solidFill>
            </a:endParaRPr>
          </a:p>
        </p:txBody>
      </p:sp>
      <p:cxnSp>
        <p:nvCxnSpPr>
          <p:cNvPr id="96260" name="Straight Arrow Connector 4"/>
          <p:cNvCxnSpPr>
            <a:cxnSpLocks noChangeShapeType="1"/>
          </p:cNvCxnSpPr>
          <p:nvPr/>
        </p:nvCxnSpPr>
        <p:spPr bwMode="auto">
          <a:xfrm flipH="1" flipV="1">
            <a:off x="1600200" y="4038600"/>
            <a:ext cx="4419600" cy="533400"/>
          </a:xfrm>
          <a:prstGeom prst="straightConnector1">
            <a:avLst/>
          </a:prstGeom>
          <a:noFill/>
          <a:ln w="28575" algn="ctr">
            <a:solidFill>
              <a:srgbClr val="00B0F0"/>
            </a:solidFill>
            <a:round/>
            <a:headEnd/>
            <a:tailEnd type="arrow" w="med" len="med"/>
          </a:ln>
          <a:extLst>
            <a:ext uri="{909E8E84-426E-40DD-AFC4-6F175D3DCCD1}">
              <a14:hiddenFill xmlns:a14="http://schemas.microsoft.com/office/drawing/2010/main">
                <a:noFill/>
              </a14:hiddenFill>
            </a:ext>
          </a:extLst>
        </p:spPr>
      </p:cxnSp>
      <p:cxnSp>
        <p:nvCxnSpPr>
          <p:cNvPr id="96261" name="Straight Arrow Connector 7"/>
          <p:cNvCxnSpPr>
            <a:cxnSpLocks noChangeShapeType="1"/>
          </p:cNvCxnSpPr>
          <p:nvPr/>
        </p:nvCxnSpPr>
        <p:spPr bwMode="auto">
          <a:xfrm>
            <a:off x="2057400" y="2819400"/>
            <a:ext cx="1600200" cy="533400"/>
          </a:xfrm>
          <a:prstGeom prst="straightConnector1">
            <a:avLst/>
          </a:prstGeom>
          <a:noFill/>
          <a:ln w="28575" algn="ctr">
            <a:solidFill>
              <a:srgbClr val="00CC00"/>
            </a:solidFill>
            <a:round/>
            <a:headEnd/>
            <a:tailEnd type="arrow" w="med" len="med"/>
          </a:ln>
          <a:extLst>
            <a:ext uri="{909E8E84-426E-40DD-AFC4-6F175D3DCCD1}">
              <a14:hiddenFill xmlns:a14="http://schemas.microsoft.com/office/drawing/2010/main">
                <a:noFill/>
              </a14:hiddenFill>
            </a:ext>
          </a:extLst>
        </p:spPr>
      </p:cxnSp>
      <p:cxnSp>
        <p:nvCxnSpPr>
          <p:cNvPr id="96262" name="Straight Arrow Connector 10"/>
          <p:cNvCxnSpPr>
            <a:cxnSpLocks noChangeShapeType="1"/>
          </p:cNvCxnSpPr>
          <p:nvPr/>
        </p:nvCxnSpPr>
        <p:spPr bwMode="auto">
          <a:xfrm flipH="1">
            <a:off x="1600200" y="3581400"/>
            <a:ext cx="1905000" cy="152400"/>
          </a:xfrm>
          <a:prstGeom prst="straightConnector1">
            <a:avLst/>
          </a:prstGeom>
          <a:noFill/>
          <a:ln w="28575" algn="ctr">
            <a:solidFill>
              <a:srgbClr val="00CC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77642358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內容版面配置區 2"/>
          <p:cNvSpPr>
            <a:spLocks noGrp="1"/>
          </p:cNvSpPr>
          <p:nvPr>
            <p:ph idx="1"/>
          </p:nvPr>
        </p:nvSpPr>
        <p:spPr>
          <a:xfrm>
            <a:off x="0" y="1600200"/>
            <a:ext cx="9144000" cy="5257800"/>
          </a:xfrm>
        </p:spPr>
        <p:txBody>
          <a:bodyPr/>
          <a:lstStyle/>
          <a:p>
            <a:r>
              <a:rPr lang="en-US" altLang="zh-TW" sz="2400" dirty="0">
                <a:solidFill>
                  <a:srgbClr val="7F7F7F"/>
                </a:solidFill>
              </a:rPr>
              <a:t>Suppose you want to write a script that accepts a "-r" option, as an input argument. Well then, the following line will not work:</a:t>
            </a:r>
          </a:p>
          <a:p>
            <a:pPr>
              <a:buFontTx/>
              <a:buNone/>
            </a:pPr>
            <a:r>
              <a:rPr lang="en-US" altLang="zh-TW" sz="2400" dirty="0"/>
              <a:t>		if (</a:t>
            </a:r>
            <a:r>
              <a:rPr lang="en-US" altLang="zh-TW" sz="1400" dirty="0"/>
              <a:t> </a:t>
            </a:r>
            <a:r>
              <a:rPr lang="en-US" altLang="zh-TW" sz="2400" b="1" dirty="0">
                <a:solidFill>
                  <a:srgbClr val="00CC00"/>
                </a:solidFill>
              </a:rPr>
              <a:t>$</a:t>
            </a:r>
            <a:r>
              <a:rPr lang="en-US" altLang="zh-TW" sz="2400" b="1" dirty="0" err="1">
                <a:solidFill>
                  <a:srgbClr val="00CC00"/>
                </a:solidFill>
              </a:rPr>
              <a:t>argv</a:t>
            </a:r>
            <a:r>
              <a:rPr lang="en-US" altLang="zh-TW" sz="2400" b="1" dirty="0">
                <a:solidFill>
                  <a:srgbClr val="00CC00"/>
                </a:solidFill>
              </a:rPr>
              <a:t>[1]</a:t>
            </a:r>
            <a:r>
              <a:rPr lang="en-US" altLang="zh-TW" sz="2400" dirty="0"/>
              <a:t> </a:t>
            </a:r>
            <a:r>
              <a:rPr lang="en-US" altLang="zh-TW" sz="2300" dirty="0"/>
              <a:t>==</a:t>
            </a:r>
            <a:r>
              <a:rPr lang="en-US" altLang="zh-TW" sz="2000" dirty="0"/>
              <a:t> </a:t>
            </a:r>
            <a:r>
              <a:rPr lang="en-US" altLang="zh-TW" sz="2400" dirty="0"/>
              <a:t>-r</a:t>
            </a:r>
            <a:r>
              <a:rPr lang="en-US" altLang="zh-TW" sz="2000" dirty="0"/>
              <a:t> </a:t>
            </a:r>
            <a:r>
              <a:rPr lang="en-US" altLang="zh-TW" sz="2400" dirty="0"/>
              <a:t>) echo "The -r flag was given."</a:t>
            </a:r>
            <a:br>
              <a:rPr lang="en-US" altLang="zh-TW" sz="2400" dirty="0"/>
            </a:br>
            <a:endParaRPr lang="en-US" altLang="zh-TW" sz="2400" dirty="0"/>
          </a:p>
          <a:p>
            <a:r>
              <a:rPr lang="en-US" altLang="zh-TW" sz="2400" dirty="0"/>
              <a:t>If the first argument is "</a:t>
            </a:r>
            <a:r>
              <a:rPr lang="en-US" altLang="zh-TW" sz="2400" b="1" dirty="0">
                <a:solidFill>
                  <a:srgbClr val="00CC00"/>
                </a:solidFill>
              </a:rPr>
              <a:t>-r</a:t>
            </a:r>
            <a:r>
              <a:rPr lang="en-US" altLang="zh-TW" sz="2400" dirty="0"/>
              <a:t>" then this is evaluated as:</a:t>
            </a:r>
          </a:p>
          <a:p>
            <a:pPr>
              <a:buFontTx/>
              <a:buNone/>
            </a:pPr>
            <a:r>
              <a:rPr lang="en-US" altLang="zh-TW" sz="2400" dirty="0"/>
              <a:t>		if ( </a:t>
            </a:r>
            <a:r>
              <a:rPr lang="en-US" altLang="zh-TW" sz="2400" b="1" dirty="0">
                <a:solidFill>
                  <a:srgbClr val="00CC00"/>
                </a:solidFill>
              </a:rPr>
              <a:t>-r</a:t>
            </a:r>
            <a:r>
              <a:rPr lang="en-US" altLang="zh-TW" sz="2400" dirty="0"/>
              <a:t> </a:t>
            </a:r>
            <a:r>
              <a:rPr lang="en-US" altLang="zh-TW" sz="2400" b="1" dirty="0">
                <a:solidFill>
                  <a:srgbClr val="FF0000"/>
                </a:solidFill>
              </a:rPr>
              <a:t>==</a:t>
            </a:r>
            <a:r>
              <a:rPr lang="en-US" altLang="zh-TW" sz="2400" dirty="0"/>
              <a:t> -r ) echo "The -r flag was given." </a:t>
            </a:r>
            <a:br>
              <a:rPr lang="en-US" altLang="zh-TW" sz="2400" dirty="0"/>
            </a:br>
            <a:endParaRPr lang="en-US" altLang="zh-TW" sz="2400" dirty="0"/>
          </a:p>
          <a:p>
            <a:r>
              <a:rPr lang="en-US" altLang="zh-TW" sz="2400" dirty="0"/>
              <a:t>The C-shell thinks you meant to use a</a:t>
            </a:r>
            <a:r>
              <a:rPr lang="en-US" altLang="zh-TW" sz="2400" b="1" i="1" dirty="0">
                <a:solidFill>
                  <a:srgbClr val="00B0F0"/>
                </a:solidFill>
              </a:rPr>
              <a:t> </a:t>
            </a:r>
            <a:r>
              <a:rPr lang="en-US" altLang="zh-TW" sz="2400" dirty="0"/>
              <a:t>file operator, and so it tests the </a:t>
            </a:r>
            <a:r>
              <a:rPr lang="en-US" altLang="zh-TW" sz="2400" b="1" dirty="0">
                <a:solidFill>
                  <a:srgbClr val="FF0000"/>
                </a:solidFill>
              </a:rPr>
              <a:t>file </a:t>
            </a:r>
            <a:r>
              <a:rPr lang="en-US" altLang="zh-TW" sz="2400" b="1" i="1" u="sng" dirty="0">
                <a:solidFill>
                  <a:srgbClr val="FF0000"/>
                </a:solidFill>
              </a:rPr>
              <a:t>named</a:t>
            </a:r>
            <a:r>
              <a:rPr lang="en-US" altLang="zh-TW" sz="2400" dirty="0"/>
              <a:t> "</a:t>
            </a:r>
            <a:r>
              <a:rPr lang="en-US" altLang="zh-TW" sz="2400" b="1" dirty="0">
                <a:solidFill>
                  <a:srgbClr val="FF0000"/>
                </a:solidFill>
              </a:rPr>
              <a:t>==</a:t>
            </a:r>
            <a:r>
              <a:rPr lang="en-US" altLang="zh-TW" sz="2400" dirty="0"/>
              <a:t>" to see if it is </a:t>
            </a:r>
            <a:r>
              <a:rPr lang="en-US" altLang="zh-TW" sz="2400" b="1" dirty="0">
                <a:solidFill>
                  <a:srgbClr val="00CC00"/>
                </a:solidFill>
              </a:rPr>
              <a:t>readable</a:t>
            </a:r>
            <a:r>
              <a:rPr lang="en-US" altLang="zh-TW" sz="2400" dirty="0"/>
              <a:t>.</a:t>
            </a:r>
            <a:r>
              <a:rPr lang="en-US" altLang="zh-TW" sz="2400" dirty="0">
                <a:solidFill>
                  <a:schemeClr val="bg1"/>
                </a:solidFill>
              </a:rPr>
              <a:t> Then it sees the next operator, which is again a "-r," but in this case there is no filename afterwards. This generates a syntax error. The solution is to place a dummy character before both strings:</a:t>
            </a:r>
          </a:p>
          <a:p>
            <a:pPr>
              <a:buFontTx/>
              <a:buNone/>
            </a:pPr>
            <a:r>
              <a:rPr lang="en-US" altLang="zh-TW" sz="2400" dirty="0">
                <a:solidFill>
                  <a:schemeClr val="bg1"/>
                </a:solidFill>
              </a:rPr>
              <a:t>		if ( </a:t>
            </a:r>
            <a:r>
              <a:rPr lang="en-US" altLang="zh-TW" sz="2400" dirty="0" err="1">
                <a:solidFill>
                  <a:schemeClr val="bg1"/>
                </a:solidFill>
              </a:rPr>
              <a:t>X$argv</a:t>
            </a:r>
            <a:r>
              <a:rPr lang="en-US" altLang="zh-TW" sz="2400" dirty="0">
                <a:solidFill>
                  <a:schemeClr val="bg1"/>
                </a:solidFill>
              </a:rPr>
              <a:t>[1] =~ X-r ) echo found it</a:t>
            </a:r>
            <a:endParaRPr lang="zh-TW" altLang="en-US" sz="2400" dirty="0">
              <a:solidFill>
                <a:schemeClr val="bg1"/>
              </a:solidFill>
            </a:endParaRPr>
          </a:p>
        </p:txBody>
      </p:sp>
      <p:sp>
        <p:nvSpPr>
          <p:cNvPr id="97283" name="Rectangle 2"/>
          <p:cNvSpPr>
            <a:spLocks noChangeArrowheads="1"/>
          </p:cNvSpPr>
          <p:nvPr/>
        </p:nvSpPr>
        <p:spPr bwMode="auto">
          <a:xfrm>
            <a:off x="457200" y="76200"/>
            <a:ext cx="8229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en-US" altLang="zh-TW" sz="4800">
                <a:solidFill>
                  <a:srgbClr val="0070C0"/>
                </a:solidFill>
              </a:rPr>
              <a:t>Conditional Expressions</a:t>
            </a:r>
            <a:br>
              <a:rPr lang="en-US" altLang="zh-TW" sz="4800">
                <a:solidFill>
                  <a:srgbClr val="0070C0"/>
                </a:solidFill>
              </a:rPr>
            </a:br>
            <a:r>
              <a:rPr lang="en-US" altLang="zh-TW" sz="4400">
                <a:solidFill>
                  <a:srgbClr val="FF0000"/>
                </a:solidFill>
              </a:rPr>
              <a:t>a tricky expression to test</a:t>
            </a:r>
            <a:endParaRPr lang="en-US" altLang="zh-TW" sz="4800">
              <a:solidFill>
                <a:srgbClr val="FF0000"/>
              </a:solidFill>
            </a:endParaRPr>
          </a:p>
        </p:txBody>
      </p:sp>
      <p:cxnSp>
        <p:nvCxnSpPr>
          <p:cNvPr id="97284" name="Straight Arrow Connector 4"/>
          <p:cNvCxnSpPr>
            <a:cxnSpLocks noChangeShapeType="1"/>
          </p:cNvCxnSpPr>
          <p:nvPr/>
        </p:nvCxnSpPr>
        <p:spPr bwMode="auto">
          <a:xfrm flipH="1" flipV="1">
            <a:off x="1600200" y="4038600"/>
            <a:ext cx="4343400" cy="914400"/>
          </a:xfrm>
          <a:prstGeom prst="straightConnector1">
            <a:avLst/>
          </a:prstGeom>
          <a:noFill/>
          <a:ln w="28575" algn="ctr">
            <a:solidFill>
              <a:srgbClr val="00CC00"/>
            </a:solidFill>
            <a:round/>
            <a:headEnd type="arrow" w="med" len="med"/>
            <a:tailEnd/>
          </a:ln>
          <a:extLst>
            <a:ext uri="{909E8E84-426E-40DD-AFC4-6F175D3DCCD1}">
              <a14:hiddenFill xmlns:a14="http://schemas.microsoft.com/office/drawing/2010/main">
                <a:noFill/>
              </a14:hiddenFill>
            </a:ext>
          </a:extLst>
        </p:spPr>
      </p:cxnSp>
      <p:cxnSp>
        <p:nvCxnSpPr>
          <p:cNvPr id="97285" name="Straight Arrow Connector 6"/>
          <p:cNvCxnSpPr>
            <a:cxnSpLocks noChangeShapeType="1"/>
          </p:cNvCxnSpPr>
          <p:nvPr/>
        </p:nvCxnSpPr>
        <p:spPr bwMode="auto">
          <a:xfrm>
            <a:off x="1905000" y="4038600"/>
            <a:ext cx="1524000" cy="838200"/>
          </a:xfrm>
          <a:prstGeom prst="straightConnector1">
            <a:avLst/>
          </a:prstGeom>
          <a:noFill/>
          <a:ln w="2857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3" name="AutoShape 9"/>
          <p:cNvSpPr>
            <a:spLocks noChangeArrowheads="1"/>
          </p:cNvSpPr>
          <p:nvPr/>
        </p:nvSpPr>
        <p:spPr bwMode="auto">
          <a:xfrm>
            <a:off x="1752600" y="5486400"/>
            <a:ext cx="7315200" cy="1295400"/>
          </a:xfrm>
          <a:prstGeom prst="wedgeRectCallout">
            <a:avLst>
              <a:gd name="adj1" fmla="val -34588"/>
              <a:gd name="adj2" fmla="val -70958"/>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en-US" altLang="zh-TW" sz="2400" dirty="0">
                <a:solidFill>
                  <a:srgbClr val="FFFFFF"/>
                </a:solidFill>
                <a:latin typeface="Arial Narrow" panose="020B0606020202030204" pitchFamily="34" charset="0"/>
              </a:rPr>
              <a:t>Needless to say, your directory probably does not contain any file with such a weird name as ==.  But, technically, it is legal in UNIX to name a file with such a name.</a:t>
            </a:r>
          </a:p>
        </p:txBody>
      </p:sp>
    </p:spTree>
    <p:extLst>
      <p:ext uri="{BB962C8B-B14F-4D97-AF65-F5344CB8AC3E}">
        <p14:creationId xmlns:p14="http://schemas.microsoft.com/office/powerpoint/2010/main" val="16606356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xit" presetSubtype="0" fill="hold" grpId="1" nodeType="clickEffect">
                                  <p:stCondLst>
                                    <p:cond delay="0"/>
                                  </p:stCondLst>
                                  <p:childTnLst>
                                    <p:anim calcmode="lin" valueType="num">
                                      <p:cBhvr>
                                        <p:cTn id="14" dur="1000"/>
                                        <p:tgtEl>
                                          <p:spTgt spid="13"/>
                                        </p:tgtEl>
                                        <p:attrNameLst>
                                          <p:attrName>ppt_w</p:attrName>
                                        </p:attrNameLst>
                                      </p:cBhvr>
                                      <p:tavLst>
                                        <p:tav tm="0">
                                          <p:val>
                                            <p:strVal val="ppt_w"/>
                                          </p:val>
                                        </p:tav>
                                        <p:tav tm="100000">
                                          <p:val>
                                            <p:fltVal val="0"/>
                                          </p:val>
                                        </p:tav>
                                      </p:tavLst>
                                    </p:anim>
                                    <p:anim calcmode="lin" valueType="num">
                                      <p:cBhvr>
                                        <p:cTn id="15" dur="1000"/>
                                        <p:tgtEl>
                                          <p:spTgt spid="13"/>
                                        </p:tgtEl>
                                        <p:attrNameLst>
                                          <p:attrName>ppt_h</p:attrName>
                                        </p:attrNameLst>
                                      </p:cBhvr>
                                      <p:tavLst>
                                        <p:tav tm="0">
                                          <p:val>
                                            <p:strVal val="ppt_h"/>
                                          </p:val>
                                        </p:tav>
                                        <p:tav tm="100000">
                                          <p:val>
                                            <p:fltVal val="0"/>
                                          </p:val>
                                        </p:tav>
                                      </p:tavLst>
                                    </p:anim>
                                    <p:anim calcmode="lin" valueType="num">
                                      <p:cBhvr>
                                        <p:cTn id="16" dur="1000"/>
                                        <p:tgtEl>
                                          <p:spTgt spid="13"/>
                                        </p:tgtEl>
                                        <p:attrNameLst>
                                          <p:attrName>style.rotation</p:attrName>
                                        </p:attrNameLst>
                                      </p:cBhvr>
                                      <p:tavLst>
                                        <p:tav tm="0">
                                          <p:val>
                                            <p:fltVal val="0"/>
                                          </p:val>
                                        </p:tav>
                                        <p:tav tm="100000">
                                          <p:val>
                                            <p:fltVal val="90"/>
                                          </p:val>
                                        </p:tav>
                                      </p:tavLst>
                                    </p:anim>
                                    <p:animEffect transition="out" filter="fade">
                                      <p:cBhvr>
                                        <p:cTn id="17" dur="1000"/>
                                        <p:tgtEl>
                                          <p:spTgt spid="13"/>
                                        </p:tgtEl>
                                      </p:cBhvr>
                                    </p:animEffect>
                                    <p:set>
                                      <p:cBhvr>
                                        <p:cTn id="18" dur="1" fill="hold">
                                          <p:stCondLst>
                                            <p:cond delay="9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內容版面配置區 2"/>
          <p:cNvSpPr>
            <a:spLocks noGrp="1"/>
          </p:cNvSpPr>
          <p:nvPr>
            <p:ph idx="1"/>
          </p:nvPr>
        </p:nvSpPr>
        <p:spPr>
          <a:xfrm>
            <a:off x="0" y="1600200"/>
            <a:ext cx="9144000" cy="5257800"/>
          </a:xfrm>
        </p:spPr>
        <p:txBody>
          <a:bodyPr/>
          <a:lstStyle/>
          <a:p>
            <a:r>
              <a:rPr lang="en-US" altLang="zh-TW" sz="2400" dirty="0">
                <a:solidFill>
                  <a:srgbClr val="7F7F7F"/>
                </a:solidFill>
              </a:rPr>
              <a:t>Suppose you want to write a script that accepts a "-r" option, as an input argument. Well then, the following line will not work:</a:t>
            </a:r>
          </a:p>
          <a:p>
            <a:pPr>
              <a:buFontTx/>
              <a:buNone/>
            </a:pPr>
            <a:r>
              <a:rPr lang="en-US" altLang="zh-TW" sz="2400" dirty="0"/>
              <a:t>		if (</a:t>
            </a:r>
            <a:r>
              <a:rPr lang="en-US" altLang="zh-TW" sz="1400" dirty="0"/>
              <a:t> </a:t>
            </a:r>
            <a:r>
              <a:rPr lang="en-US" altLang="zh-TW" sz="2400" b="1" dirty="0">
                <a:solidFill>
                  <a:srgbClr val="00CC00"/>
                </a:solidFill>
              </a:rPr>
              <a:t>$</a:t>
            </a:r>
            <a:r>
              <a:rPr lang="en-US" altLang="zh-TW" sz="2400" b="1" dirty="0" err="1">
                <a:solidFill>
                  <a:srgbClr val="00CC00"/>
                </a:solidFill>
              </a:rPr>
              <a:t>argv</a:t>
            </a:r>
            <a:r>
              <a:rPr lang="en-US" altLang="zh-TW" sz="2400" b="1" dirty="0">
                <a:solidFill>
                  <a:srgbClr val="00CC00"/>
                </a:solidFill>
              </a:rPr>
              <a:t>[1]</a:t>
            </a:r>
            <a:r>
              <a:rPr lang="en-US" altLang="zh-TW" sz="2400" dirty="0"/>
              <a:t> </a:t>
            </a:r>
            <a:r>
              <a:rPr lang="en-US" altLang="zh-TW" sz="2300" dirty="0"/>
              <a:t>==</a:t>
            </a:r>
            <a:r>
              <a:rPr lang="en-US" altLang="zh-TW" sz="2000" dirty="0"/>
              <a:t> </a:t>
            </a:r>
            <a:r>
              <a:rPr lang="en-US" altLang="zh-TW" sz="2400" dirty="0"/>
              <a:t>-r</a:t>
            </a:r>
            <a:r>
              <a:rPr lang="en-US" altLang="zh-TW" sz="2000" dirty="0"/>
              <a:t> </a:t>
            </a:r>
            <a:r>
              <a:rPr lang="en-US" altLang="zh-TW" sz="2400" dirty="0"/>
              <a:t>) echo "The -r flag was given."</a:t>
            </a:r>
            <a:br>
              <a:rPr lang="en-US" altLang="zh-TW" sz="2400" dirty="0"/>
            </a:br>
            <a:endParaRPr lang="en-US" altLang="zh-TW" sz="2400" dirty="0"/>
          </a:p>
          <a:p>
            <a:r>
              <a:rPr lang="en-US" altLang="zh-TW" sz="2400" dirty="0"/>
              <a:t>If the first argument is "</a:t>
            </a:r>
            <a:r>
              <a:rPr lang="en-US" altLang="zh-TW" sz="2400" b="1" dirty="0">
                <a:solidFill>
                  <a:srgbClr val="00CC00"/>
                </a:solidFill>
              </a:rPr>
              <a:t>-r</a:t>
            </a:r>
            <a:r>
              <a:rPr lang="en-US" altLang="zh-TW" sz="2400" dirty="0"/>
              <a:t>" then this is evaluated as:</a:t>
            </a:r>
          </a:p>
          <a:p>
            <a:pPr>
              <a:buFontTx/>
              <a:buNone/>
            </a:pPr>
            <a:r>
              <a:rPr lang="en-US" altLang="zh-TW" sz="2400" dirty="0"/>
              <a:t>		if ( </a:t>
            </a:r>
            <a:r>
              <a:rPr lang="en-US" altLang="zh-TW" sz="2400" b="1" dirty="0">
                <a:solidFill>
                  <a:srgbClr val="00CC00"/>
                </a:solidFill>
              </a:rPr>
              <a:t>-r</a:t>
            </a:r>
            <a:r>
              <a:rPr lang="en-US" altLang="zh-TW" sz="2400" dirty="0"/>
              <a:t> </a:t>
            </a:r>
            <a:r>
              <a:rPr lang="en-US" altLang="zh-TW" sz="2400" b="1" dirty="0">
                <a:solidFill>
                  <a:srgbClr val="FF0000"/>
                </a:solidFill>
              </a:rPr>
              <a:t>==</a:t>
            </a:r>
            <a:r>
              <a:rPr lang="en-US" altLang="zh-TW" sz="2300" dirty="0"/>
              <a:t> </a:t>
            </a:r>
            <a:r>
              <a:rPr lang="en-US" altLang="zh-TW" sz="2400" b="1" dirty="0">
                <a:solidFill>
                  <a:srgbClr val="CC3399"/>
                </a:solidFill>
              </a:rPr>
              <a:t>-r</a:t>
            </a:r>
            <a:r>
              <a:rPr lang="en-US" altLang="zh-TW" sz="2000" dirty="0"/>
              <a:t> </a:t>
            </a:r>
            <a:r>
              <a:rPr lang="en-US" altLang="zh-TW" sz="2400" dirty="0"/>
              <a:t>) echo "The -r flag was given." </a:t>
            </a:r>
            <a:br>
              <a:rPr lang="en-US" altLang="zh-TW" sz="2400" dirty="0"/>
            </a:br>
            <a:endParaRPr lang="en-US" altLang="zh-TW" sz="2400" dirty="0"/>
          </a:p>
          <a:p>
            <a:r>
              <a:rPr lang="en-US" altLang="zh-TW" sz="2400" dirty="0"/>
              <a:t>The C-shell thinks you meant to use a</a:t>
            </a:r>
            <a:r>
              <a:rPr lang="en-US" altLang="zh-TW" sz="2400" b="1" i="1" dirty="0">
                <a:solidFill>
                  <a:srgbClr val="00B0F0"/>
                </a:solidFill>
              </a:rPr>
              <a:t> </a:t>
            </a:r>
            <a:r>
              <a:rPr lang="en-US" altLang="zh-TW" sz="2400" dirty="0"/>
              <a:t>file operator, and so it tests the </a:t>
            </a:r>
            <a:r>
              <a:rPr lang="en-US" altLang="zh-TW" sz="2400" b="1" dirty="0">
                <a:solidFill>
                  <a:srgbClr val="FF0000"/>
                </a:solidFill>
              </a:rPr>
              <a:t>file </a:t>
            </a:r>
            <a:r>
              <a:rPr lang="en-US" altLang="zh-TW" sz="2400" b="1" i="1" u="sng" dirty="0">
                <a:solidFill>
                  <a:srgbClr val="FF0000"/>
                </a:solidFill>
              </a:rPr>
              <a:t>named</a:t>
            </a:r>
            <a:r>
              <a:rPr lang="en-US" altLang="zh-TW" sz="2400" dirty="0"/>
              <a:t> "</a:t>
            </a:r>
            <a:r>
              <a:rPr lang="en-US" altLang="zh-TW" sz="2400" b="1" dirty="0">
                <a:solidFill>
                  <a:srgbClr val="FF0000"/>
                </a:solidFill>
              </a:rPr>
              <a:t>==</a:t>
            </a:r>
            <a:r>
              <a:rPr lang="en-US" altLang="zh-TW" sz="2400" dirty="0"/>
              <a:t>" to see if it is </a:t>
            </a:r>
            <a:r>
              <a:rPr lang="en-US" altLang="zh-TW" sz="2400" b="1" dirty="0">
                <a:solidFill>
                  <a:srgbClr val="00CC00"/>
                </a:solidFill>
              </a:rPr>
              <a:t>readable</a:t>
            </a:r>
            <a:r>
              <a:rPr lang="en-US" altLang="zh-TW" sz="2400" dirty="0"/>
              <a:t>. Then it sees the next operator, which is again a "</a:t>
            </a:r>
            <a:r>
              <a:rPr lang="en-US" altLang="zh-TW" sz="2400" b="1" dirty="0">
                <a:solidFill>
                  <a:srgbClr val="CC3399"/>
                </a:solidFill>
              </a:rPr>
              <a:t>-r</a:t>
            </a:r>
            <a:r>
              <a:rPr lang="en-US" altLang="zh-TW" sz="2400" dirty="0"/>
              <a:t>," but in this case there is </a:t>
            </a:r>
            <a:r>
              <a:rPr lang="en-US" altLang="zh-TW" sz="2400" b="1" dirty="0">
                <a:solidFill>
                  <a:srgbClr val="FF9933"/>
                </a:solidFill>
              </a:rPr>
              <a:t>no filename afterwards</a:t>
            </a:r>
            <a:r>
              <a:rPr lang="en-US" altLang="zh-TW" sz="2400" dirty="0"/>
              <a:t>.</a:t>
            </a:r>
            <a:r>
              <a:rPr lang="en-US" altLang="zh-TW" sz="2400" dirty="0">
                <a:solidFill>
                  <a:schemeClr val="bg1"/>
                </a:solidFill>
              </a:rPr>
              <a:t> </a:t>
            </a:r>
            <a:r>
              <a:rPr lang="en-US" altLang="zh-TW" sz="2400" dirty="0"/>
              <a:t>This generates a syntax error. </a:t>
            </a:r>
            <a:r>
              <a:rPr lang="en-US" altLang="zh-TW" sz="2400" dirty="0">
                <a:solidFill>
                  <a:schemeClr val="bg1"/>
                </a:solidFill>
              </a:rPr>
              <a:t>The solution is to place a dummy character before both strings:</a:t>
            </a:r>
          </a:p>
          <a:p>
            <a:pPr>
              <a:buFontTx/>
              <a:buNone/>
            </a:pPr>
            <a:r>
              <a:rPr lang="en-US" altLang="zh-TW" sz="2400" dirty="0">
                <a:solidFill>
                  <a:schemeClr val="bg1"/>
                </a:solidFill>
              </a:rPr>
              <a:t>		if ( </a:t>
            </a:r>
            <a:r>
              <a:rPr lang="en-US" altLang="zh-TW" sz="2400" dirty="0" err="1">
                <a:solidFill>
                  <a:schemeClr val="bg1"/>
                </a:solidFill>
              </a:rPr>
              <a:t>X$argv</a:t>
            </a:r>
            <a:r>
              <a:rPr lang="en-US" altLang="zh-TW" sz="2400" dirty="0">
                <a:solidFill>
                  <a:schemeClr val="bg1"/>
                </a:solidFill>
              </a:rPr>
              <a:t>[1] =~ X-r ) echo found it</a:t>
            </a:r>
            <a:endParaRPr lang="zh-TW" altLang="en-US" sz="2400" dirty="0">
              <a:solidFill>
                <a:schemeClr val="bg1"/>
              </a:solidFill>
            </a:endParaRPr>
          </a:p>
        </p:txBody>
      </p:sp>
      <p:sp>
        <p:nvSpPr>
          <p:cNvPr id="98307" name="Rectangle 2"/>
          <p:cNvSpPr>
            <a:spLocks noChangeArrowheads="1"/>
          </p:cNvSpPr>
          <p:nvPr/>
        </p:nvSpPr>
        <p:spPr bwMode="auto">
          <a:xfrm>
            <a:off x="457200" y="76200"/>
            <a:ext cx="8229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en-US" altLang="zh-TW" sz="4800">
                <a:solidFill>
                  <a:srgbClr val="0070C0"/>
                </a:solidFill>
              </a:rPr>
              <a:t>Conditional Expressions</a:t>
            </a:r>
            <a:br>
              <a:rPr lang="en-US" altLang="zh-TW" sz="4800">
                <a:solidFill>
                  <a:srgbClr val="0070C0"/>
                </a:solidFill>
              </a:rPr>
            </a:br>
            <a:r>
              <a:rPr lang="en-US" altLang="zh-TW" sz="4400">
                <a:solidFill>
                  <a:srgbClr val="FF0000"/>
                </a:solidFill>
              </a:rPr>
              <a:t>a tricky expression to test</a:t>
            </a:r>
            <a:endParaRPr lang="en-US" altLang="zh-TW" sz="4800">
              <a:solidFill>
                <a:srgbClr val="FF0000"/>
              </a:solidFill>
            </a:endParaRPr>
          </a:p>
        </p:txBody>
      </p:sp>
      <p:cxnSp>
        <p:nvCxnSpPr>
          <p:cNvPr id="98308" name="Straight Arrow Connector 4"/>
          <p:cNvCxnSpPr>
            <a:cxnSpLocks noChangeShapeType="1"/>
          </p:cNvCxnSpPr>
          <p:nvPr/>
        </p:nvCxnSpPr>
        <p:spPr bwMode="auto">
          <a:xfrm>
            <a:off x="2438400" y="3962400"/>
            <a:ext cx="304800" cy="1676400"/>
          </a:xfrm>
          <a:prstGeom prst="straightConnector1">
            <a:avLst/>
          </a:prstGeom>
          <a:noFill/>
          <a:ln w="38100" algn="ctr">
            <a:solidFill>
              <a:srgbClr val="FF9933"/>
            </a:solidFill>
            <a:round/>
            <a:headEnd type="arrow" w="med" len="med"/>
            <a:tailEnd type="none" w="med" len="sm"/>
          </a:ln>
          <a:extLst>
            <a:ext uri="{909E8E84-426E-40DD-AFC4-6F175D3DCCD1}">
              <a14:hiddenFill xmlns:a14="http://schemas.microsoft.com/office/drawing/2010/main">
                <a:noFill/>
              </a14:hiddenFill>
            </a:ext>
          </a:extLst>
        </p:spPr>
      </p:cxnSp>
      <p:cxnSp>
        <p:nvCxnSpPr>
          <p:cNvPr id="98309" name="Straight Arrow Connector 6"/>
          <p:cNvCxnSpPr>
            <a:cxnSpLocks noChangeShapeType="1"/>
          </p:cNvCxnSpPr>
          <p:nvPr/>
        </p:nvCxnSpPr>
        <p:spPr bwMode="auto">
          <a:xfrm flipH="1" flipV="1">
            <a:off x="2209800" y="4038600"/>
            <a:ext cx="3124200" cy="1219200"/>
          </a:xfrm>
          <a:prstGeom prst="straightConnector1">
            <a:avLst/>
          </a:prstGeom>
          <a:noFill/>
          <a:ln w="38100" algn="ctr">
            <a:solidFill>
              <a:srgbClr val="CC3399"/>
            </a:solidFill>
            <a:round/>
            <a:headEnd/>
            <a:tailEnd type="arrow" w="med" len="sm"/>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4373326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內容版面配置區 2"/>
          <p:cNvSpPr>
            <a:spLocks noGrp="1"/>
          </p:cNvSpPr>
          <p:nvPr>
            <p:ph idx="1"/>
          </p:nvPr>
        </p:nvSpPr>
        <p:spPr>
          <a:xfrm>
            <a:off x="0" y="1600200"/>
            <a:ext cx="9144000" cy="5257800"/>
          </a:xfrm>
        </p:spPr>
        <p:txBody>
          <a:bodyPr/>
          <a:lstStyle/>
          <a:p>
            <a:r>
              <a:rPr lang="en-US" altLang="zh-TW" sz="2400" dirty="0">
                <a:solidFill>
                  <a:srgbClr val="7F7F7F"/>
                </a:solidFill>
              </a:rPr>
              <a:t>Suppose you want to write a script that accepts a "-r" option, as an input argument. Well then, the following line will not work:</a:t>
            </a:r>
          </a:p>
          <a:p>
            <a:pPr>
              <a:buFontTx/>
              <a:buNone/>
            </a:pPr>
            <a:r>
              <a:rPr lang="en-US" altLang="zh-TW" sz="2400" dirty="0">
                <a:solidFill>
                  <a:srgbClr val="7F7F7F"/>
                </a:solidFill>
              </a:rPr>
              <a:t>		if (</a:t>
            </a:r>
            <a:r>
              <a:rPr lang="en-US" altLang="zh-TW" sz="1400" dirty="0">
                <a:solidFill>
                  <a:srgbClr val="7F7F7F"/>
                </a:solidFill>
              </a:rPr>
              <a:t> </a:t>
            </a:r>
            <a:r>
              <a:rPr lang="en-US" altLang="zh-TW" sz="2400" b="1" dirty="0">
                <a:solidFill>
                  <a:srgbClr val="7F7F7F"/>
                </a:solidFill>
              </a:rPr>
              <a:t>$</a:t>
            </a:r>
            <a:r>
              <a:rPr lang="en-US" altLang="zh-TW" sz="2400" b="1" dirty="0" err="1">
                <a:solidFill>
                  <a:srgbClr val="7F7F7F"/>
                </a:solidFill>
              </a:rPr>
              <a:t>argv</a:t>
            </a:r>
            <a:r>
              <a:rPr lang="en-US" altLang="zh-TW" sz="2400" b="1" dirty="0">
                <a:solidFill>
                  <a:srgbClr val="7F7F7F"/>
                </a:solidFill>
              </a:rPr>
              <a:t>[1]</a:t>
            </a:r>
            <a:r>
              <a:rPr lang="en-US" altLang="zh-TW" sz="2400" dirty="0">
                <a:solidFill>
                  <a:srgbClr val="7F7F7F"/>
                </a:solidFill>
              </a:rPr>
              <a:t> </a:t>
            </a:r>
            <a:r>
              <a:rPr lang="en-US" altLang="zh-TW" sz="2300" dirty="0">
                <a:solidFill>
                  <a:srgbClr val="7F7F7F"/>
                </a:solidFill>
              </a:rPr>
              <a:t>==</a:t>
            </a:r>
            <a:r>
              <a:rPr lang="en-US" altLang="zh-TW" sz="2000" dirty="0">
                <a:solidFill>
                  <a:srgbClr val="7F7F7F"/>
                </a:solidFill>
              </a:rPr>
              <a:t> </a:t>
            </a:r>
            <a:r>
              <a:rPr lang="en-US" altLang="zh-TW" sz="2400" dirty="0">
                <a:solidFill>
                  <a:srgbClr val="7F7F7F"/>
                </a:solidFill>
              </a:rPr>
              <a:t>-r</a:t>
            </a:r>
            <a:r>
              <a:rPr lang="en-US" altLang="zh-TW" sz="2000" dirty="0">
                <a:solidFill>
                  <a:srgbClr val="7F7F7F"/>
                </a:solidFill>
              </a:rPr>
              <a:t> </a:t>
            </a:r>
            <a:r>
              <a:rPr lang="en-US" altLang="zh-TW" sz="2400" dirty="0">
                <a:solidFill>
                  <a:srgbClr val="7F7F7F"/>
                </a:solidFill>
              </a:rPr>
              <a:t>) echo "The -r flag was given."</a:t>
            </a:r>
            <a:br>
              <a:rPr lang="en-US" altLang="zh-TW" sz="2400" dirty="0">
                <a:solidFill>
                  <a:srgbClr val="7F7F7F"/>
                </a:solidFill>
              </a:rPr>
            </a:br>
            <a:endParaRPr lang="en-US" altLang="zh-TW" sz="2400" dirty="0">
              <a:solidFill>
                <a:srgbClr val="7F7F7F"/>
              </a:solidFill>
            </a:endParaRPr>
          </a:p>
          <a:p>
            <a:r>
              <a:rPr lang="en-US" altLang="zh-TW" sz="2400" dirty="0">
                <a:solidFill>
                  <a:srgbClr val="7F7F7F"/>
                </a:solidFill>
              </a:rPr>
              <a:t>If the first argument is "</a:t>
            </a:r>
            <a:r>
              <a:rPr lang="en-US" altLang="zh-TW" sz="2400" b="1" dirty="0">
                <a:solidFill>
                  <a:srgbClr val="7F7F7F"/>
                </a:solidFill>
              </a:rPr>
              <a:t>-r</a:t>
            </a:r>
            <a:r>
              <a:rPr lang="en-US" altLang="zh-TW" sz="2400" dirty="0">
                <a:solidFill>
                  <a:srgbClr val="7F7F7F"/>
                </a:solidFill>
              </a:rPr>
              <a:t>" then this is evaluated as:</a:t>
            </a:r>
          </a:p>
          <a:p>
            <a:pPr>
              <a:buFontTx/>
              <a:buNone/>
            </a:pPr>
            <a:r>
              <a:rPr lang="en-US" altLang="zh-TW" sz="2400" dirty="0">
                <a:solidFill>
                  <a:srgbClr val="7F7F7F"/>
                </a:solidFill>
              </a:rPr>
              <a:t>		if ( </a:t>
            </a:r>
            <a:r>
              <a:rPr lang="en-US" altLang="zh-TW" sz="2400" b="1" dirty="0">
                <a:solidFill>
                  <a:srgbClr val="00CC00"/>
                </a:solidFill>
              </a:rPr>
              <a:t>-r</a:t>
            </a:r>
            <a:r>
              <a:rPr lang="en-US" altLang="zh-TW" sz="2400" dirty="0">
                <a:solidFill>
                  <a:srgbClr val="CC3399"/>
                </a:solidFill>
              </a:rPr>
              <a:t> </a:t>
            </a:r>
            <a:r>
              <a:rPr lang="en-US" altLang="zh-TW" sz="2400" b="1" dirty="0">
                <a:solidFill>
                  <a:srgbClr val="FF0000"/>
                </a:solidFill>
              </a:rPr>
              <a:t>==</a:t>
            </a:r>
            <a:r>
              <a:rPr lang="en-US" altLang="zh-TW" sz="2300" dirty="0">
                <a:solidFill>
                  <a:srgbClr val="CC3399"/>
                </a:solidFill>
              </a:rPr>
              <a:t> </a:t>
            </a:r>
            <a:r>
              <a:rPr lang="en-US" altLang="zh-TW" sz="2400" b="1" dirty="0">
                <a:solidFill>
                  <a:srgbClr val="CC3399"/>
                </a:solidFill>
              </a:rPr>
              <a:t>-r</a:t>
            </a:r>
            <a:r>
              <a:rPr lang="en-US" altLang="zh-TW" sz="2000" dirty="0">
                <a:solidFill>
                  <a:srgbClr val="7F7F7F"/>
                </a:solidFill>
              </a:rPr>
              <a:t> </a:t>
            </a:r>
            <a:r>
              <a:rPr lang="en-US" altLang="zh-TW" sz="2400" dirty="0">
                <a:solidFill>
                  <a:srgbClr val="7F7F7F"/>
                </a:solidFill>
              </a:rPr>
              <a:t>) echo "The -r flag was given." </a:t>
            </a:r>
            <a:br>
              <a:rPr lang="en-US" altLang="zh-TW" sz="2400" dirty="0">
                <a:solidFill>
                  <a:srgbClr val="7F7F7F"/>
                </a:solidFill>
              </a:rPr>
            </a:br>
            <a:endParaRPr lang="en-US" altLang="zh-TW" sz="2400" dirty="0">
              <a:solidFill>
                <a:srgbClr val="7F7F7F"/>
              </a:solidFill>
            </a:endParaRPr>
          </a:p>
          <a:p>
            <a:r>
              <a:rPr lang="en-US" altLang="zh-TW" sz="2400" dirty="0">
                <a:solidFill>
                  <a:srgbClr val="7F7F7F"/>
                </a:solidFill>
              </a:rPr>
              <a:t>The C-shell thinks you meant to use a</a:t>
            </a:r>
            <a:r>
              <a:rPr lang="en-US" altLang="zh-TW" sz="2400" b="1" i="1" dirty="0">
                <a:solidFill>
                  <a:srgbClr val="7F7F7F"/>
                </a:solidFill>
              </a:rPr>
              <a:t> </a:t>
            </a:r>
            <a:r>
              <a:rPr lang="en-US" altLang="zh-TW" sz="2400" dirty="0">
                <a:solidFill>
                  <a:srgbClr val="7F7F7F"/>
                </a:solidFill>
              </a:rPr>
              <a:t>file operator, and so it tests the </a:t>
            </a:r>
            <a:r>
              <a:rPr lang="en-US" altLang="zh-TW" sz="2400" b="1" dirty="0">
                <a:solidFill>
                  <a:srgbClr val="7F7F7F"/>
                </a:solidFill>
              </a:rPr>
              <a:t>file </a:t>
            </a:r>
            <a:r>
              <a:rPr lang="en-US" altLang="zh-TW" sz="2400" b="1" i="1" u="sng" dirty="0">
                <a:solidFill>
                  <a:srgbClr val="7F7F7F"/>
                </a:solidFill>
              </a:rPr>
              <a:t>named</a:t>
            </a:r>
            <a:r>
              <a:rPr lang="en-US" altLang="zh-TW" sz="2400" dirty="0">
                <a:solidFill>
                  <a:srgbClr val="7F7F7F"/>
                </a:solidFill>
              </a:rPr>
              <a:t> </a:t>
            </a:r>
            <a:r>
              <a:rPr lang="en-US" altLang="zh-TW" sz="2400" dirty="0" smtClean="0">
                <a:solidFill>
                  <a:srgbClr val="7F7F7F"/>
                </a:solidFill>
              </a:rPr>
              <a:t>"</a:t>
            </a:r>
            <a:r>
              <a:rPr lang="en-US" altLang="zh-TW" sz="2400" b="1" dirty="0" smtClean="0">
                <a:solidFill>
                  <a:srgbClr val="7F7F7F"/>
                </a:solidFill>
              </a:rPr>
              <a:t>==</a:t>
            </a:r>
            <a:r>
              <a:rPr lang="en-US" altLang="zh-TW" sz="2400" dirty="0" smtClean="0">
                <a:solidFill>
                  <a:srgbClr val="7F7F7F"/>
                </a:solidFill>
              </a:rPr>
              <a:t>" </a:t>
            </a:r>
            <a:r>
              <a:rPr lang="en-US" altLang="zh-TW" sz="2400" dirty="0">
                <a:solidFill>
                  <a:srgbClr val="7F7F7F"/>
                </a:solidFill>
              </a:rPr>
              <a:t>to see if it is </a:t>
            </a:r>
            <a:r>
              <a:rPr lang="en-US" altLang="zh-TW" sz="2400" b="1" dirty="0">
                <a:solidFill>
                  <a:srgbClr val="7F7F7F"/>
                </a:solidFill>
              </a:rPr>
              <a:t>readable</a:t>
            </a:r>
            <a:r>
              <a:rPr lang="en-US" altLang="zh-TW" sz="2400" dirty="0">
                <a:solidFill>
                  <a:srgbClr val="7F7F7F"/>
                </a:solidFill>
              </a:rPr>
              <a:t>. Then it sees the next operator, which is again a "</a:t>
            </a:r>
            <a:r>
              <a:rPr lang="en-US" altLang="zh-TW" sz="2400" b="1" dirty="0">
                <a:solidFill>
                  <a:srgbClr val="7F7F7F"/>
                </a:solidFill>
              </a:rPr>
              <a:t>-r</a:t>
            </a:r>
            <a:r>
              <a:rPr lang="en-US" altLang="zh-TW" sz="2400" dirty="0">
                <a:solidFill>
                  <a:srgbClr val="7F7F7F"/>
                </a:solidFill>
              </a:rPr>
              <a:t>," but in this case there is </a:t>
            </a:r>
            <a:r>
              <a:rPr lang="en-US" altLang="zh-TW" sz="2400" b="1" dirty="0">
                <a:solidFill>
                  <a:srgbClr val="7F7F7F"/>
                </a:solidFill>
              </a:rPr>
              <a:t>no filename afterwards</a:t>
            </a:r>
            <a:r>
              <a:rPr lang="en-US" altLang="zh-TW" sz="2400" dirty="0">
                <a:solidFill>
                  <a:srgbClr val="7F7F7F"/>
                </a:solidFill>
              </a:rPr>
              <a:t>. This generates a syntax error.</a:t>
            </a:r>
            <a:r>
              <a:rPr lang="en-US" altLang="zh-TW" sz="2400" dirty="0"/>
              <a:t> The solution is to place a “</a:t>
            </a:r>
            <a:r>
              <a:rPr lang="en-US" altLang="zh-TW" sz="2400" b="1" dirty="0">
                <a:solidFill>
                  <a:srgbClr val="0033CC"/>
                </a:solidFill>
              </a:rPr>
              <a:t>dummy</a:t>
            </a:r>
            <a:r>
              <a:rPr lang="en-US" altLang="zh-TW" sz="2400" dirty="0"/>
              <a:t>” character before both strings:</a:t>
            </a:r>
          </a:p>
          <a:p>
            <a:pPr>
              <a:buFontTx/>
              <a:buNone/>
            </a:pPr>
            <a:r>
              <a:rPr lang="en-US" altLang="zh-TW" sz="2400" dirty="0"/>
              <a:t>		if ( </a:t>
            </a:r>
            <a:r>
              <a:rPr lang="en-US" altLang="zh-TW" sz="2400" b="1" dirty="0" err="1">
                <a:solidFill>
                  <a:srgbClr val="0033CC"/>
                </a:solidFill>
              </a:rPr>
              <a:t>X</a:t>
            </a:r>
            <a:r>
              <a:rPr lang="en-US" altLang="zh-TW" sz="2400" dirty="0" err="1"/>
              <a:t>$argv</a:t>
            </a:r>
            <a:r>
              <a:rPr lang="en-US" altLang="zh-TW" sz="2400" dirty="0"/>
              <a:t>[1] == </a:t>
            </a:r>
            <a:r>
              <a:rPr lang="en-US" altLang="zh-TW" sz="2400" b="1" dirty="0">
                <a:solidFill>
                  <a:srgbClr val="0033CC"/>
                </a:solidFill>
              </a:rPr>
              <a:t>X</a:t>
            </a:r>
            <a:r>
              <a:rPr lang="en-US" altLang="zh-TW" sz="2400" dirty="0"/>
              <a:t>-r ) echo "The -r flag was given."</a:t>
            </a:r>
            <a:endParaRPr lang="zh-TW" altLang="en-US" sz="2400" dirty="0"/>
          </a:p>
        </p:txBody>
      </p:sp>
      <p:sp>
        <p:nvSpPr>
          <p:cNvPr id="99331" name="Rectangle 2"/>
          <p:cNvSpPr>
            <a:spLocks noChangeArrowheads="1"/>
          </p:cNvSpPr>
          <p:nvPr/>
        </p:nvSpPr>
        <p:spPr bwMode="auto">
          <a:xfrm>
            <a:off x="457200" y="76200"/>
            <a:ext cx="8229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en-US" altLang="zh-TW" sz="4800" dirty="0">
                <a:solidFill>
                  <a:srgbClr val="0070C0"/>
                </a:solidFill>
              </a:rPr>
              <a:t>Conditional Expressions</a:t>
            </a:r>
            <a:br>
              <a:rPr lang="en-US" altLang="zh-TW" sz="4800" dirty="0">
                <a:solidFill>
                  <a:srgbClr val="0070C0"/>
                </a:solidFill>
              </a:rPr>
            </a:br>
            <a:r>
              <a:rPr lang="en-US" altLang="zh-TW" sz="4400" dirty="0">
                <a:solidFill>
                  <a:srgbClr val="FF0000"/>
                </a:solidFill>
              </a:rPr>
              <a:t>a tricky expression to test</a:t>
            </a:r>
            <a:endParaRPr lang="en-US" altLang="zh-TW" sz="4800" dirty="0">
              <a:solidFill>
                <a:srgbClr val="FF0000"/>
              </a:solidFill>
            </a:endParaRPr>
          </a:p>
        </p:txBody>
      </p:sp>
      <p:cxnSp>
        <p:nvCxnSpPr>
          <p:cNvPr id="99332" name="Straight Arrow Connector 4"/>
          <p:cNvCxnSpPr>
            <a:cxnSpLocks noChangeShapeType="1"/>
          </p:cNvCxnSpPr>
          <p:nvPr/>
        </p:nvCxnSpPr>
        <p:spPr bwMode="auto">
          <a:xfrm flipV="1">
            <a:off x="3429000" y="6324600"/>
            <a:ext cx="381000" cy="152400"/>
          </a:xfrm>
          <a:prstGeom prst="straightConnector1">
            <a:avLst/>
          </a:prstGeom>
          <a:noFill/>
          <a:ln w="38100" algn="ctr">
            <a:solidFill>
              <a:srgbClr val="0033CC"/>
            </a:solidFill>
            <a:round/>
            <a:headEnd type="arrow" w="med" len="med"/>
            <a:tailEnd type="none" w="med" len="sm"/>
          </a:ln>
          <a:extLst>
            <a:ext uri="{909E8E84-426E-40DD-AFC4-6F175D3DCCD1}">
              <a14:hiddenFill xmlns:a14="http://schemas.microsoft.com/office/drawing/2010/main">
                <a:noFill/>
              </a14:hiddenFill>
            </a:ext>
          </a:extLst>
        </p:spPr>
      </p:cxnSp>
      <p:cxnSp>
        <p:nvCxnSpPr>
          <p:cNvPr id="99333" name="Straight Arrow Connector 6"/>
          <p:cNvCxnSpPr>
            <a:cxnSpLocks noChangeShapeType="1"/>
          </p:cNvCxnSpPr>
          <p:nvPr/>
        </p:nvCxnSpPr>
        <p:spPr bwMode="auto">
          <a:xfrm flipH="1">
            <a:off x="1600200" y="6248400"/>
            <a:ext cx="2133600" cy="152400"/>
          </a:xfrm>
          <a:prstGeom prst="straightConnector1">
            <a:avLst/>
          </a:prstGeom>
          <a:noFill/>
          <a:ln w="38100" algn="ctr">
            <a:solidFill>
              <a:srgbClr val="0033CC"/>
            </a:solidFill>
            <a:round/>
            <a:headEnd/>
            <a:tailEnd type="arrow" w="med" len="sm"/>
          </a:ln>
          <a:extLst>
            <a:ext uri="{909E8E84-426E-40DD-AFC4-6F175D3DCCD1}">
              <a14:hiddenFill xmlns:a14="http://schemas.microsoft.com/office/drawing/2010/main">
                <a:noFill/>
              </a14:hiddenFill>
            </a:ext>
          </a:extLst>
        </p:spPr>
      </p:cxnSp>
      <p:sp>
        <p:nvSpPr>
          <p:cNvPr id="14" name="AutoShape 9"/>
          <p:cNvSpPr>
            <a:spLocks noChangeArrowheads="1"/>
          </p:cNvSpPr>
          <p:nvPr/>
        </p:nvSpPr>
        <p:spPr bwMode="auto">
          <a:xfrm>
            <a:off x="304800" y="4114800"/>
            <a:ext cx="8763000" cy="1524000"/>
          </a:xfrm>
          <a:prstGeom prst="wedgeRectCallout">
            <a:avLst>
              <a:gd name="adj1" fmla="val -10856"/>
              <a:gd name="adj2" fmla="val 75171"/>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en-US" altLang="zh-TW" sz="2400" dirty="0">
                <a:solidFill>
                  <a:srgbClr val="000000"/>
                </a:solidFill>
                <a:latin typeface="Arial Narrow" panose="020B0606020202030204" pitchFamily="34" charset="0"/>
              </a:rPr>
              <a:t>This time, if the first argument is “-r”, then the command evaluates as:</a:t>
            </a:r>
          </a:p>
          <a:p>
            <a:pPr>
              <a:spcBef>
                <a:spcPct val="0"/>
              </a:spcBef>
              <a:buFontTx/>
              <a:buNone/>
            </a:pPr>
            <a:r>
              <a:rPr lang="en-US" altLang="zh-TW" sz="2400" dirty="0">
                <a:solidFill>
                  <a:srgbClr val="000000"/>
                </a:solidFill>
                <a:latin typeface="Arial Narrow" panose="020B0606020202030204" pitchFamily="34" charset="0"/>
              </a:rPr>
              <a:t>if  ( X-r == X-r ) echo "The -r flag was given"</a:t>
            </a:r>
          </a:p>
          <a:p>
            <a:pPr>
              <a:spcBef>
                <a:spcPct val="0"/>
              </a:spcBef>
              <a:buFontTx/>
              <a:buNone/>
            </a:pPr>
            <a:r>
              <a:rPr lang="en-US" altLang="zh-TW" sz="2400" dirty="0">
                <a:solidFill>
                  <a:srgbClr val="000000"/>
                </a:solidFill>
                <a:latin typeface="Arial Narrow" panose="020B0606020202030204" pitchFamily="34" charset="0"/>
              </a:rPr>
              <a:t>Consequently, the command now </a:t>
            </a:r>
            <a:r>
              <a:rPr lang="en-US" altLang="zh-TW" sz="2400" i="1" dirty="0">
                <a:solidFill>
                  <a:srgbClr val="FFFFFF"/>
                </a:solidFill>
                <a:latin typeface="Arial Narrow" panose="020B0606020202030204" pitchFamily="34" charset="0"/>
              </a:rPr>
              <a:t>works</a:t>
            </a:r>
            <a:r>
              <a:rPr lang="en-US" altLang="zh-TW" sz="2400" dirty="0">
                <a:solidFill>
                  <a:srgbClr val="000000"/>
                </a:solidFill>
                <a:latin typeface="Arial Narrow" panose="020B0606020202030204" pitchFamily="34" charset="0"/>
              </a:rPr>
              <a:t>, because, indeed, the X-r string </a:t>
            </a:r>
            <a:r>
              <a:rPr lang="en-US" altLang="zh-TW" sz="2400" i="1" dirty="0">
                <a:solidFill>
                  <a:srgbClr val="FFFFFF"/>
                </a:solidFill>
                <a:latin typeface="Arial Narrow" panose="020B0606020202030204" pitchFamily="34" charset="0"/>
              </a:rPr>
              <a:t>does </a:t>
            </a:r>
            <a:r>
              <a:rPr lang="en-US" altLang="zh-TW" sz="2400" dirty="0">
                <a:solidFill>
                  <a:srgbClr val="000000"/>
                </a:solidFill>
                <a:latin typeface="Arial Narrow" panose="020B0606020202030204" pitchFamily="34" charset="0"/>
              </a:rPr>
              <a:t>equal itself.</a:t>
            </a:r>
          </a:p>
          <a:p>
            <a:pPr>
              <a:spcBef>
                <a:spcPct val="0"/>
              </a:spcBef>
              <a:buFontTx/>
              <a:buNone/>
            </a:pPr>
            <a:endParaRPr lang="en-US" altLang="zh-TW" sz="2400" dirty="0">
              <a:solidFill>
                <a:srgbClr val="FFFFFF"/>
              </a:solidFill>
              <a:latin typeface="Arial Narrow" panose="020B0606020202030204" pitchFamily="34" charset="0"/>
            </a:endParaRPr>
          </a:p>
        </p:txBody>
      </p:sp>
    </p:spTree>
    <p:extLst>
      <p:ext uri="{BB962C8B-B14F-4D97-AF65-F5344CB8AC3E}">
        <p14:creationId xmlns:p14="http://schemas.microsoft.com/office/powerpoint/2010/main" val="7465338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8" presetClass="entr" presetSubtype="0" accel="5000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set>
                                      <p:cBhvr>
                                        <p:cTn id="7" dur="455" fill="hold">
                                          <p:stCondLst>
                                            <p:cond delay="0"/>
                                          </p:stCondLst>
                                        </p:cTn>
                                        <p:tgtEl>
                                          <p:spTgt spid="14"/>
                                        </p:tgtEl>
                                        <p:attrNameLst>
                                          <p:attrName>style.rotation</p:attrName>
                                        </p:attrNameLst>
                                      </p:cBhvr>
                                      <p:to>
                                        <p:strVal val="-45.0"/>
                                      </p:to>
                                    </p:set>
                                    <p:anim calcmode="lin" valueType="num">
                                      <p:cBhvr>
                                        <p:cTn id="8" dur="455" fill="hold">
                                          <p:stCondLst>
                                            <p:cond delay="455"/>
                                          </p:stCondLst>
                                        </p:cTn>
                                        <p:tgtEl>
                                          <p:spTgt spid="14"/>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14"/>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14"/>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14"/>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38" presetClass="exit" presetSubtype="0" accel="50000" fill="hold" grpId="1" nodeType="clickEffect">
                                  <p:stCondLst>
                                    <p:cond delay="0"/>
                                  </p:stCondLst>
                                  <p:childTnLst>
                                    <p:anim calcmode="lin" valueType="num">
                                      <p:cBhvr>
                                        <p:cTn id="15" dur="1000">
                                          <p:stCondLst>
                                            <p:cond delay="0"/>
                                          </p:stCondLst>
                                        </p:cTn>
                                        <p:tgtEl>
                                          <p:spTgt spid="14"/>
                                        </p:tgtEl>
                                        <p:attrNameLst>
                                          <p:attrName>style.rotation</p:attrName>
                                        </p:attrNameLst>
                                      </p:cBhvr>
                                      <p:tavLst>
                                        <p:tav tm="0">
                                          <p:val>
                                            <p:fltVal val="0"/>
                                          </p:val>
                                        </p:tav>
                                        <p:tav tm="100000">
                                          <p:val>
                                            <p:fltVal val="45"/>
                                          </p:val>
                                        </p:tav>
                                      </p:tavLst>
                                    </p:anim>
                                    <p:anim calcmode="lin" valueType="num">
                                      <p:cBhvr>
                                        <p:cTn id="16" dur="1000">
                                          <p:stCondLst>
                                            <p:cond delay="0"/>
                                          </p:stCondLst>
                                        </p:cTn>
                                        <p:tgtEl>
                                          <p:spTgt spid="14"/>
                                        </p:tgtEl>
                                        <p:attrNameLst>
                                          <p:attrName>ppt_y</p:attrName>
                                        </p:attrNameLst>
                                      </p:cBhvr>
                                      <p:tavLst>
                                        <p:tav tm="0">
                                          <p:val>
                                            <p:strVal val="ppt_y"/>
                                          </p:val>
                                        </p:tav>
                                        <p:tav tm="100000">
                                          <p:val>
                                            <p:strVal val="ppt_y+1"/>
                                          </p:val>
                                        </p:tav>
                                      </p:tavLst>
                                    </p:anim>
                                    <p:set>
                                      <p:cBhvr>
                                        <p:cTn id="17" dur="1" fill="hold">
                                          <p:stCondLst>
                                            <p:cond delay="9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57200" y="76200"/>
            <a:ext cx="8229600" cy="1143000"/>
          </a:xfrm>
        </p:spPr>
        <p:txBody>
          <a:bodyPr/>
          <a:lstStyle/>
          <a:p>
            <a:r>
              <a:rPr lang="en-US" altLang="zh-TW" sz="4800" b="1" dirty="0" smtClean="0">
                <a:solidFill>
                  <a:srgbClr val="0066CC"/>
                </a:solidFill>
              </a:rPr>
              <a:t>C-shell Control Flow</a:t>
            </a:r>
          </a:p>
        </p:txBody>
      </p:sp>
      <p:sp>
        <p:nvSpPr>
          <p:cNvPr id="36867" name="Rectangle 3"/>
          <p:cNvSpPr>
            <a:spLocks noGrp="1" noChangeArrowheads="1"/>
          </p:cNvSpPr>
          <p:nvPr>
            <p:ph type="body" idx="1"/>
          </p:nvPr>
        </p:nvSpPr>
        <p:spPr>
          <a:xfrm>
            <a:off x="152400" y="1143000"/>
            <a:ext cx="8763000" cy="5715000"/>
          </a:xfrm>
        </p:spPr>
        <p:txBody>
          <a:bodyPr/>
          <a:lstStyle/>
          <a:p>
            <a:pPr>
              <a:lnSpc>
                <a:spcPct val="90000"/>
              </a:lnSpc>
              <a:buFontTx/>
              <a:buNone/>
              <a:tabLst>
                <a:tab pos="2974975" algn="l"/>
              </a:tabLst>
            </a:pPr>
            <a:r>
              <a:rPr lang="en-US" altLang="zh-TW" sz="4000" dirty="0" smtClean="0">
                <a:solidFill>
                  <a:srgbClr val="C0C0C0"/>
                </a:solidFill>
              </a:rPr>
              <a:t>Some commands are familiar (to C </a:t>
            </a:r>
          </a:p>
          <a:p>
            <a:pPr>
              <a:lnSpc>
                <a:spcPct val="90000"/>
              </a:lnSpc>
              <a:spcBef>
                <a:spcPct val="0"/>
              </a:spcBef>
              <a:buFontTx/>
              <a:buNone/>
              <a:tabLst>
                <a:tab pos="2974975" algn="l"/>
              </a:tabLst>
            </a:pPr>
            <a:r>
              <a:rPr lang="en-US" altLang="zh-TW" sz="4000" dirty="0" smtClean="0">
                <a:solidFill>
                  <a:srgbClr val="C0C0C0"/>
                </a:solidFill>
              </a:rPr>
              <a:t>programmers)</a:t>
            </a:r>
          </a:p>
          <a:p>
            <a:pPr>
              <a:lnSpc>
                <a:spcPct val="90000"/>
              </a:lnSpc>
              <a:spcBef>
                <a:spcPct val="0"/>
              </a:spcBef>
              <a:tabLst>
                <a:tab pos="2974975" algn="l"/>
              </a:tabLst>
            </a:pPr>
            <a:r>
              <a:rPr lang="en-US" altLang="zh-TW" sz="3600" dirty="0" smtClean="0">
                <a:solidFill>
                  <a:srgbClr val="1975D1"/>
                </a:solidFill>
              </a:rPr>
              <a:t>if</a:t>
            </a:r>
          </a:p>
          <a:p>
            <a:pPr lvl="1">
              <a:lnSpc>
                <a:spcPct val="90000"/>
              </a:lnSpc>
              <a:spcBef>
                <a:spcPct val="0"/>
              </a:spcBef>
              <a:tabLst>
                <a:tab pos="2974975" algn="l"/>
              </a:tabLst>
            </a:pPr>
            <a:r>
              <a:rPr lang="en-US" altLang="zh-TW" dirty="0" smtClean="0">
                <a:solidFill>
                  <a:srgbClr val="1975D1"/>
                </a:solidFill>
              </a:rPr>
              <a:t>then, else, </a:t>
            </a:r>
            <a:r>
              <a:rPr lang="en-US" altLang="zh-TW" dirty="0" err="1" smtClean="0">
                <a:solidFill>
                  <a:srgbClr val="1975D1"/>
                </a:solidFill>
              </a:rPr>
              <a:t>endif</a:t>
            </a:r>
            <a:endParaRPr lang="en-US" altLang="zh-TW" dirty="0" smtClean="0">
              <a:solidFill>
                <a:srgbClr val="1975D1"/>
              </a:solidFill>
            </a:endParaRPr>
          </a:p>
          <a:p>
            <a:pPr>
              <a:lnSpc>
                <a:spcPct val="90000"/>
              </a:lnSpc>
              <a:spcBef>
                <a:spcPct val="0"/>
              </a:spcBef>
              <a:tabLst>
                <a:tab pos="2974975" algn="l"/>
              </a:tabLst>
            </a:pPr>
            <a:r>
              <a:rPr lang="en-US" altLang="zh-TW" sz="3600" dirty="0" smtClean="0">
                <a:solidFill>
                  <a:srgbClr val="C0C0C0"/>
                </a:solidFill>
              </a:rPr>
              <a:t>switch</a:t>
            </a:r>
          </a:p>
          <a:p>
            <a:pPr lvl="1">
              <a:lnSpc>
                <a:spcPct val="90000"/>
              </a:lnSpc>
              <a:spcBef>
                <a:spcPct val="0"/>
              </a:spcBef>
              <a:tabLst>
                <a:tab pos="2974975" algn="l"/>
              </a:tabLst>
            </a:pPr>
            <a:r>
              <a:rPr lang="en-US" altLang="zh-TW" dirty="0" smtClean="0">
                <a:solidFill>
                  <a:srgbClr val="C0C0C0"/>
                </a:solidFill>
              </a:rPr>
              <a:t>case, default, </a:t>
            </a:r>
            <a:r>
              <a:rPr lang="en-US" altLang="zh-TW" dirty="0" err="1" smtClean="0">
                <a:solidFill>
                  <a:srgbClr val="C0C0C0"/>
                </a:solidFill>
              </a:rPr>
              <a:t>breaksw</a:t>
            </a:r>
            <a:r>
              <a:rPr lang="en-US" altLang="zh-TW" dirty="0" smtClean="0">
                <a:solidFill>
                  <a:srgbClr val="C0C0C0"/>
                </a:solidFill>
              </a:rPr>
              <a:t>, </a:t>
            </a:r>
            <a:r>
              <a:rPr lang="en-US" altLang="zh-TW" dirty="0" err="1" smtClean="0">
                <a:solidFill>
                  <a:srgbClr val="C0C0C0"/>
                </a:solidFill>
              </a:rPr>
              <a:t>endsw</a:t>
            </a:r>
            <a:endParaRPr lang="en-US" altLang="zh-TW" dirty="0" smtClean="0">
              <a:solidFill>
                <a:srgbClr val="C0C0C0"/>
              </a:solidFill>
            </a:endParaRPr>
          </a:p>
          <a:p>
            <a:pPr>
              <a:lnSpc>
                <a:spcPct val="90000"/>
              </a:lnSpc>
              <a:spcBef>
                <a:spcPct val="0"/>
              </a:spcBef>
              <a:tabLst>
                <a:tab pos="2974975" algn="l"/>
              </a:tabLst>
            </a:pPr>
            <a:r>
              <a:rPr lang="en-US" altLang="zh-TW" sz="3600" dirty="0" smtClean="0">
                <a:solidFill>
                  <a:srgbClr val="C0C0C0"/>
                </a:solidFill>
              </a:rPr>
              <a:t>while</a:t>
            </a:r>
          </a:p>
          <a:p>
            <a:pPr lvl="1">
              <a:lnSpc>
                <a:spcPct val="90000"/>
              </a:lnSpc>
              <a:spcBef>
                <a:spcPct val="0"/>
              </a:spcBef>
              <a:tabLst>
                <a:tab pos="2974975" algn="l"/>
              </a:tabLst>
            </a:pPr>
            <a:r>
              <a:rPr lang="en-US" altLang="zh-TW" dirty="0" smtClean="0">
                <a:solidFill>
                  <a:srgbClr val="C0C0C0"/>
                </a:solidFill>
              </a:rPr>
              <a:t>continue, break, end</a:t>
            </a:r>
          </a:p>
          <a:p>
            <a:pPr>
              <a:lnSpc>
                <a:spcPct val="90000"/>
              </a:lnSpc>
              <a:buFontTx/>
              <a:buNone/>
              <a:tabLst>
                <a:tab pos="2974975" algn="l"/>
              </a:tabLst>
            </a:pPr>
            <a:endParaRPr lang="en-US" altLang="zh-TW" sz="1800" dirty="0" smtClean="0">
              <a:solidFill>
                <a:srgbClr val="C0C0C0"/>
              </a:solidFill>
            </a:endParaRPr>
          </a:p>
          <a:p>
            <a:pPr>
              <a:lnSpc>
                <a:spcPct val="90000"/>
              </a:lnSpc>
              <a:buFontTx/>
              <a:buNone/>
              <a:tabLst>
                <a:tab pos="2974975" algn="l"/>
              </a:tabLst>
            </a:pPr>
            <a:r>
              <a:rPr lang="en-US" altLang="zh-TW" sz="4000" dirty="0" smtClean="0">
                <a:solidFill>
                  <a:srgbClr val="C0C0C0"/>
                </a:solidFill>
              </a:rPr>
              <a:t>But some are unfamiliar</a:t>
            </a:r>
            <a:r>
              <a:rPr lang="en-US" altLang="zh-TW" dirty="0" smtClean="0">
                <a:solidFill>
                  <a:srgbClr val="C0C0C0"/>
                </a:solidFill>
              </a:rPr>
              <a:t> </a:t>
            </a:r>
            <a:r>
              <a:rPr lang="en-US" altLang="zh-TW" sz="4000" dirty="0" smtClean="0">
                <a:solidFill>
                  <a:srgbClr val="C0C0C0"/>
                </a:solidFill>
              </a:rPr>
              <a:t>(to C)</a:t>
            </a:r>
          </a:p>
          <a:p>
            <a:pPr>
              <a:lnSpc>
                <a:spcPct val="90000"/>
              </a:lnSpc>
              <a:spcBef>
                <a:spcPct val="0"/>
              </a:spcBef>
              <a:tabLst>
                <a:tab pos="2974975" algn="l"/>
              </a:tabLst>
            </a:pPr>
            <a:r>
              <a:rPr lang="en-US" altLang="zh-TW" sz="3600" dirty="0" err="1" smtClean="0">
                <a:solidFill>
                  <a:srgbClr val="C0C0C0"/>
                </a:solidFill>
              </a:rPr>
              <a:t>foreach</a:t>
            </a:r>
            <a:endParaRPr lang="en-US" altLang="zh-TW" sz="3600" dirty="0" smtClean="0">
              <a:solidFill>
                <a:srgbClr val="C0C0C0"/>
              </a:solidFill>
            </a:endParaRPr>
          </a:p>
          <a:p>
            <a:pPr lvl="1">
              <a:lnSpc>
                <a:spcPct val="90000"/>
              </a:lnSpc>
              <a:spcBef>
                <a:spcPct val="0"/>
              </a:spcBef>
              <a:tabLst>
                <a:tab pos="2974975" algn="l"/>
              </a:tabLst>
            </a:pPr>
            <a:r>
              <a:rPr lang="en-US" altLang="zh-TW" dirty="0" smtClean="0">
                <a:solidFill>
                  <a:srgbClr val="C0C0C0"/>
                </a:solidFill>
              </a:rPr>
              <a:t>continue, break, end</a:t>
            </a:r>
          </a:p>
        </p:txBody>
      </p:sp>
    </p:spTree>
    <p:extLst>
      <p:ext uri="{BB962C8B-B14F-4D97-AF65-F5344CB8AC3E}">
        <p14:creationId xmlns:p14="http://schemas.microsoft.com/office/powerpoint/2010/main" val="159533004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76200"/>
            <a:ext cx="8229600" cy="1143000"/>
          </a:xfrm>
        </p:spPr>
        <p:txBody>
          <a:bodyPr/>
          <a:lstStyle/>
          <a:p>
            <a:r>
              <a:rPr lang="en-US" altLang="zh-TW" sz="4800" b="1" dirty="0" smtClean="0">
                <a:solidFill>
                  <a:srgbClr val="0066CC"/>
                </a:solidFill>
              </a:rPr>
              <a:t>C-shell Control Flow</a:t>
            </a:r>
          </a:p>
        </p:txBody>
      </p:sp>
      <p:sp>
        <p:nvSpPr>
          <p:cNvPr id="36867" name="Rectangle 3"/>
          <p:cNvSpPr>
            <a:spLocks noGrp="1" noChangeArrowheads="1"/>
          </p:cNvSpPr>
          <p:nvPr>
            <p:ph type="body" idx="1"/>
          </p:nvPr>
        </p:nvSpPr>
        <p:spPr>
          <a:xfrm>
            <a:off x="152400" y="1143000"/>
            <a:ext cx="8763000" cy="5715000"/>
          </a:xfrm>
        </p:spPr>
        <p:txBody>
          <a:bodyPr/>
          <a:lstStyle/>
          <a:p>
            <a:pPr>
              <a:lnSpc>
                <a:spcPct val="90000"/>
              </a:lnSpc>
              <a:buFontTx/>
              <a:buNone/>
              <a:tabLst>
                <a:tab pos="2974975" algn="l"/>
              </a:tabLst>
            </a:pPr>
            <a:r>
              <a:rPr lang="en-US" altLang="zh-TW" sz="4000" dirty="0" smtClean="0">
                <a:solidFill>
                  <a:srgbClr val="C0C0C0"/>
                </a:solidFill>
              </a:rPr>
              <a:t>Some commands are familiar (to C </a:t>
            </a:r>
          </a:p>
          <a:p>
            <a:pPr>
              <a:lnSpc>
                <a:spcPct val="90000"/>
              </a:lnSpc>
              <a:spcBef>
                <a:spcPct val="0"/>
              </a:spcBef>
              <a:buFontTx/>
              <a:buNone/>
              <a:tabLst>
                <a:tab pos="2974975" algn="l"/>
              </a:tabLst>
            </a:pPr>
            <a:r>
              <a:rPr lang="en-US" altLang="zh-TW" sz="4000" dirty="0" smtClean="0">
                <a:solidFill>
                  <a:srgbClr val="C0C0C0"/>
                </a:solidFill>
              </a:rPr>
              <a:t>programmers)</a:t>
            </a:r>
          </a:p>
          <a:p>
            <a:pPr>
              <a:lnSpc>
                <a:spcPct val="90000"/>
              </a:lnSpc>
              <a:spcBef>
                <a:spcPct val="0"/>
              </a:spcBef>
              <a:tabLst>
                <a:tab pos="2974975" algn="l"/>
              </a:tabLst>
            </a:pPr>
            <a:r>
              <a:rPr lang="en-US" altLang="zh-TW" sz="3600" dirty="0" smtClean="0">
                <a:solidFill>
                  <a:srgbClr val="C0C0C0"/>
                </a:solidFill>
              </a:rPr>
              <a:t>if</a:t>
            </a:r>
          </a:p>
          <a:p>
            <a:pPr lvl="1">
              <a:lnSpc>
                <a:spcPct val="90000"/>
              </a:lnSpc>
              <a:spcBef>
                <a:spcPct val="0"/>
              </a:spcBef>
              <a:tabLst>
                <a:tab pos="2974975" algn="l"/>
              </a:tabLst>
            </a:pPr>
            <a:r>
              <a:rPr lang="en-US" altLang="zh-TW" dirty="0" smtClean="0">
                <a:solidFill>
                  <a:srgbClr val="C0C0C0"/>
                </a:solidFill>
              </a:rPr>
              <a:t>then, else, </a:t>
            </a:r>
            <a:r>
              <a:rPr lang="en-US" altLang="zh-TW" dirty="0" err="1" smtClean="0">
                <a:solidFill>
                  <a:srgbClr val="C0C0C0"/>
                </a:solidFill>
              </a:rPr>
              <a:t>endif</a:t>
            </a:r>
            <a:endParaRPr lang="en-US" altLang="zh-TW" dirty="0" smtClean="0">
              <a:solidFill>
                <a:srgbClr val="C0C0C0"/>
              </a:solidFill>
            </a:endParaRPr>
          </a:p>
          <a:p>
            <a:pPr>
              <a:lnSpc>
                <a:spcPct val="90000"/>
              </a:lnSpc>
              <a:spcBef>
                <a:spcPct val="0"/>
              </a:spcBef>
              <a:tabLst>
                <a:tab pos="2974975" algn="l"/>
              </a:tabLst>
            </a:pPr>
            <a:r>
              <a:rPr lang="en-US" altLang="zh-TW" sz="3600" dirty="0" smtClean="0">
                <a:solidFill>
                  <a:srgbClr val="0066CC"/>
                </a:solidFill>
              </a:rPr>
              <a:t>switch</a:t>
            </a:r>
          </a:p>
          <a:p>
            <a:pPr lvl="1">
              <a:lnSpc>
                <a:spcPct val="90000"/>
              </a:lnSpc>
              <a:spcBef>
                <a:spcPct val="0"/>
              </a:spcBef>
              <a:tabLst>
                <a:tab pos="2974975" algn="l"/>
              </a:tabLst>
            </a:pPr>
            <a:r>
              <a:rPr lang="en-US" altLang="zh-TW" dirty="0" smtClean="0">
                <a:solidFill>
                  <a:srgbClr val="0066CC"/>
                </a:solidFill>
              </a:rPr>
              <a:t>case, default, </a:t>
            </a:r>
            <a:r>
              <a:rPr lang="en-US" altLang="zh-TW" dirty="0" err="1" smtClean="0">
                <a:solidFill>
                  <a:srgbClr val="0066CC"/>
                </a:solidFill>
              </a:rPr>
              <a:t>breaksw</a:t>
            </a:r>
            <a:r>
              <a:rPr lang="en-US" altLang="zh-TW" dirty="0" smtClean="0">
                <a:solidFill>
                  <a:srgbClr val="0066CC"/>
                </a:solidFill>
              </a:rPr>
              <a:t>, </a:t>
            </a:r>
            <a:r>
              <a:rPr lang="en-US" altLang="zh-TW" dirty="0" err="1" smtClean="0">
                <a:solidFill>
                  <a:srgbClr val="0066CC"/>
                </a:solidFill>
              </a:rPr>
              <a:t>endsw</a:t>
            </a:r>
            <a:endParaRPr lang="en-US" altLang="zh-TW" dirty="0" smtClean="0">
              <a:solidFill>
                <a:srgbClr val="0066CC"/>
              </a:solidFill>
            </a:endParaRPr>
          </a:p>
          <a:p>
            <a:pPr>
              <a:lnSpc>
                <a:spcPct val="90000"/>
              </a:lnSpc>
              <a:spcBef>
                <a:spcPct val="0"/>
              </a:spcBef>
              <a:tabLst>
                <a:tab pos="2974975" algn="l"/>
              </a:tabLst>
            </a:pPr>
            <a:r>
              <a:rPr lang="en-US" altLang="zh-TW" sz="3600" dirty="0" smtClean="0">
                <a:solidFill>
                  <a:srgbClr val="C0C0C0"/>
                </a:solidFill>
              </a:rPr>
              <a:t>while</a:t>
            </a:r>
          </a:p>
          <a:p>
            <a:pPr lvl="1">
              <a:lnSpc>
                <a:spcPct val="90000"/>
              </a:lnSpc>
              <a:spcBef>
                <a:spcPct val="0"/>
              </a:spcBef>
              <a:tabLst>
                <a:tab pos="2974975" algn="l"/>
              </a:tabLst>
            </a:pPr>
            <a:r>
              <a:rPr lang="en-US" altLang="zh-TW" dirty="0" smtClean="0">
                <a:solidFill>
                  <a:srgbClr val="C0C0C0"/>
                </a:solidFill>
              </a:rPr>
              <a:t>continue, break, end</a:t>
            </a:r>
          </a:p>
          <a:p>
            <a:pPr>
              <a:lnSpc>
                <a:spcPct val="90000"/>
              </a:lnSpc>
              <a:buFontTx/>
              <a:buNone/>
              <a:tabLst>
                <a:tab pos="2974975" algn="l"/>
              </a:tabLst>
            </a:pPr>
            <a:endParaRPr lang="en-US" altLang="zh-TW" sz="1800" dirty="0" smtClean="0">
              <a:solidFill>
                <a:srgbClr val="C0C0C0"/>
              </a:solidFill>
            </a:endParaRPr>
          </a:p>
          <a:p>
            <a:pPr>
              <a:lnSpc>
                <a:spcPct val="90000"/>
              </a:lnSpc>
              <a:buFontTx/>
              <a:buNone/>
              <a:tabLst>
                <a:tab pos="2974975" algn="l"/>
              </a:tabLst>
            </a:pPr>
            <a:r>
              <a:rPr lang="en-US" altLang="zh-TW" sz="4000" dirty="0" smtClean="0">
                <a:solidFill>
                  <a:srgbClr val="C0C0C0"/>
                </a:solidFill>
              </a:rPr>
              <a:t>But some are unfamiliar</a:t>
            </a:r>
            <a:r>
              <a:rPr lang="en-US" altLang="zh-TW" dirty="0" smtClean="0">
                <a:solidFill>
                  <a:srgbClr val="C0C0C0"/>
                </a:solidFill>
              </a:rPr>
              <a:t> </a:t>
            </a:r>
            <a:r>
              <a:rPr lang="en-US" altLang="zh-TW" sz="4000" dirty="0" smtClean="0">
                <a:solidFill>
                  <a:srgbClr val="C0C0C0"/>
                </a:solidFill>
              </a:rPr>
              <a:t>(to C)</a:t>
            </a:r>
          </a:p>
          <a:p>
            <a:pPr>
              <a:lnSpc>
                <a:spcPct val="90000"/>
              </a:lnSpc>
              <a:spcBef>
                <a:spcPct val="0"/>
              </a:spcBef>
              <a:tabLst>
                <a:tab pos="2974975" algn="l"/>
              </a:tabLst>
            </a:pPr>
            <a:r>
              <a:rPr lang="en-US" altLang="zh-TW" sz="3600" dirty="0" err="1" smtClean="0">
                <a:solidFill>
                  <a:srgbClr val="C0C0C0"/>
                </a:solidFill>
              </a:rPr>
              <a:t>foreach</a:t>
            </a:r>
            <a:endParaRPr lang="en-US" altLang="zh-TW" sz="3600" dirty="0" smtClean="0">
              <a:solidFill>
                <a:srgbClr val="C0C0C0"/>
              </a:solidFill>
            </a:endParaRPr>
          </a:p>
          <a:p>
            <a:pPr lvl="1">
              <a:lnSpc>
                <a:spcPct val="90000"/>
              </a:lnSpc>
              <a:spcBef>
                <a:spcPct val="0"/>
              </a:spcBef>
              <a:tabLst>
                <a:tab pos="2974975" algn="l"/>
              </a:tabLst>
            </a:pPr>
            <a:r>
              <a:rPr lang="en-US" altLang="zh-TW" dirty="0" smtClean="0">
                <a:solidFill>
                  <a:srgbClr val="C0C0C0"/>
                </a:solidFill>
              </a:rPr>
              <a:t>continue, break, end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idx="1"/>
          </p:nvPr>
        </p:nvSpPr>
        <p:spPr bwMode="auto">
          <a:xfrm>
            <a:off x="0" y="0"/>
            <a:ext cx="9144000" cy="6858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no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gn="just">
              <a:spcBef>
                <a:spcPct val="0"/>
              </a:spcBef>
              <a:buNone/>
            </a:pPr>
            <a:r>
              <a:rPr kumimoji="0" lang="zh-TW" altLang="zh-TW" sz="1800" dirty="0">
                <a:solidFill>
                  <a:srgbClr val="000000"/>
                </a:solidFill>
                <a:latin typeface="Courier New" panose="02070309020205020404" pitchFamily="49" charset="0"/>
                <a:cs typeface="Courier New" panose="02070309020205020404" pitchFamily="49" charset="0"/>
              </a:rPr>
              <a:t>But it becomes a different thing when your friend says: "I don't understand how to </a:t>
            </a:r>
            <a:r>
              <a:rPr kumimoji="0" lang="zh-TW" altLang="zh-TW" sz="1800" dirty="0" smtClean="0">
                <a:solidFill>
                  <a:srgbClr val="000000"/>
                </a:solidFill>
                <a:latin typeface="Courier New" panose="02070309020205020404" pitchFamily="49" charset="0"/>
                <a:cs typeface="Courier New" panose="02070309020205020404" pitchFamily="49" charset="0"/>
              </a:rPr>
              <a:t>do </a:t>
            </a:r>
            <a:r>
              <a:rPr kumimoji="0" lang="zh-TW" altLang="zh-TW" sz="1800" dirty="0">
                <a:solidFill>
                  <a:srgbClr val="000000"/>
                </a:solidFill>
                <a:latin typeface="Courier New" panose="02070309020205020404" pitchFamily="49" charset="0"/>
                <a:cs typeface="Courier New" panose="02070309020205020404" pitchFamily="49" charset="0"/>
              </a:rPr>
              <a:t>line </a:t>
            </a:r>
            <a:r>
              <a:rPr kumimoji="0" lang="en-US" altLang="zh-TW" sz="1800" dirty="0" smtClean="0">
                <a:solidFill>
                  <a:srgbClr val="000000"/>
                </a:solidFill>
                <a:latin typeface="Courier New" panose="02070309020205020404" pitchFamily="49" charset="0"/>
                <a:cs typeface="Courier New" panose="02070309020205020404" pitchFamily="49" charset="0"/>
              </a:rPr>
              <a:t>12 </a:t>
            </a:r>
            <a:r>
              <a:rPr kumimoji="0" lang="zh-TW" altLang="zh-TW" sz="1800" dirty="0" smtClean="0">
                <a:solidFill>
                  <a:srgbClr val="000000"/>
                </a:solidFill>
                <a:latin typeface="Courier New" panose="02070309020205020404" pitchFamily="49" charset="0"/>
                <a:cs typeface="Courier New" panose="02070309020205020404" pitchFamily="49" charset="0"/>
              </a:rPr>
              <a:t>in HW</a:t>
            </a:r>
            <a:r>
              <a:rPr kumimoji="0" lang="en-US" altLang="zh-TW" sz="1800" dirty="0" smtClean="0">
                <a:solidFill>
                  <a:srgbClr val="000000"/>
                </a:solidFill>
                <a:latin typeface="Courier New" panose="02070309020205020404" pitchFamily="49" charset="0"/>
                <a:cs typeface="Courier New" panose="02070309020205020404" pitchFamily="49" charset="0"/>
              </a:rPr>
              <a:t>2</a:t>
            </a:r>
            <a:r>
              <a:rPr kumimoji="0" lang="zh-TW" altLang="zh-TW" sz="1800" dirty="0" smtClean="0">
                <a:solidFill>
                  <a:srgbClr val="000000"/>
                </a:solidFill>
                <a:latin typeface="Courier New" panose="02070309020205020404" pitchFamily="49" charset="0"/>
                <a:cs typeface="Courier New" panose="02070309020205020404" pitchFamily="49" charset="0"/>
              </a:rPr>
              <a:t>". </a:t>
            </a:r>
            <a:endParaRPr kumimoji="0" lang="en-US" altLang="zh-TW" sz="1800" dirty="0" smtClean="0">
              <a:solidFill>
                <a:srgbClr val="000000"/>
              </a:solidFill>
              <a:latin typeface="Courier New" panose="02070309020205020404" pitchFamily="49" charset="0"/>
              <a:cs typeface="Courier New" panose="02070309020205020404" pitchFamily="49" charset="0"/>
            </a:endParaRPr>
          </a:p>
          <a:p>
            <a:pPr marL="0" lvl="0" indent="0" algn="just">
              <a:spcBef>
                <a:spcPct val="0"/>
              </a:spcBef>
              <a:buNone/>
            </a:pPr>
            <a:r>
              <a:rPr kumimoji="0" lang="zh-TW" altLang="en-US" sz="1800" dirty="0" smtClean="0">
                <a:solidFill>
                  <a:srgbClr val="000000"/>
                </a:solidFill>
                <a:latin typeface="Courier New" panose="02070309020205020404" pitchFamily="49" charset="0"/>
                <a:cs typeface="Courier New" panose="02070309020205020404" pitchFamily="49" charset="0"/>
              </a:rPr>
              <a:t>但</a:t>
            </a:r>
            <a:r>
              <a:rPr kumimoji="0" lang="zh-TW" altLang="en-US" sz="1800" dirty="0">
                <a:solidFill>
                  <a:srgbClr val="000000"/>
                </a:solidFill>
                <a:latin typeface="Courier New" panose="02070309020205020404" pitchFamily="49" charset="0"/>
                <a:cs typeface="Courier New" panose="02070309020205020404" pitchFamily="49" charset="0"/>
              </a:rPr>
              <a:t>這種情況就另當別論了，當你的朋友說</a:t>
            </a:r>
            <a:r>
              <a:rPr kumimoji="0" lang="zh-TW" altLang="en-US" sz="1800" dirty="0" smtClean="0">
                <a:solidFill>
                  <a:srgbClr val="000000"/>
                </a:solidFill>
                <a:latin typeface="Courier New" panose="02070309020205020404" pitchFamily="49" charset="0"/>
                <a:cs typeface="Courier New" panose="02070309020205020404" pitchFamily="49" charset="0"/>
              </a:rPr>
              <a:t>：我</a:t>
            </a:r>
            <a:r>
              <a:rPr kumimoji="0" lang="zh-TW" altLang="en-US" sz="1800" dirty="0">
                <a:solidFill>
                  <a:srgbClr val="000000"/>
                </a:solidFill>
                <a:latin typeface="Courier New" panose="02070309020205020404" pitchFamily="49" charset="0"/>
                <a:cs typeface="Courier New" panose="02070309020205020404" pitchFamily="49" charset="0"/>
              </a:rPr>
              <a:t>不知作業</a:t>
            </a:r>
            <a:r>
              <a:rPr kumimoji="0" lang="en-US" altLang="zh-TW" sz="1800" dirty="0">
                <a:solidFill>
                  <a:srgbClr val="000000"/>
                </a:solidFill>
                <a:latin typeface="Courier New" panose="02070309020205020404" pitchFamily="49" charset="0"/>
                <a:cs typeface="Courier New" panose="02070309020205020404" pitchFamily="49" charset="0"/>
              </a:rPr>
              <a:t>2</a:t>
            </a:r>
            <a:r>
              <a:rPr kumimoji="0" lang="zh-TW" altLang="en-US" sz="1800" dirty="0">
                <a:solidFill>
                  <a:srgbClr val="000000"/>
                </a:solidFill>
                <a:latin typeface="Courier New" panose="02070309020205020404" pitchFamily="49" charset="0"/>
                <a:cs typeface="Courier New" panose="02070309020205020404" pitchFamily="49" charset="0"/>
              </a:rPr>
              <a:t>的第</a:t>
            </a:r>
            <a:r>
              <a:rPr kumimoji="0" lang="en-US" altLang="zh-TW" sz="1800" dirty="0">
                <a:solidFill>
                  <a:srgbClr val="000000"/>
                </a:solidFill>
                <a:latin typeface="Courier New" panose="02070309020205020404" pitchFamily="49" charset="0"/>
                <a:cs typeface="Courier New" panose="02070309020205020404" pitchFamily="49" charset="0"/>
              </a:rPr>
              <a:t>12</a:t>
            </a:r>
            <a:r>
              <a:rPr kumimoji="0" lang="zh-TW" altLang="en-US" sz="1800" dirty="0">
                <a:solidFill>
                  <a:srgbClr val="000000"/>
                </a:solidFill>
                <a:latin typeface="Courier New" panose="02070309020205020404" pitchFamily="49" charset="0"/>
                <a:cs typeface="Courier New" panose="02070309020205020404" pitchFamily="49" charset="0"/>
              </a:rPr>
              <a:t>行怎麼寫耶</a:t>
            </a:r>
            <a:r>
              <a:rPr kumimoji="0" lang="zh-TW" altLang="en-US" sz="1800" dirty="0" smtClean="0">
                <a:solidFill>
                  <a:srgbClr val="000000"/>
                </a:solidFill>
                <a:latin typeface="Courier New" panose="02070309020205020404" pitchFamily="49" charset="0"/>
                <a:cs typeface="Courier New" panose="02070309020205020404" pitchFamily="49" charset="0"/>
              </a:rPr>
              <a:t>。</a:t>
            </a:r>
            <a:endParaRPr kumimoji="0" lang="en-US" altLang="zh-TW" sz="1800" dirty="0">
              <a:solidFill>
                <a:srgbClr val="000000"/>
              </a:solidFill>
              <a:latin typeface="Courier New" panose="02070309020205020404" pitchFamily="49" charset="0"/>
              <a:cs typeface="Courier New" panose="02070309020205020404" pitchFamily="49" charset="0"/>
            </a:endParaRPr>
          </a:p>
          <a:p>
            <a:pPr marL="0" lvl="0" indent="0" algn="just">
              <a:spcBef>
                <a:spcPct val="0"/>
              </a:spcBef>
              <a:buNone/>
            </a:pPr>
            <a:endParaRPr kumimoji="0" lang="en-US" altLang="zh-TW" sz="1600" dirty="0" smtClean="0">
              <a:solidFill>
                <a:srgbClr val="000000"/>
              </a:solidFill>
              <a:latin typeface="Courier New" panose="02070309020205020404" pitchFamily="49" charset="0"/>
              <a:cs typeface="Courier New" panose="02070309020205020404" pitchFamily="49" charset="0"/>
            </a:endParaRPr>
          </a:p>
          <a:p>
            <a:pPr marL="0" lvl="0" indent="0" algn="just">
              <a:spcBef>
                <a:spcPct val="0"/>
              </a:spcBef>
              <a:buNone/>
            </a:pPr>
            <a:r>
              <a:rPr kumimoji="0" lang="zh-TW" altLang="zh-TW" sz="1800" dirty="0" smtClean="0">
                <a:solidFill>
                  <a:srgbClr val="000000"/>
                </a:solidFill>
                <a:latin typeface="Courier New" panose="02070309020205020404" pitchFamily="49" charset="0"/>
                <a:cs typeface="Courier New" panose="02070309020205020404" pitchFamily="49" charset="0"/>
              </a:rPr>
              <a:t>And </a:t>
            </a:r>
            <a:r>
              <a:rPr kumimoji="0" lang="zh-TW" altLang="zh-TW" sz="1800" dirty="0">
                <a:solidFill>
                  <a:srgbClr val="000000"/>
                </a:solidFill>
                <a:latin typeface="Courier New" panose="02070309020205020404" pitchFamily="49" charset="0"/>
                <a:cs typeface="Courier New" panose="02070309020205020404" pitchFamily="49" charset="0"/>
              </a:rPr>
              <a:t>then you answer: "Oh, use this</a:t>
            </a:r>
            <a:r>
              <a:rPr kumimoji="0" lang="zh-TW" altLang="zh-TW" sz="1800" dirty="0" smtClean="0">
                <a:solidFill>
                  <a:srgbClr val="000000"/>
                </a:solidFill>
                <a:latin typeface="Courier New" panose="02070309020205020404" pitchFamily="49" charset="0"/>
                <a:cs typeface="Courier New" panose="02070309020205020404" pitchFamily="49" charset="0"/>
              </a:rPr>
              <a:t>:</a:t>
            </a:r>
            <a:r>
              <a:rPr kumimoji="0" lang="en-US" altLang="zh-TW" sz="1800" dirty="0" smtClean="0">
                <a:solidFill>
                  <a:srgbClr val="000000"/>
                </a:solidFill>
                <a:latin typeface="Courier New" panose="02070309020205020404" pitchFamily="49" charset="0"/>
                <a:cs typeface="Courier New" panose="02070309020205020404" pitchFamily="49" charset="0"/>
              </a:rPr>
              <a:t> </a:t>
            </a:r>
            <a:r>
              <a:rPr kumimoji="0" lang="zh-TW" altLang="zh-TW" sz="1800" dirty="0" smtClean="0">
                <a:solidFill>
                  <a:srgbClr val="000000"/>
                </a:solidFill>
                <a:latin typeface="Courier New" panose="02070309020205020404" pitchFamily="49" charset="0"/>
                <a:cs typeface="Courier New" panose="02070309020205020404" pitchFamily="49" charset="0"/>
              </a:rPr>
              <a:t>..." </a:t>
            </a:r>
            <a:r>
              <a:rPr kumimoji="0" lang="zh-TW" altLang="zh-TW" sz="1800" dirty="0">
                <a:solidFill>
                  <a:srgbClr val="000000"/>
                </a:solidFill>
                <a:latin typeface="Courier New" panose="02070309020205020404" pitchFamily="49" charset="0"/>
                <a:cs typeface="Courier New" panose="02070309020205020404" pitchFamily="49" charset="0"/>
              </a:rPr>
              <a:t>and you show </a:t>
            </a:r>
            <a:r>
              <a:rPr kumimoji="0" lang="zh-TW" altLang="zh-TW" sz="1800" i="1" dirty="0">
                <a:solidFill>
                  <a:srgbClr val="000000"/>
                </a:solidFill>
                <a:latin typeface="Courier New" panose="02070309020205020404" pitchFamily="49" charset="0"/>
                <a:cs typeface="Courier New" panose="02070309020205020404" pitchFamily="49" charset="0"/>
              </a:rPr>
              <a:t>or describe </a:t>
            </a:r>
            <a:r>
              <a:rPr kumimoji="0" lang="zh-TW" altLang="zh-TW" sz="1800" dirty="0">
                <a:solidFill>
                  <a:srgbClr val="000000"/>
                </a:solidFill>
                <a:latin typeface="Courier New" panose="02070309020205020404" pitchFamily="49" charset="0"/>
                <a:cs typeface="Courier New" panose="02070309020205020404" pitchFamily="49" charset="0"/>
              </a:rPr>
              <a:t>to him the whole thing. That is a big piece of code. </a:t>
            </a:r>
            <a:endParaRPr kumimoji="0" lang="en-US" altLang="zh-TW" sz="1800" dirty="0" smtClean="0">
              <a:solidFill>
                <a:srgbClr val="000000"/>
              </a:solidFill>
              <a:latin typeface="Courier New" panose="02070309020205020404" pitchFamily="49" charset="0"/>
              <a:cs typeface="Courier New" panose="02070309020205020404" pitchFamily="49" charset="0"/>
            </a:endParaRPr>
          </a:p>
          <a:p>
            <a:pPr marL="0" lvl="0" indent="0" algn="just">
              <a:spcBef>
                <a:spcPct val="0"/>
              </a:spcBef>
              <a:buNone/>
            </a:pPr>
            <a:r>
              <a:rPr kumimoji="0" lang="zh-TW" altLang="en-US" sz="1800" dirty="0" smtClean="0">
                <a:solidFill>
                  <a:srgbClr val="000000"/>
                </a:solidFill>
                <a:latin typeface="Courier New" panose="02070309020205020404" pitchFamily="49" charset="0"/>
                <a:cs typeface="Courier New" panose="02070309020205020404" pitchFamily="49" charset="0"/>
              </a:rPr>
              <a:t>然</a:t>
            </a:r>
            <a:r>
              <a:rPr kumimoji="0" lang="zh-TW" altLang="en-US" sz="1800" dirty="0">
                <a:solidFill>
                  <a:srgbClr val="000000"/>
                </a:solidFill>
                <a:latin typeface="Courier New" panose="02070309020205020404" pitchFamily="49" charset="0"/>
                <a:cs typeface="Courier New" panose="02070309020205020404" pitchFamily="49" charset="0"/>
              </a:rPr>
              <a:t>後你回答：喔</a:t>
            </a:r>
            <a:r>
              <a:rPr kumimoji="0" lang="zh-TW" altLang="zh-TW" sz="1800" dirty="0">
                <a:solidFill>
                  <a:srgbClr val="000000"/>
                </a:solidFill>
                <a:latin typeface="Courier New" panose="02070309020205020404" pitchFamily="49" charset="0"/>
                <a:cs typeface="Courier New" panose="02070309020205020404" pitchFamily="49" charset="0"/>
              </a:rPr>
              <a:t>...</a:t>
            </a:r>
            <a:r>
              <a:rPr kumimoji="0" lang="zh-TW" altLang="en-US" sz="1800" dirty="0">
                <a:solidFill>
                  <a:srgbClr val="000000"/>
                </a:solidFill>
                <a:latin typeface="Courier New" panose="02070309020205020404" pitchFamily="49" charset="0"/>
                <a:cs typeface="Courier New" panose="02070309020205020404" pitchFamily="49" charset="0"/>
              </a:rPr>
              <a:t>就是用這個阿</a:t>
            </a:r>
            <a:r>
              <a:rPr kumimoji="0" lang="zh-TW" altLang="zh-TW" sz="1800" dirty="0">
                <a:solidFill>
                  <a:srgbClr val="000000"/>
                </a:solidFill>
                <a:latin typeface="Courier New" panose="02070309020205020404" pitchFamily="49" charset="0"/>
                <a:cs typeface="Courier New" panose="02070309020205020404" pitchFamily="49" charset="0"/>
              </a:rPr>
              <a:t>...</a:t>
            </a:r>
            <a:r>
              <a:rPr kumimoji="0" lang="zh-TW" altLang="en-US" sz="1800" dirty="0">
                <a:solidFill>
                  <a:srgbClr val="000000"/>
                </a:solidFill>
                <a:latin typeface="Courier New" panose="02070309020205020404" pitchFamily="49" charset="0"/>
                <a:cs typeface="Courier New" panose="02070309020205020404" pitchFamily="49" charset="0"/>
              </a:rPr>
              <a:t>。然後你就把整個答案都給他看。</a:t>
            </a:r>
            <a:r>
              <a:rPr kumimoji="0" lang="zh-TW" altLang="zh-TW" sz="1800" dirty="0">
                <a:solidFill>
                  <a:srgbClr val="000000"/>
                </a:solidFill>
                <a:latin typeface="Courier New" panose="02070309020205020404" pitchFamily="49" charset="0"/>
                <a:cs typeface="Courier New" panose="02070309020205020404" pitchFamily="49" charset="0"/>
              </a:rPr>
              <a:t>&lt;--</a:t>
            </a:r>
            <a:r>
              <a:rPr kumimoji="0" lang="zh-TW" altLang="en-US" sz="1800" dirty="0">
                <a:solidFill>
                  <a:srgbClr val="000000"/>
                </a:solidFill>
                <a:latin typeface="Courier New" panose="02070309020205020404" pitchFamily="49" charset="0"/>
                <a:cs typeface="Courier New" panose="02070309020205020404" pitchFamily="49" charset="0"/>
              </a:rPr>
              <a:t>這可是一大塊程式碼耶！ </a:t>
            </a:r>
            <a:endParaRPr kumimoji="0" lang="en-US" altLang="zh-TW" sz="1800" dirty="0">
              <a:solidFill>
                <a:srgbClr val="000000"/>
              </a:solidFill>
              <a:latin typeface="Courier New" panose="02070309020205020404" pitchFamily="49" charset="0"/>
              <a:cs typeface="Courier New" panose="02070309020205020404" pitchFamily="49" charset="0"/>
            </a:endParaRPr>
          </a:p>
          <a:p>
            <a:pPr marL="0" lvl="0" indent="0" algn="just">
              <a:spcBef>
                <a:spcPct val="0"/>
              </a:spcBef>
              <a:buNone/>
            </a:pPr>
            <a:endParaRPr kumimoji="0" lang="en-US" altLang="zh-TW" sz="1600" dirty="0" smtClean="0">
              <a:solidFill>
                <a:srgbClr val="000000"/>
              </a:solidFill>
              <a:latin typeface="Courier New" panose="02070309020205020404" pitchFamily="49" charset="0"/>
              <a:cs typeface="Courier New" panose="02070309020205020404" pitchFamily="49" charset="0"/>
            </a:endParaRPr>
          </a:p>
          <a:p>
            <a:pPr marL="0" lvl="0" indent="0" algn="just">
              <a:spcBef>
                <a:spcPct val="0"/>
              </a:spcBef>
              <a:buNone/>
            </a:pPr>
            <a:r>
              <a:rPr kumimoji="0" lang="zh-TW" altLang="zh-TW" sz="1800" spc="-10" dirty="0" smtClean="0">
                <a:solidFill>
                  <a:srgbClr val="000000"/>
                </a:solidFill>
                <a:latin typeface="Courier New" panose="02070309020205020404" pitchFamily="49" charset="0"/>
                <a:cs typeface="Courier New" panose="02070309020205020404" pitchFamily="49" charset="0"/>
              </a:rPr>
              <a:t>That </a:t>
            </a:r>
            <a:r>
              <a:rPr kumimoji="0" lang="zh-TW" altLang="zh-TW" sz="1800" spc="-10" dirty="0">
                <a:solidFill>
                  <a:srgbClr val="000000"/>
                </a:solidFill>
                <a:latin typeface="Courier New" panose="02070309020205020404" pitchFamily="49" charset="0"/>
                <a:cs typeface="Courier New" panose="02070309020205020404" pitchFamily="49" charset="0"/>
              </a:rPr>
              <a:t>is called doing his assignment for him. Another name for that is cheating. It's not fair to the other students who try to work on their own. </a:t>
            </a:r>
            <a:endParaRPr kumimoji="0" lang="en-US" altLang="zh-TW" sz="1800" spc="-10" dirty="0" smtClean="0">
              <a:solidFill>
                <a:srgbClr val="000000"/>
              </a:solidFill>
              <a:latin typeface="Courier New" panose="02070309020205020404" pitchFamily="49" charset="0"/>
              <a:cs typeface="Courier New" panose="02070309020205020404" pitchFamily="49" charset="0"/>
            </a:endParaRPr>
          </a:p>
          <a:p>
            <a:pPr marL="0" lvl="0" indent="0" algn="just">
              <a:spcBef>
                <a:spcPct val="0"/>
              </a:spcBef>
              <a:buNone/>
            </a:pPr>
            <a:r>
              <a:rPr kumimoji="0" lang="zh-TW" altLang="en-US" sz="1800" dirty="0" smtClean="0">
                <a:solidFill>
                  <a:srgbClr val="000000"/>
                </a:solidFill>
                <a:latin typeface="Courier New" panose="02070309020205020404" pitchFamily="49" charset="0"/>
                <a:cs typeface="Courier New" panose="02070309020205020404" pitchFamily="49" charset="0"/>
              </a:rPr>
              <a:t>這</a:t>
            </a:r>
            <a:r>
              <a:rPr kumimoji="0" lang="zh-TW" altLang="en-US" sz="1800" dirty="0">
                <a:solidFill>
                  <a:srgbClr val="000000"/>
                </a:solidFill>
                <a:latin typeface="Courier New" panose="02070309020205020404" pitchFamily="49" charset="0"/>
                <a:cs typeface="Courier New" panose="02070309020205020404" pitchFamily="49" charset="0"/>
              </a:rPr>
              <a:t>種情形就叫做</a:t>
            </a:r>
            <a:r>
              <a:rPr kumimoji="0" lang="zh-TW" altLang="zh-TW" sz="1800" dirty="0">
                <a:solidFill>
                  <a:srgbClr val="000000"/>
                </a:solidFill>
                <a:latin typeface="Courier New" panose="02070309020205020404" pitchFamily="49" charset="0"/>
                <a:cs typeface="Courier New" panose="02070309020205020404" pitchFamily="49" charset="0"/>
              </a:rPr>
              <a:t>"</a:t>
            </a:r>
            <a:r>
              <a:rPr kumimoji="0" lang="zh-TW" altLang="en-US" sz="1800" dirty="0">
                <a:solidFill>
                  <a:srgbClr val="000000"/>
                </a:solidFill>
                <a:latin typeface="Courier New" panose="02070309020205020404" pitchFamily="49" charset="0"/>
                <a:cs typeface="Courier New" panose="02070309020205020404" pitchFamily="49" charset="0"/>
              </a:rPr>
              <a:t>幫別人寫作業</a:t>
            </a:r>
            <a:r>
              <a:rPr kumimoji="0" lang="zh-TW" altLang="zh-TW" sz="1800" dirty="0">
                <a:solidFill>
                  <a:srgbClr val="000000"/>
                </a:solidFill>
                <a:latin typeface="Courier New" panose="02070309020205020404" pitchFamily="49" charset="0"/>
                <a:cs typeface="Courier New" panose="02070309020205020404" pitchFamily="49" charset="0"/>
              </a:rPr>
              <a:t>"</a:t>
            </a:r>
            <a:r>
              <a:rPr kumimoji="0" lang="zh-TW" altLang="en-US" sz="1800" dirty="0">
                <a:solidFill>
                  <a:srgbClr val="000000"/>
                </a:solidFill>
                <a:latin typeface="Courier New" panose="02070309020205020404" pitchFamily="49" charset="0"/>
                <a:cs typeface="Courier New" panose="02070309020205020404" pitchFamily="49" charset="0"/>
              </a:rPr>
              <a:t>。另外一種說法就是</a:t>
            </a:r>
            <a:r>
              <a:rPr kumimoji="0" lang="zh-TW" altLang="zh-TW" sz="1800" dirty="0">
                <a:solidFill>
                  <a:srgbClr val="000000"/>
                </a:solidFill>
                <a:latin typeface="Courier New" panose="02070309020205020404" pitchFamily="49" charset="0"/>
                <a:cs typeface="Courier New" panose="02070309020205020404" pitchFamily="49" charset="0"/>
              </a:rPr>
              <a:t>"</a:t>
            </a:r>
            <a:r>
              <a:rPr kumimoji="0" lang="zh-TW" altLang="en-US" sz="1800" dirty="0">
                <a:solidFill>
                  <a:srgbClr val="000000"/>
                </a:solidFill>
                <a:latin typeface="Courier New" panose="02070309020205020404" pitchFamily="49" charset="0"/>
                <a:cs typeface="Courier New" panose="02070309020205020404" pitchFamily="49" charset="0"/>
              </a:rPr>
              <a:t>作弊</a:t>
            </a:r>
            <a:r>
              <a:rPr kumimoji="0" lang="zh-TW" altLang="zh-TW" sz="1800" dirty="0">
                <a:solidFill>
                  <a:srgbClr val="000000"/>
                </a:solidFill>
                <a:latin typeface="Courier New" panose="02070309020205020404" pitchFamily="49" charset="0"/>
                <a:cs typeface="Courier New" panose="02070309020205020404" pitchFamily="49" charset="0"/>
              </a:rPr>
              <a:t>"</a:t>
            </a:r>
            <a:r>
              <a:rPr kumimoji="0" lang="zh-TW" altLang="en-US" sz="1800" dirty="0">
                <a:solidFill>
                  <a:srgbClr val="000000"/>
                </a:solidFill>
                <a:latin typeface="Courier New" panose="02070309020205020404" pitchFamily="49" charset="0"/>
                <a:cs typeface="Courier New" panose="02070309020205020404" pitchFamily="49" charset="0"/>
              </a:rPr>
              <a:t>。這對於那些努力試著自己寫作業的學生來說這是不公平的。 </a:t>
            </a:r>
            <a:endParaRPr kumimoji="0" lang="en-US" altLang="zh-TW" sz="1800" dirty="0" smtClean="0">
              <a:solidFill>
                <a:srgbClr val="000000"/>
              </a:solidFill>
              <a:latin typeface="Courier New" panose="02070309020205020404" pitchFamily="49" charset="0"/>
              <a:cs typeface="Courier New" panose="02070309020205020404" pitchFamily="49" charset="0"/>
            </a:endParaRPr>
          </a:p>
          <a:p>
            <a:pPr marL="0" lvl="0" indent="0" algn="just">
              <a:spcBef>
                <a:spcPct val="0"/>
              </a:spcBef>
              <a:buNone/>
            </a:pPr>
            <a:endParaRPr kumimoji="0" lang="en-US" altLang="zh-TW" sz="1600" dirty="0" smtClean="0">
              <a:solidFill>
                <a:srgbClr val="000000"/>
              </a:solidFill>
              <a:latin typeface="Courier New" panose="02070309020205020404" pitchFamily="49" charset="0"/>
              <a:cs typeface="Courier New" panose="02070309020205020404" pitchFamily="49" charset="0"/>
            </a:endParaRPr>
          </a:p>
          <a:p>
            <a:pPr marL="0" lvl="0" indent="0" algn="just">
              <a:spcBef>
                <a:spcPct val="0"/>
              </a:spcBef>
              <a:buNone/>
            </a:pPr>
            <a:r>
              <a:rPr kumimoji="0" lang="zh-TW" altLang="zh-TW" sz="1800" spc="-10" dirty="0" smtClean="0">
                <a:solidFill>
                  <a:srgbClr val="000000"/>
                </a:solidFill>
                <a:latin typeface="Courier New" panose="02070309020205020404" pitchFamily="49" charset="0"/>
                <a:cs typeface="Courier New" panose="02070309020205020404" pitchFamily="49" charset="0"/>
              </a:rPr>
              <a:t>If </a:t>
            </a:r>
            <a:r>
              <a:rPr kumimoji="0" lang="zh-TW" altLang="zh-TW" sz="1800" spc="-10" dirty="0">
                <a:solidFill>
                  <a:srgbClr val="000000"/>
                </a:solidFill>
                <a:latin typeface="Courier New" panose="02070309020205020404" pitchFamily="49" charset="0"/>
                <a:cs typeface="Courier New" panose="02070309020205020404" pitchFamily="49" charset="0"/>
              </a:rPr>
              <a:t>you have a small worry that you might have cheated you can talk to me about it</a:t>
            </a:r>
            <a:r>
              <a:rPr kumimoji="0" lang="zh-TW" altLang="zh-TW" sz="1800" dirty="0">
                <a:solidFill>
                  <a:srgbClr val="000000"/>
                </a:solidFill>
                <a:latin typeface="Courier New" panose="02070309020205020404" pitchFamily="49" charset="0"/>
                <a:cs typeface="Courier New" panose="02070309020205020404" pitchFamily="49" charset="0"/>
              </a:rPr>
              <a:t>. </a:t>
            </a:r>
            <a:endParaRPr kumimoji="0" lang="en-US" altLang="zh-TW" sz="1800" dirty="0">
              <a:solidFill>
                <a:srgbClr val="000000"/>
              </a:solidFill>
              <a:latin typeface="Courier New" panose="02070309020205020404" pitchFamily="49" charset="0"/>
              <a:cs typeface="Courier New" panose="02070309020205020404" pitchFamily="49" charset="0"/>
            </a:endParaRPr>
          </a:p>
          <a:p>
            <a:pPr marL="0" lvl="0" indent="0" algn="just">
              <a:spcBef>
                <a:spcPct val="0"/>
              </a:spcBef>
              <a:buNone/>
            </a:pPr>
            <a:r>
              <a:rPr kumimoji="0" lang="zh-TW" altLang="en-US" sz="1800" dirty="0">
                <a:solidFill>
                  <a:srgbClr val="000000"/>
                </a:solidFill>
                <a:latin typeface="Courier New" panose="02070309020205020404" pitchFamily="49" charset="0"/>
                <a:cs typeface="Courier New" panose="02070309020205020404" pitchFamily="49" charset="0"/>
              </a:rPr>
              <a:t>如果你擔心，你可能有一點作弊，那你可以來找我談</a:t>
            </a:r>
            <a:r>
              <a:rPr kumimoji="0" lang="zh-TW" altLang="en-US" sz="1800" dirty="0" smtClean="0">
                <a:solidFill>
                  <a:srgbClr val="000000"/>
                </a:solidFill>
                <a:latin typeface="Courier New" panose="02070309020205020404" pitchFamily="49" charset="0"/>
                <a:cs typeface="Courier New" panose="02070309020205020404" pitchFamily="49" charset="0"/>
              </a:rPr>
              <a:t>。</a:t>
            </a:r>
            <a:endParaRPr kumimoji="0" lang="en-US" altLang="zh-TW" sz="1800" dirty="0" smtClean="0">
              <a:solidFill>
                <a:srgbClr val="000000"/>
              </a:solidFill>
              <a:latin typeface="Courier New" panose="02070309020205020404" pitchFamily="49" charset="0"/>
              <a:cs typeface="Courier New" panose="02070309020205020404" pitchFamily="49" charset="0"/>
            </a:endParaRPr>
          </a:p>
          <a:p>
            <a:pPr marL="0" lvl="0" indent="0" algn="just">
              <a:spcBef>
                <a:spcPct val="0"/>
              </a:spcBef>
              <a:buNone/>
            </a:pPr>
            <a:endParaRPr kumimoji="0" lang="en-US" altLang="zh-TW" sz="1600" dirty="0" smtClean="0">
              <a:solidFill>
                <a:srgbClr val="000000"/>
              </a:solidFill>
              <a:latin typeface="Courier New" panose="02070309020205020404" pitchFamily="49" charset="0"/>
              <a:cs typeface="Courier New" panose="02070309020205020404" pitchFamily="49" charset="0"/>
            </a:endParaRPr>
          </a:p>
          <a:p>
            <a:pPr marL="0" lvl="0" indent="0" algn="just">
              <a:spcBef>
                <a:spcPct val="0"/>
              </a:spcBef>
              <a:buNone/>
            </a:pPr>
            <a:r>
              <a:rPr kumimoji="0" lang="zh-TW" altLang="zh-TW" sz="1800" spc="-60" dirty="0">
                <a:solidFill>
                  <a:srgbClr val="000000"/>
                </a:solidFill>
                <a:latin typeface="Courier New" panose="02070309020205020404" pitchFamily="49" charset="0"/>
                <a:cs typeface="Courier New" panose="02070309020205020404" pitchFamily="49" charset="0"/>
              </a:rPr>
              <a:t>If your worry is small, probably you are fine. (In fact, probably you </a:t>
            </a:r>
            <a:r>
              <a:rPr kumimoji="0" lang="zh-TW" altLang="zh-TW" sz="1800" spc="-100" dirty="0">
                <a:solidFill>
                  <a:srgbClr val="000000"/>
                </a:solidFill>
                <a:latin typeface="Courier New" panose="02070309020205020404" pitchFamily="49" charset="0"/>
                <a:cs typeface="Courier New" panose="02070309020205020404" pitchFamily="49" charset="0"/>
              </a:rPr>
              <a:t>wouldn't </a:t>
            </a:r>
            <a:r>
              <a:rPr kumimoji="0" lang="zh-TW" altLang="zh-TW" sz="1800" spc="-80" dirty="0">
                <a:solidFill>
                  <a:srgbClr val="000000"/>
                </a:solidFill>
                <a:latin typeface="Courier New" panose="02070309020205020404" pitchFamily="49" charset="0"/>
                <a:cs typeface="Courier New" panose="02070309020205020404" pitchFamily="49" charset="0"/>
              </a:rPr>
              <a:t>be able to be caught even if there was something questionable, </a:t>
            </a:r>
            <a:r>
              <a:rPr kumimoji="0" lang="zh-TW" altLang="zh-TW" sz="1800" dirty="0">
                <a:solidFill>
                  <a:srgbClr val="000000"/>
                </a:solidFill>
                <a:latin typeface="Courier New" panose="02070309020205020404" pitchFamily="49" charset="0"/>
                <a:cs typeface="Courier New" panose="02070309020205020404" pitchFamily="49" charset="0"/>
              </a:rPr>
              <a:t>because everyone's final programs have many similarities -- since they all follow the same project descriptions.) </a:t>
            </a:r>
            <a:endParaRPr kumimoji="0" lang="en-US" altLang="zh-TW" sz="1800" dirty="0">
              <a:solidFill>
                <a:srgbClr val="000000"/>
              </a:solidFill>
              <a:latin typeface="Courier New" panose="02070309020205020404" pitchFamily="49" charset="0"/>
              <a:cs typeface="Courier New" panose="02070309020205020404" pitchFamily="49" charset="0"/>
            </a:endParaRPr>
          </a:p>
          <a:p>
            <a:pPr marL="0" lvl="0" indent="0" algn="just">
              <a:spcBef>
                <a:spcPct val="0"/>
              </a:spcBef>
              <a:buNone/>
            </a:pPr>
            <a:r>
              <a:rPr kumimoji="0" lang="zh-TW" altLang="en-US" sz="1800" dirty="0">
                <a:solidFill>
                  <a:srgbClr val="000000"/>
                </a:solidFill>
                <a:latin typeface="Courier New" panose="02070309020205020404" pitchFamily="49" charset="0"/>
                <a:cs typeface="Courier New" panose="02070309020205020404" pitchFamily="49" charset="0"/>
              </a:rPr>
              <a:t>或許你會沒事。</a:t>
            </a:r>
            <a:r>
              <a:rPr kumimoji="0" lang="zh-TW" altLang="zh-TW" sz="1800" dirty="0">
                <a:solidFill>
                  <a:srgbClr val="000000"/>
                </a:solidFill>
                <a:latin typeface="Courier New" panose="02070309020205020404" pitchFamily="49" charset="0"/>
                <a:cs typeface="Courier New" panose="02070309020205020404" pitchFamily="49" charset="0"/>
              </a:rPr>
              <a:t>(</a:t>
            </a:r>
            <a:r>
              <a:rPr kumimoji="0" lang="zh-TW" altLang="en-US" sz="1800" dirty="0">
                <a:solidFill>
                  <a:srgbClr val="000000"/>
                </a:solidFill>
                <a:latin typeface="Courier New" panose="02070309020205020404" pitchFamily="49" charset="0"/>
                <a:cs typeface="Courier New" panose="02070309020205020404" pitchFamily="49" charset="0"/>
              </a:rPr>
              <a:t>事實上，就算有一些令人懷疑的地方，但你可能不會被抓到作弊，因為最後大家的答案都有幾成相似</a:t>
            </a:r>
            <a:r>
              <a:rPr kumimoji="0" lang="zh-TW" altLang="zh-TW" sz="1800" dirty="0">
                <a:solidFill>
                  <a:srgbClr val="000000"/>
                </a:solidFill>
                <a:latin typeface="Courier New" panose="02070309020205020404" pitchFamily="49" charset="0"/>
                <a:cs typeface="Courier New" panose="02070309020205020404" pitchFamily="49" charset="0"/>
              </a:rPr>
              <a:t>--</a:t>
            </a:r>
            <a:r>
              <a:rPr kumimoji="0" lang="zh-TW" altLang="en-US" sz="1800" dirty="0">
                <a:solidFill>
                  <a:srgbClr val="000000"/>
                </a:solidFill>
                <a:latin typeface="Courier New" panose="02070309020205020404" pitchFamily="49" charset="0"/>
                <a:cs typeface="Courier New" panose="02070309020205020404" pitchFamily="49" charset="0"/>
              </a:rPr>
              <a:t>因為都是按照同一份作業說明寫的。</a:t>
            </a:r>
            <a:r>
              <a:rPr kumimoji="0" lang="zh-TW" altLang="zh-TW" sz="1800" dirty="0">
                <a:solidFill>
                  <a:srgbClr val="000000"/>
                </a:solidFill>
                <a:latin typeface="Courier New" panose="02070309020205020404" pitchFamily="49" charset="0"/>
                <a:cs typeface="Courier New" panose="02070309020205020404" pitchFamily="49" charset="0"/>
              </a:rPr>
              <a:t>) </a:t>
            </a:r>
            <a:endParaRPr kumimoji="0" lang="en-US" altLang="zh-TW" sz="180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4315568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a:xfrm>
            <a:off x="457200" y="76200"/>
            <a:ext cx="8229600" cy="1143000"/>
          </a:xfrm>
        </p:spPr>
        <p:txBody>
          <a:bodyPr/>
          <a:lstStyle/>
          <a:p>
            <a:pPr eaLnBrk="1" hangingPunct="1"/>
            <a:r>
              <a:rPr lang="en-US" altLang="zh-TW" sz="4800" b="1" smtClean="0">
                <a:solidFill>
                  <a:srgbClr val="0070C0"/>
                </a:solidFill>
              </a:rPr>
              <a:t>switch</a:t>
            </a:r>
          </a:p>
        </p:txBody>
      </p:sp>
      <p:sp>
        <p:nvSpPr>
          <p:cNvPr id="71683" name="Rectangle 3"/>
          <p:cNvSpPr>
            <a:spLocks noGrp="1" noChangeArrowheads="1"/>
          </p:cNvSpPr>
          <p:nvPr>
            <p:ph type="body" idx="4294967295"/>
          </p:nvPr>
        </p:nvSpPr>
        <p:spPr>
          <a:xfrm>
            <a:off x="457200" y="1219200"/>
            <a:ext cx="8229600" cy="5638800"/>
          </a:xfrm>
        </p:spPr>
        <p:txBody>
          <a:bodyPr/>
          <a:lstStyle/>
          <a:p>
            <a:pPr eaLnBrk="1" hangingPunct="1">
              <a:lnSpc>
                <a:spcPct val="90000"/>
              </a:lnSpc>
              <a:spcBef>
                <a:spcPct val="5000"/>
              </a:spcBef>
              <a:buFontTx/>
              <a:buNone/>
            </a:pPr>
            <a:r>
              <a:rPr lang="en-US" altLang="zh-TW" b="1" smtClean="0">
                <a:latin typeface="High Tower Text" pitchFamily="18" charset="0"/>
              </a:rPr>
              <a:t>switch ( </a:t>
            </a:r>
            <a:r>
              <a:rPr lang="en-US" altLang="zh-TW" smtClean="0">
                <a:latin typeface="High Tower Text" pitchFamily="18" charset="0"/>
              </a:rPr>
              <a:t>string </a:t>
            </a:r>
            <a:r>
              <a:rPr lang="en-US" altLang="zh-TW" b="1" smtClean="0">
                <a:latin typeface="High Tower Text" pitchFamily="18" charset="0"/>
              </a:rPr>
              <a:t>)</a:t>
            </a:r>
          </a:p>
          <a:p>
            <a:pPr eaLnBrk="1" hangingPunct="1">
              <a:lnSpc>
                <a:spcPct val="90000"/>
              </a:lnSpc>
              <a:spcBef>
                <a:spcPct val="5000"/>
              </a:spcBef>
              <a:buFontTx/>
              <a:buNone/>
            </a:pPr>
            <a:r>
              <a:rPr lang="en-US" altLang="zh-TW" b="1" smtClean="0">
                <a:latin typeface="High Tower Text" pitchFamily="18" charset="0"/>
              </a:rPr>
              <a:t>	case &lt;</a:t>
            </a:r>
            <a:r>
              <a:rPr lang="en-US" altLang="zh-TW" smtClean="0">
                <a:latin typeface="High Tower Text" pitchFamily="18" charset="0"/>
              </a:rPr>
              <a:t>pattern</a:t>
            </a:r>
            <a:r>
              <a:rPr lang="en-US" altLang="zh-TW" sz="2400" b="1" smtClean="0">
                <a:latin typeface="Times New Roman" pitchFamily="18" charset="0"/>
              </a:rPr>
              <a:t>1</a:t>
            </a:r>
            <a:r>
              <a:rPr lang="en-US" altLang="zh-TW" smtClean="0">
                <a:latin typeface="High Tower Text" pitchFamily="18" charset="0"/>
              </a:rPr>
              <a:t>&gt;</a:t>
            </a:r>
            <a:r>
              <a:rPr lang="en-US" altLang="zh-TW" b="1" smtClean="0">
                <a:latin typeface="High Tower Text" pitchFamily="18" charset="0"/>
              </a:rPr>
              <a:t>:</a:t>
            </a:r>
          </a:p>
          <a:p>
            <a:pPr eaLnBrk="1" hangingPunct="1">
              <a:lnSpc>
                <a:spcPct val="90000"/>
              </a:lnSpc>
              <a:spcBef>
                <a:spcPct val="5000"/>
              </a:spcBef>
              <a:buFontTx/>
              <a:buNone/>
            </a:pPr>
            <a:r>
              <a:rPr lang="en-US" altLang="zh-TW" smtClean="0">
                <a:latin typeface="High Tower Text" pitchFamily="18" charset="0"/>
              </a:rPr>
              <a:t>		&lt;statements&gt;</a:t>
            </a:r>
          </a:p>
          <a:p>
            <a:pPr eaLnBrk="1" hangingPunct="1">
              <a:lnSpc>
                <a:spcPct val="90000"/>
              </a:lnSpc>
              <a:spcBef>
                <a:spcPct val="5000"/>
              </a:spcBef>
              <a:buFontTx/>
              <a:buNone/>
            </a:pPr>
            <a:r>
              <a:rPr lang="en-US" altLang="zh-TW" b="1" smtClean="0">
                <a:latin typeface="High Tower Text" pitchFamily="18" charset="0"/>
              </a:rPr>
              <a:t>		breaksw</a:t>
            </a:r>
          </a:p>
          <a:p>
            <a:pPr eaLnBrk="1" hangingPunct="1">
              <a:lnSpc>
                <a:spcPct val="90000"/>
              </a:lnSpc>
              <a:spcBef>
                <a:spcPct val="5000"/>
              </a:spcBef>
              <a:buFontTx/>
              <a:buNone/>
            </a:pPr>
            <a:r>
              <a:rPr lang="en-US" altLang="zh-TW" b="1" smtClean="0">
                <a:latin typeface="High Tower Text" pitchFamily="18" charset="0"/>
              </a:rPr>
              <a:t>	case &lt;</a:t>
            </a:r>
            <a:r>
              <a:rPr lang="en-US" altLang="zh-TW" smtClean="0">
                <a:latin typeface="High Tower Text" pitchFamily="18" charset="0"/>
              </a:rPr>
              <a:t>pattern</a:t>
            </a:r>
            <a:r>
              <a:rPr lang="en-US" altLang="zh-TW" sz="2400" b="1" smtClean="0">
                <a:latin typeface="Times New Roman" pitchFamily="18" charset="0"/>
              </a:rPr>
              <a:t>2</a:t>
            </a:r>
            <a:r>
              <a:rPr lang="en-US" altLang="zh-TW" smtClean="0">
                <a:latin typeface="High Tower Text" pitchFamily="18" charset="0"/>
              </a:rPr>
              <a:t>&gt;</a:t>
            </a:r>
            <a:r>
              <a:rPr lang="en-US" altLang="zh-TW" b="1" smtClean="0">
                <a:latin typeface="High Tower Text" pitchFamily="18" charset="0"/>
              </a:rPr>
              <a:t>:</a:t>
            </a:r>
          </a:p>
          <a:p>
            <a:pPr eaLnBrk="1" hangingPunct="1">
              <a:lnSpc>
                <a:spcPct val="90000"/>
              </a:lnSpc>
              <a:spcBef>
                <a:spcPct val="5000"/>
              </a:spcBef>
              <a:buFontTx/>
              <a:buNone/>
            </a:pPr>
            <a:r>
              <a:rPr lang="en-US" altLang="zh-TW" smtClean="0">
                <a:latin typeface="High Tower Text" pitchFamily="18" charset="0"/>
              </a:rPr>
              <a:t>		&lt;statements&gt;</a:t>
            </a:r>
          </a:p>
          <a:p>
            <a:pPr eaLnBrk="1" hangingPunct="1">
              <a:lnSpc>
                <a:spcPct val="90000"/>
              </a:lnSpc>
              <a:spcBef>
                <a:spcPct val="5000"/>
              </a:spcBef>
              <a:buFontTx/>
              <a:buNone/>
            </a:pPr>
            <a:r>
              <a:rPr lang="en-US" altLang="zh-TW" b="1" smtClean="0">
                <a:latin typeface="High Tower Text" pitchFamily="18" charset="0"/>
              </a:rPr>
              <a:t>		breaksw</a:t>
            </a:r>
          </a:p>
          <a:p>
            <a:pPr eaLnBrk="1" hangingPunct="1">
              <a:lnSpc>
                <a:spcPct val="90000"/>
              </a:lnSpc>
              <a:spcBef>
                <a:spcPct val="5000"/>
              </a:spcBef>
              <a:buFontTx/>
              <a:buNone/>
            </a:pPr>
            <a:r>
              <a:rPr lang="en-US" altLang="zh-TW" b="1" smtClean="0">
                <a:latin typeface="High Tower Text" pitchFamily="18" charset="0"/>
              </a:rPr>
              <a:t>	...</a:t>
            </a:r>
          </a:p>
          <a:p>
            <a:pPr eaLnBrk="1" hangingPunct="1">
              <a:lnSpc>
                <a:spcPct val="90000"/>
              </a:lnSpc>
              <a:spcBef>
                <a:spcPct val="5000"/>
              </a:spcBef>
              <a:buFontTx/>
              <a:buNone/>
            </a:pPr>
            <a:r>
              <a:rPr lang="en-US" altLang="zh-TW" b="1" smtClean="0">
                <a:latin typeface="High Tower Text" pitchFamily="18" charset="0"/>
              </a:rPr>
              <a:t>	default:</a:t>
            </a:r>
          </a:p>
          <a:p>
            <a:pPr eaLnBrk="1" hangingPunct="1">
              <a:lnSpc>
                <a:spcPct val="90000"/>
              </a:lnSpc>
              <a:spcBef>
                <a:spcPct val="5000"/>
              </a:spcBef>
              <a:buFontTx/>
              <a:buNone/>
            </a:pPr>
            <a:r>
              <a:rPr lang="en-US" altLang="zh-TW" smtClean="0">
                <a:latin typeface="High Tower Text" pitchFamily="18" charset="0"/>
              </a:rPr>
              <a:t>		&lt;statements&gt;</a:t>
            </a:r>
          </a:p>
          <a:p>
            <a:pPr eaLnBrk="1" hangingPunct="1">
              <a:lnSpc>
                <a:spcPct val="90000"/>
              </a:lnSpc>
              <a:spcBef>
                <a:spcPct val="5000"/>
              </a:spcBef>
              <a:buFontTx/>
              <a:buNone/>
            </a:pPr>
            <a:r>
              <a:rPr lang="en-US" altLang="zh-TW" b="1" smtClean="0">
                <a:latin typeface="High Tower Text" pitchFamily="18" charset="0"/>
              </a:rPr>
              <a:t>		breaksw</a:t>
            </a:r>
          </a:p>
          <a:p>
            <a:pPr eaLnBrk="1" hangingPunct="1">
              <a:lnSpc>
                <a:spcPct val="90000"/>
              </a:lnSpc>
              <a:spcBef>
                <a:spcPct val="5000"/>
              </a:spcBef>
              <a:buFontTx/>
              <a:buNone/>
            </a:pPr>
            <a:r>
              <a:rPr lang="en-US" altLang="zh-TW" b="1" smtClean="0">
                <a:latin typeface="High Tower Text" pitchFamily="18" charset="0"/>
              </a:rPr>
              <a:t>endsw</a:t>
            </a:r>
          </a:p>
        </p:txBody>
      </p:sp>
      <p:sp>
        <p:nvSpPr>
          <p:cNvPr id="98309" name="AutoShape 6"/>
          <p:cNvSpPr>
            <a:spLocks noChangeArrowheads="1"/>
          </p:cNvSpPr>
          <p:nvPr/>
        </p:nvSpPr>
        <p:spPr bwMode="auto">
          <a:xfrm>
            <a:off x="4876800" y="3378200"/>
            <a:ext cx="3657600" cy="3175000"/>
          </a:xfrm>
          <a:prstGeom prst="wedgeRectCallout">
            <a:avLst>
              <a:gd name="adj1" fmla="val -137574"/>
              <a:gd name="adj2" fmla="val -91398"/>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buClr>
                <a:schemeClr val="accent1"/>
              </a:buClr>
              <a:buSzPct val="85000"/>
              <a:buFont typeface="Wingdings" pitchFamily="2" charset="2"/>
              <a:buNone/>
            </a:pPr>
            <a:r>
              <a:rPr kumimoji="0" lang="en-US" altLang="zh-TW" sz="4000" b="0">
                <a:solidFill>
                  <a:schemeClr val="tx2"/>
                </a:solidFill>
                <a:latin typeface="Arial Narrow" pitchFamily="34" charset="0"/>
              </a:rPr>
              <a:t>For some stupid reason, each case statement needs   to be on an </a:t>
            </a:r>
            <a:r>
              <a:rPr kumimoji="0" lang="en-US" altLang="zh-TW" sz="4000" i="1" u="sng">
                <a:solidFill>
                  <a:srgbClr val="0070C0"/>
                </a:solidFill>
                <a:latin typeface="Arial Narrow" pitchFamily="34" charset="0"/>
              </a:rPr>
              <a:t>individual line</a:t>
            </a:r>
            <a:r>
              <a:rPr kumimoji="0" lang="en-US" altLang="zh-TW" sz="4000" b="0">
                <a:solidFill>
                  <a:schemeClr val="tx2"/>
                </a:solidFill>
                <a:latin typeface="Arial Narrow" pitchFamily="34" charset="0"/>
              </a:rPr>
              <a:t>.</a:t>
            </a:r>
          </a:p>
        </p:txBody>
      </p:sp>
      <p:sp>
        <p:nvSpPr>
          <p:cNvPr id="6" name="AutoShape 6"/>
          <p:cNvSpPr>
            <a:spLocks noChangeArrowheads="1"/>
          </p:cNvSpPr>
          <p:nvPr/>
        </p:nvSpPr>
        <p:spPr bwMode="auto">
          <a:xfrm>
            <a:off x="5638800" y="228600"/>
            <a:ext cx="3429000" cy="2590800"/>
          </a:xfrm>
          <a:prstGeom prst="wedgeRectCallout">
            <a:avLst>
              <a:gd name="adj1" fmla="val -119407"/>
              <a:gd name="adj2" fmla="val 16792"/>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buClr>
                <a:schemeClr val="accent1"/>
              </a:buClr>
              <a:buSzPct val="85000"/>
              <a:buFont typeface="Wingdings" pitchFamily="2" charset="2"/>
              <a:buNone/>
            </a:pPr>
            <a:r>
              <a:rPr kumimoji="0" lang="en-US" altLang="zh-TW" sz="4000" b="0">
                <a:solidFill>
                  <a:schemeClr val="tx2"/>
                </a:solidFill>
                <a:latin typeface="Arial Narrow" pitchFamily="34" charset="0"/>
              </a:rPr>
              <a:t>The patterns may contain wildcard characters (It’s similar to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8309"/>
                                        </p:tgtEl>
                                        <p:attrNameLst>
                                          <p:attrName>style.visibility</p:attrName>
                                        </p:attrNameLst>
                                      </p:cBhvr>
                                      <p:to>
                                        <p:strVal val="visible"/>
                                      </p:to>
                                    </p:set>
                                    <p:animEffect transition="in" filter="dissolve">
                                      <p:cBhvr>
                                        <p:cTn id="7" dur="500"/>
                                        <p:tgtEl>
                                          <p:spTgt spid="983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9" grpId="0" animBg="1"/>
      <p:bldP spid="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76200"/>
            <a:ext cx="8229600" cy="1143000"/>
          </a:xfrm>
        </p:spPr>
        <p:txBody>
          <a:bodyPr/>
          <a:lstStyle/>
          <a:p>
            <a:r>
              <a:rPr lang="en-US" altLang="zh-TW" sz="4800" b="1" dirty="0" smtClean="0">
                <a:solidFill>
                  <a:srgbClr val="0066CC"/>
                </a:solidFill>
              </a:rPr>
              <a:t>C-shell Control Flow</a:t>
            </a:r>
          </a:p>
        </p:txBody>
      </p:sp>
      <p:sp>
        <p:nvSpPr>
          <p:cNvPr id="36867" name="Rectangle 3"/>
          <p:cNvSpPr>
            <a:spLocks noGrp="1" noChangeArrowheads="1"/>
          </p:cNvSpPr>
          <p:nvPr>
            <p:ph type="body" idx="1"/>
          </p:nvPr>
        </p:nvSpPr>
        <p:spPr>
          <a:xfrm>
            <a:off x="152400" y="1143000"/>
            <a:ext cx="8763000" cy="5715000"/>
          </a:xfrm>
        </p:spPr>
        <p:txBody>
          <a:bodyPr/>
          <a:lstStyle/>
          <a:p>
            <a:pPr>
              <a:lnSpc>
                <a:spcPct val="90000"/>
              </a:lnSpc>
              <a:buFontTx/>
              <a:buNone/>
              <a:tabLst>
                <a:tab pos="2974975" algn="l"/>
              </a:tabLst>
            </a:pPr>
            <a:r>
              <a:rPr lang="en-US" altLang="zh-TW" sz="4000" dirty="0" smtClean="0">
                <a:solidFill>
                  <a:srgbClr val="C0C0C0"/>
                </a:solidFill>
              </a:rPr>
              <a:t>Some commands are familiar (to C </a:t>
            </a:r>
          </a:p>
          <a:p>
            <a:pPr>
              <a:lnSpc>
                <a:spcPct val="90000"/>
              </a:lnSpc>
              <a:spcBef>
                <a:spcPct val="0"/>
              </a:spcBef>
              <a:buFontTx/>
              <a:buNone/>
              <a:tabLst>
                <a:tab pos="2974975" algn="l"/>
              </a:tabLst>
            </a:pPr>
            <a:r>
              <a:rPr lang="en-US" altLang="zh-TW" sz="4000" dirty="0" smtClean="0">
                <a:solidFill>
                  <a:srgbClr val="C0C0C0"/>
                </a:solidFill>
              </a:rPr>
              <a:t>programmers)</a:t>
            </a:r>
          </a:p>
          <a:p>
            <a:pPr>
              <a:lnSpc>
                <a:spcPct val="90000"/>
              </a:lnSpc>
              <a:spcBef>
                <a:spcPct val="0"/>
              </a:spcBef>
              <a:tabLst>
                <a:tab pos="2974975" algn="l"/>
              </a:tabLst>
            </a:pPr>
            <a:r>
              <a:rPr lang="en-US" altLang="zh-TW" sz="3600" dirty="0" smtClean="0">
                <a:solidFill>
                  <a:srgbClr val="C0C0C0"/>
                </a:solidFill>
              </a:rPr>
              <a:t>if</a:t>
            </a:r>
          </a:p>
          <a:p>
            <a:pPr lvl="1">
              <a:lnSpc>
                <a:spcPct val="90000"/>
              </a:lnSpc>
              <a:spcBef>
                <a:spcPct val="0"/>
              </a:spcBef>
              <a:tabLst>
                <a:tab pos="2974975" algn="l"/>
              </a:tabLst>
            </a:pPr>
            <a:r>
              <a:rPr lang="en-US" altLang="zh-TW" dirty="0" smtClean="0">
                <a:solidFill>
                  <a:srgbClr val="C0C0C0"/>
                </a:solidFill>
              </a:rPr>
              <a:t>then, else, </a:t>
            </a:r>
            <a:r>
              <a:rPr lang="en-US" altLang="zh-TW" dirty="0" err="1" smtClean="0">
                <a:solidFill>
                  <a:srgbClr val="C0C0C0"/>
                </a:solidFill>
              </a:rPr>
              <a:t>endif</a:t>
            </a:r>
            <a:endParaRPr lang="en-US" altLang="zh-TW" dirty="0" smtClean="0">
              <a:solidFill>
                <a:srgbClr val="C0C0C0"/>
              </a:solidFill>
            </a:endParaRPr>
          </a:p>
          <a:p>
            <a:pPr>
              <a:lnSpc>
                <a:spcPct val="90000"/>
              </a:lnSpc>
              <a:spcBef>
                <a:spcPct val="0"/>
              </a:spcBef>
              <a:tabLst>
                <a:tab pos="2974975" algn="l"/>
              </a:tabLst>
            </a:pPr>
            <a:r>
              <a:rPr lang="en-US" altLang="zh-TW" sz="3600" dirty="0" smtClean="0">
                <a:solidFill>
                  <a:srgbClr val="0066CC"/>
                </a:solidFill>
              </a:rPr>
              <a:t>switch</a:t>
            </a:r>
          </a:p>
          <a:p>
            <a:pPr lvl="1">
              <a:lnSpc>
                <a:spcPct val="90000"/>
              </a:lnSpc>
              <a:spcBef>
                <a:spcPct val="0"/>
              </a:spcBef>
              <a:tabLst>
                <a:tab pos="2974975" algn="l"/>
              </a:tabLst>
            </a:pPr>
            <a:r>
              <a:rPr lang="en-US" altLang="zh-TW" dirty="0" smtClean="0">
                <a:solidFill>
                  <a:srgbClr val="0066CC"/>
                </a:solidFill>
              </a:rPr>
              <a:t>case, default, </a:t>
            </a:r>
            <a:r>
              <a:rPr lang="en-US" altLang="zh-TW" dirty="0" err="1" smtClean="0">
                <a:solidFill>
                  <a:srgbClr val="0066CC"/>
                </a:solidFill>
              </a:rPr>
              <a:t>breaksw</a:t>
            </a:r>
            <a:r>
              <a:rPr lang="en-US" altLang="zh-TW" dirty="0" smtClean="0">
                <a:solidFill>
                  <a:srgbClr val="0066CC"/>
                </a:solidFill>
              </a:rPr>
              <a:t>, </a:t>
            </a:r>
            <a:r>
              <a:rPr lang="en-US" altLang="zh-TW" dirty="0" err="1" smtClean="0">
                <a:solidFill>
                  <a:srgbClr val="0066CC"/>
                </a:solidFill>
              </a:rPr>
              <a:t>endsw</a:t>
            </a:r>
            <a:endParaRPr lang="en-US" altLang="zh-TW" dirty="0" smtClean="0">
              <a:solidFill>
                <a:srgbClr val="0066CC"/>
              </a:solidFill>
            </a:endParaRPr>
          </a:p>
          <a:p>
            <a:pPr>
              <a:lnSpc>
                <a:spcPct val="90000"/>
              </a:lnSpc>
              <a:spcBef>
                <a:spcPct val="0"/>
              </a:spcBef>
              <a:tabLst>
                <a:tab pos="2974975" algn="l"/>
              </a:tabLst>
            </a:pPr>
            <a:r>
              <a:rPr lang="en-US" altLang="zh-TW" sz="3600" dirty="0" smtClean="0">
                <a:solidFill>
                  <a:srgbClr val="C0C0C0"/>
                </a:solidFill>
              </a:rPr>
              <a:t>while</a:t>
            </a:r>
          </a:p>
          <a:p>
            <a:pPr lvl="1">
              <a:lnSpc>
                <a:spcPct val="90000"/>
              </a:lnSpc>
              <a:spcBef>
                <a:spcPct val="0"/>
              </a:spcBef>
              <a:tabLst>
                <a:tab pos="2974975" algn="l"/>
              </a:tabLst>
            </a:pPr>
            <a:r>
              <a:rPr lang="en-US" altLang="zh-TW" dirty="0" smtClean="0">
                <a:solidFill>
                  <a:srgbClr val="C0C0C0"/>
                </a:solidFill>
              </a:rPr>
              <a:t>continue, break, end</a:t>
            </a:r>
          </a:p>
          <a:p>
            <a:pPr>
              <a:lnSpc>
                <a:spcPct val="90000"/>
              </a:lnSpc>
              <a:buFontTx/>
              <a:buNone/>
              <a:tabLst>
                <a:tab pos="2974975" algn="l"/>
              </a:tabLst>
            </a:pPr>
            <a:endParaRPr lang="en-US" altLang="zh-TW" sz="1800" dirty="0" smtClean="0">
              <a:solidFill>
                <a:srgbClr val="C0C0C0"/>
              </a:solidFill>
            </a:endParaRPr>
          </a:p>
          <a:p>
            <a:pPr>
              <a:lnSpc>
                <a:spcPct val="90000"/>
              </a:lnSpc>
              <a:buFontTx/>
              <a:buNone/>
              <a:tabLst>
                <a:tab pos="2974975" algn="l"/>
              </a:tabLst>
            </a:pPr>
            <a:r>
              <a:rPr lang="en-US" altLang="zh-TW" sz="4000" dirty="0" smtClean="0">
                <a:solidFill>
                  <a:srgbClr val="C0C0C0"/>
                </a:solidFill>
              </a:rPr>
              <a:t>But some are unfamiliar</a:t>
            </a:r>
            <a:r>
              <a:rPr lang="en-US" altLang="zh-TW" dirty="0" smtClean="0">
                <a:solidFill>
                  <a:srgbClr val="C0C0C0"/>
                </a:solidFill>
              </a:rPr>
              <a:t> </a:t>
            </a:r>
            <a:r>
              <a:rPr lang="en-US" altLang="zh-TW" sz="4000" dirty="0" smtClean="0">
                <a:solidFill>
                  <a:srgbClr val="C0C0C0"/>
                </a:solidFill>
              </a:rPr>
              <a:t>(to C)</a:t>
            </a:r>
          </a:p>
          <a:p>
            <a:pPr>
              <a:lnSpc>
                <a:spcPct val="90000"/>
              </a:lnSpc>
              <a:spcBef>
                <a:spcPct val="0"/>
              </a:spcBef>
              <a:tabLst>
                <a:tab pos="2974975" algn="l"/>
              </a:tabLst>
            </a:pPr>
            <a:r>
              <a:rPr lang="en-US" altLang="zh-TW" sz="3600" dirty="0" err="1" smtClean="0">
                <a:solidFill>
                  <a:srgbClr val="C0C0C0"/>
                </a:solidFill>
              </a:rPr>
              <a:t>foreach</a:t>
            </a:r>
            <a:endParaRPr lang="en-US" altLang="zh-TW" sz="3600" dirty="0" smtClean="0">
              <a:solidFill>
                <a:srgbClr val="C0C0C0"/>
              </a:solidFill>
            </a:endParaRPr>
          </a:p>
          <a:p>
            <a:pPr lvl="1">
              <a:lnSpc>
                <a:spcPct val="90000"/>
              </a:lnSpc>
              <a:spcBef>
                <a:spcPct val="0"/>
              </a:spcBef>
              <a:tabLst>
                <a:tab pos="2974975" algn="l"/>
              </a:tabLst>
            </a:pPr>
            <a:r>
              <a:rPr lang="en-US" altLang="zh-TW" dirty="0" smtClean="0">
                <a:solidFill>
                  <a:srgbClr val="C0C0C0"/>
                </a:solidFill>
              </a:rPr>
              <a:t>continue, break, end</a:t>
            </a:r>
          </a:p>
        </p:txBody>
      </p:sp>
    </p:spTree>
    <p:extLst>
      <p:ext uri="{BB962C8B-B14F-4D97-AF65-F5344CB8AC3E}">
        <p14:creationId xmlns:p14="http://schemas.microsoft.com/office/powerpoint/2010/main" val="68131778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76200"/>
            <a:ext cx="8229600" cy="1143000"/>
          </a:xfrm>
        </p:spPr>
        <p:txBody>
          <a:bodyPr/>
          <a:lstStyle/>
          <a:p>
            <a:r>
              <a:rPr lang="en-US" altLang="zh-TW" sz="4800" b="1" dirty="0" smtClean="0">
                <a:solidFill>
                  <a:srgbClr val="0066CC"/>
                </a:solidFill>
              </a:rPr>
              <a:t>C-shell Control Flow</a:t>
            </a:r>
          </a:p>
        </p:txBody>
      </p:sp>
      <p:sp>
        <p:nvSpPr>
          <p:cNvPr id="36867" name="Rectangle 3"/>
          <p:cNvSpPr>
            <a:spLocks noGrp="1" noChangeArrowheads="1"/>
          </p:cNvSpPr>
          <p:nvPr>
            <p:ph type="body" idx="1"/>
          </p:nvPr>
        </p:nvSpPr>
        <p:spPr>
          <a:xfrm>
            <a:off x="152400" y="1143000"/>
            <a:ext cx="8763000" cy="5715000"/>
          </a:xfrm>
        </p:spPr>
        <p:txBody>
          <a:bodyPr/>
          <a:lstStyle/>
          <a:p>
            <a:pPr>
              <a:lnSpc>
                <a:spcPct val="90000"/>
              </a:lnSpc>
              <a:buFontTx/>
              <a:buNone/>
              <a:tabLst>
                <a:tab pos="2974975" algn="l"/>
              </a:tabLst>
            </a:pPr>
            <a:r>
              <a:rPr lang="en-US" altLang="zh-TW" sz="4000" dirty="0" smtClean="0">
                <a:solidFill>
                  <a:srgbClr val="C0C0C0"/>
                </a:solidFill>
              </a:rPr>
              <a:t>Some commands are familiar (to C </a:t>
            </a:r>
          </a:p>
          <a:p>
            <a:pPr>
              <a:lnSpc>
                <a:spcPct val="90000"/>
              </a:lnSpc>
              <a:spcBef>
                <a:spcPct val="0"/>
              </a:spcBef>
              <a:buFontTx/>
              <a:buNone/>
              <a:tabLst>
                <a:tab pos="2974975" algn="l"/>
              </a:tabLst>
            </a:pPr>
            <a:r>
              <a:rPr lang="en-US" altLang="zh-TW" sz="4000" dirty="0" smtClean="0">
                <a:solidFill>
                  <a:srgbClr val="C0C0C0"/>
                </a:solidFill>
              </a:rPr>
              <a:t>programmers)</a:t>
            </a:r>
          </a:p>
          <a:p>
            <a:pPr>
              <a:lnSpc>
                <a:spcPct val="90000"/>
              </a:lnSpc>
              <a:spcBef>
                <a:spcPct val="0"/>
              </a:spcBef>
              <a:tabLst>
                <a:tab pos="2974975" algn="l"/>
              </a:tabLst>
            </a:pPr>
            <a:r>
              <a:rPr lang="en-US" altLang="zh-TW" sz="3600" dirty="0" smtClean="0">
                <a:solidFill>
                  <a:srgbClr val="C0C0C0"/>
                </a:solidFill>
              </a:rPr>
              <a:t>if</a:t>
            </a:r>
          </a:p>
          <a:p>
            <a:pPr lvl="1">
              <a:lnSpc>
                <a:spcPct val="90000"/>
              </a:lnSpc>
              <a:spcBef>
                <a:spcPct val="0"/>
              </a:spcBef>
              <a:tabLst>
                <a:tab pos="2974975" algn="l"/>
              </a:tabLst>
            </a:pPr>
            <a:r>
              <a:rPr lang="en-US" altLang="zh-TW" dirty="0" smtClean="0">
                <a:solidFill>
                  <a:srgbClr val="C0C0C0"/>
                </a:solidFill>
              </a:rPr>
              <a:t>then, else, </a:t>
            </a:r>
            <a:r>
              <a:rPr lang="en-US" altLang="zh-TW" dirty="0" err="1" smtClean="0">
                <a:solidFill>
                  <a:srgbClr val="C0C0C0"/>
                </a:solidFill>
              </a:rPr>
              <a:t>endif</a:t>
            </a:r>
            <a:endParaRPr lang="en-US" altLang="zh-TW" dirty="0" smtClean="0">
              <a:solidFill>
                <a:srgbClr val="C0C0C0"/>
              </a:solidFill>
            </a:endParaRPr>
          </a:p>
          <a:p>
            <a:pPr>
              <a:lnSpc>
                <a:spcPct val="90000"/>
              </a:lnSpc>
              <a:spcBef>
                <a:spcPct val="0"/>
              </a:spcBef>
              <a:tabLst>
                <a:tab pos="2974975" algn="l"/>
              </a:tabLst>
            </a:pPr>
            <a:r>
              <a:rPr lang="en-US" altLang="zh-TW" sz="3600" dirty="0" smtClean="0">
                <a:solidFill>
                  <a:srgbClr val="C0C0C0"/>
                </a:solidFill>
              </a:rPr>
              <a:t>switch</a:t>
            </a:r>
          </a:p>
          <a:p>
            <a:pPr lvl="1">
              <a:lnSpc>
                <a:spcPct val="90000"/>
              </a:lnSpc>
              <a:spcBef>
                <a:spcPct val="0"/>
              </a:spcBef>
              <a:tabLst>
                <a:tab pos="2974975" algn="l"/>
              </a:tabLst>
            </a:pPr>
            <a:r>
              <a:rPr lang="en-US" altLang="zh-TW" dirty="0" smtClean="0">
                <a:solidFill>
                  <a:srgbClr val="C0C0C0"/>
                </a:solidFill>
              </a:rPr>
              <a:t>case, default, </a:t>
            </a:r>
            <a:r>
              <a:rPr lang="en-US" altLang="zh-TW" dirty="0" err="1" smtClean="0">
                <a:solidFill>
                  <a:srgbClr val="C0C0C0"/>
                </a:solidFill>
              </a:rPr>
              <a:t>breaksw</a:t>
            </a:r>
            <a:r>
              <a:rPr lang="en-US" altLang="zh-TW" dirty="0" smtClean="0">
                <a:solidFill>
                  <a:srgbClr val="C0C0C0"/>
                </a:solidFill>
              </a:rPr>
              <a:t>, </a:t>
            </a:r>
            <a:r>
              <a:rPr lang="en-US" altLang="zh-TW" dirty="0" err="1" smtClean="0">
                <a:solidFill>
                  <a:srgbClr val="C0C0C0"/>
                </a:solidFill>
              </a:rPr>
              <a:t>endsw</a:t>
            </a:r>
            <a:endParaRPr lang="en-US" altLang="zh-TW" dirty="0" smtClean="0">
              <a:solidFill>
                <a:srgbClr val="C0C0C0"/>
              </a:solidFill>
            </a:endParaRPr>
          </a:p>
          <a:p>
            <a:pPr>
              <a:lnSpc>
                <a:spcPct val="90000"/>
              </a:lnSpc>
              <a:spcBef>
                <a:spcPct val="0"/>
              </a:spcBef>
              <a:tabLst>
                <a:tab pos="2974975" algn="l"/>
              </a:tabLst>
            </a:pPr>
            <a:r>
              <a:rPr lang="en-US" altLang="zh-TW" sz="3600" dirty="0" smtClean="0">
                <a:solidFill>
                  <a:srgbClr val="0066CC"/>
                </a:solidFill>
              </a:rPr>
              <a:t>while</a:t>
            </a:r>
          </a:p>
          <a:p>
            <a:pPr lvl="1">
              <a:lnSpc>
                <a:spcPct val="90000"/>
              </a:lnSpc>
              <a:spcBef>
                <a:spcPct val="0"/>
              </a:spcBef>
              <a:tabLst>
                <a:tab pos="2974975" algn="l"/>
              </a:tabLst>
            </a:pPr>
            <a:r>
              <a:rPr lang="en-US" altLang="zh-TW" dirty="0" smtClean="0">
                <a:solidFill>
                  <a:srgbClr val="0066CC"/>
                </a:solidFill>
              </a:rPr>
              <a:t>continue, break, end</a:t>
            </a:r>
          </a:p>
          <a:p>
            <a:pPr>
              <a:lnSpc>
                <a:spcPct val="90000"/>
              </a:lnSpc>
              <a:buFontTx/>
              <a:buNone/>
              <a:tabLst>
                <a:tab pos="2974975" algn="l"/>
              </a:tabLst>
            </a:pPr>
            <a:endParaRPr lang="en-US" altLang="zh-TW" sz="1800" dirty="0" smtClean="0">
              <a:solidFill>
                <a:srgbClr val="C0C0C0"/>
              </a:solidFill>
            </a:endParaRPr>
          </a:p>
          <a:p>
            <a:pPr>
              <a:lnSpc>
                <a:spcPct val="90000"/>
              </a:lnSpc>
              <a:buFontTx/>
              <a:buNone/>
              <a:tabLst>
                <a:tab pos="2974975" algn="l"/>
              </a:tabLst>
            </a:pPr>
            <a:r>
              <a:rPr lang="en-US" altLang="zh-TW" sz="4000" dirty="0" smtClean="0">
                <a:solidFill>
                  <a:srgbClr val="C0C0C0"/>
                </a:solidFill>
              </a:rPr>
              <a:t>But some are unfamiliar</a:t>
            </a:r>
            <a:r>
              <a:rPr lang="en-US" altLang="zh-TW" dirty="0" smtClean="0">
                <a:solidFill>
                  <a:srgbClr val="C0C0C0"/>
                </a:solidFill>
              </a:rPr>
              <a:t> </a:t>
            </a:r>
            <a:r>
              <a:rPr lang="en-US" altLang="zh-TW" sz="4000" dirty="0" smtClean="0">
                <a:solidFill>
                  <a:srgbClr val="C0C0C0"/>
                </a:solidFill>
              </a:rPr>
              <a:t>(to C)</a:t>
            </a:r>
          </a:p>
          <a:p>
            <a:pPr>
              <a:lnSpc>
                <a:spcPct val="90000"/>
              </a:lnSpc>
              <a:spcBef>
                <a:spcPct val="0"/>
              </a:spcBef>
              <a:tabLst>
                <a:tab pos="2974975" algn="l"/>
              </a:tabLst>
            </a:pPr>
            <a:r>
              <a:rPr lang="en-US" altLang="zh-TW" sz="3600" dirty="0" err="1" smtClean="0">
                <a:solidFill>
                  <a:srgbClr val="C0C0C0"/>
                </a:solidFill>
              </a:rPr>
              <a:t>foreach</a:t>
            </a:r>
            <a:endParaRPr lang="en-US" altLang="zh-TW" sz="3600" dirty="0" smtClean="0">
              <a:solidFill>
                <a:srgbClr val="C0C0C0"/>
              </a:solidFill>
            </a:endParaRPr>
          </a:p>
          <a:p>
            <a:pPr lvl="1">
              <a:lnSpc>
                <a:spcPct val="90000"/>
              </a:lnSpc>
              <a:spcBef>
                <a:spcPct val="0"/>
              </a:spcBef>
              <a:tabLst>
                <a:tab pos="2974975" algn="l"/>
              </a:tabLst>
            </a:pPr>
            <a:r>
              <a:rPr lang="en-US" altLang="zh-TW" dirty="0" smtClean="0">
                <a:solidFill>
                  <a:srgbClr val="C0C0C0"/>
                </a:solidFill>
              </a:rPr>
              <a:t>continue, break, end</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457200" y="76200"/>
            <a:ext cx="8229600" cy="1143000"/>
          </a:xfrm>
        </p:spPr>
        <p:txBody>
          <a:bodyPr/>
          <a:lstStyle/>
          <a:p>
            <a:r>
              <a:rPr lang="en-US" altLang="zh-CN" sz="4800" b="1" smtClean="0">
                <a:solidFill>
                  <a:srgbClr val="0066CC"/>
                </a:solidFill>
                <a:ea typeface="SimSun" pitchFamily="2" charset="-122"/>
              </a:rPr>
              <a:t>while</a:t>
            </a:r>
          </a:p>
        </p:txBody>
      </p:sp>
      <p:sp>
        <p:nvSpPr>
          <p:cNvPr id="73731" name="Rectangle 3"/>
          <p:cNvSpPr>
            <a:spLocks noGrp="1" noChangeArrowheads="1"/>
          </p:cNvSpPr>
          <p:nvPr>
            <p:ph type="body" idx="4294967295"/>
          </p:nvPr>
        </p:nvSpPr>
        <p:spPr>
          <a:xfrm>
            <a:off x="0" y="1143000"/>
            <a:ext cx="8915400" cy="5715000"/>
          </a:xfrm>
        </p:spPr>
        <p:txBody>
          <a:bodyPr/>
          <a:lstStyle/>
          <a:p>
            <a:pPr>
              <a:buFontTx/>
              <a:buNone/>
            </a:pPr>
            <a:r>
              <a:rPr lang="en-US" altLang="zh-CN" dirty="0" smtClean="0">
                <a:ea typeface="SimSun" pitchFamily="2" charset="-122"/>
              </a:rPr>
              <a:t>   The while loop:</a:t>
            </a:r>
          </a:p>
          <a:p>
            <a:pPr>
              <a:buFontTx/>
              <a:buNone/>
            </a:pPr>
            <a:endParaRPr lang="en-US" altLang="zh-CN" sz="1000" dirty="0" smtClean="0">
              <a:ea typeface="SimSun" pitchFamily="2" charset="-122"/>
            </a:endParaRPr>
          </a:p>
          <a:p>
            <a:pPr lvl="1">
              <a:spcBef>
                <a:spcPct val="0"/>
              </a:spcBef>
              <a:buFont typeface="Monotype Sorts"/>
              <a:buNone/>
            </a:pPr>
            <a:r>
              <a:rPr lang="en-US" altLang="zh-CN" sz="3600" dirty="0" smtClean="0">
                <a:latin typeface="High Tower Text" pitchFamily="18" charset="0"/>
                <a:ea typeface="SimSun" pitchFamily="2" charset="-122"/>
              </a:rPr>
              <a:t>while ( condition )</a:t>
            </a:r>
          </a:p>
          <a:p>
            <a:pPr lvl="1">
              <a:spcBef>
                <a:spcPct val="0"/>
              </a:spcBef>
              <a:buFont typeface="Monotype Sorts"/>
              <a:buNone/>
            </a:pPr>
            <a:r>
              <a:rPr lang="en-US" altLang="zh-CN" sz="3600" dirty="0" smtClean="0">
                <a:latin typeface="High Tower Text" pitchFamily="18" charset="0"/>
                <a:ea typeface="SimSun" pitchFamily="2" charset="-122"/>
              </a:rPr>
              <a:t>	command(s)</a:t>
            </a:r>
          </a:p>
          <a:p>
            <a:pPr lvl="1">
              <a:spcBef>
                <a:spcPct val="0"/>
              </a:spcBef>
              <a:buFont typeface="Monotype Sorts"/>
              <a:buNone/>
            </a:pPr>
            <a:r>
              <a:rPr lang="en-US" altLang="zh-CN" sz="3600" dirty="0" smtClean="0">
                <a:latin typeface="High Tower Text" pitchFamily="18" charset="0"/>
                <a:ea typeface="SimSun" pitchFamily="2" charset="-122"/>
              </a:rPr>
              <a:t>end</a:t>
            </a:r>
          </a:p>
          <a:p>
            <a:pPr lvl="1">
              <a:buFont typeface="Monotype Sorts"/>
              <a:buNone/>
            </a:pPr>
            <a:endParaRPr lang="en-US" altLang="zh-CN" sz="1800" dirty="0" smtClean="0">
              <a:latin typeface="High Tower Text" pitchFamily="18" charset="0"/>
              <a:ea typeface="SimSun" pitchFamily="2"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0" y="1143000"/>
            <a:ext cx="89154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buFontTx/>
              <a:buNone/>
            </a:pPr>
            <a:r>
              <a:rPr lang="en-US" altLang="zh-CN" sz="2800" b="0" kern="0" dirty="0" smtClean="0">
                <a:ea typeface="SimSun" pitchFamily="2" charset="-122"/>
              </a:rPr>
              <a:t>   </a:t>
            </a:r>
            <a:r>
              <a:rPr lang="en-US" altLang="zh-CN" b="0" kern="0" dirty="0" smtClean="0">
                <a:ea typeface="SimSun" pitchFamily="2" charset="-122"/>
              </a:rPr>
              <a:t>Here is a way to get the behavior of a for-loop:</a:t>
            </a:r>
          </a:p>
          <a:p>
            <a:pPr>
              <a:buFontTx/>
              <a:buNone/>
            </a:pPr>
            <a:endParaRPr lang="en-US" altLang="zh-CN" sz="900" b="0" kern="0" dirty="0" smtClean="0">
              <a:ea typeface="SimSun" pitchFamily="2" charset="-122"/>
            </a:endParaRPr>
          </a:p>
          <a:p>
            <a:pPr lvl="1">
              <a:lnSpc>
                <a:spcPct val="90000"/>
              </a:lnSpc>
              <a:buFont typeface="Monotype Sorts"/>
              <a:buNone/>
            </a:pPr>
            <a:r>
              <a:rPr lang="en-US" altLang="zh-CN" sz="3200" b="0" kern="0" dirty="0" smtClean="0">
                <a:latin typeface="High Tower Text" pitchFamily="18" charset="0"/>
                <a:ea typeface="SimSun" pitchFamily="2" charset="-122"/>
              </a:rPr>
              <a:t>#!/bin/</a:t>
            </a:r>
            <a:r>
              <a:rPr lang="en-US" altLang="zh-CN" sz="3200" b="0" kern="0" dirty="0" err="1" smtClean="0">
                <a:latin typeface="High Tower Text" pitchFamily="18" charset="0"/>
                <a:ea typeface="SimSun" pitchFamily="2" charset="-122"/>
              </a:rPr>
              <a:t>tcsh</a:t>
            </a:r>
            <a:endParaRPr lang="en-US" altLang="zh-CN" sz="3200" b="0" kern="0" dirty="0" smtClean="0">
              <a:latin typeface="High Tower Text" pitchFamily="18" charset="0"/>
              <a:ea typeface="SimSun" pitchFamily="2" charset="-122"/>
            </a:endParaRPr>
          </a:p>
          <a:p>
            <a:pPr lvl="1">
              <a:lnSpc>
                <a:spcPct val="90000"/>
              </a:lnSpc>
              <a:buFont typeface="Monotype Sorts"/>
              <a:buNone/>
            </a:pPr>
            <a:r>
              <a:rPr lang="en-US" altLang="zh-CN" sz="3200" b="0" kern="0" dirty="0" smtClean="0">
                <a:latin typeface="High Tower Text" pitchFamily="18" charset="0"/>
                <a:ea typeface="SimSun" pitchFamily="2" charset="-122"/>
              </a:rPr>
              <a:t>@ </a:t>
            </a:r>
            <a:r>
              <a:rPr lang="en-US" altLang="zh-CN" sz="3200" b="0" kern="0" dirty="0" err="1" smtClean="0">
                <a:latin typeface="High Tower Text" pitchFamily="18" charset="0"/>
                <a:ea typeface="SimSun" pitchFamily="2" charset="-122"/>
              </a:rPr>
              <a:t>i</a:t>
            </a:r>
            <a:r>
              <a:rPr lang="en-US" altLang="zh-CN" sz="3200" b="0" kern="0" dirty="0" smtClean="0">
                <a:latin typeface="High Tower Text" pitchFamily="18" charset="0"/>
                <a:ea typeface="SimSun" pitchFamily="2" charset="-122"/>
              </a:rPr>
              <a:t> = </a:t>
            </a:r>
            <a:r>
              <a:rPr lang="en-US" altLang="zh-CN" sz="3200" b="0" kern="0" dirty="0" smtClean="0">
                <a:latin typeface="Times New Roman" pitchFamily="18" charset="0"/>
                <a:ea typeface="SimSun" pitchFamily="2" charset="-122"/>
              </a:rPr>
              <a:t>0</a:t>
            </a:r>
          </a:p>
          <a:p>
            <a:pPr lvl="1">
              <a:lnSpc>
                <a:spcPct val="90000"/>
              </a:lnSpc>
              <a:buFont typeface="Monotype Sorts"/>
              <a:buNone/>
            </a:pPr>
            <a:r>
              <a:rPr lang="en-US" altLang="zh-CN" sz="3200" b="0" kern="0" dirty="0" smtClean="0">
                <a:latin typeface="High Tower Text" pitchFamily="18" charset="0"/>
                <a:ea typeface="SimSun" pitchFamily="2" charset="-122"/>
              </a:rPr>
              <a:t>while (`expr </a:t>
            </a:r>
            <a:r>
              <a:rPr lang="en-US" altLang="zh-CN" sz="3200" b="0" kern="0" dirty="0" smtClean="0">
                <a:latin typeface="Times New Roman" pitchFamily="18" charset="0"/>
                <a:ea typeface="SimSun" pitchFamily="2" charset="-122"/>
              </a:rPr>
              <a:t>$</a:t>
            </a:r>
            <a:r>
              <a:rPr lang="en-US" altLang="zh-CN" sz="3200" b="0" kern="0" dirty="0" err="1" smtClean="0">
                <a:latin typeface="High Tower Text" pitchFamily="18" charset="0"/>
                <a:ea typeface="SimSun" pitchFamily="2" charset="-122"/>
              </a:rPr>
              <a:t>i</a:t>
            </a:r>
            <a:r>
              <a:rPr lang="en-US" altLang="zh-CN" sz="3200" b="0" kern="0" dirty="0" smtClean="0">
                <a:latin typeface="High Tower Text" pitchFamily="18" charset="0"/>
                <a:ea typeface="SimSun" pitchFamily="2" charset="-122"/>
              </a:rPr>
              <a:t> </a:t>
            </a:r>
            <a:r>
              <a:rPr lang="en-US" altLang="zh-CN" sz="3200" b="0" kern="0" dirty="0" smtClean="0">
                <a:latin typeface="Times New Roman" pitchFamily="18" charset="0"/>
                <a:ea typeface="SimSun" pitchFamily="2" charset="-122"/>
              </a:rPr>
              <a:t>&lt; 3</a:t>
            </a:r>
            <a:r>
              <a:rPr lang="en-US" altLang="zh-CN" sz="3200" b="0" kern="0" dirty="0" smtClean="0">
                <a:latin typeface="High Tower Text" pitchFamily="18" charset="0"/>
                <a:ea typeface="SimSun" pitchFamily="2" charset="-122"/>
              </a:rPr>
              <a:t>`)</a:t>
            </a:r>
          </a:p>
          <a:p>
            <a:pPr lvl="1">
              <a:lnSpc>
                <a:spcPct val="90000"/>
              </a:lnSpc>
              <a:buFont typeface="Monotype Sorts"/>
              <a:buNone/>
            </a:pPr>
            <a:r>
              <a:rPr lang="en-US" altLang="zh-CN" sz="3200" b="0" kern="0" dirty="0" smtClean="0">
                <a:latin typeface="High Tower Text" pitchFamily="18" charset="0"/>
                <a:ea typeface="SimSun" pitchFamily="2" charset="-122"/>
              </a:rPr>
              <a:t>	echo </a:t>
            </a:r>
            <a:r>
              <a:rPr lang="en-US" altLang="zh-CN" sz="3200" b="0" kern="0" dirty="0" smtClean="0">
                <a:latin typeface="Times New Roman" pitchFamily="18" charset="0"/>
                <a:ea typeface="SimSun" pitchFamily="2" charset="-122"/>
              </a:rPr>
              <a:t>-</a:t>
            </a:r>
            <a:r>
              <a:rPr lang="en-US" altLang="zh-CN" sz="3200" b="0" kern="0" dirty="0" smtClean="0">
                <a:latin typeface="High Tower Text" pitchFamily="18" charset="0"/>
                <a:ea typeface="SimSun" pitchFamily="2" charset="-122"/>
              </a:rPr>
              <a:t>n </a:t>
            </a:r>
            <a:r>
              <a:rPr lang="en-US" altLang="zh-CN" sz="3200" b="0" kern="0" dirty="0" smtClean="0">
                <a:latin typeface="Times New Roman" pitchFamily="18" charset="0"/>
                <a:ea typeface="SimSun" pitchFamily="2" charset="-122"/>
              </a:rPr>
              <a:t>$</a:t>
            </a:r>
            <a:r>
              <a:rPr lang="en-US" altLang="zh-CN" sz="3200" b="0" kern="0" dirty="0" err="1" smtClean="0">
                <a:latin typeface="High Tower Text" pitchFamily="18" charset="0"/>
                <a:ea typeface="SimSun" pitchFamily="2" charset="-122"/>
              </a:rPr>
              <a:t>i</a:t>
            </a:r>
            <a:endParaRPr lang="en-US" altLang="zh-CN" sz="3200" b="0" kern="0" dirty="0" smtClean="0">
              <a:latin typeface="High Tower Text" pitchFamily="18" charset="0"/>
              <a:ea typeface="SimSun" pitchFamily="2" charset="-122"/>
            </a:endParaRPr>
          </a:p>
          <a:p>
            <a:pPr lvl="1">
              <a:lnSpc>
                <a:spcPct val="90000"/>
              </a:lnSpc>
              <a:buFont typeface="Monotype Sorts"/>
              <a:buNone/>
            </a:pPr>
            <a:r>
              <a:rPr lang="en-US" altLang="zh-CN" sz="3200" b="0" kern="0" dirty="0" smtClean="0">
                <a:latin typeface="High Tower Text" pitchFamily="18" charset="0"/>
                <a:ea typeface="SimSun" pitchFamily="2" charset="-122"/>
              </a:rPr>
              <a:t>	@ </a:t>
            </a:r>
            <a:r>
              <a:rPr lang="en-US" altLang="zh-CN" sz="3200" b="0" kern="0" dirty="0" err="1" smtClean="0">
                <a:latin typeface="High Tower Text" pitchFamily="18" charset="0"/>
                <a:ea typeface="SimSun" pitchFamily="2" charset="-122"/>
              </a:rPr>
              <a:t>i</a:t>
            </a:r>
            <a:r>
              <a:rPr lang="en-US" altLang="zh-CN" sz="3200" b="0" kern="0" dirty="0" smtClean="0">
                <a:latin typeface="High Tower Text" pitchFamily="18" charset="0"/>
                <a:ea typeface="SimSun" pitchFamily="2" charset="-122"/>
              </a:rPr>
              <a:t>++</a:t>
            </a:r>
          </a:p>
          <a:p>
            <a:pPr lvl="1">
              <a:lnSpc>
                <a:spcPct val="90000"/>
              </a:lnSpc>
              <a:buFont typeface="Monotype Sorts"/>
              <a:buNone/>
            </a:pPr>
            <a:r>
              <a:rPr lang="en-US" altLang="zh-CN" sz="3200" b="0" kern="0" dirty="0" smtClean="0">
                <a:latin typeface="High Tower Text" pitchFamily="18" charset="0"/>
                <a:ea typeface="SimSun" pitchFamily="2" charset="-122"/>
              </a:rPr>
              <a:t>end</a:t>
            </a:r>
          </a:p>
          <a:p>
            <a:pPr lvl="1">
              <a:lnSpc>
                <a:spcPct val="90000"/>
              </a:lnSpc>
              <a:buFont typeface="Monotype Sorts"/>
              <a:buNone/>
            </a:pPr>
            <a:endParaRPr lang="en-US" altLang="zh-CN" sz="2400" b="0" kern="0" dirty="0" smtClean="0">
              <a:latin typeface="High Tower Text" pitchFamily="18" charset="0"/>
              <a:ea typeface="SimSun" pitchFamily="2" charset="-122"/>
            </a:endParaRPr>
          </a:p>
          <a:p>
            <a:pPr>
              <a:lnSpc>
                <a:spcPct val="90000"/>
              </a:lnSpc>
              <a:buFont typeface="Monotype Sorts"/>
              <a:buNone/>
            </a:pPr>
            <a:r>
              <a:rPr lang="en-US" altLang="zh-CN" sz="2800" b="0" kern="0" dirty="0" smtClean="0">
                <a:ea typeface="SimSun" pitchFamily="2" charset="-122"/>
              </a:rPr>
              <a:t>   Output:</a:t>
            </a:r>
          </a:p>
          <a:p>
            <a:pPr>
              <a:lnSpc>
                <a:spcPct val="90000"/>
              </a:lnSpc>
              <a:buFont typeface="Monotype Sorts"/>
              <a:buNone/>
            </a:pPr>
            <a:r>
              <a:rPr lang="en-US" altLang="zh-CN" sz="2800" b="0" kern="0" dirty="0" smtClean="0">
                <a:ea typeface="SimSun" pitchFamily="2" charset="-122"/>
              </a:rPr>
              <a:t>		</a:t>
            </a:r>
            <a:r>
              <a:rPr lang="en-US" altLang="zh-CN" b="0" kern="0" dirty="0" smtClean="0">
                <a:latin typeface="Times New Roman" pitchFamily="18" charset="0"/>
                <a:ea typeface="SimSun" pitchFamily="2" charset="-122"/>
              </a:rPr>
              <a:t>0 1 2</a:t>
            </a:r>
          </a:p>
        </p:txBody>
      </p:sp>
      <p:sp>
        <p:nvSpPr>
          <p:cNvPr id="76802" name="Rectangle 2"/>
          <p:cNvSpPr>
            <a:spLocks noGrp="1" noChangeArrowheads="1"/>
          </p:cNvSpPr>
          <p:nvPr>
            <p:ph type="title" idx="4294967295"/>
          </p:nvPr>
        </p:nvSpPr>
        <p:spPr>
          <a:xfrm>
            <a:off x="457200" y="76200"/>
            <a:ext cx="8229600" cy="1143000"/>
          </a:xfrm>
        </p:spPr>
        <p:txBody>
          <a:bodyPr/>
          <a:lstStyle/>
          <a:p>
            <a:r>
              <a:rPr lang="en-US" altLang="zh-CN" sz="4800" b="1" dirty="0" smtClean="0">
                <a:solidFill>
                  <a:srgbClr val="0066CC"/>
                </a:solidFill>
                <a:ea typeface="SimSun" pitchFamily="2" charset="-122"/>
              </a:rPr>
              <a:t>while</a:t>
            </a:r>
          </a:p>
        </p:txBody>
      </p:sp>
      <p:sp>
        <p:nvSpPr>
          <p:cNvPr id="76804" name="Rounded Rectangle 4"/>
          <p:cNvSpPr>
            <a:spLocks noChangeArrowheads="1"/>
          </p:cNvSpPr>
          <p:nvPr/>
        </p:nvSpPr>
        <p:spPr bwMode="auto">
          <a:xfrm>
            <a:off x="4412974" y="1323561"/>
            <a:ext cx="4648200" cy="2895600"/>
          </a:xfrm>
          <a:prstGeom prst="roundRect">
            <a:avLst>
              <a:gd name="adj" fmla="val 880"/>
            </a:avLst>
          </a:prstGeom>
          <a:solidFill>
            <a:srgbClr val="FFFF00"/>
          </a:solidFill>
          <a:ln w="12700" algn="ctr">
            <a:solidFill>
              <a:schemeClr val="tx1"/>
            </a:solidFill>
            <a:round/>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spcBef>
                <a:spcPct val="0"/>
              </a:spcBef>
              <a:buFontTx/>
              <a:buNone/>
            </a:pPr>
            <a:r>
              <a:rPr lang="en-US" altLang="zh-TW" sz="2800">
                <a:latin typeface="Arial Narrow" pitchFamily="34" charset="0"/>
              </a:rPr>
              <a:t>Here, we are using a while loop to get the behavior of the familiar C for loop:</a:t>
            </a:r>
          </a:p>
          <a:p>
            <a:pPr eaLnBrk="1" hangingPunct="1">
              <a:spcBef>
                <a:spcPct val="0"/>
              </a:spcBef>
              <a:buFontTx/>
              <a:buNone/>
            </a:pPr>
            <a:endParaRPr lang="en-US" altLang="zh-TW" sz="2800">
              <a:latin typeface="Arial Narrow" pitchFamily="34" charset="0"/>
            </a:endParaRPr>
          </a:p>
          <a:p>
            <a:pPr eaLnBrk="1" hangingPunct="1">
              <a:spcBef>
                <a:spcPct val="0"/>
              </a:spcBef>
              <a:buFontTx/>
              <a:buNone/>
            </a:pPr>
            <a:r>
              <a:rPr lang="en-US" altLang="zh-TW" sz="2800">
                <a:solidFill>
                  <a:srgbClr val="0033CC"/>
                </a:solidFill>
                <a:latin typeface="Courier"/>
              </a:rPr>
              <a:t>  </a:t>
            </a:r>
            <a:r>
              <a:rPr lang="en-US" altLang="zh-TW" sz="2800">
                <a:solidFill>
                  <a:srgbClr val="0066CC"/>
                </a:solidFill>
                <a:latin typeface="Times New Roman" pitchFamily="18" charset="0"/>
              </a:rPr>
              <a:t>for (i=0; i&lt;3; i++)</a:t>
            </a:r>
          </a:p>
          <a:p>
            <a:pPr eaLnBrk="1" hangingPunct="1">
              <a:spcBef>
                <a:spcPct val="0"/>
              </a:spcBef>
              <a:buFontTx/>
              <a:buNone/>
            </a:pPr>
            <a:r>
              <a:rPr lang="en-US" altLang="zh-TW" sz="2800">
                <a:solidFill>
                  <a:srgbClr val="0066CC"/>
                </a:solidFill>
                <a:latin typeface="Times New Roman" pitchFamily="18" charset="0"/>
              </a:rPr>
              <a:t>    	 printf(</a:t>
            </a:r>
            <a:r>
              <a:rPr lang="en-US" altLang="zh-TW" sz="2800" b="0">
                <a:solidFill>
                  <a:srgbClr val="0066CC"/>
                </a:solidFill>
                <a:latin typeface="Times New Roman" pitchFamily="18" charset="0"/>
              </a:rPr>
              <a:t>"</a:t>
            </a:r>
            <a:r>
              <a:rPr lang="en-US" altLang="zh-TW" sz="2800">
                <a:solidFill>
                  <a:srgbClr val="0066CC"/>
                </a:solidFill>
                <a:latin typeface="Times New Roman" pitchFamily="18" charset="0"/>
              </a:rPr>
              <a:t>%d</a:t>
            </a:r>
            <a:r>
              <a:rPr lang="en-US" altLang="zh-TW" sz="2800" b="0">
                <a:solidFill>
                  <a:srgbClr val="0066CC"/>
                </a:solidFill>
                <a:latin typeface="Times New Roman" pitchFamily="18" charset="0"/>
              </a:rPr>
              <a:t>"</a:t>
            </a:r>
            <a:r>
              <a:rPr lang="en-US" altLang="zh-TW" sz="2800">
                <a:solidFill>
                  <a:srgbClr val="0066CC"/>
                </a:solidFill>
                <a:latin typeface="Times New Roman" pitchFamily="18" charset="0"/>
              </a:rPr>
              <a:t>,i);</a:t>
            </a:r>
            <a:r>
              <a:rPr lang="en-US" altLang="zh-TW" sz="2800">
                <a:solidFill>
                  <a:srgbClr val="0033CC"/>
                </a:solidFill>
                <a:latin typeface="Courier"/>
              </a:rPr>
              <a:t> </a:t>
            </a:r>
          </a:p>
        </p:txBody>
      </p:sp>
      <p:sp>
        <p:nvSpPr>
          <p:cNvPr id="159750" name="Rounded Rectangular Callout 3"/>
          <p:cNvSpPr>
            <a:spLocks noChangeArrowheads="1"/>
          </p:cNvSpPr>
          <p:nvPr/>
        </p:nvSpPr>
        <p:spPr bwMode="auto">
          <a:xfrm>
            <a:off x="450574" y="2466561"/>
            <a:ext cx="1447800" cy="457200"/>
          </a:xfrm>
          <a:prstGeom prst="wedgeRoundRectCallout">
            <a:avLst>
              <a:gd name="adj1" fmla="val 300000"/>
              <a:gd name="adj2" fmla="val 111806"/>
              <a:gd name="adj3" fmla="val 16667"/>
            </a:avLst>
          </a:prstGeom>
          <a:noFill/>
          <a:ln w="381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spcBef>
                <a:spcPct val="0"/>
              </a:spcBef>
              <a:buFontTx/>
              <a:buNone/>
            </a:pPr>
            <a:endParaRPr lang="zh-TW" altLang="en-US" sz="1800">
              <a:latin typeface="Arial Narrow" pitchFamily="34" charset="0"/>
            </a:endParaRPr>
          </a:p>
        </p:txBody>
      </p:sp>
      <p:sp>
        <p:nvSpPr>
          <p:cNvPr id="159751" name="Rounded Rectangular Callout 5"/>
          <p:cNvSpPr>
            <a:spLocks noChangeArrowheads="1"/>
          </p:cNvSpPr>
          <p:nvPr/>
        </p:nvSpPr>
        <p:spPr bwMode="auto">
          <a:xfrm>
            <a:off x="1593574" y="2999961"/>
            <a:ext cx="2590800" cy="457200"/>
          </a:xfrm>
          <a:prstGeom prst="wedgeRoundRectCallout">
            <a:avLst>
              <a:gd name="adj1" fmla="val 131065"/>
              <a:gd name="adj2" fmla="val 17708"/>
              <a:gd name="adj3" fmla="val 16667"/>
            </a:avLst>
          </a:prstGeom>
          <a:noFill/>
          <a:ln w="381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spcBef>
                <a:spcPct val="0"/>
              </a:spcBef>
              <a:buFontTx/>
              <a:buNone/>
            </a:pPr>
            <a:endParaRPr lang="zh-TW" altLang="en-US" sz="1800">
              <a:latin typeface="Arial Narrow" pitchFamily="34" charset="0"/>
            </a:endParaRPr>
          </a:p>
        </p:txBody>
      </p:sp>
      <p:sp>
        <p:nvSpPr>
          <p:cNvPr id="159752" name="Rounded Rectangular Callout 6"/>
          <p:cNvSpPr>
            <a:spLocks noChangeArrowheads="1"/>
          </p:cNvSpPr>
          <p:nvPr/>
        </p:nvSpPr>
        <p:spPr bwMode="auto">
          <a:xfrm>
            <a:off x="755374" y="4066761"/>
            <a:ext cx="1219200" cy="457200"/>
          </a:xfrm>
          <a:prstGeom prst="wedgeRoundRectCallout">
            <a:avLst>
              <a:gd name="adj1" fmla="val 458593"/>
              <a:gd name="adj2" fmla="val -196181"/>
              <a:gd name="adj3" fmla="val 16667"/>
            </a:avLst>
          </a:prstGeom>
          <a:noFill/>
          <a:ln w="381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spcBef>
                <a:spcPct val="0"/>
              </a:spcBef>
              <a:buFontTx/>
              <a:buNone/>
            </a:pPr>
            <a:endParaRPr lang="zh-TW" altLang="en-US" sz="1800">
              <a:latin typeface="Arial Narrow" pitchFamily="34" charset="0"/>
            </a:endParaRPr>
          </a:p>
        </p:txBody>
      </p:sp>
      <p:sp>
        <p:nvSpPr>
          <p:cNvPr id="159753" name="Rounded Rectangular Callout 7"/>
          <p:cNvSpPr>
            <a:spLocks noChangeArrowheads="1"/>
          </p:cNvSpPr>
          <p:nvPr/>
        </p:nvSpPr>
        <p:spPr bwMode="auto">
          <a:xfrm>
            <a:off x="755374" y="3533361"/>
            <a:ext cx="1828800" cy="457200"/>
          </a:xfrm>
          <a:prstGeom prst="wedgeRoundRectCallout">
            <a:avLst>
              <a:gd name="adj1" fmla="val 207292"/>
              <a:gd name="adj2" fmla="val -5903"/>
              <a:gd name="adj3" fmla="val 16667"/>
            </a:avLst>
          </a:prstGeom>
          <a:noFill/>
          <a:ln w="381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spcBef>
                <a:spcPct val="0"/>
              </a:spcBef>
              <a:buFontTx/>
              <a:buNone/>
            </a:pPr>
            <a:endParaRPr lang="zh-TW" altLang="en-US" sz="1800">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6804"/>
                                        </p:tgtEl>
                                        <p:attrNameLst>
                                          <p:attrName>style.visibility</p:attrName>
                                        </p:attrNameLst>
                                      </p:cBhvr>
                                      <p:to>
                                        <p:strVal val="visible"/>
                                      </p:to>
                                    </p:set>
                                    <p:animEffect transition="in" filter="randombar(horizontal)">
                                      <p:cBhvr>
                                        <p:cTn id="7" dur="500"/>
                                        <p:tgtEl>
                                          <p:spTgt spid="7680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9750"/>
                                        </p:tgtEl>
                                        <p:attrNameLst>
                                          <p:attrName>style.visibility</p:attrName>
                                        </p:attrNameLst>
                                      </p:cBhvr>
                                      <p:to>
                                        <p:strVal val="visible"/>
                                      </p:to>
                                    </p:set>
                                    <p:animEffect transition="in" filter="dissolve">
                                      <p:cBhvr>
                                        <p:cTn id="12" dur="500"/>
                                        <p:tgtEl>
                                          <p:spTgt spid="15975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9751"/>
                                        </p:tgtEl>
                                        <p:attrNameLst>
                                          <p:attrName>style.visibility</p:attrName>
                                        </p:attrNameLst>
                                      </p:cBhvr>
                                      <p:to>
                                        <p:strVal val="visible"/>
                                      </p:to>
                                    </p:set>
                                    <p:animEffect transition="in" filter="dissolve">
                                      <p:cBhvr>
                                        <p:cTn id="17" dur="500"/>
                                        <p:tgtEl>
                                          <p:spTgt spid="15975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59752"/>
                                        </p:tgtEl>
                                        <p:attrNameLst>
                                          <p:attrName>style.visibility</p:attrName>
                                        </p:attrNameLst>
                                      </p:cBhvr>
                                      <p:to>
                                        <p:strVal val="visible"/>
                                      </p:to>
                                    </p:set>
                                    <p:animEffect transition="in" filter="dissolve">
                                      <p:cBhvr>
                                        <p:cTn id="22" dur="500"/>
                                        <p:tgtEl>
                                          <p:spTgt spid="15975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59753"/>
                                        </p:tgtEl>
                                        <p:attrNameLst>
                                          <p:attrName>style.visibility</p:attrName>
                                        </p:attrNameLst>
                                      </p:cBhvr>
                                      <p:to>
                                        <p:strVal val="visible"/>
                                      </p:to>
                                    </p:set>
                                    <p:animEffect transition="in" filter="dissolve">
                                      <p:cBhvr>
                                        <p:cTn id="27" dur="500"/>
                                        <p:tgtEl>
                                          <p:spTgt spid="1597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animBg="1"/>
      <p:bldP spid="159750" grpId="0" animBg="1"/>
      <p:bldP spid="159751" grpId="0" animBg="1"/>
      <p:bldP spid="159752" grpId="0" animBg="1"/>
      <p:bldP spid="159753"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57200" y="76200"/>
            <a:ext cx="8229600" cy="1143000"/>
          </a:xfrm>
        </p:spPr>
        <p:txBody>
          <a:bodyPr/>
          <a:lstStyle/>
          <a:p>
            <a:r>
              <a:rPr lang="en-US" altLang="zh-TW" sz="4800" b="1" dirty="0" smtClean="0">
                <a:solidFill>
                  <a:srgbClr val="0066CC"/>
                </a:solidFill>
              </a:rPr>
              <a:t>C-shell Control Flow</a:t>
            </a:r>
          </a:p>
        </p:txBody>
      </p:sp>
      <p:sp>
        <p:nvSpPr>
          <p:cNvPr id="36867" name="Rectangle 3"/>
          <p:cNvSpPr>
            <a:spLocks noGrp="1" noChangeArrowheads="1"/>
          </p:cNvSpPr>
          <p:nvPr>
            <p:ph type="body" idx="1"/>
          </p:nvPr>
        </p:nvSpPr>
        <p:spPr>
          <a:xfrm>
            <a:off x="152400" y="1143000"/>
            <a:ext cx="8763000" cy="5715000"/>
          </a:xfrm>
        </p:spPr>
        <p:txBody>
          <a:bodyPr/>
          <a:lstStyle/>
          <a:p>
            <a:pPr>
              <a:lnSpc>
                <a:spcPct val="90000"/>
              </a:lnSpc>
              <a:buFontTx/>
              <a:buNone/>
              <a:tabLst>
                <a:tab pos="2974975" algn="l"/>
              </a:tabLst>
            </a:pPr>
            <a:r>
              <a:rPr lang="en-US" altLang="zh-TW" sz="4000" dirty="0" smtClean="0">
                <a:solidFill>
                  <a:srgbClr val="DDDDDD"/>
                </a:solidFill>
              </a:rPr>
              <a:t>Some commands are familiar (to C </a:t>
            </a:r>
          </a:p>
          <a:p>
            <a:pPr>
              <a:lnSpc>
                <a:spcPct val="90000"/>
              </a:lnSpc>
              <a:spcBef>
                <a:spcPct val="0"/>
              </a:spcBef>
              <a:buFontTx/>
              <a:buNone/>
              <a:tabLst>
                <a:tab pos="2974975" algn="l"/>
              </a:tabLst>
            </a:pPr>
            <a:r>
              <a:rPr lang="en-US" altLang="zh-TW" sz="4000" dirty="0" smtClean="0">
                <a:solidFill>
                  <a:srgbClr val="DDDDDD"/>
                </a:solidFill>
              </a:rPr>
              <a:t>programmers)</a:t>
            </a:r>
          </a:p>
          <a:p>
            <a:pPr>
              <a:lnSpc>
                <a:spcPct val="90000"/>
              </a:lnSpc>
              <a:spcBef>
                <a:spcPct val="0"/>
              </a:spcBef>
              <a:tabLst>
                <a:tab pos="2974975" algn="l"/>
              </a:tabLst>
            </a:pPr>
            <a:r>
              <a:rPr lang="en-US" altLang="zh-TW" sz="3600" dirty="0" smtClean="0">
                <a:solidFill>
                  <a:srgbClr val="DDDDDD"/>
                </a:solidFill>
              </a:rPr>
              <a:t>if</a:t>
            </a:r>
          </a:p>
          <a:p>
            <a:pPr lvl="1">
              <a:lnSpc>
                <a:spcPct val="90000"/>
              </a:lnSpc>
              <a:spcBef>
                <a:spcPct val="0"/>
              </a:spcBef>
              <a:tabLst>
                <a:tab pos="2974975" algn="l"/>
              </a:tabLst>
            </a:pPr>
            <a:r>
              <a:rPr lang="en-US" altLang="zh-TW" dirty="0" smtClean="0">
                <a:solidFill>
                  <a:srgbClr val="DDDDDD"/>
                </a:solidFill>
              </a:rPr>
              <a:t>then, else, </a:t>
            </a:r>
            <a:r>
              <a:rPr lang="en-US" altLang="zh-TW" dirty="0" err="1" smtClean="0">
                <a:solidFill>
                  <a:srgbClr val="DDDDDD"/>
                </a:solidFill>
              </a:rPr>
              <a:t>endif</a:t>
            </a:r>
            <a:endParaRPr lang="en-US" altLang="zh-TW" dirty="0" smtClean="0">
              <a:solidFill>
                <a:srgbClr val="DDDDDD"/>
              </a:solidFill>
            </a:endParaRPr>
          </a:p>
          <a:p>
            <a:pPr>
              <a:lnSpc>
                <a:spcPct val="90000"/>
              </a:lnSpc>
              <a:spcBef>
                <a:spcPct val="0"/>
              </a:spcBef>
              <a:tabLst>
                <a:tab pos="2974975" algn="l"/>
              </a:tabLst>
            </a:pPr>
            <a:r>
              <a:rPr lang="en-US" altLang="zh-TW" sz="3600" dirty="0" smtClean="0">
                <a:solidFill>
                  <a:srgbClr val="DDDDDD"/>
                </a:solidFill>
              </a:rPr>
              <a:t>switch</a:t>
            </a:r>
          </a:p>
          <a:p>
            <a:pPr lvl="1">
              <a:lnSpc>
                <a:spcPct val="90000"/>
              </a:lnSpc>
              <a:spcBef>
                <a:spcPct val="0"/>
              </a:spcBef>
              <a:tabLst>
                <a:tab pos="2974975" algn="l"/>
              </a:tabLst>
            </a:pPr>
            <a:r>
              <a:rPr lang="en-US" altLang="zh-TW" dirty="0" smtClean="0">
                <a:solidFill>
                  <a:srgbClr val="DDDDDD"/>
                </a:solidFill>
              </a:rPr>
              <a:t>case, default, </a:t>
            </a:r>
            <a:r>
              <a:rPr lang="en-US" altLang="zh-TW" dirty="0" err="1" smtClean="0">
                <a:solidFill>
                  <a:srgbClr val="DDDDDD"/>
                </a:solidFill>
              </a:rPr>
              <a:t>breaksw</a:t>
            </a:r>
            <a:r>
              <a:rPr lang="en-US" altLang="zh-TW" dirty="0" smtClean="0">
                <a:solidFill>
                  <a:srgbClr val="DDDDDD"/>
                </a:solidFill>
              </a:rPr>
              <a:t>, </a:t>
            </a:r>
            <a:r>
              <a:rPr lang="en-US" altLang="zh-TW" dirty="0" err="1" smtClean="0">
                <a:solidFill>
                  <a:srgbClr val="DDDDDD"/>
                </a:solidFill>
              </a:rPr>
              <a:t>endsw</a:t>
            </a:r>
            <a:endParaRPr lang="en-US" altLang="zh-TW" dirty="0" smtClean="0">
              <a:solidFill>
                <a:srgbClr val="DDDDDD"/>
              </a:solidFill>
            </a:endParaRPr>
          </a:p>
          <a:p>
            <a:pPr>
              <a:lnSpc>
                <a:spcPct val="90000"/>
              </a:lnSpc>
              <a:spcBef>
                <a:spcPct val="0"/>
              </a:spcBef>
              <a:tabLst>
                <a:tab pos="2974975" algn="l"/>
              </a:tabLst>
            </a:pPr>
            <a:r>
              <a:rPr lang="en-US" altLang="zh-TW" sz="3600" dirty="0" smtClean="0">
                <a:solidFill>
                  <a:srgbClr val="DDDDDD"/>
                </a:solidFill>
              </a:rPr>
              <a:t>while</a:t>
            </a:r>
          </a:p>
          <a:p>
            <a:pPr lvl="1">
              <a:lnSpc>
                <a:spcPct val="90000"/>
              </a:lnSpc>
              <a:spcBef>
                <a:spcPct val="0"/>
              </a:spcBef>
              <a:tabLst>
                <a:tab pos="2974975" algn="l"/>
              </a:tabLst>
            </a:pPr>
            <a:r>
              <a:rPr lang="en-US" altLang="zh-TW" dirty="0" smtClean="0">
                <a:solidFill>
                  <a:srgbClr val="DDDDDD"/>
                </a:solidFill>
              </a:rPr>
              <a:t>continue, break, end</a:t>
            </a:r>
          </a:p>
          <a:p>
            <a:pPr>
              <a:lnSpc>
                <a:spcPct val="90000"/>
              </a:lnSpc>
              <a:buFontTx/>
              <a:buNone/>
              <a:tabLst>
                <a:tab pos="2974975" algn="l"/>
              </a:tabLst>
            </a:pPr>
            <a:endParaRPr lang="en-US" altLang="zh-TW" sz="1800" dirty="0" smtClean="0">
              <a:solidFill>
                <a:srgbClr val="0066CC"/>
              </a:solidFill>
            </a:endParaRPr>
          </a:p>
          <a:p>
            <a:pPr>
              <a:lnSpc>
                <a:spcPct val="90000"/>
              </a:lnSpc>
              <a:buFontTx/>
              <a:buNone/>
              <a:tabLst>
                <a:tab pos="2974975" algn="l"/>
              </a:tabLst>
            </a:pPr>
            <a:r>
              <a:rPr lang="en-US" altLang="zh-TW" sz="4000" dirty="0" smtClean="0"/>
              <a:t>But some are unfamiliar</a:t>
            </a:r>
            <a:r>
              <a:rPr lang="en-US" altLang="zh-TW" dirty="0" smtClean="0"/>
              <a:t> </a:t>
            </a:r>
            <a:r>
              <a:rPr lang="en-US" altLang="zh-TW" sz="4000" dirty="0" smtClean="0"/>
              <a:t>(to C)</a:t>
            </a:r>
          </a:p>
          <a:p>
            <a:pPr>
              <a:lnSpc>
                <a:spcPct val="90000"/>
              </a:lnSpc>
              <a:spcBef>
                <a:spcPct val="0"/>
              </a:spcBef>
              <a:tabLst>
                <a:tab pos="2974975" algn="l"/>
              </a:tabLst>
            </a:pPr>
            <a:r>
              <a:rPr lang="en-US" altLang="zh-TW" sz="3600" b="1" dirty="0" err="1" smtClean="0">
                <a:solidFill>
                  <a:srgbClr val="FF0000"/>
                </a:solidFill>
              </a:rPr>
              <a:t>foreach</a:t>
            </a:r>
            <a:endParaRPr lang="en-US" altLang="zh-TW" sz="3600" b="1" dirty="0" smtClean="0">
              <a:solidFill>
                <a:srgbClr val="FF0000"/>
              </a:solidFill>
            </a:endParaRPr>
          </a:p>
          <a:p>
            <a:pPr lvl="1">
              <a:lnSpc>
                <a:spcPct val="90000"/>
              </a:lnSpc>
              <a:spcBef>
                <a:spcPct val="0"/>
              </a:spcBef>
              <a:tabLst>
                <a:tab pos="2974975" algn="l"/>
              </a:tabLst>
            </a:pPr>
            <a:r>
              <a:rPr lang="en-US" altLang="zh-TW" dirty="0" smtClean="0"/>
              <a:t>continue, break, end</a:t>
            </a:r>
          </a:p>
          <a:p>
            <a:pPr>
              <a:lnSpc>
                <a:spcPct val="90000"/>
              </a:lnSpc>
              <a:spcBef>
                <a:spcPct val="0"/>
              </a:spcBef>
              <a:buFontTx/>
              <a:buNone/>
              <a:tabLst>
                <a:tab pos="2974975" algn="l"/>
              </a:tabLst>
            </a:pPr>
            <a:endParaRPr lang="en-US" altLang="zh-TW" sz="3600" dirty="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57200" y="76200"/>
            <a:ext cx="8229600" cy="1143000"/>
          </a:xfrm>
        </p:spPr>
        <p:txBody>
          <a:bodyPr/>
          <a:lstStyle/>
          <a:p>
            <a:r>
              <a:rPr lang="en-US" altLang="zh-CN" sz="4800" b="1" smtClean="0">
                <a:solidFill>
                  <a:srgbClr val="0066CC"/>
                </a:solidFill>
                <a:ea typeface="SimSun" pitchFamily="2" charset="-122"/>
              </a:rPr>
              <a:t>foreach</a:t>
            </a:r>
          </a:p>
        </p:txBody>
      </p:sp>
      <p:sp>
        <p:nvSpPr>
          <p:cNvPr id="78851" name="Rectangle 3"/>
          <p:cNvSpPr>
            <a:spLocks noGrp="1" noChangeArrowheads="1"/>
          </p:cNvSpPr>
          <p:nvPr>
            <p:ph type="body" idx="1"/>
          </p:nvPr>
        </p:nvSpPr>
        <p:spPr>
          <a:xfrm>
            <a:off x="304800" y="1325563"/>
            <a:ext cx="8610600" cy="4724400"/>
          </a:xfrm>
        </p:spPr>
        <p:txBody>
          <a:bodyPr/>
          <a:lstStyle/>
          <a:p>
            <a:pPr>
              <a:buFontTx/>
              <a:buNone/>
            </a:pPr>
            <a:r>
              <a:rPr lang="en-US" altLang="zh-CN" sz="2800" i="1" dirty="0" smtClean="0">
                <a:ea typeface="SimSun" pitchFamily="2" charset="-122"/>
              </a:rPr>
              <a:t>The </a:t>
            </a:r>
            <a:r>
              <a:rPr lang="en-US" altLang="zh-CN" sz="2800" i="1" dirty="0" err="1" smtClean="0">
                <a:ea typeface="SimSun" pitchFamily="2" charset="-122"/>
              </a:rPr>
              <a:t>foreach</a:t>
            </a:r>
            <a:r>
              <a:rPr lang="en-US" altLang="zh-CN" sz="2800" i="1" dirty="0" smtClean="0">
                <a:ea typeface="SimSun" pitchFamily="2" charset="-122"/>
              </a:rPr>
              <a:t> loop:</a:t>
            </a:r>
          </a:p>
          <a:p>
            <a:pPr>
              <a:buFontTx/>
              <a:buNone/>
            </a:pPr>
            <a:endParaRPr lang="en-US" altLang="zh-CN" sz="900" dirty="0" smtClean="0">
              <a:ea typeface="SimSun" pitchFamily="2" charset="-122"/>
            </a:endParaRPr>
          </a:p>
          <a:p>
            <a:pPr lvl="1">
              <a:buFont typeface="Monotype Sorts"/>
              <a:buNone/>
            </a:pPr>
            <a:r>
              <a:rPr lang="en-US" altLang="zh-CN" sz="3200" dirty="0" err="1" smtClean="0">
                <a:latin typeface="High Tower Text" pitchFamily="18" charset="0"/>
                <a:ea typeface="SimSun" pitchFamily="2" charset="-122"/>
              </a:rPr>
              <a:t>foreach</a:t>
            </a:r>
            <a:r>
              <a:rPr lang="en-US" altLang="zh-CN" sz="3200" dirty="0" smtClean="0">
                <a:latin typeface="High Tower Text" pitchFamily="18" charset="0"/>
                <a:ea typeface="SimSun" pitchFamily="2" charset="-122"/>
              </a:rPr>
              <a:t> </a:t>
            </a:r>
            <a:r>
              <a:rPr lang="en-US" altLang="zh-CN" sz="3200" dirty="0" err="1" smtClean="0">
                <a:latin typeface="High Tower Text" pitchFamily="18" charset="0"/>
                <a:ea typeface="SimSun" pitchFamily="2" charset="-122"/>
              </a:rPr>
              <a:t>var</a:t>
            </a:r>
            <a:r>
              <a:rPr lang="en-US" altLang="zh-CN" sz="3200" dirty="0" smtClean="0">
                <a:latin typeface="High Tower Text" pitchFamily="18" charset="0"/>
                <a:ea typeface="SimSun" pitchFamily="2" charset="-122"/>
              </a:rPr>
              <a:t> ( </a:t>
            </a:r>
            <a:r>
              <a:rPr lang="en-US" altLang="zh-CN" sz="3200" dirty="0" err="1" smtClean="0">
                <a:latin typeface="High Tower Text" pitchFamily="18" charset="0"/>
                <a:ea typeface="SimSun" pitchFamily="2" charset="-122"/>
              </a:rPr>
              <a:t>arrayVariable</a:t>
            </a:r>
            <a:r>
              <a:rPr lang="en-US" altLang="zh-CN" sz="3200" dirty="0" smtClean="0">
                <a:latin typeface="High Tower Text" pitchFamily="18" charset="0"/>
                <a:ea typeface="SimSun" pitchFamily="2" charset="-122"/>
              </a:rPr>
              <a:t> OR wordlist )</a:t>
            </a:r>
          </a:p>
          <a:p>
            <a:pPr lvl="1">
              <a:buFont typeface="Monotype Sorts"/>
              <a:buNone/>
            </a:pPr>
            <a:r>
              <a:rPr lang="en-US" altLang="zh-CN" sz="3200" dirty="0" smtClean="0">
                <a:latin typeface="High Tower Text" pitchFamily="18" charset="0"/>
                <a:ea typeface="SimSun" pitchFamily="2" charset="-122"/>
              </a:rPr>
              <a:t>	command(s)</a:t>
            </a:r>
          </a:p>
          <a:p>
            <a:pPr lvl="1">
              <a:buFont typeface="Monotype Sorts"/>
              <a:buNone/>
            </a:pPr>
            <a:r>
              <a:rPr lang="en-US" altLang="zh-CN" sz="3200" dirty="0" smtClean="0">
                <a:latin typeface="High Tower Text" pitchFamily="18" charset="0"/>
                <a:ea typeface="SimSun" pitchFamily="2" charset="-122"/>
              </a:rPr>
              <a:t>end</a:t>
            </a:r>
          </a:p>
          <a:p>
            <a:pPr lvl="1">
              <a:buFont typeface="Monotype Sorts"/>
              <a:buNone/>
            </a:pPr>
            <a:endParaRPr lang="en-US" altLang="zh-CN" sz="3200" dirty="0" smtClean="0">
              <a:latin typeface="High Tower Text" pitchFamily="18" charset="0"/>
              <a:ea typeface="SimSun" pitchFamily="2"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57200" y="76200"/>
            <a:ext cx="8229600" cy="1143000"/>
          </a:xfrm>
        </p:spPr>
        <p:txBody>
          <a:bodyPr/>
          <a:lstStyle/>
          <a:p>
            <a:r>
              <a:rPr lang="en-US" altLang="zh-CN" sz="4800" b="1" smtClean="0">
                <a:solidFill>
                  <a:srgbClr val="0066CC"/>
                </a:solidFill>
                <a:ea typeface="SimSun" pitchFamily="2" charset="-122"/>
              </a:rPr>
              <a:t>foreach</a:t>
            </a:r>
          </a:p>
        </p:txBody>
      </p:sp>
      <p:sp>
        <p:nvSpPr>
          <p:cNvPr id="79875" name="Rectangle 3"/>
          <p:cNvSpPr>
            <a:spLocks noGrp="1" noChangeArrowheads="1"/>
          </p:cNvSpPr>
          <p:nvPr>
            <p:ph type="body" idx="1"/>
          </p:nvPr>
        </p:nvSpPr>
        <p:spPr>
          <a:xfrm>
            <a:off x="304800" y="1325563"/>
            <a:ext cx="8610600" cy="5227637"/>
          </a:xfrm>
        </p:spPr>
        <p:txBody>
          <a:bodyPr/>
          <a:lstStyle/>
          <a:p>
            <a:pPr>
              <a:buFontTx/>
              <a:buNone/>
            </a:pPr>
            <a:r>
              <a:rPr lang="en-US" altLang="zh-CN" sz="2800" i="1" dirty="0" smtClean="0">
                <a:ea typeface="SimSun" pitchFamily="2" charset="-122"/>
              </a:rPr>
              <a:t>Example of the </a:t>
            </a:r>
            <a:r>
              <a:rPr lang="en-US" altLang="zh-CN" sz="2800" i="1" dirty="0" err="1" smtClean="0">
                <a:ea typeface="SimSun" pitchFamily="2" charset="-122"/>
              </a:rPr>
              <a:t>foreach</a:t>
            </a:r>
            <a:r>
              <a:rPr lang="en-US" altLang="zh-CN" sz="2800" i="1" dirty="0" smtClean="0">
                <a:ea typeface="SimSun" pitchFamily="2" charset="-122"/>
              </a:rPr>
              <a:t> loop:</a:t>
            </a:r>
          </a:p>
          <a:p>
            <a:pPr>
              <a:buFontTx/>
              <a:buNone/>
            </a:pPr>
            <a:endParaRPr lang="en-US" altLang="zh-CN" sz="900" dirty="0" smtClean="0">
              <a:ea typeface="SimSun" pitchFamily="2" charset="-122"/>
            </a:endParaRPr>
          </a:p>
          <a:p>
            <a:pPr lvl="1">
              <a:lnSpc>
                <a:spcPct val="90000"/>
              </a:lnSpc>
              <a:buFont typeface="Monotype Sorts"/>
              <a:buNone/>
            </a:pPr>
            <a:r>
              <a:rPr lang="en-US" altLang="zh-CN" sz="3200" dirty="0" smtClean="0">
                <a:latin typeface="Times New Roman" pitchFamily="18" charset="0"/>
                <a:ea typeface="SimSun" pitchFamily="2" charset="-122"/>
              </a:rPr>
              <a:t>#</a:t>
            </a:r>
            <a:r>
              <a:rPr lang="en-US" altLang="zh-CN" sz="3200" dirty="0" smtClean="0">
                <a:latin typeface="High Tower Text" pitchFamily="18" charset="0"/>
                <a:ea typeface="SimSun" pitchFamily="2" charset="-122"/>
              </a:rPr>
              <a:t>!/bin/</a:t>
            </a:r>
            <a:r>
              <a:rPr lang="en-US" altLang="zh-CN" sz="3200" dirty="0" err="1" smtClean="0">
                <a:latin typeface="High Tower Text" pitchFamily="18" charset="0"/>
                <a:ea typeface="SimSun" pitchFamily="2" charset="-122"/>
              </a:rPr>
              <a:t>tcsh</a:t>
            </a:r>
            <a:endParaRPr lang="en-US" altLang="zh-CN" sz="3200" dirty="0" smtClean="0">
              <a:latin typeface="High Tower Text" pitchFamily="18" charset="0"/>
              <a:ea typeface="SimSun" pitchFamily="2" charset="-122"/>
            </a:endParaRPr>
          </a:p>
          <a:p>
            <a:pPr lvl="1">
              <a:lnSpc>
                <a:spcPct val="90000"/>
              </a:lnSpc>
              <a:buFont typeface="Monotype Sorts"/>
              <a:buNone/>
            </a:pPr>
            <a:r>
              <a:rPr lang="en-US" altLang="zh-CN" sz="3200" dirty="0" err="1" smtClean="0">
                <a:latin typeface="High Tower Text" pitchFamily="18" charset="0"/>
                <a:ea typeface="SimSun" pitchFamily="2" charset="-122"/>
              </a:rPr>
              <a:t>foreach</a:t>
            </a:r>
            <a:r>
              <a:rPr lang="en-US" altLang="zh-CN" sz="3200" dirty="0" smtClean="0">
                <a:latin typeface="High Tower Text" pitchFamily="18" charset="0"/>
                <a:ea typeface="SimSun" pitchFamily="2" charset="-122"/>
              </a:rPr>
              <a:t> person (Bob Susan Joe)</a:t>
            </a:r>
          </a:p>
          <a:p>
            <a:pPr lvl="1">
              <a:lnSpc>
                <a:spcPct val="90000"/>
              </a:lnSpc>
              <a:buFont typeface="Monotype Sorts"/>
              <a:buNone/>
            </a:pPr>
            <a:r>
              <a:rPr lang="en-US" altLang="zh-CN" sz="3200" dirty="0" smtClean="0">
                <a:latin typeface="High Tower Text" pitchFamily="18" charset="0"/>
                <a:ea typeface="SimSun" pitchFamily="2" charset="-122"/>
              </a:rPr>
              <a:t>	echo Hello </a:t>
            </a:r>
            <a:r>
              <a:rPr lang="en-US" altLang="zh-CN" sz="3200" dirty="0" smtClean="0">
                <a:latin typeface="Times New Roman" pitchFamily="18" charset="0"/>
                <a:ea typeface="SimSun" pitchFamily="2" charset="-122"/>
              </a:rPr>
              <a:t>$</a:t>
            </a:r>
            <a:r>
              <a:rPr lang="en-US" altLang="zh-CN" sz="3200" dirty="0" smtClean="0">
                <a:latin typeface="High Tower Text" pitchFamily="18" charset="0"/>
                <a:ea typeface="SimSun" pitchFamily="2" charset="-122"/>
              </a:rPr>
              <a:t>person</a:t>
            </a:r>
          </a:p>
          <a:p>
            <a:pPr lvl="1">
              <a:lnSpc>
                <a:spcPct val="90000"/>
              </a:lnSpc>
              <a:buFont typeface="Monotype Sorts"/>
              <a:buNone/>
            </a:pPr>
            <a:r>
              <a:rPr lang="en-US" altLang="zh-CN" sz="3200" dirty="0" smtClean="0">
                <a:latin typeface="High Tower Text" pitchFamily="18" charset="0"/>
                <a:ea typeface="SimSun" pitchFamily="2" charset="-122"/>
              </a:rPr>
              <a:t>end</a:t>
            </a:r>
          </a:p>
          <a:p>
            <a:pPr lvl="1">
              <a:lnSpc>
                <a:spcPct val="90000"/>
              </a:lnSpc>
              <a:buFont typeface="Monotype Sorts"/>
              <a:buNone/>
            </a:pPr>
            <a:endParaRPr lang="en-US" altLang="zh-CN" sz="2000" dirty="0" smtClean="0">
              <a:ea typeface="SimSun" pitchFamily="2" charset="-122"/>
            </a:endParaRPr>
          </a:p>
          <a:p>
            <a:pPr>
              <a:lnSpc>
                <a:spcPct val="90000"/>
              </a:lnSpc>
              <a:buFont typeface="Monotype Sorts"/>
              <a:buNone/>
            </a:pPr>
            <a:r>
              <a:rPr lang="en-US" altLang="zh-CN" sz="2800" i="1" dirty="0" smtClean="0">
                <a:ea typeface="SimSun" pitchFamily="2" charset="-122"/>
              </a:rPr>
              <a:t>Output:</a:t>
            </a:r>
          </a:p>
          <a:p>
            <a:pPr>
              <a:lnSpc>
                <a:spcPct val="90000"/>
              </a:lnSpc>
              <a:buFont typeface="Monotype Sorts"/>
              <a:buNone/>
            </a:pPr>
            <a:r>
              <a:rPr lang="en-US" altLang="zh-CN" dirty="0" smtClean="0">
                <a:latin typeface="High Tower Text" pitchFamily="18" charset="0"/>
                <a:ea typeface="SimSun" pitchFamily="2" charset="-122"/>
              </a:rPr>
              <a:t>		Hello Bob</a:t>
            </a:r>
          </a:p>
          <a:p>
            <a:pPr>
              <a:lnSpc>
                <a:spcPct val="90000"/>
              </a:lnSpc>
              <a:buFont typeface="Monotype Sorts"/>
              <a:buNone/>
            </a:pPr>
            <a:r>
              <a:rPr lang="en-US" altLang="zh-CN" dirty="0" smtClean="0">
                <a:latin typeface="High Tower Text" pitchFamily="18" charset="0"/>
                <a:ea typeface="SimSun" pitchFamily="2" charset="-122"/>
              </a:rPr>
              <a:t>		Hello Susan</a:t>
            </a:r>
          </a:p>
          <a:p>
            <a:pPr>
              <a:lnSpc>
                <a:spcPct val="90000"/>
              </a:lnSpc>
              <a:buFont typeface="Monotype Sorts"/>
              <a:buNone/>
            </a:pPr>
            <a:r>
              <a:rPr lang="en-US" altLang="zh-CN" dirty="0" smtClean="0">
                <a:latin typeface="High Tower Text" pitchFamily="18" charset="0"/>
                <a:ea typeface="SimSun" pitchFamily="2" charset="-122"/>
              </a:rPr>
              <a:t>		Hello Joe</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type="body" idx="1"/>
          </p:nvPr>
        </p:nvSpPr>
        <p:spPr>
          <a:xfrm>
            <a:off x="457200" y="1179576"/>
            <a:ext cx="8229600" cy="5486400"/>
          </a:xfrm>
        </p:spPr>
        <p:txBody>
          <a:bodyPr/>
          <a:lstStyle/>
          <a:p>
            <a:pPr eaLnBrk="1" hangingPunct="1"/>
            <a:r>
              <a:rPr lang="en-US" altLang="zh-TW" sz="2800" i="1" dirty="0" smtClean="0"/>
              <a:t>If you want to run a command once for each of </a:t>
            </a:r>
            <a:br>
              <a:rPr lang="en-US" altLang="zh-TW" sz="2800" i="1" dirty="0" smtClean="0"/>
            </a:br>
            <a:r>
              <a:rPr lang="en-US" altLang="zh-TW" sz="2800" i="1" dirty="0" smtClean="0">
                <a:solidFill>
                  <a:srgbClr val="0033CC"/>
                </a:solidFill>
              </a:rPr>
              <a:t>a set of filenames</a:t>
            </a:r>
            <a:r>
              <a:rPr lang="en-US" altLang="zh-TW" sz="2800" i="1" dirty="0" smtClean="0"/>
              <a:t>:</a:t>
            </a:r>
            <a:endParaRPr lang="en-US" altLang="zh-TW" sz="1200" i="1" dirty="0" smtClean="0"/>
          </a:p>
          <a:p>
            <a:pPr eaLnBrk="1" hangingPunct="1">
              <a:spcBef>
                <a:spcPct val="0"/>
              </a:spcBef>
              <a:buFontTx/>
              <a:buNone/>
            </a:pPr>
            <a:r>
              <a:rPr lang="en-US" altLang="zh-TW" i="1" dirty="0" smtClean="0">
                <a:latin typeface="High Tower Text" pitchFamily="18" charset="0"/>
              </a:rPr>
              <a:t>	</a:t>
            </a:r>
            <a:r>
              <a:rPr lang="en-US" altLang="zh-TW" dirty="0" smtClean="0">
                <a:latin typeface="High Tower Text" pitchFamily="18" charset="0"/>
              </a:rPr>
              <a:t>	</a:t>
            </a:r>
            <a:r>
              <a:rPr lang="en-US" altLang="zh-TW" dirty="0" err="1" smtClean="0">
                <a:latin typeface="High Tower Text" pitchFamily="18" charset="0"/>
              </a:rPr>
              <a:t>foreach</a:t>
            </a:r>
            <a:r>
              <a:rPr lang="en-US" altLang="zh-TW" dirty="0" smtClean="0">
                <a:latin typeface="High Tower Text" pitchFamily="18" charset="0"/>
              </a:rPr>
              <a:t> </a:t>
            </a:r>
            <a:r>
              <a:rPr lang="en-US" altLang="zh-TW" dirty="0" err="1" smtClean="0">
                <a:latin typeface="High Tower Text" pitchFamily="18" charset="0"/>
              </a:rPr>
              <a:t>filenname</a:t>
            </a:r>
            <a:r>
              <a:rPr lang="en-US" altLang="zh-TW" dirty="0" smtClean="0">
                <a:latin typeface="High Tower Text" pitchFamily="18" charset="0"/>
              </a:rPr>
              <a:t> (</a:t>
            </a:r>
            <a:r>
              <a:rPr lang="en-US" altLang="zh-TW" dirty="0" smtClean="0">
                <a:solidFill>
                  <a:srgbClr val="0033CC"/>
                </a:solidFill>
                <a:latin typeface="High Tower Text" pitchFamily="18" charset="0"/>
              </a:rPr>
              <a:t>file</a:t>
            </a:r>
            <a:r>
              <a:rPr lang="en-US" altLang="zh-TW" dirty="0" smtClean="0">
                <a:solidFill>
                  <a:srgbClr val="0033CC"/>
                </a:solidFill>
                <a:latin typeface="Times New Roman" pitchFamily="18" charset="0"/>
                <a:cs typeface="Times New Roman" pitchFamily="18" charset="0"/>
              </a:rPr>
              <a:t>1</a:t>
            </a:r>
            <a:r>
              <a:rPr lang="en-US" altLang="zh-TW" dirty="0" smtClean="0">
                <a:solidFill>
                  <a:srgbClr val="0033CC"/>
                </a:solidFill>
                <a:latin typeface="High Tower Text" pitchFamily="18" charset="0"/>
              </a:rPr>
              <a:t> file</a:t>
            </a:r>
            <a:r>
              <a:rPr lang="en-US" altLang="zh-TW" dirty="0" smtClean="0">
                <a:solidFill>
                  <a:srgbClr val="0033CC"/>
                </a:solidFill>
                <a:latin typeface="Times New Roman" pitchFamily="18" charset="0"/>
                <a:cs typeface="Times New Roman" pitchFamily="18" charset="0"/>
              </a:rPr>
              <a:t>2</a:t>
            </a:r>
            <a:r>
              <a:rPr lang="en-US" altLang="zh-TW" dirty="0" smtClean="0">
                <a:solidFill>
                  <a:srgbClr val="0033CC"/>
                </a:solidFill>
                <a:latin typeface="High Tower Text" pitchFamily="18" charset="0"/>
              </a:rPr>
              <a:t> file</a:t>
            </a:r>
            <a:r>
              <a:rPr lang="en-US" altLang="zh-TW" dirty="0" smtClean="0">
                <a:solidFill>
                  <a:srgbClr val="0033CC"/>
                </a:solidFill>
                <a:latin typeface="Times New Roman" pitchFamily="18" charset="0"/>
                <a:cs typeface="Times New Roman" pitchFamily="18" charset="0"/>
              </a:rPr>
              <a:t>3</a:t>
            </a:r>
            <a:r>
              <a:rPr lang="en-US" altLang="zh-TW" dirty="0" smtClean="0">
                <a:solidFill>
                  <a:srgbClr val="0033CC"/>
                </a:solidFill>
                <a:latin typeface="High Tower Text" pitchFamily="18" charset="0"/>
              </a:rPr>
              <a:t> file</a:t>
            </a:r>
            <a:r>
              <a:rPr lang="en-US" altLang="zh-TW" dirty="0" smtClean="0">
                <a:solidFill>
                  <a:srgbClr val="0033CC"/>
                </a:solidFill>
                <a:latin typeface="Times New Roman" pitchFamily="18" charset="0"/>
                <a:cs typeface="Times New Roman" pitchFamily="18" charset="0"/>
              </a:rPr>
              <a:t>4</a:t>
            </a:r>
            <a:r>
              <a:rPr lang="en-US" altLang="zh-TW" dirty="0" smtClean="0">
                <a:latin typeface="High Tower Text" pitchFamily="18" charset="0"/>
              </a:rPr>
              <a:t>)</a:t>
            </a:r>
          </a:p>
          <a:p>
            <a:pPr eaLnBrk="1" hangingPunct="1">
              <a:spcBef>
                <a:spcPct val="0"/>
              </a:spcBef>
              <a:buFontTx/>
              <a:buNone/>
            </a:pPr>
            <a:r>
              <a:rPr lang="en-US" altLang="zh-TW" dirty="0" smtClean="0">
                <a:latin typeface="High Tower Text" pitchFamily="18" charset="0"/>
              </a:rPr>
              <a:t>		   cat </a:t>
            </a:r>
            <a:r>
              <a:rPr lang="en-US" altLang="zh-TW" dirty="0" smtClean="0">
                <a:latin typeface="Times New Roman" pitchFamily="18" charset="0"/>
                <a:cs typeface="Times New Roman" pitchFamily="18" charset="0"/>
              </a:rPr>
              <a:t>$</a:t>
            </a:r>
            <a:r>
              <a:rPr lang="en-US" altLang="zh-TW" dirty="0" smtClean="0">
                <a:latin typeface="High Tower Text" pitchFamily="18" charset="0"/>
              </a:rPr>
              <a:t>filename | </a:t>
            </a:r>
            <a:r>
              <a:rPr lang="en-US" altLang="zh-TW" dirty="0" err="1" smtClean="0">
                <a:latin typeface="High Tower Text" pitchFamily="18" charset="0"/>
              </a:rPr>
              <a:t>wc</a:t>
            </a:r>
            <a:endParaRPr lang="en-US" altLang="zh-TW" dirty="0" smtClean="0">
              <a:latin typeface="High Tower Text" pitchFamily="18" charset="0"/>
            </a:endParaRPr>
          </a:p>
          <a:p>
            <a:pPr eaLnBrk="1" hangingPunct="1">
              <a:spcBef>
                <a:spcPct val="0"/>
              </a:spcBef>
              <a:buFontTx/>
              <a:buNone/>
            </a:pPr>
            <a:r>
              <a:rPr lang="en-US" altLang="zh-TW" dirty="0" smtClean="0">
                <a:latin typeface="High Tower Text" pitchFamily="18" charset="0"/>
              </a:rPr>
              <a:t>		end</a:t>
            </a:r>
          </a:p>
          <a:p>
            <a:pPr eaLnBrk="1" hangingPunct="1">
              <a:spcBef>
                <a:spcPct val="0"/>
              </a:spcBef>
            </a:pPr>
            <a:endParaRPr lang="en-US" altLang="zh-TW" sz="900" dirty="0" smtClean="0">
              <a:latin typeface="High Tower Text" pitchFamily="18" charset="0"/>
            </a:endParaRPr>
          </a:p>
          <a:p>
            <a:pPr eaLnBrk="1" hangingPunct="1">
              <a:spcBef>
                <a:spcPct val="0"/>
              </a:spcBef>
              <a:buFontTx/>
              <a:buNone/>
            </a:pPr>
            <a:r>
              <a:rPr lang="en-US" altLang="zh-TW" dirty="0" smtClean="0">
                <a:latin typeface="High Tower Text" pitchFamily="18" charset="0"/>
              </a:rPr>
              <a:t>		</a:t>
            </a:r>
            <a:r>
              <a:rPr lang="en-US" altLang="zh-TW" dirty="0" err="1" smtClean="0">
                <a:solidFill>
                  <a:schemeClr val="bg1"/>
                </a:solidFill>
                <a:latin typeface="High Tower Text" pitchFamily="18" charset="0"/>
              </a:rPr>
              <a:t>foreach</a:t>
            </a:r>
            <a:r>
              <a:rPr lang="en-US" altLang="zh-TW" dirty="0" smtClean="0">
                <a:solidFill>
                  <a:schemeClr val="bg1"/>
                </a:solidFill>
                <a:latin typeface="High Tower Text" pitchFamily="18" charset="0"/>
              </a:rPr>
              <a:t> file(*)</a:t>
            </a:r>
          </a:p>
          <a:p>
            <a:pPr eaLnBrk="1" hangingPunct="1">
              <a:spcBef>
                <a:spcPct val="0"/>
              </a:spcBef>
              <a:buFontTx/>
              <a:buNone/>
            </a:pPr>
            <a:r>
              <a:rPr lang="en-US" altLang="zh-TW" dirty="0" smtClean="0">
                <a:solidFill>
                  <a:schemeClr val="bg1"/>
                </a:solidFill>
                <a:latin typeface="High Tower Text" pitchFamily="18" charset="0"/>
              </a:rPr>
              <a:t>		   echo There is a file named </a:t>
            </a:r>
            <a:r>
              <a:rPr lang="en-US" altLang="zh-TW" dirty="0" smtClean="0">
                <a:solidFill>
                  <a:schemeClr val="bg1"/>
                </a:solidFill>
                <a:latin typeface="Times New Roman" pitchFamily="18" charset="0"/>
                <a:cs typeface="Times New Roman" pitchFamily="18" charset="0"/>
              </a:rPr>
              <a:t>$</a:t>
            </a:r>
            <a:r>
              <a:rPr lang="en-US" altLang="zh-TW" dirty="0" smtClean="0">
                <a:solidFill>
                  <a:schemeClr val="bg1"/>
                </a:solidFill>
                <a:latin typeface="High Tower Text" pitchFamily="18" charset="0"/>
              </a:rPr>
              <a:t>file</a:t>
            </a:r>
          </a:p>
          <a:p>
            <a:pPr eaLnBrk="1" hangingPunct="1">
              <a:spcBef>
                <a:spcPct val="0"/>
              </a:spcBef>
              <a:buFontTx/>
              <a:buNone/>
            </a:pPr>
            <a:r>
              <a:rPr lang="en-US" altLang="zh-TW" dirty="0" smtClean="0">
                <a:solidFill>
                  <a:schemeClr val="bg1"/>
                </a:solidFill>
                <a:latin typeface="High Tower Text" pitchFamily="18" charset="0"/>
              </a:rPr>
              <a:t>		end</a:t>
            </a:r>
          </a:p>
          <a:p>
            <a:pPr eaLnBrk="1" hangingPunct="1">
              <a:spcBef>
                <a:spcPct val="0"/>
              </a:spcBef>
              <a:buFontTx/>
              <a:buNone/>
            </a:pPr>
            <a:endParaRPr lang="en-US" altLang="zh-TW" sz="900" dirty="0" smtClean="0">
              <a:solidFill>
                <a:schemeClr val="bg1"/>
              </a:solidFill>
              <a:latin typeface="High Tower Text" pitchFamily="18" charset="0"/>
            </a:endParaRPr>
          </a:p>
          <a:p>
            <a:pPr eaLnBrk="1" hangingPunct="1">
              <a:spcBef>
                <a:spcPct val="0"/>
              </a:spcBef>
              <a:buFontTx/>
              <a:buNone/>
            </a:pPr>
            <a:r>
              <a:rPr lang="en-US" altLang="zh-TW" dirty="0" smtClean="0">
                <a:solidFill>
                  <a:schemeClr val="bg1"/>
                </a:solidFill>
                <a:latin typeface="High Tower Text" pitchFamily="18" charset="0"/>
              </a:rPr>
              <a:t>		</a:t>
            </a:r>
            <a:r>
              <a:rPr lang="en-US" altLang="zh-TW" dirty="0" err="1" smtClean="0">
                <a:solidFill>
                  <a:schemeClr val="bg1"/>
                </a:solidFill>
                <a:latin typeface="High Tower Text" pitchFamily="18" charset="0"/>
              </a:rPr>
              <a:t>foreach</a:t>
            </a:r>
            <a:r>
              <a:rPr lang="en-US" altLang="zh-TW" dirty="0" smtClean="0">
                <a:solidFill>
                  <a:schemeClr val="bg1"/>
                </a:solidFill>
                <a:latin typeface="High Tower Text" pitchFamily="18" charset="0"/>
              </a:rPr>
              <a:t> </a:t>
            </a:r>
            <a:r>
              <a:rPr lang="en-US" altLang="zh-TW" dirty="0" err="1" smtClean="0">
                <a:solidFill>
                  <a:schemeClr val="bg1"/>
                </a:solidFill>
                <a:latin typeface="High Tower Text" pitchFamily="18" charset="0"/>
              </a:rPr>
              <a:t>fn</a:t>
            </a:r>
            <a:r>
              <a:rPr lang="en-US" altLang="zh-TW" dirty="0" smtClean="0">
                <a:solidFill>
                  <a:schemeClr val="bg1"/>
                </a:solidFill>
                <a:latin typeface="High Tower Text" pitchFamily="18" charset="0"/>
              </a:rPr>
              <a:t> (f*[</a:t>
            </a:r>
            <a:r>
              <a:rPr lang="en-US" altLang="zh-TW" dirty="0" smtClean="0">
                <a:solidFill>
                  <a:schemeClr val="bg1"/>
                </a:solidFill>
                <a:latin typeface="Times New Roman" pitchFamily="18" charset="0"/>
                <a:cs typeface="Times New Roman" pitchFamily="18" charset="0"/>
              </a:rPr>
              <a:t>1-4</a:t>
            </a:r>
            <a:r>
              <a:rPr lang="en-US" altLang="zh-TW" dirty="0" smtClean="0">
                <a:solidFill>
                  <a:schemeClr val="bg1"/>
                </a:solidFill>
                <a:latin typeface="High Tower Text" pitchFamily="18" charset="0"/>
              </a:rPr>
              <a:t>])</a:t>
            </a:r>
          </a:p>
          <a:p>
            <a:pPr eaLnBrk="1" hangingPunct="1">
              <a:spcBef>
                <a:spcPct val="0"/>
              </a:spcBef>
              <a:buFontTx/>
              <a:buNone/>
            </a:pPr>
            <a:r>
              <a:rPr lang="en-US" altLang="zh-TW" dirty="0" smtClean="0">
                <a:solidFill>
                  <a:schemeClr val="bg1"/>
                </a:solidFill>
                <a:latin typeface="High Tower Text" pitchFamily="18" charset="0"/>
              </a:rPr>
              <a:t>		   cat </a:t>
            </a:r>
            <a:r>
              <a:rPr lang="en-US" altLang="zh-TW" dirty="0" smtClean="0">
                <a:solidFill>
                  <a:schemeClr val="bg1"/>
                </a:solidFill>
                <a:latin typeface="Times New Roman" pitchFamily="18" charset="0"/>
                <a:cs typeface="Times New Roman" pitchFamily="18" charset="0"/>
              </a:rPr>
              <a:t>$</a:t>
            </a:r>
            <a:r>
              <a:rPr lang="en-US" altLang="zh-TW" dirty="0" err="1" smtClean="0">
                <a:solidFill>
                  <a:schemeClr val="bg1"/>
                </a:solidFill>
                <a:latin typeface="High Tower Text" pitchFamily="18" charset="0"/>
              </a:rPr>
              <a:t>fn</a:t>
            </a:r>
            <a:r>
              <a:rPr lang="en-US" altLang="zh-TW" dirty="0" smtClean="0">
                <a:solidFill>
                  <a:schemeClr val="bg1"/>
                </a:solidFill>
                <a:latin typeface="High Tower Text" pitchFamily="18" charset="0"/>
              </a:rPr>
              <a:t> | </a:t>
            </a:r>
            <a:r>
              <a:rPr lang="en-US" altLang="zh-TW" dirty="0" err="1" smtClean="0">
                <a:solidFill>
                  <a:schemeClr val="bg1"/>
                </a:solidFill>
                <a:latin typeface="High Tower Text" pitchFamily="18" charset="0"/>
              </a:rPr>
              <a:t>fgrep</a:t>
            </a:r>
            <a:r>
              <a:rPr lang="en-US" altLang="zh-TW" dirty="0" smtClean="0">
                <a:solidFill>
                  <a:schemeClr val="bg1"/>
                </a:solidFill>
                <a:latin typeface="High Tower Text" pitchFamily="18" charset="0"/>
              </a:rPr>
              <a:t> Hello | </a:t>
            </a:r>
            <a:r>
              <a:rPr lang="en-US" altLang="zh-TW" dirty="0" err="1" smtClean="0">
                <a:solidFill>
                  <a:schemeClr val="bg1"/>
                </a:solidFill>
                <a:latin typeface="High Tower Text" pitchFamily="18" charset="0"/>
              </a:rPr>
              <a:t>wc</a:t>
            </a:r>
            <a:r>
              <a:rPr lang="en-US" altLang="zh-TW" dirty="0" smtClean="0">
                <a:solidFill>
                  <a:schemeClr val="bg1"/>
                </a:solidFill>
                <a:latin typeface="High Tower Text" pitchFamily="18" charset="0"/>
              </a:rPr>
              <a:t> </a:t>
            </a:r>
            <a:r>
              <a:rPr lang="en-US" altLang="zh-TW" dirty="0" smtClean="0">
                <a:solidFill>
                  <a:schemeClr val="bg1"/>
                </a:solidFill>
                <a:latin typeface="Times New Roman" pitchFamily="18" charset="0"/>
                <a:cs typeface="Times New Roman" pitchFamily="18" charset="0"/>
              </a:rPr>
              <a:t>-</a:t>
            </a:r>
            <a:r>
              <a:rPr lang="en-US" altLang="zh-TW" dirty="0" smtClean="0">
                <a:solidFill>
                  <a:schemeClr val="bg1"/>
                </a:solidFill>
                <a:latin typeface="High Tower Text" pitchFamily="18" charset="0"/>
              </a:rPr>
              <a:t>l</a:t>
            </a:r>
          </a:p>
          <a:p>
            <a:pPr eaLnBrk="1" hangingPunct="1">
              <a:spcBef>
                <a:spcPct val="0"/>
              </a:spcBef>
              <a:buFontTx/>
              <a:buNone/>
            </a:pPr>
            <a:r>
              <a:rPr lang="en-US" altLang="zh-TW" dirty="0" smtClean="0">
                <a:solidFill>
                  <a:schemeClr val="bg1"/>
                </a:solidFill>
                <a:latin typeface="High Tower Text" pitchFamily="18" charset="0"/>
              </a:rPr>
              <a:t>		end</a:t>
            </a:r>
          </a:p>
          <a:p>
            <a:pPr eaLnBrk="1" hangingPunct="1">
              <a:spcBef>
                <a:spcPct val="0"/>
              </a:spcBef>
              <a:buFontTx/>
              <a:buNone/>
            </a:pPr>
            <a:endParaRPr lang="en-US" altLang="zh-TW" sz="800" dirty="0" smtClean="0">
              <a:latin typeface="High Tower Text" pitchFamily="18" charset="0"/>
            </a:endParaRPr>
          </a:p>
          <a:p>
            <a:pPr eaLnBrk="1" hangingPunct="1">
              <a:buFontTx/>
              <a:buNone/>
            </a:pPr>
            <a:endParaRPr lang="en-US" altLang="zh-TW" sz="2800" i="1" dirty="0" smtClean="0"/>
          </a:p>
          <a:p>
            <a:pPr eaLnBrk="1" hangingPunct="1"/>
            <a:endParaRPr lang="en-US" altLang="zh-TW" sz="2800" dirty="0" smtClean="0"/>
          </a:p>
        </p:txBody>
      </p:sp>
      <p:sp>
        <p:nvSpPr>
          <p:cNvPr id="80899"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a:spcBef>
                <a:spcPct val="0"/>
              </a:spcBef>
              <a:buFontTx/>
              <a:buNone/>
            </a:pPr>
            <a:r>
              <a:rPr lang="en-US" altLang="zh-CN" sz="4800">
                <a:solidFill>
                  <a:srgbClr val="0066CC"/>
                </a:solidFill>
                <a:ea typeface="SimSun" pitchFamily="2" charset="-122"/>
              </a:rPr>
              <a:t>foreach</a:t>
            </a:r>
          </a:p>
        </p:txBody>
      </p:sp>
      <p:sp>
        <p:nvSpPr>
          <p:cNvPr id="4" name="AutoShape 6"/>
          <p:cNvSpPr>
            <a:spLocks noChangeArrowheads="1"/>
          </p:cNvSpPr>
          <p:nvPr/>
        </p:nvSpPr>
        <p:spPr bwMode="auto">
          <a:xfrm>
            <a:off x="4267200" y="3375453"/>
            <a:ext cx="4569941" cy="2971800"/>
          </a:xfrm>
          <a:prstGeom prst="wedgeRectCallout">
            <a:avLst>
              <a:gd name="adj1" fmla="val -8513"/>
              <a:gd name="adj2" fmla="val -80145"/>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buClr>
                <a:schemeClr val="accent1"/>
              </a:buClr>
              <a:buSzPct val="85000"/>
              <a:buFont typeface="Wingdings" pitchFamily="2" charset="2"/>
              <a:buNone/>
            </a:pPr>
            <a:r>
              <a:rPr kumimoji="0" lang="en-US" altLang="zh-TW" sz="3600" b="0" dirty="0" smtClean="0">
                <a:solidFill>
                  <a:schemeClr val="tx2"/>
                </a:solidFill>
                <a:latin typeface="Arial Narrow" pitchFamily="34" charset="0"/>
              </a:rPr>
              <a:t>This is a set of file names. We know this because they get sent to</a:t>
            </a:r>
            <a:r>
              <a:rPr kumimoji="0" lang="en-US" altLang="zh-TW" sz="3600" b="0" dirty="0" smtClean="0">
                <a:latin typeface="Arial Narrow" pitchFamily="34" charset="0"/>
              </a:rPr>
              <a:t> “cat</a:t>
            </a:r>
            <a:r>
              <a:rPr kumimoji="0" lang="en-US" altLang="zh-TW" sz="3600" b="0" dirty="0" smtClean="0">
                <a:solidFill>
                  <a:schemeClr val="tx2"/>
                </a:solidFill>
                <a:latin typeface="Arial Narrow" pitchFamily="34" charset="0"/>
              </a:rPr>
              <a:t>” (not because the names begin with “file”).</a:t>
            </a:r>
            <a:endParaRPr kumimoji="0" lang="en-US" altLang="zh-TW" sz="3600" b="0" dirty="0">
              <a:solidFill>
                <a:schemeClr val="tx2"/>
              </a:solidFill>
              <a:latin typeface="Arial Narrow" pitchFamily="34" charset="0"/>
            </a:endParaRPr>
          </a:p>
        </p:txBody>
      </p:sp>
    </p:spTree>
    <p:extLst>
      <p:ext uri="{BB962C8B-B14F-4D97-AF65-F5344CB8AC3E}">
        <p14:creationId xmlns:p14="http://schemas.microsoft.com/office/powerpoint/2010/main" val="243963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type="body" idx="1"/>
          </p:nvPr>
        </p:nvSpPr>
        <p:spPr>
          <a:xfrm>
            <a:off x="457200" y="1179576"/>
            <a:ext cx="8229600" cy="5486400"/>
          </a:xfrm>
        </p:spPr>
        <p:txBody>
          <a:bodyPr/>
          <a:lstStyle/>
          <a:p>
            <a:pPr eaLnBrk="1" hangingPunct="1"/>
            <a:r>
              <a:rPr lang="en-US" altLang="zh-TW" sz="2800" i="1" dirty="0" smtClean="0"/>
              <a:t>If you want to run a command once for each of </a:t>
            </a:r>
          </a:p>
          <a:p>
            <a:pPr marL="0" indent="346075" eaLnBrk="1" hangingPunct="1">
              <a:spcBef>
                <a:spcPts val="0"/>
              </a:spcBef>
              <a:buNone/>
            </a:pPr>
            <a:r>
              <a:rPr lang="en-US" altLang="zh-TW" sz="2800" i="1" dirty="0" smtClean="0">
                <a:solidFill>
                  <a:srgbClr val="0033CC"/>
                </a:solidFill>
              </a:rPr>
              <a:t>a set of filenames</a:t>
            </a:r>
            <a:r>
              <a:rPr lang="en-US" altLang="zh-TW" sz="2800" i="1" dirty="0" smtClean="0"/>
              <a:t>:</a:t>
            </a:r>
            <a:endParaRPr lang="en-US" altLang="zh-TW" sz="1200" i="1" dirty="0" smtClean="0"/>
          </a:p>
          <a:p>
            <a:pPr eaLnBrk="1" hangingPunct="1">
              <a:spcBef>
                <a:spcPct val="0"/>
              </a:spcBef>
              <a:buFontTx/>
              <a:buNone/>
            </a:pPr>
            <a:r>
              <a:rPr lang="en-US" altLang="zh-TW" i="1" dirty="0" smtClean="0">
                <a:latin typeface="High Tower Text" pitchFamily="18" charset="0"/>
              </a:rPr>
              <a:t>	</a:t>
            </a:r>
            <a:r>
              <a:rPr lang="en-US" altLang="zh-TW" dirty="0" smtClean="0">
                <a:latin typeface="High Tower Text" pitchFamily="18" charset="0"/>
              </a:rPr>
              <a:t>	</a:t>
            </a:r>
            <a:r>
              <a:rPr lang="en-US" altLang="zh-TW" dirty="0" err="1" smtClean="0">
                <a:latin typeface="High Tower Text" pitchFamily="18" charset="0"/>
              </a:rPr>
              <a:t>foreach</a:t>
            </a:r>
            <a:r>
              <a:rPr lang="en-US" altLang="zh-TW" dirty="0" smtClean="0">
                <a:latin typeface="High Tower Text" pitchFamily="18" charset="0"/>
              </a:rPr>
              <a:t> </a:t>
            </a:r>
            <a:r>
              <a:rPr lang="en-US" altLang="zh-TW" dirty="0" err="1" smtClean="0">
                <a:latin typeface="High Tower Text" pitchFamily="18" charset="0"/>
              </a:rPr>
              <a:t>filenname</a:t>
            </a:r>
            <a:r>
              <a:rPr lang="en-US" altLang="zh-TW" dirty="0" smtClean="0">
                <a:latin typeface="High Tower Text" pitchFamily="18" charset="0"/>
              </a:rPr>
              <a:t> (</a:t>
            </a:r>
            <a:r>
              <a:rPr lang="en-US" altLang="zh-TW" dirty="0" smtClean="0">
                <a:solidFill>
                  <a:srgbClr val="0033CC"/>
                </a:solidFill>
                <a:latin typeface="High Tower Text" pitchFamily="18" charset="0"/>
              </a:rPr>
              <a:t>file</a:t>
            </a:r>
            <a:r>
              <a:rPr lang="en-US" altLang="zh-TW" dirty="0" smtClean="0">
                <a:solidFill>
                  <a:srgbClr val="0033CC"/>
                </a:solidFill>
                <a:latin typeface="Times New Roman" pitchFamily="18" charset="0"/>
                <a:cs typeface="Times New Roman" pitchFamily="18" charset="0"/>
              </a:rPr>
              <a:t>1</a:t>
            </a:r>
            <a:r>
              <a:rPr lang="en-US" altLang="zh-TW" dirty="0" smtClean="0">
                <a:solidFill>
                  <a:srgbClr val="0033CC"/>
                </a:solidFill>
                <a:latin typeface="High Tower Text" pitchFamily="18" charset="0"/>
              </a:rPr>
              <a:t> file</a:t>
            </a:r>
            <a:r>
              <a:rPr lang="en-US" altLang="zh-TW" dirty="0" smtClean="0">
                <a:solidFill>
                  <a:srgbClr val="0033CC"/>
                </a:solidFill>
                <a:latin typeface="Times New Roman" pitchFamily="18" charset="0"/>
                <a:cs typeface="Times New Roman" pitchFamily="18" charset="0"/>
              </a:rPr>
              <a:t>2</a:t>
            </a:r>
            <a:r>
              <a:rPr lang="en-US" altLang="zh-TW" dirty="0" smtClean="0">
                <a:solidFill>
                  <a:srgbClr val="0033CC"/>
                </a:solidFill>
                <a:latin typeface="High Tower Text" pitchFamily="18" charset="0"/>
              </a:rPr>
              <a:t> file</a:t>
            </a:r>
            <a:r>
              <a:rPr lang="en-US" altLang="zh-TW" dirty="0" smtClean="0">
                <a:solidFill>
                  <a:srgbClr val="0033CC"/>
                </a:solidFill>
                <a:latin typeface="Times New Roman" pitchFamily="18" charset="0"/>
                <a:cs typeface="Times New Roman" pitchFamily="18" charset="0"/>
              </a:rPr>
              <a:t>3</a:t>
            </a:r>
            <a:r>
              <a:rPr lang="en-US" altLang="zh-TW" dirty="0" smtClean="0">
                <a:solidFill>
                  <a:srgbClr val="0033CC"/>
                </a:solidFill>
                <a:latin typeface="High Tower Text" pitchFamily="18" charset="0"/>
              </a:rPr>
              <a:t> file</a:t>
            </a:r>
            <a:r>
              <a:rPr lang="en-US" altLang="zh-TW" dirty="0" smtClean="0">
                <a:solidFill>
                  <a:srgbClr val="0033CC"/>
                </a:solidFill>
                <a:latin typeface="Times New Roman" pitchFamily="18" charset="0"/>
                <a:cs typeface="Times New Roman" pitchFamily="18" charset="0"/>
              </a:rPr>
              <a:t>4</a:t>
            </a:r>
            <a:r>
              <a:rPr lang="en-US" altLang="zh-TW" dirty="0" smtClean="0">
                <a:latin typeface="High Tower Text" pitchFamily="18" charset="0"/>
              </a:rPr>
              <a:t>)</a:t>
            </a:r>
          </a:p>
          <a:p>
            <a:pPr eaLnBrk="1" hangingPunct="1">
              <a:spcBef>
                <a:spcPct val="0"/>
              </a:spcBef>
              <a:buFontTx/>
              <a:buNone/>
            </a:pPr>
            <a:r>
              <a:rPr lang="en-US" altLang="zh-TW" dirty="0" smtClean="0">
                <a:latin typeface="High Tower Text" pitchFamily="18" charset="0"/>
              </a:rPr>
              <a:t>		   </a:t>
            </a:r>
            <a:r>
              <a:rPr lang="en-US" altLang="zh-TW" dirty="0" smtClean="0">
                <a:solidFill>
                  <a:srgbClr val="FF0000"/>
                </a:solidFill>
                <a:latin typeface="High Tower Text" pitchFamily="18" charset="0"/>
              </a:rPr>
              <a:t>cat</a:t>
            </a:r>
            <a:r>
              <a:rPr lang="en-US" altLang="zh-TW" dirty="0" smtClean="0">
                <a:latin typeface="High Tower Text" pitchFamily="18" charset="0"/>
              </a:rPr>
              <a:t> </a:t>
            </a:r>
            <a:r>
              <a:rPr lang="en-US" altLang="zh-TW" dirty="0" smtClean="0">
                <a:latin typeface="Times New Roman" pitchFamily="18" charset="0"/>
                <a:cs typeface="Times New Roman" pitchFamily="18" charset="0"/>
              </a:rPr>
              <a:t>$</a:t>
            </a:r>
            <a:r>
              <a:rPr lang="en-US" altLang="zh-TW" dirty="0" smtClean="0">
                <a:latin typeface="High Tower Text" pitchFamily="18" charset="0"/>
              </a:rPr>
              <a:t>filename | </a:t>
            </a:r>
            <a:r>
              <a:rPr lang="en-US" altLang="zh-TW" dirty="0" err="1" smtClean="0">
                <a:latin typeface="High Tower Text" pitchFamily="18" charset="0"/>
              </a:rPr>
              <a:t>wc</a:t>
            </a:r>
            <a:endParaRPr lang="en-US" altLang="zh-TW" dirty="0" smtClean="0">
              <a:latin typeface="High Tower Text" pitchFamily="18" charset="0"/>
            </a:endParaRPr>
          </a:p>
          <a:p>
            <a:pPr eaLnBrk="1" hangingPunct="1">
              <a:spcBef>
                <a:spcPct val="0"/>
              </a:spcBef>
              <a:buFontTx/>
              <a:buNone/>
            </a:pPr>
            <a:r>
              <a:rPr lang="en-US" altLang="zh-TW" dirty="0" smtClean="0">
                <a:latin typeface="High Tower Text" pitchFamily="18" charset="0"/>
              </a:rPr>
              <a:t>		end</a:t>
            </a:r>
          </a:p>
          <a:p>
            <a:pPr eaLnBrk="1" hangingPunct="1">
              <a:spcBef>
                <a:spcPct val="0"/>
              </a:spcBef>
            </a:pPr>
            <a:endParaRPr lang="en-US" altLang="zh-TW" sz="900" dirty="0" smtClean="0">
              <a:latin typeface="High Tower Text" pitchFamily="18" charset="0"/>
            </a:endParaRPr>
          </a:p>
          <a:p>
            <a:pPr eaLnBrk="1" hangingPunct="1">
              <a:spcBef>
                <a:spcPct val="0"/>
              </a:spcBef>
              <a:buFontTx/>
              <a:buNone/>
            </a:pPr>
            <a:r>
              <a:rPr lang="en-US" altLang="zh-TW" dirty="0" smtClean="0">
                <a:latin typeface="High Tower Text" pitchFamily="18" charset="0"/>
              </a:rPr>
              <a:t>		</a:t>
            </a:r>
            <a:r>
              <a:rPr lang="en-US" altLang="zh-TW" dirty="0" err="1" smtClean="0">
                <a:solidFill>
                  <a:schemeClr val="bg1"/>
                </a:solidFill>
                <a:latin typeface="High Tower Text" pitchFamily="18" charset="0"/>
              </a:rPr>
              <a:t>foreach</a:t>
            </a:r>
            <a:r>
              <a:rPr lang="en-US" altLang="zh-TW" dirty="0" smtClean="0">
                <a:solidFill>
                  <a:schemeClr val="bg1"/>
                </a:solidFill>
                <a:latin typeface="High Tower Text" pitchFamily="18" charset="0"/>
              </a:rPr>
              <a:t> file(*)</a:t>
            </a:r>
          </a:p>
          <a:p>
            <a:pPr eaLnBrk="1" hangingPunct="1">
              <a:spcBef>
                <a:spcPct val="0"/>
              </a:spcBef>
              <a:buFontTx/>
              <a:buNone/>
            </a:pPr>
            <a:r>
              <a:rPr lang="en-US" altLang="zh-TW" dirty="0" smtClean="0">
                <a:solidFill>
                  <a:schemeClr val="bg1"/>
                </a:solidFill>
                <a:latin typeface="High Tower Text" pitchFamily="18" charset="0"/>
              </a:rPr>
              <a:t>		   echo There is a file named </a:t>
            </a:r>
            <a:r>
              <a:rPr lang="en-US" altLang="zh-TW" dirty="0" smtClean="0">
                <a:solidFill>
                  <a:schemeClr val="bg1"/>
                </a:solidFill>
                <a:latin typeface="Times New Roman" pitchFamily="18" charset="0"/>
                <a:cs typeface="Times New Roman" pitchFamily="18" charset="0"/>
              </a:rPr>
              <a:t>$</a:t>
            </a:r>
            <a:r>
              <a:rPr lang="en-US" altLang="zh-TW" dirty="0" smtClean="0">
                <a:solidFill>
                  <a:schemeClr val="bg1"/>
                </a:solidFill>
                <a:latin typeface="High Tower Text" pitchFamily="18" charset="0"/>
              </a:rPr>
              <a:t>file</a:t>
            </a:r>
          </a:p>
          <a:p>
            <a:pPr eaLnBrk="1" hangingPunct="1">
              <a:spcBef>
                <a:spcPct val="0"/>
              </a:spcBef>
              <a:buFontTx/>
              <a:buNone/>
            </a:pPr>
            <a:r>
              <a:rPr lang="en-US" altLang="zh-TW" dirty="0" smtClean="0">
                <a:solidFill>
                  <a:schemeClr val="bg1"/>
                </a:solidFill>
                <a:latin typeface="High Tower Text" pitchFamily="18" charset="0"/>
              </a:rPr>
              <a:t>		end</a:t>
            </a:r>
          </a:p>
          <a:p>
            <a:pPr eaLnBrk="1" hangingPunct="1">
              <a:spcBef>
                <a:spcPct val="0"/>
              </a:spcBef>
              <a:buFontTx/>
              <a:buNone/>
            </a:pPr>
            <a:endParaRPr lang="en-US" altLang="zh-TW" sz="900" dirty="0" smtClean="0">
              <a:solidFill>
                <a:schemeClr val="bg1"/>
              </a:solidFill>
              <a:latin typeface="High Tower Text" pitchFamily="18" charset="0"/>
            </a:endParaRPr>
          </a:p>
          <a:p>
            <a:pPr eaLnBrk="1" hangingPunct="1">
              <a:spcBef>
                <a:spcPct val="0"/>
              </a:spcBef>
              <a:buFontTx/>
              <a:buNone/>
            </a:pPr>
            <a:r>
              <a:rPr lang="en-US" altLang="zh-TW" dirty="0" smtClean="0">
                <a:solidFill>
                  <a:schemeClr val="bg1"/>
                </a:solidFill>
                <a:latin typeface="High Tower Text" pitchFamily="18" charset="0"/>
              </a:rPr>
              <a:t>		</a:t>
            </a:r>
            <a:r>
              <a:rPr lang="en-US" altLang="zh-TW" dirty="0" err="1" smtClean="0">
                <a:solidFill>
                  <a:schemeClr val="bg1"/>
                </a:solidFill>
                <a:latin typeface="High Tower Text" pitchFamily="18" charset="0"/>
              </a:rPr>
              <a:t>foreach</a:t>
            </a:r>
            <a:r>
              <a:rPr lang="en-US" altLang="zh-TW" dirty="0" smtClean="0">
                <a:solidFill>
                  <a:schemeClr val="bg1"/>
                </a:solidFill>
                <a:latin typeface="High Tower Text" pitchFamily="18" charset="0"/>
              </a:rPr>
              <a:t> </a:t>
            </a:r>
            <a:r>
              <a:rPr lang="en-US" altLang="zh-TW" dirty="0" err="1" smtClean="0">
                <a:solidFill>
                  <a:schemeClr val="bg1"/>
                </a:solidFill>
                <a:latin typeface="High Tower Text" pitchFamily="18" charset="0"/>
              </a:rPr>
              <a:t>fn</a:t>
            </a:r>
            <a:r>
              <a:rPr lang="en-US" altLang="zh-TW" dirty="0" smtClean="0">
                <a:solidFill>
                  <a:schemeClr val="bg1"/>
                </a:solidFill>
                <a:latin typeface="High Tower Text" pitchFamily="18" charset="0"/>
              </a:rPr>
              <a:t> (f*[</a:t>
            </a:r>
            <a:r>
              <a:rPr lang="en-US" altLang="zh-TW" dirty="0" smtClean="0">
                <a:solidFill>
                  <a:schemeClr val="bg1"/>
                </a:solidFill>
                <a:latin typeface="Times New Roman" pitchFamily="18" charset="0"/>
                <a:cs typeface="Times New Roman" pitchFamily="18" charset="0"/>
              </a:rPr>
              <a:t>1-4</a:t>
            </a:r>
            <a:r>
              <a:rPr lang="en-US" altLang="zh-TW" dirty="0" smtClean="0">
                <a:solidFill>
                  <a:schemeClr val="bg1"/>
                </a:solidFill>
                <a:latin typeface="High Tower Text" pitchFamily="18" charset="0"/>
              </a:rPr>
              <a:t>])</a:t>
            </a:r>
          </a:p>
          <a:p>
            <a:pPr eaLnBrk="1" hangingPunct="1">
              <a:spcBef>
                <a:spcPct val="0"/>
              </a:spcBef>
              <a:buFontTx/>
              <a:buNone/>
            </a:pPr>
            <a:r>
              <a:rPr lang="en-US" altLang="zh-TW" dirty="0" smtClean="0">
                <a:solidFill>
                  <a:schemeClr val="bg1"/>
                </a:solidFill>
                <a:latin typeface="High Tower Text" pitchFamily="18" charset="0"/>
              </a:rPr>
              <a:t>		   cat </a:t>
            </a:r>
            <a:r>
              <a:rPr lang="en-US" altLang="zh-TW" dirty="0" smtClean="0">
                <a:solidFill>
                  <a:schemeClr val="bg1"/>
                </a:solidFill>
                <a:latin typeface="Times New Roman" pitchFamily="18" charset="0"/>
                <a:cs typeface="Times New Roman" pitchFamily="18" charset="0"/>
              </a:rPr>
              <a:t>$</a:t>
            </a:r>
            <a:r>
              <a:rPr lang="en-US" altLang="zh-TW" dirty="0" err="1" smtClean="0">
                <a:solidFill>
                  <a:schemeClr val="bg1"/>
                </a:solidFill>
                <a:latin typeface="High Tower Text" pitchFamily="18" charset="0"/>
              </a:rPr>
              <a:t>fn</a:t>
            </a:r>
            <a:r>
              <a:rPr lang="en-US" altLang="zh-TW" dirty="0" smtClean="0">
                <a:solidFill>
                  <a:schemeClr val="bg1"/>
                </a:solidFill>
                <a:latin typeface="High Tower Text" pitchFamily="18" charset="0"/>
              </a:rPr>
              <a:t> | </a:t>
            </a:r>
            <a:r>
              <a:rPr lang="en-US" altLang="zh-TW" dirty="0" err="1" smtClean="0">
                <a:solidFill>
                  <a:schemeClr val="bg1"/>
                </a:solidFill>
                <a:latin typeface="High Tower Text" pitchFamily="18" charset="0"/>
              </a:rPr>
              <a:t>fgrep</a:t>
            </a:r>
            <a:r>
              <a:rPr lang="en-US" altLang="zh-TW" dirty="0" smtClean="0">
                <a:solidFill>
                  <a:schemeClr val="bg1"/>
                </a:solidFill>
                <a:latin typeface="High Tower Text" pitchFamily="18" charset="0"/>
              </a:rPr>
              <a:t> Hello | </a:t>
            </a:r>
            <a:r>
              <a:rPr lang="en-US" altLang="zh-TW" dirty="0" err="1" smtClean="0">
                <a:solidFill>
                  <a:schemeClr val="bg1"/>
                </a:solidFill>
                <a:latin typeface="High Tower Text" pitchFamily="18" charset="0"/>
              </a:rPr>
              <a:t>wc</a:t>
            </a:r>
            <a:r>
              <a:rPr lang="en-US" altLang="zh-TW" dirty="0" smtClean="0">
                <a:solidFill>
                  <a:schemeClr val="bg1"/>
                </a:solidFill>
                <a:latin typeface="High Tower Text" pitchFamily="18" charset="0"/>
              </a:rPr>
              <a:t> </a:t>
            </a:r>
            <a:r>
              <a:rPr lang="en-US" altLang="zh-TW" dirty="0" smtClean="0">
                <a:solidFill>
                  <a:schemeClr val="bg1"/>
                </a:solidFill>
                <a:latin typeface="Times New Roman" pitchFamily="18" charset="0"/>
                <a:cs typeface="Times New Roman" pitchFamily="18" charset="0"/>
              </a:rPr>
              <a:t>-</a:t>
            </a:r>
            <a:r>
              <a:rPr lang="en-US" altLang="zh-TW" dirty="0" smtClean="0">
                <a:solidFill>
                  <a:schemeClr val="bg1"/>
                </a:solidFill>
                <a:latin typeface="High Tower Text" pitchFamily="18" charset="0"/>
              </a:rPr>
              <a:t>l</a:t>
            </a:r>
          </a:p>
          <a:p>
            <a:pPr eaLnBrk="1" hangingPunct="1">
              <a:spcBef>
                <a:spcPct val="0"/>
              </a:spcBef>
              <a:buFontTx/>
              <a:buNone/>
            </a:pPr>
            <a:r>
              <a:rPr lang="en-US" altLang="zh-TW" dirty="0" smtClean="0">
                <a:solidFill>
                  <a:schemeClr val="bg1"/>
                </a:solidFill>
                <a:latin typeface="High Tower Text" pitchFamily="18" charset="0"/>
              </a:rPr>
              <a:t>		end</a:t>
            </a:r>
          </a:p>
          <a:p>
            <a:pPr eaLnBrk="1" hangingPunct="1">
              <a:spcBef>
                <a:spcPct val="0"/>
              </a:spcBef>
              <a:buFontTx/>
              <a:buNone/>
            </a:pPr>
            <a:endParaRPr lang="en-US" altLang="zh-TW" sz="800" dirty="0" smtClean="0">
              <a:latin typeface="High Tower Text" pitchFamily="18" charset="0"/>
            </a:endParaRPr>
          </a:p>
          <a:p>
            <a:pPr eaLnBrk="1" hangingPunct="1">
              <a:buFontTx/>
              <a:buNone/>
            </a:pPr>
            <a:endParaRPr lang="en-US" altLang="zh-TW" sz="2800" i="1" dirty="0" smtClean="0"/>
          </a:p>
          <a:p>
            <a:pPr eaLnBrk="1" hangingPunct="1"/>
            <a:endParaRPr lang="en-US" altLang="zh-TW" sz="2800" dirty="0" smtClean="0"/>
          </a:p>
        </p:txBody>
      </p:sp>
      <p:sp>
        <p:nvSpPr>
          <p:cNvPr id="80899"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a:spcBef>
                <a:spcPct val="0"/>
              </a:spcBef>
              <a:buFontTx/>
              <a:buNone/>
            </a:pPr>
            <a:r>
              <a:rPr lang="en-US" altLang="zh-CN" sz="4800">
                <a:solidFill>
                  <a:srgbClr val="0066CC"/>
                </a:solidFill>
                <a:ea typeface="SimSun" pitchFamily="2" charset="-122"/>
              </a:rPr>
              <a:t>foreach</a:t>
            </a:r>
          </a:p>
        </p:txBody>
      </p:sp>
      <p:sp>
        <p:nvSpPr>
          <p:cNvPr id="4" name="AutoShape 6"/>
          <p:cNvSpPr>
            <a:spLocks noChangeArrowheads="1"/>
          </p:cNvSpPr>
          <p:nvPr/>
        </p:nvSpPr>
        <p:spPr bwMode="auto">
          <a:xfrm>
            <a:off x="4267200" y="3375453"/>
            <a:ext cx="4569941" cy="2971800"/>
          </a:xfrm>
          <a:prstGeom prst="wedgeRectCallout">
            <a:avLst>
              <a:gd name="adj1" fmla="val -8513"/>
              <a:gd name="adj2" fmla="val -80145"/>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buClr>
                <a:schemeClr val="accent1"/>
              </a:buClr>
              <a:buSzPct val="85000"/>
              <a:buFont typeface="Wingdings" pitchFamily="2" charset="2"/>
              <a:buNone/>
            </a:pPr>
            <a:r>
              <a:rPr kumimoji="0" lang="en-US" altLang="zh-TW" sz="3600" b="0" dirty="0" smtClean="0">
                <a:solidFill>
                  <a:schemeClr val="tx2"/>
                </a:solidFill>
                <a:latin typeface="Arial Narrow" pitchFamily="34" charset="0"/>
              </a:rPr>
              <a:t>This is a set of file names. We know this because they get sent to “</a:t>
            </a:r>
            <a:r>
              <a:rPr kumimoji="0" lang="en-US" altLang="zh-TW" sz="3600" b="0" dirty="0" smtClean="0">
                <a:solidFill>
                  <a:srgbClr val="FF0000"/>
                </a:solidFill>
                <a:latin typeface="Arial Narrow" pitchFamily="34" charset="0"/>
              </a:rPr>
              <a:t>cat</a:t>
            </a:r>
            <a:r>
              <a:rPr kumimoji="0" lang="en-US" altLang="zh-TW" sz="3600" b="0" dirty="0" smtClean="0">
                <a:solidFill>
                  <a:schemeClr val="tx2"/>
                </a:solidFill>
                <a:latin typeface="Arial Narrow" pitchFamily="34" charset="0"/>
              </a:rPr>
              <a:t>” (not because the names begin with “file”).</a:t>
            </a:r>
            <a:endParaRPr kumimoji="0" lang="en-US" altLang="zh-TW" sz="3600" b="0" dirty="0">
              <a:solidFill>
                <a:schemeClr val="tx2"/>
              </a:solidFill>
              <a:latin typeface="Arial Narrow" pitchFamily="34" charset="0"/>
            </a:endParaRPr>
          </a:p>
        </p:txBody>
      </p:sp>
      <p:cxnSp>
        <p:nvCxnSpPr>
          <p:cNvPr id="3" name="Straight Arrow Connector 2"/>
          <p:cNvCxnSpPr/>
          <p:nvPr/>
        </p:nvCxnSpPr>
        <p:spPr bwMode="auto">
          <a:xfrm flipH="1" flipV="1">
            <a:off x="2209800" y="2895600"/>
            <a:ext cx="4876800" cy="1889553"/>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413055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idx="1"/>
          </p:nvPr>
        </p:nvSpPr>
        <p:spPr bwMode="auto">
          <a:xfrm>
            <a:off x="0" y="0"/>
            <a:ext cx="9144000" cy="6858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no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zh-TW" sz="1800" dirty="0">
              <a:solidFill>
                <a:srgbClr val="000000"/>
              </a:solidFill>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But that being said, if you really let someone else copy your code, even one line, you can be caught, depending on your luck. </a:t>
            </a:r>
            <a:endParaRPr kumimoji="0" lang="en-US" alt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但是，如同之前所說，若你真的讓別人抄襲你的程式碼，即使只給別人抄一行，你都有可能會被抓，就看你的運氣怎樣。 </a:t>
            </a:r>
            <a:endParaRPr kumimoji="0" lang="en-US" alt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zh-TW" sz="18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It's not a question of the amount of cheating. It is a question of whether you, at any point, let them look over your shoulder and see your actual code. (Or if you did something equivalent to that, such as telling them what to type.)</a:t>
            </a:r>
            <a:endParaRPr kumimoji="0" lang="zh-TW" altLang="zh-TW" sz="14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TW" altLang="zh-TW" sz="1800" b="0" i="0" u="none" strike="noStrike" cap="none" normalizeH="0" baseline="0" dirty="0" smtClean="0">
                <a:ln>
                  <a:noFill/>
                </a:ln>
                <a:solidFill>
                  <a:srgbClr val="000000"/>
                </a:solidFill>
                <a:effectLst/>
                <a:latin typeface="Arial" panose="020B0604020202020204" pitchFamily="34" charset="0"/>
                <a:ea typeface="Helvetica Neue"/>
              </a:rPr>
              <a:t> </a:t>
            </a:r>
            <a:r>
              <a:rPr kumimoji="0" lang="zh-TW" sz="1800" b="0" i="0" u="none" strike="noStrike" cap="none" normalizeH="0" baseline="0" dirty="0" smtClean="0">
                <a:ln>
                  <a:noFill/>
                </a:ln>
                <a:solidFill>
                  <a:srgbClr val="000000"/>
                </a:solidFill>
                <a:effectLst/>
                <a:latin typeface="Arial" panose="020B0604020202020204" pitchFamily="34" charset="0"/>
                <a:ea typeface="Helvetica Neue"/>
              </a:rPr>
              <a:t>作弊並不是做多或少的問題。問題是你是否讓別人看了你的程式碼。</a:t>
            </a:r>
            <a:r>
              <a:rPr kumimoji="0" lang="zh-TW" altLang="zh-TW" sz="1800" b="0" i="0" u="none" strike="noStrike" cap="none" normalizeH="0" baseline="0" dirty="0" smtClean="0">
                <a:ln>
                  <a:noFill/>
                </a:ln>
                <a:solidFill>
                  <a:srgbClr val="000000"/>
                </a:solidFill>
                <a:effectLst/>
                <a:latin typeface="Arial" panose="020B0604020202020204" pitchFamily="34" charset="0"/>
                <a:ea typeface="Helvetica Neue"/>
              </a:rPr>
              <a:t>(</a:t>
            </a:r>
            <a:r>
              <a:rPr kumimoji="0" lang="zh-TW" sz="1800" b="0" i="0" u="none" strike="noStrike" cap="none" normalizeH="0" baseline="0" dirty="0" smtClean="0">
                <a:ln>
                  <a:noFill/>
                </a:ln>
                <a:solidFill>
                  <a:srgbClr val="000000"/>
                </a:solidFill>
                <a:effectLst/>
                <a:latin typeface="Arial" panose="020B0604020202020204" pitchFamily="34" charset="0"/>
                <a:ea typeface="Helvetica Neue"/>
              </a:rPr>
              <a:t>或是你做了什麼跟作弊有關的事，就像是你跟別人說哪行應該要怎麼打</a:t>
            </a:r>
            <a:r>
              <a:rPr kumimoji="0" lang="zh-TW" altLang="zh-TW" sz="1800" b="0" i="0" u="none" strike="noStrike" cap="none" normalizeH="0" baseline="0" dirty="0" smtClean="0">
                <a:ln>
                  <a:noFill/>
                </a:ln>
                <a:solidFill>
                  <a:srgbClr val="000000"/>
                </a:solidFill>
                <a:effectLst/>
                <a:latin typeface="Arial" panose="020B0604020202020204" pitchFamily="34" charset="0"/>
                <a:ea typeface="Helvetica Neue"/>
              </a:rPr>
              <a:t>)</a:t>
            </a:r>
            <a:endParaRPr kumimoji="0" lang="en-US" altLang="zh-TW" sz="1800" b="0" i="0" u="none" strike="noStrike" cap="none" normalizeH="0" baseline="0" dirty="0" smtClean="0">
              <a:ln>
                <a:noFill/>
              </a:ln>
              <a:solidFill>
                <a:srgbClr val="000000"/>
              </a:solidFill>
              <a:effectLst/>
              <a:latin typeface="Arial" panose="020B0604020202020204" pitchFamily="34" charset="0"/>
              <a:ea typeface="Helvetica Neue"/>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zh-TW" sz="1800" b="0" i="0" u="none" strike="noStrike" cap="none" normalizeH="0" baseline="0" dirty="0" smtClean="0">
              <a:ln>
                <a:noFill/>
              </a:ln>
              <a:solidFill>
                <a:srgbClr val="000000"/>
              </a:solidFill>
              <a:effectLst/>
              <a:latin typeface="Arial" panose="020B0604020202020204" pitchFamily="34" charset="0"/>
              <a:ea typeface="Helvetica Neue"/>
            </a:endParaRPr>
          </a:p>
          <a:p>
            <a:pPr marL="0" indent="0" algn="just">
              <a:spcBef>
                <a:spcPct val="0"/>
              </a:spcBef>
              <a:buNone/>
            </a:pPr>
            <a:r>
              <a:rPr kumimoji="0" lang="en-US" altLang="zh-TW" sz="1800" dirty="0">
                <a:solidFill>
                  <a:srgbClr val="000000"/>
                </a:solidFill>
                <a:latin typeface="Courier New" panose="02070309020205020404" pitchFamily="49" charset="0"/>
                <a:cs typeface="Courier New" panose="02070309020205020404" pitchFamily="49" charset="0"/>
              </a:rPr>
              <a:t>Unless you really cheated, you don't need to worry about </a:t>
            </a:r>
            <a:r>
              <a:rPr kumimoji="0" lang="en-US" altLang="zh-TW" sz="1800" dirty="0" smtClean="0">
                <a:solidFill>
                  <a:srgbClr val="000000"/>
                </a:solidFill>
                <a:latin typeface="Courier New" panose="02070309020205020404" pitchFamily="49" charset="0"/>
                <a:cs typeface="Courier New" panose="02070309020205020404" pitchFamily="49" charset="0"/>
              </a:rPr>
              <a:t>it</a:t>
            </a:r>
            <a:r>
              <a:rPr kumimoji="0" lang="zh-TW" altLang="zh-TW" sz="1800" dirty="0" smtClean="0">
                <a:solidFill>
                  <a:srgbClr val="000000"/>
                </a:solidFill>
                <a:latin typeface="Courier New" panose="02070309020205020404" pitchFamily="49" charset="0"/>
                <a:cs typeface="Courier New" panose="02070309020205020404" pitchFamily="49" charset="0"/>
              </a:rPr>
              <a:t>. </a:t>
            </a:r>
            <a:r>
              <a:rPr kumimoji="0" lang="zh-TW" altLang="zh-TW" sz="1800" b="0" i="0" u="none" strike="noStrike" cap="none" spc="-50" normalizeH="0" dirty="0" smtClean="0">
                <a:ln>
                  <a:noFill/>
                </a:ln>
                <a:solidFill>
                  <a:srgbClr val="000000"/>
                </a:solidFill>
                <a:effectLst/>
                <a:latin typeface="Courier New" panose="02070309020205020404" pitchFamily="49" charset="0"/>
                <a:ea typeface="Helvetica Neue"/>
                <a:cs typeface="Courier New" panose="02070309020205020404" pitchFamily="49" charset="0"/>
              </a:rPr>
              <a:t> </a:t>
            </a:r>
            <a:endParaRPr kumimoji="0" lang="en-US" altLang="zh-TW" sz="1800" b="0" i="0" u="none" strike="noStrike" cap="none" spc="-50" normalizeH="0" dirty="0" smtClean="0">
              <a:ln>
                <a:noFill/>
              </a:ln>
              <a:solidFill>
                <a:srgbClr val="000000"/>
              </a:solidFill>
              <a:effectLst/>
              <a:latin typeface="Courier New" panose="02070309020205020404" pitchFamily="49" charset="0"/>
              <a:ea typeface="Helvetica Neue"/>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TW" sz="1800" b="0" i="0" u="none" strike="noStrike" cap="none" spc="-50" normalizeH="0" dirty="0" smtClean="0">
                <a:ln>
                  <a:noFill/>
                </a:ln>
                <a:solidFill>
                  <a:srgbClr val="000000"/>
                </a:solidFill>
                <a:effectLst/>
                <a:latin typeface="Courier New" panose="02070309020205020404" pitchFamily="49" charset="0"/>
                <a:ea typeface="Helvetica Neue"/>
                <a:cs typeface="Courier New" panose="02070309020205020404" pitchFamily="49" charset="0"/>
              </a:rPr>
              <a:t>除非你真的作弊了，不然不用擔心。</a:t>
            </a:r>
            <a:endParaRPr kumimoji="0" lang="en-US" altLang="zh-TW" sz="1800" b="0" i="0" u="none" strike="noStrike" cap="none" spc="-50" normalizeH="0" dirty="0" smtClean="0">
              <a:ln>
                <a:noFill/>
              </a:ln>
              <a:solidFill>
                <a:srgbClr val="000000"/>
              </a:solidFill>
              <a:effectLst/>
              <a:latin typeface="Courier New" panose="02070309020205020404" pitchFamily="49" charset="0"/>
              <a:ea typeface="Helvetica Neue"/>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zh-TW" sz="1800" spc="-50" dirty="0">
              <a:solidFill>
                <a:srgbClr val="000000"/>
              </a:solidFill>
              <a:latin typeface="Courier New" panose="02070309020205020404" pitchFamily="49" charset="0"/>
              <a:ea typeface="Helvetica Neue"/>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zh-TW" sz="1800" b="0" i="0" u="none" strike="noStrike" cap="none" spc="-50" normalizeH="0" dirty="0" smtClean="0">
              <a:ln>
                <a:noFill/>
              </a:ln>
              <a:solidFill>
                <a:srgbClr val="000000"/>
              </a:solidFill>
              <a:effectLst/>
              <a:latin typeface="Courier New" panose="02070309020205020404" pitchFamily="49" charset="0"/>
              <a:ea typeface="Helvetica Neue"/>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zh-TW" sz="1800" spc="-50" dirty="0">
              <a:solidFill>
                <a:srgbClr val="000000"/>
              </a:solidFill>
              <a:latin typeface="Courier New" panose="02070309020205020404" pitchFamily="49" charset="0"/>
              <a:ea typeface="Helvetica Neue"/>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zh-TW" sz="1800" b="0" i="0" u="none" strike="noStrike" cap="none" spc="-50" normalizeH="0" dirty="0" smtClean="0">
              <a:ln>
                <a:noFill/>
              </a:ln>
              <a:solidFill>
                <a:srgbClr val="000000"/>
              </a:solidFill>
              <a:effectLst/>
              <a:latin typeface="Courier New" panose="02070309020205020404" pitchFamily="49" charset="0"/>
              <a:ea typeface="Helvetica Neue"/>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zh-TW" sz="1800" spc="-50" dirty="0">
              <a:solidFill>
                <a:srgbClr val="000000"/>
              </a:solidFill>
              <a:latin typeface="Courier New" panose="02070309020205020404" pitchFamily="49" charset="0"/>
              <a:ea typeface="Helvetica Neue"/>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zh-TW" sz="1800" b="0" i="0" u="none" strike="noStrike" cap="none" spc="-50" normalizeH="0" dirty="0" smtClean="0">
              <a:ln>
                <a:noFill/>
              </a:ln>
              <a:solidFill>
                <a:srgbClr val="000000"/>
              </a:solidFill>
              <a:effectLst/>
              <a:latin typeface="Courier New" panose="02070309020205020404" pitchFamily="49" charset="0"/>
              <a:ea typeface="Helvetica Neue"/>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zh-TW" sz="1800" spc="-50" dirty="0">
              <a:solidFill>
                <a:srgbClr val="000000"/>
              </a:solidFill>
              <a:latin typeface="Courier New" panose="02070309020205020404" pitchFamily="49" charset="0"/>
              <a:ea typeface="Helvetica Neue"/>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zh-TW" sz="1800" b="0" i="0" u="none" strike="noStrike" cap="none" spc="-50" normalizeH="0" dirty="0" smtClean="0">
              <a:ln>
                <a:noFill/>
              </a:ln>
              <a:solidFill>
                <a:srgbClr val="000000"/>
              </a:solidFill>
              <a:effectLst/>
              <a:latin typeface="Courier New" panose="02070309020205020404" pitchFamily="49" charset="0"/>
              <a:ea typeface="Helvetica Neue"/>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zh-TW" sz="1800" spc="-50" dirty="0">
              <a:solidFill>
                <a:srgbClr val="000000"/>
              </a:solidFill>
              <a:latin typeface="Courier New" panose="02070309020205020404" pitchFamily="49" charset="0"/>
              <a:ea typeface="Helvetica Neue"/>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zh-TW" sz="1800" b="0" i="0" u="none" strike="noStrike" cap="none" spc="-50" normalizeH="0" dirty="0" smtClean="0">
              <a:ln>
                <a:noFill/>
              </a:ln>
              <a:solidFill>
                <a:srgbClr val="000000"/>
              </a:solidFill>
              <a:effectLst/>
              <a:latin typeface="Courier New" panose="02070309020205020404" pitchFamily="49" charset="0"/>
              <a:ea typeface="Helvetica Neue"/>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zh-TW" sz="1800" b="0" i="0" u="none" strike="noStrike" cap="none" spc="-50" normalizeH="0" dirty="0" smtClean="0">
              <a:ln>
                <a:noFill/>
              </a:ln>
              <a:solidFill>
                <a:srgbClr val="000000"/>
              </a:solidFill>
              <a:effectLst/>
              <a:latin typeface="Courier New" panose="02070309020205020404" pitchFamily="49" charset="0"/>
              <a:ea typeface="Helvetica Neue"/>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zh-TW" sz="1400" b="0" i="0" u="none" strike="noStrike" cap="none" spc="-50" normalizeH="0" dirty="0" smtClean="0">
              <a:ln>
                <a:noFill/>
              </a:ln>
              <a:solidFill>
                <a:schemeClr val="tx1"/>
              </a:solidFill>
              <a:effectLst/>
            </a:endParaRPr>
          </a:p>
        </p:txBody>
      </p:sp>
    </p:spTree>
    <p:extLst>
      <p:ext uri="{BB962C8B-B14F-4D97-AF65-F5344CB8AC3E}">
        <p14:creationId xmlns:p14="http://schemas.microsoft.com/office/powerpoint/2010/main" val="308837377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type="body" idx="1"/>
          </p:nvPr>
        </p:nvSpPr>
        <p:spPr>
          <a:xfrm>
            <a:off x="457200" y="1179576"/>
            <a:ext cx="8229600" cy="5486400"/>
          </a:xfrm>
        </p:spPr>
        <p:txBody>
          <a:bodyPr/>
          <a:lstStyle/>
          <a:p>
            <a:pPr eaLnBrk="1" hangingPunct="1"/>
            <a:r>
              <a:rPr lang="en-US" altLang="zh-TW" sz="2800" i="1" dirty="0" smtClean="0"/>
              <a:t>If you want to run a command once for each of </a:t>
            </a:r>
            <a:br>
              <a:rPr lang="en-US" altLang="zh-TW" sz="2800" i="1" dirty="0" smtClean="0"/>
            </a:br>
            <a:r>
              <a:rPr lang="en-US" altLang="zh-TW" sz="2800" i="1" dirty="0" smtClean="0">
                <a:solidFill>
                  <a:srgbClr val="0033CC"/>
                </a:solidFill>
              </a:rPr>
              <a:t>a set of filenames</a:t>
            </a:r>
            <a:r>
              <a:rPr lang="en-US" altLang="zh-TW" sz="2800" i="1" dirty="0" smtClean="0"/>
              <a:t>:</a:t>
            </a:r>
            <a:endParaRPr lang="en-US" altLang="zh-TW" sz="1200" i="1" dirty="0" smtClean="0"/>
          </a:p>
          <a:p>
            <a:pPr eaLnBrk="1" hangingPunct="1">
              <a:spcBef>
                <a:spcPct val="0"/>
              </a:spcBef>
              <a:buFontTx/>
              <a:buNone/>
            </a:pPr>
            <a:r>
              <a:rPr lang="en-US" altLang="zh-TW" i="1" dirty="0" smtClean="0">
                <a:latin typeface="High Tower Text" pitchFamily="18" charset="0"/>
              </a:rPr>
              <a:t>	</a:t>
            </a:r>
            <a:r>
              <a:rPr lang="en-US" altLang="zh-TW" dirty="0" smtClean="0">
                <a:latin typeface="High Tower Text" pitchFamily="18" charset="0"/>
              </a:rPr>
              <a:t>	</a:t>
            </a:r>
            <a:r>
              <a:rPr lang="en-US" altLang="zh-TW" dirty="0" err="1" smtClean="0">
                <a:solidFill>
                  <a:schemeClr val="bg1">
                    <a:lumMod val="65000"/>
                  </a:schemeClr>
                </a:solidFill>
                <a:latin typeface="High Tower Text" pitchFamily="18" charset="0"/>
              </a:rPr>
              <a:t>foreach</a:t>
            </a:r>
            <a:r>
              <a:rPr lang="en-US" altLang="zh-TW" dirty="0" smtClean="0">
                <a:solidFill>
                  <a:schemeClr val="bg1">
                    <a:lumMod val="65000"/>
                  </a:schemeClr>
                </a:solidFill>
                <a:latin typeface="High Tower Text" pitchFamily="18" charset="0"/>
              </a:rPr>
              <a:t> </a:t>
            </a:r>
            <a:r>
              <a:rPr lang="en-US" altLang="zh-TW" dirty="0" err="1" smtClean="0">
                <a:solidFill>
                  <a:schemeClr val="bg1">
                    <a:lumMod val="65000"/>
                  </a:schemeClr>
                </a:solidFill>
                <a:latin typeface="High Tower Text" pitchFamily="18" charset="0"/>
              </a:rPr>
              <a:t>filenname</a:t>
            </a:r>
            <a:r>
              <a:rPr lang="en-US" altLang="zh-TW" dirty="0" smtClean="0">
                <a:solidFill>
                  <a:schemeClr val="bg1">
                    <a:lumMod val="65000"/>
                  </a:schemeClr>
                </a:solidFill>
                <a:latin typeface="High Tower Text" pitchFamily="18" charset="0"/>
              </a:rPr>
              <a:t> (file</a:t>
            </a:r>
            <a:r>
              <a:rPr lang="en-US" altLang="zh-TW" dirty="0" smtClean="0">
                <a:solidFill>
                  <a:schemeClr val="bg1">
                    <a:lumMod val="65000"/>
                  </a:schemeClr>
                </a:solidFill>
                <a:latin typeface="Times New Roman" pitchFamily="18" charset="0"/>
                <a:cs typeface="Times New Roman" pitchFamily="18" charset="0"/>
              </a:rPr>
              <a:t>1</a:t>
            </a:r>
            <a:r>
              <a:rPr lang="en-US" altLang="zh-TW" dirty="0" smtClean="0">
                <a:solidFill>
                  <a:schemeClr val="bg1">
                    <a:lumMod val="65000"/>
                  </a:schemeClr>
                </a:solidFill>
                <a:latin typeface="High Tower Text" pitchFamily="18" charset="0"/>
              </a:rPr>
              <a:t> file</a:t>
            </a:r>
            <a:r>
              <a:rPr lang="en-US" altLang="zh-TW" dirty="0" smtClean="0">
                <a:solidFill>
                  <a:schemeClr val="bg1">
                    <a:lumMod val="65000"/>
                  </a:schemeClr>
                </a:solidFill>
                <a:latin typeface="Times New Roman" pitchFamily="18" charset="0"/>
                <a:cs typeface="Times New Roman" pitchFamily="18" charset="0"/>
              </a:rPr>
              <a:t>2</a:t>
            </a:r>
            <a:r>
              <a:rPr lang="en-US" altLang="zh-TW" dirty="0" smtClean="0">
                <a:solidFill>
                  <a:schemeClr val="bg1">
                    <a:lumMod val="65000"/>
                  </a:schemeClr>
                </a:solidFill>
                <a:latin typeface="High Tower Text" pitchFamily="18" charset="0"/>
              </a:rPr>
              <a:t> file</a:t>
            </a:r>
            <a:r>
              <a:rPr lang="en-US" altLang="zh-TW" dirty="0" smtClean="0">
                <a:solidFill>
                  <a:schemeClr val="bg1">
                    <a:lumMod val="65000"/>
                  </a:schemeClr>
                </a:solidFill>
                <a:latin typeface="Times New Roman" pitchFamily="18" charset="0"/>
                <a:cs typeface="Times New Roman" pitchFamily="18" charset="0"/>
              </a:rPr>
              <a:t>3</a:t>
            </a:r>
            <a:r>
              <a:rPr lang="en-US" altLang="zh-TW" dirty="0" smtClean="0">
                <a:solidFill>
                  <a:schemeClr val="bg1">
                    <a:lumMod val="65000"/>
                  </a:schemeClr>
                </a:solidFill>
                <a:latin typeface="High Tower Text" pitchFamily="18" charset="0"/>
              </a:rPr>
              <a:t> file</a:t>
            </a:r>
            <a:r>
              <a:rPr lang="en-US" altLang="zh-TW" dirty="0" smtClean="0">
                <a:solidFill>
                  <a:schemeClr val="bg1">
                    <a:lumMod val="65000"/>
                  </a:schemeClr>
                </a:solidFill>
                <a:latin typeface="Times New Roman" pitchFamily="18" charset="0"/>
                <a:cs typeface="Times New Roman" pitchFamily="18" charset="0"/>
              </a:rPr>
              <a:t>4</a:t>
            </a:r>
            <a:r>
              <a:rPr lang="en-US" altLang="zh-TW" dirty="0" smtClean="0">
                <a:solidFill>
                  <a:schemeClr val="bg1">
                    <a:lumMod val="65000"/>
                  </a:schemeClr>
                </a:solidFill>
                <a:latin typeface="High Tower Text" pitchFamily="18" charset="0"/>
              </a:rPr>
              <a:t>)</a:t>
            </a:r>
          </a:p>
          <a:p>
            <a:pPr eaLnBrk="1" hangingPunct="1">
              <a:spcBef>
                <a:spcPct val="0"/>
              </a:spcBef>
              <a:buFontTx/>
              <a:buNone/>
            </a:pPr>
            <a:r>
              <a:rPr lang="en-US" altLang="zh-TW" dirty="0" smtClean="0">
                <a:solidFill>
                  <a:schemeClr val="bg1">
                    <a:lumMod val="65000"/>
                  </a:schemeClr>
                </a:solidFill>
                <a:latin typeface="High Tower Text" pitchFamily="18" charset="0"/>
              </a:rPr>
              <a:t>		   cat </a:t>
            </a:r>
            <a:r>
              <a:rPr lang="en-US" altLang="zh-TW" dirty="0" smtClean="0">
                <a:solidFill>
                  <a:schemeClr val="bg1">
                    <a:lumMod val="65000"/>
                  </a:schemeClr>
                </a:solidFill>
                <a:latin typeface="Times New Roman" pitchFamily="18" charset="0"/>
                <a:cs typeface="Times New Roman" pitchFamily="18" charset="0"/>
              </a:rPr>
              <a:t>$</a:t>
            </a:r>
            <a:r>
              <a:rPr lang="en-US" altLang="zh-TW" dirty="0" smtClean="0">
                <a:solidFill>
                  <a:schemeClr val="bg1">
                    <a:lumMod val="65000"/>
                  </a:schemeClr>
                </a:solidFill>
                <a:latin typeface="High Tower Text" pitchFamily="18" charset="0"/>
              </a:rPr>
              <a:t>filename | </a:t>
            </a:r>
            <a:r>
              <a:rPr lang="en-US" altLang="zh-TW" dirty="0" err="1" smtClean="0">
                <a:solidFill>
                  <a:schemeClr val="bg1">
                    <a:lumMod val="65000"/>
                  </a:schemeClr>
                </a:solidFill>
                <a:latin typeface="High Tower Text" pitchFamily="18" charset="0"/>
              </a:rPr>
              <a:t>wc</a:t>
            </a:r>
            <a:endParaRPr lang="en-US" altLang="zh-TW" dirty="0" smtClean="0">
              <a:solidFill>
                <a:schemeClr val="bg1">
                  <a:lumMod val="65000"/>
                </a:schemeClr>
              </a:solidFill>
              <a:latin typeface="High Tower Text" pitchFamily="18" charset="0"/>
            </a:endParaRPr>
          </a:p>
          <a:p>
            <a:pPr eaLnBrk="1" hangingPunct="1">
              <a:spcBef>
                <a:spcPct val="0"/>
              </a:spcBef>
              <a:buFontTx/>
              <a:buNone/>
            </a:pPr>
            <a:r>
              <a:rPr lang="en-US" altLang="zh-TW" dirty="0" smtClean="0">
                <a:solidFill>
                  <a:schemeClr val="bg1">
                    <a:lumMod val="65000"/>
                  </a:schemeClr>
                </a:solidFill>
                <a:latin typeface="High Tower Text" pitchFamily="18" charset="0"/>
              </a:rPr>
              <a:t>		end</a:t>
            </a:r>
          </a:p>
          <a:p>
            <a:pPr eaLnBrk="1" hangingPunct="1">
              <a:spcBef>
                <a:spcPct val="0"/>
              </a:spcBef>
            </a:pPr>
            <a:endParaRPr lang="en-US" altLang="zh-TW" sz="900" dirty="0" smtClean="0">
              <a:latin typeface="High Tower Text" pitchFamily="18" charset="0"/>
            </a:endParaRPr>
          </a:p>
          <a:p>
            <a:pPr eaLnBrk="1" hangingPunct="1">
              <a:spcBef>
                <a:spcPct val="0"/>
              </a:spcBef>
              <a:buFontTx/>
              <a:buNone/>
            </a:pPr>
            <a:r>
              <a:rPr lang="en-US" altLang="zh-TW" dirty="0" smtClean="0">
                <a:latin typeface="High Tower Text" pitchFamily="18" charset="0"/>
              </a:rPr>
              <a:t>		</a:t>
            </a:r>
            <a:r>
              <a:rPr lang="en-US" altLang="zh-TW" dirty="0" err="1" smtClean="0">
                <a:latin typeface="High Tower Text" pitchFamily="18" charset="0"/>
              </a:rPr>
              <a:t>foreach</a:t>
            </a:r>
            <a:r>
              <a:rPr lang="en-US" altLang="zh-TW" dirty="0" smtClean="0">
                <a:latin typeface="High Tower Text" pitchFamily="18" charset="0"/>
              </a:rPr>
              <a:t> file(</a:t>
            </a:r>
            <a:r>
              <a:rPr lang="en-US" altLang="zh-TW" dirty="0" smtClean="0">
                <a:solidFill>
                  <a:srgbClr val="0033CC"/>
                </a:solidFill>
                <a:latin typeface="High Tower Text" pitchFamily="18" charset="0"/>
              </a:rPr>
              <a:t>*</a:t>
            </a:r>
            <a:r>
              <a:rPr lang="en-US" altLang="zh-TW" dirty="0" smtClean="0">
                <a:latin typeface="High Tower Text" pitchFamily="18" charset="0"/>
              </a:rPr>
              <a:t>)</a:t>
            </a:r>
          </a:p>
          <a:p>
            <a:pPr eaLnBrk="1" hangingPunct="1">
              <a:spcBef>
                <a:spcPct val="0"/>
              </a:spcBef>
              <a:buFontTx/>
              <a:buNone/>
            </a:pPr>
            <a:r>
              <a:rPr lang="en-US" altLang="zh-TW" dirty="0" smtClean="0">
                <a:latin typeface="High Tower Text" pitchFamily="18" charset="0"/>
              </a:rPr>
              <a:t>		   echo There is a file named </a:t>
            </a:r>
            <a:r>
              <a:rPr lang="en-US" altLang="zh-TW" dirty="0" smtClean="0">
                <a:latin typeface="Times New Roman" pitchFamily="18" charset="0"/>
                <a:cs typeface="Times New Roman" pitchFamily="18" charset="0"/>
              </a:rPr>
              <a:t>$</a:t>
            </a:r>
            <a:r>
              <a:rPr lang="en-US" altLang="zh-TW" dirty="0" smtClean="0">
                <a:latin typeface="High Tower Text" pitchFamily="18" charset="0"/>
              </a:rPr>
              <a:t>file</a:t>
            </a:r>
          </a:p>
          <a:p>
            <a:pPr eaLnBrk="1" hangingPunct="1">
              <a:spcBef>
                <a:spcPct val="0"/>
              </a:spcBef>
              <a:buFontTx/>
              <a:buNone/>
            </a:pPr>
            <a:r>
              <a:rPr lang="en-US" altLang="zh-TW" dirty="0" smtClean="0">
                <a:latin typeface="High Tower Text" pitchFamily="18" charset="0"/>
              </a:rPr>
              <a:t>		end</a:t>
            </a:r>
          </a:p>
          <a:p>
            <a:pPr eaLnBrk="1" hangingPunct="1">
              <a:spcBef>
                <a:spcPct val="0"/>
              </a:spcBef>
              <a:buFontTx/>
              <a:buNone/>
            </a:pPr>
            <a:endParaRPr lang="en-US" altLang="zh-TW" sz="900" dirty="0" smtClean="0">
              <a:latin typeface="High Tower Text" pitchFamily="18" charset="0"/>
            </a:endParaRPr>
          </a:p>
          <a:p>
            <a:pPr eaLnBrk="1" hangingPunct="1">
              <a:spcBef>
                <a:spcPct val="0"/>
              </a:spcBef>
              <a:buFontTx/>
              <a:buNone/>
            </a:pPr>
            <a:r>
              <a:rPr lang="en-US" altLang="zh-TW" dirty="0" smtClean="0">
                <a:latin typeface="High Tower Text" pitchFamily="18" charset="0"/>
              </a:rPr>
              <a:t>		</a:t>
            </a:r>
            <a:r>
              <a:rPr lang="en-US" altLang="zh-TW" dirty="0" err="1" smtClean="0">
                <a:solidFill>
                  <a:schemeClr val="bg1"/>
                </a:solidFill>
                <a:latin typeface="High Tower Text" pitchFamily="18" charset="0"/>
              </a:rPr>
              <a:t>foreach</a:t>
            </a:r>
            <a:r>
              <a:rPr lang="en-US" altLang="zh-TW" dirty="0" smtClean="0">
                <a:solidFill>
                  <a:schemeClr val="bg1"/>
                </a:solidFill>
                <a:latin typeface="High Tower Text" pitchFamily="18" charset="0"/>
              </a:rPr>
              <a:t> </a:t>
            </a:r>
            <a:r>
              <a:rPr lang="en-US" altLang="zh-TW" dirty="0" err="1" smtClean="0">
                <a:solidFill>
                  <a:schemeClr val="bg1"/>
                </a:solidFill>
                <a:latin typeface="High Tower Text" pitchFamily="18" charset="0"/>
              </a:rPr>
              <a:t>fn</a:t>
            </a:r>
            <a:r>
              <a:rPr lang="en-US" altLang="zh-TW" dirty="0" smtClean="0">
                <a:solidFill>
                  <a:schemeClr val="bg1"/>
                </a:solidFill>
                <a:latin typeface="High Tower Text" pitchFamily="18" charset="0"/>
              </a:rPr>
              <a:t> (f*[</a:t>
            </a:r>
            <a:r>
              <a:rPr lang="en-US" altLang="zh-TW" dirty="0" smtClean="0">
                <a:solidFill>
                  <a:schemeClr val="bg1"/>
                </a:solidFill>
                <a:latin typeface="Times New Roman" pitchFamily="18" charset="0"/>
                <a:cs typeface="Times New Roman" pitchFamily="18" charset="0"/>
              </a:rPr>
              <a:t>1-4</a:t>
            </a:r>
            <a:r>
              <a:rPr lang="en-US" altLang="zh-TW" dirty="0" smtClean="0">
                <a:solidFill>
                  <a:schemeClr val="bg1"/>
                </a:solidFill>
                <a:latin typeface="High Tower Text" pitchFamily="18" charset="0"/>
              </a:rPr>
              <a:t>])</a:t>
            </a:r>
          </a:p>
          <a:p>
            <a:pPr eaLnBrk="1" hangingPunct="1">
              <a:spcBef>
                <a:spcPct val="0"/>
              </a:spcBef>
              <a:buFontTx/>
              <a:buNone/>
            </a:pPr>
            <a:r>
              <a:rPr lang="en-US" altLang="zh-TW" dirty="0" smtClean="0">
                <a:solidFill>
                  <a:schemeClr val="bg1"/>
                </a:solidFill>
                <a:latin typeface="High Tower Text" pitchFamily="18" charset="0"/>
              </a:rPr>
              <a:t>		   cat </a:t>
            </a:r>
            <a:r>
              <a:rPr lang="en-US" altLang="zh-TW" dirty="0" smtClean="0">
                <a:solidFill>
                  <a:schemeClr val="bg1"/>
                </a:solidFill>
                <a:latin typeface="Times New Roman" pitchFamily="18" charset="0"/>
                <a:cs typeface="Times New Roman" pitchFamily="18" charset="0"/>
              </a:rPr>
              <a:t>$</a:t>
            </a:r>
            <a:r>
              <a:rPr lang="en-US" altLang="zh-TW" dirty="0" err="1" smtClean="0">
                <a:solidFill>
                  <a:schemeClr val="bg1"/>
                </a:solidFill>
                <a:latin typeface="High Tower Text" pitchFamily="18" charset="0"/>
              </a:rPr>
              <a:t>fn</a:t>
            </a:r>
            <a:r>
              <a:rPr lang="en-US" altLang="zh-TW" dirty="0" smtClean="0">
                <a:solidFill>
                  <a:schemeClr val="bg1"/>
                </a:solidFill>
                <a:latin typeface="High Tower Text" pitchFamily="18" charset="0"/>
              </a:rPr>
              <a:t> | </a:t>
            </a:r>
            <a:r>
              <a:rPr lang="en-US" altLang="zh-TW" dirty="0" err="1" smtClean="0">
                <a:solidFill>
                  <a:schemeClr val="bg1"/>
                </a:solidFill>
                <a:latin typeface="High Tower Text" pitchFamily="18" charset="0"/>
              </a:rPr>
              <a:t>fgrep</a:t>
            </a:r>
            <a:r>
              <a:rPr lang="en-US" altLang="zh-TW" dirty="0" smtClean="0">
                <a:solidFill>
                  <a:schemeClr val="bg1"/>
                </a:solidFill>
                <a:latin typeface="High Tower Text" pitchFamily="18" charset="0"/>
              </a:rPr>
              <a:t> Hello | </a:t>
            </a:r>
            <a:r>
              <a:rPr lang="en-US" altLang="zh-TW" dirty="0" err="1" smtClean="0">
                <a:solidFill>
                  <a:schemeClr val="bg1"/>
                </a:solidFill>
                <a:latin typeface="High Tower Text" pitchFamily="18" charset="0"/>
              </a:rPr>
              <a:t>wc</a:t>
            </a:r>
            <a:r>
              <a:rPr lang="en-US" altLang="zh-TW" dirty="0" smtClean="0">
                <a:solidFill>
                  <a:schemeClr val="bg1"/>
                </a:solidFill>
                <a:latin typeface="High Tower Text" pitchFamily="18" charset="0"/>
              </a:rPr>
              <a:t> </a:t>
            </a:r>
            <a:r>
              <a:rPr lang="en-US" altLang="zh-TW" dirty="0" smtClean="0">
                <a:solidFill>
                  <a:schemeClr val="bg1"/>
                </a:solidFill>
                <a:latin typeface="Times New Roman" pitchFamily="18" charset="0"/>
                <a:cs typeface="Times New Roman" pitchFamily="18" charset="0"/>
              </a:rPr>
              <a:t>-</a:t>
            </a:r>
            <a:r>
              <a:rPr lang="en-US" altLang="zh-TW" dirty="0" smtClean="0">
                <a:solidFill>
                  <a:schemeClr val="bg1"/>
                </a:solidFill>
                <a:latin typeface="High Tower Text" pitchFamily="18" charset="0"/>
              </a:rPr>
              <a:t>l</a:t>
            </a:r>
          </a:p>
          <a:p>
            <a:pPr eaLnBrk="1" hangingPunct="1">
              <a:spcBef>
                <a:spcPct val="0"/>
              </a:spcBef>
              <a:buFontTx/>
              <a:buNone/>
            </a:pPr>
            <a:r>
              <a:rPr lang="en-US" altLang="zh-TW" dirty="0" smtClean="0">
                <a:solidFill>
                  <a:schemeClr val="bg1"/>
                </a:solidFill>
                <a:latin typeface="High Tower Text" pitchFamily="18" charset="0"/>
              </a:rPr>
              <a:t>		end</a:t>
            </a:r>
          </a:p>
          <a:p>
            <a:pPr eaLnBrk="1" hangingPunct="1">
              <a:spcBef>
                <a:spcPct val="0"/>
              </a:spcBef>
              <a:buFontTx/>
              <a:buNone/>
            </a:pPr>
            <a:endParaRPr lang="en-US" altLang="zh-TW" sz="800" dirty="0" smtClean="0">
              <a:latin typeface="High Tower Text" pitchFamily="18" charset="0"/>
            </a:endParaRPr>
          </a:p>
          <a:p>
            <a:pPr eaLnBrk="1" hangingPunct="1">
              <a:buFontTx/>
              <a:buNone/>
            </a:pPr>
            <a:endParaRPr lang="en-US" altLang="zh-TW" sz="2800" i="1" dirty="0" smtClean="0"/>
          </a:p>
          <a:p>
            <a:pPr eaLnBrk="1" hangingPunct="1"/>
            <a:endParaRPr lang="en-US" altLang="zh-TW" sz="2800" dirty="0" smtClean="0"/>
          </a:p>
        </p:txBody>
      </p:sp>
      <p:sp>
        <p:nvSpPr>
          <p:cNvPr id="80899"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a:spcBef>
                <a:spcPct val="0"/>
              </a:spcBef>
              <a:buFontTx/>
              <a:buNone/>
            </a:pPr>
            <a:r>
              <a:rPr lang="en-US" altLang="zh-CN" sz="4800">
                <a:solidFill>
                  <a:srgbClr val="0066CC"/>
                </a:solidFill>
                <a:ea typeface="SimSun" pitchFamily="2" charset="-122"/>
              </a:rPr>
              <a:t>foreach</a:t>
            </a:r>
          </a:p>
        </p:txBody>
      </p:sp>
      <p:sp>
        <p:nvSpPr>
          <p:cNvPr id="4" name="AutoShape 6"/>
          <p:cNvSpPr>
            <a:spLocks noChangeArrowheads="1"/>
          </p:cNvSpPr>
          <p:nvPr/>
        </p:nvSpPr>
        <p:spPr bwMode="auto">
          <a:xfrm>
            <a:off x="2261286" y="4953000"/>
            <a:ext cx="6781800" cy="1752600"/>
          </a:xfrm>
          <a:prstGeom prst="wedgeRectCallout">
            <a:avLst>
              <a:gd name="adj1" fmla="val -29965"/>
              <a:gd name="adj2" fmla="val -105002"/>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buClr>
                <a:schemeClr val="accent1"/>
              </a:buClr>
              <a:buSzPct val="85000"/>
              <a:buFont typeface="Wingdings" pitchFamily="2" charset="2"/>
              <a:buNone/>
            </a:pPr>
            <a:r>
              <a:rPr kumimoji="0" lang="en-US" altLang="zh-TW" sz="3600" b="0" dirty="0" smtClean="0">
                <a:solidFill>
                  <a:schemeClr val="tx2"/>
                </a:solidFill>
                <a:latin typeface="Arial Narrow" pitchFamily="34" charset="0"/>
              </a:rPr>
              <a:t>This is also a set of file (or directory) names. We know this because that is what the * wildcard pattern expands to.</a:t>
            </a:r>
            <a:endParaRPr kumimoji="0" lang="en-US" altLang="zh-TW" sz="3600" b="0" dirty="0">
              <a:solidFill>
                <a:schemeClr val="tx2"/>
              </a:solidFill>
              <a:latin typeface="Arial Narrow" pitchFamily="34" charset="0"/>
            </a:endParaRPr>
          </a:p>
        </p:txBody>
      </p:sp>
    </p:spTree>
    <p:extLst>
      <p:ext uri="{BB962C8B-B14F-4D97-AF65-F5344CB8AC3E}">
        <p14:creationId xmlns:p14="http://schemas.microsoft.com/office/powerpoint/2010/main" val="243963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type="body" idx="1"/>
          </p:nvPr>
        </p:nvSpPr>
        <p:spPr>
          <a:xfrm>
            <a:off x="457200" y="1179576"/>
            <a:ext cx="8229600" cy="5486400"/>
          </a:xfrm>
        </p:spPr>
        <p:txBody>
          <a:bodyPr/>
          <a:lstStyle/>
          <a:p>
            <a:pPr eaLnBrk="1" hangingPunct="1"/>
            <a:r>
              <a:rPr lang="en-US" altLang="zh-TW" sz="2800" i="1" dirty="0" smtClean="0"/>
              <a:t>If you want to run a command once for each of </a:t>
            </a:r>
          </a:p>
          <a:p>
            <a:pPr marL="346075" indent="0" eaLnBrk="1" hangingPunct="1">
              <a:spcBef>
                <a:spcPts val="0"/>
              </a:spcBef>
              <a:buNone/>
            </a:pPr>
            <a:r>
              <a:rPr lang="en-US" altLang="zh-TW" sz="2800" i="1" dirty="0" smtClean="0">
                <a:solidFill>
                  <a:srgbClr val="0033CC"/>
                </a:solidFill>
              </a:rPr>
              <a:t>a set of filenames</a:t>
            </a:r>
            <a:r>
              <a:rPr lang="en-US" altLang="zh-TW" sz="2800" i="1" dirty="0" smtClean="0"/>
              <a:t>:</a:t>
            </a:r>
            <a:endParaRPr lang="en-US" altLang="zh-TW" sz="1200" i="1" dirty="0" smtClean="0"/>
          </a:p>
          <a:p>
            <a:pPr eaLnBrk="1" hangingPunct="1">
              <a:spcBef>
                <a:spcPct val="0"/>
              </a:spcBef>
              <a:buFontTx/>
              <a:buNone/>
            </a:pPr>
            <a:r>
              <a:rPr lang="en-US" altLang="zh-TW" i="1" dirty="0" smtClean="0">
                <a:latin typeface="High Tower Text" pitchFamily="18" charset="0"/>
              </a:rPr>
              <a:t>	</a:t>
            </a:r>
            <a:r>
              <a:rPr lang="en-US" altLang="zh-TW" dirty="0" smtClean="0">
                <a:solidFill>
                  <a:schemeClr val="bg1">
                    <a:lumMod val="50000"/>
                  </a:schemeClr>
                </a:solidFill>
                <a:latin typeface="High Tower Text" pitchFamily="18" charset="0"/>
              </a:rPr>
              <a:t>	</a:t>
            </a:r>
            <a:r>
              <a:rPr lang="en-US" altLang="zh-TW" dirty="0" err="1" smtClean="0">
                <a:solidFill>
                  <a:schemeClr val="bg1">
                    <a:lumMod val="50000"/>
                  </a:schemeClr>
                </a:solidFill>
                <a:latin typeface="High Tower Text" pitchFamily="18" charset="0"/>
              </a:rPr>
              <a:t>foreach</a:t>
            </a:r>
            <a:r>
              <a:rPr lang="en-US" altLang="zh-TW" dirty="0" smtClean="0">
                <a:solidFill>
                  <a:schemeClr val="bg1">
                    <a:lumMod val="50000"/>
                  </a:schemeClr>
                </a:solidFill>
                <a:latin typeface="High Tower Text" pitchFamily="18" charset="0"/>
              </a:rPr>
              <a:t> </a:t>
            </a:r>
            <a:r>
              <a:rPr lang="en-US" altLang="zh-TW" dirty="0" err="1" smtClean="0">
                <a:solidFill>
                  <a:schemeClr val="bg1">
                    <a:lumMod val="50000"/>
                  </a:schemeClr>
                </a:solidFill>
                <a:latin typeface="High Tower Text" pitchFamily="18" charset="0"/>
              </a:rPr>
              <a:t>filenname</a:t>
            </a:r>
            <a:r>
              <a:rPr lang="en-US" altLang="zh-TW" dirty="0" smtClean="0">
                <a:solidFill>
                  <a:schemeClr val="bg1">
                    <a:lumMod val="50000"/>
                  </a:schemeClr>
                </a:solidFill>
                <a:latin typeface="High Tower Text" pitchFamily="18" charset="0"/>
              </a:rPr>
              <a:t> (file</a:t>
            </a:r>
            <a:r>
              <a:rPr lang="en-US" altLang="zh-TW" dirty="0" smtClean="0">
                <a:solidFill>
                  <a:schemeClr val="bg1">
                    <a:lumMod val="50000"/>
                  </a:schemeClr>
                </a:solidFill>
                <a:latin typeface="Times New Roman" pitchFamily="18" charset="0"/>
                <a:cs typeface="Times New Roman" pitchFamily="18" charset="0"/>
              </a:rPr>
              <a:t>1</a:t>
            </a:r>
            <a:r>
              <a:rPr lang="en-US" altLang="zh-TW" dirty="0" smtClean="0">
                <a:solidFill>
                  <a:schemeClr val="bg1">
                    <a:lumMod val="50000"/>
                  </a:schemeClr>
                </a:solidFill>
                <a:latin typeface="High Tower Text" pitchFamily="18" charset="0"/>
              </a:rPr>
              <a:t> file</a:t>
            </a:r>
            <a:r>
              <a:rPr lang="en-US" altLang="zh-TW" dirty="0" smtClean="0">
                <a:solidFill>
                  <a:schemeClr val="bg1">
                    <a:lumMod val="50000"/>
                  </a:schemeClr>
                </a:solidFill>
                <a:latin typeface="Times New Roman" pitchFamily="18" charset="0"/>
                <a:cs typeface="Times New Roman" pitchFamily="18" charset="0"/>
              </a:rPr>
              <a:t>2</a:t>
            </a:r>
            <a:r>
              <a:rPr lang="en-US" altLang="zh-TW" dirty="0" smtClean="0">
                <a:solidFill>
                  <a:schemeClr val="bg1">
                    <a:lumMod val="50000"/>
                  </a:schemeClr>
                </a:solidFill>
                <a:latin typeface="High Tower Text" pitchFamily="18" charset="0"/>
              </a:rPr>
              <a:t> file</a:t>
            </a:r>
            <a:r>
              <a:rPr lang="en-US" altLang="zh-TW" dirty="0" smtClean="0">
                <a:solidFill>
                  <a:schemeClr val="bg1">
                    <a:lumMod val="50000"/>
                  </a:schemeClr>
                </a:solidFill>
                <a:latin typeface="Times New Roman" pitchFamily="18" charset="0"/>
                <a:cs typeface="Times New Roman" pitchFamily="18" charset="0"/>
              </a:rPr>
              <a:t>3</a:t>
            </a:r>
            <a:r>
              <a:rPr lang="en-US" altLang="zh-TW" dirty="0" smtClean="0">
                <a:solidFill>
                  <a:schemeClr val="bg1">
                    <a:lumMod val="50000"/>
                  </a:schemeClr>
                </a:solidFill>
                <a:latin typeface="High Tower Text" pitchFamily="18" charset="0"/>
              </a:rPr>
              <a:t> file</a:t>
            </a:r>
            <a:r>
              <a:rPr lang="en-US" altLang="zh-TW" dirty="0" smtClean="0">
                <a:solidFill>
                  <a:schemeClr val="bg1">
                    <a:lumMod val="50000"/>
                  </a:schemeClr>
                </a:solidFill>
                <a:latin typeface="Times New Roman" pitchFamily="18" charset="0"/>
                <a:cs typeface="Times New Roman" pitchFamily="18" charset="0"/>
              </a:rPr>
              <a:t>4</a:t>
            </a:r>
            <a:r>
              <a:rPr lang="en-US" altLang="zh-TW" dirty="0" smtClean="0">
                <a:solidFill>
                  <a:schemeClr val="bg1">
                    <a:lumMod val="50000"/>
                  </a:schemeClr>
                </a:solidFill>
                <a:latin typeface="High Tower Text" pitchFamily="18" charset="0"/>
              </a:rPr>
              <a:t>)</a:t>
            </a:r>
          </a:p>
          <a:p>
            <a:pPr eaLnBrk="1" hangingPunct="1">
              <a:spcBef>
                <a:spcPct val="0"/>
              </a:spcBef>
              <a:buFontTx/>
              <a:buNone/>
            </a:pPr>
            <a:r>
              <a:rPr lang="en-US" altLang="zh-TW" dirty="0" smtClean="0">
                <a:solidFill>
                  <a:schemeClr val="bg1">
                    <a:lumMod val="50000"/>
                  </a:schemeClr>
                </a:solidFill>
                <a:latin typeface="High Tower Text" pitchFamily="18" charset="0"/>
              </a:rPr>
              <a:t>		   cat </a:t>
            </a:r>
            <a:r>
              <a:rPr lang="en-US" altLang="zh-TW" dirty="0" smtClean="0">
                <a:solidFill>
                  <a:schemeClr val="bg1">
                    <a:lumMod val="50000"/>
                  </a:schemeClr>
                </a:solidFill>
                <a:latin typeface="Times New Roman" pitchFamily="18" charset="0"/>
                <a:cs typeface="Times New Roman" pitchFamily="18" charset="0"/>
              </a:rPr>
              <a:t>$</a:t>
            </a:r>
            <a:r>
              <a:rPr lang="en-US" altLang="zh-TW" dirty="0" smtClean="0">
                <a:solidFill>
                  <a:schemeClr val="bg1">
                    <a:lumMod val="50000"/>
                  </a:schemeClr>
                </a:solidFill>
                <a:latin typeface="High Tower Text" pitchFamily="18" charset="0"/>
              </a:rPr>
              <a:t>filename | </a:t>
            </a:r>
            <a:r>
              <a:rPr lang="en-US" altLang="zh-TW" dirty="0" err="1" smtClean="0">
                <a:solidFill>
                  <a:schemeClr val="bg1">
                    <a:lumMod val="50000"/>
                  </a:schemeClr>
                </a:solidFill>
                <a:latin typeface="High Tower Text" pitchFamily="18" charset="0"/>
              </a:rPr>
              <a:t>wc</a:t>
            </a:r>
            <a:endParaRPr lang="en-US" altLang="zh-TW" dirty="0" smtClean="0">
              <a:solidFill>
                <a:schemeClr val="bg1">
                  <a:lumMod val="50000"/>
                </a:schemeClr>
              </a:solidFill>
              <a:latin typeface="High Tower Text" pitchFamily="18" charset="0"/>
            </a:endParaRPr>
          </a:p>
          <a:p>
            <a:pPr eaLnBrk="1" hangingPunct="1">
              <a:spcBef>
                <a:spcPct val="0"/>
              </a:spcBef>
              <a:buFontTx/>
              <a:buNone/>
            </a:pPr>
            <a:r>
              <a:rPr lang="en-US" altLang="zh-TW" dirty="0" smtClean="0">
                <a:solidFill>
                  <a:schemeClr val="bg1">
                    <a:lumMod val="50000"/>
                  </a:schemeClr>
                </a:solidFill>
                <a:latin typeface="High Tower Text" pitchFamily="18" charset="0"/>
              </a:rPr>
              <a:t>		end</a:t>
            </a:r>
          </a:p>
          <a:p>
            <a:pPr eaLnBrk="1" hangingPunct="1">
              <a:spcBef>
                <a:spcPct val="0"/>
              </a:spcBef>
            </a:pPr>
            <a:endParaRPr lang="en-US" altLang="zh-TW" sz="900" dirty="0" smtClean="0">
              <a:solidFill>
                <a:schemeClr val="bg1">
                  <a:lumMod val="50000"/>
                </a:schemeClr>
              </a:solidFill>
              <a:latin typeface="High Tower Text" pitchFamily="18" charset="0"/>
            </a:endParaRPr>
          </a:p>
          <a:p>
            <a:pPr eaLnBrk="1" hangingPunct="1">
              <a:spcBef>
                <a:spcPct val="0"/>
              </a:spcBef>
              <a:buFontTx/>
              <a:buNone/>
            </a:pPr>
            <a:r>
              <a:rPr lang="en-US" altLang="zh-TW" dirty="0" smtClean="0">
                <a:solidFill>
                  <a:schemeClr val="bg1">
                    <a:lumMod val="50000"/>
                  </a:schemeClr>
                </a:solidFill>
                <a:latin typeface="High Tower Text" pitchFamily="18" charset="0"/>
              </a:rPr>
              <a:t>		</a:t>
            </a:r>
            <a:r>
              <a:rPr lang="en-US" altLang="zh-TW" dirty="0" err="1" smtClean="0">
                <a:solidFill>
                  <a:schemeClr val="bg1">
                    <a:lumMod val="50000"/>
                  </a:schemeClr>
                </a:solidFill>
                <a:latin typeface="High Tower Text" pitchFamily="18" charset="0"/>
              </a:rPr>
              <a:t>foreach</a:t>
            </a:r>
            <a:r>
              <a:rPr lang="en-US" altLang="zh-TW" dirty="0" smtClean="0">
                <a:solidFill>
                  <a:schemeClr val="bg1">
                    <a:lumMod val="50000"/>
                  </a:schemeClr>
                </a:solidFill>
                <a:latin typeface="High Tower Text" pitchFamily="18" charset="0"/>
              </a:rPr>
              <a:t> file(*)</a:t>
            </a:r>
          </a:p>
          <a:p>
            <a:pPr eaLnBrk="1" hangingPunct="1">
              <a:spcBef>
                <a:spcPct val="0"/>
              </a:spcBef>
              <a:buFontTx/>
              <a:buNone/>
            </a:pPr>
            <a:r>
              <a:rPr lang="en-US" altLang="zh-TW" dirty="0" smtClean="0">
                <a:solidFill>
                  <a:schemeClr val="bg1">
                    <a:lumMod val="50000"/>
                  </a:schemeClr>
                </a:solidFill>
                <a:latin typeface="High Tower Text" pitchFamily="18" charset="0"/>
              </a:rPr>
              <a:t>		   echo There is a file named </a:t>
            </a:r>
            <a:r>
              <a:rPr lang="en-US" altLang="zh-TW" dirty="0" smtClean="0">
                <a:solidFill>
                  <a:schemeClr val="bg1">
                    <a:lumMod val="50000"/>
                  </a:schemeClr>
                </a:solidFill>
                <a:latin typeface="Times New Roman" pitchFamily="18" charset="0"/>
                <a:cs typeface="Times New Roman" pitchFamily="18" charset="0"/>
              </a:rPr>
              <a:t>$</a:t>
            </a:r>
            <a:r>
              <a:rPr lang="en-US" altLang="zh-TW" dirty="0" smtClean="0">
                <a:solidFill>
                  <a:schemeClr val="bg1">
                    <a:lumMod val="50000"/>
                  </a:schemeClr>
                </a:solidFill>
                <a:latin typeface="High Tower Text" pitchFamily="18" charset="0"/>
              </a:rPr>
              <a:t>file</a:t>
            </a:r>
          </a:p>
          <a:p>
            <a:pPr eaLnBrk="1" hangingPunct="1">
              <a:spcBef>
                <a:spcPct val="0"/>
              </a:spcBef>
              <a:buFontTx/>
              <a:buNone/>
            </a:pPr>
            <a:r>
              <a:rPr lang="en-US" altLang="zh-TW" dirty="0" smtClean="0">
                <a:solidFill>
                  <a:schemeClr val="bg1">
                    <a:lumMod val="50000"/>
                  </a:schemeClr>
                </a:solidFill>
                <a:latin typeface="High Tower Text" pitchFamily="18" charset="0"/>
              </a:rPr>
              <a:t>		end</a:t>
            </a:r>
          </a:p>
          <a:p>
            <a:pPr eaLnBrk="1" hangingPunct="1">
              <a:spcBef>
                <a:spcPct val="0"/>
              </a:spcBef>
              <a:buFontTx/>
              <a:buNone/>
            </a:pPr>
            <a:endParaRPr lang="en-US" altLang="zh-TW" sz="900" dirty="0" smtClean="0">
              <a:latin typeface="High Tower Text" pitchFamily="18" charset="0"/>
            </a:endParaRPr>
          </a:p>
          <a:p>
            <a:pPr eaLnBrk="1" hangingPunct="1">
              <a:spcBef>
                <a:spcPct val="0"/>
              </a:spcBef>
              <a:buFontTx/>
              <a:buNone/>
            </a:pPr>
            <a:r>
              <a:rPr lang="en-US" altLang="zh-TW" dirty="0" smtClean="0">
                <a:latin typeface="High Tower Text" pitchFamily="18" charset="0"/>
              </a:rPr>
              <a:t>		</a:t>
            </a:r>
            <a:r>
              <a:rPr lang="en-US" altLang="zh-TW" dirty="0" err="1" smtClean="0">
                <a:latin typeface="High Tower Text" pitchFamily="18" charset="0"/>
              </a:rPr>
              <a:t>foreach</a:t>
            </a:r>
            <a:r>
              <a:rPr lang="en-US" altLang="zh-TW" dirty="0" smtClean="0">
                <a:latin typeface="High Tower Text" pitchFamily="18" charset="0"/>
              </a:rPr>
              <a:t> </a:t>
            </a:r>
            <a:r>
              <a:rPr lang="en-US" altLang="zh-TW" dirty="0" err="1" smtClean="0">
                <a:latin typeface="High Tower Text" pitchFamily="18" charset="0"/>
              </a:rPr>
              <a:t>fn</a:t>
            </a:r>
            <a:r>
              <a:rPr lang="en-US" altLang="zh-TW" dirty="0" smtClean="0">
                <a:latin typeface="High Tower Text" pitchFamily="18" charset="0"/>
              </a:rPr>
              <a:t> (</a:t>
            </a:r>
            <a:r>
              <a:rPr lang="en-US" altLang="zh-TW" dirty="0" smtClean="0">
                <a:solidFill>
                  <a:srgbClr val="FF0066"/>
                </a:solidFill>
                <a:latin typeface="High Tower Text" pitchFamily="18" charset="0"/>
              </a:rPr>
              <a:t>f</a:t>
            </a:r>
            <a:r>
              <a:rPr lang="en-US" altLang="zh-TW" dirty="0" smtClean="0">
                <a:latin typeface="High Tower Text" pitchFamily="18" charset="0"/>
              </a:rPr>
              <a:t>*</a:t>
            </a:r>
            <a:r>
              <a:rPr lang="en-US" altLang="zh-TW" dirty="0" smtClean="0">
                <a:solidFill>
                  <a:srgbClr val="0033CC"/>
                </a:solidFill>
                <a:latin typeface="High Tower Text" pitchFamily="18" charset="0"/>
              </a:rPr>
              <a:t>[</a:t>
            </a:r>
            <a:r>
              <a:rPr lang="en-US" altLang="zh-TW" dirty="0" smtClean="0">
                <a:solidFill>
                  <a:srgbClr val="0033CC"/>
                </a:solidFill>
                <a:latin typeface="Times New Roman" pitchFamily="18" charset="0"/>
                <a:cs typeface="Times New Roman" pitchFamily="18" charset="0"/>
              </a:rPr>
              <a:t>1-4</a:t>
            </a:r>
            <a:r>
              <a:rPr lang="en-US" altLang="zh-TW" dirty="0" smtClean="0">
                <a:solidFill>
                  <a:srgbClr val="0033CC"/>
                </a:solidFill>
                <a:latin typeface="High Tower Text" pitchFamily="18" charset="0"/>
              </a:rPr>
              <a:t>]</a:t>
            </a:r>
            <a:r>
              <a:rPr lang="en-US" altLang="zh-TW" dirty="0" smtClean="0">
                <a:latin typeface="High Tower Text" pitchFamily="18" charset="0"/>
              </a:rPr>
              <a:t>)</a:t>
            </a:r>
          </a:p>
          <a:p>
            <a:pPr eaLnBrk="1" hangingPunct="1">
              <a:spcBef>
                <a:spcPct val="0"/>
              </a:spcBef>
              <a:buFontTx/>
              <a:buNone/>
            </a:pPr>
            <a:r>
              <a:rPr lang="en-US" altLang="zh-TW" dirty="0" smtClean="0">
                <a:latin typeface="High Tower Text" pitchFamily="18" charset="0"/>
              </a:rPr>
              <a:t>		   cat </a:t>
            </a:r>
            <a:r>
              <a:rPr lang="en-US" altLang="zh-TW" dirty="0" smtClean="0">
                <a:latin typeface="Times New Roman" pitchFamily="18" charset="0"/>
                <a:cs typeface="Times New Roman" pitchFamily="18" charset="0"/>
              </a:rPr>
              <a:t>$</a:t>
            </a:r>
            <a:r>
              <a:rPr lang="en-US" altLang="zh-TW" dirty="0" err="1" smtClean="0">
                <a:latin typeface="High Tower Text" pitchFamily="18" charset="0"/>
              </a:rPr>
              <a:t>fn</a:t>
            </a:r>
            <a:r>
              <a:rPr lang="en-US" altLang="zh-TW" dirty="0" smtClean="0">
                <a:latin typeface="High Tower Text" pitchFamily="18" charset="0"/>
              </a:rPr>
              <a:t> | </a:t>
            </a:r>
            <a:r>
              <a:rPr lang="en-US" altLang="zh-TW" dirty="0" err="1" smtClean="0">
                <a:latin typeface="High Tower Text" pitchFamily="18" charset="0"/>
              </a:rPr>
              <a:t>fgrep</a:t>
            </a:r>
            <a:r>
              <a:rPr lang="en-US" altLang="zh-TW" dirty="0" smtClean="0">
                <a:latin typeface="High Tower Text" pitchFamily="18" charset="0"/>
              </a:rPr>
              <a:t> Hello | </a:t>
            </a:r>
            <a:r>
              <a:rPr lang="en-US" altLang="zh-TW" dirty="0" err="1" smtClean="0">
                <a:latin typeface="High Tower Text" pitchFamily="18" charset="0"/>
              </a:rPr>
              <a:t>wc</a:t>
            </a:r>
            <a:r>
              <a:rPr lang="en-US" altLang="zh-TW" dirty="0" smtClean="0">
                <a:latin typeface="High Tower Text" pitchFamily="18" charset="0"/>
              </a:rPr>
              <a:t> </a:t>
            </a:r>
            <a:r>
              <a:rPr lang="en-US" altLang="zh-TW" dirty="0" smtClean="0">
                <a:latin typeface="Times New Roman" pitchFamily="18" charset="0"/>
                <a:cs typeface="Times New Roman" pitchFamily="18" charset="0"/>
              </a:rPr>
              <a:t>-</a:t>
            </a:r>
            <a:r>
              <a:rPr lang="en-US" altLang="zh-TW" dirty="0" smtClean="0">
                <a:latin typeface="High Tower Text" pitchFamily="18" charset="0"/>
              </a:rPr>
              <a:t>l</a:t>
            </a:r>
          </a:p>
          <a:p>
            <a:pPr eaLnBrk="1" hangingPunct="1">
              <a:spcBef>
                <a:spcPct val="0"/>
              </a:spcBef>
              <a:buFontTx/>
              <a:buNone/>
            </a:pPr>
            <a:r>
              <a:rPr lang="en-US" altLang="zh-TW" dirty="0" smtClean="0">
                <a:latin typeface="High Tower Text" pitchFamily="18" charset="0"/>
              </a:rPr>
              <a:t>		end</a:t>
            </a:r>
          </a:p>
          <a:p>
            <a:pPr eaLnBrk="1" hangingPunct="1">
              <a:spcBef>
                <a:spcPct val="0"/>
              </a:spcBef>
              <a:buFontTx/>
              <a:buNone/>
            </a:pPr>
            <a:endParaRPr lang="en-US" altLang="zh-TW" sz="800" dirty="0" smtClean="0">
              <a:latin typeface="High Tower Text" pitchFamily="18" charset="0"/>
            </a:endParaRPr>
          </a:p>
          <a:p>
            <a:pPr eaLnBrk="1" hangingPunct="1">
              <a:buFontTx/>
              <a:buNone/>
            </a:pPr>
            <a:endParaRPr lang="en-US" altLang="zh-TW" sz="2800" i="1" dirty="0" smtClean="0"/>
          </a:p>
          <a:p>
            <a:pPr eaLnBrk="1" hangingPunct="1"/>
            <a:endParaRPr lang="en-US" altLang="zh-TW" sz="2800" dirty="0" smtClean="0"/>
          </a:p>
        </p:txBody>
      </p:sp>
      <p:sp>
        <p:nvSpPr>
          <p:cNvPr id="80899"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a:spcBef>
                <a:spcPct val="0"/>
              </a:spcBef>
              <a:buFontTx/>
              <a:buNone/>
            </a:pPr>
            <a:r>
              <a:rPr lang="en-US" altLang="zh-CN" sz="4800">
                <a:solidFill>
                  <a:srgbClr val="0066CC"/>
                </a:solidFill>
                <a:ea typeface="SimSun" pitchFamily="2" charset="-122"/>
              </a:rPr>
              <a:t>foreach</a:t>
            </a:r>
          </a:p>
        </p:txBody>
      </p:sp>
      <p:sp>
        <p:nvSpPr>
          <p:cNvPr id="5" name="AutoShape 6"/>
          <p:cNvSpPr>
            <a:spLocks noChangeArrowheads="1"/>
          </p:cNvSpPr>
          <p:nvPr/>
        </p:nvSpPr>
        <p:spPr bwMode="auto">
          <a:xfrm>
            <a:off x="3886200" y="2590800"/>
            <a:ext cx="5143500" cy="2286000"/>
          </a:xfrm>
          <a:prstGeom prst="wedgeRectCallout">
            <a:avLst>
              <a:gd name="adj1" fmla="val -40776"/>
              <a:gd name="adj2" fmla="val 70134"/>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buClr>
                <a:schemeClr val="accent1"/>
              </a:buClr>
              <a:buSzPct val="85000"/>
              <a:buFont typeface="Wingdings" pitchFamily="2" charset="2"/>
              <a:buNone/>
            </a:pPr>
            <a:r>
              <a:rPr kumimoji="0" lang="en-US" altLang="zh-TW" sz="3600" b="0" dirty="0" smtClean="0">
                <a:solidFill>
                  <a:schemeClr val="tx2"/>
                </a:solidFill>
                <a:latin typeface="Arial Narrow" pitchFamily="34" charset="0"/>
              </a:rPr>
              <a:t>This is the set of file/directory names that begin with “</a:t>
            </a:r>
            <a:r>
              <a:rPr kumimoji="0" lang="en-US" altLang="zh-TW" sz="3600" b="0" dirty="0" smtClean="0">
                <a:solidFill>
                  <a:srgbClr val="FF0066"/>
                </a:solidFill>
                <a:latin typeface="Arial Narrow" pitchFamily="34" charset="0"/>
              </a:rPr>
              <a:t>f</a:t>
            </a:r>
            <a:r>
              <a:rPr kumimoji="0" lang="en-US" altLang="zh-TW" sz="3600" b="0" dirty="0" smtClean="0">
                <a:solidFill>
                  <a:schemeClr val="tx2"/>
                </a:solidFill>
                <a:latin typeface="Arial Narrow" pitchFamily="34" charset="0"/>
              </a:rPr>
              <a:t>” and end with a “</a:t>
            </a:r>
            <a:r>
              <a:rPr kumimoji="0" lang="en-US" altLang="zh-TW" sz="3600" b="0" dirty="0" smtClean="0">
                <a:solidFill>
                  <a:srgbClr val="0033CC"/>
                </a:solidFill>
                <a:latin typeface="Arial Narrow" pitchFamily="34" charset="0"/>
              </a:rPr>
              <a:t>1</a:t>
            </a:r>
            <a:r>
              <a:rPr kumimoji="0" lang="en-US" altLang="zh-TW" sz="3600" b="0" dirty="0" smtClean="0">
                <a:solidFill>
                  <a:schemeClr val="tx2"/>
                </a:solidFill>
                <a:latin typeface="Arial Narrow" pitchFamily="34" charset="0"/>
              </a:rPr>
              <a:t>”, “</a:t>
            </a:r>
            <a:r>
              <a:rPr kumimoji="0" lang="en-US" altLang="zh-TW" sz="3600" b="0" dirty="0" smtClean="0">
                <a:solidFill>
                  <a:srgbClr val="0033CC"/>
                </a:solidFill>
                <a:latin typeface="Arial Narrow" pitchFamily="34" charset="0"/>
              </a:rPr>
              <a:t>2</a:t>
            </a:r>
            <a:r>
              <a:rPr kumimoji="0" lang="en-US" altLang="zh-TW" sz="3600" b="0" dirty="0" smtClean="0">
                <a:solidFill>
                  <a:schemeClr val="tx2"/>
                </a:solidFill>
                <a:latin typeface="Arial Narrow" pitchFamily="34" charset="0"/>
              </a:rPr>
              <a:t>”, “</a:t>
            </a:r>
            <a:r>
              <a:rPr kumimoji="0" lang="en-US" altLang="zh-TW" sz="3600" b="0" dirty="0" smtClean="0">
                <a:solidFill>
                  <a:srgbClr val="0033CC"/>
                </a:solidFill>
                <a:latin typeface="Arial Narrow" pitchFamily="34" charset="0"/>
              </a:rPr>
              <a:t>3</a:t>
            </a:r>
            <a:r>
              <a:rPr kumimoji="0" lang="en-US" altLang="zh-TW" sz="3600" b="0" dirty="0" smtClean="0">
                <a:solidFill>
                  <a:schemeClr val="tx2"/>
                </a:solidFill>
                <a:latin typeface="Arial Narrow" pitchFamily="34" charset="0"/>
              </a:rPr>
              <a:t>” or “</a:t>
            </a:r>
            <a:r>
              <a:rPr kumimoji="0" lang="en-US" altLang="zh-TW" sz="3600" b="0" dirty="0" smtClean="0">
                <a:solidFill>
                  <a:srgbClr val="0033CC"/>
                </a:solidFill>
                <a:latin typeface="Arial Narrow" pitchFamily="34" charset="0"/>
              </a:rPr>
              <a:t>4</a:t>
            </a:r>
            <a:r>
              <a:rPr kumimoji="0" lang="en-US" altLang="zh-TW" sz="3600" b="0" dirty="0" smtClean="0">
                <a:solidFill>
                  <a:schemeClr val="tx2"/>
                </a:solidFill>
                <a:latin typeface="Arial Narrow" pitchFamily="34" charset="0"/>
              </a:rPr>
              <a:t>”.</a:t>
            </a:r>
            <a:r>
              <a:rPr kumimoji="0" lang="en-US" altLang="zh-TW" sz="3600" b="0" dirty="0" smtClean="0">
                <a:solidFill>
                  <a:srgbClr val="FF9900"/>
                </a:solidFill>
                <a:latin typeface="Arial Narrow" pitchFamily="34" charset="0"/>
              </a:rPr>
              <a:t> In other, words, these guys.</a:t>
            </a:r>
            <a:endParaRPr kumimoji="0" lang="en-US" altLang="zh-TW" sz="3600" b="0" dirty="0">
              <a:solidFill>
                <a:srgbClr val="FF9900"/>
              </a:solidFill>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type="body" idx="1"/>
          </p:nvPr>
        </p:nvSpPr>
        <p:spPr>
          <a:xfrm>
            <a:off x="457200" y="1179576"/>
            <a:ext cx="8229600" cy="5486400"/>
          </a:xfrm>
        </p:spPr>
        <p:txBody>
          <a:bodyPr/>
          <a:lstStyle/>
          <a:p>
            <a:pPr eaLnBrk="1" hangingPunct="1"/>
            <a:r>
              <a:rPr lang="en-US" altLang="zh-TW" sz="2800" i="1" dirty="0" smtClean="0"/>
              <a:t>If you want to run a command once for each of </a:t>
            </a:r>
          </a:p>
          <a:p>
            <a:pPr marL="0" indent="346075" eaLnBrk="1" hangingPunct="1">
              <a:spcBef>
                <a:spcPts val="0"/>
              </a:spcBef>
              <a:buNone/>
            </a:pPr>
            <a:r>
              <a:rPr lang="en-US" altLang="zh-TW" sz="2800" i="1" dirty="0" smtClean="0">
                <a:solidFill>
                  <a:srgbClr val="0033CC"/>
                </a:solidFill>
              </a:rPr>
              <a:t>a set of filenames</a:t>
            </a:r>
            <a:r>
              <a:rPr lang="en-US" altLang="zh-TW" sz="2800" i="1" dirty="0" smtClean="0"/>
              <a:t>:</a:t>
            </a:r>
            <a:endParaRPr lang="en-US" altLang="zh-TW" sz="1200" i="1" dirty="0" smtClean="0"/>
          </a:p>
          <a:p>
            <a:pPr eaLnBrk="1" hangingPunct="1">
              <a:spcBef>
                <a:spcPct val="0"/>
              </a:spcBef>
              <a:buFontTx/>
              <a:buNone/>
            </a:pPr>
            <a:r>
              <a:rPr lang="en-US" altLang="zh-TW" i="1" dirty="0" smtClean="0">
                <a:latin typeface="High Tower Text" pitchFamily="18" charset="0"/>
              </a:rPr>
              <a:t>	</a:t>
            </a:r>
            <a:r>
              <a:rPr lang="en-US" altLang="zh-TW" dirty="0" smtClean="0">
                <a:solidFill>
                  <a:schemeClr val="bg1">
                    <a:lumMod val="50000"/>
                  </a:schemeClr>
                </a:solidFill>
                <a:latin typeface="High Tower Text" pitchFamily="18" charset="0"/>
              </a:rPr>
              <a:t>	</a:t>
            </a:r>
            <a:r>
              <a:rPr lang="en-US" altLang="zh-TW" dirty="0" err="1" smtClean="0">
                <a:solidFill>
                  <a:schemeClr val="bg1">
                    <a:lumMod val="50000"/>
                  </a:schemeClr>
                </a:solidFill>
                <a:latin typeface="High Tower Text" pitchFamily="18" charset="0"/>
              </a:rPr>
              <a:t>foreach</a:t>
            </a:r>
            <a:r>
              <a:rPr lang="en-US" altLang="zh-TW" dirty="0" smtClean="0">
                <a:solidFill>
                  <a:schemeClr val="bg1">
                    <a:lumMod val="50000"/>
                  </a:schemeClr>
                </a:solidFill>
                <a:latin typeface="High Tower Text" pitchFamily="18" charset="0"/>
              </a:rPr>
              <a:t> </a:t>
            </a:r>
            <a:r>
              <a:rPr lang="en-US" altLang="zh-TW" dirty="0" err="1" smtClean="0">
                <a:solidFill>
                  <a:schemeClr val="bg1">
                    <a:lumMod val="50000"/>
                  </a:schemeClr>
                </a:solidFill>
                <a:latin typeface="High Tower Text" pitchFamily="18" charset="0"/>
              </a:rPr>
              <a:t>filenname</a:t>
            </a:r>
            <a:r>
              <a:rPr lang="en-US" altLang="zh-TW" dirty="0" smtClean="0">
                <a:solidFill>
                  <a:schemeClr val="bg1">
                    <a:lumMod val="50000"/>
                  </a:schemeClr>
                </a:solidFill>
                <a:latin typeface="High Tower Text" pitchFamily="18" charset="0"/>
              </a:rPr>
              <a:t> (</a:t>
            </a:r>
            <a:r>
              <a:rPr lang="en-US" altLang="zh-TW" dirty="0" smtClean="0">
                <a:solidFill>
                  <a:srgbClr val="FF0000"/>
                </a:solidFill>
                <a:latin typeface="High Tower Text" pitchFamily="18" charset="0"/>
              </a:rPr>
              <a:t>file</a:t>
            </a:r>
            <a:r>
              <a:rPr lang="en-US" altLang="zh-TW" dirty="0" smtClean="0">
                <a:solidFill>
                  <a:srgbClr val="FF0000"/>
                </a:solidFill>
                <a:latin typeface="Times New Roman" pitchFamily="18" charset="0"/>
                <a:cs typeface="Times New Roman" pitchFamily="18" charset="0"/>
              </a:rPr>
              <a:t>1</a:t>
            </a:r>
            <a:r>
              <a:rPr lang="en-US" altLang="zh-TW" dirty="0" smtClean="0">
                <a:solidFill>
                  <a:srgbClr val="FF0000"/>
                </a:solidFill>
                <a:latin typeface="High Tower Text" pitchFamily="18" charset="0"/>
              </a:rPr>
              <a:t> file</a:t>
            </a:r>
            <a:r>
              <a:rPr lang="en-US" altLang="zh-TW" dirty="0" smtClean="0">
                <a:solidFill>
                  <a:srgbClr val="FF0000"/>
                </a:solidFill>
                <a:latin typeface="Times New Roman" pitchFamily="18" charset="0"/>
                <a:cs typeface="Times New Roman" pitchFamily="18" charset="0"/>
              </a:rPr>
              <a:t>2</a:t>
            </a:r>
            <a:r>
              <a:rPr lang="en-US" altLang="zh-TW" dirty="0" smtClean="0">
                <a:solidFill>
                  <a:srgbClr val="FF0000"/>
                </a:solidFill>
                <a:latin typeface="High Tower Text" pitchFamily="18" charset="0"/>
              </a:rPr>
              <a:t> file</a:t>
            </a:r>
            <a:r>
              <a:rPr lang="en-US" altLang="zh-TW" dirty="0" smtClean="0">
                <a:solidFill>
                  <a:srgbClr val="FF0000"/>
                </a:solidFill>
                <a:latin typeface="Times New Roman" pitchFamily="18" charset="0"/>
                <a:cs typeface="Times New Roman" pitchFamily="18" charset="0"/>
              </a:rPr>
              <a:t>3</a:t>
            </a:r>
            <a:r>
              <a:rPr lang="en-US" altLang="zh-TW" dirty="0" smtClean="0">
                <a:solidFill>
                  <a:srgbClr val="FF0000"/>
                </a:solidFill>
                <a:latin typeface="High Tower Text" pitchFamily="18" charset="0"/>
              </a:rPr>
              <a:t> file</a:t>
            </a:r>
            <a:r>
              <a:rPr lang="en-US" altLang="zh-TW" dirty="0" smtClean="0">
                <a:solidFill>
                  <a:srgbClr val="FF0000"/>
                </a:solidFill>
                <a:latin typeface="Times New Roman" pitchFamily="18" charset="0"/>
                <a:cs typeface="Times New Roman" pitchFamily="18" charset="0"/>
              </a:rPr>
              <a:t>4</a:t>
            </a:r>
            <a:r>
              <a:rPr lang="en-US" altLang="zh-TW" dirty="0" smtClean="0">
                <a:solidFill>
                  <a:schemeClr val="bg1">
                    <a:lumMod val="50000"/>
                  </a:schemeClr>
                </a:solidFill>
                <a:latin typeface="High Tower Text" pitchFamily="18" charset="0"/>
              </a:rPr>
              <a:t>)</a:t>
            </a:r>
          </a:p>
          <a:p>
            <a:pPr eaLnBrk="1" hangingPunct="1">
              <a:spcBef>
                <a:spcPct val="0"/>
              </a:spcBef>
              <a:buFontTx/>
              <a:buNone/>
            </a:pPr>
            <a:r>
              <a:rPr lang="en-US" altLang="zh-TW" dirty="0" smtClean="0">
                <a:solidFill>
                  <a:schemeClr val="bg1">
                    <a:lumMod val="50000"/>
                  </a:schemeClr>
                </a:solidFill>
                <a:latin typeface="High Tower Text" pitchFamily="18" charset="0"/>
              </a:rPr>
              <a:t>		   cat </a:t>
            </a:r>
            <a:r>
              <a:rPr lang="en-US" altLang="zh-TW" dirty="0" smtClean="0">
                <a:solidFill>
                  <a:schemeClr val="bg1">
                    <a:lumMod val="50000"/>
                  </a:schemeClr>
                </a:solidFill>
                <a:latin typeface="Times New Roman" pitchFamily="18" charset="0"/>
                <a:cs typeface="Times New Roman" pitchFamily="18" charset="0"/>
              </a:rPr>
              <a:t>$</a:t>
            </a:r>
            <a:r>
              <a:rPr lang="en-US" altLang="zh-TW" dirty="0" smtClean="0">
                <a:solidFill>
                  <a:schemeClr val="bg1">
                    <a:lumMod val="50000"/>
                  </a:schemeClr>
                </a:solidFill>
                <a:latin typeface="High Tower Text" pitchFamily="18" charset="0"/>
              </a:rPr>
              <a:t>filename | </a:t>
            </a:r>
            <a:r>
              <a:rPr lang="en-US" altLang="zh-TW" dirty="0" err="1" smtClean="0">
                <a:solidFill>
                  <a:schemeClr val="bg1">
                    <a:lumMod val="50000"/>
                  </a:schemeClr>
                </a:solidFill>
                <a:latin typeface="High Tower Text" pitchFamily="18" charset="0"/>
              </a:rPr>
              <a:t>wc</a:t>
            </a:r>
            <a:endParaRPr lang="en-US" altLang="zh-TW" dirty="0" smtClean="0">
              <a:solidFill>
                <a:schemeClr val="bg1">
                  <a:lumMod val="50000"/>
                </a:schemeClr>
              </a:solidFill>
              <a:latin typeface="High Tower Text" pitchFamily="18" charset="0"/>
            </a:endParaRPr>
          </a:p>
          <a:p>
            <a:pPr eaLnBrk="1" hangingPunct="1">
              <a:spcBef>
                <a:spcPct val="0"/>
              </a:spcBef>
              <a:buFontTx/>
              <a:buNone/>
            </a:pPr>
            <a:r>
              <a:rPr lang="en-US" altLang="zh-TW" dirty="0" smtClean="0">
                <a:solidFill>
                  <a:schemeClr val="bg1">
                    <a:lumMod val="50000"/>
                  </a:schemeClr>
                </a:solidFill>
                <a:latin typeface="High Tower Text" pitchFamily="18" charset="0"/>
              </a:rPr>
              <a:t>		end</a:t>
            </a:r>
          </a:p>
          <a:p>
            <a:pPr eaLnBrk="1" hangingPunct="1">
              <a:spcBef>
                <a:spcPct val="0"/>
              </a:spcBef>
            </a:pPr>
            <a:endParaRPr lang="en-US" altLang="zh-TW" sz="900" dirty="0" smtClean="0">
              <a:solidFill>
                <a:schemeClr val="bg1">
                  <a:lumMod val="50000"/>
                </a:schemeClr>
              </a:solidFill>
              <a:latin typeface="High Tower Text" pitchFamily="18" charset="0"/>
            </a:endParaRPr>
          </a:p>
          <a:p>
            <a:pPr eaLnBrk="1" hangingPunct="1">
              <a:spcBef>
                <a:spcPct val="0"/>
              </a:spcBef>
              <a:buFontTx/>
              <a:buNone/>
            </a:pPr>
            <a:r>
              <a:rPr lang="en-US" altLang="zh-TW" dirty="0" smtClean="0">
                <a:solidFill>
                  <a:schemeClr val="bg1">
                    <a:lumMod val="50000"/>
                  </a:schemeClr>
                </a:solidFill>
                <a:latin typeface="High Tower Text" pitchFamily="18" charset="0"/>
              </a:rPr>
              <a:t>		</a:t>
            </a:r>
            <a:r>
              <a:rPr lang="en-US" altLang="zh-TW" dirty="0" err="1" smtClean="0">
                <a:solidFill>
                  <a:schemeClr val="bg1">
                    <a:lumMod val="50000"/>
                  </a:schemeClr>
                </a:solidFill>
                <a:latin typeface="High Tower Text" pitchFamily="18" charset="0"/>
              </a:rPr>
              <a:t>foreach</a:t>
            </a:r>
            <a:r>
              <a:rPr lang="en-US" altLang="zh-TW" dirty="0" smtClean="0">
                <a:solidFill>
                  <a:schemeClr val="bg1">
                    <a:lumMod val="50000"/>
                  </a:schemeClr>
                </a:solidFill>
                <a:latin typeface="High Tower Text" pitchFamily="18" charset="0"/>
              </a:rPr>
              <a:t> file(*)</a:t>
            </a:r>
          </a:p>
          <a:p>
            <a:pPr eaLnBrk="1" hangingPunct="1">
              <a:spcBef>
                <a:spcPct val="0"/>
              </a:spcBef>
              <a:buFontTx/>
              <a:buNone/>
            </a:pPr>
            <a:r>
              <a:rPr lang="en-US" altLang="zh-TW" dirty="0" smtClean="0">
                <a:solidFill>
                  <a:schemeClr val="bg1">
                    <a:lumMod val="50000"/>
                  </a:schemeClr>
                </a:solidFill>
                <a:latin typeface="High Tower Text" pitchFamily="18" charset="0"/>
              </a:rPr>
              <a:t>		   echo There is a file named </a:t>
            </a:r>
            <a:r>
              <a:rPr lang="en-US" altLang="zh-TW" dirty="0" smtClean="0">
                <a:solidFill>
                  <a:schemeClr val="bg1">
                    <a:lumMod val="50000"/>
                  </a:schemeClr>
                </a:solidFill>
                <a:latin typeface="Times New Roman" pitchFamily="18" charset="0"/>
                <a:cs typeface="Times New Roman" pitchFamily="18" charset="0"/>
              </a:rPr>
              <a:t>$</a:t>
            </a:r>
            <a:r>
              <a:rPr lang="en-US" altLang="zh-TW" dirty="0" smtClean="0">
                <a:solidFill>
                  <a:schemeClr val="bg1">
                    <a:lumMod val="50000"/>
                  </a:schemeClr>
                </a:solidFill>
                <a:latin typeface="High Tower Text" pitchFamily="18" charset="0"/>
              </a:rPr>
              <a:t>file</a:t>
            </a:r>
          </a:p>
          <a:p>
            <a:pPr eaLnBrk="1" hangingPunct="1">
              <a:spcBef>
                <a:spcPct val="0"/>
              </a:spcBef>
              <a:buFontTx/>
              <a:buNone/>
            </a:pPr>
            <a:r>
              <a:rPr lang="en-US" altLang="zh-TW" dirty="0" smtClean="0">
                <a:solidFill>
                  <a:schemeClr val="bg1">
                    <a:lumMod val="50000"/>
                  </a:schemeClr>
                </a:solidFill>
                <a:latin typeface="High Tower Text" pitchFamily="18" charset="0"/>
              </a:rPr>
              <a:t>		end</a:t>
            </a:r>
          </a:p>
          <a:p>
            <a:pPr eaLnBrk="1" hangingPunct="1">
              <a:spcBef>
                <a:spcPct val="0"/>
              </a:spcBef>
              <a:buFontTx/>
              <a:buNone/>
            </a:pPr>
            <a:endParaRPr lang="en-US" altLang="zh-TW" sz="900" dirty="0" smtClean="0">
              <a:latin typeface="High Tower Text" pitchFamily="18" charset="0"/>
            </a:endParaRPr>
          </a:p>
          <a:p>
            <a:pPr eaLnBrk="1" hangingPunct="1">
              <a:spcBef>
                <a:spcPct val="0"/>
              </a:spcBef>
              <a:buFontTx/>
              <a:buNone/>
            </a:pPr>
            <a:r>
              <a:rPr lang="en-US" altLang="zh-TW" dirty="0" smtClean="0">
                <a:latin typeface="High Tower Text" pitchFamily="18" charset="0"/>
              </a:rPr>
              <a:t>		</a:t>
            </a:r>
            <a:r>
              <a:rPr lang="en-US" altLang="zh-TW" dirty="0" err="1" smtClean="0">
                <a:latin typeface="High Tower Text" pitchFamily="18" charset="0"/>
              </a:rPr>
              <a:t>foreach</a:t>
            </a:r>
            <a:r>
              <a:rPr lang="en-US" altLang="zh-TW" dirty="0" smtClean="0">
                <a:latin typeface="High Tower Text" pitchFamily="18" charset="0"/>
              </a:rPr>
              <a:t> </a:t>
            </a:r>
            <a:r>
              <a:rPr lang="en-US" altLang="zh-TW" dirty="0" err="1" smtClean="0">
                <a:latin typeface="High Tower Text" pitchFamily="18" charset="0"/>
              </a:rPr>
              <a:t>fn</a:t>
            </a:r>
            <a:r>
              <a:rPr lang="en-US" altLang="zh-TW" dirty="0" smtClean="0">
                <a:latin typeface="High Tower Text" pitchFamily="18" charset="0"/>
              </a:rPr>
              <a:t> (</a:t>
            </a:r>
            <a:r>
              <a:rPr lang="en-US" altLang="zh-TW" dirty="0" smtClean="0">
                <a:solidFill>
                  <a:srgbClr val="FF0066"/>
                </a:solidFill>
                <a:latin typeface="High Tower Text" pitchFamily="18" charset="0"/>
              </a:rPr>
              <a:t>f</a:t>
            </a:r>
            <a:r>
              <a:rPr lang="en-US" altLang="zh-TW" dirty="0" smtClean="0">
                <a:latin typeface="High Tower Text" pitchFamily="18" charset="0"/>
              </a:rPr>
              <a:t>*</a:t>
            </a:r>
            <a:r>
              <a:rPr lang="en-US" altLang="zh-TW" dirty="0" smtClean="0">
                <a:solidFill>
                  <a:srgbClr val="0033CC"/>
                </a:solidFill>
                <a:latin typeface="High Tower Text" pitchFamily="18" charset="0"/>
              </a:rPr>
              <a:t>[</a:t>
            </a:r>
            <a:r>
              <a:rPr lang="en-US" altLang="zh-TW" dirty="0" smtClean="0">
                <a:solidFill>
                  <a:srgbClr val="0033CC"/>
                </a:solidFill>
                <a:latin typeface="Times New Roman" pitchFamily="18" charset="0"/>
                <a:cs typeface="Times New Roman" pitchFamily="18" charset="0"/>
              </a:rPr>
              <a:t>1-4</a:t>
            </a:r>
            <a:r>
              <a:rPr lang="en-US" altLang="zh-TW" dirty="0" smtClean="0">
                <a:solidFill>
                  <a:srgbClr val="0033CC"/>
                </a:solidFill>
                <a:latin typeface="High Tower Text" pitchFamily="18" charset="0"/>
              </a:rPr>
              <a:t>]</a:t>
            </a:r>
            <a:r>
              <a:rPr lang="en-US" altLang="zh-TW" dirty="0" smtClean="0">
                <a:latin typeface="High Tower Text" pitchFamily="18" charset="0"/>
              </a:rPr>
              <a:t>)</a:t>
            </a:r>
          </a:p>
          <a:p>
            <a:pPr eaLnBrk="1" hangingPunct="1">
              <a:spcBef>
                <a:spcPct val="0"/>
              </a:spcBef>
              <a:buFontTx/>
              <a:buNone/>
            </a:pPr>
            <a:r>
              <a:rPr lang="en-US" altLang="zh-TW" dirty="0" smtClean="0">
                <a:latin typeface="High Tower Text" pitchFamily="18" charset="0"/>
              </a:rPr>
              <a:t>		   cat </a:t>
            </a:r>
            <a:r>
              <a:rPr lang="en-US" altLang="zh-TW" dirty="0" smtClean="0">
                <a:latin typeface="Times New Roman" pitchFamily="18" charset="0"/>
                <a:cs typeface="Times New Roman" pitchFamily="18" charset="0"/>
              </a:rPr>
              <a:t>$</a:t>
            </a:r>
            <a:r>
              <a:rPr lang="en-US" altLang="zh-TW" dirty="0" err="1" smtClean="0">
                <a:latin typeface="High Tower Text" pitchFamily="18" charset="0"/>
              </a:rPr>
              <a:t>fn</a:t>
            </a:r>
            <a:r>
              <a:rPr lang="en-US" altLang="zh-TW" dirty="0" smtClean="0">
                <a:latin typeface="High Tower Text" pitchFamily="18" charset="0"/>
              </a:rPr>
              <a:t> | </a:t>
            </a:r>
            <a:r>
              <a:rPr lang="en-US" altLang="zh-TW" dirty="0" err="1" smtClean="0">
                <a:latin typeface="High Tower Text" pitchFamily="18" charset="0"/>
              </a:rPr>
              <a:t>fgrep</a:t>
            </a:r>
            <a:r>
              <a:rPr lang="en-US" altLang="zh-TW" dirty="0" smtClean="0">
                <a:latin typeface="High Tower Text" pitchFamily="18" charset="0"/>
              </a:rPr>
              <a:t> Hello | </a:t>
            </a:r>
            <a:r>
              <a:rPr lang="en-US" altLang="zh-TW" dirty="0" err="1" smtClean="0">
                <a:latin typeface="High Tower Text" pitchFamily="18" charset="0"/>
              </a:rPr>
              <a:t>wc</a:t>
            </a:r>
            <a:r>
              <a:rPr lang="en-US" altLang="zh-TW" dirty="0" smtClean="0">
                <a:latin typeface="High Tower Text" pitchFamily="18" charset="0"/>
              </a:rPr>
              <a:t> </a:t>
            </a:r>
            <a:r>
              <a:rPr lang="en-US" altLang="zh-TW" dirty="0" smtClean="0">
                <a:latin typeface="Times New Roman" pitchFamily="18" charset="0"/>
                <a:cs typeface="Times New Roman" pitchFamily="18" charset="0"/>
              </a:rPr>
              <a:t>-</a:t>
            </a:r>
            <a:r>
              <a:rPr lang="en-US" altLang="zh-TW" dirty="0" smtClean="0">
                <a:latin typeface="High Tower Text" pitchFamily="18" charset="0"/>
              </a:rPr>
              <a:t>l</a:t>
            </a:r>
          </a:p>
          <a:p>
            <a:pPr eaLnBrk="1" hangingPunct="1">
              <a:spcBef>
                <a:spcPct val="0"/>
              </a:spcBef>
              <a:buFontTx/>
              <a:buNone/>
            </a:pPr>
            <a:r>
              <a:rPr lang="en-US" altLang="zh-TW" dirty="0" smtClean="0">
                <a:latin typeface="High Tower Text" pitchFamily="18" charset="0"/>
              </a:rPr>
              <a:t>		end</a:t>
            </a:r>
          </a:p>
          <a:p>
            <a:pPr eaLnBrk="1" hangingPunct="1">
              <a:spcBef>
                <a:spcPct val="0"/>
              </a:spcBef>
              <a:buFontTx/>
              <a:buNone/>
            </a:pPr>
            <a:endParaRPr lang="en-US" altLang="zh-TW" sz="800" dirty="0" smtClean="0">
              <a:latin typeface="High Tower Text" pitchFamily="18" charset="0"/>
            </a:endParaRPr>
          </a:p>
          <a:p>
            <a:pPr eaLnBrk="1" hangingPunct="1">
              <a:buFontTx/>
              <a:buNone/>
            </a:pPr>
            <a:endParaRPr lang="en-US" altLang="zh-TW" sz="2800" i="1" dirty="0" smtClean="0"/>
          </a:p>
          <a:p>
            <a:pPr eaLnBrk="1" hangingPunct="1"/>
            <a:endParaRPr lang="en-US" altLang="zh-TW" sz="2800" dirty="0" smtClean="0"/>
          </a:p>
        </p:txBody>
      </p:sp>
      <p:sp>
        <p:nvSpPr>
          <p:cNvPr id="80899"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a:spcBef>
                <a:spcPct val="0"/>
              </a:spcBef>
              <a:buFontTx/>
              <a:buNone/>
            </a:pPr>
            <a:r>
              <a:rPr lang="en-US" altLang="zh-CN" sz="4800">
                <a:solidFill>
                  <a:srgbClr val="0066CC"/>
                </a:solidFill>
                <a:ea typeface="SimSun" pitchFamily="2" charset="-122"/>
              </a:rPr>
              <a:t>foreach</a:t>
            </a:r>
          </a:p>
        </p:txBody>
      </p:sp>
      <p:sp>
        <p:nvSpPr>
          <p:cNvPr id="5" name="AutoShape 6"/>
          <p:cNvSpPr>
            <a:spLocks noChangeArrowheads="1"/>
          </p:cNvSpPr>
          <p:nvPr/>
        </p:nvSpPr>
        <p:spPr bwMode="auto">
          <a:xfrm>
            <a:off x="3886200" y="2590800"/>
            <a:ext cx="5143500" cy="2286000"/>
          </a:xfrm>
          <a:prstGeom prst="wedgeRectCallout">
            <a:avLst>
              <a:gd name="adj1" fmla="val -40776"/>
              <a:gd name="adj2" fmla="val 70134"/>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buClr>
                <a:schemeClr val="accent1"/>
              </a:buClr>
              <a:buSzPct val="85000"/>
              <a:buFont typeface="Wingdings" pitchFamily="2" charset="2"/>
              <a:buNone/>
            </a:pPr>
            <a:r>
              <a:rPr kumimoji="0" lang="en-US" altLang="zh-TW" sz="3600" b="0" dirty="0" smtClean="0">
                <a:solidFill>
                  <a:schemeClr val="tx2"/>
                </a:solidFill>
                <a:latin typeface="Arial Narrow" pitchFamily="34" charset="0"/>
              </a:rPr>
              <a:t>This is the set of file/directory names that begin with “</a:t>
            </a:r>
            <a:r>
              <a:rPr kumimoji="0" lang="en-US" altLang="zh-TW" sz="3600" b="0" dirty="0" smtClean="0">
                <a:solidFill>
                  <a:srgbClr val="FF0066"/>
                </a:solidFill>
                <a:latin typeface="Arial Narrow" pitchFamily="34" charset="0"/>
              </a:rPr>
              <a:t>f</a:t>
            </a:r>
            <a:r>
              <a:rPr kumimoji="0" lang="en-US" altLang="zh-TW" sz="3600" b="0" dirty="0" smtClean="0">
                <a:solidFill>
                  <a:schemeClr val="tx2"/>
                </a:solidFill>
                <a:latin typeface="Arial Narrow" pitchFamily="34" charset="0"/>
              </a:rPr>
              <a:t>” and end with a “</a:t>
            </a:r>
            <a:r>
              <a:rPr kumimoji="0" lang="en-US" altLang="zh-TW" sz="3600" b="0" dirty="0" smtClean="0">
                <a:solidFill>
                  <a:srgbClr val="0033CC"/>
                </a:solidFill>
                <a:latin typeface="Arial Narrow" pitchFamily="34" charset="0"/>
              </a:rPr>
              <a:t>1</a:t>
            </a:r>
            <a:r>
              <a:rPr kumimoji="0" lang="en-US" altLang="zh-TW" sz="3600" b="0" dirty="0" smtClean="0">
                <a:solidFill>
                  <a:schemeClr val="tx2"/>
                </a:solidFill>
                <a:latin typeface="Arial Narrow" pitchFamily="34" charset="0"/>
              </a:rPr>
              <a:t>”, “</a:t>
            </a:r>
            <a:r>
              <a:rPr kumimoji="0" lang="en-US" altLang="zh-TW" sz="3600" b="0" dirty="0" smtClean="0">
                <a:solidFill>
                  <a:srgbClr val="0033CC"/>
                </a:solidFill>
                <a:latin typeface="Arial Narrow" pitchFamily="34" charset="0"/>
              </a:rPr>
              <a:t>2</a:t>
            </a:r>
            <a:r>
              <a:rPr kumimoji="0" lang="en-US" altLang="zh-TW" sz="3600" b="0" dirty="0" smtClean="0">
                <a:solidFill>
                  <a:schemeClr val="tx2"/>
                </a:solidFill>
                <a:latin typeface="Arial Narrow" pitchFamily="34" charset="0"/>
              </a:rPr>
              <a:t>”, “</a:t>
            </a:r>
            <a:r>
              <a:rPr kumimoji="0" lang="en-US" altLang="zh-TW" sz="3600" b="0" dirty="0" smtClean="0">
                <a:solidFill>
                  <a:srgbClr val="0033CC"/>
                </a:solidFill>
                <a:latin typeface="Arial Narrow" pitchFamily="34" charset="0"/>
              </a:rPr>
              <a:t>3</a:t>
            </a:r>
            <a:r>
              <a:rPr kumimoji="0" lang="en-US" altLang="zh-TW" sz="3600" b="0" dirty="0" smtClean="0">
                <a:solidFill>
                  <a:schemeClr val="tx2"/>
                </a:solidFill>
                <a:latin typeface="Arial Narrow" pitchFamily="34" charset="0"/>
              </a:rPr>
              <a:t>” or “</a:t>
            </a:r>
            <a:r>
              <a:rPr kumimoji="0" lang="en-US" altLang="zh-TW" sz="3600" b="0" dirty="0" smtClean="0">
                <a:solidFill>
                  <a:srgbClr val="0033CC"/>
                </a:solidFill>
                <a:latin typeface="Arial Narrow" pitchFamily="34" charset="0"/>
              </a:rPr>
              <a:t>4</a:t>
            </a:r>
            <a:r>
              <a:rPr kumimoji="0" lang="en-US" altLang="zh-TW" sz="3600" b="0" dirty="0" smtClean="0">
                <a:solidFill>
                  <a:schemeClr val="tx2"/>
                </a:solidFill>
                <a:latin typeface="Arial Narrow" pitchFamily="34" charset="0"/>
              </a:rPr>
              <a:t>”. </a:t>
            </a:r>
            <a:r>
              <a:rPr kumimoji="0" lang="en-US" altLang="zh-TW" sz="3600" b="0" dirty="0">
                <a:solidFill>
                  <a:schemeClr val="tx2"/>
                </a:solidFill>
                <a:latin typeface="Arial Narrow" pitchFamily="34" charset="0"/>
              </a:rPr>
              <a:t>(</a:t>
            </a:r>
            <a:r>
              <a:rPr kumimoji="0" lang="en-US" altLang="zh-TW" sz="3600" b="0" dirty="0" smtClean="0">
                <a:solidFill>
                  <a:schemeClr val="tx2"/>
                </a:solidFill>
                <a:latin typeface="Arial Narrow" pitchFamily="34" charset="0"/>
              </a:rPr>
              <a:t>In other words, </a:t>
            </a:r>
            <a:r>
              <a:rPr kumimoji="0" lang="en-US" altLang="zh-TW" sz="3600" b="0" dirty="0" smtClean="0">
                <a:solidFill>
                  <a:srgbClr val="FF0000"/>
                </a:solidFill>
                <a:latin typeface="Arial Narrow" pitchFamily="34" charset="0"/>
              </a:rPr>
              <a:t>these guys</a:t>
            </a:r>
            <a:r>
              <a:rPr kumimoji="0" lang="en-US" altLang="zh-TW" sz="3600" b="0" dirty="0" smtClean="0">
                <a:solidFill>
                  <a:schemeClr val="tx2"/>
                </a:solidFill>
                <a:latin typeface="Arial Narrow" pitchFamily="34" charset="0"/>
              </a:rPr>
              <a:t>.)</a:t>
            </a:r>
            <a:endParaRPr kumimoji="0" lang="en-US" altLang="zh-TW" sz="3600" b="0" dirty="0">
              <a:solidFill>
                <a:schemeClr val="tx2"/>
              </a:solidFill>
              <a:latin typeface="Arial Narrow" pitchFamily="34" charset="0"/>
            </a:endParaRPr>
          </a:p>
        </p:txBody>
      </p:sp>
      <p:cxnSp>
        <p:nvCxnSpPr>
          <p:cNvPr id="6" name="Straight Arrow Connector 5"/>
          <p:cNvCxnSpPr/>
          <p:nvPr/>
        </p:nvCxnSpPr>
        <p:spPr bwMode="auto">
          <a:xfrm flipH="1" flipV="1">
            <a:off x="6457950" y="2362200"/>
            <a:ext cx="933450" cy="2041954"/>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3971596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noChangeArrowheads="1"/>
          </p:cNvSpPr>
          <p:nvPr>
            <p:ph type="body" idx="1"/>
          </p:nvPr>
        </p:nvSpPr>
        <p:spPr>
          <a:xfrm>
            <a:off x="457200" y="1179576"/>
            <a:ext cx="8229600" cy="5257800"/>
          </a:xfrm>
        </p:spPr>
        <p:txBody>
          <a:bodyPr/>
          <a:lstStyle/>
          <a:p>
            <a:pPr eaLnBrk="1" hangingPunct="1"/>
            <a:r>
              <a:rPr lang="en-US" altLang="zh-TW" sz="2800" i="1" dirty="0" smtClean="0"/>
              <a:t>If you want to do a traditional  loop of numbers, </a:t>
            </a:r>
          </a:p>
          <a:p>
            <a:pPr marL="0" indent="347663" eaLnBrk="1" hangingPunct="1">
              <a:lnSpc>
                <a:spcPct val="80000"/>
              </a:lnSpc>
              <a:spcBef>
                <a:spcPts val="0"/>
              </a:spcBef>
              <a:buNone/>
            </a:pPr>
            <a:r>
              <a:rPr lang="en-US" altLang="zh-TW" sz="2800" i="1" dirty="0" smtClean="0"/>
              <a:t>use </a:t>
            </a:r>
            <a:r>
              <a:rPr lang="en-US" altLang="zh-TW" b="1" dirty="0" smtClean="0">
                <a:solidFill>
                  <a:srgbClr val="0033CC"/>
                </a:solidFill>
              </a:rPr>
              <a:t>`</a:t>
            </a:r>
            <a:r>
              <a:rPr lang="en-US" altLang="zh-TW" sz="4000" b="1" dirty="0" err="1" smtClean="0">
                <a:solidFill>
                  <a:srgbClr val="0033CC"/>
                </a:solidFill>
                <a:latin typeface="High Tower Text" pitchFamily="18" charset="0"/>
              </a:rPr>
              <a:t>seq</a:t>
            </a:r>
            <a:r>
              <a:rPr lang="en-US" altLang="zh-TW" b="1" dirty="0" smtClean="0">
                <a:solidFill>
                  <a:srgbClr val="0033CC"/>
                </a:solidFill>
              </a:rPr>
              <a:t>`</a:t>
            </a:r>
            <a:r>
              <a:rPr lang="en-US" altLang="zh-TW" sz="4000" i="1" dirty="0" smtClean="0">
                <a:solidFill>
                  <a:srgbClr val="0033CC"/>
                </a:solidFill>
              </a:rPr>
              <a:t> </a:t>
            </a:r>
            <a:r>
              <a:rPr lang="en-US" altLang="zh-TW" sz="2800" dirty="0" smtClean="0"/>
              <a:t>:</a:t>
            </a:r>
          </a:p>
          <a:p>
            <a:pPr eaLnBrk="1" hangingPunct="1"/>
            <a:endParaRPr lang="en-US" altLang="zh-TW" sz="100" dirty="0" smtClean="0"/>
          </a:p>
          <a:p>
            <a:pPr eaLnBrk="1" hangingPunct="1">
              <a:spcBef>
                <a:spcPct val="0"/>
              </a:spcBef>
              <a:buFontTx/>
              <a:buNone/>
            </a:pPr>
            <a:r>
              <a:rPr lang="en-US" altLang="zh-TW" dirty="0" smtClean="0">
                <a:latin typeface="High Tower Text" pitchFamily="18" charset="0"/>
              </a:rPr>
              <a:t>		</a:t>
            </a:r>
            <a:r>
              <a:rPr lang="en-US" altLang="zh-TW" dirty="0" err="1" smtClean="0">
                <a:latin typeface="High Tower Text" pitchFamily="18" charset="0"/>
              </a:rPr>
              <a:t>foreach</a:t>
            </a:r>
            <a:r>
              <a:rPr lang="en-US" altLang="zh-TW" dirty="0" smtClean="0">
                <a:latin typeface="High Tower Text" pitchFamily="18" charset="0"/>
              </a:rPr>
              <a:t> </a:t>
            </a:r>
            <a:r>
              <a:rPr lang="en-US" altLang="zh-TW" dirty="0" err="1" smtClean="0">
                <a:latin typeface="High Tower Text" pitchFamily="18" charset="0"/>
              </a:rPr>
              <a:t>i</a:t>
            </a:r>
            <a:r>
              <a:rPr lang="en-US" altLang="zh-TW" dirty="0" smtClean="0">
                <a:latin typeface="High Tower Text" pitchFamily="18" charset="0"/>
              </a:rPr>
              <a:t> ( </a:t>
            </a:r>
            <a:r>
              <a:rPr lang="en-US" altLang="zh-TW" b="1" dirty="0" smtClean="0">
                <a:solidFill>
                  <a:srgbClr val="0033CC"/>
                </a:solidFill>
                <a:latin typeface="High Tower Text" pitchFamily="18" charset="0"/>
              </a:rPr>
              <a:t>`</a:t>
            </a:r>
            <a:r>
              <a:rPr lang="en-US" altLang="zh-TW" b="1" dirty="0" err="1" smtClean="0">
                <a:solidFill>
                  <a:srgbClr val="0033CC"/>
                </a:solidFill>
                <a:latin typeface="High Tower Text" pitchFamily="18" charset="0"/>
              </a:rPr>
              <a:t>seq</a:t>
            </a:r>
            <a:r>
              <a:rPr lang="en-US" altLang="zh-TW" dirty="0" smtClean="0">
                <a:latin typeface="High Tower Text" pitchFamily="18" charset="0"/>
              </a:rPr>
              <a:t> </a:t>
            </a:r>
            <a:r>
              <a:rPr lang="en-US" altLang="zh-TW" dirty="0" smtClean="0">
                <a:latin typeface="Times New Roman" pitchFamily="18" charset="0"/>
                <a:cs typeface="Times New Roman" pitchFamily="18" charset="0"/>
              </a:rPr>
              <a:t>10 10 100</a:t>
            </a:r>
            <a:r>
              <a:rPr lang="en-US" altLang="zh-TW" b="1" dirty="0" smtClean="0">
                <a:solidFill>
                  <a:srgbClr val="0033CC"/>
                </a:solidFill>
                <a:latin typeface="High Tower Text" pitchFamily="18" charset="0"/>
              </a:rPr>
              <a:t>`</a:t>
            </a:r>
            <a:r>
              <a:rPr lang="en-US" altLang="zh-TW" dirty="0" smtClean="0">
                <a:latin typeface="High Tower Text" pitchFamily="18" charset="0"/>
              </a:rPr>
              <a:t> )</a:t>
            </a:r>
          </a:p>
          <a:p>
            <a:pPr eaLnBrk="1" hangingPunct="1">
              <a:spcBef>
                <a:spcPct val="0"/>
              </a:spcBef>
              <a:buFontTx/>
              <a:buNone/>
            </a:pPr>
            <a:r>
              <a:rPr lang="en-US" altLang="zh-TW" dirty="0" smtClean="0">
                <a:latin typeface="High Tower Text" pitchFamily="18" charset="0"/>
              </a:rPr>
              <a:t>		    echo</a:t>
            </a:r>
          </a:p>
          <a:p>
            <a:pPr eaLnBrk="1" hangingPunct="1">
              <a:spcBef>
                <a:spcPct val="0"/>
              </a:spcBef>
              <a:buFontTx/>
              <a:buNone/>
            </a:pPr>
            <a:r>
              <a:rPr lang="en-US" altLang="zh-TW" dirty="0" smtClean="0">
                <a:latin typeface="High Tower Text" pitchFamily="18" charset="0"/>
              </a:rPr>
              <a:t>             echo </a:t>
            </a:r>
            <a:r>
              <a:rPr lang="en-US" altLang="zh-TW" dirty="0" smtClean="0">
                <a:latin typeface="Times New Roman" pitchFamily="18" charset="0"/>
                <a:cs typeface="Times New Roman" pitchFamily="18" charset="0"/>
              </a:rPr>
              <a:t>$</a:t>
            </a:r>
            <a:r>
              <a:rPr lang="en-US" altLang="zh-TW" dirty="0" err="1" smtClean="0">
                <a:latin typeface="High Tower Text" pitchFamily="18" charset="0"/>
              </a:rPr>
              <a:t>i</a:t>
            </a:r>
            <a:r>
              <a:rPr lang="en-US" altLang="zh-TW" dirty="0" smtClean="0">
                <a:latin typeface="High Tower Text" pitchFamily="18" charset="0"/>
              </a:rPr>
              <a:t> + </a:t>
            </a:r>
            <a:r>
              <a:rPr lang="en-US" altLang="zh-TW" dirty="0" smtClean="0">
                <a:latin typeface="Times New Roman" pitchFamily="18" charset="0"/>
                <a:cs typeface="Times New Roman" pitchFamily="18" charset="0"/>
              </a:rPr>
              <a:t>1</a:t>
            </a:r>
            <a:r>
              <a:rPr lang="en-US" altLang="zh-TW" dirty="0" smtClean="0">
                <a:latin typeface="High Tower Text" pitchFamily="18" charset="0"/>
              </a:rPr>
              <a:t> = `expr </a:t>
            </a:r>
            <a:r>
              <a:rPr lang="en-US" altLang="zh-TW" dirty="0" smtClean="0">
                <a:latin typeface="Times New Roman" pitchFamily="18" charset="0"/>
                <a:cs typeface="Times New Roman" pitchFamily="18" charset="0"/>
              </a:rPr>
              <a:t>$</a:t>
            </a:r>
            <a:r>
              <a:rPr lang="en-US" altLang="zh-TW" dirty="0" err="1" smtClean="0">
                <a:latin typeface="High Tower Text" pitchFamily="18" charset="0"/>
              </a:rPr>
              <a:t>i</a:t>
            </a:r>
            <a:r>
              <a:rPr lang="en-US" altLang="zh-TW" dirty="0" smtClean="0">
                <a:latin typeface="High Tower Text" pitchFamily="18" charset="0"/>
              </a:rPr>
              <a:t> </a:t>
            </a:r>
            <a:r>
              <a:rPr lang="en-US" altLang="zh-TW" dirty="0" smtClean="0">
                <a:latin typeface="Times New Roman" pitchFamily="18" charset="0"/>
                <a:cs typeface="Times New Roman" pitchFamily="18" charset="0"/>
              </a:rPr>
              <a:t>+ 1</a:t>
            </a:r>
            <a:r>
              <a:rPr lang="en-US" altLang="zh-TW" dirty="0" smtClean="0">
                <a:latin typeface="High Tower Text" pitchFamily="18" charset="0"/>
              </a:rPr>
              <a:t>`</a:t>
            </a:r>
          </a:p>
          <a:p>
            <a:pPr eaLnBrk="1" hangingPunct="1">
              <a:spcBef>
                <a:spcPct val="0"/>
              </a:spcBef>
              <a:buFontTx/>
              <a:buNone/>
            </a:pPr>
            <a:r>
              <a:rPr lang="en-US" altLang="zh-TW" dirty="0" smtClean="0">
                <a:latin typeface="High Tower Text" pitchFamily="18" charset="0"/>
              </a:rPr>
              <a:t>             echo</a:t>
            </a:r>
          </a:p>
          <a:p>
            <a:pPr eaLnBrk="1" hangingPunct="1">
              <a:spcBef>
                <a:spcPct val="0"/>
              </a:spcBef>
              <a:buFontTx/>
              <a:buNone/>
            </a:pPr>
            <a:r>
              <a:rPr lang="en-US" altLang="zh-TW" dirty="0" smtClean="0">
                <a:latin typeface="High Tower Text" pitchFamily="18" charset="0"/>
              </a:rPr>
              <a:t>		end</a:t>
            </a:r>
          </a:p>
          <a:p>
            <a:pPr eaLnBrk="1" hangingPunct="1">
              <a:spcBef>
                <a:spcPct val="0"/>
              </a:spcBef>
              <a:buFontTx/>
              <a:buNone/>
            </a:pPr>
            <a:endParaRPr lang="en-US" altLang="zh-TW" sz="2000" dirty="0" smtClean="0">
              <a:latin typeface="High Tower Text" pitchFamily="18" charset="0"/>
            </a:endParaRPr>
          </a:p>
          <a:p>
            <a:pPr eaLnBrk="1" hangingPunct="1">
              <a:spcBef>
                <a:spcPct val="0"/>
              </a:spcBef>
              <a:buFontTx/>
              <a:buNone/>
            </a:pPr>
            <a:r>
              <a:rPr lang="en-US" altLang="zh-TW" dirty="0" smtClean="0">
                <a:latin typeface="High Tower Text" pitchFamily="18" charset="0"/>
              </a:rPr>
              <a:t>		</a:t>
            </a:r>
          </a:p>
        </p:txBody>
      </p:sp>
      <p:sp>
        <p:nvSpPr>
          <p:cNvPr id="81923"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a:spcBef>
                <a:spcPct val="0"/>
              </a:spcBef>
              <a:buFontTx/>
              <a:buNone/>
            </a:pPr>
            <a:r>
              <a:rPr lang="en-US" altLang="zh-CN" sz="4800">
                <a:solidFill>
                  <a:srgbClr val="0066CC"/>
                </a:solidFill>
                <a:ea typeface="SimSun" pitchFamily="2" charset="-122"/>
              </a:rPr>
              <a:t>foreach</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type="body" idx="1"/>
          </p:nvPr>
        </p:nvSpPr>
        <p:spPr>
          <a:xfrm>
            <a:off x="457200" y="1181100"/>
            <a:ext cx="8229600" cy="5257800"/>
          </a:xfrm>
        </p:spPr>
        <p:txBody>
          <a:bodyPr/>
          <a:lstStyle/>
          <a:p>
            <a:pPr eaLnBrk="1" hangingPunct="1"/>
            <a:r>
              <a:rPr lang="en-US" altLang="zh-TW" sz="2800" i="1" dirty="0" smtClean="0">
                <a:solidFill>
                  <a:srgbClr val="000000"/>
                </a:solidFill>
              </a:rPr>
              <a:t>If you want to loop through an array:</a:t>
            </a:r>
          </a:p>
          <a:p>
            <a:pPr eaLnBrk="1" hangingPunct="1">
              <a:spcBef>
                <a:spcPct val="0"/>
              </a:spcBef>
              <a:buFontTx/>
              <a:buNone/>
            </a:pPr>
            <a:r>
              <a:rPr lang="en-US" altLang="zh-TW" dirty="0" smtClean="0">
                <a:solidFill>
                  <a:srgbClr val="000000"/>
                </a:solidFill>
                <a:latin typeface="High Tower Text" pitchFamily="18" charset="0"/>
              </a:rPr>
              <a:t>		set Z </a:t>
            </a:r>
            <a:r>
              <a:rPr lang="en-US" altLang="zh-TW" dirty="0" smtClean="0">
                <a:solidFill>
                  <a:srgbClr val="000000"/>
                </a:solidFill>
                <a:latin typeface="Times New Roman" pitchFamily="18" charset="0"/>
                <a:cs typeface="Times New Roman" pitchFamily="18" charset="0"/>
              </a:rPr>
              <a:t>=</a:t>
            </a:r>
            <a:r>
              <a:rPr lang="en-US" altLang="zh-TW" dirty="0" smtClean="0">
                <a:solidFill>
                  <a:srgbClr val="000000"/>
                </a:solidFill>
                <a:latin typeface="High Tower Text" pitchFamily="18" charset="0"/>
              </a:rPr>
              <a:t> ( A B C )</a:t>
            </a:r>
          </a:p>
          <a:p>
            <a:pPr eaLnBrk="1" hangingPunct="1">
              <a:spcBef>
                <a:spcPct val="0"/>
              </a:spcBef>
              <a:buFontTx/>
              <a:buNone/>
            </a:pPr>
            <a:r>
              <a:rPr lang="en-US" altLang="zh-TW" dirty="0" smtClean="0">
                <a:solidFill>
                  <a:srgbClr val="000000"/>
                </a:solidFill>
                <a:latin typeface="High Tower Text" pitchFamily="18" charset="0"/>
              </a:rPr>
              <a:t>		</a:t>
            </a:r>
            <a:r>
              <a:rPr lang="en-US" altLang="zh-TW" dirty="0" err="1" smtClean="0">
                <a:solidFill>
                  <a:srgbClr val="000000"/>
                </a:solidFill>
                <a:latin typeface="High Tower Text" pitchFamily="18" charset="0"/>
              </a:rPr>
              <a:t>foreach</a:t>
            </a:r>
            <a:r>
              <a:rPr lang="en-US" altLang="zh-TW" dirty="0" smtClean="0">
                <a:solidFill>
                  <a:srgbClr val="000000"/>
                </a:solidFill>
                <a:latin typeface="High Tower Text" pitchFamily="18" charset="0"/>
              </a:rPr>
              <a:t> </a:t>
            </a:r>
            <a:r>
              <a:rPr lang="en-US" altLang="zh-TW" dirty="0" err="1" smtClean="0">
                <a:solidFill>
                  <a:srgbClr val="000000"/>
                </a:solidFill>
                <a:latin typeface="High Tower Text" pitchFamily="18" charset="0"/>
              </a:rPr>
              <a:t>fn</a:t>
            </a:r>
            <a:r>
              <a:rPr lang="en-US" altLang="zh-TW" dirty="0" smtClean="0">
                <a:solidFill>
                  <a:srgbClr val="000000"/>
                </a:solidFill>
                <a:latin typeface="High Tower Text" pitchFamily="18" charset="0"/>
              </a:rPr>
              <a:t> ( </a:t>
            </a:r>
            <a:r>
              <a:rPr lang="en-US" altLang="zh-TW" dirty="0" smtClean="0">
                <a:solidFill>
                  <a:srgbClr val="000000"/>
                </a:solidFill>
                <a:latin typeface="Times New Roman" pitchFamily="18" charset="0"/>
                <a:cs typeface="Times New Roman" pitchFamily="18" charset="0"/>
              </a:rPr>
              <a:t>$</a:t>
            </a:r>
            <a:r>
              <a:rPr lang="en-US" altLang="zh-TW" dirty="0" smtClean="0">
                <a:solidFill>
                  <a:srgbClr val="000000"/>
                </a:solidFill>
                <a:latin typeface="High Tower Text" pitchFamily="18" charset="0"/>
              </a:rPr>
              <a:t>Z )</a:t>
            </a:r>
          </a:p>
          <a:p>
            <a:pPr eaLnBrk="1" hangingPunct="1">
              <a:spcBef>
                <a:spcPct val="0"/>
              </a:spcBef>
              <a:buFontTx/>
              <a:buNone/>
            </a:pPr>
            <a:r>
              <a:rPr lang="en-US" altLang="zh-TW" dirty="0" smtClean="0">
                <a:solidFill>
                  <a:srgbClr val="000000"/>
                </a:solidFill>
                <a:latin typeface="High Tower Text" pitchFamily="18" charset="0"/>
              </a:rPr>
              <a:t>		   cat </a:t>
            </a:r>
            <a:r>
              <a:rPr lang="en-US" altLang="zh-TW" dirty="0" smtClean="0">
                <a:solidFill>
                  <a:srgbClr val="000000"/>
                </a:solidFill>
                <a:latin typeface="Times New Roman" pitchFamily="18" charset="0"/>
                <a:cs typeface="Times New Roman" pitchFamily="18" charset="0"/>
              </a:rPr>
              <a:t>$</a:t>
            </a:r>
            <a:r>
              <a:rPr lang="en-US" altLang="zh-TW" dirty="0" err="1" smtClean="0">
                <a:solidFill>
                  <a:srgbClr val="000000"/>
                </a:solidFill>
                <a:latin typeface="High Tower Text" pitchFamily="18" charset="0"/>
              </a:rPr>
              <a:t>fn</a:t>
            </a:r>
            <a:r>
              <a:rPr lang="en-US" altLang="zh-TW" dirty="0" smtClean="0">
                <a:solidFill>
                  <a:srgbClr val="000000"/>
                </a:solidFill>
                <a:latin typeface="High Tower Text" pitchFamily="18" charset="0"/>
              </a:rPr>
              <a:t> | cut </a:t>
            </a:r>
            <a:r>
              <a:rPr lang="en-US" altLang="zh-TW" dirty="0" smtClean="0">
                <a:solidFill>
                  <a:srgbClr val="000000"/>
                </a:solidFill>
                <a:latin typeface="Times New Roman" pitchFamily="18" charset="0"/>
                <a:cs typeface="Times New Roman" pitchFamily="18" charset="0"/>
              </a:rPr>
              <a:t>-</a:t>
            </a:r>
            <a:r>
              <a:rPr lang="en-US" altLang="zh-TW" dirty="0" smtClean="0">
                <a:solidFill>
                  <a:srgbClr val="000000"/>
                </a:solidFill>
                <a:latin typeface="High Tower Text" pitchFamily="18" charset="0"/>
              </a:rPr>
              <a:t>c</a:t>
            </a:r>
            <a:r>
              <a:rPr lang="en-US" altLang="zh-TW" dirty="0" smtClean="0">
                <a:solidFill>
                  <a:srgbClr val="000000"/>
                </a:solidFill>
                <a:latin typeface="Times New Roman" pitchFamily="18" charset="0"/>
                <a:cs typeface="Times New Roman" pitchFamily="18" charset="0"/>
              </a:rPr>
              <a:t>1</a:t>
            </a:r>
          </a:p>
          <a:p>
            <a:pPr eaLnBrk="1" hangingPunct="1">
              <a:spcBef>
                <a:spcPct val="0"/>
              </a:spcBef>
              <a:buFontTx/>
              <a:buNone/>
            </a:pPr>
            <a:r>
              <a:rPr lang="en-US" altLang="zh-TW" dirty="0" smtClean="0">
                <a:solidFill>
                  <a:srgbClr val="000000"/>
                </a:solidFill>
                <a:latin typeface="High Tower Text" pitchFamily="18" charset="0"/>
              </a:rPr>
              <a:t>		end</a:t>
            </a:r>
          </a:p>
          <a:p>
            <a:pPr eaLnBrk="1" hangingPunct="1">
              <a:spcBef>
                <a:spcPct val="0"/>
              </a:spcBef>
              <a:buFontTx/>
              <a:buNone/>
            </a:pPr>
            <a:endParaRPr lang="en-US" altLang="zh-TW" sz="1400" dirty="0" smtClean="0">
              <a:latin typeface="High Tower Text" pitchFamily="18" charset="0"/>
            </a:endParaRPr>
          </a:p>
          <a:p>
            <a:pPr eaLnBrk="1" hangingPunct="1">
              <a:spcBef>
                <a:spcPct val="0"/>
              </a:spcBef>
              <a:buFontTx/>
              <a:buNone/>
            </a:pPr>
            <a:endParaRPr lang="en-US" altLang="zh-TW" sz="1400" dirty="0" smtClean="0">
              <a:latin typeface="High Tower Text" pitchFamily="18" charset="0"/>
            </a:endParaRPr>
          </a:p>
          <a:p>
            <a:pPr eaLnBrk="1" hangingPunct="1">
              <a:spcBef>
                <a:spcPct val="0"/>
              </a:spcBef>
              <a:buFontTx/>
              <a:buNone/>
            </a:pPr>
            <a:endParaRPr lang="en-US" altLang="zh-TW" sz="1400" dirty="0">
              <a:latin typeface="High Tower Text" pitchFamily="18" charset="0"/>
            </a:endParaRPr>
          </a:p>
          <a:p>
            <a:pPr eaLnBrk="1" hangingPunct="1">
              <a:spcBef>
                <a:spcPct val="0"/>
              </a:spcBef>
              <a:buFontTx/>
              <a:buNone/>
            </a:pPr>
            <a:endParaRPr lang="en-US" altLang="zh-TW" sz="1400" dirty="0" smtClean="0">
              <a:latin typeface="High Tower Text" pitchFamily="18" charset="0"/>
            </a:endParaRPr>
          </a:p>
          <a:p>
            <a:pPr eaLnBrk="1" hangingPunct="1"/>
            <a:r>
              <a:rPr lang="en-US" altLang="zh-TW" sz="2800" dirty="0" smtClean="0">
                <a:solidFill>
                  <a:schemeClr val="bg1"/>
                </a:solidFill>
              </a:rPr>
              <a:t>But $* is the </a:t>
            </a:r>
            <a:r>
              <a:rPr lang="en-US" altLang="zh-TW" sz="2800" dirty="0" err="1" smtClean="0">
                <a:solidFill>
                  <a:schemeClr val="bg1"/>
                </a:solidFill>
              </a:rPr>
              <a:t>argv</a:t>
            </a:r>
            <a:r>
              <a:rPr lang="en-US" altLang="zh-TW" sz="2800" dirty="0" smtClean="0">
                <a:solidFill>
                  <a:schemeClr val="bg1"/>
                </a:solidFill>
              </a:rPr>
              <a:t> array, so this is also legal:</a:t>
            </a:r>
            <a:endParaRPr lang="en-US" altLang="zh-TW" sz="1200" dirty="0" smtClean="0">
              <a:solidFill>
                <a:schemeClr val="bg1"/>
              </a:solidFill>
            </a:endParaRPr>
          </a:p>
          <a:p>
            <a:pPr eaLnBrk="1" hangingPunct="1">
              <a:spcBef>
                <a:spcPct val="0"/>
              </a:spcBef>
              <a:buFontTx/>
              <a:buNone/>
            </a:pPr>
            <a:r>
              <a:rPr lang="en-US" altLang="zh-TW" dirty="0" smtClean="0">
                <a:solidFill>
                  <a:schemeClr val="bg1"/>
                </a:solidFill>
                <a:latin typeface="High Tower Text" pitchFamily="18" charset="0"/>
              </a:rPr>
              <a:t>		</a:t>
            </a:r>
            <a:r>
              <a:rPr lang="en-US" altLang="zh-TW" dirty="0" err="1" smtClean="0">
                <a:solidFill>
                  <a:schemeClr val="bg1"/>
                </a:solidFill>
                <a:latin typeface="High Tower Text" pitchFamily="18" charset="0"/>
              </a:rPr>
              <a:t>foreach</a:t>
            </a:r>
            <a:r>
              <a:rPr lang="en-US" altLang="zh-TW" dirty="0" smtClean="0">
                <a:solidFill>
                  <a:schemeClr val="bg1"/>
                </a:solidFill>
                <a:latin typeface="High Tower Text" pitchFamily="18" charset="0"/>
              </a:rPr>
              <a:t> par ( </a:t>
            </a:r>
            <a:r>
              <a:rPr lang="en-US" altLang="zh-TW" dirty="0" smtClean="0">
                <a:solidFill>
                  <a:schemeClr val="bg1"/>
                </a:solidFill>
                <a:latin typeface="Times New Roman" pitchFamily="18" charset="0"/>
                <a:cs typeface="Times New Roman" pitchFamily="18" charset="0"/>
              </a:rPr>
              <a:t>$</a:t>
            </a:r>
            <a:r>
              <a:rPr lang="en-US" altLang="zh-TW" dirty="0" smtClean="0">
                <a:solidFill>
                  <a:schemeClr val="bg1"/>
                </a:solidFill>
                <a:latin typeface="High Tower Text" pitchFamily="18" charset="0"/>
              </a:rPr>
              <a:t>* )</a:t>
            </a:r>
          </a:p>
          <a:p>
            <a:pPr eaLnBrk="1" hangingPunct="1">
              <a:spcBef>
                <a:spcPct val="0"/>
              </a:spcBef>
              <a:buFontTx/>
              <a:buNone/>
            </a:pPr>
            <a:r>
              <a:rPr lang="en-US" altLang="zh-TW" dirty="0" smtClean="0">
                <a:solidFill>
                  <a:schemeClr val="bg1"/>
                </a:solidFill>
                <a:latin typeface="High Tower Text" pitchFamily="18" charset="0"/>
              </a:rPr>
              <a:t>	          echo Parameter is </a:t>
            </a:r>
            <a:r>
              <a:rPr lang="en-US" altLang="zh-TW" dirty="0" smtClean="0">
                <a:solidFill>
                  <a:schemeClr val="bg1"/>
                </a:solidFill>
                <a:latin typeface="Times New Roman" pitchFamily="18" charset="0"/>
                <a:cs typeface="Times New Roman" pitchFamily="18" charset="0"/>
              </a:rPr>
              <a:t>$</a:t>
            </a:r>
            <a:r>
              <a:rPr lang="en-US" altLang="zh-TW" dirty="0" smtClean="0">
                <a:solidFill>
                  <a:schemeClr val="bg1"/>
                </a:solidFill>
                <a:latin typeface="High Tower Text" pitchFamily="18" charset="0"/>
              </a:rPr>
              <a:t>par </a:t>
            </a:r>
          </a:p>
          <a:p>
            <a:pPr eaLnBrk="1" hangingPunct="1">
              <a:spcBef>
                <a:spcPct val="0"/>
              </a:spcBef>
              <a:buFontTx/>
              <a:buNone/>
            </a:pPr>
            <a:r>
              <a:rPr lang="en-US" altLang="zh-TW" dirty="0" smtClean="0">
                <a:solidFill>
                  <a:schemeClr val="bg1"/>
                </a:solidFill>
                <a:latin typeface="High Tower Text" pitchFamily="18" charset="0"/>
              </a:rPr>
              <a:t>		end</a:t>
            </a:r>
          </a:p>
          <a:p>
            <a:pPr eaLnBrk="1" hangingPunct="1">
              <a:spcBef>
                <a:spcPct val="0"/>
              </a:spcBef>
              <a:buFontTx/>
              <a:buNone/>
            </a:pPr>
            <a:endParaRPr lang="en-US" altLang="zh-TW" sz="2800" dirty="0" smtClean="0">
              <a:solidFill>
                <a:schemeClr val="bg1"/>
              </a:solidFill>
            </a:endParaRPr>
          </a:p>
          <a:p>
            <a:pPr eaLnBrk="1" hangingPunct="1">
              <a:spcBef>
                <a:spcPct val="0"/>
              </a:spcBef>
              <a:buFontTx/>
              <a:buNone/>
            </a:pPr>
            <a:endParaRPr lang="en-US" altLang="zh-TW" sz="2800" dirty="0" smtClean="0">
              <a:solidFill>
                <a:schemeClr val="bg1"/>
              </a:solidFill>
            </a:endParaRPr>
          </a:p>
        </p:txBody>
      </p:sp>
      <p:sp>
        <p:nvSpPr>
          <p:cNvPr id="82947"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a:spcBef>
                <a:spcPct val="0"/>
              </a:spcBef>
              <a:buFontTx/>
              <a:buNone/>
            </a:pPr>
            <a:r>
              <a:rPr lang="en-US" altLang="zh-CN" sz="4800">
                <a:solidFill>
                  <a:srgbClr val="0066CC"/>
                </a:solidFill>
                <a:ea typeface="SimSun" pitchFamily="2" charset="-122"/>
              </a:rPr>
              <a:t>foreach</a:t>
            </a:r>
          </a:p>
        </p:txBody>
      </p:sp>
    </p:spTree>
    <p:extLst>
      <p:ext uri="{BB962C8B-B14F-4D97-AF65-F5344CB8AC3E}">
        <p14:creationId xmlns:p14="http://schemas.microsoft.com/office/powerpoint/2010/main" val="83501550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type="body" idx="1"/>
          </p:nvPr>
        </p:nvSpPr>
        <p:spPr>
          <a:xfrm>
            <a:off x="457200" y="1181100"/>
            <a:ext cx="8229600" cy="5257800"/>
          </a:xfrm>
        </p:spPr>
        <p:txBody>
          <a:bodyPr/>
          <a:lstStyle/>
          <a:p>
            <a:pPr eaLnBrk="1" hangingPunct="1"/>
            <a:r>
              <a:rPr lang="en-US" altLang="zh-TW" sz="2800" i="1" dirty="0" smtClean="0">
                <a:solidFill>
                  <a:schemeClr val="tx1">
                    <a:lumMod val="75000"/>
                    <a:lumOff val="25000"/>
                  </a:schemeClr>
                </a:solidFill>
              </a:rPr>
              <a:t>If you want to loop through an array:</a:t>
            </a:r>
          </a:p>
          <a:p>
            <a:pPr eaLnBrk="1" hangingPunct="1">
              <a:spcBef>
                <a:spcPct val="0"/>
              </a:spcBef>
              <a:buFontTx/>
              <a:buNone/>
            </a:pPr>
            <a:r>
              <a:rPr lang="en-US" altLang="zh-TW" dirty="0" smtClean="0">
                <a:solidFill>
                  <a:schemeClr val="tx1">
                    <a:lumMod val="75000"/>
                    <a:lumOff val="25000"/>
                  </a:schemeClr>
                </a:solidFill>
                <a:latin typeface="High Tower Text" pitchFamily="18" charset="0"/>
              </a:rPr>
              <a:t>		set Z </a:t>
            </a:r>
            <a:r>
              <a:rPr lang="en-US" altLang="zh-TW" dirty="0" smtClean="0">
                <a:solidFill>
                  <a:schemeClr val="tx1">
                    <a:lumMod val="75000"/>
                    <a:lumOff val="25000"/>
                  </a:schemeClr>
                </a:solidFill>
                <a:latin typeface="Times New Roman" pitchFamily="18" charset="0"/>
                <a:cs typeface="Times New Roman" pitchFamily="18" charset="0"/>
              </a:rPr>
              <a:t>=</a:t>
            </a:r>
            <a:r>
              <a:rPr lang="en-US" altLang="zh-TW" dirty="0" smtClean="0">
                <a:solidFill>
                  <a:schemeClr val="tx1">
                    <a:lumMod val="75000"/>
                    <a:lumOff val="25000"/>
                  </a:schemeClr>
                </a:solidFill>
                <a:latin typeface="High Tower Text" pitchFamily="18" charset="0"/>
              </a:rPr>
              <a:t> ( A B C )</a:t>
            </a:r>
          </a:p>
          <a:p>
            <a:pPr eaLnBrk="1" hangingPunct="1">
              <a:spcBef>
                <a:spcPct val="0"/>
              </a:spcBef>
              <a:buFontTx/>
              <a:buNone/>
            </a:pPr>
            <a:r>
              <a:rPr lang="en-US" altLang="zh-TW" dirty="0" smtClean="0">
                <a:solidFill>
                  <a:schemeClr val="tx1">
                    <a:lumMod val="75000"/>
                    <a:lumOff val="25000"/>
                  </a:schemeClr>
                </a:solidFill>
                <a:latin typeface="High Tower Text" pitchFamily="18" charset="0"/>
              </a:rPr>
              <a:t>		</a:t>
            </a:r>
            <a:r>
              <a:rPr lang="en-US" altLang="zh-TW" dirty="0" err="1" smtClean="0">
                <a:solidFill>
                  <a:schemeClr val="tx1">
                    <a:lumMod val="75000"/>
                    <a:lumOff val="25000"/>
                  </a:schemeClr>
                </a:solidFill>
                <a:latin typeface="High Tower Text" pitchFamily="18" charset="0"/>
              </a:rPr>
              <a:t>foreach</a:t>
            </a:r>
            <a:r>
              <a:rPr lang="en-US" altLang="zh-TW" dirty="0" smtClean="0">
                <a:solidFill>
                  <a:schemeClr val="tx1">
                    <a:lumMod val="75000"/>
                    <a:lumOff val="25000"/>
                  </a:schemeClr>
                </a:solidFill>
                <a:latin typeface="High Tower Text" pitchFamily="18" charset="0"/>
              </a:rPr>
              <a:t> </a:t>
            </a:r>
            <a:r>
              <a:rPr lang="en-US" altLang="zh-TW" dirty="0" err="1" smtClean="0">
                <a:solidFill>
                  <a:schemeClr val="tx1">
                    <a:lumMod val="75000"/>
                    <a:lumOff val="25000"/>
                  </a:schemeClr>
                </a:solidFill>
                <a:latin typeface="High Tower Text" pitchFamily="18" charset="0"/>
              </a:rPr>
              <a:t>fn</a:t>
            </a:r>
            <a:r>
              <a:rPr lang="en-US" altLang="zh-TW" dirty="0" smtClean="0">
                <a:solidFill>
                  <a:schemeClr val="tx1">
                    <a:lumMod val="75000"/>
                    <a:lumOff val="25000"/>
                  </a:schemeClr>
                </a:solidFill>
                <a:latin typeface="High Tower Text" pitchFamily="18" charset="0"/>
              </a:rPr>
              <a:t> ( </a:t>
            </a:r>
            <a:r>
              <a:rPr lang="en-US" altLang="zh-TW" dirty="0" smtClean="0">
                <a:solidFill>
                  <a:schemeClr val="tx1">
                    <a:lumMod val="75000"/>
                    <a:lumOff val="25000"/>
                  </a:schemeClr>
                </a:solidFill>
                <a:latin typeface="Times New Roman" pitchFamily="18" charset="0"/>
                <a:cs typeface="Times New Roman" pitchFamily="18" charset="0"/>
              </a:rPr>
              <a:t>$</a:t>
            </a:r>
            <a:r>
              <a:rPr lang="en-US" altLang="zh-TW" dirty="0" smtClean="0">
                <a:solidFill>
                  <a:schemeClr val="tx1">
                    <a:lumMod val="75000"/>
                    <a:lumOff val="25000"/>
                  </a:schemeClr>
                </a:solidFill>
                <a:latin typeface="High Tower Text" pitchFamily="18" charset="0"/>
              </a:rPr>
              <a:t>Z )</a:t>
            </a:r>
          </a:p>
          <a:p>
            <a:pPr eaLnBrk="1" hangingPunct="1">
              <a:spcBef>
                <a:spcPct val="0"/>
              </a:spcBef>
              <a:buFontTx/>
              <a:buNone/>
            </a:pPr>
            <a:r>
              <a:rPr lang="en-US" altLang="zh-TW" dirty="0" smtClean="0">
                <a:solidFill>
                  <a:schemeClr val="tx1">
                    <a:lumMod val="75000"/>
                    <a:lumOff val="25000"/>
                  </a:schemeClr>
                </a:solidFill>
                <a:latin typeface="High Tower Text" pitchFamily="18" charset="0"/>
              </a:rPr>
              <a:t>		   cat </a:t>
            </a:r>
            <a:r>
              <a:rPr lang="en-US" altLang="zh-TW" dirty="0" smtClean="0">
                <a:solidFill>
                  <a:schemeClr val="tx1">
                    <a:lumMod val="75000"/>
                    <a:lumOff val="25000"/>
                  </a:schemeClr>
                </a:solidFill>
                <a:latin typeface="Times New Roman" pitchFamily="18" charset="0"/>
                <a:cs typeface="Times New Roman" pitchFamily="18" charset="0"/>
              </a:rPr>
              <a:t>$</a:t>
            </a:r>
            <a:r>
              <a:rPr lang="en-US" altLang="zh-TW" dirty="0" err="1" smtClean="0">
                <a:solidFill>
                  <a:schemeClr val="tx1">
                    <a:lumMod val="75000"/>
                    <a:lumOff val="25000"/>
                  </a:schemeClr>
                </a:solidFill>
                <a:latin typeface="High Tower Text" pitchFamily="18" charset="0"/>
              </a:rPr>
              <a:t>fn</a:t>
            </a:r>
            <a:r>
              <a:rPr lang="en-US" altLang="zh-TW" dirty="0" smtClean="0">
                <a:solidFill>
                  <a:schemeClr val="tx1">
                    <a:lumMod val="75000"/>
                    <a:lumOff val="25000"/>
                  </a:schemeClr>
                </a:solidFill>
                <a:latin typeface="High Tower Text" pitchFamily="18" charset="0"/>
              </a:rPr>
              <a:t> | cut </a:t>
            </a:r>
            <a:r>
              <a:rPr lang="en-US" altLang="zh-TW" dirty="0" smtClean="0">
                <a:solidFill>
                  <a:schemeClr val="tx1">
                    <a:lumMod val="75000"/>
                    <a:lumOff val="25000"/>
                  </a:schemeClr>
                </a:solidFill>
                <a:latin typeface="Times New Roman" pitchFamily="18" charset="0"/>
                <a:cs typeface="Times New Roman" pitchFamily="18" charset="0"/>
              </a:rPr>
              <a:t>-</a:t>
            </a:r>
            <a:r>
              <a:rPr lang="en-US" altLang="zh-TW" dirty="0" smtClean="0">
                <a:solidFill>
                  <a:schemeClr val="tx1">
                    <a:lumMod val="75000"/>
                    <a:lumOff val="25000"/>
                  </a:schemeClr>
                </a:solidFill>
                <a:latin typeface="High Tower Text" pitchFamily="18" charset="0"/>
              </a:rPr>
              <a:t>c</a:t>
            </a:r>
            <a:r>
              <a:rPr lang="en-US" altLang="zh-TW" dirty="0" smtClean="0">
                <a:solidFill>
                  <a:schemeClr val="tx1">
                    <a:lumMod val="75000"/>
                    <a:lumOff val="25000"/>
                  </a:schemeClr>
                </a:solidFill>
                <a:latin typeface="Times New Roman" pitchFamily="18" charset="0"/>
                <a:cs typeface="Times New Roman" pitchFamily="18" charset="0"/>
              </a:rPr>
              <a:t>1</a:t>
            </a:r>
          </a:p>
          <a:p>
            <a:pPr eaLnBrk="1" hangingPunct="1">
              <a:spcBef>
                <a:spcPct val="0"/>
              </a:spcBef>
              <a:buFontTx/>
              <a:buNone/>
            </a:pPr>
            <a:r>
              <a:rPr lang="en-US" altLang="zh-TW" dirty="0" smtClean="0">
                <a:solidFill>
                  <a:schemeClr val="tx1">
                    <a:lumMod val="75000"/>
                    <a:lumOff val="25000"/>
                  </a:schemeClr>
                </a:solidFill>
                <a:latin typeface="High Tower Text" pitchFamily="18" charset="0"/>
              </a:rPr>
              <a:t>		end</a:t>
            </a:r>
          </a:p>
          <a:p>
            <a:pPr eaLnBrk="1" hangingPunct="1">
              <a:spcBef>
                <a:spcPct val="0"/>
              </a:spcBef>
              <a:buNone/>
            </a:pPr>
            <a:r>
              <a:rPr lang="en-US" altLang="zh-TW" dirty="0" smtClean="0">
                <a:solidFill>
                  <a:schemeClr val="tx1">
                    <a:lumMod val="75000"/>
                    <a:lumOff val="25000"/>
                  </a:schemeClr>
                </a:solidFill>
                <a:latin typeface="High Tower Text" pitchFamily="18" charset="0"/>
              </a:rPr>
              <a:t>		</a:t>
            </a:r>
            <a:r>
              <a:rPr lang="en-US" altLang="zh-TW" dirty="0" smtClean="0">
                <a:solidFill>
                  <a:schemeClr val="bg1"/>
                </a:solidFill>
                <a:latin typeface="High Tower Text" pitchFamily="18" charset="0"/>
              </a:rPr>
              <a:t>end</a:t>
            </a:r>
            <a:endParaRPr lang="en-US" altLang="zh-TW" sz="1400" dirty="0" smtClean="0">
              <a:latin typeface="High Tower Text" pitchFamily="18" charset="0"/>
            </a:endParaRPr>
          </a:p>
          <a:p>
            <a:pPr eaLnBrk="1" hangingPunct="1">
              <a:spcBef>
                <a:spcPct val="0"/>
              </a:spcBef>
              <a:buFontTx/>
              <a:buNone/>
            </a:pPr>
            <a:endParaRPr lang="en-US" altLang="zh-TW" sz="1400" dirty="0">
              <a:latin typeface="High Tower Text" pitchFamily="18" charset="0"/>
            </a:endParaRPr>
          </a:p>
          <a:p>
            <a:pPr eaLnBrk="1" hangingPunct="1">
              <a:spcBef>
                <a:spcPct val="0"/>
              </a:spcBef>
              <a:buFontTx/>
              <a:buNone/>
            </a:pPr>
            <a:endParaRPr lang="en-US" altLang="zh-TW" sz="1400" dirty="0" smtClean="0">
              <a:latin typeface="High Tower Text" pitchFamily="18" charset="0"/>
            </a:endParaRPr>
          </a:p>
          <a:p>
            <a:pPr eaLnBrk="1" hangingPunct="1"/>
            <a:r>
              <a:rPr lang="en-US" altLang="zh-TW" sz="2800" i="1" dirty="0" smtClean="0"/>
              <a:t>But $* is the </a:t>
            </a:r>
            <a:r>
              <a:rPr lang="en-US" altLang="zh-TW" sz="2800" i="1" dirty="0" err="1" smtClean="0"/>
              <a:t>argv</a:t>
            </a:r>
            <a:r>
              <a:rPr lang="en-US" altLang="zh-TW" sz="2800" i="1" dirty="0" smtClean="0"/>
              <a:t> array, so this is also legal:</a:t>
            </a:r>
            <a:endParaRPr lang="en-US" altLang="zh-TW" sz="1200" i="1" dirty="0" smtClean="0"/>
          </a:p>
          <a:p>
            <a:pPr eaLnBrk="1" hangingPunct="1">
              <a:spcBef>
                <a:spcPct val="0"/>
              </a:spcBef>
              <a:buFontTx/>
              <a:buNone/>
            </a:pPr>
            <a:r>
              <a:rPr lang="en-US" altLang="zh-TW" i="1" dirty="0" smtClean="0">
                <a:latin typeface="High Tower Text" pitchFamily="18" charset="0"/>
              </a:rPr>
              <a:t>	</a:t>
            </a:r>
            <a:r>
              <a:rPr lang="en-US" altLang="zh-TW" dirty="0" smtClean="0">
                <a:latin typeface="High Tower Text" pitchFamily="18" charset="0"/>
              </a:rPr>
              <a:t>	</a:t>
            </a:r>
            <a:r>
              <a:rPr lang="en-US" altLang="zh-TW" dirty="0" err="1" smtClean="0">
                <a:latin typeface="High Tower Text" pitchFamily="18" charset="0"/>
              </a:rPr>
              <a:t>foreach</a:t>
            </a:r>
            <a:r>
              <a:rPr lang="en-US" altLang="zh-TW" dirty="0" smtClean="0">
                <a:latin typeface="High Tower Text" pitchFamily="18" charset="0"/>
              </a:rPr>
              <a:t> par ( </a:t>
            </a:r>
            <a:r>
              <a:rPr lang="en-US" altLang="zh-TW" dirty="0" smtClean="0">
                <a:latin typeface="Times New Roman" pitchFamily="18" charset="0"/>
                <a:cs typeface="Times New Roman" pitchFamily="18" charset="0"/>
              </a:rPr>
              <a:t>$</a:t>
            </a:r>
            <a:r>
              <a:rPr lang="en-US" altLang="zh-TW" dirty="0" smtClean="0">
                <a:latin typeface="High Tower Text" pitchFamily="18" charset="0"/>
              </a:rPr>
              <a:t>* )</a:t>
            </a:r>
          </a:p>
          <a:p>
            <a:pPr eaLnBrk="1" hangingPunct="1">
              <a:spcBef>
                <a:spcPct val="0"/>
              </a:spcBef>
              <a:buFontTx/>
              <a:buNone/>
            </a:pPr>
            <a:r>
              <a:rPr lang="en-US" altLang="zh-TW" dirty="0" smtClean="0">
                <a:latin typeface="High Tower Text" pitchFamily="18" charset="0"/>
              </a:rPr>
              <a:t>	          echo Parameter is </a:t>
            </a:r>
            <a:r>
              <a:rPr lang="en-US" altLang="zh-TW" dirty="0" smtClean="0">
                <a:latin typeface="Times New Roman" pitchFamily="18" charset="0"/>
                <a:cs typeface="Times New Roman" pitchFamily="18" charset="0"/>
              </a:rPr>
              <a:t>$</a:t>
            </a:r>
            <a:r>
              <a:rPr lang="en-US" altLang="zh-TW" dirty="0" smtClean="0">
                <a:latin typeface="High Tower Text" pitchFamily="18" charset="0"/>
              </a:rPr>
              <a:t>par </a:t>
            </a:r>
          </a:p>
          <a:p>
            <a:pPr eaLnBrk="1" hangingPunct="1">
              <a:spcBef>
                <a:spcPct val="0"/>
              </a:spcBef>
              <a:buFontTx/>
              <a:buNone/>
            </a:pPr>
            <a:r>
              <a:rPr lang="en-US" altLang="zh-TW" dirty="0" smtClean="0">
                <a:latin typeface="High Tower Text" pitchFamily="18" charset="0"/>
              </a:rPr>
              <a:t>		end</a:t>
            </a:r>
          </a:p>
          <a:p>
            <a:pPr eaLnBrk="1" hangingPunct="1">
              <a:spcBef>
                <a:spcPct val="0"/>
              </a:spcBef>
              <a:buFontTx/>
              <a:buNone/>
            </a:pPr>
            <a:endParaRPr lang="en-US" altLang="zh-TW" sz="2800" dirty="0" smtClean="0"/>
          </a:p>
          <a:p>
            <a:pPr eaLnBrk="1" hangingPunct="1">
              <a:spcBef>
                <a:spcPct val="0"/>
              </a:spcBef>
              <a:buFontTx/>
              <a:buNone/>
            </a:pPr>
            <a:endParaRPr lang="en-US" altLang="zh-TW" sz="2800" dirty="0" smtClean="0"/>
          </a:p>
        </p:txBody>
      </p:sp>
      <p:sp>
        <p:nvSpPr>
          <p:cNvPr id="82947"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a:spcBef>
                <a:spcPct val="0"/>
              </a:spcBef>
              <a:buFontTx/>
              <a:buNone/>
            </a:pPr>
            <a:r>
              <a:rPr lang="en-US" altLang="zh-CN" sz="4800">
                <a:solidFill>
                  <a:srgbClr val="0066CC"/>
                </a:solidFill>
                <a:ea typeface="SimSun" pitchFamily="2" charset="-122"/>
              </a:rPr>
              <a:t>foreach</a:t>
            </a:r>
          </a:p>
        </p:txBody>
      </p:sp>
      <p:sp>
        <p:nvSpPr>
          <p:cNvPr id="5" name="AutoShape 6"/>
          <p:cNvSpPr>
            <a:spLocks noChangeArrowheads="1"/>
          </p:cNvSpPr>
          <p:nvPr/>
        </p:nvSpPr>
        <p:spPr bwMode="auto">
          <a:xfrm>
            <a:off x="4419600" y="1066800"/>
            <a:ext cx="4724400" cy="3352800"/>
          </a:xfrm>
          <a:prstGeom prst="wedgeRectCallout">
            <a:avLst>
              <a:gd name="adj1" fmla="val -31676"/>
              <a:gd name="adj2" fmla="val 84229"/>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buClr>
                <a:schemeClr val="accent1"/>
              </a:buClr>
              <a:buSzPct val="85000"/>
              <a:buFont typeface="Wingdings" pitchFamily="2" charset="2"/>
              <a:buNone/>
            </a:pPr>
            <a:r>
              <a:rPr kumimoji="0" lang="en-US" altLang="zh-TW" sz="3600" b="0" dirty="0" smtClean="0">
                <a:solidFill>
                  <a:schemeClr val="tx2"/>
                </a:solidFill>
                <a:latin typeface="Arial Narrow" pitchFamily="34" charset="0"/>
              </a:rPr>
              <a:t>But what if we wanted the parameters’ numbers? </a:t>
            </a:r>
            <a:r>
              <a:rPr kumimoji="0" lang="en-US" altLang="zh-TW" sz="3600" b="0" dirty="0" err="1" smtClean="0">
                <a:solidFill>
                  <a:schemeClr val="tx2"/>
                </a:solidFill>
                <a:latin typeface="Arial Narrow" pitchFamily="34" charset="0"/>
              </a:rPr>
              <a:t>Foreach</a:t>
            </a:r>
            <a:r>
              <a:rPr kumimoji="0" lang="en-US" altLang="zh-TW" sz="3600" b="0" dirty="0" smtClean="0">
                <a:solidFill>
                  <a:schemeClr val="tx2"/>
                </a:solidFill>
                <a:latin typeface="Arial Narrow" pitchFamily="34" charset="0"/>
              </a:rPr>
              <a:t> doesn’t have that information.</a:t>
            </a:r>
            <a:r>
              <a:rPr kumimoji="0" lang="en-US" altLang="zh-TW" sz="3600" b="0" dirty="0" smtClean="0">
                <a:solidFill>
                  <a:srgbClr val="FF9900"/>
                </a:solidFill>
                <a:latin typeface="Arial Narrow" pitchFamily="34" charset="0"/>
              </a:rPr>
              <a:t> We’d have to add code to keep track of the number ourselves.</a:t>
            </a:r>
            <a:endParaRPr kumimoji="0" lang="en-US" altLang="zh-TW" sz="3600" b="0" dirty="0">
              <a:solidFill>
                <a:srgbClr val="FF9900"/>
              </a:solidFill>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82946">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82946">
                                            <p:txEl>
                                              <p:pRg st="0" end="0"/>
                                            </p:txEl>
                                          </p:spTgt>
                                        </p:tgtEl>
                                        <p:attrNameLst>
                                          <p:attrName>ppt_c</p:attrName>
                                        </p:attrNameLst>
                                      </p:cBhvr>
                                      <p:to>
                                        <a:srgbClr val="808080"/>
                                      </p:to>
                                    </p:animClr>
                                  </p:subTnLst>
                                </p:cTn>
                              </p:par>
                              <p:par>
                                <p:cTn id="7" presetID="1" presetClass="entr" presetSubtype="0" fill="hold" nodeType="withEffect">
                                  <p:stCondLst>
                                    <p:cond delay="0"/>
                                  </p:stCondLst>
                                  <p:childTnLst>
                                    <p:set>
                                      <p:cBhvr>
                                        <p:cTn id="8" dur="1" fill="hold">
                                          <p:stCondLst>
                                            <p:cond delay="0"/>
                                          </p:stCondLst>
                                        </p:cTn>
                                        <p:tgtEl>
                                          <p:spTgt spid="82946">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82946">
                                            <p:txEl>
                                              <p:pRg st="1" end="1"/>
                                            </p:txEl>
                                          </p:spTgt>
                                        </p:tgtEl>
                                        <p:attrNameLst>
                                          <p:attrName>ppt_c</p:attrName>
                                        </p:attrNameLst>
                                      </p:cBhvr>
                                      <p:to>
                                        <a:srgbClr val="808080"/>
                                      </p:to>
                                    </p:animClr>
                                  </p:subTnLst>
                                </p:cTn>
                              </p:par>
                              <p:par>
                                <p:cTn id="9" presetID="1" presetClass="entr" presetSubtype="0" fill="hold" nodeType="withEffect">
                                  <p:stCondLst>
                                    <p:cond delay="0"/>
                                  </p:stCondLst>
                                  <p:childTnLst>
                                    <p:set>
                                      <p:cBhvr>
                                        <p:cTn id="10" dur="1" fill="hold">
                                          <p:stCondLst>
                                            <p:cond delay="0"/>
                                          </p:stCondLst>
                                        </p:cTn>
                                        <p:tgtEl>
                                          <p:spTgt spid="82946">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82946">
                                            <p:txEl>
                                              <p:pRg st="2" end="2"/>
                                            </p:txEl>
                                          </p:spTgt>
                                        </p:tgtEl>
                                        <p:attrNameLst>
                                          <p:attrName>ppt_c</p:attrName>
                                        </p:attrNameLst>
                                      </p:cBhvr>
                                      <p:to>
                                        <a:srgbClr val="808080"/>
                                      </p:to>
                                    </p:animClr>
                                  </p:subTnLst>
                                </p:cTn>
                              </p:par>
                              <p:par>
                                <p:cTn id="11" presetID="1" presetClass="entr" presetSubtype="0" fill="hold" nodeType="withEffect">
                                  <p:stCondLst>
                                    <p:cond delay="0"/>
                                  </p:stCondLst>
                                  <p:childTnLst>
                                    <p:set>
                                      <p:cBhvr>
                                        <p:cTn id="12" dur="1" fill="hold">
                                          <p:stCondLst>
                                            <p:cond delay="0"/>
                                          </p:stCondLst>
                                        </p:cTn>
                                        <p:tgtEl>
                                          <p:spTgt spid="82946">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82946">
                                            <p:txEl>
                                              <p:pRg st="3" end="3"/>
                                            </p:txEl>
                                          </p:spTgt>
                                        </p:tgtEl>
                                        <p:attrNameLst>
                                          <p:attrName>ppt_c</p:attrName>
                                        </p:attrNameLst>
                                      </p:cBhvr>
                                      <p:to>
                                        <a:srgbClr val="808080"/>
                                      </p:to>
                                    </p:animClr>
                                  </p:subTnLst>
                                </p:cTn>
                              </p:par>
                              <p:par>
                                <p:cTn id="13" presetID="1" presetClass="entr" presetSubtype="0" fill="hold" nodeType="withEffect">
                                  <p:stCondLst>
                                    <p:cond delay="0"/>
                                  </p:stCondLst>
                                  <p:childTnLst>
                                    <p:set>
                                      <p:cBhvr>
                                        <p:cTn id="14" dur="1" fill="hold">
                                          <p:stCondLst>
                                            <p:cond delay="0"/>
                                          </p:stCondLst>
                                        </p:cTn>
                                        <p:tgtEl>
                                          <p:spTgt spid="82946">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82946">
                                            <p:txEl>
                                              <p:pRg st="4" end="4"/>
                                            </p:txEl>
                                          </p:spTgt>
                                        </p:tgtEl>
                                        <p:attrNameLst>
                                          <p:attrName>ppt_c</p:attrName>
                                        </p:attrNameLst>
                                      </p:cBhvr>
                                      <p:to>
                                        <a:srgbClr val="808080"/>
                                      </p:to>
                                    </p:animClr>
                                  </p:sub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ssolv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type="body" idx="1"/>
          </p:nvPr>
        </p:nvSpPr>
        <p:spPr>
          <a:xfrm>
            <a:off x="457200" y="1181100"/>
            <a:ext cx="8229600" cy="5257800"/>
          </a:xfrm>
        </p:spPr>
        <p:txBody>
          <a:bodyPr/>
          <a:lstStyle/>
          <a:p>
            <a:pPr eaLnBrk="1" hangingPunct="1"/>
            <a:r>
              <a:rPr lang="en-US" altLang="zh-TW" sz="2800" i="1" dirty="0" smtClean="0">
                <a:solidFill>
                  <a:srgbClr val="808080"/>
                </a:solidFill>
              </a:rPr>
              <a:t>If you want to loop through an array:</a:t>
            </a:r>
          </a:p>
          <a:p>
            <a:pPr eaLnBrk="1" hangingPunct="1">
              <a:spcBef>
                <a:spcPct val="0"/>
              </a:spcBef>
              <a:buFontTx/>
              <a:buNone/>
            </a:pPr>
            <a:r>
              <a:rPr lang="en-US" altLang="zh-TW" dirty="0" smtClean="0">
                <a:solidFill>
                  <a:srgbClr val="808080"/>
                </a:solidFill>
                <a:latin typeface="High Tower Text" pitchFamily="18" charset="0"/>
              </a:rPr>
              <a:t>		set Z </a:t>
            </a:r>
            <a:r>
              <a:rPr lang="en-US" altLang="zh-TW" dirty="0" smtClean="0">
                <a:solidFill>
                  <a:srgbClr val="808080"/>
                </a:solidFill>
                <a:latin typeface="Times New Roman" pitchFamily="18" charset="0"/>
                <a:cs typeface="Times New Roman" pitchFamily="18" charset="0"/>
              </a:rPr>
              <a:t>=</a:t>
            </a:r>
            <a:r>
              <a:rPr lang="en-US" altLang="zh-TW" dirty="0" smtClean="0">
                <a:solidFill>
                  <a:srgbClr val="808080"/>
                </a:solidFill>
                <a:latin typeface="High Tower Text" pitchFamily="18" charset="0"/>
              </a:rPr>
              <a:t> ( A B C )</a:t>
            </a:r>
          </a:p>
          <a:p>
            <a:pPr eaLnBrk="1" hangingPunct="1">
              <a:spcBef>
                <a:spcPct val="0"/>
              </a:spcBef>
              <a:buFontTx/>
              <a:buNone/>
            </a:pPr>
            <a:r>
              <a:rPr lang="en-US" altLang="zh-TW" dirty="0" smtClean="0">
                <a:solidFill>
                  <a:srgbClr val="808080"/>
                </a:solidFill>
                <a:latin typeface="High Tower Text" pitchFamily="18" charset="0"/>
              </a:rPr>
              <a:t>		</a:t>
            </a:r>
            <a:r>
              <a:rPr lang="en-US" altLang="zh-TW" dirty="0" err="1" smtClean="0">
                <a:solidFill>
                  <a:srgbClr val="808080"/>
                </a:solidFill>
                <a:latin typeface="High Tower Text" pitchFamily="18" charset="0"/>
              </a:rPr>
              <a:t>foreach</a:t>
            </a:r>
            <a:r>
              <a:rPr lang="en-US" altLang="zh-TW" dirty="0" smtClean="0">
                <a:solidFill>
                  <a:srgbClr val="808080"/>
                </a:solidFill>
                <a:latin typeface="High Tower Text" pitchFamily="18" charset="0"/>
              </a:rPr>
              <a:t> </a:t>
            </a:r>
            <a:r>
              <a:rPr lang="en-US" altLang="zh-TW" dirty="0" err="1" smtClean="0">
                <a:solidFill>
                  <a:srgbClr val="808080"/>
                </a:solidFill>
                <a:latin typeface="High Tower Text" pitchFamily="18" charset="0"/>
              </a:rPr>
              <a:t>fn</a:t>
            </a:r>
            <a:r>
              <a:rPr lang="en-US" altLang="zh-TW" dirty="0" smtClean="0">
                <a:solidFill>
                  <a:srgbClr val="808080"/>
                </a:solidFill>
                <a:latin typeface="High Tower Text" pitchFamily="18" charset="0"/>
              </a:rPr>
              <a:t> ( </a:t>
            </a:r>
            <a:r>
              <a:rPr lang="en-US" altLang="zh-TW" dirty="0" smtClean="0">
                <a:solidFill>
                  <a:srgbClr val="808080"/>
                </a:solidFill>
                <a:latin typeface="Times New Roman" pitchFamily="18" charset="0"/>
                <a:cs typeface="Times New Roman" pitchFamily="18" charset="0"/>
              </a:rPr>
              <a:t>$</a:t>
            </a:r>
            <a:r>
              <a:rPr lang="en-US" altLang="zh-TW" dirty="0" smtClean="0">
                <a:solidFill>
                  <a:srgbClr val="808080"/>
                </a:solidFill>
                <a:latin typeface="High Tower Text" pitchFamily="18" charset="0"/>
              </a:rPr>
              <a:t>Z )</a:t>
            </a:r>
          </a:p>
          <a:p>
            <a:pPr eaLnBrk="1" hangingPunct="1">
              <a:spcBef>
                <a:spcPct val="0"/>
              </a:spcBef>
              <a:buFontTx/>
              <a:buNone/>
            </a:pPr>
            <a:r>
              <a:rPr lang="en-US" altLang="zh-TW" dirty="0" smtClean="0">
                <a:solidFill>
                  <a:srgbClr val="808080"/>
                </a:solidFill>
                <a:latin typeface="High Tower Text" pitchFamily="18" charset="0"/>
              </a:rPr>
              <a:t>		   cat </a:t>
            </a:r>
            <a:r>
              <a:rPr lang="en-US" altLang="zh-TW" dirty="0" smtClean="0">
                <a:solidFill>
                  <a:srgbClr val="808080"/>
                </a:solidFill>
                <a:latin typeface="Times New Roman" pitchFamily="18" charset="0"/>
                <a:cs typeface="Times New Roman" pitchFamily="18" charset="0"/>
              </a:rPr>
              <a:t>$</a:t>
            </a:r>
            <a:r>
              <a:rPr lang="en-US" altLang="zh-TW" dirty="0" err="1" smtClean="0">
                <a:solidFill>
                  <a:srgbClr val="808080"/>
                </a:solidFill>
                <a:latin typeface="High Tower Text" pitchFamily="18" charset="0"/>
              </a:rPr>
              <a:t>fn</a:t>
            </a:r>
            <a:r>
              <a:rPr lang="en-US" altLang="zh-TW" dirty="0" smtClean="0">
                <a:solidFill>
                  <a:srgbClr val="808080"/>
                </a:solidFill>
                <a:latin typeface="High Tower Text" pitchFamily="18" charset="0"/>
              </a:rPr>
              <a:t> | cut </a:t>
            </a:r>
            <a:r>
              <a:rPr lang="en-US" altLang="zh-TW" dirty="0" smtClean="0">
                <a:solidFill>
                  <a:srgbClr val="808080"/>
                </a:solidFill>
                <a:latin typeface="Times New Roman" pitchFamily="18" charset="0"/>
                <a:cs typeface="Times New Roman" pitchFamily="18" charset="0"/>
              </a:rPr>
              <a:t>-</a:t>
            </a:r>
            <a:r>
              <a:rPr lang="en-US" altLang="zh-TW" dirty="0" smtClean="0">
                <a:solidFill>
                  <a:srgbClr val="808080"/>
                </a:solidFill>
                <a:latin typeface="High Tower Text" pitchFamily="18" charset="0"/>
              </a:rPr>
              <a:t>c</a:t>
            </a:r>
            <a:r>
              <a:rPr lang="en-US" altLang="zh-TW" dirty="0" smtClean="0">
                <a:solidFill>
                  <a:srgbClr val="808080"/>
                </a:solidFill>
                <a:latin typeface="Times New Roman" pitchFamily="18" charset="0"/>
                <a:cs typeface="Times New Roman" pitchFamily="18" charset="0"/>
              </a:rPr>
              <a:t>1</a:t>
            </a:r>
          </a:p>
          <a:p>
            <a:pPr eaLnBrk="1" hangingPunct="1">
              <a:spcBef>
                <a:spcPct val="0"/>
              </a:spcBef>
              <a:buFontTx/>
              <a:buNone/>
            </a:pPr>
            <a:r>
              <a:rPr lang="en-US" altLang="zh-TW" dirty="0" smtClean="0">
                <a:solidFill>
                  <a:srgbClr val="808080"/>
                </a:solidFill>
                <a:latin typeface="High Tower Text" pitchFamily="18" charset="0"/>
              </a:rPr>
              <a:t>		end</a:t>
            </a:r>
          </a:p>
          <a:p>
            <a:pPr eaLnBrk="1" hangingPunct="1">
              <a:spcBef>
                <a:spcPct val="0"/>
              </a:spcBef>
              <a:buNone/>
            </a:pPr>
            <a:r>
              <a:rPr lang="en-US" altLang="zh-TW" dirty="0" smtClean="0">
                <a:solidFill>
                  <a:schemeClr val="tx1">
                    <a:lumMod val="75000"/>
                    <a:lumOff val="25000"/>
                  </a:schemeClr>
                </a:solidFill>
                <a:latin typeface="High Tower Text" pitchFamily="18" charset="0"/>
              </a:rPr>
              <a:t>		</a:t>
            </a:r>
            <a:r>
              <a:rPr lang="en-US" altLang="zh-TW" dirty="0" smtClean="0">
                <a:solidFill>
                  <a:schemeClr val="bg1"/>
                </a:solidFill>
                <a:latin typeface="High Tower Text" pitchFamily="18" charset="0"/>
              </a:rPr>
              <a:t>end</a:t>
            </a:r>
            <a:endParaRPr lang="en-US" altLang="zh-TW" sz="1400" dirty="0" smtClean="0">
              <a:latin typeface="High Tower Text" pitchFamily="18" charset="0"/>
            </a:endParaRPr>
          </a:p>
          <a:p>
            <a:pPr eaLnBrk="1" hangingPunct="1">
              <a:spcBef>
                <a:spcPct val="0"/>
              </a:spcBef>
              <a:buFontTx/>
              <a:buNone/>
            </a:pPr>
            <a:endParaRPr lang="en-US" altLang="zh-TW" sz="1400" dirty="0">
              <a:latin typeface="High Tower Text" pitchFamily="18" charset="0"/>
            </a:endParaRPr>
          </a:p>
          <a:p>
            <a:pPr eaLnBrk="1" hangingPunct="1">
              <a:spcBef>
                <a:spcPct val="0"/>
              </a:spcBef>
              <a:buFontTx/>
              <a:buNone/>
            </a:pPr>
            <a:endParaRPr lang="en-US" altLang="zh-TW" sz="1400" dirty="0" smtClean="0">
              <a:latin typeface="High Tower Text" pitchFamily="18" charset="0"/>
            </a:endParaRPr>
          </a:p>
          <a:p>
            <a:pPr eaLnBrk="1" hangingPunct="1"/>
            <a:r>
              <a:rPr lang="en-US" altLang="zh-TW" sz="2800" i="1" dirty="0" smtClean="0"/>
              <a:t>But $* is the </a:t>
            </a:r>
            <a:r>
              <a:rPr lang="en-US" altLang="zh-TW" sz="2800" i="1" dirty="0" err="1" smtClean="0"/>
              <a:t>argv</a:t>
            </a:r>
            <a:r>
              <a:rPr lang="en-US" altLang="zh-TW" sz="2800" i="1" dirty="0" smtClean="0"/>
              <a:t> array, so this is also legal:</a:t>
            </a:r>
            <a:endParaRPr lang="en-US" altLang="zh-TW" sz="1200" i="1" dirty="0" smtClean="0"/>
          </a:p>
          <a:p>
            <a:pPr eaLnBrk="1" hangingPunct="1">
              <a:spcBef>
                <a:spcPct val="0"/>
              </a:spcBef>
              <a:buFontTx/>
              <a:buNone/>
            </a:pPr>
            <a:r>
              <a:rPr lang="en-US" altLang="zh-TW" i="1" dirty="0" smtClean="0">
                <a:latin typeface="High Tower Text" pitchFamily="18" charset="0"/>
              </a:rPr>
              <a:t>	</a:t>
            </a:r>
            <a:r>
              <a:rPr lang="en-US" altLang="zh-TW" dirty="0" smtClean="0">
                <a:latin typeface="High Tower Text" pitchFamily="18" charset="0"/>
              </a:rPr>
              <a:t>	</a:t>
            </a:r>
            <a:r>
              <a:rPr lang="en-US" altLang="zh-TW" dirty="0" err="1" smtClean="0">
                <a:latin typeface="High Tower Text" pitchFamily="18" charset="0"/>
              </a:rPr>
              <a:t>foreach</a:t>
            </a:r>
            <a:r>
              <a:rPr lang="en-US" altLang="zh-TW" dirty="0" smtClean="0">
                <a:latin typeface="High Tower Text" pitchFamily="18" charset="0"/>
              </a:rPr>
              <a:t> par ( </a:t>
            </a:r>
            <a:r>
              <a:rPr lang="en-US" altLang="zh-TW" dirty="0" smtClean="0">
                <a:latin typeface="Times New Roman" pitchFamily="18" charset="0"/>
                <a:cs typeface="Times New Roman" pitchFamily="18" charset="0"/>
              </a:rPr>
              <a:t>$</a:t>
            </a:r>
            <a:r>
              <a:rPr lang="en-US" altLang="zh-TW" dirty="0" smtClean="0">
                <a:latin typeface="High Tower Text" pitchFamily="18" charset="0"/>
              </a:rPr>
              <a:t>* )</a:t>
            </a:r>
          </a:p>
          <a:p>
            <a:pPr eaLnBrk="1" hangingPunct="1">
              <a:spcBef>
                <a:spcPct val="0"/>
              </a:spcBef>
              <a:buFontTx/>
              <a:buNone/>
            </a:pPr>
            <a:r>
              <a:rPr lang="en-US" altLang="zh-TW" dirty="0" smtClean="0">
                <a:latin typeface="High Tower Text" pitchFamily="18" charset="0"/>
              </a:rPr>
              <a:t>	          echo Parameter is </a:t>
            </a:r>
            <a:r>
              <a:rPr lang="en-US" altLang="zh-TW" dirty="0" smtClean="0">
                <a:latin typeface="Times New Roman" pitchFamily="18" charset="0"/>
                <a:cs typeface="Times New Roman" pitchFamily="18" charset="0"/>
              </a:rPr>
              <a:t>$</a:t>
            </a:r>
            <a:r>
              <a:rPr lang="en-US" altLang="zh-TW" dirty="0" smtClean="0">
                <a:latin typeface="High Tower Text" pitchFamily="18" charset="0"/>
              </a:rPr>
              <a:t>par </a:t>
            </a:r>
          </a:p>
          <a:p>
            <a:pPr eaLnBrk="1" hangingPunct="1">
              <a:spcBef>
                <a:spcPct val="0"/>
              </a:spcBef>
              <a:buFontTx/>
              <a:buNone/>
            </a:pPr>
            <a:r>
              <a:rPr lang="en-US" altLang="zh-TW" dirty="0" smtClean="0">
                <a:latin typeface="High Tower Text" pitchFamily="18" charset="0"/>
              </a:rPr>
              <a:t>		end</a:t>
            </a:r>
          </a:p>
          <a:p>
            <a:pPr eaLnBrk="1" hangingPunct="1">
              <a:spcBef>
                <a:spcPct val="0"/>
              </a:spcBef>
              <a:buFontTx/>
              <a:buNone/>
            </a:pPr>
            <a:endParaRPr lang="en-US" altLang="zh-TW" sz="2800" dirty="0" smtClean="0"/>
          </a:p>
          <a:p>
            <a:pPr eaLnBrk="1" hangingPunct="1">
              <a:spcBef>
                <a:spcPct val="0"/>
              </a:spcBef>
              <a:buFontTx/>
              <a:buNone/>
            </a:pPr>
            <a:endParaRPr lang="en-US" altLang="zh-TW" sz="2800" dirty="0" smtClean="0"/>
          </a:p>
        </p:txBody>
      </p:sp>
      <p:sp>
        <p:nvSpPr>
          <p:cNvPr id="82947"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a:spcBef>
                <a:spcPct val="0"/>
              </a:spcBef>
              <a:buFontTx/>
              <a:buNone/>
            </a:pPr>
            <a:r>
              <a:rPr lang="en-US" altLang="zh-CN" sz="4800">
                <a:solidFill>
                  <a:srgbClr val="0066CC"/>
                </a:solidFill>
                <a:ea typeface="SimSun" pitchFamily="2" charset="-122"/>
              </a:rPr>
              <a:t>foreach</a:t>
            </a:r>
          </a:p>
        </p:txBody>
      </p:sp>
      <p:sp>
        <p:nvSpPr>
          <p:cNvPr id="6" name="AutoShape 6"/>
          <p:cNvSpPr>
            <a:spLocks noChangeArrowheads="1"/>
          </p:cNvSpPr>
          <p:nvPr/>
        </p:nvSpPr>
        <p:spPr bwMode="auto">
          <a:xfrm>
            <a:off x="4419600" y="1066800"/>
            <a:ext cx="4724400" cy="3352800"/>
          </a:xfrm>
          <a:prstGeom prst="wedgeRectCallout">
            <a:avLst>
              <a:gd name="adj1" fmla="val -31676"/>
              <a:gd name="adj2" fmla="val 84229"/>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buClr>
                <a:schemeClr val="accent1"/>
              </a:buClr>
              <a:buSzPct val="85000"/>
              <a:buFont typeface="Wingdings" pitchFamily="2" charset="2"/>
              <a:buNone/>
            </a:pPr>
            <a:r>
              <a:rPr kumimoji="0" lang="en-US" altLang="zh-TW" sz="3600" b="0" dirty="0" smtClean="0">
                <a:solidFill>
                  <a:schemeClr val="tx2"/>
                </a:solidFill>
                <a:latin typeface="Arial Narrow" pitchFamily="34" charset="0"/>
              </a:rPr>
              <a:t>But what if we wanted the parameters’ numbers? </a:t>
            </a:r>
            <a:r>
              <a:rPr kumimoji="0" lang="en-US" altLang="zh-TW" sz="3600" b="0" dirty="0" err="1" smtClean="0">
                <a:solidFill>
                  <a:schemeClr val="tx2"/>
                </a:solidFill>
                <a:latin typeface="Arial Narrow" pitchFamily="34" charset="0"/>
              </a:rPr>
              <a:t>Foreach</a:t>
            </a:r>
            <a:r>
              <a:rPr kumimoji="0" lang="en-US" altLang="zh-TW" sz="3600" b="0" dirty="0" smtClean="0">
                <a:solidFill>
                  <a:schemeClr val="tx2"/>
                </a:solidFill>
                <a:latin typeface="Arial Narrow" pitchFamily="34" charset="0"/>
              </a:rPr>
              <a:t> doesn’t have that information. </a:t>
            </a:r>
            <a:r>
              <a:rPr kumimoji="0" lang="en-US" altLang="zh-TW" sz="3600" b="0" dirty="0" smtClean="0">
                <a:solidFill>
                  <a:srgbClr val="FF9900"/>
                </a:solidFill>
                <a:latin typeface="Arial Narrow" pitchFamily="34" charset="0"/>
              </a:rPr>
              <a:t>We’d have to add code to keep track of the number ourselves.</a:t>
            </a:r>
            <a:endParaRPr kumimoji="0" lang="en-US" altLang="zh-TW" sz="3600" b="0" dirty="0">
              <a:solidFill>
                <a:srgbClr val="FF9900"/>
              </a:solidFill>
              <a:latin typeface="Arial Narrow" pitchFamily="34" charset="0"/>
            </a:endParaRPr>
          </a:p>
        </p:txBody>
      </p:sp>
    </p:spTree>
    <p:extLst>
      <p:ext uri="{BB962C8B-B14F-4D97-AF65-F5344CB8AC3E}">
        <p14:creationId xmlns:p14="http://schemas.microsoft.com/office/powerpoint/2010/main" val="418031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2000"/>
                                        <p:tgtEl>
                                          <p:spTgt spid="82946">
                                            <p:txEl>
                                              <p:pRg st="0" end="0"/>
                                            </p:txEl>
                                          </p:spTgt>
                                        </p:tgtEl>
                                      </p:cBhvr>
                                    </p:animEffect>
                                    <p:set>
                                      <p:cBhvr>
                                        <p:cTn id="7" dur="1" fill="hold">
                                          <p:stCondLst>
                                            <p:cond delay="1999"/>
                                          </p:stCondLst>
                                        </p:cTn>
                                        <p:tgtEl>
                                          <p:spTgt spid="82946">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2000"/>
                                        <p:tgtEl>
                                          <p:spTgt spid="82946">
                                            <p:txEl>
                                              <p:pRg st="1" end="1"/>
                                            </p:txEl>
                                          </p:spTgt>
                                        </p:tgtEl>
                                      </p:cBhvr>
                                    </p:animEffect>
                                    <p:set>
                                      <p:cBhvr>
                                        <p:cTn id="10" dur="1" fill="hold">
                                          <p:stCondLst>
                                            <p:cond delay="1999"/>
                                          </p:stCondLst>
                                        </p:cTn>
                                        <p:tgtEl>
                                          <p:spTgt spid="82946">
                                            <p:txEl>
                                              <p:pRg st="1" end="1"/>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2000"/>
                                        <p:tgtEl>
                                          <p:spTgt spid="82946">
                                            <p:txEl>
                                              <p:pRg st="2" end="2"/>
                                            </p:txEl>
                                          </p:spTgt>
                                        </p:tgtEl>
                                      </p:cBhvr>
                                    </p:animEffect>
                                    <p:set>
                                      <p:cBhvr>
                                        <p:cTn id="13" dur="1" fill="hold">
                                          <p:stCondLst>
                                            <p:cond delay="1999"/>
                                          </p:stCondLst>
                                        </p:cTn>
                                        <p:tgtEl>
                                          <p:spTgt spid="82946">
                                            <p:txEl>
                                              <p:pRg st="2" end="2"/>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2000"/>
                                        <p:tgtEl>
                                          <p:spTgt spid="82946">
                                            <p:txEl>
                                              <p:pRg st="3" end="3"/>
                                            </p:txEl>
                                          </p:spTgt>
                                        </p:tgtEl>
                                      </p:cBhvr>
                                    </p:animEffect>
                                    <p:set>
                                      <p:cBhvr>
                                        <p:cTn id="16" dur="1" fill="hold">
                                          <p:stCondLst>
                                            <p:cond delay="1999"/>
                                          </p:stCondLst>
                                        </p:cTn>
                                        <p:tgtEl>
                                          <p:spTgt spid="82946">
                                            <p:txEl>
                                              <p:pRg st="3" end="3"/>
                                            </p:txEl>
                                          </p:spTgt>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2000"/>
                                        <p:tgtEl>
                                          <p:spTgt spid="82946">
                                            <p:txEl>
                                              <p:pRg st="4" end="4"/>
                                            </p:txEl>
                                          </p:spTgt>
                                        </p:tgtEl>
                                      </p:cBhvr>
                                    </p:animEffect>
                                    <p:set>
                                      <p:cBhvr>
                                        <p:cTn id="19" dur="1" fill="hold">
                                          <p:stCondLst>
                                            <p:cond delay="1999"/>
                                          </p:stCondLst>
                                        </p:cTn>
                                        <p:tgtEl>
                                          <p:spTgt spid="82946">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type="body" idx="1"/>
          </p:nvPr>
        </p:nvSpPr>
        <p:spPr>
          <a:xfrm>
            <a:off x="457200" y="1181100"/>
            <a:ext cx="8229600" cy="5257800"/>
          </a:xfrm>
        </p:spPr>
        <p:txBody>
          <a:bodyPr/>
          <a:lstStyle/>
          <a:p>
            <a:pPr eaLnBrk="1" hangingPunct="1"/>
            <a:r>
              <a:rPr lang="en-US" altLang="zh-TW" sz="2800" i="1" dirty="0" smtClean="0">
                <a:solidFill>
                  <a:schemeClr val="bg1"/>
                </a:solidFill>
              </a:rPr>
              <a:t>If you want to loop through an array:</a:t>
            </a:r>
          </a:p>
          <a:p>
            <a:pPr eaLnBrk="1" hangingPunct="1">
              <a:spcBef>
                <a:spcPct val="0"/>
              </a:spcBef>
              <a:buFontTx/>
              <a:buNone/>
            </a:pPr>
            <a:r>
              <a:rPr lang="en-US" altLang="zh-TW" dirty="0" smtClean="0">
                <a:solidFill>
                  <a:schemeClr val="bg1"/>
                </a:solidFill>
                <a:latin typeface="High Tower Text" pitchFamily="18" charset="0"/>
              </a:rPr>
              <a:t>		set Z </a:t>
            </a:r>
            <a:r>
              <a:rPr lang="en-US" altLang="zh-TW" dirty="0" smtClean="0">
                <a:solidFill>
                  <a:schemeClr val="bg1"/>
                </a:solidFill>
                <a:latin typeface="Times New Roman" pitchFamily="18" charset="0"/>
                <a:cs typeface="Times New Roman" pitchFamily="18" charset="0"/>
              </a:rPr>
              <a:t>=</a:t>
            </a:r>
            <a:r>
              <a:rPr lang="en-US" altLang="zh-TW" dirty="0" smtClean="0">
                <a:solidFill>
                  <a:schemeClr val="bg1"/>
                </a:solidFill>
                <a:latin typeface="High Tower Text" pitchFamily="18" charset="0"/>
              </a:rPr>
              <a:t> ( A B C )</a:t>
            </a:r>
          </a:p>
          <a:p>
            <a:pPr eaLnBrk="1" hangingPunct="1">
              <a:spcBef>
                <a:spcPct val="0"/>
              </a:spcBef>
              <a:buFontTx/>
              <a:buNone/>
            </a:pPr>
            <a:r>
              <a:rPr lang="en-US" altLang="zh-TW" dirty="0" smtClean="0">
                <a:solidFill>
                  <a:schemeClr val="bg1"/>
                </a:solidFill>
                <a:latin typeface="High Tower Text" pitchFamily="18" charset="0"/>
              </a:rPr>
              <a:t>		</a:t>
            </a:r>
            <a:r>
              <a:rPr lang="en-US" altLang="zh-TW" dirty="0" err="1" smtClean="0">
                <a:solidFill>
                  <a:schemeClr val="bg1"/>
                </a:solidFill>
                <a:latin typeface="High Tower Text" pitchFamily="18" charset="0"/>
              </a:rPr>
              <a:t>foreach</a:t>
            </a:r>
            <a:r>
              <a:rPr lang="en-US" altLang="zh-TW" dirty="0" smtClean="0">
                <a:solidFill>
                  <a:schemeClr val="bg1"/>
                </a:solidFill>
                <a:latin typeface="High Tower Text" pitchFamily="18" charset="0"/>
              </a:rPr>
              <a:t> </a:t>
            </a:r>
            <a:r>
              <a:rPr lang="en-US" altLang="zh-TW" dirty="0" err="1" smtClean="0">
                <a:solidFill>
                  <a:schemeClr val="bg1"/>
                </a:solidFill>
                <a:latin typeface="High Tower Text" pitchFamily="18" charset="0"/>
              </a:rPr>
              <a:t>fn</a:t>
            </a:r>
            <a:r>
              <a:rPr lang="en-US" altLang="zh-TW" dirty="0" smtClean="0">
                <a:solidFill>
                  <a:schemeClr val="bg1"/>
                </a:solidFill>
                <a:latin typeface="High Tower Text" pitchFamily="18" charset="0"/>
              </a:rPr>
              <a:t> ( </a:t>
            </a:r>
            <a:r>
              <a:rPr lang="en-US" altLang="zh-TW" dirty="0" smtClean="0">
                <a:solidFill>
                  <a:schemeClr val="bg1"/>
                </a:solidFill>
                <a:latin typeface="Times New Roman" pitchFamily="18" charset="0"/>
                <a:cs typeface="Times New Roman" pitchFamily="18" charset="0"/>
              </a:rPr>
              <a:t>$</a:t>
            </a:r>
            <a:r>
              <a:rPr lang="en-US" altLang="zh-TW" dirty="0" smtClean="0">
                <a:solidFill>
                  <a:schemeClr val="bg1"/>
                </a:solidFill>
                <a:latin typeface="High Tower Text" pitchFamily="18" charset="0"/>
              </a:rPr>
              <a:t>Z )</a:t>
            </a:r>
          </a:p>
          <a:p>
            <a:pPr eaLnBrk="1" hangingPunct="1">
              <a:spcBef>
                <a:spcPct val="0"/>
              </a:spcBef>
              <a:buFontTx/>
              <a:buNone/>
            </a:pPr>
            <a:r>
              <a:rPr lang="en-US" altLang="zh-TW" dirty="0" smtClean="0">
                <a:solidFill>
                  <a:schemeClr val="bg1"/>
                </a:solidFill>
                <a:latin typeface="High Tower Text" pitchFamily="18" charset="0"/>
              </a:rPr>
              <a:t>		   cat </a:t>
            </a:r>
            <a:r>
              <a:rPr lang="en-US" altLang="zh-TW" dirty="0" smtClean="0">
                <a:solidFill>
                  <a:schemeClr val="bg1"/>
                </a:solidFill>
                <a:latin typeface="Times New Roman" pitchFamily="18" charset="0"/>
                <a:cs typeface="Times New Roman" pitchFamily="18" charset="0"/>
              </a:rPr>
              <a:t>$</a:t>
            </a:r>
            <a:r>
              <a:rPr lang="en-US" altLang="zh-TW" dirty="0" err="1" smtClean="0">
                <a:solidFill>
                  <a:schemeClr val="bg1"/>
                </a:solidFill>
                <a:latin typeface="High Tower Text" pitchFamily="18" charset="0"/>
              </a:rPr>
              <a:t>fn</a:t>
            </a:r>
            <a:r>
              <a:rPr lang="en-US" altLang="zh-TW" dirty="0" smtClean="0">
                <a:solidFill>
                  <a:schemeClr val="bg1"/>
                </a:solidFill>
                <a:latin typeface="High Tower Text" pitchFamily="18" charset="0"/>
              </a:rPr>
              <a:t> | cut </a:t>
            </a:r>
            <a:r>
              <a:rPr lang="en-US" altLang="zh-TW" dirty="0" smtClean="0">
                <a:solidFill>
                  <a:schemeClr val="bg1"/>
                </a:solidFill>
                <a:latin typeface="Times New Roman" pitchFamily="18" charset="0"/>
                <a:cs typeface="Times New Roman" pitchFamily="18" charset="0"/>
              </a:rPr>
              <a:t>-</a:t>
            </a:r>
            <a:r>
              <a:rPr lang="en-US" altLang="zh-TW" dirty="0" smtClean="0">
                <a:solidFill>
                  <a:schemeClr val="bg1"/>
                </a:solidFill>
                <a:latin typeface="High Tower Text" pitchFamily="18" charset="0"/>
              </a:rPr>
              <a:t>c</a:t>
            </a:r>
            <a:r>
              <a:rPr lang="en-US" altLang="zh-TW" dirty="0" smtClean="0">
                <a:solidFill>
                  <a:schemeClr val="bg1"/>
                </a:solidFill>
                <a:latin typeface="Times New Roman" pitchFamily="18" charset="0"/>
                <a:cs typeface="Times New Roman" pitchFamily="18" charset="0"/>
              </a:rPr>
              <a:t>1</a:t>
            </a:r>
          </a:p>
          <a:p>
            <a:pPr eaLnBrk="1" hangingPunct="1">
              <a:spcBef>
                <a:spcPct val="0"/>
              </a:spcBef>
              <a:buFontTx/>
              <a:buNone/>
            </a:pPr>
            <a:r>
              <a:rPr lang="en-US" altLang="zh-TW" dirty="0" smtClean="0">
                <a:solidFill>
                  <a:schemeClr val="bg1"/>
                </a:solidFill>
                <a:latin typeface="High Tower Text" pitchFamily="18" charset="0"/>
              </a:rPr>
              <a:t>		end</a:t>
            </a:r>
          </a:p>
          <a:p>
            <a:pPr eaLnBrk="1" hangingPunct="1">
              <a:spcBef>
                <a:spcPct val="0"/>
              </a:spcBef>
              <a:buNone/>
            </a:pPr>
            <a:r>
              <a:rPr lang="en-US" altLang="zh-TW" dirty="0" smtClean="0">
                <a:solidFill>
                  <a:schemeClr val="tx1">
                    <a:lumMod val="75000"/>
                    <a:lumOff val="25000"/>
                  </a:schemeClr>
                </a:solidFill>
                <a:latin typeface="High Tower Text" pitchFamily="18" charset="0"/>
              </a:rPr>
              <a:t>		</a:t>
            </a:r>
            <a:r>
              <a:rPr lang="en-US" altLang="zh-TW" dirty="0" smtClean="0">
                <a:solidFill>
                  <a:schemeClr val="bg1"/>
                </a:solidFill>
                <a:latin typeface="High Tower Text" pitchFamily="18" charset="0"/>
              </a:rPr>
              <a:t>end</a:t>
            </a:r>
            <a:endParaRPr lang="en-US" altLang="zh-TW" sz="1400" dirty="0" smtClean="0">
              <a:latin typeface="High Tower Text" pitchFamily="18" charset="0"/>
            </a:endParaRPr>
          </a:p>
          <a:p>
            <a:pPr eaLnBrk="1" hangingPunct="1">
              <a:spcBef>
                <a:spcPct val="0"/>
              </a:spcBef>
              <a:buFontTx/>
              <a:buNone/>
            </a:pPr>
            <a:endParaRPr lang="en-US" altLang="zh-TW" sz="1400" dirty="0">
              <a:latin typeface="High Tower Text" pitchFamily="18" charset="0"/>
            </a:endParaRPr>
          </a:p>
          <a:p>
            <a:pPr eaLnBrk="1" hangingPunct="1">
              <a:spcBef>
                <a:spcPct val="0"/>
              </a:spcBef>
              <a:buFontTx/>
              <a:buNone/>
            </a:pPr>
            <a:endParaRPr lang="en-US" altLang="zh-TW" sz="1400" dirty="0" smtClean="0">
              <a:latin typeface="High Tower Text" pitchFamily="18" charset="0"/>
            </a:endParaRPr>
          </a:p>
          <a:p>
            <a:pPr eaLnBrk="1" hangingPunct="1"/>
            <a:r>
              <a:rPr lang="en-US" altLang="zh-TW" sz="2800" i="1" dirty="0"/>
              <a:t>Printing the parameters without </a:t>
            </a:r>
            <a:r>
              <a:rPr lang="en-US" altLang="zh-TW" sz="2800" i="1" dirty="0" smtClean="0"/>
              <a:t>numbers:</a:t>
            </a:r>
            <a:endParaRPr lang="en-US" altLang="zh-TW" sz="1200" i="1" dirty="0" smtClean="0"/>
          </a:p>
          <a:p>
            <a:pPr eaLnBrk="1" hangingPunct="1">
              <a:spcBef>
                <a:spcPct val="0"/>
              </a:spcBef>
              <a:buFontTx/>
              <a:buNone/>
            </a:pPr>
            <a:r>
              <a:rPr lang="en-US" altLang="zh-TW" i="1" dirty="0" smtClean="0">
                <a:latin typeface="High Tower Text" pitchFamily="18" charset="0"/>
              </a:rPr>
              <a:t>	</a:t>
            </a:r>
            <a:r>
              <a:rPr lang="en-US" altLang="zh-TW" dirty="0" smtClean="0">
                <a:latin typeface="High Tower Text" pitchFamily="18" charset="0"/>
              </a:rPr>
              <a:t>	</a:t>
            </a:r>
            <a:r>
              <a:rPr lang="en-US" altLang="zh-TW" dirty="0" err="1" smtClean="0">
                <a:latin typeface="High Tower Text" pitchFamily="18" charset="0"/>
              </a:rPr>
              <a:t>foreach</a:t>
            </a:r>
            <a:r>
              <a:rPr lang="en-US" altLang="zh-TW" dirty="0" smtClean="0">
                <a:latin typeface="High Tower Text" pitchFamily="18" charset="0"/>
              </a:rPr>
              <a:t> par ( </a:t>
            </a:r>
            <a:r>
              <a:rPr lang="en-US" altLang="zh-TW" dirty="0" smtClean="0">
                <a:latin typeface="Times New Roman" pitchFamily="18" charset="0"/>
                <a:cs typeface="Times New Roman" pitchFamily="18" charset="0"/>
              </a:rPr>
              <a:t>$</a:t>
            </a:r>
            <a:r>
              <a:rPr lang="en-US" altLang="zh-TW" dirty="0" smtClean="0">
                <a:latin typeface="High Tower Text" pitchFamily="18" charset="0"/>
              </a:rPr>
              <a:t>* )</a:t>
            </a:r>
          </a:p>
          <a:p>
            <a:pPr eaLnBrk="1" hangingPunct="1">
              <a:spcBef>
                <a:spcPct val="0"/>
              </a:spcBef>
              <a:buFontTx/>
              <a:buNone/>
            </a:pPr>
            <a:r>
              <a:rPr lang="en-US" altLang="zh-TW" dirty="0" smtClean="0">
                <a:latin typeface="High Tower Text" pitchFamily="18" charset="0"/>
              </a:rPr>
              <a:t>	          echo Parameter is </a:t>
            </a:r>
            <a:r>
              <a:rPr lang="en-US" altLang="zh-TW" dirty="0" smtClean="0">
                <a:latin typeface="Times New Roman" pitchFamily="18" charset="0"/>
                <a:cs typeface="Times New Roman" pitchFamily="18" charset="0"/>
              </a:rPr>
              <a:t>$</a:t>
            </a:r>
            <a:r>
              <a:rPr lang="en-US" altLang="zh-TW" dirty="0" smtClean="0">
                <a:latin typeface="High Tower Text" pitchFamily="18" charset="0"/>
              </a:rPr>
              <a:t>par </a:t>
            </a:r>
          </a:p>
          <a:p>
            <a:pPr eaLnBrk="1" hangingPunct="1">
              <a:spcBef>
                <a:spcPct val="0"/>
              </a:spcBef>
              <a:buFontTx/>
              <a:buNone/>
            </a:pPr>
            <a:r>
              <a:rPr lang="en-US" altLang="zh-TW" dirty="0" smtClean="0">
                <a:latin typeface="High Tower Text" pitchFamily="18" charset="0"/>
              </a:rPr>
              <a:t>		end</a:t>
            </a:r>
          </a:p>
          <a:p>
            <a:pPr eaLnBrk="1" hangingPunct="1">
              <a:spcBef>
                <a:spcPct val="0"/>
              </a:spcBef>
              <a:buFontTx/>
              <a:buNone/>
            </a:pPr>
            <a:endParaRPr lang="en-US" altLang="zh-TW" sz="2800" dirty="0" smtClean="0"/>
          </a:p>
          <a:p>
            <a:pPr eaLnBrk="1" hangingPunct="1">
              <a:spcBef>
                <a:spcPct val="0"/>
              </a:spcBef>
              <a:buFontTx/>
              <a:buNone/>
            </a:pPr>
            <a:endParaRPr lang="en-US" altLang="zh-TW" sz="2800" dirty="0" smtClean="0"/>
          </a:p>
        </p:txBody>
      </p:sp>
      <p:sp>
        <p:nvSpPr>
          <p:cNvPr id="82947"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a:spcBef>
                <a:spcPct val="0"/>
              </a:spcBef>
              <a:buFontTx/>
              <a:buNone/>
            </a:pPr>
            <a:r>
              <a:rPr lang="en-US" altLang="zh-CN" sz="4800">
                <a:solidFill>
                  <a:srgbClr val="0066CC"/>
                </a:solidFill>
                <a:ea typeface="SimSun" pitchFamily="2" charset="-122"/>
              </a:rPr>
              <a:t>foreach</a:t>
            </a:r>
          </a:p>
        </p:txBody>
      </p:sp>
      <p:sp>
        <p:nvSpPr>
          <p:cNvPr id="6" name="AutoShape 6"/>
          <p:cNvSpPr>
            <a:spLocks noChangeArrowheads="1"/>
          </p:cNvSpPr>
          <p:nvPr/>
        </p:nvSpPr>
        <p:spPr bwMode="auto">
          <a:xfrm>
            <a:off x="4419600" y="1066800"/>
            <a:ext cx="4724400" cy="3352800"/>
          </a:xfrm>
          <a:prstGeom prst="wedgeRectCallout">
            <a:avLst>
              <a:gd name="adj1" fmla="val -31676"/>
              <a:gd name="adj2" fmla="val 84229"/>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buClr>
                <a:schemeClr val="accent1"/>
              </a:buClr>
              <a:buSzPct val="85000"/>
              <a:buFont typeface="Wingdings" pitchFamily="2" charset="2"/>
              <a:buNone/>
            </a:pPr>
            <a:r>
              <a:rPr kumimoji="0" lang="en-US" altLang="zh-TW" sz="3600" b="0" dirty="0" smtClean="0">
                <a:solidFill>
                  <a:schemeClr val="tx2"/>
                </a:solidFill>
                <a:latin typeface="Arial Narrow" pitchFamily="34" charset="0"/>
              </a:rPr>
              <a:t>But what if we wanted the parameters’ numbers? </a:t>
            </a:r>
            <a:r>
              <a:rPr kumimoji="0" lang="en-US" altLang="zh-TW" sz="3600" b="0" dirty="0" err="1" smtClean="0">
                <a:solidFill>
                  <a:schemeClr val="tx2"/>
                </a:solidFill>
                <a:latin typeface="Arial Narrow" pitchFamily="34" charset="0"/>
              </a:rPr>
              <a:t>Foreach</a:t>
            </a:r>
            <a:r>
              <a:rPr kumimoji="0" lang="en-US" altLang="zh-TW" sz="3600" b="0" dirty="0" smtClean="0">
                <a:solidFill>
                  <a:schemeClr val="tx2"/>
                </a:solidFill>
                <a:latin typeface="Arial Narrow" pitchFamily="34" charset="0"/>
              </a:rPr>
              <a:t> doesn’t have that information. </a:t>
            </a:r>
            <a:r>
              <a:rPr kumimoji="0" lang="en-US" altLang="zh-TW" sz="3600" b="0" dirty="0" smtClean="0">
                <a:solidFill>
                  <a:srgbClr val="0033CC"/>
                </a:solidFill>
                <a:latin typeface="Arial Narrow" pitchFamily="34" charset="0"/>
              </a:rPr>
              <a:t>We’d have to add code to keep track</a:t>
            </a:r>
            <a:r>
              <a:rPr kumimoji="0" lang="en-US" altLang="zh-TW" sz="3600" b="0" dirty="0" smtClean="0">
                <a:solidFill>
                  <a:srgbClr val="FF0000"/>
                </a:solidFill>
                <a:latin typeface="Arial Narrow" pitchFamily="34" charset="0"/>
              </a:rPr>
              <a:t> </a:t>
            </a:r>
            <a:r>
              <a:rPr kumimoji="0" lang="en-US" altLang="zh-TW" sz="3600" b="0" dirty="0" smtClean="0">
                <a:solidFill>
                  <a:srgbClr val="0033CC"/>
                </a:solidFill>
                <a:latin typeface="Arial Narrow" pitchFamily="34" charset="0"/>
              </a:rPr>
              <a:t>of the number ourselves</a:t>
            </a:r>
            <a:r>
              <a:rPr kumimoji="0" lang="en-US" altLang="zh-TW" sz="3600" b="0" dirty="0" smtClean="0">
                <a:solidFill>
                  <a:schemeClr val="tx2"/>
                </a:solidFill>
                <a:latin typeface="Arial Narrow" pitchFamily="34" charset="0"/>
              </a:rPr>
              <a:t>.</a:t>
            </a:r>
            <a:endParaRPr kumimoji="0" lang="en-US" altLang="zh-TW" sz="3600" b="0" dirty="0">
              <a:solidFill>
                <a:schemeClr val="tx2"/>
              </a:solidFill>
              <a:latin typeface="Arial Narrow" pitchFamily="34" charset="0"/>
            </a:endParaRPr>
          </a:p>
        </p:txBody>
      </p:sp>
    </p:spTree>
    <p:extLst>
      <p:ext uri="{BB962C8B-B14F-4D97-AF65-F5344CB8AC3E}">
        <p14:creationId xmlns:p14="http://schemas.microsoft.com/office/powerpoint/2010/main" val="103713789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type="body" idx="1"/>
          </p:nvPr>
        </p:nvSpPr>
        <p:spPr>
          <a:xfrm>
            <a:off x="457200" y="1181100"/>
            <a:ext cx="8229600" cy="5257800"/>
          </a:xfrm>
        </p:spPr>
        <p:txBody>
          <a:bodyPr/>
          <a:lstStyle/>
          <a:p>
            <a:pPr eaLnBrk="1" hangingPunct="1"/>
            <a:r>
              <a:rPr lang="en-US" altLang="zh-TW" sz="2800" i="1" dirty="0">
                <a:solidFill>
                  <a:srgbClr val="000000"/>
                </a:solidFill>
              </a:rPr>
              <a:t>With the parameters</a:t>
            </a:r>
            <a:r>
              <a:rPr lang="en-US" altLang="zh-TW" sz="2800" i="1" dirty="0"/>
              <a:t> numbered</a:t>
            </a:r>
            <a:r>
              <a:rPr lang="en-US" altLang="zh-TW" sz="2800" i="1" dirty="0" smtClean="0"/>
              <a:t>:</a:t>
            </a:r>
          </a:p>
          <a:p>
            <a:pPr eaLnBrk="1" hangingPunct="1">
              <a:spcBef>
                <a:spcPct val="0"/>
              </a:spcBef>
              <a:buFontTx/>
              <a:buNone/>
            </a:pPr>
            <a:r>
              <a:rPr lang="en-US" altLang="zh-TW" dirty="0" smtClean="0">
                <a:solidFill>
                  <a:srgbClr val="FF0000"/>
                </a:solidFill>
                <a:latin typeface="High Tower Text" pitchFamily="18" charset="0"/>
              </a:rPr>
              <a:t>		@ </a:t>
            </a:r>
            <a:r>
              <a:rPr lang="en-US" altLang="zh-TW" dirty="0" err="1">
                <a:solidFill>
                  <a:srgbClr val="FF0000"/>
                </a:solidFill>
                <a:latin typeface="High Tower Text" pitchFamily="18" charset="0"/>
              </a:rPr>
              <a:t>i</a:t>
            </a:r>
            <a:r>
              <a:rPr lang="en-US" altLang="zh-TW" dirty="0">
                <a:solidFill>
                  <a:srgbClr val="FF0000"/>
                </a:solidFill>
                <a:latin typeface="High Tower Text" pitchFamily="18" charset="0"/>
              </a:rPr>
              <a:t> </a:t>
            </a:r>
            <a:r>
              <a:rPr lang="en-US" altLang="zh-TW" dirty="0">
                <a:solidFill>
                  <a:srgbClr val="FF0000"/>
                </a:solidFill>
                <a:latin typeface="Times New Roman" pitchFamily="18" charset="0"/>
                <a:cs typeface="Times New Roman" pitchFamily="18" charset="0"/>
              </a:rPr>
              <a:t>=</a:t>
            </a:r>
            <a:r>
              <a:rPr lang="en-US" altLang="zh-TW" dirty="0">
                <a:solidFill>
                  <a:srgbClr val="FF0000"/>
                </a:solidFill>
                <a:latin typeface="High Tower Text" pitchFamily="18" charset="0"/>
              </a:rPr>
              <a:t> </a:t>
            </a:r>
            <a:r>
              <a:rPr lang="en-US" altLang="zh-TW" dirty="0">
                <a:solidFill>
                  <a:srgbClr val="FF0000"/>
                </a:solidFill>
                <a:latin typeface="Times New Roman" pitchFamily="18" charset="0"/>
                <a:cs typeface="Times New Roman" pitchFamily="18" charset="0"/>
              </a:rPr>
              <a:t>0</a:t>
            </a:r>
            <a:endParaRPr lang="en-US" altLang="zh-TW" dirty="0" smtClean="0">
              <a:solidFill>
                <a:srgbClr val="FF0000"/>
              </a:solidFill>
              <a:latin typeface="High Tower Text" pitchFamily="18" charset="0"/>
            </a:endParaRPr>
          </a:p>
          <a:p>
            <a:pPr eaLnBrk="1" hangingPunct="1">
              <a:spcBef>
                <a:spcPct val="0"/>
              </a:spcBef>
              <a:buFontTx/>
              <a:buNone/>
            </a:pPr>
            <a:r>
              <a:rPr lang="en-US" altLang="zh-TW" dirty="0" smtClean="0">
                <a:solidFill>
                  <a:srgbClr val="FF0000"/>
                </a:solidFill>
                <a:latin typeface="High Tower Text" pitchFamily="18" charset="0"/>
              </a:rPr>
              <a:t>		</a:t>
            </a:r>
            <a:r>
              <a:rPr lang="en-US" altLang="zh-TW" dirty="0" err="1" smtClean="0">
                <a:latin typeface="High Tower Text" pitchFamily="18" charset="0"/>
              </a:rPr>
              <a:t>foreach</a:t>
            </a:r>
            <a:r>
              <a:rPr lang="en-US" altLang="zh-TW" dirty="0" smtClean="0">
                <a:latin typeface="High Tower Text" pitchFamily="18" charset="0"/>
              </a:rPr>
              <a:t> par ( </a:t>
            </a:r>
            <a:r>
              <a:rPr lang="en-US" altLang="zh-TW" dirty="0" smtClean="0">
                <a:latin typeface="Times New Roman" pitchFamily="18" charset="0"/>
                <a:cs typeface="Times New Roman" pitchFamily="18" charset="0"/>
              </a:rPr>
              <a:t>$</a:t>
            </a:r>
            <a:r>
              <a:rPr lang="en-US" altLang="zh-TW" dirty="0" smtClean="0">
                <a:latin typeface="High Tower Text" pitchFamily="18" charset="0"/>
              </a:rPr>
              <a:t>* )</a:t>
            </a:r>
          </a:p>
          <a:p>
            <a:pPr eaLnBrk="1" hangingPunct="1">
              <a:spcBef>
                <a:spcPct val="0"/>
              </a:spcBef>
              <a:buFontTx/>
              <a:buNone/>
            </a:pPr>
            <a:r>
              <a:rPr lang="en-US" altLang="zh-TW" dirty="0" smtClean="0">
                <a:latin typeface="High Tower Text" pitchFamily="18" charset="0"/>
              </a:rPr>
              <a:t>	</a:t>
            </a:r>
            <a:r>
              <a:rPr lang="en-US" altLang="zh-TW" dirty="0" smtClean="0">
                <a:solidFill>
                  <a:srgbClr val="FF0000"/>
                </a:solidFill>
                <a:latin typeface="High Tower Text" pitchFamily="18" charset="0"/>
              </a:rPr>
              <a:t>	     @ </a:t>
            </a:r>
            <a:r>
              <a:rPr lang="en-US" altLang="zh-TW" dirty="0" err="1">
                <a:solidFill>
                  <a:srgbClr val="FF0000"/>
                </a:solidFill>
                <a:latin typeface="High Tower Text" pitchFamily="18" charset="0"/>
              </a:rPr>
              <a:t>i</a:t>
            </a:r>
            <a:r>
              <a:rPr lang="en-US" altLang="zh-TW" dirty="0">
                <a:solidFill>
                  <a:srgbClr val="FF0000"/>
                </a:solidFill>
                <a:latin typeface="High Tower Text" pitchFamily="18" charset="0"/>
              </a:rPr>
              <a:t> </a:t>
            </a:r>
            <a:r>
              <a:rPr lang="en-US" altLang="zh-TW" dirty="0">
                <a:solidFill>
                  <a:srgbClr val="FF0000"/>
                </a:solidFill>
                <a:latin typeface="Times New Roman" pitchFamily="18" charset="0"/>
                <a:cs typeface="Times New Roman" pitchFamily="18" charset="0"/>
              </a:rPr>
              <a:t>=</a:t>
            </a:r>
            <a:r>
              <a:rPr lang="en-US" altLang="zh-TW" dirty="0">
                <a:solidFill>
                  <a:srgbClr val="FF0000"/>
                </a:solidFill>
                <a:latin typeface="High Tower Text" pitchFamily="18" charset="0"/>
              </a:rPr>
              <a:t> </a:t>
            </a:r>
            <a:r>
              <a:rPr lang="en-US" altLang="zh-TW" dirty="0">
                <a:solidFill>
                  <a:srgbClr val="FF0000"/>
                </a:solidFill>
                <a:latin typeface="Times New Roman" pitchFamily="18" charset="0"/>
                <a:cs typeface="Times New Roman" pitchFamily="18" charset="0"/>
              </a:rPr>
              <a:t>$</a:t>
            </a:r>
            <a:r>
              <a:rPr lang="en-US" altLang="zh-TW" dirty="0" err="1">
                <a:solidFill>
                  <a:srgbClr val="FF0000"/>
                </a:solidFill>
                <a:latin typeface="High Tower Text" pitchFamily="18" charset="0"/>
              </a:rPr>
              <a:t>i</a:t>
            </a:r>
            <a:r>
              <a:rPr lang="en-US" altLang="zh-TW" dirty="0">
                <a:solidFill>
                  <a:srgbClr val="FF0000"/>
                </a:solidFill>
                <a:latin typeface="High Tower Text" pitchFamily="18" charset="0"/>
              </a:rPr>
              <a:t> </a:t>
            </a:r>
            <a:r>
              <a:rPr lang="en-US" altLang="zh-TW" dirty="0">
                <a:solidFill>
                  <a:srgbClr val="FF0000"/>
                </a:solidFill>
                <a:latin typeface="Times New Roman" pitchFamily="18" charset="0"/>
                <a:cs typeface="Times New Roman" pitchFamily="18" charset="0"/>
              </a:rPr>
              <a:t>+</a:t>
            </a:r>
            <a:r>
              <a:rPr lang="en-US" altLang="zh-TW" dirty="0">
                <a:solidFill>
                  <a:srgbClr val="FF0000"/>
                </a:solidFill>
                <a:latin typeface="High Tower Text" pitchFamily="18" charset="0"/>
              </a:rPr>
              <a:t> </a:t>
            </a:r>
            <a:r>
              <a:rPr lang="en-US" altLang="zh-TW" dirty="0">
                <a:solidFill>
                  <a:srgbClr val="FF0000"/>
                </a:solidFill>
                <a:latin typeface="Times New Roman" pitchFamily="18" charset="0"/>
                <a:cs typeface="Times New Roman" pitchFamily="18" charset="0"/>
              </a:rPr>
              <a:t>1</a:t>
            </a:r>
            <a:endParaRPr lang="en-US" altLang="zh-TW" dirty="0" smtClean="0">
              <a:solidFill>
                <a:srgbClr val="FF0000"/>
              </a:solidFill>
              <a:latin typeface="Times New Roman" pitchFamily="18" charset="0"/>
              <a:cs typeface="Times New Roman" pitchFamily="18" charset="0"/>
            </a:endParaRPr>
          </a:p>
          <a:p>
            <a:pPr eaLnBrk="1" hangingPunct="1">
              <a:spcBef>
                <a:spcPct val="0"/>
              </a:spcBef>
              <a:buFontTx/>
              <a:buNone/>
            </a:pPr>
            <a:r>
              <a:rPr lang="en-US" altLang="zh-TW" dirty="0" smtClean="0">
                <a:solidFill>
                  <a:srgbClr val="FF0000"/>
                </a:solidFill>
                <a:latin typeface="High Tower Text" pitchFamily="18" charset="0"/>
              </a:rPr>
              <a:t>		</a:t>
            </a:r>
            <a:r>
              <a:rPr lang="en-US" altLang="zh-TW" dirty="0">
                <a:latin typeface="High Tower Text" pitchFamily="18" charset="0"/>
              </a:rPr>
              <a:t> </a:t>
            </a:r>
            <a:r>
              <a:rPr lang="en-US" altLang="zh-TW" dirty="0" smtClean="0">
                <a:latin typeface="High Tower Text" pitchFamily="18" charset="0"/>
              </a:rPr>
              <a:t>    echo </a:t>
            </a:r>
            <a:r>
              <a:rPr lang="en-US" altLang="zh-TW" dirty="0">
                <a:latin typeface="High Tower Text" pitchFamily="18" charset="0"/>
              </a:rPr>
              <a:t>Parameter</a:t>
            </a:r>
            <a:r>
              <a:rPr lang="en-US" altLang="zh-TW" dirty="0">
                <a:solidFill>
                  <a:srgbClr val="FF0000"/>
                </a:solidFill>
                <a:latin typeface="High Tower Text" pitchFamily="18" charset="0"/>
              </a:rPr>
              <a:t> </a:t>
            </a:r>
            <a:r>
              <a:rPr lang="en-US" altLang="zh-TW" dirty="0" smtClean="0">
                <a:solidFill>
                  <a:srgbClr val="FF0000"/>
                </a:solidFill>
                <a:latin typeface="Times New Roman" pitchFamily="18" charset="0"/>
                <a:cs typeface="Times New Roman" pitchFamily="18" charset="0"/>
              </a:rPr>
              <a:t>$</a:t>
            </a:r>
            <a:r>
              <a:rPr lang="en-US" altLang="zh-TW" dirty="0" err="1" smtClean="0">
                <a:solidFill>
                  <a:srgbClr val="FF0000"/>
                </a:solidFill>
                <a:latin typeface="High Tower Text" pitchFamily="18" charset="0"/>
              </a:rPr>
              <a:t>i</a:t>
            </a:r>
            <a:r>
              <a:rPr lang="en-US" altLang="zh-TW" dirty="0" smtClean="0">
                <a:latin typeface="High Tower Text" pitchFamily="18" charset="0"/>
              </a:rPr>
              <a:t> is </a:t>
            </a:r>
            <a:r>
              <a:rPr lang="en-US" altLang="zh-TW" dirty="0" smtClean="0">
                <a:latin typeface="Times New Roman" pitchFamily="18" charset="0"/>
                <a:cs typeface="Times New Roman" pitchFamily="18" charset="0"/>
              </a:rPr>
              <a:t>$</a:t>
            </a:r>
            <a:r>
              <a:rPr lang="en-US" altLang="zh-TW" dirty="0" smtClean="0">
                <a:latin typeface="High Tower Text" pitchFamily="18" charset="0"/>
              </a:rPr>
              <a:t>par</a:t>
            </a:r>
            <a:endParaRPr lang="en-US" altLang="zh-TW" dirty="0" smtClean="0">
              <a:solidFill>
                <a:srgbClr val="FF0000"/>
              </a:solidFill>
              <a:latin typeface="High Tower Text" pitchFamily="18" charset="0"/>
            </a:endParaRPr>
          </a:p>
          <a:p>
            <a:pPr eaLnBrk="1" hangingPunct="1">
              <a:spcBef>
                <a:spcPct val="0"/>
              </a:spcBef>
              <a:buNone/>
            </a:pPr>
            <a:r>
              <a:rPr lang="en-US" altLang="zh-TW" dirty="0" smtClean="0">
                <a:solidFill>
                  <a:srgbClr val="FF0000"/>
                </a:solidFill>
                <a:latin typeface="High Tower Text" pitchFamily="18" charset="0"/>
              </a:rPr>
              <a:t>		</a:t>
            </a:r>
            <a:r>
              <a:rPr lang="en-US" altLang="zh-TW" dirty="0" smtClean="0">
                <a:latin typeface="High Tower Text" pitchFamily="18" charset="0"/>
              </a:rPr>
              <a:t>end</a:t>
            </a:r>
            <a:endParaRPr lang="en-US" altLang="zh-TW" sz="1400" dirty="0" smtClean="0">
              <a:latin typeface="High Tower Text" pitchFamily="18" charset="0"/>
            </a:endParaRPr>
          </a:p>
          <a:p>
            <a:pPr eaLnBrk="1" hangingPunct="1">
              <a:spcBef>
                <a:spcPct val="0"/>
              </a:spcBef>
              <a:buFontTx/>
              <a:buNone/>
            </a:pPr>
            <a:endParaRPr lang="en-US" altLang="zh-TW" sz="1400" dirty="0">
              <a:latin typeface="High Tower Text" pitchFamily="18" charset="0"/>
            </a:endParaRPr>
          </a:p>
          <a:p>
            <a:pPr eaLnBrk="1" hangingPunct="1">
              <a:spcBef>
                <a:spcPct val="0"/>
              </a:spcBef>
              <a:buFontTx/>
              <a:buNone/>
            </a:pPr>
            <a:endParaRPr lang="en-US" altLang="zh-TW" sz="1400" dirty="0" smtClean="0">
              <a:latin typeface="High Tower Text" pitchFamily="18" charset="0"/>
            </a:endParaRPr>
          </a:p>
          <a:p>
            <a:pPr eaLnBrk="1" hangingPunct="1"/>
            <a:r>
              <a:rPr lang="en-US" altLang="zh-TW" sz="2800" i="1" dirty="0"/>
              <a:t>Printing the parameters without </a:t>
            </a:r>
            <a:r>
              <a:rPr lang="en-US" altLang="zh-TW" sz="2800" i="1" dirty="0" smtClean="0"/>
              <a:t>numbers:</a:t>
            </a:r>
            <a:endParaRPr lang="en-US" altLang="zh-TW" sz="1200" i="1" dirty="0" smtClean="0"/>
          </a:p>
          <a:p>
            <a:pPr eaLnBrk="1" hangingPunct="1">
              <a:spcBef>
                <a:spcPct val="0"/>
              </a:spcBef>
              <a:buFontTx/>
              <a:buNone/>
            </a:pPr>
            <a:r>
              <a:rPr lang="en-US" altLang="zh-TW" i="1" dirty="0" smtClean="0">
                <a:latin typeface="High Tower Text" pitchFamily="18" charset="0"/>
              </a:rPr>
              <a:t>	</a:t>
            </a:r>
            <a:r>
              <a:rPr lang="en-US" altLang="zh-TW" dirty="0" smtClean="0">
                <a:latin typeface="High Tower Text" pitchFamily="18" charset="0"/>
              </a:rPr>
              <a:t>	</a:t>
            </a:r>
            <a:r>
              <a:rPr lang="en-US" altLang="zh-TW" dirty="0" err="1" smtClean="0">
                <a:latin typeface="High Tower Text" pitchFamily="18" charset="0"/>
              </a:rPr>
              <a:t>foreach</a:t>
            </a:r>
            <a:r>
              <a:rPr lang="en-US" altLang="zh-TW" dirty="0" smtClean="0">
                <a:latin typeface="High Tower Text" pitchFamily="18" charset="0"/>
              </a:rPr>
              <a:t> par ( </a:t>
            </a:r>
            <a:r>
              <a:rPr lang="en-US" altLang="zh-TW" dirty="0" smtClean="0">
                <a:latin typeface="Times New Roman" pitchFamily="18" charset="0"/>
                <a:cs typeface="Times New Roman" pitchFamily="18" charset="0"/>
              </a:rPr>
              <a:t>$</a:t>
            </a:r>
            <a:r>
              <a:rPr lang="en-US" altLang="zh-TW" dirty="0" smtClean="0">
                <a:latin typeface="High Tower Text" pitchFamily="18" charset="0"/>
              </a:rPr>
              <a:t>* )</a:t>
            </a:r>
          </a:p>
          <a:p>
            <a:pPr eaLnBrk="1" hangingPunct="1">
              <a:spcBef>
                <a:spcPct val="0"/>
              </a:spcBef>
              <a:buFontTx/>
              <a:buNone/>
            </a:pPr>
            <a:r>
              <a:rPr lang="en-US" altLang="zh-TW" dirty="0" smtClean="0">
                <a:latin typeface="High Tower Text" pitchFamily="18" charset="0"/>
              </a:rPr>
              <a:t>	          echo Parameter is </a:t>
            </a:r>
            <a:r>
              <a:rPr lang="en-US" altLang="zh-TW" dirty="0" smtClean="0">
                <a:latin typeface="Times New Roman" pitchFamily="18" charset="0"/>
                <a:cs typeface="Times New Roman" pitchFamily="18" charset="0"/>
              </a:rPr>
              <a:t>$</a:t>
            </a:r>
            <a:r>
              <a:rPr lang="en-US" altLang="zh-TW" dirty="0" smtClean="0">
                <a:latin typeface="High Tower Text" pitchFamily="18" charset="0"/>
              </a:rPr>
              <a:t>par </a:t>
            </a:r>
          </a:p>
          <a:p>
            <a:pPr eaLnBrk="1" hangingPunct="1">
              <a:spcBef>
                <a:spcPct val="0"/>
              </a:spcBef>
              <a:buFontTx/>
              <a:buNone/>
            </a:pPr>
            <a:r>
              <a:rPr lang="en-US" altLang="zh-TW" dirty="0" smtClean="0">
                <a:latin typeface="High Tower Text" pitchFamily="18" charset="0"/>
              </a:rPr>
              <a:t>		end</a:t>
            </a:r>
          </a:p>
          <a:p>
            <a:pPr eaLnBrk="1" hangingPunct="1">
              <a:spcBef>
                <a:spcPct val="0"/>
              </a:spcBef>
              <a:buFontTx/>
              <a:buNone/>
            </a:pPr>
            <a:endParaRPr lang="en-US" altLang="zh-TW" sz="2800" dirty="0" smtClean="0"/>
          </a:p>
          <a:p>
            <a:pPr eaLnBrk="1" hangingPunct="1">
              <a:spcBef>
                <a:spcPct val="0"/>
              </a:spcBef>
              <a:buFontTx/>
              <a:buNone/>
            </a:pPr>
            <a:endParaRPr lang="en-US" altLang="zh-TW" sz="2800" dirty="0" smtClean="0"/>
          </a:p>
        </p:txBody>
      </p:sp>
      <p:sp>
        <p:nvSpPr>
          <p:cNvPr id="82947"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a:spcBef>
                <a:spcPct val="0"/>
              </a:spcBef>
              <a:buFontTx/>
              <a:buNone/>
            </a:pPr>
            <a:r>
              <a:rPr lang="en-US" altLang="zh-CN" sz="4800">
                <a:solidFill>
                  <a:srgbClr val="0066CC"/>
                </a:solidFill>
                <a:ea typeface="SimSun" pitchFamily="2" charset="-122"/>
              </a:rPr>
              <a:t>foreach</a:t>
            </a:r>
          </a:p>
        </p:txBody>
      </p:sp>
      <p:sp>
        <p:nvSpPr>
          <p:cNvPr id="5" name="AutoShape 6"/>
          <p:cNvSpPr>
            <a:spLocks noChangeArrowheads="1"/>
          </p:cNvSpPr>
          <p:nvPr/>
        </p:nvSpPr>
        <p:spPr bwMode="auto">
          <a:xfrm>
            <a:off x="4419600" y="1066800"/>
            <a:ext cx="4724400" cy="3352800"/>
          </a:xfrm>
          <a:prstGeom prst="wedgeRectCallout">
            <a:avLst>
              <a:gd name="adj1" fmla="val -31676"/>
              <a:gd name="adj2" fmla="val 84229"/>
            </a:avLst>
          </a:prstGeom>
          <a:solidFill>
            <a:srgbClr val="FF9900"/>
          </a:solidFill>
          <a:ln w="9525">
            <a:solidFill>
              <a:schemeClr val="tx1"/>
            </a:solid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buClr>
                <a:schemeClr val="accent1"/>
              </a:buClr>
              <a:buSzPct val="85000"/>
              <a:buFont typeface="Wingdings" pitchFamily="2" charset="2"/>
              <a:buNone/>
            </a:pPr>
            <a:r>
              <a:rPr kumimoji="0" lang="en-US" altLang="zh-TW" sz="3600" b="0" dirty="0" smtClean="0">
                <a:solidFill>
                  <a:schemeClr val="tx2"/>
                </a:solidFill>
                <a:latin typeface="Arial Narrow" pitchFamily="34" charset="0"/>
              </a:rPr>
              <a:t>But what if we wanted the parameters’ numbers? </a:t>
            </a:r>
            <a:r>
              <a:rPr kumimoji="0" lang="en-US" altLang="zh-TW" sz="3600" b="0" dirty="0" err="1" smtClean="0">
                <a:solidFill>
                  <a:schemeClr val="tx2"/>
                </a:solidFill>
                <a:latin typeface="Arial Narrow" pitchFamily="34" charset="0"/>
              </a:rPr>
              <a:t>Foreach</a:t>
            </a:r>
            <a:r>
              <a:rPr kumimoji="0" lang="en-US" altLang="zh-TW" sz="3600" b="0" dirty="0" smtClean="0">
                <a:solidFill>
                  <a:schemeClr val="tx2"/>
                </a:solidFill>
                <a:latin typeface="Arial Narrow" pitchFamily="34" charset="0"/>
              </a:rPr>
              <a:t> doesn’t have that information. We’d have to </a:t>
            </a:r>
            <a:r>
              <a:rPr kumimoji="0" lang="en-US" altLang="zh-TW" sz="3600" b="0" dirty="0" smtClean="0">
                <a:solidFill>
                  <a:srgbClr val="FF0000"/>
                </a:solidFill>
                <a:latin typeface="Arial Narrow" pitchFamily="34" charset="0"/>
              </a:rPr>
              <a:t>add code to keep track</a:t>
            </a:r>
            <a:r>
              <a:rPr kumimoji="0" lang="en-US" altLang="zh-TW" sz="3600" b="0" dirty="0" smtClean="0">
                <a:latin typeface="Arial Narrow" pitchFamily="34" charset="0"/>
              </a:rPr>
              <a:t> of the number ourselves</a:t>
            </a:r>
            <a:r>
              <a:rPr kumimoji="0" lang="en-US" altLang="zh-TW" sz="3600" b="0" dirty="0" smtClean="0">
                <a:solidFill>
                  <a:schemeClr val="tx2"/>
                </a:solidFill>
                <a:latin typeface="Arial Narrow" pitchFamily="34" charset="0"/>
              </a:rPr>
              <a:t>.</a:t>
            </a:r>
            <a:endParaRPr kumimoji="0" lang="en-US" altLang="zh-TW" sz="3600" b="0" dirty="0">
              <a:solidFill>
                <a:schemeClr val="tx2"/>
              </a:solidFill>
              <a:latin typeface="Arial Narrow" pitchFamily="34" charset="0"/>
            </a:endParaRPr>
          </a:p>
        </p:txBody>
      </p:sp>
      <p:cxnSp>
        <p:nvCxnSpPr>
          <p:cNvPr id="7" name="Straight Arrow Connector 6"/>
          <p:cNvCxnSpPr/>
          <p:nvPr/>
        </p:nvCxnSpPr>
        <p:spPr bwMode="auto">
          <a:xfrm flipH="1" flipV="1">
            <a:off x="2743200" y="1905000"/>
            <a:ext cx="2457450" cy="1584754"/>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8" name="Straight Arrow Connector 7"/>
          <p:cNvCxnSpPr/>
          <p:nvPr/>
        </p:nvCxnSpPr>
        <p:spPr bwMode="auto">
          <a:xfrm flipH="1" flipV="1">
            <a:off x="3505200" y="2971800"/>
            <a:ext cx="1143000" cy="53340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3004259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type="body" idx="1"/>
          </p:nvPr>
        </p:nvSpPr>
        <p:spPr>
          <a:xfrm>
            <a:off x="457200" y="1181100"/>
            <a:ext cx="8686800" cy="5257800"/>
          </a:xfrm>
        </p:spPr>
        <p:txBody>
          <a:bodyPr/>
          <a:lstStyle/>
          <a:p>
            <a:pPr eaLnBrk="1" hangingPunct="1"/>
            <a:r>
              <a:rPr lang="en-US" altLang="zh-TW" sz="2800" i="1" dirty="0" smtClean="0">
                <a:solidFill>
                  <a:srgbClr val="FF0000"/>
                </a:solidFill>
              </a:rPr>
              <a:t>Printing numbered parameters (complicated way):</a:t>
            </a:r>
          </a:p>
          <a:p>
            <a:pPr eaLnBrk="1" hangingPunct="1">
              <a:spcBef>
                <a:spcPct val="0"/>
              </a:spcBef>
              <a:buFontTx/>
              <a:buNone/>
            </a:pPr>
            <a:r>
              <a:rPr lang="en-US" altLang="zh-TW" dirty="0" smtClean="0">
                <a:solidFill>
                  <a:srgbClr val="FF0000"/>
                </a:solidFill>
                <a:latin typeface="High Tower Text" pitchFamily="18" charset="0"/>
              </a:rPr>
              <a:t>		</a:t>
            </a:r>
            <a:r>
              <a:rPr lang="en-US" altLang="zh-TW" dirty="0" smtClean="0">
                <a:solidFill>
                  <a:srgbClr val="000000"/>
                </a:solidFill>
                <a:latin typeface="High Tower Text" pitchFamily="18" charset="0"/>
              </a:rPr>
              <a:t>@ </a:t>
            </a:r>
            <a:r>
              <a:rPr lang="en-US" altLang="zh-TW" dirty="0" err="1">
                <a:solidFill>
                  <a:srgbClr val="000000"/>
                </a:solidFill>
                <a:latin typeface="High Tower Text" pitchFamily="18" charset="0"/>
              </a:rPr>
              <a:t>i</a:t>
            </a:r>
            <a:r>
              <a:rPr lang="en-US" altLang="zh-TW" dirty="0">
                <a:solidFill>
                  <a:srgbClr val="000000"/>
                </a:solidFill>
                <a:latin typeface="High Tower Text" pitchFamily="18" charset="0"/>
              </a:rPr>
              <a:t> </a:t>
            </a:r>
            <a:r>
              <a:rPr lang="en-US" altLang="zh-TW" dirty="0">
                <a:solidFill>
                  <a:srgbClr val="000000"/>
                </a:solidFill>
                <a:latin typeface="Times New Roman" pitchFamily="18" charset="0"/>
                <a:cs typeface="Times New Roman" pitchFamily="18" charset="0"/>
              </a:rPr>
              <a:t>=</a:t>
            </a:r>
            <a:r>
              <a:rPr lang="en-US" altLang="zh-TW" dirty="0">
                <a:solidFill>
                  <a:srgbClr val="000000"/>
                </a:solidFill>
                <a:latin typeface="High Tower Text" pitchFamily="18" charset="0"/>
              </a:rPr>
              <a:t> </a:t>
            </a:r>
            <a:r>
              <a:rPr lang="en-US" altLang="zh-TW" dirty="0" smtClean="0">
                <a:solidFill>
                  <a:srgbClr val="000000"/>
                </a:solidFill>
                <a:latin typeface="Times New Roman" pitchFamily="18" charset="0"/>
                <a:cs typeface="Times New Roman" pitchFamily="18" charset="0"/>
              </a:rPr>
              <a:t>0</a:t>
            </a:r>
            <a:endParaRPr lang="en-US" altLang="zh-TW" dirty="0" smtClean="0">
              <a:solidFill>
                <a:srgbClr val="000000"/>
              </a:solidFill>
              <a:latin typeface="High Tower Text" pitchFamily="18" charset="0"/>
            </a:endParaRPr>
          </a:p>
          <a:p>
            <a:pPr eaLnBrk="1" hangingPunct="1">
              <a:spcBef>
                <a:spcPct val="0"/>
              </a:spcBef>
              <a:buFontTx/>
              <a:buNone/>
            </a:pPr>
            <a:r>
              <a:rPr lang="en-US" altLang="zh-TW" dirty="0" smtClean="0">
                <a:solidFill>
                  <a:srgbClr val="000000"/>
                </a:solidFill>
                <a:latin typeface="High Tower Text" pitchFamily="18" charset="0"/>
              </a:rPr>
              <a:t>		</a:t>
            </a:r>
            <a:r>
              <a:rPr lang="en-US" altLang="zh-TW" dirty="0" err="1" smtClean="0">
                <a:solidFill>
                  <a:srgbClr val="000000"/>
                </a:solidFill>
                <a:latin typeface="High Tower Text" pitchFamily="18" charset="0"/>
              </a:rPr>
              <a:t>foreach</a:t>
            </a:r>
            <a:r>
              <a:rPr lang="en-US" altLang="zh-TW" dirty="0" smtClean="0">
                <a:solidFill>
                  <a:srgbClr val="000000"/>
                </a:solidFill>
                <a:latin typeface="High Tower Text" pitchFamily="18" charset="0"/>
              </a:rPr>
              <a:t> par ( </a:t>
            </a:r>
            <a:r>
              <a:rPr lang="en-US" altLang="zh-TW" dirty="0" smtClean="0">
                <a:solidFill>
                  <a:srgbClr val="000000"/>
                </a:solidFill>
                <a:latin typeface="Times New Roman" pitchFamily="18" charset="0"/>
                <a:cs typeface="Times New Roman" pitchFamily="18" charset="0"/>
              </a:rPr>
              <a:t>$</a:t>
            </a:r>
            <a:r>
              <a:rPr lang="en-US" altLang="zh-TW" dirty="0" smtClean="0">
                <a:solidFill>
                  <a:srgbClr val="000000"/>
                </a:solidFill>
                <a:latin typeface="High Tower Text" pitchFamily="18" charset="0"/>
              </a:rPr>
              <a:t>* )</a:t>
            </a:r>
          </a:p>
          <a:p>
            <a:pPr eaLnBrk="1" hangingPunct="1">
              <a:spcBef>
                <a:spcPct val="0"/>
              </a:spcBef>
              <a:buFontTx/>
              <a:buNone/>
            </a:pPr>
            <a:r>
              <a:rPr lang="en-US" altLang="zh-TW" dirty="0" smtClean="0">
                <a:solidFill>
                  <a:srgbClr val="000000"/>
                </a:solidFill>
                <a:latin typeface="High Tower Text" pitchFamily="18" charset="0"/>
              </a:rPr>
              <a:t>		     @ </a:t>
            </a:r>
            <a:r>
              <a:rPr lang="en-US" altLang="zh-TW" dirty="0" err="1">
                <a:solidFill>
                  <a:srgbClr val="000000"/>
                </a:solidFill>
                <a:latin typeface="High Tower Text" pitchFamily="18" charset="0"/>
              </a:rPr>
              <a:t>i</a:t>
            </a:r>
            <a:r>
              <a:rPr lang="en-US" altLang="zh-TW" dirty="0">
                <a:solidFill>
                  <a:srgbClr val="000000"/>
                </a:solidFill>
                <a:latin typeface="High Tower Text" pitchFamily="18" charset="0"/>
              </a:rPr>
              <a:t> </a:t>
            </a:r>
            <a:r>
              <a:rPr lang="en-US" altLang="zh-TW" dirty="0">
                <a:solidFill>
                  <a:srgbClr val="000000"/>
                </a:solidFill>
                <a:latin typeface="Times New Roman" pitchFamily="18" charset="0"/>
                <a:cs typeface="Times New Roman" pitchFamily="18" charset="0"/>
              </a:rPr>
              <a:t>=</a:t>
            </a:r>
            <a:r>
              <a:rPr lang="en-US" altLang="zh-TW" dirty="0">
                <a:solidFill>
                  <a:srgbClr val="000000"/>
                </a:solidFill>
                <a:latin typeface="High Tower Text" pitchFamily="18" charset="0"/>
              </a:rPr>
              <a:t> </a:t>
            </a:r>
            <a:r>
              <a:rPr lang="en-US" altLang="zh-TW" dirty="0">
                <a:solidFill>
                  <a:srgbClr val="000000"/>
                </a:solidFill>
                <a:latin typeface="Times New Roman" pitchFamily="18" charset="0"/>
                <a:cs typeface="Times New Roman" pitchFamily="18" charset="0"/>
              </a:rPr>
              <a:t>$</a:t>
            </a:r>
            <a:r>
              <a:rPr lang="en-US" altLang="zh-TW" dirty="0" err="1">
                <a:solidFill>
                  <a:srgbClr val="000000"/>
                </a:solidFill>
                <a:latin typeface="High Tower Text" pitchFamily="18" charset="0"/>
              </a:rPr>
              <a:t>i</a:t>
            </a:r>
            <a:r>
              <a:rPr lang="en-US" altLang="zh-TW" dirty="0">
                <a:solidFill>
                  <a:srgbClr val="000000"/>
                </a:solidFill>
                <a:latin typeface="High Tower Text" pitchFamily="18" charset="0"/>
              </a:rPr>
              <a:t> </a:t>
            </a:r>
            <a:r>
              <a:rPr lang="en-US" altLang="zh-TW" dirty="0">
                <a:solidFill>
                  <a:srgbClr val="000000"/>
                </a:solidFill>
                <a:latin typeface="Times New Roman" pitchFamily="18" charset="0"/>
                <a:cs typeface="Times New Roman" pitchFamily="18" charset="0"/>
              </a:rPr>
              <a:t>+</a:t>
            </a:r>
            <a:r>
              <a:rPr lang="en-US" altLang="zh-TW" dirty="0">
                <a:solidFill>
                  <a:srgbClr val="000000"/>
                </a:solidFill>
                <a:latin typeface="High Tower Text" pitchFamily="18" charset="0"/>
              </a:rPr>
              <a:t> </a:t>
            </a:r>
            <a:r>
              <a:rPr lang="en-US" altLang="zh-TW" dirty="0">
                <a:solidFill>
                  <a:srgbClr val="000000"/>
                </a:solidFill>
                <a:latin typeface="Times New Roman" pitchFamily="18" charset="0"/>
                <a:cs typeface="Times New Roman" pitchFamily="18" charset="0"/>
              </a:rPr>
              <a:t>1</a:t>
            </a:r>
            <a:endParaRPr lang="en-US" altLang="zh-TW" dirty="0" smtClean="0">
              <a:solidFill>
                <a:srgbClr val="000000"/>
              </a:solidFill>
              <a:latin typeface="Times New Roman" pitchFamily="18" charset="0"/>
              <a:cs typeface="Times New Roman" pitchFamily="18" charset="0"/>
            </a:endParaRPr>
          </a:p>
          <a:p>
            <a:pPr eaLnBrk="1" hangingPunct="1">
              <a:spcBef>
                <a:spcPct val="0"/>
              </a:spcBef>
              <a:buFontTx/>
              <a:buNone/>
            </a:pPr>
            <a:r>
              <a:rPr lang="en-US" altLang="zh-TW" dirty="0" smtClean="0">
                <a:solidFill>
                  <a:srgbClr val="000000"/>
                </a:solidFill>
                <a:latin typeface="High Tower Text" pitchFamily="18" charset="0"/>
              </a:rPr>
              <a:t>		</a:t>
            </a:r>
            <a:r>
              <a:rPr lang="en-US" altLang="zh-TW" dirty="0">
                <a:solidFill>
                  <a:srgbClr val="000000"/>
                </a:solidFill>
                <a:latin typeface="High Tower Text" pitchFamily="18" charset="0"/>
              </a:rPr>
              <a:t> </a:t>
            </a:r>
            <a:r>
              <a:rPr lang="en-US" altLang="zh-TW" dirty="0" smtClean="0">
                <a:solidFill>
                  <a:srgbClr val="000000"/>
                </a:solidFill>
                <a:latin typeface="High Tower Text" pitchFamily="18" charset="0"/>
              </a:rPr>
              <a:t>    echo </a:t>
            </a:r>
            <a:r>
              <a:rPr lang="en-US" altLang="zh-TW" dirty="0">
                <a:solidFill>
                  <a:srgbClr val="000000"/>
                </a:solidFill>
                <a:latin typeface="High Tower Text" pitchFamily="18" charset="0"/>
              </a:rPr>
              <a:t>Parameter </a:t>
            </a:r>
            <a:r>
              <a:rPr lang="en-US" altLang="zh-TW" dirty="0" smtClean="0">
                <a:solidFill>
                  <a:srgbClr val="000000"/>
                </a:solidFill>
                <a:latin typeface="Times New Roman" pitchFamily="18" charset="0"/>
                <a:cs typeface="Times New Roman" pitchFamily="18" charset="0"/>
              </a:rPr>
              <a:t>$</a:t>
            </a:r>
            <a:r>
              <a:rPr lang="en-US" altLang="zh-TW" dirty="0" err="1" smtClean="0">
                <a:solidFill>
                  <a:srgbClr val="000000"/>
                </a:solidFill>
                <a:latin typeface="High Tower Text" pitchFamily="18" charset="0"/>
              </a:rPr>
              <a:t>i</a:t>
            </a:r>
            <a:r>
              <a:rPr lang="en-US" altLang="zh-TW" dirty="0" smtClean="0">
                <a:solidFill>
                  <a:srgbClr val="000000"/>
                </a:solidFill>
                <a:latin typeface="High Tower Text" pitchFamily="18" charset="0"/>
              </a:rPr>
              <a:t> is </a:t>
            </a:r>
            <a:r>
              <a:rPr lang="en-US" altLang="zh-TW" dirty="0" smtClean="0">
                <a:solidFill>
                  <a:srgbClr val="000000"/>
                </a:solidFill>
                <a:latin typeface="Times New Roman" pitchFamily="18" charset="0"/>
                <a:cs typeface="Times New Roman" pitchFamily="18" charset="0"/>
              </a:rPr>
              <a:t>$</a:t>
            </a:r>
            <a:r>
              <a:rPr lang="en-US" altLang="zh-TW" dirty="0" smtClean="0">
                <a:solidFill>
                  <a:srgbClr val="000000"/>
                </a:solidFill>
                <a:latin typeface="High Tower Text" pitchFamily="18" charset="0"/>
              </a:rPr>
              <a:t>p</a:t>
            </a:r>
            <a:r>
              <a:rPr lang="en-US" altLang="zh-TW" dirty="0" smtClean="0">
                <a:latin typeface="High Tower Text" pitchFamily="18" charset="0"/>
              </a:rPr>
              <a:t>ar</a:t>
            </a:r>
            <a:endParaRPr lang="en-US" altLang="zh-TW" dirty="0" smtClean="0">
              <a:solidFill>
                <a:srgbClr val="FF0000"/>
              </a:solidFill>
              <a:latin typeface="High Tower Text" pitchFamily="18" charset="0"/>
            </a:endParaRPr>
          </a:p>
          <a:p>
            <a:pPr eaLnBrk="1" hangingPunct="1">
              <a:spcBef>
                <a:spcPct val="0"/>
              </a:spcBef>
              <a:buNone/>
            </a:pPr>
            <a:r>
              <a:rPr lang="en-US" altLang="zh-TW" dirty="0" smtClean="0">
                <a:solidFill>
                  <a:srgbClr val="FF0000"/>
                </a:solidFill>
                <a:latin typeface="High Tower Text" pitchFamily="18" charset="0"/>
              </a:rPr>
              <a:t>		</a:t>
            </a:r>
            <a:r>
              <a:rPr lang="en-US" altLang="zh-TW" dirty="0" smtClean="0">
                <a:latin typeface="High Tower Text" pitchFamily="18" charset="0"/>
              </a:rPr>
              <a:t>end</a:t>
            </a:r>
            <a:endParaRPr lang="en-US" altLang="zh-TW" sz="1400" dirty="0" smtClean="0">
              <a:latin typeface="High Tower Text" pitchFamily="18" charset="0"/>
            </a:endParaRPr>
          </a:p>
          <a:p>
            <a:pPr eaLnBrk="1" hangingPunct="1">
              <a:spcBef>
                <a:spcPct val="0"/>
              </a:spcBef>
              <a:buFontTx/>
              <a:buNone/>
            </a:pPr>
            <a:endParaRPr lang="en-US" altLang="zh-TW" sz="1400" dirty="0">
              <a:latin typeface="High Tower Text" pitchFamily="18" charset="0"/>
            </a:endParaRPr>
          </a:p>
          <a:p>
            <a:pPr eaLnBrk="1" hangingPunct="1">
              <a:spcBef>
                <a:spcPct val="0"/>
              </a:spcBef>
              <a:buFontTx/>
              <a:buNone/>
            </a:pPr>
            <a:endParaRPr lang="en-US" altLang="zh-TW" sz="1400" dirty="0" smtClean="0">
              <a:latin typeface="High Tower Text" pitchFamily="18" charset="0"/>
            </a:endParaRPr>
          </a:p>
          <a:p>
            <a:pPr eaLnBrk="1" hangingPunct="1"/>
            <a:r>
              <a:rPr lang="en-US" altLang="zh-TW" sz="2800" i="1" dirty="0">
                <a:solidFill>
                  <a:srgbClr val="008000"/>
                </a:solidFill>
              </a:rPr>
              <a:t>Printing </a:t>
            </a:r>
            <a:r>
              <a:rPr lang="en-US" altLang="zh-TW" sz="2800" i="1" dirty="0" smtClean="0">
                <a:solidFill>
                  <a:srgbClr val="008000"/>
                </a:solidFill>
              </a:rPr>
              <a:t>numbered </a:t>
            </a:r>
            <a:r>
              <a:rPr lang="en-US" altLang="zh-TW" sz="2800" i="1" dirty="0">
                <a:solidFill>
                  <a:srgbClr val="008000"/>
                </a:solidFill>
              </a:rPr>
              <a:t>parameters </a:t>
            </a:r>
            <a:r>
              <a:rPr lang="en-US" altLang="zh-TW" sz="2800" i="1" dirty="0" smtClean="0">
                <a:solidFill>
                  <a:srgbClr val="008000"/>
                </a:solidFill>
              </a:rPr>
              <a:t>(simple way):</a:t>
            </a:r>
            <a:endParaRPr lang="en-US" altLang="zh-TW" sz="1200" i="1" dirty="0" smtClean="0">
              <a:solidFill>
                <a:srgbClr val="008000"/>
              </a:solidFill>
            </a:endParaRPr>
          </a:p>
          <a:p>
            <a:pPr eaLnBrk="1" hangingPunct="1">
              <a:spcBef>
                <a:spcPct val="0"/>
              </a:spcBef>
              <a:buFontTx/>
              <a:buNone/>
            </a:pPr>
            <a:r>
              <a:rPr lang="en-US" altLang="zh-TW" i="1" dirty="0" smtClean="0">
                <a:latin typeface="High Tower Text" pitchFamily="18" charset="0"/>
              </a:rPr>
              <a:t>	</a:t>
            </a:r>
            <a:r>
              <a:rPr lang="en-US" altLang="zh-TW" dirty="0" smtClean="0">
                <a:latin typeface="High Tower Text" pitchFamily="18" charset="0"/>
              </a:rPr>
              <a:t>	</a:t>
            </a:r>
            <a:r>
              <a:rPr lang="en-US" altLang="zh-TW" dirty="0" err="1" smtClean="0">
                <a:latin typeface="High Tower Text" pitchFamily="18" charset="0"/>
              </a:rPr>
              <a:t>foreach</a:t>
            </a:r>
            <a:r>
              <a:rPr lang="en-US" altLang="zh-TW" dirty="0" smtClean="0">
                <a:latin typeface="High Tower Text" pitchFamily="18" charset="0"/>
              </a:rPr>
              <a:t> </a:t>
            </a:r>
            <a:r>
              <a:rPr lang="en-US" altLang="zh-TW" dirty="0" err="1">
                <a:latin typeface="High Tower Text" pitchFamily="18" charset="0"/>
              </a:rPr>
              <a:t>i</a:t>
            </a:r>
            <a:r>
              <a:rPr lang="en-US" altLang="zh-TW" dirty="0" smtClean="0">
                <a:latin typeface="High Tower Text" pitchFamily="18" charset="0"/>
              </a:rPr>
              <a:t> ( `</a:t>
            </a:r>
            <a:r>
              <a:rPr lang="en-US" altLang="zh-TW" dirty="0" err="1" smtClean="0">
                <a:latin typeface="High Tower Text" pitchFamily="18" charset="0"/>
              </a:rPr>
              <a:t>seq</a:t>
            </a:r>
            <a:r>
              <a:rPr lang="en-US" altLang="zh-TW" dirty="0" smtClean="0">
                <a:latin typeface="High Tower Text" pitchFamily="18" charset="0"/>
              </a:rPr>
              <a:t> </a:t>
            </a:r>
            <a:r>
              <a:rPr lang="en-US" altLang="zh-TW" dirty="0" smtClean="0">
                <a:latin typeface="Times New Roman" pitchFamily="18" charset="0"/>
                <a:cs typeface="Times New Roman" pitchFamily="18" charset="0"/>
              </a:rPr>
              <a:t>$#</a:t>
            </a:r>
            <a:r>
              <a:rPr lang="en-US" altLang="zh-TW" dirty="0" smtClean="0">
                <a:latin typeface="High Tower Text" pitchFamily="18" charset="0"/>
              </a:rPr>
              <a:t>` )</a:t>
            </a:r>
          </a:p>
          <a:p>
            <a:pPr eaLnBrk="1" hangingPunct="1">
              <a:spcBef>
                <a:spcPct val="0"/>
              </a:spcBef>
              <a:buFontTx/>
              <a:buNone/>
            </a:pPr>
            <a:r>
              <a:rPr lang="en-US" altLang="zh-TW" dirty="0" smtClean="0">
                <a:latin typeface="High Tower Text" pitchFamily="18" charset="0"/>
              </a:rPr>
              <a:t>	          echo Parameter </a:t>
            </a:r>
            <a:r>
              <a:rPr lang="en-US" altLang="zh-TW" dirty="0" smtClean="0">
                <a:latin typeface="Times New Roman" pitchFamily="18" charset="0"/>
                <a:cs typeface="Times New Roman" pitchFamily="18" charset="0"/>
              </a:rPr>
              <a:t>$</a:t>
            </a:r>
            <a:r>
              <a:rPr lang="en-US" altLang="zh-TW" dirty="0" err="1" smtClean="0">
                <a:latin typeface="High Tower Text" pitchFamily="18" charset="0"/>
              </a:rPr>
              <a:t>i</a:t>
            </a:r>
            <a:r>
              <a:rPr lang="en-US" altLang="zh-TW" dirty="0" smtClean="0">
                <a:latin typeface="High Tower Text" pitchFamily="18" charset="0"/>
              </a:rPr>
              <a:t> is </a:t>
            </a:r>
            <a:r>
              <a:rPr lang="en-US" altLang="zh-TW" dirty="0" smtClean="0">
                <a:latin typeface="Times New Roman" pitchFamily="18" charset="0"/>
                <a:cs typeface="Times New Roman" pitchFamily="18" charset="0"/>
              </a:rPr>
              <a:t>$</a:t>
            </a:r>
            <a:r>
              <a:rPr lang="en-US" altLang="zh-TW" dirty="0" err="1" smtClean="0">
                <a:latin typeface="High Tower Text" pitchFamily="18" charset="0"/>
              </a:rPr>
              <a:t>argv</a:t>
            </a:r>
            <a:r>
              <a:rPr lang="en-US" altLang="zh-TW" dirty="0" smtClean="0">
                <a:latin typeface="High Tower Text" pitchFamily="18" charset="0"/>
              </a:rPr>
              <a:t>[</a:t>
            </a:r>
            <a:r>
              <a:rPr lang="en-US" altLang="zh-TW" dirty="0" smtClean="0">
                <a:latin typeface="Times New Roman" pitchFamily="18" charset="0"/>
                <a:cs typeface="Times New Roman" pitchFamily="18" charset="0"/>
              </a:rPr>
              <a:t>$</a:t>
            </a:r>
            <a:r>
              <a:rPr lang="en-US" altLang="zh-TW" dirty="0" err="1" smtClean="0">
                <a:latin typeface="High Tower Text" pitchFamily="18" charset="0"/>
              </a:rPr>
              <a:t>i</a:t>
            </a:r>
            <a:r>
              <a:rPr lang="en-US" altLang="zh-TW" dirty="0" smtClean="0">
                <a:latin typeface="High Tower Text" pitchFamily="18" charset="0"/>
              </a:rPr>
              <a:t>] </a:t>
            </a:r>
          </a:p>
          <a:p>
            <a:pPr eaLnBrk="1" hangingPunct="1">
              <a:spcBef>
                <a:spcPct val="0"/>
              </a:spcBef>
              <a:buFontTx/>
              <a:buNone/>
            </a:pPr>
            <a:r>
              <a:rPr lang="en-US" altLang="zh-TW" dirty="0" smtClean="0">
                <a:latin typeface="High Tower Text" pitchFamily="18" charset="0"/>
              </a:rPr>
              <a:t>		end</a:t>
            </a:r>
          </a:p>
          <a:p>
            <a:pPr eaLnBrk="1" hangingPunct="1">
              <a:spcBef>
                <a:spcPct val="0"/>
              </a:spcBef>
              <a:buFontTx/>
              <a:buNone/>
            </a:pPr>
            <a:endParaRPr lang="en-US" altLang="zh-TW" sz="2800" dirty="0" smtClean="0"/>
          </a:p>
          <a:p>
            <a:pPr eaLnBrk="1" hangingPunct="1">
              <a:spcBef>
                <a:spcPct val="0"/>
              </a:spcBef>
              <a:buFontTx/>
              <a:buNone/>
            </a:pPr>
            <a:endParaRPr lang="en-US" altLang="zh-TW" sz="2800" dirty="0" smtClean="0"/>
          </a:p>
        </p:txBody>
      </p:sp>
      <p:sp>
        <p:nvSpPr>
          <p:cNvPr id="82947"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a:spcBef>
                <a:spcPct val="0"/>
              </a:spcBef>
              <a:buFontTx/>
              <a:buNone/>
            </a:pPr>
            <a:r>
              <a:rPr lang="en-US" altLang="zh-CN" sz="4800">
                <a:solidFill>
                  <a:srgbClr val="0066CC"/>
                </a:solidFill>
                <a:ea typeface="SimSun" pitchFamily="2" charset="-122"/>
              </a:rPr>
              <a:t>foreach</a:t>
            </a:r>
          </a:p>
        </p:txBody>
      </p:sp>
    </p:spTree>
    <p:extLst>
      <p:ext uri="{BB962C8B-B14F-4D97-AF65-F5344CB8AC3E}">
        <p14:creationId xmlns:p14="http://schemas.microsoft.com/office/powerpoint/2010/main" val="1771074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2946">
                                            <p:txEl>
                                              <p:pRg st="8" end="8"/>
                                            </p:txEl>
                                          </p:spTgt>
                                        </p:tgtEl>
                                        <p:attrNameLst>
                                          <p:attrName>style.visibility</p:attrName>
                                        </p:attrNameLst>
                                      </p:cBhvr>
                                      <p:to>
                                        <p:strVal val="visible"/>
                                      </p:to>
                                    </p:set>
                                    <p:animEffect transition="in" filter="checkerboard(across)">
                                      <p:cBhvr>
                                        <p:cTn id="7" dur="500"/>
                                        <p:tgtEl>
                                          <p:spTgt spid="82946">
                                            <p:txEl>
                                              <p:pRg st="8" end="8"/>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82946">
                                            <p:txEl>
                                              <p:pRg st="9" end="9"/>
                                            </p:txEl>
                                          </p:spTgt>
                                        </p:tgtEl>
                                        <p:attrNameLst>
                                          <p:attrName>style.visibility</p:attrName>
                                        </p:attrNameLst>
                                      </p:cBhvr>
                                      <p:to>
                                        <p:strVal val="visible"/>
                                      </p:to>
                                    </p:set>
                                    <p:animEffect transition="in" filter="checkerboard(across)">
                                      <p:cBhvr>
                                        <p:cTn id="10" dur="500"/>
                                        <p:tgtEl>
                                          <p:spTgt spid="82946">
                                            <p:txEl>
                                              <p:pRg st="9" end="9"/>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82946">
                                            <p:txEl>
                                              <p:pRg st="10" end="10"/>
                                            </p:txEl>
                                          </p:spTgt>
                                        </p:tgtEl>
                                        <p:attrNameLst>
                                          <p:attrName>style.visibility</p:attrName>
                                        </p:attrNameLst>
                                      </p:cBhvr>
                                      <p:to>
                                        <p:strVal val="visible"/>
                                      </p:to>
                                    </p:set>
                                    <p:animEffect transition="in" filter="checkerboard(across)">
                                      <p:cBhvr>
                                        <p:cTn id="13" dur="500"/>
                                        <p:tgtEl>
                                          <p:spTgt spid="82946">
                                            <p:txEl>
                                              <p:pRg st="10" end="10"/>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82946">
                                            <p:txEl>
                                              <p:pRg st="11" end="11"/>
                                            </p:txEl>
                                          </p:spTgt>
                                        </p:tgtEl>
                                        <p:attrNameLst>
                                          <p:attrName>style.visibility</p:attrName>
                                        </p:attrNameLst>
                                      </p:cBhvr>
                                      <p:to>
                                        <p:strVal val="visible"/>
                                      </p:to>
                                    </p:set>
                                    <p:animEffect transition="in" filter="checkerboard(across)">
                                      <p:cBhvr>
                                        <p:cTn id="16" dur="500"/>
                                        <p:tgtEl>
                                          <p:spTgt spid="8294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Content Placeholder 2"/>
          <p:cNvSpPr>
            <a:spLocks noGrp="1"/>
          </p:cNvSpPr>
          <p:nvPr>
            <p:ph idx="4294967295"/>
          </p:nvPr>
        </p:nvSpPr>
        <p:spPr>
          <a:xfrm>
            <a:off x="228600" y="1295400"/>
            <a:ext cx="8686800" cy="5562600"/>
          </a:xfrm>
        </p:spPr>
        <p:txBody>
          <a:bodyPr/>
          <a:lstStyle/>
          <a:p>
            <a:pPr eaLnBrk="1" hangingPunct="1"/>
            <a:r>
              <a:rPr lang="en-US" altLang="zh-TW" dirty="0" smtClean="0"/>
              <a:t>The syllabus has said that we will use web material, instead of a textbook.</a:t>
            </a:r>
          </a:p>
          <a:p>
            <a:pPr lvl="1" eaLnBrk="1" hangingPunct="1"/>
            <a:r>
              <a:rPr lang="en-US" altLang="zh-TW" dirty="0" smtClean="0"/>
              <a:t>There is a website which almost was a textbook:	</a:t>
            </a:r>
            <a:r>
              <a:rPr lang="en-US" altLang="zh-TW" dirty="0" smtClean="0">
                <a:hlinkClick r:id="rId3"/>
              </a:rPr>
              <a:t>http://www.grymoire.com/Unix/</a:t>
            </a:r>
            <a:endParaRPr lang="en-US" altLang="zh-TW" dirty="0" smtClean="0"/>
          </a:p>
        </p:txBody>
      </p:sp>
      <p:sp>
        <p:nvSpPr>
          <p:cNvPr id="18436" name="Title 1"/>
          <p:cNvSpPr>
            <a:spLocks noGrp="1"/>
          </p:cNvSpPr>
          <p:nvPr>
            <p:ph type="title" idx="4294967295"/>
          </p:nvPr>
        </p:nvSpPr>
        <p:spPr>
          <a:xfrm>
            <a:off x="457200" y="0"/>
            <a:ext cx="8229600" cy="1143000"/>
          </a:xfrm>
        </p:spPr>
        <p:txBody>
          <a:bodyPr/>
          <a:lstStyle/>
          <a:p>
            <a:pPr eaLnBrk="1" hangingPunct="1"/>
            <a:r>
              <a:rPr lang="en-US" altLang="zh-TW" smtClean="0">
                <a:solidFill>
                  <a:srgbClr val="0033CC"/>
                </a:solidFill>
              </a:rPr>
              <a:t>The Website “Textbook”</a:t>
            </a:r>
            <a:br>
              <a:rPr lang="en-US" altLang="zh-TW" smtClean="0">
                <a:solidFill>
                  <a:srgbClr val="0033CC"/>
                </a:solidFill>
              </a:rPr>
            </a:br>
            <a:r>
              <a:rPr lang="en-US" altLang="zh-TW" sz="3600" smtClean="0">
                <a:hlinkClick r:id="rId3"/>
              </a:rPr>
              <a:t>http://www.grymoire.com/Unix/</a:t>
            </a:r>
            <a:endParaRPr lang="zh-TW" altLang="zh-TW" smtClean="0">
              <a:solidFill>
                <a:srgbClr val="0033CC"/>
              </a:solidFill>
            </a:endParaRPr>
          </a:p>
        </p:txBody>
      </p:sp>
      <p:sp>
        <p:nvSpPr>
          <p:cNvPr id="9" name="Trapezoid 8"/>
          <p:cNvSpPr/>
          <p:nvPr/>
        </p:nvSpPr>
        <p:spPr bwMode="auto">
          <a:xfrm rot="-2700000">
            <a:off x="-734800" y="435836"/>
            <a:ext cx="3125129" cy="783857"/>
          </a:xfrm>
          <a:prstGeom prst="trapezoid">
            <a:avLst>
              <a:gd name="adj" fmla="val 100893"/>
            </a:avLst>
          </a:prstGeom>
          <a:solidFill>
            <a:srgbClr val="FFFF00"/>
          </a:solidFill>
          <a:ln w="9525" cap="flat" cmpd="sng" algn="ctr">
            <a:solidFill>
              <a:srgbClr val="C00000"/>
            </a:solid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algn="ctr" eaLnBrk="1" hangingPunct="1">
              <a:lnSpc>
                <a:spcPct val="70000"/>
              </a:lnSpc>
            </a:pPr>
            <a:r>
              <a:rPr lang="en-US" sz="2800" b="0" dirty="0" smtClean="0">
                <a:solidFill>
                  <a:srgbClr val="000000"/>
                </a:solidFill>
                <a:latin typeface="Arial" charset="0"/>
                <a:ea typeface="新細明體" charset="-120"/>
              </a:rPr>
              <a:t>Recall from </a:t>
            </a:r>
            <a:r>
              <a:rPr lang="en-US" sz="2800" b="0" dirty="0">
                <a:solidFill>
                  <a:srgbClr val="000000"/>
                </a:solidFill>
                <a:latin typeface="Arial" charset="0"/>
                <a:ea typeface="新細明體" charset="-120"/>
              </a:rPr>
              <a:t>L</a:t>
            </a:r>
            <a:r>
              <a:rPr lang="en-US" sz="2800" b="0" dirty="0" smtClean="0">
                <a:solidFill>
                  <a:srgbClr val="000000"/>
                </a:solidFill>
                <a:latin typeface="Arial" charset="0"/>
                <a:ea typeface="新細明體" charset="-120"/>
              </a:rPr>
              <a:t>ecture 3</a:t>
            </a:r>
            <a:endParaRPr lang="en-US" sz="2800" b="0" dirty="0">
              <a:solidFill>
                <a:srgbClr val="000000"/>
              </a:solidFill>
              <a:latin typeface="Arial" charset="0"/>
              <a:ea typeface="新細明體" charset="-12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type="body" idx="1"/>
          </p:nvPr>
        </p:nvSpPr>
        <p:spPr>
          <a:xfrm>
            <a:off x="457200" y="1181100"/>
            <a:ext cx="8229600" cy="5257800"/>
          </a:xfrm>
        </p:spPr>
        <p:txBody>
          <a:bodyPr/>
          <a:lstStyle/>
          <a:p>
            <a:pPr eaLnBrk="1" hangingPunct="1"/>
            <a:r>
              <a:rPr lang="en-US" altLang="zh-TW" sz="2800" i="1" dirty="0" smtClean="0">
                <a:solidFill>
                  <a:srgbClr val="008000"/>
                </a:solidFill>
              </a:rPr>
              <a:t>Printing just parameters (simple way):</a:t>
            </a:r>
          </a:p>
          <a:p>
            <a:pPr eaLnBrk="1" hangingPunct="1">
              <a:spcBef>
                <a:spcPct val="0"/>
              </a:spcBef>
              <a:buFontTx/>
              <a:buNone/>
            </a:pPr>
            <a:r>
              <a:rPr lang="en-US" altLang="zh-TW" dirty="0" smtClean="0">
                <a:solidFill>
                  <a:srgbClr val="008000"/>
                </a:solidFill>
                <a:latin typeface="High Tower Text" pitchFamily="18" charset="0"/>
              </a:rPr>
              <a:t>	</a:t>
            </a:r>
            <a:r>
              <a:rPr lang="en-US" altLang="zh-TW" dirty="0" smtClean="0">
                <a:solidFill>
                  <a:srgbClr val="FF0000"/>
                </a:solidFill>
                <a:latin typeface="High Tower Text" pitchFamily="18" charset="0"/>
              </a:rPr>
              <a:t>	</a:t>
            </a:r>
            <a:r>
              <a:rPr lang="en-US" altLang="zh-TW" dirty="0" err="1" smtClean="0">
                <a:solidFill>
                  <a:srgbClr val="000000"/>
                </a:solidFill>
                <a:latin typeface="High Tower Text" pitchFamily="18" charset="0"/>
              </a:rPr>
              <a:t>foreach</a:t>
            </a:r>
            <a:r>
              <a:rPr lang="en-US" altLang="zh-TW" dirty="0" smtClean="0">
                <a:solidFill>
                  <a:srgbClr val="000000"/>
                </a:solidFill>
                <a:latin typeface="High Tower Text" pitchFamily="18" charset="0"/>
              </a:rPr>
              <a:t> </a:t>
            </a:r>
            <a:r>
              <a:rPr lang="en-US" altLang="zh-TW" dirty="0">
                <a:solidFill>
                  <a:srgbClr val="000000"/>
                </a:solidFill>
                <a:latin typeface="High Tower Text" pitchFamily="18" charset="0"/>
              </a:rPr>
              <a:t>par ( </a:t>
            </a:r>
            <a:r>
              <a:rPr lang="en-US" altLang="zh-TW" dirty="0">
                <a:solidFill>
                  <a:srgbClr val="000000"/>
                </a:solidFill>
                <a:latin typeface="Times New Roman" pitchFamily="18" charset="0"/>
                <a:cs typeface="Times New Roman" pitchFamily="18" charset="0"/>
              </a:rPr>
              <a:t>$</a:t>
            </a:r>
            <a:r>
              <a:rPr lang="en-US" altLang="zh-TW" dirty="0">
                <a:solidFill>
                  <a:srgbClr val="000000"/>
                </a:solidFill>
                <a:latin typeface="High Tower Text" pitchFamily="18" charset="0"/>
              </a:rPr>
              <a:t>* )</a:t>
            </a:r>
            <a:endParaRPr lang="en-US" altLang="zh-TW" dirty="0" smtClean="0">
              <a:solidFill>
                <a:srgbClr val="000000"/>
              </a:solidFill>
              <a:latin typeface="High Tower Text" pitchFamily="18" charset="0"/>
            </a:endParaRPr>
          </a:p>
          <a:p>
            <a:pPr eaLnBrk="1" hangingPunct="1">
              <a:spcBef>
                <a:spcPct val="0"/>
              </a:spcBef>
              <a:buFontTx/>
              <a:buNone/>
            </a:pPr>
            <a:r>
              <a:rPr lang="en-US" altLang="zh-TW" dirty="0" smtClean="0">
                <a:solidFill>
                  <a:srgbClr val="000000"/>
                </a:solidFill>
                <a:latin typeface="High Tower Text" pitchFamily="18" charset="0"/>
              </a:rPr>
              <a:t>		</a:t>
            </a:r>
            <a:r>
              <a:rPr lang="en-US" altLang="zh-TW" dirty="0">
                <a:solidFill>
                  <a:srgbClr val="000000"/>
                </a:solidFill>
                <a:latin typeface="High Tower Text" pitchFamily="18" charset="0"/>
              </a:rPr>
              <a:t>  </a:t>
            </a:r>
            <a:r>
              <a:rPr lang="en-US" altLang="zh-TW" dirty="0" smtClean="0">
                <a:solidFill>
                  <a:srgbClr val="000000"/>
                </a:solidFill>
                <a:latin typeface="High Tower Text" pitchFamily="18" charset="0"/>
              </a:rPr>
              <a:t>   echo Parameter </a:t>
            </a:r>
            <a:r>
              <a:rPr lang="en-US" altLang="zh-TW" dirty="0">
                <a:solidFill>
                  <a:srgbClr val="000000"/>
                </a:solidFill>
                <a:latin typeface="High Tower Text" pitchFamily="18" charset="0"/>
              </a:rPr>
              <a:t>is </a:t>
            </a:r>
            <a:r>
              <a:rPr lang="en-US" altLang="zh-TW" dirty="0">
                <a:solidFill>
                  <a:srgbClr val="000000"/>
                </a:solidFill>
                <a:latin typeface="Times New Roman" pitchFamily="18" charset="0"/>
                <a:cs typeface="Times New Roman" pitchFamily="18" charset="0"/>
              </a:rPr>
              <a:t>$</a:t>
            </a:r>
            <a:r>
              <a:rPr lang="en-US" altLang="zh-TW" dirty="0">
                <a:solidFill>
                  <a:srgbClr val="000000"/>
                </a:solidFill>
                <a:latin typeface="High Tower Text" pitchFamily="18" charset="0"/>
              </a:rPr>
              <a:t>p</a:t>
            </a:r>
            <a:r>
              <a:rPr lang="en-US" altLang="zh-TW" dirty="0">
                <a:latin typeface="High Tower Text" pitchFamily="18" charset="0"/>
              </a:rPr>
              <a:t>ar</a:t>
            </a:r>
            <a:endParaRPr lang="en-US" altLang="zh-TW" dirty="0" smtClean="0">
              <a:solidFill>
                <a:srgbClr val="000000"/>
              </a:solidFill>
              <a:latin typeface="High Tower Text" pitchFamily="18" charset="0"/>
            </a:endParaRPr>
          </a:p>
          <a:p>
            <a:pPr eaLnBrk="1" hangingPunct="1">
              <a:spcBef>
                <a:spcPct val="0"/>
              </a:spcBef>
              <a:buFontTx/>
              <a:buNone/>
            </a:pPr>
            <a:r>
              <a:rPr lang="en-US" altLang="zh-TW" dirty="0" smtClean="0">
                <a:solidFill>
                  <a:srgbClr val="000000"/>
                </a:solidFill>
                <a:latin typeface="High Tower Text" pitchFamily="18" charset="0"/>
              </a:rPr>
              <a:t>		end</a:t>
            </a:r>
            <a:endParaRPr lang="en-US" altLang="zh-TW" dirty="0" smtClean="0">
              <a:solidFill>
                <a:srgbClr val="000000"/>
              </a:solidFill>
              <a:latin typeface="Times New Roman" pitchFamily="18" charset="0"/>
              <a:cs typeface="Times New Roman" pitchFamily="18" charset="0"/>
            </a:endParaRPr>
          </a:p>
          <a:p>
            <a:pPr eaLnBrk="1" hangingPunct="1">
              <a:spcBef>
                <a:spcPct val="0"/>
              </a:spcBef>
              <a:buFontTx/>
              <a:buNone/>
            </a:pPr>
            <a:r>
              <a:rPr lang="en-US" altLang="zh-TW" dirty="0" smtClean="0">
                <a:solidFill>
                  <a:srgbClr val="000000"/>
                </a:solidFill>
                <a:latin typeface="High Tower Text" pitchFamily="18" charset="0"/>
              </a:rPr>
              <a:t>		</a:t>
            </a:r>
            <a:r>
              <a:rPr lang="en-US" altLang="zh-TW" dirty="0">
                <a:solidFill>
                  <a:srgbClr val="000000"/>
                </a:solidFill>
                <a:latin typeface="High Tower Text" pitchFamily="18" charset="0"/>
              </a:rPr>
              <a:t> </a:t>
            </a:r>
            <a:r>
              <a:rPr lang="en-US" altLang="zh-TW" dirty="0" smtClean="0">
                <a:solidFill>
                  <a:srgbClr val="000000"/>
                </a:solidFill>
                <a:latin typeface="High Tower Text" pitchFamily="18" charset="0"/>
              </a:rPr>
              <a:t>      </a:t>
            </a:r>
            <a:endParaRPr lang="en-US" altLang="zh-TW" dirty="0" smtClean="0">
              <a:solidFill>
                <a:srgbClr val="FF0000"/>
              </a:solidFill>
              <a:latin typeface="High Tower Text" pitchFamily="18" charset="0"/>
            </a:endParaRPr>
          </a:p>
          <a:p>
            <a:pPr eaLnBrk="1" hangingPunct="1">
              <a:spcBef>
                <a:spcPct val="0"/>
              </a:spcBef>
              <a:buNone/>
            </a:pPr>
            <a:r>
              <a:rPr lang="en-US" altLang="zh-TW" dirty="0" smtClean="0">
                <a:solidFill>
                  <a:srgbClr val="FF0000"/>
                </a:solidFill>
                <a:latin typeface="High Tower Text" pitchFamily="18" charset="0"/>
              </a:rPr>
              <a:t>		</a:t>
            </a:r>
            <a:endParaRPr lang="en-US" altLang="zh-TW" sz="1400" dirty="0" smtClean="0">
              <a:latin typeface="High Tower Text" pitchFamily="18" charset="0"/>
            </a:endParaRPr>
          </a:p>
          <a:p>
            <a:pPr eaLnBrk="1" hangingPunct="1">
              <a:spcBef>
                <a:spcPct val="0"/>
              </a:spcBef>
              <a:buFontTx/>
              <a:buNone/>
            </a:pPr>
            <a:endParaRPr lang="en-US" altLang="zh-TW" sz="1400" dirty="0">
              <a:latin typeface="High Tower Text" pitchFamily="18" charset="0"/>
            </a:endParaRPr>
          </a:p>
          <a:p>
            <a:pPr eaLnBrk="1" hangingPunct="1">
              <a:spcBef>
                <a:spcPct val="0"/>
              </a:spcBef>
              <a:buFontTx/>
              <a:buNone/>
            </a:pPr>
            <a:endParaRPr lang="en-US" altLang="zh-TW" sz="1400" dirty="0" smtClean="0">
              <a:latin typeface="High Tower Text" pitchFamily="18" charset="0"/>
            </a:endParaRPr>
          </a:p>
          <a:p>
            <a:pPr eaLnBrk="1" hangingPunct="1"/>
            <a:r>
              <a:rPr lang="en-US" altLang="zh-TW" sz="2800" i="1" dirty="0">
                <a:solidFill>
                  <a:srgbClr val="FF0000"/>
                </a:solidFill>
              </a:rPr>
              <a:t>Printing </a:t>
            </a:r>
            <a:r>
              <a:rPr lang="en-US" altLang="zh-TW" sz="2800" i="1" dirty="0" smtClean="0">
                <a:solidFill>
                  <a:srgbClr val="FF0000"/>
                </a:solidFill>
              </a:rPr>
              <a:t>just </a:t>
            </a:r>
            <a:r>
              <a:rPr lang="en-US" altLang="zh-TW" sz="2800" i="1" dirty="0">
                <a:solidFill>
                  <a:srgbClr val="FF0000"/>
                </a:solidFill>
              </a:rPr>
              <a:t>parameters </a:t>
            </a:r>
            <a:r>
              <a:rPr lang="en-US" altLang="zh-TW" sz="2800" i="1" dirty="0" smtClean="0">
                <a:solidFill>
                  <a:srgbClr val="FF0000"/>
                </a:solidFill>
              </a:rPr>
              <a:t>(complicated way):</a:t>
            </a:r>
            <a:endParaRPr lang="en-US" altLang="zh-TW" sz="1200" i="1" dirty="0" smtClean="0">
              <a:solidFill>
                <a:srgbClr val="FF0000"/>
              </a:solidFill>
            </a:endParaRPr>
          </a:p>
          <a:p>
            <a:pPr eaLnBrk="1" hangingPunct="1">
              <a:spcBef>
                <a:spcPct val="0"/>
              </a:spcBef>
              <a:buFontTx/>
              <a:buNone/>
            </a:pPr>
            <a:r>
              <a:rPr lang="en-US" altLang="zh-TW" i="1" dirty="0" smtClean="0">
                <a:latin typeface="High Tower Text" pitchFamily="18" charset="0"/>
              </a:rPr>
              <a:t>	</a:t>
            </a:r>
            <a:r>
              <a:rPr lang="en-US" altLang="zh-TW" dirty="0" smtClean="0">
                <a:latin typeface="High Tower Text" pitchFamily="18" charset="0"/>
              </a:rPr>
              <a:t>	</a:t>
            </a:r>
            <a:r>
              <a:rPr lang="en-US" altLang="zh-TW" dirty="0" err="1" smtClean="0">
                <a:latin typeface="High Tower Text" pitchFamily="18" charset="0"/>
              </a:rPr>
              <a:t>foreach</a:t>
            </a:r>
            <a:r>
              <a:rPr lang="en-US" altLang="zh-TW" dirty="0" smtClean="0">
                <a:latin typeface="High Tower Text" pitchFamily="18" charset="0"/>
              </a:rPr>
              <a:t> </a:t>
            </a:r>
            <a:r>
              <a:rPr lang="en-US" altLang="zh-TW" dirty="0" err="1">
                <a:latin typeface="High Tower Text" pitchFamily="18" charset="0"/>
              </a:rPr>
              <a:t>i</a:t>
            </a:r>
            <a:r>
              <a:rPr lang="en-US" altLang="zh-TW" dirty="0" smtClean="0">
                <a:latin typeface="High Tower Text" pitchFamily="18" charset="0"/>
              </a:rPr>
              <a:t> ( `</a:t>
            </a:r>
            <a:r>
              <a:rPr lang="en-US" altLang="zh-TW" dirty="0" err="1" smtClean="0">
                <a:latin typeface="High Tower Text" pitchFamily="18" charset="0"/>
              </a:rPr>
              <a:t>seq</a:t>
            </a:r>
            <a:r>
              <a:rPr lang="en-US" altLang="zh-TW" dirty="0" smtClean="0">
                <a:latin typeface="High Tower Text" pitchFamily="18" charset="0"/>
              </a:rPr>
              <a:t> </a:t>
            </a:r>
            <a:r>
              <a:rPr lang="en-US" altLang="zh-TW" dirty="0" smtClean="0">
                <a:latin typeface="Times New Roman" pitchFamily="18" charset="0"/>
                <a:cs typeface="Times New Roman" pitchFamily="18" charset="0"/>
              </a:rPr>
              <a:t>$#</a:t>
            </a:r>
            <a:r>
              <a:rPr lang="en-US" altLang="zh-TW" dirty="0" smtClean="0">
                <a:latin typeface="High Tower Text" pitchFamily="18" charset="0"/>
              </a:rPr>
              <a:t>` )</a:t>
            </a:r>
          </a:p>
          <a:p>
            <a:pPr eaLnBrk="1" hangingPunct="1">
              <a:spcBef>
                <a:spcPct val="0"/>
              </a:spcBef>
              <a:buFontTx/>
              <a:buNone/>
            </a:pPr>
            <a:r>
              <a:rPr lang="en-US" altLang="zh-TW" dirty="0" smtClean="0">
                <a:latin typeface="High Tower Text" pitchFamily="18" charset="0"/>
              </a:rPr>
              <a:t>	          echo Parameter is </a:t>
            </a:r>
            <a:r>
              <a:rPr lang="en-US" altLang="zh-TW" dirty="0" smtClean="0">
                <a:latin typeface="Times New Roman" pitchFamily="18" charset="0"/>
                <a:cs typeface="Times New Roman" pitchFamily="18" charset="0"/>
              </a:rPr>
              <a:t>$</a:t>
            </a:r>
            <a:r>
              <a:rPr lang="en-US" altLang="zh-TW" dirty="0" err="1" smtClean="0">
                <a:latin typeface="High Tower Text" pitchFamily="18" charset="0"/>
              </a:rPr>
              <a:t>argv</a:t>
            </a:r>
            <a:r>
              <a:rPr lang="en-US" altLang="zh-TW" dirty="0" smtClean="0">
                <a:latin typeface="High Tower Text" pitchFamily="18" charset="0"/>
              </a:rPr>
              <a:t>[</a:t>
            </a:r>
            <a:r>
              <a:rPr lang="en-US" altLang="zh-TW" dirty="0" smtClean="0">
                <a:latin typeface="Times New Roman" pitchFamily="18" charset="0"/>
                <a:cs typeface="Times New Roman" pitchFamily="18" charset="0"/>
              </a:rPr>
              <a:t>$</a:t>
            </a:r>
            <a:r>
              <a:rPr lang="en-US" altLang="zh-TW" dirty="0" err="1" smtClean="0">
                <a:latin typeface="High Tower Text" pitchFamily="18" charset="0"/>
              </a:rPr>
              <a:t>i</a:t>
            </a:r>
            <a:r>
              <a:rPr lang="en-US" altLang="zh-TW" dirty="0" smtClean="0">
                <a:latin typeface="High Tower Text" pitchFamily="18" charset="0"/>
              </a:rPr>
              <a:t>] </a:t>
            </a:r>
          </a:p>
          <a:p>
            <a:pPr eaLnBrk="1" hangingPunct="1">
              <a:spcBef>
                <a:spcPct val="0"/>
              </a:spcBef>
              <a:buFontTx/>
              <a:buNone/>
            </a:pPr>
            <a:r>
              <a:rPr lang="en-US" altLang="zh-TW" dirty="0" smtClean="0">
                <a:latin typeface="High Tower Text" pitchFamily="18" charset="0"/>
              </a:rPr>
              <a:t>		end</a:t>
            </a:r>
          </a:p>
          <a:p>
            <a:pPr eaLnBrk="1" hangingPunct="1">
              <a:spcBef>
                <a:spcPct val="0"/>
              </a:spcBef>
              <a:buFontTx/>
              <a:buNone/>
            </a:pPr>
            <a:endParaRPr lang="en-US" altLang="zh-TW" sz="2800" dirty="0" smtClean="0"/>
          </a:p>
          <a:p>
            <a:pPr eaLnBrk="1" hangingPunct="1">
              <a:spcBef>
                <a:spcPct val="0"/>
              </a:spcBef>
              <a:buFontTx/>
              <a:buNone/>
            </a:pPr>
            <a:endParaRPr lang="en-US" altLang="zh-TW" sz="2800" dirty="0" smtClean="0"/>
          </a:p>
        </p:txBody>
      </p:sp>
      <p:sp>
        <p:nvSpPr>
          <p:cNvPr id="82947" name="Rectangle 2"/>
          <p:cNvSpPr>
            <a:spLocks noChangeArrowheads="1"/>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a:spcBef>
                <a:spcPct val="0"/>
              </a:spcBef>
              <a:buFontTx/>
              <a:buNone/>
            </a:pPr>
            <a:r>
              <a:rPr lang="en-US" altLang="zh-CN" sz="4800">
                <a:solidFill>
                  <a:srgbClr val="0066CC"/>
                </a:solidFill>
                <a:ea typeface="SimSun" pitchFamily="2" charset="-122"/>
              </a:rPr>
              <a:t>foreach</a:t>
            </a:r>
          </a:p>
        </p:txBody>
      </p:sp>
      <p:sp>
        <p:nvSpPr>
          <p:cNvPr id="2" name="Rectangle 1"/>
          <p:cNvSpPr/>
          <p:nvPr/>
        </p:nvSpPr>
        <p:spPr bwMode="auto">
          <a:xfrm>
            <a:off x="838200" y="3352800"/>
            <a:ext cx="7391400" cy="990600"/>
          </a:xfrm>
          <a:prstGeom prst="rect">
            <a:avLst/>
          </a:prstGeom>
          <a:solidFill>
            <a:srgbClr val="FF99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sz="2800" b="0" i="0" u="none" strike="noStrike" cap="none" normalizeH="0" baseline="0" dirty="0" smtClean="0">
                <a:ln>
                  <a:noFill/>
                </a:ln>
                <a:solidFill>
                  <a:schemeClr val="tx1"/>
                </a:solidFill>
                <a:effectLst/>
                <a:latin typeface="Arial" charset="0"/>
                <a:ea typeface="新細明體" charset="-120"/>
              </a:rPr>
              <a:t>So the best choice of what to use for the </a:t>
            </a:r>
            <a:r>
              <a:rPr kumimoji="1" lang="en-US" sz="2800" b="0" i="0" u="none" strike="noStrike" cap="none" normalizeH="0" baseline="0" dirty="0" err="1" smtClean="0">
                <a:ln>
                  <a:noFill/>
                </a:ln>
                <a:solidFill>
                  <a:schemeClr val="tx1"/>
                </a:solidFill>
                <a:effectLst/>
                <a:latin typeface="Arial" charset="0"/>
                <a:ea typeface="新細明體" charset="-120"/>
              </a:rPr>
              <a:t>foreach</a:t>
            </a:r>
            <a:r>
              <a:rPr kumimoji="1" lang="en-US" sz="2800" b="0" i="0" u="none" strike="noStrike" cap="none" normalizeH="0" baseline="0" dirty="0" smtClean="0">
                <a:ln>
                  <a:noFill/>
                </a:ln>
                <a:solidFill>
                  <a:schemeClr val="tx1"/>
                </a:solidFill>
                <a:effectLst/>
                <a:latin typeface="Arial" charset="0"/>
                <a:ea typeface="新細明體" charset="-120"/>
              </a:rPr>
              <a:t> list depends on what you need to do. </a:t>
            </a:r>
          </a:p>
        </p:txBody>
      </p:sp>
    </p:spTree>
    <p:extLst>
      <p:ext uri="{BB962C8B-B14F-4D97-AF65-F5344CB8AC3E}">
        <p14:creationId xmlns:p14="http://schemas.microsoft.com/office/powerpoint/2010/main" val="2779547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Content Placeholder 2"/>
          <p:cNvSpPr>
            <a:spLocks noGrp="1"/>
          </p:cNvSpPr>
          <p:nvPr>
            <p:ph idx="1"/>
          </p:nvPr>
        </p:nvSpPr>
        <p:spPr>
          <a:xfrm>
            <a:off x="457200" y="685800"/>
            <a:ext cx="8229600" cy="1676400"/>
          </a:xfrm>
        </p:spPr>
        <p:txBody>
          <a:bodyPr/>
          <a:lstStyle/>
          <a:p>
            <a:pPr algn="ctr" eaLnBrk="1" hangingPunct="1">
              <a:buFontTx/>
              <a:buNone/>
            </a:pPr>
            <a:r>
              <a:rPr lang="en-US" altLang="zh-TW" sz="4400" dirty="0" smtClean="0"/>
              <a:t>Now, let’s work through an example, line by line…</a:t>
            </a:r>
          </a:p>
        </p:txBody>
      </p:sp>
      <p:sp>
        <p:nvSpPr>
          <p:cNvPr id="3" name="Content Placeholder 2"/>
          <p:cNvSpPr txBox="1">
            <a:spLocks/>
          </p:cNvSpPr>
          <p:nvPr/>
        </p:nvSpPr>
        <p:spPr bwMode="auto">
          <a:xfrm>
            <a:off x="152400" y="2286000"/>
            <a:ext cx="8763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en-US" b="0" kern="0" dirty="0" smtClean="0">
                <a:solidFill>
                  <a:srgbClr val="0033CC"/>
                </a:solidFill>
              </a:rPr>
              <a:t>Suppose we want a script to cautiously delete files &amp; directories sent on the command line. </a:t>
            </a:r>
          </a:p>
          <a:p>
            <a:pPr lvl="1"/>
            <a:r>
              <a:rPr lang="en-US" sz="3200" b="0" kern="0" dirty="0" smtClean="0">
                <a:solidFill>
                  <a:srgbClr val="FF0000"/>
                </a:solidFill>
              </a:rPr>
              <a:t> For each command-line argument:</a:t>
            </a:r>
          </a:p>
          <a:p>
            <a:pPr marL="1371600" lvl="2" indent="-457200">
              <a:buFont typeface="+mj-lt"/>
              <a:buAutoNum type="arabicPeriod"/>
            </a:pPr>
            <a:r>
              <a:rPr lang="en-US" sz="3200" b="0" kern="0" dirty="0" smtClean="0">
                <a:solidFill>
                  <a:srgbClr val="FF0000"/>
                </a:solidFill>
              </a:rPr>
              <a:t>Ask about whether it should be deleted.</a:t>
            </a:r>
          </a:p>
          <a:p>
            <a:pPr marL="1371600" lvl="2" indent="-457200">
              <a:buFont typeface="+mj-lt"/>
              <a:buAutoNum type="arabicPeriod"/>
            </a:pPr>
            <a:r>
              <a:rPr lang="en-US" sz="3200" b="0" kern="0" dirty="0" smtClean="0">
                <a:solidFill>
                  <a:srgbClr val="FF0000"/>
                </a:solidFill>
              </a:rPr>
              <a:t>Read the user’s response from </a:t>
            </a:r>
            <a:r>
              <a:rPr lang="en-US" sz="3200" b="0" kern="0" dirty="0" err="1" smtClean="0">
                <a:solidFill>
                  <a:srgbClr val="FF0000"/>
                </a:solidFill>
              </a:rPr>
              <a:t>stdin</a:t>
            </a:r>
            <a:r>
              <a:rPr lang="en-US" sz="3200" b="0" kern="0" dirty="0" smtClean="0">
                <a:solidFill>
                  <a:srgbClr val="FF0000"/>
                </a:solidFill>
              </a:rPr>
              <a:t>.</a:t>
            </a:r>
          </a:p>
          <a:p>
            <a:pPr marL="1371600" lvl="2" indent="-457200">
              <a:buFont typeface="+mj-lt"/>
              <a:buAutoNum type="arabicPeriod"/>
            </a:pPr>
            <a:r>
              <a:rPr lang="en-US" sz="3200" b="0" kern="0" dirty="0" smtClean="0">
                <a:solidFill>
                  <a:srgbClr val="FF0000"/>
                </a:solidFill>
              </a:rPr>
              <a:t>Perform the action indicated by the user’s response.</a:t>
            </a:r>
            <a:endParaRPr lang="en-US" sz="3200" b="0" kern="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000099"/>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000099"/>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rgbClr val="000099"/>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52400" y="609600"/>
            <a:ext cx="8763000" cy="6248400"/>
          </a:xfrm>
          <a:prstGeom prst="rect">
            <a:avLst/>
          </a:prstGeom>
          <a:noFill/>
          <a:ln w="9525">
            <a:no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lnSpc>
                <a:spcPct val="85000"/>
              </a:lnSpc>
              <a:spcBef>
                <a:spcPct val="0"/>
              </a:spcBef>
              <a:buFontTx/>
              <a:buNone/>
            </a:pPr>
            <a:r>
              <a:rPr lang="en-US" altLang="zh-TW" sz="2600" b="0" dirty="0">
                <a:latin typeface="Consolas" panose="020B0609020204030204" pitchFamily="49" charset="0"/>
              </a:rPr>
              <a:t>#!/bin/</a:t>
            </a:r>
            <a:r>
              <a:rPr lang="en-US" altLang="zh-TW" sz="2600" b="0" dirty="0" err="1">
                <a:latin typeface="Consolas" panose="020B0609020204030204" pitchFamily="49" charset="0"/>
              </a:rPr>
              <a:t>csh</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err="1">
                <a:latin typeface="Consolas" panose="020B0609020204030204" pitchFamily="49" charset="0"/>
              </a:rPr>
              <a:t>foreach</a:t>
            </a:r>
            <a:r>
              <a:rPr lang="en-US" altLang="zh-TW" sz="2600" b="0" dirty="0">
                <a:latin typeface="Consolas" panose="020B0609020204030204" pitchFamily="49" charset="0"/>
              </a:rPr>
              <a:t> name ($</a:t>
            </a:r>
            <a:r>
              <a:rPr lang="en-US" altLang="zh-TW" sz="2600" b="0" dirty="0" err="1">
                <a:latin typeface="Consolas" panose="020B0609020204030204" pitchFamily="49" charset="0"/>
              </a:rPr>
              <a:t>argv</a:t>
            </a:r>
            <a:r>
              <a:rPr lang="en-US" altLang="zh-TW" sz="2600" b="0" dirty="0">
                <a:latin typeface="Consolas" panose="020B0609020204030204" pitchFamily="49" charset="0"/>
              </a:rPr>
              <a:t>)   </a:t>
            </a:r>
          </a:p>
          <a:p>
            <a:pPr eaLnBrk="1" hangingPunct="1">
              <a:lnSpc>
                <a:spcPct val="85000"/>
              </a:lnSpc>
              <a:spcBef>
                <a:spcPct val="0"/>
              </a:spcBef>
              <a:buFontTx/>
              <a:buNone/>
            </a:pPr>
            <a:r>
              <a:rPr lang="en-US" altLang="zh-TW" sz="2600" b="0" dirty="0">
                <a:latin typeface="Consolas" panose="020B0609020204030204" pitchFamily="49" charset="0"/>
              </a:rPr>
              <a:t>   if ( -f $name ) then</a:t>
            </a:r>
          </a:p>
          <a:p>
            <a:pPr eaLnBrk="1" hangingPunct="1">
              <a:lnSpc>
                <a:spcPct val="85000"/>
              </a:lnSpc>
              <a:spcBef>
                <a:spcPct val="0"/>
              </a:spcBef>
              <a:buFontTx/>
              <a:buNone/>
            </a:pPr>
            <a:r>
              <a:rPr lang="en-US" altLang="zh-TW" sz="2600" b="0" dirty="0">
                <a:latin typeface="Consolas" panose="020B0609020204030204" pitchFamily="49" charset="0"/>
              </a:rPr>
              <a:t>      echo -n "delete the file $name (y/n/q)? "</a:t>
            </a:r>
          </a:p>
          <a:p>
            <a:pPr eaLnBrk="1" hangingPunct="1">
              <a:lnSpc>
                <a:spcPct val="85000"/>
              </a:lnSpc>
              <a:spcBef>
                <a:spcPct val="0"/>
              </a:spcBef>
              <a:buFontTx/>
              <a:buNone/>
            </a:pPr>
            <a:r>
              <a:rPr lang="en-US" altLang="zh-TW" sz="2600" b="0" dirty="0">
                <a:latin typeface="Consolas" panose="020B0609020204030204" pitchFamily="49" charset="0"/>
              </a:rPr>
              <a:t>   else</a:t>
            </a:r>
          </a:p>
          <a:p>
            <a:pPr eaLnBrk="1" hangingPunct="1">
              <a:lnSpc>
                <a:spcPct val="85000"/>
              </a:lnSpc>
              <a:spcBef>
                <a:spcPct val="0"/>
              </a:spcBef>
              <a:buFontTx/>
              <a:buNone/>
            </a:pPr>
            <a:r>
              <a:rPr lang="en-US" altLang="zh-TW" sz="2600" b="0" dirty="0">
                <a:latin typeface="Consolas" panose="020B0609020204030204" pitchFamily="49" charset="0"/>
              </a:rPr>
              <a:t>      echo -n "delete the entire directory"\     		    "$name (y/n/q)? "</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endif</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set </a:t>
            </a:r>
            <a:r>
              <a:rPr lang="en-US" altLang="zh-TW" sz="2600" b="0" dirty="0" err="1">
                <a:latin typeface="Consolas" panose="020B0609020204030204" pitchFamily="49" charset="0"/>
              </a:rPr>
              <a:t>ans</a:t>
            </a:r>
            <a:r>
              <a:rPr lang="en-US" altLang="zh-TW" sz="2600" b="0" dirty="0">
                <a:latin typeface="Consolas" panose="020B0609020204030204" pitchFamily="49" charset="0"/>
              </a:rPr>
              <a:t> = $&lt;</a:t>
            </a:r>
          </a:p>
          <a:p>
            <a:pPr eaLnBrk="1" hangingPunct="1">
              <a:lnSpc>
                <a:spcPct val="85000"/>
              </a:lnSpc>
              <a:spcBef>
                <a:spcPct val="0"/>
              </a:spcBef>
              <a:buFontTx/>
              <a:buNone/>
            </a:pPr>
            <a:r>
              <a:rPr lang="en-US" altLang="zh-TW" sz="2600" b="0" dirty="0">
                <a:latin typeface="Consolas" panose="020B0609020204030204" pitchFamily="49" charset="0"/>
              </a:rPr>
              <a:t>   switch ( $</a:t>
            </a:r>
            <a:r>
              <a:rPr lang="en-US" altLang="zh-TW" sz="2600" b="0" dirty="0" err="1">
                <a:latin typeface="Consolas" panose="020B0609020204030204" pitchFamily="49" charset="0"/>
              </a:rPr>
              <a:t>ans</a:t>
            </a:r>
            <a:r>
              <a:rPr lang="en-US" altLang="zh-TW" sz="2600" b="0" dirty="0">
                <a:latin typeface="Consolas" panose="020B0609020204030204" pitchFamily="49" charset="0"/>
              </a:rPr>
              <a:t> )</a:t>
            </a:r>
          </a:p>
          <a:p>
            <a:pPr eaLnBrk="1" hangingPunct="1">
              <a:lnSpc>
                <a:spcPct val="85000"/>
              </a:lnSpc>
              <a:spcBef>
                <a:spcPct val="0"/>
              </a:spcBef>
              <a:buFontTx/>
              <a:buNone/>
            </a:pPr>
            <a:r>
              <a:rPr lang="en-US" altLang="zh-TW" sz="2600" b="0" dirty="0">
                <a:latin typeface="Consolas" panose="020B0609020204030204" pitchFamily="49" charset="0"/>
              </a:rPr>
              <a:t>      case n:</a:t>
            </a:r>
          </a:p>
          <a:p>
            <a:pPr eaLnBrk="1" hangingPunct="1">
              <a:lnSpc>
                <a:spcPct val="85000"/>
              </a:lnSpc>
              <a:spcBef>
                <a:spcPct val="0"/>
              </a:spcBef>
              <a:buFontTx/>
              <a:buNone/>
            </a:pPr>
            <a:r>
              <a:rPr lang="en-US" altLang="zh-TW" sz="2600" b="0" dirty="0">
                <a:latin typeface="Consolas" panose="020B0609020204030204" pitchFamily="49" charset="0"/>
              </a:rPr>
              <a:t>         continue</a:t>
            </a:r>
          </a:p>
          <a:p>
            <a:pPr eaLnBrk="1" hangingPunct="1">
              <a:lnSpc>
                <a:spcPct val="85000"/>
              </a:lnSpc>
              <a:spcBef>
                <a:spcPct val="0"/>
              </a:spcBef>
              <a:buFontTx/>
              <a:buNone/>
            </a:pPr>
            <a:r>
              <a:rPr lang="en-US" altLang="zh-TW" sz="2600" b="0" dirty="0">
                <a:latin typeface="Consolas" panose="020B0609020204030204" pitchFamily="49" charset="0"/>
              </a:rPr>
              <a:t>      case q:</a:t>
            </a:r>
          </a:p>
          <a:p>
            <a:pPr eaLnBrk="1" hangingPunct="1">
              <a:lnSpc>
                <a:spcPct val="85000"/>
              </a:lnSpc>
              <a:spcBef>
                <a:spcPct val="0"/>
              </a:spcBef>
              <a:buFontTx/>
              <a:buNone/>
            </a:pPr>
            <a:r>
              <a:rPr lang="en-US" altLang="zh-TW" sz="2600" b="0" dirty="0">
                <a:latin typeface="Consolas" panose="020B0609020204030204" pitchFamily="49" charset="0"/>
              </a:rPr>
              <a:t>         exit</a:t>
            </a:r>
          </a:p>
          <a:p>
            <a:pPr eaLnBrk="1" hangingPunct="1">
              <a:lnSpc>
                <a:spcPct val="85000"/>
              </a:lnSpc>
              <a:spcBef>
                <a:spcPct val="0"/>
              </a:spcBef>
              <a:buFontTx/>
              <a:buNone/>
            </a:pPr>
            <a:r>
              <a:rPr lang="en-US" altLang="zh-TW" sz="2600" b="0" dirty="0">
                <a:latin typeface="Consolas" panose="020B0609020204030204" pitchFamily="49" charset="0"/>
              </a:rPr>
              <a:t>      case y:</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rm</a:t>
            </a:r>
            <a:r>
              <a:rPr lang="en-US" altLang="zh-TW" sz="2600" b="0" dirty="0">
                <a:latin typeface="Consolas" panose="020B0609020204030204" pitchFamily="49" charset="0"/>
              </a:rPr>
              <a:t> -</a:t>
            </a:r>
            <a:r>
              <a:rPr lang="en-US" altLang="zh-TW" sz="2600" b="0" dirty="0" err="1" smtClean="0">
                <a:latin typeface="Consolas" panose="020B0609020204030204" pitchFamily="49" charset="0"/>
              </a:rPr>
              <a:t>rf</a:t>
            </a:r>
            <a:r>
              <a:rPr lang="en-US" altLang="zh-TW" sz="2600" b="0" dirty="0" smtClean="0">
                <a:latin typeface="Consolas" panose="020B0609020204030204" pitchFamily="49" charset="0"/>
              </a:rPr>
              <a:t> </a:t>
            </a:r>
            <a:r>
              <a:rPr lang="en-US" altLang="zh-TW" sz="2600" b="0" dirty="0">
                <a:latin typeface="Consolas" panose="020B0609020204030204" pitchFamily="49" charset="0"/>
              </a:rPr>
              <a:t>$</a:t>
            </a:r>
            <a:r>
              <a:rPr lang="en-US" altLang="zh-TW" sz="2600" b="0" dirty="0" smtClean="0">
                <a:latin typeface="Consolas" panose="020B0609020204030204" pitchFamily="49" charset="0"/>
              </a:rPr>
              <a:t>name</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endsw</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end</a:t>
            </a:r>
          </a:p>
        </p:txBody>
      </p:sp>
      <p:sp>
        <p:nvSpPr>
          <p:cNvPr id="84995" name="Rectangle 2"/>
          <p:cNvSpPr>
            <a:spLocks noGrp="1" noChangeArrowheads="1"/>
          </p:cNvSpPr>
          <p:nvPr>
            <p:ph type="title"/>
          </p:nvPr>
        </p:nvSpPr>
        <p:spPr>
          <a:xfrm>
            <a:off x="457200" y="0"/>
            <a:ext cx="8229600" cy="685800"/>
          </a:xfrm>
        </p:spPr>
        <p:txBody>
          <a:bodyPr/>
          <a:lstStyle/>
          <a:p>
            <a:pPr eaLnBrk="1" hangingPunct="1"/>
            <a:r>
              <a:rPr lang="en-US" altLang="zh-TW" dirty="0" smtClean="0">
                <a:solidFill>
                  <a:srgbClr val="0066CC"/>
                </a:solidFill>
              </a:rPr>
              <a:t>A Delete Script</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1"/>
          <p:cNvSpPr>
            <a:spLocks noChangeArrowheads="1"/>
          </p:cNvSpPr>
          <p:nvPr/>
        </p:nvSpPr>
        <p:spPr bwMode="auto">
          <a:xfrm>
            <a:off x="4648200" y="685800"/>
            <a:ext cx="762000" cy="152400"/>
          </a:xfrm>
          <a:prstGeom prst="rect">
            <a:avLst/>
          </a:prstGeom>
          <a:solidFill>
            <a:srgbClr val="FFFFFF">
              <a:alpha val="50195"/>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kumimoji="1" b="1">
                <a:solidFill>
                  <a:schemeClr val="tx1"/>
                </a:solidFill>
                <a:latin typeface="Arial Narrow" pitchFamily="34" charset="0"/>
                <a:ea typeface="新細明體" pitchFamily="18" charset="-120"/>
              </a:defRPr>
            </a:lvl1pPr>
            <a:lvl2pPr marL="742950" indent="-285750">
              <a:defRPr kumimoji="1" b="1">
                <a:solidFill>
                  <a:schemeClr val="tx1"/>
                </a:solidFill>
                <a:latin typeface="Arial Narrow" pitchFamily="34" charset="0"/>
                <a:ea typeface="新細明體" pitchFamily="18" charset="-120"/>
              </a:defRPr>
            </a:lvl2pPr>
            <a:lvl3pPr marL="1143000" indent="-228600">
              <a:defRPr kumimoji="1" b="1">
                <a:solidFill>
                  <a:schemeClr val="tx1"/>
                </a:solidFill>
                <a:latin typeface="Arial Narrow" pitchFamily="34" charset="0"/>
                <a:ea typeface="新細明體" pitchFamily="18" charset="-120"/>
              </a:defRPr>
            </a:lvl3pPr>
            <a:lvl4pPr marL="1600200" indent="-228600">
              <a:defRPr kumimoji="1" b="1">
                <a:solidFill>
                  <a:schemeClr val="tx1"/>
                </a:solidFill>
                <a:latin typeface="Arial Narrow" pitchFamily="34" charset="0"/>
                <a:ea typeface="新細明體" pitchFamily="18" charset="-120"/>
              </a:defRPr>
            </a:lvl4pPr>
            <a:lvl5pPr marL="2057400" indent="-228600">
              <a:defRPr kumimoji="1" b="1">
                <a:solidFill>
                  <a:schemeClr val="tx1"/>
                </a:solidFill>
                <a:latin typeface="Arial Narrow" pitchFamily="34" charset="0"/>
                <a:ea typeface="新細明體" pitchFamily="18" charset="-120"/>
              </a:defRPr>
            </a:lvl5pPr>
            <a:lvl6pPr marL="25146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6pPr>
            <a:lvl7pPr marL="29718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7pPr>
            <a:lvl8pPr marL="34290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8pPr>
            <a:lvl9pPr marL="38862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9pPr>
          </a:lstStyle>
          <a:p>
            <a:endParaRPr lang="en-US" altLang="zh-TW" b="0">
              <a:solidFill>
                <a:srgbClr val="000000"/>
              </a:solidFill>
              <a:latin typeface="Arial" pitchFamily="34" charset="0"/>
            </a:endParaRPr>
          </a:p>
        </p:txBody>
      </p:sp>
      <p:sp>
        <p:nvSpPr>
          <p:cNvPr id="5" name="Rectangle 3"/>
          <p:cNvSpPr txBox="1">
            <a:spLocks noChangeArrowheads="1"/>
          </p:cNvSpPr>
          <p:nvPr/>
        </p:nvSpPr>
        <p:spPr bwMode="auto">
          <a:xfrm>
            <a:off x="152400" y="609600"/>
            <a:ext cx="8763000" cy="6248400"/>
          </a:xfrm>
          <a:prstGeom prst="rect">
            <a:avLst/>
          </a:prstGeom>
          <a:noFill/>
          <a:ln w="9525">
            <a:no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lnSpc>
                <a:spcPct val="85000"/>
              </a:lnSpc>
              <a:spcBef>
                <a:spcPct val="0"/>
              </a:spcBef>
              <a:buFontTx/>
              <a:buNone/>
            </a:pPr>
            <a:r>
              <a:rPr lang="en-US" altLang="zh-TW" sz="2600" u="sng" dirty="0">
                <a:solidFill>
                  <a:srgbClr val="FF0000"/>
                </a:solidFill>
                <a:latin typeface="Consolas" panose="020B0609020204030204" pitchFamily="49" charset="0"/>
              </a:rPr>
              <a:t>#!/bin/</a:t>
            </a:r>
            <a:r>
              <a:rPr lang="en-US" altLang="zh-TW" sz="2600" u="sng" dirty="0" err="1">
                <a:solidFill>
                  <a:srgbClr val="FF0000"/>
                </a:solidFill>
                <a:latin typeface="Consolas" panose="020B0609020204030204" pitchFamily="49" charset="0"/>
              </a:rPr>
              <a:t>csh</a:t>
            </a:r>
            <a:r>
              <a:rPr lang="en-US" altLang="zh-TW" sz="2600" dirty="0">
                <a:latin typeface="Consolas" panose="020B0609020204030204" pitchFamily="49" charset="0"/>
              </a:rPr>
              <a:t> </a:t>
            </a:r>
            <a:r>
              <a:rPr lang="en-US" altLang="zh-TW" sz="2600" dirty="0">
                <a:solidFill>
                  <a:srgbClr val="009644"/>
                </a:solidFill>
                <a:latin typeface="Consolas" panose="020B0609020204030204" pitchFamily="49" charset="0"/>
              </a:rPr>
              <a:t>#it is a C-shell script</a:t>
            </a:r>
          </a:p>
          <a:p>
            <a:pPr eaLnBrk="1" hangingPunct="1">
              <a:lnSpc>
                <a:spcPct val="85000"/>
              </a:lnSpc>
              <a:spcBef>
                <a:spcPct val="0"/>
              </a:spcBef>
              <a:buFontTx/>
              <a:buNone/>
            </a:pPr>
            <a:r>
              <a:rPr lang="en-US" altLang="zh-TW" sz="2600" b="0" dirty="0" err="1">
                <a:latin typeface="Consolas" panose="020B0609020204030204" pitchFamily="49" charset="0"/>
              </a:rPr>
              <a:t>foreach</a:t>
            </a:r>
            <a:r>
              <a:rPr lang="en-US" altLang="zh-TW" sz="2600" b="0" dirty="0">
                <a:latin typeface="Consolas" panose="020B0609020204030204" pitchFamily="49" charset="0"/>
              </a:rPr>
              <a:t> name ($</a:t>
            </a:r>
            <a:r>
              <a:rPr lang="en-US" altLang="zh-TW" sz="2600" b="0" dirty="0" err="1">
                <a:latin typeface="Consolas" panose="020B0609020204030204" pitchFamily="49" charset="0"/>
              </a:rPr>
              <a:t>argv</a:t>
            </a:r>
            <a:r>
              <a:rPr lang="en-US" altLang="zh-TW" sz="2600" b="0" dirty="0">
                <a:latin typeface="Consolas" panose="020B0609020204030204" pitchFamily="49" charset="0"/>
              </a:rPr>
              <a:t>)   </a:t>
            </a:r>
          </a:p>
          <a:p>
            <a:pPr eaLnBrk="1" hangingPunct="1">
              <a:lnSpc>
                <a:spcPct val="85000"/>
              </a:lnSpc>
              <a:spcBef>
                <a:spcPct val="0"/>
              </a:spcBef>
              <a:buFontTx/>
              <a:buNone/>
            </a:pPr>
            <a:r>
              <a:rPr lang="en-US" altLang="zh-TW" sz="2600" b="0" dirty="0">
                <a:latin typeface="Consolas" panose="020B0609020204030204" pitchFamily="49" charset="0"/>
              </a:rPr>
              <a:t>   if ( -f $name ) then</a:t>
            </a:r>
          </a:p>
          <a:p>
            <a:pPr eaLnBrk="1" hangingPunct="1">
              <a:lnSpc>
                <a:spcPct val="85000"/>
              </a:lnSpc>
              <a:spcBef>
                <a:spcPct val="0"/>
              </a:spcBef>
              <a:buFontTx/>
              <a:buNone/>
            </a:pPr>
            <a:r>
              <a:rPr lang="en-US" altLang="zh-TW" sz="2600" b="0" dirty="0">
                <a:latin typeface="Consolas" panose="020B0609020204030204" pitchFamily="49" charset="0"/>
              </a:rPr>
              <a:t>      echo -n "delete the file $name (y/n/q)? "</a:t>
            </a:r>
          </a:p>
          <a:p>
            <a:pPr eaLnBrk="1" hangingPunct="1">
              <a:lnSpc>
                <a:spcPct val="85000"/>
              </a:lnSpc>
              <a:spcBef>
                <a:spcPct val="0"/>
              </a:spcBef>
              <a:buFontTx/>
              <a:buNone/>
            </a:pPr>
            <a:r>
              <a:rPr lang="en-US" altLang="zh-TW" sz="2600" b="0" dirty="0">
                <a:latin typeface="Consolas" panose="020B0609020204030204" pitchFamily="49" charset="0"/>
              </a:rPr>
              <a:t>   else</a:t>
            </a:r>
          </a:p>
          <a:p>
            <a:pPr eaLnBrk="1" hangingPunct="1">
              <a:lnSpc>
                <a:spcPct val="85000"/>
              </a:lnSpc>
              <a:spcBef>
                <a:spcPct val="0"/>
              </a:spcBef>
              <a:buFontTx/>
              <a:buNone/>
            </a:pPr>
            <a:r>
              <a:rPr lang="en-US" altLang="zh-TW" sz="2600" b="0" dirty="0">
                <a:latin typeface="Consolas" panose="020B0609020204030204" pitchFamily="49" charset="0"/>
              </a:rPr>
              <a:t>      echo -n "delete the entire directory"\     		    "$name (y/n/q)? "</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endif</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set </a:t>
            </a:r>
            <a:r>
              <a:rPr lang="en-US" altLang="zh-TW" sz="2600" b="0" dirty="0" err="1">
                <a:latin typeface="Consolas" panose="020B0609020204030204" pitchFamily="49" charset="0"/>
              </a:rPr>
              <a:t>ans</a:t>
            </a:r>
            <a:r>
              <a:rPr lang="en-US" altLang="zh-TW" sz="2600" b="0" dirty="0">
                <a:latin typeface="Consolas" panose="020B0609020204030204" pitchFamily="49" charset="0"/>
              </a:rPr>
              <a:t> = $&lt;</a:t>
            </a:r>
          </a:p>
          <a:p>
            <a:pPr eaLnBrk="1" hangingPunct="1">
              <a:lnSpc>
                <a:spcPct val="85000"/>
              </a:lnSpc>
              <a:spcBef>
                <a:spcPct val="0"/>
              </a:spcBef>
              <a:buFontTx/>
              <a:buNone/>
            </a:pPr>
            <a:r>
              <a:rPr lang="en-US" altLang="zh-TW" sz="2600" b="0" dirty="0">
                <a:latin typeface="Consolas" panose="020B0609020204030204" pitchFamily="49" charset="0"/>
              </a:rPr>
              <a:t>   switch ( $</a:t>
            </a:r>
            <a:r>
              <a:rPr lang="en-US" altLang="zh-TW" sz="2600" b="0" dirty="0" err="1">
                <a:latin typeface="Consolas" panose="020B0609020204030204" pitchFamily="49" charset="0"/>
              </a:rPr>
              <a:t>ans</a:t>
            </a:r>
            <a:r>
              <a:rPr lang="en-US" altLang="zh-TW" sz="2600" b="0" dirty="0">
                <a:latin typeface="Consolas" panose="020B0609020204030204" pitchFamily="49" charset="0"/>
              </a:rPr>
              <a:t> )</a:t>
            </a:r>
          </a:p>
          <a:p>
            <a:pPr eaLnBrk="1" hangingPunct="1">
              <a:lnSpc>
                <a:spcPct val="85000"/>
              </a:lnSpc>
              <a:spcBef>
                <a:spcPct val="0"/>
              </a:spcBef>
              <a:buFontTx/>
              <a:buNone/>
            </a:pPr>
            <a:r>
              <a:rPr lang="en-US" altLang="zh-TW" sz="2600" b="0" dirty="0">
                <a:latin typeface="Consolas" panose="020B0609020204030204" pitchFamily="49" charset="0"/>
              </a:rPr>
              <a:t>      case n:</a:t>
            </a:r>
          </a:p>
          <a:p>
            <a:pPr eaLnBrk="1" hangingPunct="1">
              <a:lnSpc>
                <a:spcPct val="85000"/>
              </a:lnSpc>
              <a:spcBef>
                <a:spcPct val="0"/>
              </a:spcBef>
              <a:buFontTx/>
              <a:buNone/>
            </a:pPr>
            <a:r>
              <a:rPr lang="en-US" altLang="zh-TW" sz="2600" b="0" dirty="0">
                <a:latin typeface="Consolas" panose="020B0609020204030204" pitchFamily="49" charset="0"/>
              </a:rPr>
              <a:t>         continue</a:t>
            </a:r>
          </a:p>
          <a:p>
            <a:pPr eaLnBrk="1" hangingPunct="1">
              <a:lnSpc>
                <a:spcPct val="85000"/>
              </a:lnSpc>
              <a:spcBef>
                <a:spcPct val="0"/>
              </a:spcBef>
              <a:buFontTx/>
              <a:buNone/>
            </a:pPr>
            <a:r>
              <a:rPr lang="en-US" altLang="zh-TW" sz="2600" b="0" dirty="0">
                <a:latin typeface="Consolas" panose="020B0609020204030204" pitchFamily="49" charset="0"/>
              </a:rPr>
              <a:t>      case q:</a:t>
            </a:r>
          </a:p>
          <a:p>
            <a:pPr eaLnBrk="1" hangingPunct="1">
              <a:lnSpc>
                <a:spcPct val="85000"/>
              </a:lnSpc>
              <a:spcBef>
                <a:spcPct val="0"/>
              </a:spcBef>
              <a:buFontTx/>
              <a:buNone/>
            </a:pPr>
            <a:r>
              <a:rPr lang="en-US" altLang="zh-TW" sz="2600" b="0" dirty="0">
                <a:latin typeface="Consolas" panose="020B0609020204030204" pitchFamily="49" charset="0"/>
              </a:rPr>
              <a:t>         exit</a:t>
            </a:r>
          </a:p>
          <a:p>
            <a:pPr eaLnBrk="1" hangingPunct="1">
              <a:lnSpc>
                <a:spcPct val="85000"/>
              </a:lnSpc>
              <a:spcBef>
                <a:spcPct val="0"/>
              </a:spcBef>
              <a:buFontTx/>
              <a:buNone/>
            </a:pPr>
            <a:r>
              <a:rPr lang="en-US" altLang="zh-TW" sz="2600" b="0" dirty="0">
                <a:latin typeface="Consolas" panose="020B0609020204030204" pitchFamily="49" charset="0"/>
              </a:rPr>
              <a:t>      case y:</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rm</a:t>
            </a:r>
            <a:r>
              <a:rPr lang="en-US" altLang="zh-TW" sz="2600" b="0" dirty="0">
                <a:latin typeface="Consolas" panose="020B0609020204030204" pitchFamily="49" charset="0"/>
              </a:rPr>
              <a:t> -</a:t>
            </a:r>
            <a:r>
              <a:rPr lang="en-US" altLang="zh-TW" sz="2600" b="0" dirty="0" err="1" smtClean="0">
                <a:latin typeface="Consolas" panose="020B0609020204030204" pitchFamily="49" charset="0"/>
              </a:rPr>
              <a:t>rf</a:t>
            </a:r>
            <a:r>
              <a:rPr lang="en-US" altLang="zh-TW" sz="2600" b="0" dirty="0" smtClean="0">
                <a:latin typeface="Consolas" panose="020B0609020204030204" pitchFamily="49" charset="0"/>
              </a:rPr>
              <a:t> </a:t>
            </a:r>
            <a:r>
              <a:rPr lang="en-US" altLang="zh-TW" sz="2600" b="0" dirty="0">
                <a:latin typeface="Consolas" panose="020B0609020204030204" pitchFamily="49" charset="0"/>
              </a:rPr>
              <a:t>$</a:t>
            </a:r>
            <a:r>
              <a:rPr lang="en-US" altLang="zh-TW" sz="2600" b="0" dirty="0" smtClean="0">
                <a:latin typeface="Consolas" panose="020B0609020204030204" pitchFamily="49" charset="0"/>
              </a:rPr>
              <a:t>name</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endsw</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end</a:t>
            </a:r>
          </a:p>
        </p:txBody>
      </p:sp>
      <p:sp>
        <p:nvSpPr>
          <p:cNvPr id="6" name="Rectangle 2"/>
          <p:cNvSpPr>
            <a:spLocks noGrp="1" noChangeArrowheads="1"/>
          </p:cNvSpPr>
          <p:nvPr>
            <p:ph type="title"/>
          </p:nvPr>
        </p:nvSpPr>
        <p:spPr>
          <a:xfrm>
            <a:off x="457200" y="0"/>
            <a:ext cx="8229600" cy="685800"/>
          </a:xfrm>
        </p:spPr>
        <p:txBody>
          <a:bodyPr/>
          <a:lstStyle/>
          <a:p>
            <a:pPr eaLnBrk="1" hangingPunct="1"/>
            <a:r>
              <a:rPr lang="en-US" altLang="zh-TW" dirty="0" smtClean="0">
                <a:solidFill>
                  <a:srgbClr val="0066CC"/>
                </a:solidFill>
              </a:rPr>
              <a:t>A Delete Script</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152400" y="609600"/>
            <a:ext cx="8763000" cy="6248400"/>
          </a:xfrm>
          <a:prstGeom prst="rect">
            <a:avLst/>
          </a:prstGeom>
          <a:noFill/>
          <a:ln w="9525">
            <a:no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lnSpc>
                <a:spcPct val="85000"/>
              </a:lnSpc>
              <a:spcBef>
                <a:spcPct val="0"/>
              </a:spcBef>
              <a:buFontTx/>
              <a:buNone/>
            </a:pPr>
            <a:r>
              <a:rPr lang="en-US" altLang="zh-TW" sz="2600" b="0" dirty="0">
                <a:latin typeface="Consolas" panose="020B0609020204030204" pitchFamily="49" charset="0"/>
              </a:rPr>
              <a:t>#!/bin/</a:t>
            </a:r>
            <a:r>
              <a:rPr lang="en-US" altLang="zh-TW" sz="2600" b="0" dirty="0" err="1">
                <a:latin typeface="Consolas" panose="020B0609020204030204" pitchFamily="49" charset="0"/>
              </a:rPr>
              <a:t>csh</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err="1">
                <a:latin typeface="Consolas" panose="020B0609020204030204" pitchFamily="49" charset="0"/>
              </a:rPr>
              <a:t>foreach</a:t>
            </a:r>
            <a:r>
              <a:rPr lang="en-US" altLang="zh-TW" sz="2600" b="0" dirty="0">
                <a:latin typeface="Consolas" panose="020B0609020204030204" pitchFamily="49" charset="0"/>
              </a:rPr>
              <a:t> name (</a:t>
            </a:r>
            <a:r>
              <a:rPr lang="en-US" altLang="zh-TW" sz="2600" u="sng" dirty="0">
                <a:solidFill>
                  <a:srgbClr val="FF0000"/>
                </a:solidFill>
                <a:latin typeface="Consolas" panose="020B0609020204030204" pitchFamily="49" charset="0"/>
              </a:rPr>
              <a:t>$</a:t>
            </a:r>
            <a:r>
              <a:rPr lang="en-US" altLang="zh-TW" sz="2600" u="sng" dirty="0" err="1">
                <a:solidFill>
                  <a:srgbClr val="FF0000"/>
                </a:solidFill>
                <a:latin typeface="Consolas" panose="020B0609020204030204" pitchFamily="49" charset="0"/>
              </a:rPr>
              <a:t>argv</a:t>
            </a:r>
            <a:r>
              <a:rPr lang="en-US" altLang="zh-TW" sz="2600" b="0" dirty="0">
                <a:latin typeface="Consolas" panose="020B0609020204030204" pitchFamily="49" charset="0"/>
              </a:rPr>
              <a:t>) </a:t>
            </a:r>
            <a:r>
              <a:rPr lang="en-US" altLang="zh-TW" sz="2600" dirty="0">
                <a:solidFill>
                  <a:srgbClr val="009644"/>
                </a:solidFill>
                <a:latin typeface="Consolas" panose="020B0609020204030204" pitchFamily="49" charset="0"/>
              </a:rPr>
              <a:t># loop through arguments</a:t>
            </a:r>
            <a:r>
              <a:rPr lang="en-US" altLang="zh-TW" sz="2600" b="0" dirty="0">
                <a:latin typeface="Consolas" panose="020B0609020204030204" pitchFamily="49" charset="0"/>
              </a:rPr>
              <a:t> </a:t>
            </a:r>
          </a:p>
          <a:p>
            <a:pPr eaLnBrk="1" hangingPunct="1">
              <a:lnSpc>
                <a:spcPct val="85000"/>
              </a:lnSpc>
              <a:spcBef>
                <a:spcPct val="0"/>
              </a:spcBef>
              <a:buFontTx/>
              <a:buNone/>
            </a:pPr>
            <a:r>
              <a:rPr lang="en-US" altLang="zh-TW" sz="2600" b="0" dirty="0">
                <a:latin typeface="Consolas" panose="020B0609020204030204" pitchFamily="49" charset="0"/>
              </a:rPr>
              <a:t>   if ( -f $name ) then</a:t>
            </a:r>
          </a:p>
          <a:p>
            <a:pPr eaLnBrk="1" hangingPunct="1">
              <a:lnSpc>
                <a:spcPct val="85000"/>
              </a:lnSpc>
              <a:spcBef>
                <a:spcPct val="0"/>
              </a:spcBef>
              <a:buFontTx/>
              <a:buNone/>
            </a:pPr>
            <a:r>
              <a:rPr lang="en-US" altLang="zh-TW" sz="2600" b="0" dirty="0">
                <a:latin typeface="Consolas" panose="020B0609020204030204" pitchFamily="49" charset="0"/>
              </a:rPr>
              <a:t>      echo -n "delete the file $name (y/n/q)? "</a:t>
            </a:r>
          </a:p>
          <a:p>
            <a:pPr eaLnBrk="1" hangingPunct="1">
              <a:lnSpc>
                <a:spcPct val="85000"/>
              </a:lnSpc>
              <a:spcBef>
                <a:spcPct val="0"/>
              </a:spcBef>
              <a:buFontTx/>
              <a:buNone/>
            </a:pPr>
            <a:r>
              <a:rPr lang="en-US" altLang="zh-TW" sz="2600" b="0" dirty="0">
                <a:latin typeface="Consolas" panose="020B0609020204030204" pitchFamily="49" charset="0"/>
              </a:rPr>
              <a:t>   else</a:t>
            </a:r>
          </a:p>
          <a:p>
            <a:pPr eaLnBrk="1" hangingPunct="1">
              <a:lnSpc>
                <a:spcPct val="85000"/>
              </a:lnSpc>
              <a:spcBef>
                <a:spcPct val="0"/>
              </a:spcBef>
              <a:buFontTx/>
              <a:buNone/>
            </a:pPr>
            <a:r>
              <a:rPr lang="en-US" altLang="zh-TW" sz="2600" b="0" dirty="0">
                <a:latin typeface="Consolas" panose="020B0609020204030204" pitchFamily="49" charset="0"/>
              </a:rPr>
              <a:t>      echo -n "delete the entire directory"\     		    "$name (y/n/q)? "</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endif</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set </a:t>
            </a:r>
            <a:r>
              <a:rPr lang="en-US" altLang="zh-TW" sz="2600" b="0" dirty="0" err="1">
                <a:latin typeface="Consolas" panose="020B0609020204030204" pitchFamily="49" charset="0"/>
              </a:rPr>
              <a:t>ans</a:t>
            </a:r>
            <a:r>
              <a:rPr lang="en-US" altLang="zh-TW" sz="2600" b="0" dirty="0">
                <a:latin typeface="Consolas" panose="020B0609020204030204" pitchFamily="49" charset="0"/>
              </a:rPr>
              <a:t> = $&lt;</a:t>
            </a:r>
          </a:p>
          <a:p>
            <a:pPr eaLnBrk="1" hangingPunct="1">
              <a:lnSpc>
                <a:spcPct val="85000"/>
              </a:lnSpc>
              <a:spcBef>
                <a:spcPct val="0"/>
              </a:spcBef>
              <a:buFontTx/>
              <a:buNone/>
            </a:pPr>
            <a:r>
              <a:rPr lang="en-US" altLang="zh-TW" sz="2600" b="0" dirty="0">
                <a:latin typeface="Consolas" panose="020B0609020204030204" pitchFamily="49" charset="0"/>
              </a:rPr>
              <a:t>   switch ( $</a:t>
            </a:r>
            <a:r>
              <a:rPr lang="en-US" altLang="zh-TW" sz="2600" b="0" dirty="0" err="1">
                <a:latin typeface="Consolas" panose="020B0609020204030204" pitchFamily="49" charset="0"/>
              </a:rPr>
              <a:t>ans</a:t>
            </a:r>
            <a:r>
              <a:rPr lang="en-US" altLang="zh-TW" sz="2600" b="0" dirty="0">
                <a:latin typeface="Consolas" panose="020B0609020204030204" pitchFamily="49" charset="0"/>
              </a:rPr>
              <a:t> )</a:t>
            </a:r>
          </a:p>
          <a:p>
            <a:pPr eaLnBrk="1" hangingPunct="1">
              <a:lnSpc>
                <a:spcPct val="85000"/>
              </a:lnSpc>
              <a:spcBef>
                <a:spcPct val="0"/>
              </a:spcBef>
              <a:buFontTx/>
              <a:buNone/>
            </a:pPr>
            <a:r>
              <a:rPr lang="en-US" altLang="zh-TW" sz="2600" b="0" dirty="0">
                <a:latin typeface="Consolas" panose="020B0609020204030204" pitchFamily="49" charset="0"/>
              </a:rPr>
              <a:t>      case n:</a:t>
            </a:r>
          </a:p>
          <a:p>
            <a:pPr eaLnBrk="1" hangingPunct="1">
              <a:lnSpc>
                <a:spcPct val="85000"/>
              </a:lnSpc>
              <a:spcBef>
                <a:spcPct val="0"/>
              </a:spcBef>
              <a:buFontTx/>
              <a:buNone/>
            </a:pPr>
            <a:r>
              <a:rPr lang="en-US" altLang="zh-TW" sz="2600" b="0" dirty="0">
                <a:latin typeface="Consolas" panose="020B0609020204030204" pitchFamily="49" charset="0"/>
              </a:rPr>
              <a:t>         continue</a:t>
            </a:r>
          </a:p>
          <a:p>
            <a:pPr eaLnBrk="1" hangingPunct="1">
              <a:lnSpc>
                <a:spcPct val="85000"/>
              </a:lnSpc>
              <a:spcBef>
                <a:spcPct val="0"/>
              </a:spcBef>
              <a:buFontTx/>
              <a:buNone/>
            </a:pPr>
            <a:r>
              <a:rPr lang="en-US" altLang="zh-TW" sz="2600" b="0" dirty="0">
                <a:latin typeface="Consolas" panose="020B0609020204030204" pitchFamily="49" charset="0"/>
              </a:rPr>
              <a:t>      case q:</a:t>
            </a:r>
          </a:p>
          <a:p>
            <a:pPr eaLnBrk="1" hangingPunct="1">
              <a:lnSpc>
                <a:spcPct val="85000"/>
              </a:lnSpc>
              <a:spcBef>
                <a:spcPct val="0"/>
              </a:spcBef>
              <a:buFontTx/>
              <a:buNone/>
            </a:pPr>
            <a:r>
              <a:rPr lang="en-US" altLang="zh-TW" sz="2600" b="0" dirty="0">
                <a:latin typeface="Consolas" panose="020B0609020204030204" pitchFamily="49" charset="0"/>
              </a:rPr>
              <a:t>         exit</a:t>
            </a:r>
          </a:p>
          <a:p>
            <a:pPr eaLnBrk="1" hangingPunct="1">
              <a:lnSpc>
                <a:spcPct val="85000"/>
              </a:lnSpc>
              <a:spcBef>
                <a:spcPct val="0"/>
              </a:spcBef>
              <a:buFontTx/>
              <a:buNone/>
            </a:pPr>
            <a:r>
              <a:rPr lang="en-US" altLang="zh-TW" sz="2600" b="0" dirty="0">
                <a:latin typeface="Consolas" panose="020B0609020204030204" pitchFamily="49" charset="0"/>
              </a:rPr>
              <a:t>      case y:</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rm</a:t>
            </a:r>
            <a:r>
              <a:rPr lang="en-US" altLang="zh-TW" sz="2600" b="0" dirty="0">
                <a:latin typeface="Consolas" panose="020B0609020204030204" pitchFamily="49" charset="0"/>
              </a:rPr>
              <a:t> -</a:t>
            </a:r>
            <a:r>
              <a:rPr lang="en-US" altLang="zh-TW" sz="2600" b="0" dirty="0" err="1" smtClean="0">
                <a:latin typeface="Consolas" panose="020B0609020204030204" pitchFamily="49" charset="0"/>
              </a:rPr>
              <a:t>rf</a:t>
            </a:r>
            <a:r>
              <a:rPr lang="en-US" altLang="zh-TW" sz="2600" b="0" dirty="0" smtClean="0">
                <a:latin typeface="Consolas" panose="020B0609020204030204" pitchFamily="49" charset="0"/>
              </a:rPr>
              <a:t> </a:t>
            </a:r>
            <a:r>
              <a:rPr lang="en-US" altLang="zh-TW" sz="2600" b="0" dirty="0">
                <a:latin typeface="Consolas" panose="020B0609020204030204" pitchFamily="49" charset="0"/>
              </a:rPr>
              <a:t>$</a:t>
            </a:r>
            <a:r>
              <a:rPr lang="en-US" altLang="zh-TW" sz="2600" b="0" dirty="0" smtClean="0">
                <a:latin typeface="Consolas" panose="020B0609020204030204" pitchFamily="49" charset="0"/>
              </a:rPr>
              <a:t>name</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endsw</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end</a:t>
            </a:r>
          </a:p>
        </p:txBody>
      </p:sp>
      <p:sp>
        <p:nvSpPr>
          <p:cNvPr id="6" name="Rectangle 2"/>
          <p:cNvSpPr>
            <a:spLocks noGrp="1" noChangeArrowheads="1"/>
          </p:cNvSpPr>
          <p:nvPr>
            <p:ph type="title"/>
          </p:nvPr>
        </p:nvSpPr>
        <p:spPr>
          <a:xfrm>
            <a:off x="457200" y="0"/>
            <a:ext cx="8229600" cy="685800"/>
          </a:xfrm>
        </p:spPr>
        <p:txBody>
          <a:bodyPr/>
          <a:lstStyle/>
          <a:p>
            <a:pPr eaLnBrk="1" hangingPunct="1"/>
            <a:r>
              <a:rPr lang="en-US" altLang="zh-TW" dirty="0" smtClean="0">
                <a:solidFill>
                  <a:srgbClr val="0066CC"/>
                </a:solidFill>
              </a:rPr>
              <a:t>A Delete Script</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457200" y="0"/>
            <a:ext cx="8229600" cy="685800"/>
          </a:xfrm>
        </p:spPr>
        <p:txBody>
          <a:bodyPr/>
          <a:lstStyle/>
          <a:p>
            <a:pPr eaLnBrk="1" hangingPunct="1"/>
            <a:r>
              <a:rPr lang="en-US" altLang="zh-TW" dirty="0" smtClean="0">
                <a:solidFill>
                  <a:srgbClr val="0066CC"/>
                </a:solidFill>
              </a:rPr>
              <a:t>A Delete Script</a:t>
            </a:r>
          </a:p>
        </p:txBody>
      </p:sp>
      <p:sp>
        <p:nvSpPr>
          <p:cNvPr id="7" name="Rectangle 3"/>
          <p:cNvSpPr txBox="1">
            <a:spLocks noChangeArrowheads="1"/>
          </p:cNvSpPr>
          <p:nvPr/>
        </p:nvSpPr>
        <p:spPr bwMode="auto">
          <a:xfrm>
            <a:off x="152400" y="609600"/>
            <a:ext cx="8763000" cy="6248400"/>
          </a:xfrm>
          <a:prstGeom prst="rect">
            <a:avLst/>
          </a:prstGeom>
          <a:noFill/>
          <a:ln w="9525">
            <a:no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lnSpc>
                <a:spcPct val="85000"/>
              </a:lnSpc>
              <a:spcBef>
                <a:spcPct val="0"/>
              </a:spcBef>
              <a:buFontTx/>
              <a:buNone/>
            </a:pPr>
            <a:r>
              <a:rPr lang="en-US" altLang="zh-TW" sz="2600" b="0" dirty="0">
                <a:latin typeface="Consolas" panose="020B0609020204030204" pitchFamily="49" charset="0"/>
              </a:rPr>
              <a:t>#!/bin/</a:t>
            </a:r>
            <a:r>
              <a:rPr lang="en-US" altLang="zh-TW" sz="2600" b="0" dirty="0" err="1">
                <a:latin typeface="Consolas" panose="020B0609020204030204" pitchFamily="49" charset="0"/>
              </a:rPr>
              <a:t>csh</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err="1">
                <a:latin typeface="Consolas" panose="020B0609020204030204" pitchFamily="49" charset="0"/>
              </a:rPr>
              <a:t>foreach</a:t>
            </a:r>
            <a:r>
              <a:rPr lang="en-US" altLang="zh-TW" sz="2600" b="0" dirty="0">
                <a:latin typeface="Consolas" panose="020B0609020204030204" pitchFamily="49" charset="0"/>
              </a:rPr>
              <a:t> name ($</a:t>
            </a:r>
            <a:r>
              <a:rPr lang="en-US" altLang="zh-TW" sz="2600" b="0" dirty="0" err="1">
                <a:latin typeface="Consolas" panose="020B0609020204030204" pitchFamily="49" charset="0"/>
              </a:rPr>
              <a:t>argv</a:t>
            </a:r>
            <a:r>
              <a:rPr lang="en-US" altLang="zh-TW" sz="2600" b="0" dirty="0">
                <a:latin typeface="Consolas" panose="020B0609020204030204" pitchFamily="49" charset="0"/>
              </a:rPr>
              <a:t>)   </a:t>
            </a:r>
          </a:p>
          <a:p>
            <a:pPr eaLnBrk="1" hangingPunct="1">
              <a:lnSpc>
                <a:spcPct val="85000"/>
              </a:lnSpc>
              <a:spcBef>
                <a:spcPct val="0"/>
              </a:spcBef>
              <a:buFontTx/>
              <a:buNone/>
            </a:pPr>
            <a:r>
              <a:rPr lang="en-US" altLang="zh-TW" sz="2600" b="0" dirty="0">
                <a:latin typeface="Consolas" panose="020B0609020204030204" pitchFamily="49" charset="0"/>
              </a:rPr>
              <a:t>   if ( </a:t>
            </a:r>
            <a:r>
              <a:rPr lang="en-US" altLang="zh-TW" sz="2600" u="sng" dirty="0">
                <a:solidFill>
                  <a:srgbClr val="FF0000"/>
                </a:solidFill>
                <a:latin typeface="Consolas" panose="020B0609020204030204" pitchFamily="49" charset="0"/>
              </a:rPr>
              <a:t>-f $name</a:t>
            </a:r>
            <a:r>
              <a:rPr lang="en-US" altLang="zh-TW" sz="2600" b="0" dirty="0">
                <a:latin typeface="Consolas" panose="020B0609020204030204" pitchFamily="49" charset="0"/>
              </a:rPr>
              <a:t> ) then </a:t>
            </a:r>
            <a:r>
              <a:rPr lang="en-US" altLang="zh-TW" sz="2600" dirty="0">
                <a:solidFill>
                  <a:srgbClr val="009644"/>
                </a:solidFill>
                <a:latin typeface="Consolas" panose="020B0609020204030204" pitchFamily="49" charset="0"/>
              </a:rPr>
              <a:t># test for if it is a</a:t>
            </a:r>
          </a:p>
          <a:p>
            <a:pPr eaLnBrk="1" hangingPunct="1">
              <a:lnSpc>
                <a:spcPct val="85000"/>
              </a:lnSpc>
              <a:spcBef>
                <a:spcPct val="0"/>
              </a:spcBef>
              <a:buFontTx/>
              <a:buNone/>
            </a:pPr>
            <a:r>
              <a:rPr lang="en-US" altLang="zh-TW" sz="2600" b="0" dirty="0">
                <a:solidFill>
                  <a:srgbClr val="009644"/>
                </a:solidFill>
                <a:latin typeface="Consolas" panose="020B0609020204030204" pitchFamily="49" charset="0"/>
              </a:rPr>
              <a:t>                  </a:t>
            </a:r>
            <a:r>
              <a:rPr lang="en-US" altLang="zh-TW" sz="2600" dirty="0">
                <a:solidFill>
                  <a:srgbClr val="009644"/>
                </a:solidFill>
                <a:latin typeface="Consolas" panose="020B0609020204030204" pitchFamily="49" charset="0"/>
              </a:rPr>
              <a:t># file (</a:t>
            </a:r>
            <a:r>
              <a:rPr lang="en-US" altLang="zh-TW" sz="2600" dirty="0" err="1">
                <a:solidFill>
                  <a:srgbClr val="009644"/>
                </a:solidFill>
                <a:latin typeface="Consolas" panose="020B0609020204030204" pitchFamily="49" charset="0"/>
              </a:rPr>
              <a:t>ie</a:t>
            </a:r>
            <a:r>
              <a:rPr lang="en-US" altLang="zh-TW" sz="2600" dirty="0">
                <a:solidFill>
                  <a:srgbClr val="009644"/>
                </a:solidFill>
                <a:latin typeface="Consolas" panose="020B0609020204030204" pitchFamily="49" charset="0"/>
              </a:rPr>
              <a:t>, not a directory)</a:t>
            </a:r>
          </a:p>
          <a:p>
            <a:pPr eaLnBrk="1" hangingPunct="1">
              <a:lnSpc>
                <a:spcPct val="85000"/>
              </a:lnSpc>
              <a:spcBef>
                <a:spcPct val="0"/>
              </a:spcBef>
              <a:buFontTx/>
              <a:buNone/>
            </a:pPr>
            <a:r>
              <a:rPr lang="en-US" altLang="zh-TW" sz="2600" b="0" dirty="0">
                <a:latin typeface="Consolas" panose="020B0609020204030204" pitchFamily="49" charset="0"/>
              </a:rPr>
              <a:t>      echo -n "delete the file $name (y/n/q)? "</a:t>
            </a:r>
          </a:p>
          <a:p>
            <a:pPr eaLnBrk="1" hangingPunct="1">
              <a:lnSpc>
                <a:spcPct val="85000"/>
              </a:lnSpc>
              <a:spcBef>
                <a:spcPct val="0"/>
              </a:spcBef>
              <a:buFontTx/>
              <a:buNone/>
            </a:pPr>
            <a:r>
              <a:rPr lang="en-US" altLang="zh-TW" sz="2600" b="0" dirty="0">
                <a:latin typeface="Consolas" panose="020B0609020204030204" pitchFamily="49" charset="0"/>
              </a:rPr>
              <a:t>   else</a:t>
            </a:r>
          </a:p>
          <a:p>
            <a:pPr eaLnBrk="1" hangingPunct="1">
              <a:lnSpc>
                <a:spcPct val="85000"/>
              </a:lnSpc>
              <a:spcBef>
                <a:spcPct val="0"/>
              </a:spcBef>
              <a:buFontTx/>
              <a:buNone/>
            </a:pPr>
            <a:r>
              <a:rPr lang="en-US" altLang="zh-TW" sz="2600" b="0" dirty="0">
                <a:latin typeface="Consolas" panose="020B0609020204030204" pitchFamily="49" charset="0"/>
              </a:rPr>
              <a:t>      echo -n "delete the entire directory"\     		    "$name (y/n/q)? "</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endif</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set </a:t>
            </a:r>
            <a:r>
              <a:rPr lang="en-US" altLang="zh-TW" sz="2600" b="0" dirty="0" err="1">
                <a:latin typeface="Consolas" panose="020B0609020204030204" pitchFamily="49" charset="0"/>
              </a:rPr>
              <a:t>ans</a:t>
            </a:r>
            <a:r>
              <a:rPr lang="en-US" altLang="zh-TW" sz="2600" b="0" dirty="0">
                <a:latin typeface="Consolas" panose="020B0609020204030204" pitchFamily="49" charset="0"/>
              </a:rPr>
              <a:t> = $&lt;</a:t>
            </a:r>
          </a:p>
          <a:p>
            <a:pPr eaLnBrk="1" hangingPunct="1">
              <a:lnSpc>
                <a:spcPct val="85000"/>
              </a:lnSpc>
              <a:spcBef>
                <a:spcPct val="0"/>
              </a:spcBef>
              <a:buFontTx/>
              <a:buNone/>
            </a:pPr>
            <a:r>
              <a:rPr lang="en-US" altLang="zh-TW" sz="2600" b="0" dirty="0">
                <a:latin typeface="Consolas" panose="020B0609020204030204" pitchFamily="49" charset="0"/>
              </a:rPr>
              <a:t>   switch ( $</a:t>
            </a:r>
            <a:r>
              <a:rPr lang="en-US" altLang="zh-TW" sz="2600" b="0" dirty="0" err="1">
                <a:latin typeface="Consolas" panose="020B0609020204030204" pitchFamily="49" charset="0"/>
              </a:rPr>
              <a:t>ans</a:t>
            </a:r>
            <a:r>
              <a:rPr lang="en-US" altLang="zh-TW" sz="2600" b="0" dirty="0">
                <a:latin typeface="Consolas" panose="020B0609020204030204" pitchFamily="49" charset="0"/>
              </a:rPr>
              <a:t> )</a:t>
            </a:r>
          </a:p>
          <a:p>
            <a:pPr eaLnBrk="1" hangingPunct="1">
              <a:lnSpc>
                <a:spcPct val="85000"/>
              </a:lnSpc>
              <a:spcBef>
                <a:spcPct val="0"/>
              </a:spcBef>
              <a:buFontTx/>
              <a:buNone/>
            </a:pPr>
            <a:r>
              <a:rPr lang="en-US" altLang="zh-TW" sz="2600" b="0" dirty="0">
                <a:latin typeface="Consolas" panose="020B0609020204030204" pitchFamily="49" charset="0"/>
              </a:rPr>
              <a:t>      case n:</a:t>
            </a:r>
          </a:p>
          <a:p>
            <a:pPr eaLnBrk="1" hangingPunct="1">
              <a:lnSpc>
                <a:spcPct val="85000"/>
              </a:lnSpc>
              <a:spcBef>
                <a:spcPct val="0"/>
              </a:spcBef>
              <a:buFontTx/>
              <a:buNone/>
            </a:pPr>
            <a:r>
              <a:rPr lang="en-US" altLang="zh-TW" sz="2600" b="0" dirty="0">
                <a:latin typeface="Consolas" panose="020B0609020204030204" pitchFamily="49" charset="0"/>
              </a:rPr>
              <a:t>         continue</a:t>
            </a:r>
          </a:p>
          <a:p>
            <a:pPr eaLnBrk="1" hangingPunct="1">
              <a:lnSpc>
                <a:spcPct val="85000"/>
              </a:lnSpc>
              <a:spcBef>
                <a:spcPct val="0"/>
              </a:spcBef>
              <a:buFontTx/>
              <a:buNone/>
            </a:pPr>
            <a:r>
              <a:rPr lang="en-US" altLang="zh-TW" sz="2600" b="0" dirty="0">
                <a:latin typeface="Consolas" panose="020B0609020204030204" pitchFamily="49" charset="0"/>
              </a:rPr>
              <a:t>      case q:</a:t>
            </a:r>
          </a:p>
          <a:p>
            <a:pPr eaLnBrk="1" hangingPunct="1">
              <a:lnSpc>
                <a:spcPct val="85000"/>
              </a:lnSpc>
              <a:spcBef>
                <a:spcPct val="0"/>
              </a:spcBef>
              <a:buFontTx/>
              <a:buNone/>
            </a:pPr>
            <a:r>
              <a:rPr lang="en-US" altLang="zh-TW" sz="2600" b="0" dirty="0">
                <a:latin typeface="Consolas" panose="020B0609020204030204" pitchFamily="49" charset="0"/>
              </a:rPr>
              <a:t>         exit</a:t>
            </a:r>
          </a:p>
          <a:p>
            <a:pPr eaLnBrk="1" hangingPunct="1">
              <a:lnSpc>
                <a:spcPct val="85000"/>
              </a:lnSpc>
              <a:spcBef>
                <a:spcPct val="0"/>
              </a:spcBef>
              <a:buFontTx/>
              <a:buNone/>
            </a:pPr>
            <a:r>
              <a:rPr lang="en-US" altLang="zh-TW" sz="2600" b="0" dirty="0">
                <a:latin typeface="Consolas" panose="020B0609020204030204" pitchFamily="49" charset="0"/>
              </a:rPr>
              <a:t>      case y:</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rm</a:t>
            </a:r>
            <a:r>
              <a:rPr lang="en-US" altLang="zh-TW" sz="2600" b="0" dirty="0">
                <a:latin typeface="Consolas" panose="020B0609020204030204" pitchFamily="49" charset="0"/>
              </a:rPr>
              <a:t> -</a:t>
            </a:r>
            <a:r>
              <a:rPr lang="en-US" altLang="zh-TW" sz="2600" b="0" dirty="0" err="1" smtClean="0">
                <a:latin typeface="Consolas" panose="020B0609020204030204" pitchFamily="49" charset="0"/>
              </a:rPr>
              <a:t>rf</a:t>
            </a:r>
            <a:r>
              <a:rPr lang="en-US" altLang="zh-TW" sz="2600" b="0" dirty="0" smtClean="0">
                <a:latin typeface="Consolas" panose="020B0609020204030204" pitchFamily="49" charset="0"/>
              </a:rPr>
              <a:t> </a:t>
            </a:r>
            <a:r>
              <a:rPr lang="en-US" altLang="zh-TW" sz="2600" b="0" dirty="0">
                <a:latin typeface="Consolas" panose="020B0609020204030204" pitchFamily="49" charset="0"/>
              </a:rPr>
              <a:t>$</a:t>
            </a:r>
            <a:r>
              <a:rPr lang="en-US" altLang="zh-TW" sz="2600" b="0" dirty="0" smtClean="0">
                <a:latin typeface="Consolas" panose="020B0609020204030204" pitchFamily="49" charset="0"/>
              </a:rPr>
              <a:t>name</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endsw</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end</a:t>
            </a:r>
          </a:p>
        </p:txBody>
      </p:sp>
      <p:sp>
        <p:nvSpPr>
          <p:cNvPr id="5" name="Rectangle 3"/>
          <p:cNvSpPr txBox="1">
            <a:spLocks noChangeArrowheads="1"/>
          </p:cNvSpPr>
          <p:nvPr/>
        </p:nvSpPr>
        <p:spPr bwMode="auto">
          <a:xfrm>
            <a:off x="381000" y="76200"/>
            <a:ext cx="8610600" cy="6705600"/>
          </a:xfrm>
          <a:prstGeom prst="rect">
            <a:avLst/>
          </a:prstGeom>
          <a:solidFill>
            <a:srgbClr val="FFFFFF">
              <a:alpha val="80000"/>
            </a:srgbClr>
          </a:solidFill>
          <a:ln>
            <a:noFill/>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algn="ctr" eaLnBrk="1" hangingPunct="1">
              <a:lnSpc>
                <a:spcPct val="90000"/>
              </a:lnSpc>
              <a:buFontTx/>
              <a:buNone/>
            </a:pPr>
            <a:r>
              <a:rPr lang="en-US" altLang="zh-TW" sz="4400" b="0" dirty="0">
                <a:solidFill>
                  <a:srgbClr val="0070C0"/>
                </a:solidFill>
                <a:latin typeface="Arial Rounded MT Bold" pitchFamily="34" charset="0"/>
              </a:rPr>
              <a:t>Remember this?</a:t>
            </a:r>
            <a:endParaRPr lang="zh-TW" altLang="en-US" sz="2400" b="0" dirty="0">
              <a:solidFill>
                <a:srgbClr val="0070C0"/>
              </a:solidFill>
              <a:latin typeface="Arial Rounded MT Bold" pitchFamily="34" charset="0"/>
            </a:endParaRPr>
          </a:p>
          <a:p>
            <a:pPr eaLnBrk="1" hangingPunct="1">
              <a:lnSpc>
                <a:spcPct val="90000"/>
              </a:lnSpc>
              <a:buFontTx/>
              <a:buNone/>
            </a:pPr>
            <a:endParaRPr lang="en-US" altLang="zh-TW" sz="1400" b="0" dirty="0">
              <a:solidFill>
                <a:srgbClr val="7F7F7F"/>
              </a:solidFill>
              <a:latin typeface="Arial Rounded MT Bold" pitchFamily="34" charset="0"/>
            </a:endParaRPr>
          </a:p>
          <a:p>
            <a:pPr eaLnBrk="1" hangingPunct="1">
              <a:lnSpc>
                <a:spcPct val="90000"/>
              </a:lnSpc>
              <a:buFontTx/>
              <a:buNone/>
            </a:pPr>
            <a:r>
              <a:rPr lang="en-US" altLang="zh-TW" sz="2800" b="0" dirty="0">
                <a:solidFill>
                  <a:srgbClr val="7F7F7F"/>
                </a:solidFill>
                <a:latin typeface="Arial Rounded MT Bold" pitchFamily="34" charset="0"/>
              </a:rPr>
              <a:t>Using the </a:t>
            </a:r>
            <a:r>
              <a:rPr lang="en-US" altLang="zh-TW" sz="2800" dirty="0">
                <a:solidFill>
                  <a:srgbClr val="7F7F7F"/>
                </a:solidFill>
                <a:latin typeface="Arial Rounded MT Bold" pitchFamily="34" charset="0"/>
              </a:rPr>
              <a:t>if </a:t>
            </a:r>
            <a:r>
              <a:rPr lang="en-US" altLang="zh-TW" sz="2800" b="0" dirty="0">
                <a:solidFill>
                  <a:srgbClr val="7F7F7F"/>
                </a:solidFill>
                <a:latin typeface="Arial Rounded MT Bold" pitchFamily="34" charset="0"/>
              </a:rPr>
              <a:t>command, filenames can be tested for the following:</a:t>
            </a:r>
          </a:p>
          <a:p>
            <a:pPr eaLnBrk="1" hangingPunct="1">
              <a:lnSpc>
                <a:spcPct val="90000"/>
              </a:lnSpc>
              <a:buFontTx/>
              <a:buNone/>
            </a:pPr>
            <a:endParaRPr lang="en-US" altLang="zh-TW" sz="1600" b="0" dirty="0">
              <a:solidFill>
                <a:srgbClr val="7F7F7F"/>
              </a:solidFill>
              <a:latin typeface="Arial Rounded MT Bold" pitchFamily="34" charset="0"/>
            </a:endParaRPr>
          </a:p>
          <a:p>
            <a:pPr eaLnBrk="1" hangingPunct="1">
              <a:lnSpc>
                <a:spcPct val="90000"/>
              </a:lnSpc>
              <a:buFontTx/>
              <a:buNone/>
            </a:pPr>
            <a:r>
              <a:rPr lang="en-US" altLang="zh-TW" sz="2800" b="0" dirty="0">
                <a:solidFill>
                  <a:srgbClr val="7F7F7F"/>
                </a:solidFill>
                <a:latin typeface="Arial Rounded MT Bold" pitchFamily="34" charset="0"/>
              </a:rPr>
              <a:t>if ( -d filename )	#  true if filename is a directory </a:t>
            </a:r>
          </a:p>
          <a:p>
            <a:pPr eaLnBrk="1" hangingPunct="1">
              <a:lnSpc>
                <a:spcPct val="90000"/>
              </a:lnSpc>
              <a:buFontTx/>
              <a:buNone/>
            </a:pPr>
            <a:r>
              <a:rPr lang="en-US" altLang="zh-TW" sz="2800" b="0" dirty="0">
                <a:solidFill>
                  <a:srgbClr val="7F7F7F"/>
                </a:solidFill>
                <a:latin typeface="Arial Rounded MT Bold" pitchFamily="34" charset="0"/>
              </a:rPr>
              <a:t>if ( -e filename )	#  true if filename exists </a:t>
            </a:r>
          </a:p>
          <a:p>
            <a:pPr eaLnBrk="1" hangingPunct="1">
              <a:lnSpc>
                <a:spcPct val="90000"/>
              </a:lnSpc>
              <a:buFontTx/>
              <a:buNone/>
            </a:pPr>
            <a:r>
              <a:rPr lang="en-US" altLang="zh-TW" sz="2800" b="0" dirty="0">
                <a:solidFill>
                  <a:srgbClr val="FF0000"/>
                </a:solidFill>
                <a:latin typeface="Arial Rounded MT Bold" pitchFamily="34" charset="0"/>
              </a:rPr>
              <a:t>if ( -f filename )	#  true if filename is a plain file </a:t>
            </a:r>
          </a:p>
          <a:p>
            <a:pPr eaLnBrk="1" hangingPunct="1">
              <a:lnSpc>
                <a:spcPct val="90000"/>
              </a:lnSpc>
              <a:buFontTx/>
              <a:buNone/>
            </a:pPr>
            <a:r>
              <a:rPr lang="en-US" altLang="zh-TW" sz="2800" b="0" dirty="0">
                <a:solidFill>
                  <a:srgbClr val="7F7F7F"/>
                </a:solidFill>
                <a:latin typeface="Arial Rounded MT Bold" pitchFamily="34" charset="0"/>
              </a:rPr>
              <a:t>if ( -o filename )	#  true if you own filename </a:t>
            </a:r>
          </a:p>
          <a:p>
            <a:pPr eaLnBrk="1" hangingPunct="1">
              <a:lnSpc>
                <a:spcPct val="90000"/>
              </a:lnSpc>
              <a:buFontTx/>
              <a:buNone/>
            </a:pPr>
            <a:r>
              <a:rPr lang="en-US" altLang="zh-TW" sz="2800" b="0" dirty="0">
                <a:solidFill>
                  <a:srgbClr val="7F7F7F"/>
                </a:solidFill>
                <a:latin typeface="Arial Rounded MT Bold" pitchFamily="34" charset="0"/>
              </a:rPr>
              <a:t>if ( -r filename )	#  true if filename is readable </a:t>
            </a:r>
          </a:p>
          <a:p>
            <a:pPr eaLnBrk="1" hangingPunct="1">
              <a:lnSpc>
                <a:spcPct val="90000"/>
              </a:lnSpc>
              <a:buFontTx/>
              <a:buNone/>
            </a:pPr>
            <a:r>
              <a:rPr lang="en-US" altLang="zh-TW" sz="2800" b="0" dirty="0">
                <a:solidFill>
                  <a:srgbClr val="7F7F7F"/>
                </a:solidFill>
                <a:latin typeface="Arial Rounded MT Bold" pitchFamily="34" charset="0"/>
              </a:rPr>
              <a:t>if ( -w filename )	#  true if filename is writable </a:t>
            </a:r>
          </a:p>
          <a:p>
            <a:pPr eaLnBrk="1" hangingPunct="1">
              <a:lnSpc>
                <a:spcPct val="90000"/>
              </a:lnSpc>
              <a:buFontTx/>
              <a:buNone/>
            </a:pPr>
            <a:r>
              <a:rPr lang="en-US" altLang="zh-TW" sz="2800" b="0" dirty="0">
                <a:solidFill>
                  <a:srgbClr val="7F7F7F"/>
                </a:solidFill>
                <a:latin typeface="Arial Rounded MT Bold" pitchFamily="34" charset="0"/>
              </a:rPr>
              <a:t>if ( -x filename )	#  true if filename is executable </a:t>
            </a:r>
          </a:p>
          <a:p>
            <a:pPr eaLnBrk="1" hangingPunct="1">
              <a:lnSpc>
                <a:spcPct val="90000"/>
              </a:lnSpc>
              <a:buFontTx/>
              <a:buNone/>
            </a:pPr>
            <a:r>
              <a:rPr lang="en-US" altLang="zh-TW" sz="2800" b="0" dirty="0">
                <a:solidFill>
                  <a:srgbClr val="7F7F7F"/>
                </a:solidFill>
                <a:latin typeface="Arial Rounded MT Bold" pitchFamily="34" charset="0"/>
              </a:rPr>
              <a:t>if ( -z filename )	#  true if filename is empty</a:t>
            </a:r>
            <a:r>
              <a:rPr lang="en-US" altLang="zh-TW" sz="2000" b="0" dirty="0">
                <a:solidFill>
                  <a:srgbClr val="7F7F7F"/>
                </a:solidFill>
                <a:latin typeface="Arial Rounded MT Bold" pitchFamily="34" charset="0"/>
              </a:rPr>
              <a:t> </a:t>
            </a:r>
          </a:p>
        </p:txBody>
      </p:sp>
      <p:sp>
        <p:nvSpPr>
          <p:cNvPr id="6" name="Trapezoid 5"/>
          <p:cNvSpPr>
            <a:spLocks noChangeAspect="1"/>
          </p:cNvSpPr>
          <p:nvPr/>
        </p:nvSpPr>
        <p:spPr bwMode="auto">
          <a:xfrm rot="-2700000">
            <a:off x="-711200" y="439738"/>
            <a:ext cx="3071813" cy="769937"/>
          </a:xfrm>
          <a:prstGeom prst="trapezoid">
            <a:avLst>
              <a:gd name="adj" fmla="val 100893"/>
            </a:avLst>
          </a:prstGeom>
          <a:solidFill>
            <a:srgbClr val="FFFF00"/>
          </a:solidFill>
          <a:ln w="9525" cap="flat" cmpd="sng" algn="ctr">
            <a:solidFill>
              <a:srgbClr val="C00000"/>
            </a:solidFill>
            <a:prstDash val="solid"/>
            <a:round/>
            <a:headEnd type="none" w="med" len="med"/>
            <a:tailEnd type="none" w="med" len="med"/>
          </a:ln>
          <a:effectLst/>
        </p:spPr>
        <p:txBody>
          <a:bodyPr tIns="0" anchor="ctr" anchorCtr="1"/>
          <a:lstStyle>
            <a:lvl1pPr>
              <a:defRPr kumimoji="1" b="1">
                <a:solidFill>
                  <a:schemeClr val="tx1"/>
                </a:solidFill>
                <a:latin typeface="Arial Narrow" pitchFamily="34" charset="0"/>
                <a:ea typeface="新細明體" pitchFamily="18" charset="-120"/>
              </a:defRPr>
            </a:lvl1pPr>
            <a:lvl2pPr marL="742950" indent="-285750">
              <a:defRPr kumimoji="1" b="1">
                <a:solidFill>
                  <a:schemeClr val="tx1"/>
                </a:solidFill>
                <a:latin typeface="Arial Narrow" pitchFamily="34" charset="0"/>
                <a:ea typeface="新細明體" pitchFamily="18" charset="-120"/>
              </a:defRPr>
            </a:lvl2pPr>
            <a:lvl3pPr marL="1143000" indent="-228600">
              <a:defRPr kumimoji="1" b="1">
                <a:solidFill>
                  <a:schemeClr val="tx1"/>
                </a:solidFill>
                <a:latin typeface="Arial Narrow" pitchFamily="34" charset="0"/>
                <a:ea typeface="新細明體" pitchFamily="18" charset="-120"/>
              </a:defRPr>
            </a:lvl3pPr>
            <a:lvl4pPr marL="1600200" indent="-228600">
              <a:defRPr kumimoji="1" b="1">
                <a:solidFill>
                  <a:schemeClr val="tx1"/>
                </a:solidFill>
                <a:latin typeface="Arial Narrow" pitchFamily="34" charset="0"/>
                <a:ea typeface="新細明體" pitchFamily="18" charset="-120"/>
              </a:defRPr>
            </a:lvl4pPr>
            <a:lvl5pPr marL="2057400" indent="-228600">
              <a:defRPr kumimoji="1" b="1">
                <a:solidFill>
                  <a:schemeClr val="tx1"/>
                </a:solidFill>
                <a:latin typeface="Arial Narrow" pitchFamily="34" charset="0"/>
                <a:ea typeface="新細明體" pitchFamily="18" charset="-120"/>
              </a:defRPr>
            </a:lvl5pPr>
            <a:lvl6pPr marL="25146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6pPr>
            <a:lvl7pPr marL="29718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7pPr>
            <a:lvl8pPr marL="34290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8pPr>
            <a:lvl9pPr marL="3886200" indent="-228600" eaLnBrk="0" fontAlgn="base" hangingPunct="0">
              <a:spcBef>
                <a:spcPct val="0"/>
              </a:spcBef>
              <a:spcAft>
                <a:spcPct val="0"/>
              </a:spcAft>
              <a:defRPr kumimoji="1" b="1">
                <a:solidFill>
                  <a:schemeClr val="tx1"/>
                </a:solidFill>
                <a:latin typeface="Arial Narrow" pitchFamily="34" charset="0"/>
                <a:ea typeface="新細明體" pitchFamily="18" charset="-120"/>
              </a:defRPr>
            </a:lvl9pPr>
          </a:lstStyle>
          <a:p>
            <a:pPr algn="ctr" eaLnBrk="1" hangingPunct="1"/>
            <a:r>
              <a:rPr lang="en-US" altLang="zh-TW" sz="2800" b="0" dirty="0">
                <a:latin typeface="Arial" pitchFamily="34" charset="0"/>
              </a:rPr>
              <a:t>Recall</a:t>
            </a:r>
            <a:br>
              <a:rPr lang="en-US" altLang="zh-TW" sz="2800" b="0" dirty="0">
                <a:latin typeface="Arial" pitchFamily="34" charset="0"/>
              </a:rPr>
            </a:br>
            <a:r>
              <a:rPr lang="en-US" altLang="zh-TW" sz="2800" b="0" dirty="0">
                <a:latin typeface="Arial" pitchFamily="34" charset="0"/>
              </a:rPr>
              <a:t> </a:t>
            </a:r>
            <a:r>
              <a:rPr lang="en-US" altLang="zh-TW" sz="2800" b="0">
                <a:latin typeface="Arial" pitchFamily="34" charset="0"/>
              </a:rPr>
              <a:t>slide </a:t>
            </a:r>
            <a:r>
              <a:rPr lang="en-US" altLang="zh-TW" sz="2800" b="0" smtClean="0">
                <a:latin typeface="Arial" pitchFamily="34" charset="0"/>
              </a:rPr>
              <a:t>#61</a:t>
            </a:r>
            <a:endParaRPr lang="en-US" altLang="zh-TW" sz="2800" b="0" dirty="0">
              <a:latin typeface="Arial" pitchFamily="34" charset="0"/>
            </a:endParaRPr>
          </a:p>
          <a:p>
            <a:pPr algn="ctr" eaLnBrk="1" hangingPunct="1"/>
            <a:endParaRPr lang="en-US" altLang="zh-TW" sz="900" b="0" dirty="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4" presetClass="exit" presetSubtype="10" fill="hold" grpId="1" nodeType="clickEffect">
                                  <p:stCondLst>
                                    <p:cond delay="0"/>
                                  </p:stCondLst>
                                  <p:childTnLst>
                                    <p:animEffect transition="out" filter="randombar(horizontal)">
                                      <p:cBhvr>
                                        <p:cTn id="13" dur="500"/>
                                        <p:tgtEl>
                                          <p:spTgt spid="5"/>
                                        </p:tgtEl>
                                      </p:cBhvr>
                                    </p:animEffect>
                                    <p:set>
                                      <p:cBhvr>
                                        <p:cTn id="14" dur="1" fill="hold">
                                          <p:stCondLst>
                                            <p:cond delay="499"/>
                                          </p:stCondLst>
                                        </p:cTn>
                                        <p:tgtEl>
                                          <p:spTgt spid="5"/>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52400" y="609600"/>
            <a:ext cx="8763000" cy="6248400"/>
          </a:xfrm>
          <a:prstGeom prst="rect">
            <a:avLst/>
          </a:prstGeom>
          <a:noFill/>
          <a:ln w="9525">
            <a:no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lnSpc>
                <a:spcPct val="85000"/>
              </a:lnSpc>
              <a:spcBef>
                <a:spcPct val="0"/>
              </a:spcBef>
              <a:buFontTx/>
              <a:buNone/>
            </a:pPr>
            <a:r>
              <a:rPr lang="en-US" altLang="zh-TW" sz="2600" b="0" dirty="0">
                <a:latin typeface="Consolas" panose="020B0609020204030204" pitchFamily="49" charset="0"/>
              </a:rPr>
              <a:t>#!/bin/</a:t>
            </a:r>
            <a:r>
              <a:rPr lang="en-US" altLang="zh-TW" sz="2600" b="0" dirty="0" err="1">
                <a:latin typeface="Consolas" panose="020B0609020204030204" pitchFamily="49" charset="0"/>
              </a:rPr>
              <a:t>csh</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err="1">
                <a:latin typeface="Consolas" panose="020B0609020204030204" pitchFamily="49" charset="0"/>
              </a:rPr>
              <a:t>foreach</a:t>
            </a:r>
            <a:r>
              <a:rPr lang="en-US" altLang="zh-TW" sz="2600" b="0" dirty="0">
                <a:latin typeface="Consolas" panose="020B0609020204030204" pitchFamily="49" charset="0"/>
              </a:rPr>
              <a:t> name ($</a:t>
            </a:r>
            <a:r>
              <a:rPr lang="en-US" altLang="zh-TW" sz="2600" b="0" dirty="0" err="1">
                <a:latin typeface="Consolas" panose="020B0609020204030204" pitchFamily="49" charset="0"/>
              </a:rPr>
              <a:t>argv</a:t>
            </a:r>
            <a:r>
              <a:rPr lang="en-US" altLang="zh-TW" sz="2600" b="0" dirty="0">
                <a:latin typeface="Consolas" panose="020B0609020204030204" pitchFamily="49" charset="0"/>
              </a:rPr>
              <a:t>)</a:t>
            </a:r>
          </a:p>
          <a:p>
            <a:pPr eaLnBrk="1" hangingPunct="1">
              <a:lnSpc>
                <a:spcPct val="85000"/>
              </a:lnSpc>
              <a:spcBef>
                <a:spcPct val="0"/>
              </a:spcBef>
              <a:buFontTx/>
              <a:buNone/>
            </a:pPr>
            <a:r>
              <a:rPr lang="en-US" altLang="zh-TW" sz="2600" b="0" dirty="0">
                <a:latin typeface="Consolas" panose="020B0609020204030204" pitchFamily="49" charset="0"/>
              </a:rPr>
              <a:t>   if ( -f $name ) </a:t>
            </a:r>
            <a:r>
              <a:rPr lang="en-US" altLang="zh-TW" sz="2600" u="sng" dirty="0">
                <a:solidFill>
                  <a:srgbClr val="FF0000"/>
                </a:solidFill>
                <a:latin typeface="Consolas" panose="020B0609020204030204" pitchFamily="49" charset="0"/>
              </a:rPr>
              <a:t>then</a:t>
            </a:r>
            <a:r>
              <a:rPr lang="en-US" altLang="zh-TW" sz="2600" dirty="0">
                <a:solidFill>
                  <a:srgbClr val="FF0000"/>
                </a:solidFill>
                <a:latin typeface="Consolas" panose="020B0609020204030204" pitchFamily="49" charset="0"/>
              </a:rPr>
              <a:t> </a:t>
            </a:r>
            <a:r>
              <a:rPr lang="en-US" altLang="zh-TW" sz="2600" dirty="0">
                <a:solidFill>
                  <a:srgbClr val="009644"/>
                </a:solidFill>
                <a:latin typeface="Consolas" panose="020B0609020204030204" pitchFamily="49" charset="0"/>
              </a:rPr>
              <a:t># need the word “then” </a:t>
            </a:r>
          </a:p>
          <a:p>
            <a:pPr eaLnBrk="1" hangingPunct="1">
              <a:lnSpc>
                <a:spcPct val="85000"/>
              </a:lnSpc>
              <a:spcBef>
                <a:spcPct val="0"/>
              </a:spcBef>
              <a:buFontTx/>
              <a:buNone/>
            </a:pPr>
            <a:r>
              <a:rPr lang="en-US" altLang="zh-TW" sz="2600" dirty="0">
                <a:solidFill>
                  <a:srgbClr val="009644"/>
                </a:solidFill>
                <a:latin typeface="Consolas" panose="020B0609020204030204" pitchFamily="49" charset="0"/>
              </a:rPr>
              <a:t>		  # because we want to use an “</a:t>
            </a:r>
            <a:r>
              <a:rPr lang="en-US" altLang="zh-TW" sz="2600" dirty="0">
                <a:solidFill>
                  <a:srgbClr val="0070C0"/>
                </a:solidFill>
                <a:latin typeface="Consolas" panose="020B0609020204030204" pitchFamily="49" charset="0"/>
              </a:rPr>
              <a:t>else</a:t>
            </a:r>
            <a:r>
              <a:rPr lang="en-US" altLang="zh-TW" sz="2600" dirty="0">
                <a:solidFill>
                  <a:srgbClr val="009644"/>
                </a:solidFill>
                <a:latin typeface="Consolas" panose="020B0609020204030204" pitchFamily="49" charset="0"/>
              </a:rPr>
              <a:t>”</a:t>
            </a:r>
          </a:p>
          <a:p>
            <a:pPr eaLnBrk="1" hangingPunct="1">
              <a:lnSpc>
                <a:spcPct val="85000"/>
              </a:lnSpc>
              <a:spcBef>
                <a:spcPct val="0"/>
              </a:spcBef>
              <a:buFontTx/>
              <a:buNone/>
            </a:pPr>
            <a:r>
              <a:rPr lang="en-US" altLang="zh-TW" sz="2600" b="0" dirty="0">
                <a:latin typeface="Consolas" panose="020B0609020204030204" pitchFamily="49" charset="0"/>
              </a:rPr>
              <a:t>      echo -n "delete the file $name (y/n/q)? "</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u="sng" dirty="0">
                <a:solidFill>
                  <a:srgbClr val="0070C0"/>
                </a:solidFill>
                <a:latin typeface="Consolas" panose="020B0609020204030204" pitchFamily="49" charset="0"/>
              </a:rPr>
              <a:t>else</a:t>
            </a:r>
          </a:p>
          <a:p>
            <a:pPr eaLnBrk="1" hangingPunct="1">
              <a:lnSpc>
                <a:spcPct val="85000"/>
              </a:lnSpc>
              <a:spcBef>
                <a:spcPct val="0"/>
              </a:spcBef>
              <a:buFontTx/>
              <a:buNone/>
            </a:pPr>
            <a:r>
              <a:rPr lang="en-US" altLang="zh-TW" sz="2600" b="0" dirty="0">
                <a:latin typeface="Consolas" panose="020B0609020204030204" pitchFamily="49" charset="0"/>
              </a:rPr>
              <a:t>      echo -n "delete the entire directory"\     		    "$name (y/n/q)? "</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u="sng" dirty="0" err="1">
                <a:solidFill>
                  <a:srgbClr val="0070C0"/>
                </a:solidFill>
                <a:latin typeface="Consolas" panose="020B0609020204030204" pitchFamily="49" charset="0"/>
              </a:rPr>
              <a:t>endif</a:t>
            </a:r>
            <a:endParaRPr lang="en-US" altLang="zh-TW" sz="2600" u="sng" dirty="0">
              <a:solidFill>
                <a:srgbClr val="0070C0"/>
              </a:solidFill>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set </a:t>
            </a:r>
            <a:r>
              <a:rPr lang="en-US" altLang="zh-TW" sz="2600" b="0" dirty="0" err="1">
                <a:latin typeface="Consolas" panose="020B0609020204030204" pitchFamily="49" charset="0"/>
              </a:rPr>
              <a:t>ans</a:t>
            </a:r>
            <a:r>
              <a:rPr lang="en-US" altLang="zh-TW" sz="2600" b="0" dirty="0">
                <a:latin typeface="Consolas" panose="020B0609020204030204" pitchFamily="49" charset="0"/>
              </a:rPr>
              <a:t> = $&lt;</a:t>
            </a:r>
          </a:p>
          <a:p>
            <a:pPr eaLnBrk="1" hangingPunct="1">
              <a:lnSpc>
                <a:spcPct val="85000"/>
              </a:lnSpc>
              <a:spcBef>
                <a:spcPct val="0"/>
              </a:spcBef>
              <a:buFontTx/>
              <a:buNone/>
            </a:pPr>
            <a:r>
              <a:rPr lang="en-US" altLang="zh-TW" sz="2600" b="0" dirty="0">
                <a:latin typeface="Consolas" panose="020B0609020204030204" pitchFamily="49" charset="0"/>
              </a:rPr>
              <a:t>   switch ( $</a:t>
            </a:r>
            <a:r>
              <a:rPr lang="en-US" altLang="zh-TW" sz="2600" b="0" dirty="0" err="1">
                <a:latin typeface="Consolas" panose="020B0609020204030204" pitchFamily="49" charset="0"/>
              </a:rPr>
              <a:t>ans</a:t>
            </a:r>
            <a:r>
              <a:rPr lang="en-US" altLang="zh-TW" sz="2600" b="0" dirty="0">
                <a:latin typeface="Consolas" panose="020B0609020204030204" pitchFamily="49" charset="0"/>
              </a:rPr>
              <a:t> )</a:t>
            </a:r>
          </a:p>
          <a:p>
            <a:pPr eaLnBrk="1" hangingPunct="1">
              <a:lnSpc>
                <a:spcPct val="85000"/>
              </a:lnSpc>
              <a:spcBef>
                <a:spcPct val="0"/>
              </a:spcBef>
              <a:buFontTx/>
              <a:buNone/>
            </a:pPr>
            <a:r>
              <a:rPr lang="en-US" altLang="zh-TW" sz="2600" b="0" dirty="0">
                <a:latin typeface="Consolas" panose="020B0609020204030204" pitchFamily="49" charset="0"/>
              </a:rPr>
              <a:t>      case n:</a:t>
            </a:r>
          </a:p>
          <a:p>
            <a:pPr eaLnBrk="1" hangingPunct="1">
              <a:lnSpc>
                <a:spcPct val="85000"/>
              </a:lnSpc>
              <a:spcBef>
                <a:spcPct val="0"/>
              </a:spcBef>
              <a:buFontTx/>
              <a:buNone/>
            </a:pPr>
            <a:r>
              <a:rPr lang="en-US" altLang="zh-TW" sz="2600" b="0" dirty="0">
                <a:latin typeface="Consolas" panose="020B0609020204030204" pitchFamily="49" charset="0"/>
              </a:rPr>
              <a:t>         continue</a:t>
            </a:r>
          </a:p>
          <a:p>
            <a:pPr eaLnBrk="1" hangingPunct="1">
              <a:lnSpc>
                <a:spcPct val="85000"/>
              </a:lnSpc>
              <a:spcBef>
                <a:spcPct val="0"/>
              </a:spcBef>
              <a:buFontTx/>
              <a:buNone/>
            </a:pPr>
            <a:r>
              <a:rPr lang="en-US" altLang="zh-TW" sz="2600" b="0" dirty="0">
                <a:latin typeface="Consolas" panose="020B0609020204030204" pitchFamily="49" charset="0"/>
              </a:rPr>
              <a:t>      case q:</a:t>
            </a:r>
          </a:p>
          <a:p>
            <a:pPr eaLnBrk="1" hangingPunct="1">
              <a:lnSpc>
                <a:spcPct val="85000"/>
              </a:lnSpc>
              <a:spcBef>
                <a:spcPct val="0"/>
              </a:spcBef>
              <a:buFontTx/>
              <a:buNone/>
            </a:pPr>
            <a:r>
              <a:rPr lang="en-US" altLang="zh-TW" sz="2600" b="0" dirty="0">
                <a:latin typeface="Consolas" panose="020B0609020204030204" pitchFamily="49" charset="0"/>
              </a:rPr>
              <a:t>         exit</a:t>
            </a:r>
          </a:p>
          <a:p>
            <a:pPr eaLnBrk="1" hangingPunct="1">
              <a:lnSpc>
                <a:spcPct val="85000"/>
              </a:lnSpc>
              <a:spcBef>
                <a:spcPct val="0"/>
              </a:spcBef>
              <a:buFontTx/>
              <a:buNone/>
            </a:pPr>
            <a:r>
              <a:rPr lang="en-US" altLang="zh-TW" sz="2600" b="0" dirty="0">
                <a:latin typeface="Consolas" panose="020B0609020204030204" pitchFamily="49" charset="0"/>
              </a:rPr>
              <a:t>      case y:</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rm</a:t>
            </a:r>
            <a:r>
              <a:rPr lang="en-US" altLang="zh-TW" sz="2600" b="0" dirty="0">
                <a:latin typeface="Consolas" panose="020B0609020204030204" pitchFamily="49" charset="0"/>
              </a:rPr>
              <a:t> -</a:t>
            </a:r>
            <a:r>
              <a:rPr lang="en-US" altLang="zh-TW" sz="2600" b="0" dirty="0" err="1" smtClean="0">
                <a:latin typeface="Consolas" panose="020B0609020204030204" pitchFamily="49" charset="0"/>
              </a:rPr>
              <a:t>rf</a:t>
            </a:r>
            <a:r>
              <a:rPr lang="en-US" altLang="zh-TW" sz="2600" b="0" dirty="0" smtClean="0">
                <a:latin typeface="Consolas" panose="020B0609020204030204" pitchFamily="49" charset="0"/>
              </a:rPr>
              <a:t> </a:t>
            </a:r>
            <a:r>
              <a:rPr lang="en-US" altLang="zh-TW" sz="2600" b="0" dirty="0">
                <a:latin typeface="Consolas" panose="020B0609020204030204" pitchFamily="49" charset="0"/>
              </a:rPr>
              <a:t>$</a:t>
            </a:r>
            <a:r>
              <a:rPr lang="en-US" altLang="zh-TW" sz="2600" b="0" dirty="0" smtClean="0">
                <a:latin typeface="Consolas" panose="020B0609020204030204" pitchFamily="49" charset="0"/>
              </a:rPr>
              <a:t>name</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endsw</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end</a:t>
            </a:r>
          </a:p>
        </p:txBody>
      </p:sp>
      <p:sp>
        <p:nvSpPr>
          <p:cNvPr id="5" name="Rectangle 2"/>
          <p:cNvSpPr>
            <a:spLocks noGrp="1" noChangeArrowheads="1"/>
          </p:cNvSpPr>
          <p:nvPr>
            <p:ph type="title"/>
          </p:nvPr>
        </p:nvSpPr>
        <p:spPr>
          <a:xfrm>
            <a:off x="457200" y="0"/>
            <a:ext cx="8229600" cy="685800"/>
          </a:xfrm>
        </p:spPr>
        <p:txBody>
          <a:bodyPr/>
          <a:lstStyle/>
          <a:p>
            <a:pPr eaLnBrk="1" hangingPunct="1"/>
            <a:r>
              <a:rPr lang="en-US" altLang="zh-TW" dirty="0" smtClean="0">
                <a:solidFill>
                  <a:srgbClr val="0066CC"/>
                </a:solidFill>
              </a:rPr>
              <a:t>A Delete Script</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52400" y="609600"/>
            <a:ext cx="8763000" cy="6248400"/>
          </a:xfrm>
          <a:prstGeom prst="rect">
            <a:avLst/>
          </a:prstGeom>
          <a:noFill/>
          <a:ln w="9525">
            <a:no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lnSpc>
                <a:spcPct val="85000"/>
              </a:lnSpc>
              <a:spcBef>
                <a:spcPct val="0"/>
              </a:spcBef>
              <a:buFontTx/>
              <a:buNone/>
            </a:pPr>
            <a:r>
              <a:rPr lang="en-US" altLang="zh-TW" sz="2600" b="0" dirty="0">
                <a:latin typeface="Consolas" panose="020B0609020204030204" pitchFamily="49" charset="0"/>
              </a:rPr>
              <a:t>#!/bin/</a:t>
            </a:r>
            <a:r>
              <a:rPr lang="en-US" altLang="zh-TW" sz="2600" b="0" dirty="0" err="1">
                <a:latin typeface="Consolas" panose="020B0609020204030204" pitchFamily="49" charset="0"/>
              </a:rPr>
              <a:t>csh</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err="1">
                <a:latin typeface="Consolas" panose="020B0609020204030204" pitchFamily="49" charset="0"/>
              </a:rPr>
              <a:t>foreach</a:t>
            </a:r>
            <a:r>
              <a:rPr lang="en-US" altLang="zh-TW" sz="2600" b="0" dirty="0">
                <a:latin typeface="Consolas" panose="020B0609020204030204" pitchFamily="49" charset="0"/>
              </a:rPr>
              <a:t> name ($</a:t>
            </a:r>
            <a:r>
              <a:rPr lang="en-US" altLang="zh-TW" sz="2600" b="0" dirty="0" err="1">
                <a:latin typeface="Consolas" panose="020B0609020204030204" pitchFamily="49" charset="0"/>
              </a:rPr>
              <a:t>argv</a:t>
            </a:r>
            <a:r>
              <a:rPr lang="en-US" altLang="zh-TW" sz="2600" b="0" dirty="0">
                <a:latin typeface="Consolas" panose="020B0609020204030204" pitchFamily="49" charset="0"/>
              </a:rPr>
              <a:t>)</a:t>
            </a:r>
          </a:p>
          <a:p>
            <a:pPr eaLnBrk="1" hangingPunct="1">
              <a:lnSpc>
                <a:spcPct val="85000"/>
              </a:lnSpc>
              <a:spcBef>
                <a:spcPct val="0"/>
              </a:spcBef>
              <a:buFontTx/>
              <a:buNone/>
            </a:pPr>
            <a:r>
              <a:rPr lang="en-US" altLang="zh-TW" sz="2600" b="0" dirty="0">
                <a:latin typeface="Consolas" panose="020B0609020204030204" pitchFamily="49" charset="0"/>
              </a:rPr>
              <a:t>   if ( -f $name ) then</a:t>
            </a:r>
          </a:p>
          <a:p>
            <a:pPr eaLnBrk="1" hangingPunct="1">
              <a:lnSpc>
                <a:spcPct val="85000"/>
              </a:lnSpc>
              <a:spcBef>
                <a:spcPct val="0"/>
              </a:spcBef>
              <a:buFontTx/>
              <a:buNone/>
            </a:pPr>
            <a:r>
              <a:rPr lang="en-US" altLang="zh-TW" sz="2600" b="0" dirty="0">
                <a:latin typeface="Consolas" panose="020B0609020204030204" pitchFamily="49" charset="0"/>
              </a:rPr>
              <a:t>      echo </a:t>
            </a:r>
            <a:r>
              <a:rPr lang="en-US" altLang="zh-TW" sz="2600" u="sng" dirty="0">
                <a:solidFill>
                  <a:srgbClr val="FF0000"/>
                </a:solidFill>
                <a:latin typeface="Consolas" panose="020B0609020204030204" pitchFamily="49" charset="0"/>
              </a:rPr>
              <a:t>-n</a:t>
            </a:r>
            <a:r>
              <a:rPr lang="en-US" altLang="zh-TW" sz="2600" b="0" dirty="0">
                <a:latin typeface="Consolas" panose="020B0609020204030204" pitchFamily="49" charset="0"/>
              </a:rPr>
              <a:t> "delete the file $name (y/n/q)? "</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dirty="0">
                <a:solidFill>
                  <a:srgbClr val="009644"/>
                </a:solidFill>
                <a:latin typeface="Consolas" panose="020B0609020204030204" pitchFamily="49" charset="0"/>
              </a:rPr>
              <a:t># the –n allows your typed answer</a:t>
            </a:r>
          </a:p>
          <a:p>
            <a:pPr eaLnBrk="1" hangingPunct="1">
              <a:lnSpc>
                <a:spcPct val="85000"/>
              </a:lnSpc>
              <a:spcBef>
                <a:spcPct val="0"/>
              </a:spcBef>
              <a:buFontTx/>
              <a:buNone/>
            </a:pPr>
            <a:r>
              <a:rPr lang="en-US" altLang="zh-TW" sz="2600" b="0" dirty="0">
                <a:solidFill>
                  <a:srgbClr val="009644"/>
                </a:solidFill>
                <a:latin typeface="Consolas" panose="020B0609020204030204" pitchFamily="49" charset="0"/>
              </a:rPr>
              <a:t>            </a:t>
            </a:r>
            <a:r>
              <a:rPr lang="en-US" altLang="zh-TW" sz="2600" dirty="0">
                <a:solidFill>
                  <a:srgbClr val="009644"/>
                </a:solidFill>
                <a:latin typeface="Consolas" panose="020B0609020204030204" pitchFamily="49" charset="0"/>
              </a:rPr>
              <a:t># to be on the same line</a:t>
            </a:r>
          </a:p>
          <a:p>
            <a:pPr eaLnBrk="1" hangingPunct="1">
              <a:lnSpc>
                <a:spcPct val="85000"/>
              </a:lnSpc>
              <a:spcBef>
                <a:spcPct val="0"/>
              </a:spcBef>
              <a:buFontTx/>
              <a:buNone/>
            </a:pPr>
            <a:r>
              <a:rPr lang="en-US" altLang="zh-TW" sz="2600" b="0" dirty="0">
                <a:latin typeface="Consolas" panose="020B0609020204030204" pitchFamily="49" charset="0"/>
              </a:rPr>
              <a:t>   else</a:t>
            </a:r>
          </a:p>
          <a:p>
            <a:pPr eaLnBrk="1" hangingPunct="1">
              <a:lnSpc>
                <a:spcPct val="85000"/>
              </a:lnSpc>
              <a:spcBef>
                <a:spcPct val="0"/>
              </a:spcBef>
              <a:buFontTx/>
              <a:buNone/>
            </a:pPr>
            <a:r>
              <a:rPr lang="en-US" altLang="zh-TW" sz="2600" b="0" dirty="0">
                <a:latin typeface="Consolas" panose="020B0609020204030204" pitchFamily="49" charset="0"/>
              </a:rPr>
              <a:t>      echo </a:t>
            </a:r>
            <a:r>
              <a:rPr lang="en-US" altLang="zh-TW" sz="2600" u="sng" dirty="0">
                <a:solidFill>
                  <a:srgbClr val="FF0000"/>
                </a:solidFill>
                <a:latin typeface="Consolas" panose="020B0609020204030204" pitchFamily="49" charset="0"/>
              </a:rPr>
              <a:t>-n</a:t>
            </a:r>
            <a:r>
              <a:rPr lang="en-US" altLang="zh-TW" sz="2600" b="0" dirty="0">
                <a:latin typeface="Consolas" panose="020B0609020204030204" pitchFamily="49" charset="0"/>
              </a:rPr>
              <a:t> "delete the entire directory"\     		    "$name (y/n/q)? "</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endif</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set </a:t>
            </a:r>
            <a:r>
              <a:rPr lang="en-US" altLang="zh-TW" sz="2600" b="0" dirty="0" err="1">
                <a:latin typeface="Consolas" panose="020B0609020204030204" pitchFamily="49" charset="0"/>
              </a:rPr>
              <a:t>ans</a:t>
            </a:r>
            <a:r>
              <a:rPr lang="en-US" altLang="zh-TW" sz="2600" b="0" dirty="0">
                <a:latin typeface="Consolas" panose="020B0609020204030204" pitchFamily="49" charset="0"/>
              </a:rPr>
              <a:t> = $&lt;</a:t>
            </a:r>
          </a:p>
          <a:p>
            <a:pPr eaLnBrk="1" hangingPunct="1">
              <a:lnSpc>
                <a:spcPct val="85000"/>
              </a:lnSpc>
              <a:spcBef>
                <a:spcPct val="0"/>
              </a:spcBef>
              <a:buFontTx/>
              <a:buNone/>
            </a:pPr>
            <a:r>
              <a:rPr lang="en-US" altLang="zh-TW" sz="2600" b="0" dirty="0">
                <a:latin typeface="Consolas" panose="020B0609020204030204" pitchFamily="49" charset="0"/>
              </a:rPr>
              <a:t>   switch ( $</a:t>
            </a:r>
            <a:r>
              <a:rPr lang="en-US" altLang="zh-TW" sz="2600" b="0" dirty="0" err="1">
                <a:latin typeface="Consolas" panose="020B0609020204030204" pitchFamily="49" charset="0"/>
              </a:rPr>
              <a:t>ans</a:t>
            </a:r>
            <a:r>
              <a:rPr lang="en-US" altLang="zh-TW" sz="2600" b="0" dirty="0">
                <a:latin typeface="Consolas" panose="020B0609020204030204" pitchFamily="49" charset="0"/>
              </a:rPr>
              <a:t> )</a:t>
            </a:r>
          </a:p>
          <a:p>
            <a:pPr eaLnBrk="1" hangingPunct="1">
              <a:lnSpc>
                <a:spcPct val="85000"/>
              </a:lnSpc>
              <a:spcBef>
                <a:spcPct val="0"/>
              </a:spcBef>
              <a:buFontTx/>
              <a:buNone/>
            </a:pPr>
            <a:r>
              <a:rPr lang="en-US" altLang="zh-TW" sz="2600" b="0" dirty="0">
                <a:latin typeface="Consolas" panose="020B0609020204030204" pitchFamily="49" charset="0"/>
              </a:rPr>
              <a:t>      case n:</a:t>
            </a:r>
          </a:p>
          <a:p>
            <a:pPr eaLnBrk="1" hangingPunct="1">
              <a:lnSpc>
                <a:spcPct val="85000"/>
              </a:lnSpc>
              <a:spcBef>
                <a:spcPct val="0"/>
              </a:spcBef>
              <a:buFontTx/>
              <a:buNone/>
            </a:pPr>
            <a:r>
              <a:rPr lang="en-US" altLang="zh-TW" sz="2600" b="0" dirty="0">
                <a:latin typeface="Consolas" panose="020B0609020204030204" pitchFamily="49" charset="0"/>
              </a:rPr>
              <a:t>         continue</a:t>
            </a:r>
          </a:p>
          <a:p>
            <a:pPr eaLnBrk="1" hangingPunct="1">
              <a:lnSpc>
                <a:spcPct val="85000"/>
              </a:lnSpc>
              <a:spcBef>
                <a:spcPct val="0"/>
              </a:spcBef>
              <a:buFontTx/>
              <a:buNone/>
            </a:pPr>
            <a:r>
              <a:rPr lang="en-US" altLang="zh-TW" sz="2600" b="0" dirty="0">
                <a:latin typeface="Consolas" panose="020B0609020204030204" pitchFamily="49" charset="0"/>
              </a:rPr>
              <a:t>      case q:</a:t>
            </a:r>
          </a:p>
          <a:p>
            <a:pPr eaLnBrk="1" hangingPunct="1">
              <a:lnSpc>
                <a:spcPct val="85000"/>
              </a:lnSpc>
              <a:spcBef>
                <a:spcPct val="0"/>
              </a:spcBef>
              <a:buFontTx/>
              <a:buNone/>
            </a:pPr>
            <a:r>
              <a:rPr lang="en-US" altLang="zh-TW" sz="2600" b="0" dirty="0">
                <a:latin typeface="Consolas" panose="020B0609020204030204" pitchFamily="49" charset="0"/>
              </a:rPr>
              <a:t>         exit</a:t>
            </a:r>
          </a:p>
          <a:p>
            <a:pPr eaLnBrk="1" hangingPunct="1">
              <a:lnSpc>
                <a:spcPct val="85000"/>
              </a:lnSpc>
              <a:spcBef>
                <a:spcPct val="0"/>
              </a:spcBef>
              <a:buFontTx/>
              <a:buNone/>
            </a:pPr>
            <a:r>
              <a:rPr lang="en-US" altLang="zh-TW" sz="2600" b="0" dirty="0">
                <a:latin typeface="Consolas" panose="020B0609020204030204" pitchFamily="49" charset="0"/>
              </a:rPr>
              <a:t>      case y:</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rm</a:t>
            </a:r>
            <a:r>
              <a:rPr lang="en-US" altLang="zh-TW" sz="2600" b="0" dirty="0">
                <a:latin typeface="Consolas" panose="020B0609020204030204" pitchFamily="49" charset="0"/>
              </a:rPr>
              <a:t> -</a:t>
            </a:r>
            <a:r>
              <a:rPr lang="en-US" altLang="zh-TW" sz="2600" b="0" dirty="0" err="1" smtClean="0">
                <a:latin typeface="Consolas" panose="020B0609020204030204" pitchFamily="49" charset="0"/>
              </a:rPr>
              <a:t>rf</a:t>
            </a:r>
            <a:r>
              <a:rPr lang="en-US" altLang="zh-TW" sz="2600" b="0" dirty="0" smtClean="0">
                <a:latin typeface="Consolas" panose="020B0609020204030204" pitchFamily="49" charset="0"/>
              </a:rPr>
              <a:t> </a:t>
            </a:r>
            <a:r>
              <a:rPr lang="en-US" altLang="zh-TW" sz="2600" b="0" dirty="0">
                <a:latin typeface="Consolas" panose="020B0609020204030204" pitchFamily="49" charset="0"/>
              </a:rPr>
              <a:t>$</a:t>
            </a:r>
            <a:r>
              <a:rPr lang="en-US" altLang="zh-TW" sz="2600" b="0" dirty="0" smtClean="0">
                <a:latin typeface="Consolas" panose="020B0609020204030204" pitchFamily="49" charset="0"/>
              </a:rPr>
              <a:t>name</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endsw</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end</a:t>
            </a:r>
          </a:p>
        </p:txBody>
      </p:sp>
      <p:sp>
        <p:nvSpPr>
          <p:cNvPr id="5" name="Rectangle 2"/>
          <p:cNvSpPr>
            <a:spLocks noGrp="1" noChangeArrowheads="1"/>
          </p:cNvSpPr>
          <p:nvPr>
            <p:ph type="title"/>
          </p:nvPr>
        </p:nvSpPr>
        <p:spPr>
          <a:xfrm>
            <a:off x="457200" y="0"/>
            <a:ext cx="8229600" cy="685800"/>
          </a:xfrm>
        </p:spPr>
        <p:txBody>
          <a:bodyPr/>
          <a:lstStyle/>
          <a:p>
            <a:pPr eaLnBrk="1" hangingPunct="1"/>
            <a:r>
              <a:rPr lang="en-US" altLang="zh-TW" dirty="0" smtClean="0">
                <a:solidFill>
                  <a:srgbClr val="0066CC"/>
                </a:solidFill>
              </a:rPr>
              <a:t>A Delete Script</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52400" y="609600"/>
            <a:ext cx="8991600" cy="6248400"/>
          </a:xfrm>
          <a:prstGeom prst="rect">
            <a:avLst/>
          </a:prstGeom>
          <a:noFill/>
          <a:ln w="9525">
            <a:no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lnSpc>
                <a:spcPct val="85000"/>
              </a:lnSpc>
              <a:spcBef>
                <a:spcPct val="0"/>
              </a:spcBef>
              <a:buFontTx/>
              <a:buNone/>
            </a:pPr>
            <a:r>
              <a:rPr lang="en-US" altLang="zh-TW" sz="2600" b="0" dirty="0">
                <a:latin typeface="Consolas" panose="020B0609020204030204" pitchFamily="49" charset="0"/>
              </a:rPr>
              <a:t>#!/bin/</a:t>
            </a:r>
            <a:r>
              <a:rPr lang="en-US" altLang="zh-TW" sz="2600" b="0" dirty="0" err="1">
                <a:latin typeface="Consolas" panose="020B0609020204030204" pitchFamily="49" charset="0"/>
              </a:rPr>
              <a:t>csh</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err="1">
                <a:latin typeface="Consolas" panose="020B0609020204030204" pitchFamily="49" charset="0"/>
              </a:rPr>
              <a:t>foreach</a:t>
            </a:r>
            <a:r>
              <a:rPr lang="en-US" altLang="zh-TW" sz="2600" b="0" dirty="0">
                <a:latin typeface="Consolas" panose="020B0609020204030204" pitchFamily="49" charset="0"/>
              </a:rPr>
              <a:t> name ($</a:t>
            </a:r>
            <a:r>
              <a:rPr lang="en-US" altLang="zh-TW" sz="2600" b="0" dirty="0" err="1">
                <a:latin typeface="Consolas" panose="020B0609020204030204" pitchFamily="49" charset="0"/>
              </a:rPr>
              <a:t>argv</a:t>
            </a:r>
            <a:r>
              <a:rPr lang="en-US" altLang="zh-TW" sz="2600" b="0" dirty="0">
                <a:latin typeface="Consolas" panose="020B0609020204030204" pitchFamily="49" charset="0"/>
              </a:rPr>
              <a:t>) </a:t>
            </a:r>
          </a:p>
          <a:p>
            <a:pPr eaLnBrk="1" hangingPunct="1">
              <a:lnSpc>
                <a:spcPct val="85000"/>
              </a:lnSpc>
              <a:spcBef>
                <a:spcPct val="0"/>
              </a:spcBef>
              <a:buFontTx/>
              <a:buNone/>
            </a:pPr>
            <a:r>
              <a:rPr lang="en-US" altLang="zh-TW" sz="2600" b="0" dirty="0">
                <a:latin typeface="Consolas" panose="020B0609020204030204" pitchFamily="49" charset="0"/>
              </a:rPr>
              <a:t>   if ( -f $name ) then</a:t>
            </a:r>
          </a:p>
          <a:p>
            <a:pPr eaLnBrk="1" hangingPunct="1">
              <a:lnSpc>
                <a:spcPct val="85000"/>
              </a:lnSpc>
              <a:spcBef>
                <a:spcPct val="0"/>
              </a:spcBef>
              <a:buFontTx/>
              <a:buNone/>
            </a:pPr>
            <a:r>
              <a:rPr lang="en-US" altLang="zh-TW" sz="2600" b="0" dirty="0">
                <a:latin typeface="Consolas" panose="020B0609020204030204" pitchFamily="49" charset="0"/>
              </a:rPr>
              <a:t>      echo -n "delete the file $name (y/n/q)? "</a:t>
            </a:r>
          </a:p>
          <a:p>
            <a:pPr eaLnBrk="1" hangingPunct="1">
              <a:lnSpc>
                <a:spcPct val="85000"/>
              </a:lnSpc>
              <a:spcBef>
                <a:spcPct val="0"/>
              </a:spcBef>
              <a:buFontTx/>
              <a:buNone/>
            </a:pPr>
            <a:r>
              <a:rPr lang="en-US" altLang="zh-TW" sz="2600" b="0" dirty="0">
                <a:latin typeface="Consolas" panose="020B0609020204030204" pitchFamily="49" charset="0"/>
              </a:rPr>
              <a:t>   else</a:t>
            </a:r>
          </a:p>
          <a:p>
            <a:pPr eaLnBrk="1" hangingPunct="1">
              <a:lnSpc>
                <a:spcPct val="85000"/>
              </a:lnSpc>
              <a:spcBef>
                <a:spcPct val="0"/>
              </a:spcBef>
              <a:buFontTx/>
              <a:buNone/>
            </a:pPr>
            <a:r>
              <a:rPr lang="en-US" altLang="zh-TW" sz="2600" b="0" dirty="0">
                <a:latin typeface="Consolas" panose="020B0609020204030204" pitchFamily="49" charset="0"/>
              </a:rPr>
              <a:t>      echo -n "delete the entire directory"</a:t>
            </a:r>
            <a:r>
              <a:rPr lang="en-US" altLang="zh-TW" sz="2600" u="sng" dirty="0">
                <a:solidFill>
                  <a:srgbClr val="FF0000"/>
                </a:solidFill>
                <a:latin typeface="Consolas" panose="020B0609020204030204" pitchFamily="49" charset="0"/>
              </a:rPr>
              <a:t>\</a:t>
            </a:r>
            <a:r>
              <a:rPr lang="en-US" altLang="zh-TW" sz="2600" b="0" dirty="0">
                <a:latin typeface="Consolas" panose="020B0609020204030204" pitchFamily="49" charset="0"/>
              </a:rPr>
              <a:t>     		    "$name (y/n/q)? " </a:t>
            </a:r>
            <a:r>
              <a:rPr lang="en-US" altLang="zh-TW" sz="2600" dirty="0">
                <a:solidFill>
                  <a:srgbClr val="009644"/>
                </a:solidFill>
                <a:latin typeface="Consolas" panose="020B0609020204030204" pitchFamily="49" charset="0"/>
              </a:rPr>
              <a:t># </a:t>
            </a:r>
            <a:r>
              <a:rPr lang="en-US" altLang="zh-TW" sz="2600" dirty="0" smtClean="0">
                <a:solidFill>
                  <a:srgbClr val="009644"/>
                </a:solidFill>
                <a:latin typeface="Consolas" panose="020B0609020204030204" pitchFamily="49" charset="0"/>
              </a:rPr>
              <a:t>By using the \</a:t>
            </a:r>
            <a:endParaRPr lang="en-US" altLang="zh-TW" sz="2600" dirty="0">
              <a:solidFill>
                <a:srgbClr val="009644"/>
              </a:solidFill>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smtClean="0">
                <a:latin typeface="Consolas" panose="020B0609020204030204" pitchFamily="49" charset="0"/>
              </a:rPr>
              <a:t>endif</a:t>
            </a:r>
            <a:r>
              <a:rPr lang="en-US" altLang="zh-TW" sz="2600" b="0" dirty="0" smtClean="0">
                <a:latin typeface="Consolas" panose="020B0609020204030204" pitchFamily="49" charset="0"/>
              </a:rPr>
              <a:t> </a:t>
            </a:r>
            <a:r>
              <a:rPr lang="en-US" altLang="zh-TW" sz="2600" dirty="0">
                <a:solidFill>
                  <a:srgbClr val="009644"/>
                </a:solidFill>
                <a:latin typeface="Consolas" panose="020B0609020204030204" pitchFamily="49" charset="0"/>
              </a:rPr>
              <a:t># symbol, echo extends to the next line</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set </a:t>
            </a:r>
            <a:r>
              <a:rPr lang="en-US" altLang="zh-TW" sz="2600" b="0" dirty="0" err="1">
                <a:latin typeface="Consolas" panose="020B0609020204030204" pitchFamily="49" charset="0"/>
              </a:rPr>
              <a:t>ans</a:t>
            </a:r>
            <a:r>
              <a:rPr lang="en-US" altLang="zh-TW" sz="2600" b="0" dirty="0">
                <a:latin typeface="Consolas" panose="020B0609020204030204" pitchFamily="49" charset="0"/>
              </a:rPr>
              <a:t> = $&lt;</a:t>
            </a:r>
          </a:p>
          <a:p>
            <a:pPr eaLnBrk="1" hangingPunct="1">
              <a:lnSpc>
                <a:spcPct val="85000"/>
              </a:lnSpc>
              <a:spcBef>
                <a:spcPct val="0"/>
              </a:spcBef>
              <a:buFontTx/>
              <a:buNone/>
            </a:pPr>
            <a:r>
              <a:rPr lang="en-US" altLang="zh-TW" sz="2600" b="0" dirty="0">
                <a:latin typeface="Consolas" panose="020B0609020204030204" pitchFamily="49" charset="0"/>
              </a:rPr>
              <a:t>   switch ( $</a:t>
            </a:r>
            <a:r>
              <a:rPr lang="en-US" altLang="zh-TW" sz="2600" b="0" dirty="0" err="1">
                <a:latin typeface="Consolas" panose="020B0609020204030204" pitchFamily="49" charset="0"/>
              </a:rPr>
              <a:t>ans</a:t>
            </a:r>
            <a:r>
              <a:rPr lang="en-US" altLang="zh-TW" sz="2600" b="0" dirty="0">
                <a:latin typeface="Consolas" panose="020B0609020204030204" pitchFamily="49" charset="0"/>
              </a:rPr>
              <a:t> )</a:t>
            </a:r>
          </a:p>
          <a:p>
            <a:pPr eaLnBrk="1" hangingPunct="1">
              <a:lnSpc>
                <a:spcPct val="85000"/>
              </a:lnSpc>
              <a:spcBef>
                <a:spcPct val="0"/>
              </a:spcBef>
              <a:buFontTx/>
              <a:buNone/>
            </a:pPr>
            <a:r>
              <a:rPr lang="en-US" altLang="zh-TW" sz="2600" b="0" dirty="0">
                <a:latin typeface="Consolas" panose="020B0609020204030204" pitchFamily="49" charset="0"/>
              </a:rPr>
              <a:t>      case n:</a:t>
            </a:r>
          </a:p>
          <a:p>
            <a:pPr eaLnBrk="1" hangingPunct="1">
              <a:lnSpc>
                <a:spcPct val="85000"/>
              </a:lnSpc>
              <a:spcBef>
                <a:spcPct val="0"/>
              </a:spcBef>
              <a:buFontTx/>
              <a:buNone/>
            </a:pPr>
            <a:r>
              <a:rPr lang="en-US" altLang="zh-TW" sz="2600" b="0" dirty="0">
                <a:latin typeface="Consolas" panose="020B0609020204030204" pitchFamily="49" charset="0"/>
              </a:rPr>
              <a:t>         continue</a:t>
            </a:r>
          </a:p>
          <a:p>
            <a:pPr eaLnBrk="1" hangingPunct="1">
              <a:lnSpc>
                <a:spcPct val="85000"/>
              </a:lnSpc>
              <a:spcBef>
                <a:spcPct val="0"/>
              </a:spcBef>
              <a:buFontTx/>
              <a:buNone/>
            </a:pPr>
            <a:r>
              <a:rPr lang="en-US" altLang="zh-TW" sz="2600" b="0" dirty="0">
                <a:latin typeface="Consolas" panose="020B0609020204030204" pitchFamily="49" charset="0"/>
              </a:rPr>
              <a:t>      case q:</a:t>
            </a:r>
          </a:p>
          <a:p>
            <a:pPr eaLnBrk="1" hangingPunct="1">
              <a:lnSpc>
                <a:spcPct val="85000"/>
              </a:lnSpc>
              <a:spcBef>
                <a:spcPct val="0"/>
              </a:spcBef>
              <a:buFontTx/>
              <a:buNone/>
            </a:pPr>
            <a:r>
              <a:rPr lang="en-US" altLang="zh-TW" sz="2600" b="0" dirty="0">
                <a:latin typeface="Consolas" panose="020B0609020204030204" pitchFamily="49" charset="0"/>
              </a:rPr>
              <a:t>         exit</a:t>
            </a:r>
          </a:p>
          <a:p>
            <a:pPr eaLnBrk="1" hangingPunct="1">
              <a:lnSpc>
                <a:spcPct val="85000"/>
              </a:lnSpc>
              <a:spcBef>
                <a:spcPct val="0"/>
              </a:spcBef>
              <a:buFontTx/>
              <a:buNone/>
            </a:pPr>
            <a:r>
              <a:rPr lang="en-US" altLang="zh-TW" sz="2600" b="0" dirty="0">
                <a:latin typeface="Consolas" panose="020B0609020204030204" pitchFamily="49" charset="0"/>
              </a:rPr>
              <a:t>      case y:</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rm</a:t>
            </a:r>
            <a:r>
              <a:rPr lang="en-US" altLang="zh-TW" sz="2600" b="0" dirty="0">
                <a:latin typeface="Consolas" panose="020B0609020204030204" pitchFamily="49" charset="0"/>
              </a:rPr>
              <a:t> -</a:t>
            </a:r>
            <a:r>
              <a:rPr lang="en-US" altLang="zh-TW" sz="2600" b="0" dirty="0" err="1" smtClean="0">
                <a:latin typeface="Consolas" panose="020B0609020204030204" pitchFamily="49" charset="0"/>
              </a:rPr>
              <a:t>rf</a:t>
            </a:r>
            <a:r>
              <a:rPr lang="en-US" altLang="zh-TW" sz="2600" b="0" dirty="0" smtClean="0">
                <a:latin typeface="Consolas" panose="020B0609020204030204" pitchFamily="49" charset="0"/>
              </a:rPr>
              <a:t> </a:t>
            </a:r>
            <a:r>
              <a:rPr lang="en-US" altLang="zh-TW" sz="2600" b="0" dirty="0">
                <a:latin typeface="Consolas" panose="020B0609020204030204" pitchFamily="49" charset="0"/>
              </a:rPr>
              <a:t>$</a:t>
            </a:r>
            <a:r>
              <a:rPr lang="en-US" altLang="zh-TW" sz="2600" b="0" dirty="0" smtClean="0">
                <a:latin typeface="Consolas" panose="020B0609020204030204" pitchFamily="49" charset="0"/>
              </a:rPr>
              <a:t>name</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endsw</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end</a:t>
            </a:r>
          </a:p>
        </p:txBody>
      </p:sp>
      <p:sp>
        <p:nvSpPr>
          <p:cNvPr id="5" name="Rectangle 2"/>
          <p:cNvSpPr>
            <a:spLocks noGrp="1" noChangeArrowheads="1"/>
          </p:cNvSpPr>
          <p:nvPr>
            <p:ph type="title"/>
          </p:nvPr>
        </p:nvSpPr>
        <p:spPr>
          <a:xfrm>
            <a:off x="457200" y="0"/>
            <a:ext cx="8229600" cy="685800"/>
          </a:xfrm>
        </p:spPr>
        <p:txBody>
          <a:bodyPr/>
          <a:lstStyle/>
          <a:p>
            <a:pPr eaLnBrk="1" hangingPunct="1"/>
            <a:r>
              <a:rPr lang="en-US" altLang="zh-TW" dirty="0" smtClean="0">
                <a:solidFill>
                  <a:srgbClr val="0066CC"/>
                </a:solidFill>
              </a:rPr>
              <a:t>A Delete Script</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52400" y="609600"/>
            <a:ext cx="8763000" cy="6248400"/>
          </a:xfrm>
          <a:prstGeom prst="rect">
            <a:avLst/>
          </a:prstGeom>
          <a:noFill/>
          <a:ln w="9525">
            <a:noFill/>
            <a:miter lim="800000"/>
            <a:headEnd/>
            <a:tailEnd/>
          </a:ln>
        </p:spPr>
        <p:txBody>
          <a:bodyPr/>
          <a:lstStyle>
            <a:lvl1pPr>
              <a:spcBef>
                <a:spcPct val="20000"/>
              </a:spcBef>
              <a:buChar char="•"/>
              <a:defRPr kumimoji="1" sz="3200">
                <a:solidFill>
                  <a:schemeClr val="tx1"/>
                </a:solidFill>
                <a:latin typeface="Arial" pitchFamily="34" charset="0"/>
                <a:ea typeface="新細明體" pitchFamily="18" charset="-120"/>
              </a:defRPr>
            </a:lvl1pPr>
            <a:lvl2pPr marL="742950" indent="-285750">
              <a:spcBef>
                <a:spcPct val="20000"/>
              </a:spcBef>
              <a:buChar char="–"/>
              <a:defRPr kumimoji="1" sz="2800">
                <a:solidFill>
                  <a:schemeClr val="tx1"/>
                </a:solidFill>
                <a:latin typeface="Arial" pitchFamily="34" charset="0"/>
                <a:ea typeface="新細明體" pitchFamily="18" charset="-120"/>
              </a:defRPr>
            </a:lvl2pPr>
            <a:lvl3pPr marL="1143000" indent="-228600">
              <a:spcBef>
                <a:spcPct val="20000"/>
              </a:spcBef>
              <a:buChar char="•"/>
              <a:defRPr kumimoji="1" sz="2400">
                <a:solidFill>
                  <a:schemeClr val="tx1"/>
                </a:solidFill>
                <a:latin typeface="Arial" pitchFamily="34" charset="0"/>
                <a:ea typeface="新細明體" pitchFamily="18" charset="-120"/>
              </a:defRPr>
            </a:lvl3pPr>
            <a:lvl4pPr marL="1600200" indent="-228600">
              <a:spcBef>
                <a:spcPct val="20000"/>
              </a:spcBef>
              <a:buChar char="–"/>
              <a:defRPr kumimoji="1" sz="2000">
                <a:solidFill>
                  <a:schemeClr val="tx1"/>
                </a:solidFill>
                <a:latin typeface="Arial" pitchFamily="34" charset="0"/>
                <a:ea typeface="新細明體" pitchFamily="18" charset="-120"/>
              </a:defRPr>
            </a:lvl4pPr>
            <a:lvl5pPr marL="2057400" indent="-22860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eaLnBrk="1" hangingPunct="1">
              <a:lnSpc>
                <a:spcPct val="85000"/>
              </a:lnSpc>
              <a:spcBef>
                <a:spcPct val="0"/>
              </a:spcBef>
              <a:buFontTx/>
              <a:buNone/>
            </a:pPr>
            <a:r>
              <a:rPr lang="en-US" altLang="zh-TW" sz="2600" b="0" dirty="0">
                <a:latin typeface="Consolas" panose="020B0609020204030204" pitchFamily="49" charset="0"/>
              </a:rPr>
              <a:t>#!/bin/</a:t>
            </a:r>
            <a:r>
              <a:rPr lang="en-US" altLang="zh-TW" sz="2600" b="0" dirty="0" err="1">
                <a:latin typeface="Consolas" panose="020B0609020204030204" pitchFamily="49" charset="0"/>
              </a:rPr>
              <a:t>csh</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err="1">
                <a:latin typeface="Consolas" panose="020B0609020204030204" pitchFamily="49" charset="0"/>
              </a:rPr>
              <a:t>foreach</a:t>
            </a:r>
            <a:r>
              <a:rPr lang="en-US" altLang="zh-TW" sz="2600" b="0" dirty="0">
                <a:latin typeface="Consolas" panose="020B0609020204030204" pitchFamily="49" charset="0"/>
              </a:rPr>
              <a:t> name ($</a:t>
            </a:r>
            <a:r>
              <a:rPr lang="en-US" altLang="zh-TW" sz="2600" b="0" dirty="0" err="1">
                <a:latin typeface="Consolas" panose="020B0609020204030204" pitchFamily="49" charset="0"/>
              </a:rPr>
              <a:t>argv</a:t>
            </a:r>
            <a:r>
              <a:rPr lang="en-US" altLang="zh-TW" sz="2600" b="0" dirty="0">
                <a:latin typeface="Consolas" panose="020B0609020204030204" pitchFamily="49" charset="0"/>
              </a:rPr>
              <a:t>)</a:t>
            </a:r>
          </a:p>
          <a:p>
            <a:pPr eaLnBrk="1" hangingPunct="1">
              <a:lnSpc>
                <a:spcPct val="85000"/>
              </a:lnSpc>
              <a:spcBef>
                <a:spcPct val="0"/>
              </a:spcBef>
              <a:buFontTx/>
              <a:buNone/>
            </a:pPr>
            <a:r>
              <a:rPr lang="en-US" altLang="zh-TW" sz="2600" b="0" dirty="0">
                <a:latin typeface="Consolas" panose="020B0609020204030204" pitchFamily="49" charset="0"/>
              </a:rPr>
              <a:t>   if ( -f $name ) then</a:t>
            </a:r>
          </a:p>
          <a:p>
            <a:pPr eaLnBrk="1" hangingPunct="1">
              <a:lnSpc>
                <a:spcPct val="85000"/>
              </a:lnSpc>
              <a:spcBef>
                <a:spcPct val="0"/>
              </a:spcBef>
              <a:buFontTx/>
              <a:buNone/>
            </a:pPr>
            <a:r>
              <a:rPr lang="en-US" altLang="zh-TW" sz="2600" b="0" dirty="0">
                <a:latin typeface="Consolas" panose="020B0609020204030204" pitchFamily="49" charset="0"/>
              </a:rPr>
              <a:t>      echo -n "delete the file $name (y/n/q)? "</a:t>
            </a:r>
          </a:p>
          <a:p>
            <a:pPr eaLnBrk="1" hangingPunct="1">
              <a:lnSpc>
                <a:spcPct val="85000"/>
              </a:lnSpc>
              <a:spcBef>
                <a:spcPct val="0"/>
              </a:spcBef>
              <a:buFontTx/>
              <a:buNone/>
            </a:pPr>
            <a:r>
              <a:rPr lang="en-US" altLang="zh-TW" sz="2600" b="0" dirty="0">
                <a:latin typeface="Consolas" panose="020B0609020204030204" pitchFamily="49" charset="0"/>
              </a:rPr>
              <a:t>   else</a:t>
            </a:r>
          </a:p>
          <a:p>
            <a:pPr eaLnBrk="1" hangingPunct="1">
              <a:lnSpc>
                <a:spcPct val="85000"/>
              </a:lnSpc>
              <a:spcBef>
                <a:spcPct val="0"/>
              </a:spcBef>
              <a:buFontTx/>
              <a:buNone/>
            </a:pPr>
            <a:r>
              <a:rPr lang="en-US" altLang="zh-TW" sz="2600" b="0" dirty="0">
                <a:latin typeface="Consolas" panose="020B0609020204030204" pitchFamily="49" charset="0"/>
              </a:rPr>
              <a:t>      echo -n "delete the entire directory"\     		    "$name (y/n/q)? "</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endif</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set </a:t>
            </a:r>
            <a:r>
              <a:rPr lang="en-US" altLang="zh-TW" sz="2600" b="0" dirty="0" err="1">
                <a:latin typeface="Consolas" panose="020B0609020204030204" pitchFamily="49" charset="0"/>
              </a:rPr>
              <a:t>ans</a:t>
            </a:r>
            <a:r>
              <a:rPr lang="en-US" altLang="zh-TW" sz="2600" b="0" dirty="0">
                <a:latin typeface="Consolas" panose="020B0609020204030204" pitchFamily="49" charset="0"/>
              </a:rPr>
              <a:t> = </a:t>
            </a:r>
            <a:r>
              <a:rPr lang="en-US" altLang="zh-TW" sz="2600" u="sng" dirty="0">
                <a:solidFill>
                  <a:srgbClr val="FF0000"/>
                </a:solidFill>
                <a:latin typeface="Consolas" panose="020B0609020204030204" pitchFamily="49" charset="0"/>
              </a:rPr>
              <a:t>$&lt;</a:t>
            </a:r>
            <a:r>
              <a:rPr lang="en-US" altLang="zh-TW" sz="2600" dirty="0">
                <a:solidFill>
                  <a:srgbClr val="009644"/>
                </a:solidFill>
                <a:latin typeface="Consolas" panose="020B0609020204030204" pitchFamily="49" charset="0"/>
              </a:rPr>
              <a:t>   # This symbol indicates to</a:t>
            </a:r>
          </a:p>
          <a:p>
            <a:pPr eaLnBrk="1" hangingPunct="1">
              <a:lnSpc>
                <a:spcPct val="85000"/>
              </a:lnSpc>
              <a:spcBef>
                <a:spcPct val="0"/>
              </a:spcBef>
              <a:buFontTx/>
              <a:buNone/>
            </a:pPr>
            <a:r>
              <a:rPr lang="en-US" altLang="zh-TW" sz="2600" b="0" dirty="0">
                <a:latin typeface="Consolas" panose="020B0609020204030204" pitchFamily="49" charset="0"/>
              </a:rPr>
              <a:t>   switch ( $</a:t>
            </a:r>
            <a:r>
              <a:rPr lang="en-US" altLang="zh-TW" sz="2600" b="0" dirty="0" err="1">
                <a:latin typeface="Consolas" panose="020B0609020204030204" pitchFamily="49" charset="0"/>
              </a:rPr>
              <a:t>ans</a:t>
            </a:r>
            <a:r>
              <a:rPr lang="en-US" altLang="zh-TW" sz="2600" b="0" dirty="0">
                <a:latin typeface="Consolas" panose="020B0609020204030204" pitchFamily="49" charset="0"/>
              </a:rPr>
              <a:t> )</a:t>
            </a:r>
            <a:r>
              <a:rPr lang="en-US" altLang="zh-TW" sz="2600" dirty="0">
                <a:solidFill>
                  <a:srgbClr val="009644"/>
                </a:solidFill>
                <a:latin typeface="Consolas" panose="020B0609020204030204" pitchFamily="49" charset="0"/>
              </a:rPr>
              <a:t># take input from keyboard</a:t>
            </a:r>
          </a:p>
          <a:p>
            <a:pPr eaLnBrk="1" hangingPunct="1">
              <a:lnSpc>
                <a:spcPct val="85000"/>
              </a:lnSpc>
              <a:spcBef>
                <a:spcPct val="0"/>
              </a:spcBef>
              <a:buFontTx/>
              <a:buNone/>
            </a:pPr>
            <a:r>
              <a:rPr lang="en-US" altLang="zh-TW" sz="2600" b="0" dirty="0">
                <a:latin typeface="Consolas" panose="020B0609020204030204" pitchFamily="49" charset="0"/>
              </a:rPr>
              <a:t>      case n:</a:t>
            </a:r>
          </a:p>
          <a:p>
            <a:pPr eaLnBrk="1" hangingPunct="1">
              <a:lnSpc>
                <a:spcPct val="85000"/>
              </a:lnSpc>
              <a:spcBef>
                <a:spcPct val="0"/>
              </a:spcBef>
              <a:buFontTx/>
              <a:buNone/>
            </a:pPr>
            <a:r>
              <a:rPr lang="en-US" altLang="zh-TW" sz="2600" b="0" dirty="0">
                <a:latin typeface="Consolas" panose="020B0609020204030204" pitchFamily="49" charset="0"/>
              </a:rPr>
              <a:t>         continue</a:t>
            </a:r>
          </a:p>
          <a:p>
            <a:pPr eaLnBrk="1" hangingPunct="1">
              <a:lnSpc>
                <a:spcPct val="85000"/>
              </a:lnSpc>
              <a:spcBef>
                <a:spcPct val="0"/>
              </a:spcBef>
              <a:buFontTx/>
              <a:buNone/>
            </a:pPr>
            <a:r>
              <a:rPr lang="en-US" altLang="zh-TW" sz="2600" b="0" dirty="0">
                <a:latin typeface="Consolas" panose="020B0609020204030204" pitchFamily="49" charset="0"/>
              </a:rPr>
              <a:t>      case q:</a:t>
            </a:r>
          </a:p>
          <a:p>
            <a:pPr eaLnBrk="1" hangingPunct="1">
              <a:lnSpc>
                <a:spcPct val="85000"/>
              </a:lnSpc>
              <a:spcBef>
                <a:spcPct val="0"/>
              </a:spcBef>
              <a:buFontTx/>
              <a:buNone/>
            </a:pPr>
            <a:r>
              <a:rPr lang="en-US" altLang="zh-TW" sz="2600" b="0" dirty="0">
                <a:latin typeface="Consolas" panose="020B0609020204030204" pitchFamily="49" charset="0"/>
              </a:rPr>
              <a:t>         exit</a:t>
            </a:r>
          </a:p>
          <a:p>
            <a:pPr eaLnBrk="1" hangingPunct="1">
              <a:lnSpc>
                <a:spcPct val="85000"/>
              </a:lnSpc>
              <a:spcBef>
                <a:spcPct val="0"/>
              </a:spcBef>
              <a:buFontTx/>
              <a:buNone/>
            </a:pPr>
            <a:r>
              <a:rPr lang="en-US" altLang="zh-TW" sz="2600" b="0" dirty="0">
                <a:latin typeface="Consolas" panose="020B0609020204030204" pitchFamily="49" charset="0"/>
              </a:rPr>
              <a:t>      case y:</a:t>
            </a: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rm</a:t>
            </a:r>
            <a:r>
              <a:rPr lang="en-US" altLang="zh-TW" sz="2600" b="0" dirty="0">
                <a:latin typeface="Consolas" panose="020B0609020204030204" pitchFamily="49" charset="0"/>
              </a:rPr>
              <a:t> -</a:t>
            </a:r>
            <a:r>
              <a:rPr lang="en-US" altLang="zh-TW" sz="2600" b="0" dirty="0" err="1" smtClean="0">
                <a:latin typeface="Consolas" panose="020B0609020204030204" pitchFamily="49" charset="0"/>
              </a:rPr>
              <a:t>rf</a:t>
            </a:r>
            <a:r>
              <a:rPr lang="en-US" altLang="zh-TW" sz="2600" b="0" dirty="0" smtClean="0">
                <a:latin typeface="Consolas" panose="020B0609020204030204" pitchFamily="49" charset="0"/>
              </a:rPr>
              <a:t> </a:t>
            </a:r>
            <a:r>
              <a:rPr lang="en-US" altLang="zh-TW" sz="2600" b="0" dirty="0">
                <a:latin typeface="Consolas" panose="020B0609020204030204" pitchFamily="49" charset="0"/>
              </a:rPr>
              <a:t>$</a:t>
            </a:r>
            <a:r>
              <a:rPr lang="en-US" altLang="zh-TW" sz="2600" b="0" dirty="0" smtClean="0">
                <a:latin typeface="Consolas" panose="020B0609020204030204" pitchFamily="49" charset="0"/>
              </a:rPr>
              <a:t>name</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   </a:t>
            </a:r>
            <a:r>
              <a:rPr lang="en-US" altLang="zh-TW" sz="2600" b="0" dirty="0" err="1">
                <a:latin typeface="Consolas" panose="020B0609020204030204" pitchFamily="49" charset="0"/>
              </a:rPr>
              <a:t>endsw</a:t>
            </a:r>
            <a:endParaRPr lang="en-US" altLang="zh-TW" sz="2600" b="0" dirty="0">
              <a:latin typeface="Consolas" panose="020B0609020204030204" pitchFamily="49" charset="0"/>
            </a:endParaRPr>
          </a:p>
          <a:p>
            <a:pPr eaLnBrk="1" hangingPunct="1">
              <a:lnSpc>
                <a:spcPct val="85000"/>
              </a:lnSpc>
              <a:spcBef>
                <a:spcPct val="0"/>
              </a:spcBef>
              <a:buFontTx/>
              <a:buNone/>
            </a:pPr>
            <a:r>
              <a:rPr lang="en-US" altLang="zh-TW" sz="2600" b="0" dirty="0">
                <a:latin typeface="Consolas" panose="020B0609020204030204" pitchFamily="49" charset="0"/>
              </a:rPr>
              <a:t>end</a:t>
            </a:r>
          </a:p>
        </p:txBody>
      </p:sp>
      <p:sp>
        <p:nvSpPr>
          <p:cNvPr id="5" name="Rectangle 2"/>
          <p:cNvSpPr>
            <a:spLocks noGrp="1" noChangeArrowheads="1"/>
          </p:cNvSpPr>
          <p:nvPr>
            <p:ph type="title"/>
          </p:nvPr>
        </p:nvSpPr>
        <p:spPr>
          <a:xfrm>
            <a:off x="457200" y="0"/>
            <a:ext cx="8229600" cy="685800"/>
          </a:xfrm>
        </p:spPr>
        <p:txBody>
          <a:bodyPr/>
          <a:lstStyle/>
          <a:p>
            <a:pPr eaLnBrk="1" hangingPunct="1"/>
            <a:r>
              <a:rPr lang="en-US" altLang="zh-TW" dirty="0" smtClean="0">
                <a:solidFill>
                  <a:srgbClr val="0066CC"/>
                </a:solidFill>
              </a:rPr>
              <a:t>A Delete Script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Arial" charset="0"/>
            <a:ea typeface="新細明體"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Arial" charset="0"/>
            <a:ea typeface="新細明體" charset="-12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Arial" charset="0"/>
            <a:ea typeface="新細明體"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800" b="0" i="0" u="none" strike="noStrike" cap="none" normalizeH="0" baseline="0" smtClean="0">
            <a:ln>
              <a:noFill/>
            </a:ln>
            <a:solidFill>
              <a:schemeClr val="tx1"/>
            </a:solidFill>
            <a:effectLst/>
            <a:latin typeface="Arial" charset="0"/>
            <a:ea typeface="新細明體" charset="-12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24847</TotalTime>
  <Words>8038</Words>
  <Application>Microsoft Office PowerPoint</Application>
  <PresentationFormat>On-screen Show (4:3)</PresentationFormat>
  <Paragraphs>1653</Paragraphs>
  <Slides>107</Slides>
  <Notes>26</Notes>
  <HiddenSlides>0</HiddenSlides>
  <MMClips>0</MMClips>
  <ScaleCrop>false</ScaleCrop>
  <HeadingPairs>
    <vt:vector size="6" baseType="variant">
      <vt:variant>
        <vt:lpstr>Fonts Used</vt:lpstr>
      </vt:variant>
      <vt:variant>
        <vt:i4>25</vt:i4>
      </vt:variant>
      <vt:variant>
        <vt:lpstr>Theme</vt:lpstr>
      </vt:variant>
      <vt:variant>
        <vt:i4>2</vt:i4>
      </vt:variant>
      <vt:variant>
        <vt:lpstr>Slide Titles</vt:lpstr>
      </vt:variant>
      <vt:variant>
        <vt:i4>107</vt:i4>
      </vt:variant>
    </vt:vector>
  </HeadingPairs>
  <TitlesOfParts>
    <vt:vector size="134" baseType="lpstr">
      <vt:lpstr>Courier</vt:lpstr>
      <vt:lpstr>Helvetica Neue</vt:lpstr>
      <vt:lpstr>Monotype Sorts</vt:lpstr>
      <vt:lpstr>ＭＳ Ｐゴシック</vt:lpstr>
      <vt:lpstr>新細明體</vt:lpstr>
      <vt:lpstr>SimSun</vt:lpstr>
      <vt:lpstr>Agency FB</vt:lpstr>
      <vt:lpstr>Arial</vt:lpstr>
      <vt:lpstr>Arial Narrow</vt:lpstr>
      <vt:lpstr>Arial Rounded MT Bold</vt:lpstr>
      <vt:lpstr>Bahnschrift SemiBold SemiConden</vt:lpstr>
      <vt:lpstr>Bookman Old Style</vt:lpstr>
      <vt:lpstr>Century</vt:lpstr>
      <vt:lpstr>Colonna MT</vt:lpstr>
      <vt:lpstr>Consolas</vt:lpstr>
      <vt:lpstr>Courier New</vt:lpstr>
      <vt:lpstr>Gadugi</vt:lpstr>
      <vt:lpstr>Garamond</vt:lpstr>
      <vt:lpstr>Gill Sans MT</vt:lpstr>
      <vt:lpstr>High Tower Text</vt:lpstr>
      <vt:lpstr>Lucida Console</vt:lpstr>
      <vt:lpstr>Symbol</vt:lpstr>
      <vt:lpstr>Tahoma</vt:lpstr>
      <vt:lpstr>Times New Roman</vt:lpstr>
      <vt:lpstr>Wingdings</vt:lpstr>
      <vt:lpstr>Default Design</vt:lpstr>
      <vt:lpstr>1_Default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Website “Textbook” http://www.grymoire.com/Unix/</vt:lpstr>
      <vt:lpstr>Course Outline</vt:lpstr>
      <vt:lpstr>PowerPoint Presentation</vt:lpstr>
      <vt:lpstr>PowerPoint Presentation</vt:lpstr>
      <vt:lpstr>Parameters and Variables</vt:lpstr>
      <vt:lpstr>Use echo to view variables</vt:lpstr>
      <vt:lpstr>Parameters and Variables</vt:lpstr>
      <vt:lpstr>Variables (C-shell syntax)</vt:lpstr>
      <vt:lpstr>Variables (C-shell syntax)</vt:lpstr>
      <vt:lpstr>Variables (C-shell syntax)</vt:lpstr>
      <vt:lpstr>PowerPoint Presentation</vt:lpstr>
      <vt:lpstr>Use ( ) to declare an array</vt:lpstr>
      <vt:lpstr>Use [ ] to access elements</vt:lpstr>
      <vt:lpstr>Use $#__ to get an array’s size</vt:lpstr>
      <vt:lpstr>Use shift to kill the first item</vt:lpstr>
      <vt:lpstr>Array Variables (C-shell syntax)</vt:lpstr>
      <vt:lpstr>Parameters and Variables</vt:lpstr>
      <vt:lpstr>Parameters and Variables</vt:lpstr>
      <vt:lpstr>Parameters and Variables</vt:lpstr>
      <vt:lpstr>Parameters and Variables</vt:lpstr>
      <vt:lpstr>Parameters and Variables</vt:lpstr>
      <vt:lpstr>Positional Parameters</vt:lpstr>
      <vt:lpstr>The $argv Variable</vt:lpstr>
      <vt:lpstr>The $argv Variable</vt:lpstr>
      <vt:lpstr>The $argv Variable</vt:lpstr>
      <vt:lpstr>The $argv Variable</vt:lpstr>
      <vt:lpstr>The $argv Variable</vt:lpstr>
      <vt:lpstr>PowerPoint Presentation</vt:lpstr>
      <vt:lpstr>PowerPoint Presentation</vt:lpstr>
      <vt:lpstr>The $? Variable</vt:lpstr>
      <vt:lpstr>The $? Variable</vt:lpstr>
      <vt:lpstr>Using $? to Get an Error Code</vt:lpstr>
      <vt:lpstr>PowerPoint Presentation</vt:lpstr>
      <vt:lpstr>PowerPoint Presentation</vt:lpstr>
      <vt:lpstr>PowerPoint Presentation</vt:lpstr>
      <vt:lpstr>PowerPoint Presentation</vt:lpstr>
      <vt:lpstr>The $? Special Parameter</vt:lpstr>
      <vt:lpstr>PowerPoint Presentation</vt:lpstr>
      <vt:lpstr>PowerPoint Presentation</vt:lpstr>
      <vt:lpstr>PowerPoint Presentation</vt:lpstr>
      <vt:lpstr>PowerPoint Presentation</vt:lpstr>
      <vt:lpstr>The $&lt; Special Variable</vt:lpstr>
      <vt:lpstr>The $&lt; Special Variable</vt:lpstr>
      <vt:lpstr>The $&lt; Special Variable</vt:lpstr>
      <vt:lpstr>PowerPoint Presentation</vt:lpstr>
      <vt:lpstr>Summary of Parameters &amp; Variables</vt:lpstr>
      <vt:lpstr>C-shell Control Flow</vt:lpstr>
      <vt:lpstr>C-shell Control Flow</vt:lpstr>
      <vt:lpstr>if</vt:lpstr>
      <vt:lpstr>PowerPoint Presentation</vt:lpstr>
      <vt:lpstr>PowerPoint Presentation</vt:lpstr>
      <vt:lpstr>PowerPoint Presentation</vt:lpstr>
      <vt:lpstr>Csh Conditional File Tests</vt:lpstr>
      <vt:lpstr>PowerPoint Presentation</vt:lpstr>
      <vt:lpstr>PowerPoint Presentation</vt:lpstr>
      <vt:lpstr>PowerPoint Presentation</vt:lpstr>
      <vt:lpstr>PowerPoint Presentation</vt:lpstr>
      <vt:lpstr>PowerPoint Presentation</vt:lpstr>
      <vt:lpstr>PowerPoint Presentation</vt:lpstr>
      <vt:lpstr>C-shell Control Flow</vt:lpstr>
      <vt:lpstr>C-shell Control Flow</vt:lpstr>
      <vt:lpstr>switch</vt:lpstr>
      <vt:lpstr>C-shell Control Flow</vt:lpstr>
      <vt:lpstr>C-shell Control Flow</vt:lpstr>
      <vt:lpstr>while</vt:lpstr>
      <vt:lpstr>while</vt:lpstr>
      <vt:lpstr>C-shell Control Flow</vt:lpstr>
      <vt:lpstr>foreach</vt:lpstr>
      <vt:lpstr>foreach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Delete Script</vt:lpstr>
      <vt:lpstr>A Delete Script</vt:lpstr>
      <vt:lpstr>A Delete Script</vt:lpstr>
      <vt:lpstr>A Delete Script</vt:lpstr>
      <vt:lpstr>A Delete Script</vt:lpstr>
      <vt:lpstr>A Delete Script</vt:lpstr>
      <vt:lpstr>A Delete Script</vt:lpstr>
      <vt:lpstr>A Delete Script</vt:lpstr>
      <vt:lpstr>A Delete Script</vt:lpstr>
      <vt:lpstr>A Delete Script</vt:lpstr>
      <vt:lpstr>A Delete Script</vt:lpstr>
      <vt:lpstr>A Delete Script</vt:lpstr>
      <vt:lpstr>A Delete Script</vt:lpstr>
      <vt:lpstr>A Delete Script</vt:lpstr>
      <vt:lpstr>A Delete Script</vt:lpstr>
      <vt:lpstr>A Delete Script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Haga</dc:creator>
  <cp:lastModifiedBy>Me</cp:lastModifiedBy>
  <cp:revision>469</cp:revision>
  <cp:lastPrinted>2005-05-27T21:26:31Z</cp:lastPrinted>
  <dcterms:created xsi:type="dcterms:W3CDTF">2005-05-23T21:56:35Z</dcterms:created>
  <dcterms:modified xsi:type="dcterms:W3CDTF">2020-03-27T07:20:46Z</dcterms:modified>
</cp:coreProperties>
</file>